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2"/>
  </p:notesMasterIdLst>
  <p:handoutMasterIdLst>
    <p:handoutMasterId r:id="rId183"/>
  </p:handoutMasterIdLst>
  <p:sldIdLst>
    <p:sldId id="261" r:id="rId2"/>
    <p:sldId id="353" r:id="rId3"/>
    <p:sldId id="925" r:id="rId4"/>
    <p:sldId id="927" r:id="rId5"/>
    <p:sldId id="926" r:id="rId6"/>
    <p:sldId id="929" r:id="rId7"/>
    <p:sldId id="930" r:id="rId8"/>
    <p:sldId id="931" r:id="rId9"/>
    <p:sldId id="928" r:id="rId10"/>
    <p:sldId id="896" r:id="rId11"/>
    <p:sldId id="1118" r:id="rId12"/>
    <p:sldId id="1100" r:id="rId13"/>
    <p:sldId id="897" r:id="rId14"/>
    <p:sldId id="972" r:id="rId15"/>
    <p:sldId id="899" r:id="rId16"/>
    <p:sldId id="970" r:id="rId17"/>
    <p:sldId id="963" r:id="rId18"/>
    <p:sldId id="935" r:id="rId19"/>
    <p:sldId id="938" r:id="rId20"/>
    <p:sldId id="939" r:id="rId21"/>
    <p:sldId id="940" r:id="rId22"/>
    <p:sldId id="941" r:id="rId23"/>
    <p:sldId id="942" r:id="rId24"/>
    <p:sldId id="943" r:id="rId25"/>
    <p:sldId id="944" r:id="rId26"/>
    <p:sldId id="971" r:id="rId27"/>
    <p:sldId id="946" r:id="rId28"/>
    <p:sldId id="947" r:id="rId29"/>
    <p:sldId id="949" r:id="rId30"/>
    <p:sldId id="967" r:id="rId31"/>
    <p:sldId id="954" r:id="rId32"/>
    <p:sldId id="973" r:id="rId33"/>
    <p:sldId id="981" r:id="rId34"/>
    <p:sldId id="974" r:id="rId35"/>
    <p:sldId id="975" r:id="rId36"/>
    <p:sldId id="976" r:id="rId37"/>
    <p:sldId id="977" r:id="rId38"/>
    <p:sldId id="979" r:id="rId39"/>
    <p:sldId id="982" r:id="rId40"/>
    <p:sldId id="990" r:id="rId41"/>
    <p:sldId id="991" r:id="rId42"/>
    <p:sldId id="992" r:id="rId43"/>
    <p:sldId id="993" r:id="rId44"/>
    <p:sldId id="994" r:id="rId45"/>
    <p:sldId id="996" r:id="rId46"/>
    <p:sldId id="1101" r:id="rId47"/>
    <p:sldId id="1102" r:id="rId48"/>
    <p:sldId id="1103" r:id="rId49"/>
    <p:sldId id="1104" r:id="rId50"/>
    <p:sldId id="1105" r:id="rId51"/>
    <p:sldId id="1106" r:id="rId52"/>
    <p:sldId id="1107" r:id="rId53"/>
    <p:sldId id="1108" r:id="rId54"/>
    <p:sldId id="1109" r:id="rId55"/>
    <p:sldId id="1110" r:id="rId56"/>
    <p:sldId id="952" r:id="rId57"/>
    <p:sldId id="998" r:id="rId58"/>
    <p:sldId id="997" r:id="rId59"/>
    <p:sldId id="999" r:id="rId60"/>
    <p:sldId id="1000" r:id="rId61"/>
    <p:sldId id="1001" r:id="rId62"/>
    <p:sldId id="1005" r:id="rId63"/>
    <p:sldId id="1006" r:id="rId64"/>
    <p:sldId id="1004" r:id="rId65"/>
    <p:sldId id="1007" r:id="rId66"/>
    <p:sldId id="1010" r:id="rId67"/>
    <p:sldId id="1009" r:id="rId68"/>
    <p:sldId id="1011" r:id="rId69"/>
    <p:sldId id="1008" r:id="rId70"/>
    <p:sldId id="1034" r:id="rId71"/>
    <p:sldId id="1036" r:id="rId72"/>
    <p:sldId id="1018" r:id="rId73"/>
    <p:sldId id="1012" r:id="rId74"/>
    <p:sldId id="1013" r:id="rId75"/>
    <p:sldId id="1014" r:id="rId76"/>
    <p:sldId id="1015" r:id="rId77"/>
    <p:sldId id="1016" r:id="rId78"/>
    <p:sldId id="1017" r:id="rId79"/>
    <p:sldId id="1020" r:id="rId80"/>
    <p:sldId id="1025" r:id="rId81"/>
    <p:sldId id="1021" r:id="rId82"/>
    <p:sldId id="1027" r:id="rId83"/>
    <p:sldId id="1028" r:id="rId84"/>
    <p:sldId id="1029" r:id="rId85"/>
    <p:sldId id="1030" r:id="rId86"/>
    <p:sldId id="1031" r:id="rId87"/>
    <p:sldId id="1032" r:id="rId88"/>
    <p:sldId id="1050" r:id="rId89"/>
    <p:sldId id="1033" r:id="rId90"/>
    <p:sldId id="1051" r:id="rId91"/>
    <p:sldId id="1037" r:id="rId92"/>
    <p:sldId id="1038" r:id="rId93"/>
    <p:sldId id="1039" r:id="rId94"/>
    <p:sldId id="1043" r:id="rId95"/>
    <p:sldId id="1041" r:id="rId96"/>
    <p:sldId id="1042" r:id="rId97"/>
    <p:sldId id="1044" r:id="rId98"/>
    <p:sldId id="1045" r:id="rId99"/>
    <p:sldId id="1046" r:id="rId100"/>
    <p:sldId id="1040" r:id="rId101"/>
    <p:sldId id="1047" r:id="rId102"/>
    <p:sldId id="1049" r:id="rId103"/>
    <p:sldId id="1048" r:id="rId104"/>
    <p:sldId id="1052" r:id="rId105"/>
    <p:sldId id="871" r:id="rId106"/>
    <p:sldId id="902" r:id="rId107"/>
    <p:sldId id="904" r:id="rId108"/>
    <p:sldId id="905" r:id="rId109"/>
    <p:sldId id="906" r:id="rId110"/>
    <p:sldId id="907" r:id="rId111"/>
    <p:sldId id="955" r:id="rId112"/>
    <p:sldId id="1053" r:id="rId113"/>
    <p:sldId id="1054" r:id="rId114"/>
    <p:sldId id="1055" r:id="rId115"/>
    <p:sldId id="1056" r:id="rId116"/>
    <p:sldId id="1058" r:id="rId117"/>
    <p:sldId id="1057" r:id="rId118"/>
    <p:sldId id="1059" r:id="rId119"/>
    <p:sldId id="1060" r:id="rId120"/>
    <p:sldId id="1061" r:id="rId121"/>
    <p:sldId id="1062" r:id="rId122"/>
    <p:sldId id="961" r:id="rId123"/>
    <p:sldId id="880" r:id="rId124"/>
    <p:sldId id="883" r:id="rId125"/>
    <p:sldId id="887" r:id="rId126"/>
    <p:sldId id="884" r:id="rId127"/>
    <p:sldId id="888" r:id="rId128"/>
    <p:sldId id="889" r:id="rId129"/>
    <p:sldId id="882" r:id="rId130"/>
    <p:sldId id="886" r:id="rId131"/>
    <p:sldId id="965" r:id="rId132"/>
    <p:sldId id="964" r:id="rId133"/>
    <p:sldId id="1065" r:id="rId134"/>
    <p:sldId id="1063" r:id="rId135"/>
    <p:sldId id="1066" r:id="rId136"/>
    <p:sldId id="1068" r:id="rId137"/>
    <p:sldId id="1067" r:id="rId138"/>
    <p:sldId id="1069" r:id="rId139"/>
    <p:sldId id="1117" r:id="rId140"/>
    <p:sldId id="1111" r:id="rId141"/>
    <p:sldId id="1112" r:id="rId142"/>
    <p:sldId id="1113" r:id="rId143"/>
    <p:sldId id="1114" r:id="rId144"/>
    <p:sldId id="1115" r:id="rId145"/>
    <p:sldId id="1116" r:id="rId146"/>
    <p:sldId id="1079" r:id="rId147"/>
    <p:sldId id="1080" r:id="rId148"/>
    <p:sldId id="1078" r:id="rId149"/>
    <p:sldId id="1081" r:id="rId150"/>
    <p:sldId id="1082" r:id="rId151"/>
    <p:sldId id="1083" r:id="rId152"/>
    <p:sldId id="1084" r:id="rId153"/>
    <p:sldId id="1085" r:id="rId154"/>
    <p:sldId id="1064" r:id="rId155"/>
    <p:sldId id="966" r:id="rId156"/>
    <p:sldId id="1086" r:id="rId157"/>
    <p:sldId id="1087" r:id="rId158"/>
    <p:sldId id="1088" r:id="rId159"/>
    <p:sldId id="1089" r:id="rId160"/>
    <p:sldId id="1090" r:id="rId161"/>
    <p:sldId id="1091" r:id="rId162"/>
    <p:sldId id="1077" r:id="rId163"/>
    <p:sldId id="1092" r:id="rId164"/>
    <p:sldId id="1093" r:id="rId165"/>
    <p:sldId id="1094" r:id="rId166"/>
    <p:sldId id="1095" r:id="rId167"/>
    <p:sldId id="1096" r:id="rId168"/>
    <p:sldId id="1097" r:id="rId169"/>
    <p:sldId id="1076" r:id="rId170"/>
    <p:sldId id="909" r:id="rId171"/>
    <p:sldId id="916" r:id="rId172"/>
    <p:sldId id="910" r:id="rId173"/>
    <p:sldId id="911" r:id="rId174"/>
    <p:sldId id="912" r:id="rId175"/>
    <p:sldId id="913" r:id="rId176"/>
    <p:sldId id="914" r:id="rId177"/>
    <p:sldId id="919" r:id="rId178"/>
    <p:sldId id="1119" r:id="rId179"/>
    <p:sldId id="1099" r:id="rId180"/>
    <p:sldId id="608" r:id="rId181"/>
  </p:sldIdLst>
  <p:sldSz cx="9144000" cy="6858000" type="screen4x3"/>
  <p:notesSz cx="6858000" cy="9144000"/>
  <p:embeddedFontLst>
    <p:embeddedFont>
      <p:font typeface="Tahoma" pitchFamily="34" charset="0"/>
      <p:regular r:id="rId184"/>
      <p:bold r:id="rId185"/>
    </p:embeddedFont>
    <p:embeddedFont>
      <p:font typeface="標楷體" pitchFamily="65" charset="-120"/>
      <p:regular r:id="rId186"/>
    </p:embeddedFont>
    <p:embeddedFont>
      <p:font typeface="Century Gothic" pitchFamily="34" charset="0"/>
      <p:regular r:id="rId187"/>
      <p:bold r:id="rId188"/>
      <p:italic r:id="rId189"/>
      <p:boldItalic r:id="rId190"/>
    </p:embeddedFont>
    <p:embeddedFont>
      <p:font typeface="微軟正黑體" pitchFamily="34" charset="-120"/>
      <p:regular r:id="rId191"/>
      <p:bold r:id="rId192"/>
    </p:embeddedFont>
    <p:embeddedFont>
      <p:font typeface="Wingdings 3" pitchFamily="18" charset="2"/>
      <p:regular r:id="rId193"/>
    </p:embeddedFont>
    <p:embeddedFont>
      <p:font typeface="Calibri" pitchFamily="34" charset="0"/>
      <p:regular r:id="rId194"/>
      <p:bold r:id="rId195"/>
      <p:italic r:id="rId196"/>
      <p:boldItalic r:id="rId197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D77DCF8-DA0B-4D1C-A313-8EA8683B0ACE}">
          <p14:sldIdLst>
            <p14:sldId id="261"/>
            <p14:sldId id="353"/>
            <p14:sldId id="925"/>
            <p14:sldId id="927"/>
            <p14:sldId id="926"/>
            <p14:sldId id="929"/>
            <p14:sldId id="930"/>
            <p14:sldId id="931"/>
            <p14:sldId id="928"/>
            <p14:sldId id="896"/>
            <p14:sldId id="1118"/>
            <p14:sldId id="1100"/>
            <p14:sldId id="897"/>
            <p14:sldId id="972"/>
            <p14:sldId id="899"/>
            <p14:sldId id="970"/>
            <p14:sldId id="963"/>
            <p14:sldId id="935"/>
            <p14:sldId id="938"/>
            <p14:sldId id="939"/>
            <p14:sldId id="940"/>
            <p14:sldId id="941"/>
            <p14:sldId id="942"/>
            <p14:sldId id="943"/>
            <p14:sldId id="944"/>
            <p14:sldId id="971"/>
            <p14:sldId id="946"/>
            <p14:sldId id="947"/>
            <p14:sldId id="949"/>
            <p14:sldId id="967"/>
            <p14:sldId id="954"/>
            <p14:sldId id="973"/>
            <p14:sldId id="981"/>
            <p14:sldId id="974"/>
            <p14:sldId id="975"/>
            <p14:sldId id="976"/>
            <p14:sldId id="977"/>
            <p14:sldId id="979"/>
            <p14:sldId id="982"/>
            <p14:sldId id="990"/>
            <p14:sldId id="991"/>
            <p14:sldId id="992"/>
            <p14:sldId id="993"/>
            <p14:sldId id="994"/>
            <p14:sldId id="996"/>
            <p14:sldId id="1101"/>
            <p14:sldId id="1102"/>
            <p14:sldId id="1103"/>
            <p14:sldId id="1104"/>
            <p14:sldId id="1105"/>
            <p14:sldId id="1106"/>
            <p14:sldId id="1107"/>
            <p14:sldId id="1108"/>
            <p14:sldId id="1109"/>
            <p14:sldId id="1110"/>
          </p14:sldIdLst>
        </p14:section>
        <p14:section name="未命名的章節" id="{00893636-3784-4C4C-8D85-BFA1C1A0021C}">
          <p14:sldIdLst>
            <p14:sldId id="952"/>
            <p14:sldId id="998"/>
            <p14:sldId id="997"/>
            <p14:sldId id="999"/>
            <p14:sldId id="1000"/>
            <p14:sldId id="1001"/>
            <p14:sldId id="1005"/>
            <p14:sldId id="1006"/>
            <p14:sldId id="1004"/>
            <p14:sldId id="1007"/>
            <p14:sldId id="1010"/>
            <p14:sldId id="1009"/>
            <p14:sldId id="1011"/>
            <p14:sldId id="1008"/>
            <p14:sldId id="1034"/>
            <p14:sldId id="1036"/>
            <p14:sldId id="1018"/>
            <p14:sldId id="1012"/>
            <p14:sldId id="1013"/>
            <p14:sldId id="1014"/>
            <p14:sldId id="1015"/>
            <p14:sldId id="1016"/>
            <p14:sldId id="1017"/>
            <p14:sldId id="1020"/>
          </p14:sldIdLst>
        </p14:section>
        <p14:section name="未命名的章節" id="{DE285F68-B77E-4BF5-8A9E-B534A1A0A531}">
          <p14:sldIdLst>
            <p14:sldId id="1025"/>
            <p14:sldId id="1021"/>
            <p14:sldId id="1027"/>
            <p14:sldId id="1028"/>
            <p14:sldId id="1029"/>
            <p14:sldId id="1030"/>
            <p14:sldId id="1031"/>
            <p14:sldId id="1032"/>
            <p14:sldId id="1050"/>
            <p14:sldId id="1033"/>
            <p14:sldId id="1051"/>
            <p14:sldId id="1037"/>
            <p14:sldId id="1038"/>
            <p14:sldId id="1039"/>
            <p14:sldId id="1043"/>
            <p14:sldId id="1041"/>
            <p14:sldId id="1042"/>
            <p14:sldId id="1044"/>
            <p14:sldId id="1045"/>
            <p14:sldId id="1046"/>
            <p14:sldId id="1040"/>
            <p14:sldId id="1047"/>
            <p14:sldId id="1049"/>
            <p14:sldId id="1048"/>
            <p14:sldId id="1052"/>
            <p14:sldId id="871"/>
            <p14:sldId id="902"/>
            <p14:sldId id="904"/>
            <p14:sldId id="905"/>
            <p14:sldId id="906"/>
            <p14:sldId id="907"/>
            <p14:sldId id="955"/>
            <p14:sldId id="1053"/>
            <p14:sldId id="1054"/>
            <p14:sldId id="1055"/>
            <p14:sldId id="1056"/>
            <p14:sldId id="1058"/>
            <p14:sldId id="1057"/>
            <p14:sldId id="1059"/>
            <p14:sldId id="1060"/>
            <p14:sldId id="1061"/>
            <p14:sldId id="1062"/>
            <p14:sldId id="961"/>
            <p14:sldId id="880"/>
            <p14:sldId id="883"/>
            <p14:sldId id="887"/>
            <p14:sldId id="884"/>
            <p14:sldId id="888"/>
            <p14:sldId id="889"/>
            <p14:sldId id="882"/>
            <p14:sldId id="886"/>
            <p14:sldId id="965"/>
            <p14:sldId id="964"/>
            <p14:sldId id="1065"/>
            <p14:sldId id="1063"/>
            <p14:sldId id="1066"/>
            <p14:sldId id="1068"/>
            <p14:sldId id="1067"/>
            <p14:sldId id="1069"/>
            <p14:sldId id="1117"/>
            <p14:sldId id="1111"/>
            <p14:sldId id="1112"/>
            <p14:sldId id="1113"/>
            <p14:sldId id="1114"/>
            <p14:sldId id="1115"/>
            <p14:sldId id="1116"/>
            <p14:sldId id="1079"/>
            <p14:sldId id="1080"/>
            <p14:sldId id="1078"/>
            <p14:sldId id="1081"/>
            <p14:sldId id="1082"/>
            <p14:sldId id="1083"/>
            <p14:sldId id="1084"/>
            <p14:sldId id="1085"/>
            <p14:sldId id="1064"/>
            <p14:sldId id="966"/>
            <p14:sldId id="1086"/>
            <p14:sldId id="1087"/>
            <p14:sldId id="1088"/>
            <p14:sldId id="1089"/>
            <p14:sldId id="1090"/>
            <p14:sldId id="1091"/>
            <p14:sldId id="1077"/>
            <p14:sldId id="1092"/>
            <p14:sldId id="1093"/>
            <p14:sldId id="1094"/>
            <p14:sldId id="1095"/>
            <p14:sldId id="1096"/>
            <p14:sldId id="1097"/>
            <p14:sldId id="1076"/>
            <p14:sldId id="909"/>
            <p14:sldId id="916"/>
            <p14:sldId id="910"/>
            <p14:sldId id="911"/>
            <p14:sldId id="912"/>
            <p14:sldId id="913"/>
            <p14:sldId id="914"/>
            <p14:sldId id="919"/>
            <p14:sldId id="1119"/>
            <p14:sldId id="1099"/>
            <p14:sldId id="6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C0C0"/>
    <a:srgbClr val="008000"/>
    <a:srgbClr val="FFFF00"/>
    <a:srgbClr val="FFDEBD"/>
    <a:srgbClr val="C2FF47"/>
    <a:srgbClr val="FFFF8B"/>
    <a:srgbClr val="DBFF9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06" autoAdjust="0"/>
    <p:restoredTop sz="86404" autoAdjust="0"/>
  </p:normalViewPr>
  <p:slideViewPr>
    <p:cSldViewPr>
      <p:cViewPr>
        <p:scale>
          <a:sx n="70" d="100"/>
          <a:sy n="70" d="100"/>
        </p:scale>
        <p:origin x="-1200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3" y="439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43"/>
    </p:cViewPr>
  </p:sorterViewPr>
  <p:notesViewPr>
    <p:cSldViewPr>
      <p:cViewPr varScale="1">
        <p:scale>
          <a:sx n="68" d="100"/>
          <a:sy n="68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font" Target="fonts/font8.fntdata"/><Relationship Id="rId196" Type="http://schemas.openxmlformats.org/officeDocument/2006/relationships/font" Target="fonts/font13.fntdata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font" Target="fonts/font3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font" Target="fonts/font9.fntdata"/><Relationship Id="rId197" Type="http://schemas.openxmlformats.org/officeDocument/2006/relationships/font" Target="fonts/font14.fntdata"/><Relationship Id="rId20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notesMaster" Target="notesMasters/notesMaster1.xml"/><Relationship Id="rId187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72" Type="http://schemas.openxmlformats.org/officeDocument/2006/relationships/slide" Target="slides/slide171.xml"/><Relationship Id="rId193" Type="http://schemas.openxmlformats.org/officeDocument/2006/relationships/font" Target="fonts/font10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font" Target="fonts/font11.fntdata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font" Target="fonts/font1.fntdata"/><Relationship Id="rId189" Type="http://schemas.openxmlformats.org/officeDocument/2006/relationships/font" Target="fonts/font6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font" Target="fonts/font12.fntdata"/><Relationship Id="rId190" Type="http://schemas.openxmlformats.org/officeDocument/2006/relationships/font" Target="fonts/font7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025E1-5EAF-441E-B3A8-3DC971937E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FB86FF6-6F90-4908-890A-E0CC1E33F64A}">
      <dgm:prSet phldrT="[文字]"/>
      <dgm:spPr/>
      <dgm:t>
        <a:bodyPr/>
        <a:lstStyle/>
        <a:p>
          <a:r>
            <a:rPr lang="en-US" altLang="zh-TW" dirty="0" smtClean="0"/>
            <a:t>108</a:t>
          </a:r>
          <a:r>
            <a:rPr lang="zh-TW" altLang="en-US" dirty="0" smtClean="0"/>
            <a:t>課綱</a:t>
          </a:r>
          <a:endParaRPr lang="zh-TW" altLang="en-US" dirty="0"/>
        </a:p>
      </dgm:t>
    </dgm:pt>
    <dgm:pt modelId="{EA4D6F85-19FC-4392-A073-71C5F23D366F}" type="parTrans" cxnId="{FAD75EC9-1583-41B6-86C6-AD72EE57799C}">
      <dgm:prSet/>
      <dgm:spPr/>
      <dgm:t>
        <a:bodyPr/>
        <a:lstStyle/>
        <a:p>
          <a:endParaRPr lang="zh-TW" altLang="en-US"/>
        </a:p>
      </dgm:t>
    </dgm:pt>
    <dgm:pt modelId="{7E14E3A9-293B-4B30-B1D7-8E41C7023033}" type="sibTrans" cxnId="{FAD75EC9-1583-41B6-86C6-AD72EE57799C}">
      <dgm:prSet/>
      <dgm:spPr/>
      <dgm:t>
        <a:bodyPr/>
        <a:lstStyle/>
        <a:p>
          <a:endParaRPr lang="zh-TW" altLang="en-US"/>
        </a:p>
      </dgm:t>
    </dgm:pt>
    <dgm:pt modelId="{4C3CE705-7000-45E2-A2D0-31CC359D2B5E}">
      <dgm:prSet phldrT="[文字]"/>
      <dgm:spPr>
        <a:solidFill>
          <a:srgbClr val="FFDEBD">
            <a:alpha val="90000"/>
          </a:srgb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總綱</a:t>
          </a:r>
          <a:endParaRPr lang="zh-TW" altLang="en-US" b="1" dirty="0">
            <a:solidFill>
              <a:schemeClr val="tx1"/>
            </a:solidFill>
          </a:endParaRPr>
        </a:p>
      </dgm:t>
    </dgm:pt>
    <dgm:pt modelId="{C04EF213-2A1E-4274-926F-469E8CA80261}" type="parTrans" cxnId="{F222A3C4-7C11-4241-8744-13EF0448CF41}">
      <dgm:prSet/>
      <dgm:spPr/>
      <dgm:t>
        <a:bodyPr/>
        <a:lstStyle/>
        <a:p>
          <a:endParaRPr lang="zh-TW" altLang="en-US"/>
        </a:p>
      </dgm:t>
    </dgm:pt>
    <dgm:pt modelId="{C9171E45-75EC-457F-9540-C01EBA8263D2}" type="sibTrans" cxnId="{F222A3C4-7C11-4241-8744-13EF0448CF41}">
      <dgm:prSet/>
      <dgm:spPr/>
      <dgm:t>
        <a:bodyPr/>
        <a:lstStyle/>
        <a:p>
          <a:endParaRPr lang="zh-TW" altLang="en-US"/>
        </a:p>
      </dgm:t>
    </dgm:pt>
    <dgm:pt modelId="{32CBDBBB-B437-413C-B6D5-44B7D23CE514}">
      <dgm:prSet phldrT="[文字]"/>
      <dgm:spPr>
        <a:solidFill>
          <a:srgbClr val="FFDEBD">
            <a:alpha val="90000"/>
          </a:srgbClr>
        </a:solidFill>
      </dgm:spPr>
      <dgm:t>
        <a:bodyPr/>
        <a:lstStyle/>
        <a:p>
          <a:r>
            <a:rPr lang="zh-TW" altLang="en-US" b="1" dirty="0" smtClean="0"/>
            <a:t>核心理念</a:t>
          </a:r>
          <a:endParaRPr lang="en-US" altLang="zh-TW" b="1" dirty="0" smtClean="0"/>
        </a:p>
        <a:p>
          <a:r>
            <a:rPr lang="zh-TW" altLang="en-US" b="1" dirty="0" smtClean="0"/>
            <a:t>核心素養</a:t>
          </a:r>
          <a:endParaRPr lang="zh-TW" altLang="en-US" b="1" dirty="0"/>
        </a:p>
      </dgm:t>
    </dgm:pt>
    <dgm:pt modelId="{6DF2F1C9-A413-4B22-A482-0F29409B6313}" type="parTrans" cxnId="{AE947FB9-E8AF-4DF1-96D2-A930D7D8EB0B}">
      <dgm:prSet/>
      <dgm:spPr/>
      <dgm:t>
        <a:bodyPr/>
        <a:lstStyle/>
        <a:p>
          <a:endParaRPr lang="zh-TW" altLang="en-US"/>
        </a:p>
      </dgm:t>
    </dgm:pt>
    <dgm:pt modelId="{EABB9022-58AB-4D20-92B0-F512C4398BAD}" type="sibTrans" cxnId="{AE947FB9-E8AF-4DF1-96D2-A930D7D8EB0B}">
      <dgm:prSet/>
      <dgm:spPr/>
      <dgm:t>
        <a:bodyPr/>
        <a:lstStyle/>
        <a:p>
          <a:endParaRPr lang="zh-TW" altLang="en-US"/>
        </a:p>
      </dgm:t>
    </dgm:pt>
    <dgm:pt modelId="{334E8E53-51BE-4E39-ABB4-E20E67DD73DB}">
      <dgm:prSet phldrT="[文字]"/>
      <dgm:spPr>
        <a:solidFill>
          <a:srgbClr val="C2FF47">
            <a:alpha val="90000"/>
          </a:srgbClr>
        </a:solidFill>
      </dgm:spPr>
      <dgm:t>
        <a:bodyPr/>
        <a:lstStyle/>
        <a:p>
          <a:r>
            <a:rPr lang="zh-TW" altLang="en-US" b="1" dirty="0" smtClean="0"/>
            <a:t>領綱</a:t>
          </a:r>
          <a:endParaRPr lang="zh-TW" altLang="en-US" b="1" dirty="0"/>
        </a:p>
      </dgm:t>
    </dgm:pt>
    <dgm:pt modelId="{672E7A69-C5C9-4ECC-AD76-0BBB2E865B6A}" type="parTrans" cxnId="{DE585A64-31C0-4FBF-8AF3-2B4B3F2549CE}">
      <dgm:prSet/>
      <dgm:spPr/>
      <dgm:t>
        <a:bodyPr/>
        <a:lstStyle/>
        <a:p>
          <a:endParaRPr lang="zh-TW" altLang="en-US"/>
        </a:p>
      </dgm:t>
    </dgm:pt>
    <dgm:pt modelId="{2696F5DF-A696-4478-A1D3-F9FE6FED301B}" type="sibTrans" cxnId="{DE585A64-31C0-4FBF-8AF3-2B4B3F2549CE}">
      <dgm:prSet/>
      <dgm:spPr/>
      <dgm:t>
        <a:bodyPr/>
        <a:lstStyle/>
        <a:p>
          <a:endParaRPr lang="zh-TW" altLang="en-US"/>
        </a:p>
      </dgm:t>
    </dgm:pt>
    <dgm:pt modelId="{92B2047F-C337-42DD-AF9D-6F7AAC2A4C43}">
      <dgm:prSet phldrT="[文字]"/>
      <dgm:spPr>
        <a:solidFill>
          <a:srgbClr val="C2FF47">
            <a:alpha val="90000"/>
          </a:srgbClr>
        </a:solidFill>
      </dgm:spPr>
      <dgm:t>
        <a:bodyPr/>
        <a:lstStyle/>
        <a:p>
          <a:r>
            <a:rPr lang="zh-TW" altLang="en-US" b="1" dirty="0" smtClean="0"/>
            <a:t>學習表現</a:t>
          </a:r>
          <a:endParaRPr lang="zh-TW" altLang="en-US" b="1" dirty="0"/>
        </a:p>
      </dgm:t>
    </dgm:pt>
    <dgm:pt modelId="{D2F8C54C-6B4E-4EB9-A99F-5A42B82D5185}" type="parTrans" cxnId="{B30A4DE3-6A0B-4D65-AC56-F9586A666DE4}">
      <dgm:prSet/>
      <dgm:spPr/>
      <dgm:t>
        <a:bodyPr/>
        <a:lstStyle/>
        <a:p>
          <a:endParaRPr lang="zh-TW" altLang="en-US"/>
        </a:p>
      </dgm:t>
    </dgm:pt>
    <dgm:pt modelId="{B59849F3-0970-4A32-A8BB-7BE162F20864}" type="sibTrans" cxnId="{B30A4DE3-6A0B-4D65-AC56-F9586A666DE4}">
      <dgm:prSet/>
      <dgm:spPr/>
      <dgm:t>
        <a:bodyPr/>
        <a:lstStyle/>
        <a:p>
          <a:endParaRPr lang="zh-TW" altLang="en-US"/>
        </a:p>
      </dgm:t>
    </dgm:pt>
    <dgm:pt modelId="{524E7BD5-1F6C-4ECA-B8FB-B1D46BB074C1}">
      <dgm:prSet/>
      <dgm:spPr/>
      <dgm:t>
        <a:bodyPr/>
        <a:lstStyle/>
        <a:p>
          <a:r>
            <a:rPr lang="zh-TW" altLang="en-US" dirty="0" smtClean="0"/>
            <a:t>態度</a:t>
          </a:r>
          <a:endParaRPr lang="zh-TW" altLang="en-US" dirty="0"/>
        </a:p>
      </dgm:t>
    </dgm:pt>
    <dgm:pt modelId="{F897F0BD-02EF-443D-9062-40094B08B9C9}" type="parTrans" cxnId="{2E24D38E-70EA-4AC7-9726-1C38F28F6E5F}">
      <dgm:prSet/>
      <dgm:spPr/>
      <dgm:t>
        <a:bodyPr/>
        <a:lstStyle/>
        <a:p>
          <a:endParaRPr lang="zh-TW" altLang="en-US"/>
        </a:p>
      </dgm:t>
    </dgm:pt>
    <dgm:pt modelId="{640A3ACB-0AD3-4226-956A-9685EEE5077E}" type="sibTrans" cxnId="{2E24D38E-70EA-4AC7-9726-1C38F28F6E5F}">
      <dgm:prSet/>
      <dgm:spPr/>
      <dgm:t>
        <a:bodyPr/>
        <a:lstStyle/>
        <a:p>
          <a:endParaRPr lang="zh-TW" altLang="en-US"/>
        </a:p>
      </dgm:t>
    </dgm:pt>
    <dgm:pt modelId="{18BFF056-0AC9-471B-A65A-608EDA19D4AD}">
      <dgm:prSet/>
      <dgm:spPr>
        <a:solidFill>
          <a:srgbClr val="C2FF47">
            <a:alpha val="90000"/>
          </a:srgbClr>
        </a:solidFill>
      </dgm:spPr>
      <dgm:t>
        <a:bodyPr/>
        <a:lstStyle/>
        <a:p>
          <a:r>
            <a:rPr lang="zh-TW" altLang="en-US" b="1" dirty="0" smtClean="0"/>
            <a:t>學習內容</a:t>
          </a:r>
          <a:endParaRPr lang="zh-TW" altLang="en-US" b="1" dirty="0"/>
        </a:p>
      </dgm:t>
    </dgm:pt>
    <dgm:pt modelId="{595F9288-62E7-4218-8263-6E972A351B18}" type="parTrans" cxnId="{D6514280-F534-4CB1-8411-86D95E0C7E46}">
      <dgm:prSet/>
      <dgm:spPr/>
      <dgm:t>
        <a:bodyPr/>
        <a:lstStyle/>
        <a:p>
          <a:endParaRPr lang="zh-TW" altLang="en-US"/>
        </a:p>
      </dgm:t>
    </dgm:pt>
    <dgm:pt modelId="{D1BCF65C-4413-4BDD-B090-27B2988B5679}" type="sibTrans" cxnId="{D6514280-F534-4CB1-8411-86D95E0C7E46}">
      <dgm:prSet/>
      <dgm:spPr/>
      <dgm:t>
        <a:bodyPr/>
        <a:lstStyle/>
        <a:p>
          <a:endParaRPr lang="zh-TW" altLang="en-US"/>
        </a:p>
      </dgm:t>
    </dgm:pt>
    <dgm:pt modelId="{739C9DBE-A8CA-41AC-9BB0-365C02498BA2}">
      <dgm:prSet/>
      <dgm:spPr/>
      <dgm:t>
        <a:bodyPr/>
        <a:lstStyle/>
        <a:p>
          <a:r>
            <a:rPr lang="zh-TW" altLang="en-US" dirty="0" smtClean="0"/>
            <a:t>能力</a:t>
          </a:r>
          <a:endParaRPr lang="zh-TW" altLang="en-US" dirty="0"/>
        </a:p>
      </dgm:t>
    </dgm:pt>
    <dgm:pt modelId="{FCEA3F55-3F8C-4988-9265-CEAF6A175CBE}" type="parTrans" cxnId="{496C45DC-A0FE-4ADA-BBB4-C3EAEBF3D6F7}">
      <dgm:prSet/>
      <dgm:spPr/>
      <dgm:t>
        <a:bodyPr/>
        <a:lstStyle/>
        <a:p>
          <a:endParaRPr lang="zh-TW" altLang="en-US"/>
        </a:p>
      </dgm:t>
    </dgm:pt>
    <dgm:pt modelId="{FB883EC6-965A-49EF-819A-4119C21522C9}" type="sibTrans" cxnId="{496C45DC-A0FE-4ADA-BBB4-C3EAEBF3D6F7}">
      <dgm:prSet/>
      <dgm:spPr/>
      <dgm:t>
        <a:bodyPr/>
        <a:lstStyle/>
        <a:p>
          <a:endParaRPr lang="zh-TW" altLang="en-US"/>
        </a:p>
      </dgm:t>
    </dgm:pt>
    <dgm:pt modelId="{BCC7728A-E1B9-46B7-BC5B-791EF71B108E}">
      <dgm:prSet/>
      <dgm:spPr/>
      <dgm:t>
        <a:bodyPr/>
        <a:lstStyle/>
        <a:p>
          <a:r>
            <a:rPr lang="zh-TW" altLang="en-US" dirty="0" smtClean="0"/>
            <a:t>知識</a:t>
          </a:r>
          <a:endParaRPr lang="zh-TW" altLang="en-US" dirty="0"/>
        </a:p>
      </dgm:t>
    </dgm:pt>
    <dgm:pt modelId="{FE50A8D5-6D9B-4A83-84C5-F8A11FCAEBC3}" type="parTrans" cxnId="{1A042B08-69D8-46F6-80F3-B0B9C3866DE6}">
      <dgm:prSet/>
      <dgm:spPr/>
      <dgm:t>
        <a:bodyPr/>
        <a:lstStyle/>
        <a:p>
          <a:endParaRPr lang="zh-TW" altLang="en-US"/>
        </a:p>
      </dgm:t>
    </dgm:pt>
    <dgm:pt modelId="{C315D467-221B-498C-A9FD-66558428177C}" type="sibTrans" cxnId="{1A042B08-69D8-46F6-80F3-B0B9C3866DE6}">
      <dgm:prSet/>
      <dgm:spPr/>
      <dgm:t>
        <a:bodyPr/>
        <a:lstStyle/>
        <a:p>
          <a:endParaRPr lang="zh-TW" altLang="en-US"/>
        </a:p>
      </dgm:t>
    </dgm:pt>
    <dgm:pt modelId="{E7769667-1A9A-4B41-8E1D-04C4ACC2FB67}" type="pres">
      <dgm:prSet presAssocID="{494025E1-5EAF-441E-B3A8-3DC971937E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59DEEFA-AECB-4476-B18C-84B78D27F392}" type="pres">
      <dgm:prSet presAssocID="{0FB86FF6-6F90-4908-890A-E0CC1E33F64A}" presName="hierRoot1" presStyleCnt="0"/>
      <dgm:spPr/>
    </dgm:pt>
    <dgm:pt modelId="{2652B929-E311-4CEF-8B99-860BC4FE8655}" type="pres">
      <dgm:prSet presAssocID="{0FB86FF6-6F90-4908-890A-E0CC1E33F64A}" presName="composite" presStyleCnt="0"/>
      <dgm:spPr/>
    </dgm:pt>
    <dgm:pt modelId="{D891BEA0-F500-4C83-8E08-FAF61414CB67}" type="pres">
      <dgm:prSet presAssocID="{0FB86FF6-6F90-4908-890A-E0CC1E33F64A}" presName="background" presStyleLbl="node0" presStyleIdx="0" presStyleCnt="1"/>
      <dgm:spPr/>
    </dgm:pt>
    <dgm:pt modelId="{0B95CE24-6524-4A70-A772-636D8E8782D8}" type="pres">
      <dgm:prSet presAssocID="{0FB86FF6-6F90-4908-890A-E0CC1E33F64A}" presName="text" presStyleLbl="fgAcc0" presStyleIdx="0" presStyleCnt="1" custScaleX="1491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2BDC86-EA07-4327-8EC2-34A2316E51AC}" type="pres">
      <dgm:prSet presAssocID="{0FB86FF6-6F90-4908-890A-E0CC1E33F64A}" presName="hierChild2" presStyleCnt="0"/>
      <dgm:spPr/>
    </dgm:pt>
    <dgm:pt modelId="{3D105BFD-346C-41C9-BB71-545E6CA251CB}" type="pres">
      <dgm:prSet presAssocID="{C04EF213-2A1E-4274-926F-469E8CA80261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52118453-8A67-4CDB-8D6D-98D9FE15589C}" type="pres">
      <dgm:prSet presAssocID="{4C3CE705-7000-45E2-A2D0-31CC359D2B5E}" presName="hierRoot2" presStyleCnt="0"/>
      <dgm:spPr/>
    </dgm:pt>
    <dgm:pt modelId="{74009AE4-1B6E-4A27-A323-0AE98CEE48BA}" type="pres">
      <dgm:prSet presAssocID="{4C3CE705-7000-45E2-A2D0-31CC359D2B5E}" presName="composite2" presStyleCnt="0"/>
      <dgm:spPr/>
    </dgm:pt>
    <dgm:pt modelId="{8DE63252-AF77-4743-9642-4D8E24090FC6}" type="pres">
      <dgm:prSet presAssocID="{4C3CE705-7000-45E2-A2D0-31CC359D2B5E}" presName="background2" presStyleLbl="node2" presStyleIdx="0" presStyleCnt="2"/>
      <dgm:spPr/>
    </dgm:pt>
    <dgm:pt modelId="{2DCD01C7-3227-4A84-BB99-3FE3B719F379}" type="pres">
      <dgm:prSet presAssocID="{4C3CE705-7000-45E2-A2D0-31CC359D2B5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63369C-5B25-4139-95C5-F428146A9BAA}" type="pres">
      <dgm:prSet presAssocID="{4C3CE705-7000-45E2-A2D0-31CC359D2B5E}" presName="hierChild3" presStyleCnt="0"/>
      <dgm:spPr/>
    </dgm:pt>
    <dgm:pt modelId="{AF16ABBC-8684-4AB6-81CE-0736EA85BA89}" type="pres">
      <dgm:prSet presAssocID="{6DF2F1C9-A413-4B22-A482-0F29409B6313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AE882AD5-F781-4ABF-815E-97D436E90BA2}" type="pres">
      <dgm:prSet presAssocID="{32CBDBBB-B437-413C-B6D5-44B7D23CE514}" presName="hierRoot3" presStyleCnt="0"/>
      <dgm:spPr/>
    </dgm:pt>
    <dgm:pt modelId="{7F23DF82-DA00-49C1-97CE-2CEFEC72568D}" type="pres">
      <dgm:prSet presAssocID="{32CBDBBB-B437-413C-B6D5-44B7D23CE514}" presName="composite3" presStyleCnt="0"/>
      <dgm:spPr/>
    </dgm:pt>
    <dgm:pt modelId="{A67D3A2D-BA68-4FC7-B040-0429EF52AAE9}" type="pres">
      <dgm:prSet presAssocID="{32CBDBBB-B437-413C-B6D5-44B7D23CE514}" presName="background3" presStyleLbl="node3" presStyleIdx="0" presStyleCnt="3"/>
      <dgm:spPr/>
    </dgm:pt>
    <dgm:pt modelId="{B977C039-5E80-405C-BF78-086B1EB074E9}" type="pres">
      <dgm:prSet presAssocID="{32CBDBBB-B437-413C-B6D5-44B7D23CE51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E96C50-FE06-44A7-9EB0-9E403E578DB8}" type="pres">
      <dgm:prSet presAssocID="{32CBDBBB-B437-413C-B6D5-44B7D23CE514}" presName="hierChild4" presStyleCnt="0"/>
      <dgm:spPr/>
    </dgm:pt>
    <dgm:pt modelId="{6C5D0B34-3305-40AE-9C53-F9426D4293DD}" type="pres">
      <dgm:prSet presAssocID="{F897F0BD-02EF-443D-9062-40094B08B9C9}" presName="Name23" presStyleLbl="parChTrans1D4" presStyleIdx="0" presStyleCnt="3"/>
      <dgm:spPr/>
      <dgm:t>
        <a:bodyPr/>
        <a:lstStyle/>
        <a:p>
          <a:endParaRPr lang="zh-TW" altLang="en-US"/>
        </a:p>
      </dgm:t>
    </dgm:pt>
    <dgm:pt modelId="{9FC9CD1F-1D90-42BB-8D60-7A8407ADDA1A}" type="pres">
      <dgm:prSet presAssocID="{524E7BD5-1F6C-4ECA-B8FB-B1D46BB074C1}" presName="hierRoot4" presStyleCnt="0"/>
      <dgm:spPr/>
    </dgm:pt>
    <dgm:pt modelId="{13267788-9F31-4A40-A761-ADA7319E48CE}" type="pres">
      <dgm:prSet presAssocID="{524E7BD5-1F6C-4ECA-B8FB-B1D46BB074C1}" presName="composite4" presStyleCnt="0"/>
      <dgm:spPr/>
    </dgm:pt>
    <dgm:pt modelId="{477A4357-8293-4994-810D-A6C02A81E670}" type="pres">
      <dgm:prSet presAssocID="{524E7BD5-1F6C-4ECA-B8FB-B1D46BB074C1}" presName="background4" presStyleLbl="node4" presStyleIdx="0" presStyleCnt="3"/>
      <dgm:spPr/>
    </dgm:pt>
    <dgm:pt modelId="{049FA606-F742-46AD-8B92-AF1FA632CA6E}" type="pres">
      <dgm:prSet presAssocID="{524E7BD5-1F6C-4ECA-B8FB-B1D46BB074C1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D127E7D-3565-473F-BC35-C7E77B966A76}" type="pres">
      <dgm:prSet presAssocID="{524E7BD5-1F6C-4ECA-B8FB-B1D46BB074C1}" presName="hierChild5" presStyleCnt="0"/>
      <dgm:spPr/>
    </dgm:pt>
    <dgm:pt modelId="{6F834D6C-501B-487E-996A-0ECB47941440}" type="pres">
      <dgm:prSet presAssocID="{672E7A69-C5C9-4ECC-AD76-0BBB2E865B6A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7F018B46-2EA9-4D20-B401-0F0A80B561B1}" type="pres">
      <dgm:prSet presAssocID="{334E8E53-51BE-4E39-ABB4-E20E67DD73DB}" presName="hierRoot2" presStyleCnt="0"/>
      <dgm:spPr/>
    </dgm:pt>
    <dgm:pt modelId="{2F45B0D7-2559-4015-AAD3-DB3A9DB3AEE4}" type="pres">
      <dgm:prSet presAssocID="{334E8E53-51BE-4E39-ABB4-E20E67DD73DB}" presName="composite2" presStyleCnt="0"/>
      <dgm:spPr/>
    </dgm:pt>
    <dgm:pt modelId="{CC5AD2EB-55C7-49C1-910C-6562A32D669C}" type="pres">
      <dgm:prSet presAssocID="{334E8E53-51BE-4E39-ABB4-E20E67DD73DB}" presName="background2" presStyleLbl="node2" presStyleIdx="1" presStyleCnt="2"/>
      <dgm:spPr/>
    </dgm:pt>
    <dgm:pt modelId="{5953D248-05F7-46AC-B71C-A491F8FC6CDD}" type="pres">
      <dgm:prSet presAssocID="{334E8E53-51BE-4E39-ABB4-E20E67DD73D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569D83-2437-4FE7-A317-4B4F6C6C0C8A}" type="pres">
      <dgm:prSet presAssocID="{334E8E53-51BE-4E39-ABB4-E20E67DD73DB}" presName="hierChild3" presStyleCnt="0"/>
      <dgm:spPr/>
    </dgm:pt>
    <dgm:pt modelId="{F85CDD60-B95B-494E-815A-6F1B907B1C89}" type="pres">
      <dgm:prSet presAssocID="{D2F8C54C-6B4E-4EB9-A99F-5A42B82D5185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8D054C4A-E842-4561-8B09-DFAA582F02AA}" type="pres">
      <dgm:prSet presAssocID="{92B2047F-C337-42DD-AF9D-6F7AAC2A4C43}" presName="hierRoot3" presStyleCnt="0"/>
      <dgm:spPr/>
    </dgm:pt>
    <dgm:pt modelId="{B10E4ACD-18BB-4FB0-A8A0-8E6C86467DBF}" type="pres">
      <dgm:prSet presAssocID="{92B2047F-C337-42DD-AF9D-6F7AAC2A4C43}" presName="composite3" presStyleCnt="0"/>
      <dgm:spPr/>
    </dgm:pt>
    <dgm:pt modelId="{A0387340-7591-4238-86DA-A4AA52444441}" type="pres">
      <dgm:prSet presAssocID="{92B2047F-C337-42DD-AF9D-6F7AAC2A4C43}" presName="background3" presStyleLbl="node3" presStyleIdx="1" presStyleCnt="3"/>
      <dgm:spPr/>
    </dgm:pt>
    <dgm:pt modelId="{06212DC2-C20D-42EB-8E0F-13AD73424E9E}" type="pres">
      <dgm:prSet presAssocID="{92B2047F-C337-42DD-AF9D-6F7AAC2A4C4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A20224-626D-4563-9D0E-1716AC153EE8}" type="pres">
      <dgm:prSet presAssocID="{92B2047F-C337-42DD-AF9D-6F7AAC2A4C43}" presName="hierChild4" presStyleCnt="0"/>
      <dgm:spPr/>
    </dgm:pt>
    <dgm:pt modelId="{48FF99EB-CB2B-4CA8-A0C2-B3BBC76C36D7}" type="pres">
      <dgm:prSet presAssocID="{FCEA3F55-3F8C-4988-9265-CEAF6A175CBE}" presName="Name23" presStyleLbl="parChTrans1D4" presStyleIdx="1" presStyleCnt="3"/>
      <dgm:spPr/>
      <dgm:t>
        <a:bodyPr/>
        <a:lstStyle/>
        <a:p>
          <a:endParaRPr lang="zh-TW" altLang="en-US"/>
        </a:p>
      </dgm:t>
    </dgm:pt>
    <dgm:pt modelId="{76AF0CB1-C572-4A7C-A8FC-6D4A6450EA8C}" type="pres">
      <dgm:prSet presAssocID="{739C9DBE-A8CA-41AC-9BB0-365C02498BA2}" presName="hierRoot4" presStyleCnt="0"/>
      <dgm:spPr/>
    </dgm:pt>
    <dgm:pt modelId="{96FC8A95-BF74-4226-A2F2-ABE977919ACD}" type="pres">
      <dgm:prSet presAssocID="{739C9DBE-A8CA-41AC-9BB0-365C02498BA2}" presName="composite4" presStyleCnt="0"/>
      <dgm:spPr/>
    </dgm:pt>
    <dgm:pt modelId="{913F5939-E1FC-403F-BD99-F7C74AD5AF48}" type="pres">
      <dgm:prSet presAssocID="{739C9DBE-A8CA-41AC-9BB0-365C02498BA2}" presName="background4" presStyleLbl="node4" presStyleIdx="1" presStyleCnt="3"/>
      <dgm:spPr/>
    </dgm:pt>
    <dgm:pt modelId="{0676138E-BEEE-4493-BCD0-EE7FB159825C}" type="pres">
      <dgm:prSet presAssocID="{739C9DBE-A8CA-41AC-9BB0-365C02498BA2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B6936A-CDE9-4DFB-B06C-FCDF32C37256}" type="pres">
      <dgm:prSet presAssocID="{739C9DBE-A8CA-41AC-9BB0-365C02498BA2}" presName="hierChild5" presStyleCnt="0"/>
      <dgm:spPr/>
    </dgm:pt>
    <dgm:pt modelId="{9DCF0D80-CBDA-4927-A4CB-B530B6BFAE1F}" type="pres">
      <dgm:prSet presAssocID="{595F9288-62E7-4218-8263-6E972A351B18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992A9F22-57EB-4CF2-8174-72033D5C0BE5}" type="pres">
      <dgm:prSet presAssocID="{18BFF056-0AC9-471B-A65A-608EDA19D4AD}" presName="hierRoot3" presStyleCnt="0"/>
      <dgm:spPr/>
    </dgm:pt>
    <dgm:pt modelId="{4FC05538-761D-48C3-B725-8CDB68641EE6}" type="pres">
      <dgm:prSet presAssocID="{18BFF056-0AC9-471B-A65A-608EDA19D4AD}" presName="composite3" presStyleCnt="0"/>
      <dgm:spPr/>
    </dgm:pt>
    <dgm:pt modelId="{471E6B15-8FDC-4205-85FE-82378937FA11}" type="pres">
      <dgm:prSet presAssocID="{18BFF056-0AC9-471B-A65A-608EDA19D4AD}" presName="background3" presStyleLbl="node3" presStyleIdx="2" presStyleCnt="3"/>
      <dgm:spPr/>
    </dgm:pt>
    <dgm:pt modelId="{FE2E7323-4C8C-4F14-A62E-1D6DB362F1A5}" type="pres">
      <dgm:prSet presAssocID="{18BFF056-0AC9-471B-A65A-608EDA19D4A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3DBB45-AFF1-473F-A67B-A86AE6AE918B}" type="pres">
      <dgm:prSet presAssocID="{18BFF056-0AC9-471B-A65A-608EDA19D4AD}" presName="hierChild4" presStyleCnt="0"/>
      <dgm:spPr/>
    </dgm:pt>
    <dgm:pt modelId="{E448C068-6528-491F-8B3B-7FBCE6299246}" type="pres">
      <dgm:prSet presAssocID="{FE50A8D5-6D9B-4A83-84C5-F8A11FCAEBC3}" presName="Name23" presStyleLbl="parChTrans1D4" presStyleIdx="2" presStyleCnt="3"/>
      <dgm:spPr/>
      <dgm:t>
        <a:bodyPr/>
        <a:lstStyle/>
        <a:p>
          <a:endParaRPr lang="zh-TW" altLang="en-US"/>
        </a:p>
      </dgm:t>
    </dgm:pt>
    <dgm:pt modelId="{63959774-B2CB-42AF-8B50-C3EDD48B0D13}" type="pres">
      <dgm:prSet presAssocID="{BCC7728A-E1B9-46B7-BC5B-791EF71B108E}" presName="hierRoot4" presStyleCnt="0"/>
      <dgm:spPr/>
    </dgm:pt>
    <dgm:pt modelId="{B616BA2E-C940-4A2F-9B26-227A72789E2D}" type="pres">
      <dgm:prSet presAssocID="{BCC7728A-E1B9-46B7-BC5B-791EF71B108E}" presName="composite4" presStyleCnt="0"/>
      <dgm:spPr/>
    </dgm:pt>
    <dgm:pt modelId="{D456E8A3-2C46-4F38-B67D-C4D7E0C8F276}" type="pres">
      <dgm:prSet presAssocID="{BCC7728A-E1B9-46B7-BC5B-791EF71B108E}" presName="background4" presStyleLbl="node4" presStyleIdx="2" presStyleCnt="3"/>
      <dgm:spPr/>
    </dgm:pt>
    <dgm:pt modelId="{7F6FD8BA-2A44-4D75-B111-8FBC334FDB8E}" type="pres">
      <dgm:prSet presAssocID="{BCC7728A-E1B9-46B7-BC5B-791EF71B108E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61F9EB-E05B-470B-AC02-49BDAA524818}" type="pres">
      <dgm:prSet presAssocID="{BCC7728A-E1B9-46B7-BC5B-791EF71B108E}" presName="hierChild5" presStyleCnt="0"/>
      <dgm:spPr/>
    </dgm:pt>
  </dgm:ptLst>
  <dgm:cxnLst>
    <dgm:cxn modelId="{0D46ED45-C53E-47DF-A3DD-20D9425213D2}" type="presOf" srcId="{524E7BD5-1F6C-4ECA-B8FB-B1D46BB074C1}" destId="{049FA606-F742-46AD-8B92-AF1FA632CA6E}" srcOrd="0" destOrd="0" presId="urn:microsoft.com/office/officeart/2005/8/layout/hierarchy1"/>
    <dgm:cxn modelId="{AE947FB9-E8AF-4DF1-96D2-A930D7D8EB0B}" srcId="{4C3CE705-7000-45E2-A2D0-31CC359D2B5E}" destId="{32CBDBBB-B437-413C-B6D5-44B7D23CE514}" srcOrd="0" destOrd="0" parTransId="{6DF2F1C9-A413-4B22-A482-0F29409B6313}" sibTransId="{EABB9022-58AB-4D20-92B0-F512C4398BAD}"/>
    <dgm:cxn modelId="{FAD75EC9-1583-41B6-86C6-AD72EE57799C}" srcId="{494025E1-5EAF-441E-B3A8-3DC971937EF4}" destId="{0FB86FF6-6F90-4908-890A-E0CC1E33F64A}" srcOrd="0" destOrd="0" parTransId="{EA4D6F85-19FC-4392-A073-71C5F23D366F}" sibTransId="{7E14E3A9-293B-4B30-B1D7-8E41C7023033}"/>
    <dgm:cxn modelId="{4EEB70C8-A76B-48E1-883A-138F79781DE3}" type="presOf" srcId="{C04EF213-2A1E-4274-926F-469E8CA80261}" destId="{3D105BFD-346C-41C9-BB71-545E6CA251CB}" srcOrd="0" destOrd="0" presId="urn:microsoft.com/office/officeart/2005/8/layout/hierarchy1"/>
    <dgm:cxn modelId="{DE585A64-31C0-4FBF-8AF3-2B4B3F2549CE}" srcId="{0FB86FF6-6F90-4908-890A-E0CC1E33F64A}" destId="{334E8E53-51BE-4E39-ABB4-E20E67DD73DB}" srcOrd="1" destOrd="0" parTransId="{672E7A69-C5C9-4ECC-AD76-0BBB2E865B6A}" sibTransId="{2696F5DF-A696-4478-A1D3-F9FE6FED301B}"/>
    <dgm:cxn modelId="{E766313A-EAF8-44A0-A2E4-622F9B0EA9F3}" type="presOf" srcId="{D2F8C54C-6B4E-4EB9-A99F-5A42B82D5185}" destId="{F85CDD60-B95B-494E-815A-6F1B907B1C89}" srcOrd="0" destOrd="0" presId="urn:microsoft.com/office/officeart/2005/8/layout/hierarchy1"/>
    <dgm:cxn modelId="{D6514280-F534-4CB1-8411-86D95E0C7E46}" srcId="{334E8E53-51BE-4E39-ABB4-E20E67DD73DB}" destId="{18BFF056-0AC9-471B-A65A-608EDA19D4AD}" srcOrd="1" destOrd="0" parTransId="{595F9288-62E7-4218-8263-6E972A351B18}" sibTransId="{D1BCF65C-4413-4BDD-B090-27B2988B5679}"/>
    <dgm:cxn modelId="{6A716664-3144-4499-A6F2-C0FF2266CD89}" type="presOf" srcId="{4C3CE705-7000-45E2-A2D0-31CC359D2B5E}" destId="{2DCD01C7-3227-4A84-BB99-3FE3B719F379}" srcOrd="0" destOrd="0" presId="urn:microsoft.com/office/officeart/2005/8/layout/hierarchy1"/>
    <dgm:cxn modelId="{D7753D1D-5E0C-4A35-AA14-0DE8AD5D5868}" type="presOf" srcId="{92B2047F-C337-42DD-AF9D-6F7AAC2A4C43}" destId="{06212DC2-C20D-42EB-8E0F-13AD73424E9E}" srcOrd="0" destOrd="0" presId="urn:microsoft.com/office/officeart/2005/8/layout/hierarchy1"/>
    <dgm:cxn modelId="{BBE03061-3CCD-49DB-8807-DA52DD27EAA9}" type="presOf" srcId="{334E8E53-51BE-4E39-ABB4-E20E67DD73DB}" destId="{5953D248-05F7-46AC-B71C-A491F8FC6CDD}" srcOrd="0" destOrd="0" presId="urn:microsoft.com/office/officeart/2005/8/layout/hierarchy1"/>
    <dgm:cxn modelId="{C4F42FCD-735F-4380-ADAD-B1528FD17875}" type="presOf" srcId="{494025E1-5EAF-441E-B3A8-3DC971937EF4}" destId="{E7769667-1A9A-4B41-8E1D-04C4ACC2FB67}" srcOrd="0" destOrd="0" presId="urn:microsoft.com/office/officeart/2005/8/layout/hierarchy1"/>
    <dgm:cxn modelId="{2E24D38E-70EA-4AC7-9726-1C38F28F6E5F}" srcId="{32CBDBBB-B437-413C-B6D5-44B7D23CE514}" destId="{524E7BD5-1F6C-4ECA-B8FB-B1D46BB074C1}" srcOrd="0" destOrd="0" parTransId="{F897F0BD-02EF-443D-9062-40094B08B9C9}" sibTransId="{640A3ACB-0AD3-4226-956A-9685EEE5077E}"/>
    <dgm:cxn modelId="{1A042B08-69D8-46F6-80F3-B0B9C3866DE6}" srcId="{18BFF056-0AC9-471B-A65A-608EDA19D4AD}" destId="{BCC7728A-E1B9-46B7-BC5B-791EF71B108E}" srcOrd="0" destOrd="0" parTransId="{FE50A8D5-6D9B-4A83-84C5-F8A11FCAEBC3}" sibTransId="{C315D467-221B-498C-A9FD-66558428177C}"/>
    <dgm:cxn modelId="{89E13C27-A42D-488F-8C28-3E8476C12399}" type="presOf" srcId="{672E7A69-C5C9-4ECC-AD76-0BBB2E865B6A}" destId="{6F834D6C-501B-487E-996A-0ECB47941440}" srcOrd="0" destOrd="0" presId="urn:microsoft.com/office/officeart/2005/8/layout/hierarchy1"/>
    <dgm:cxn modelId="{51B1F8CE-6C09-430B-B105-4EA373B5283E}" type="presOf" srcId="{32CBDBBB-B437-413C-B6D5-44B7D23CE514}" destId="{B977C039-5E80-405C-BF78-086B1EB074E9}" srcOrd="0" destOrd="0" presId="urn:microsoft.com/office/officeart/2005/8/layout/hierarchy1"/>
    <dgm:cxn modelId="{6ACB886B-0D60-48FC-9E0C-110D3D5E1CFF}" type="presOf" srcId="{739C9DBE-A8CA-41AC-9BB0-365C02498BA2}" destId="{0676138E-BEEE-4493-BCD0-EE7FB159825C}" srcOrd="0" destOrd="0" presId="urn:microsoft.com/office/officeart/2005/8/layout/hierarchy1"/>
    <dgm:cxn modelId="{496C45DC-A0FE-4ADA-BBB4-C3EAEBF3D6F7}" srcId="{92B2047F-C337-42DD-AF9D-6F7AAC2A4C43}" destId="{739C9DBE-A8CA-41AC-9BB0-365C02498BA2}" srcOrd="0" destOrd="0" parTransId="{FCEA3F55-3F8C-4988-9265-CEAF6A175CBE}" sibTransId="{FB883EC6-965A-49EF-819A-4119C21522C9}"/>
    <dgm:cxn modelId="{24219525-F550-42D4-9688-D6FF07ABA535}" type="presOf" srcId="{595F9288-62E7-4218-8263-6E972A351B18}" destId="{9DCF0D80-CBDA-4927-A4CB-B530B6BFAE1F}" srcOrd="0" destOrd="0" presId="urn:microsoft.com/office/officeart/2005/8/layout/hierarchy1"/>
    <dgm:cxn modelId="{39843BD7-F7CC-4A45-B2BA-76E89CEEDB04}" type="presOf" srcId="{6DF2F1C9-A413-4B22-A482-0F29409B6313}" destId="{AF16ABBC-8684-4AB6-81CE-0736EA85BA89}" srcOrd="0" destOrd="0" presId="urn:microsoft.com/office/officeart/2005/8/layout/hierarchy1"/>
    <dgm:cxn modelId="{09B246E0-A6DE-4037-9B06-957F4DD64F50}" type="presOf" srcId="{FE50A8D5-6D9B-4A83-84C5-F8A11FCAEBC3}" destId="{E448C068-6528-491F-8B3B-7FBCE6299246}" srcOrd="0" destOrd="0" presId="urn:microsoft.com/office/officeart/2005/8/layout/hierarchy1"/>
    <dgm:cxn modelId="{B30A4DE3-6A0B-4D65-AC56-F9586A666DE4}" srcId="{334E8E53-51BE-4E39-ABB4-E20E67DD73DB}" destId="{92B2047F-C337-42DD-AF9D-6F7AAC2A4C43}" srcOrd="0" destOrd="0" parTransId="{D2F8C54C-6B4E-4EB9-A99F-5A42B82D5185}" sibTransId="{B59849F3-0970-4A32-A8BB-7BE162F20864}"/>
    <dgm:cxn modelId="{4F97216D-B241-4875-9AD9-DB7F462FA301}" type="presOf" srcId="{18BFF056-0AC9-471B-A65A-608EDA19D4AD}" destId="{FE2E7323-4C8C-4F14-A62E-1D6DB362F1A5}" srcOrd="0" destOrd="0" presId="urn:microsoft.com/office/officeart/2005/8/layout/hierarchy1"/>
    <dgm:cxn modelId="{F222A3C4-7C11-4241-8744-13EF0448CF41}" srcId="{0FB86FF6-6F90-4908-890A-E0CC1E33F64A}" destId="{4C3CE705-7000-45E2-A2D0-31CC359D2B5E}" srcOrd="0" destOrd="0" parTransId="{C04EF213-2A1E-4274-926F-469E8CA80261}" sibTransId="{C9171E45-75EC-457F-9540-C01EBA8263D2}"/>
    <dgm:cxn modelId="{728995CD-8FAF-4044-81B2-FE6B8AE88439}" type="presOf" srcId="{FCEA3F55-3F8C-4988-9265-CEAF6A175CBE}" destId="{48FF99EB-CB2B-4CA8-A0C2-B3BBC76C36D7}" srcOrd="0" destOrd="0" presId="urn:microsoft.com/office/officeart/2005/8/layout/hierarchy1"/>
    <dgm:cxn modelId="{0A6C1F7A-3109-4D42-900D-29D5112DABD2}" type="presOf" srcId="{F897F0BD-02EF-443D-9062-40094B08B9C9}" destId="{6C5D0B34-3305-40AE-9C53-F9426D4293DD}" srcOrd="0" destOrd="0" presId="urn:microsoft.com/office/officeart/2005/8/layout/hierarchy1"/>
    <dgm:cxn modelId="{F9AB5CF8-AFDD-41C3-BA1B-EE06280139F9}" type="presOf" srcId="{0FB86FF6-6F90-4908-890A-E0CC1E33F64A}" destId="{0B95CE24-6524-4A70-A772-636D8E8782D8}" srcOrd="0" destOrd="0" presId="urn:microsoft.com/office/officeart/2005/8/layout/hierarchy1"/>
    <dgm:cxn modelId="{A6D05947-C10A-49FD-B663-12F9C174F7A2}" type="presOf" srcId="{BCC7728A-E1B9-46B7-BC5B-791EF71B108E}" destId="{7F6FD8BA-2A44-4D75-B111-8FBC334FDB8E}" srcOrd="0" destOrd="0" presId="urn:microsoft.com/office/officeart/2005/8/layout/hierarchy1"/>
    <dgm:cxn modelId="{63A6A172-CEBD-43DC-9E79-2B2CDBAB61EE}" type="presParOf" srcId="{E7769667-1A9A-4B41-8E1D-04C4ACC2FB67}" destId="{F59DEEFA-AECB-4476-B18C-84B78D27F392}" srcOrd="0" destOrd="0" presId="urn:microsoft.com/office/officeart/2005/8/layout/hierarchy1"/>
    <dgm:cxn modelId="{99D8ED9C-B652-489C-80C6-DB6C067C5F55}" type="presParOf" srcId="{F59DEEFA-AECB-4476-B18C-84B78D27F392}" destId="{2652B929-E311-4CEF-8B99-860BC4FE8655}" srcOrd="0" destOrd="0" presId="urn:microsoft.com/office/officeart/2005/8/layout/hierarchy1"/>
    <dgm:cxn modelId="{5C4AD1D7-F59D-433F-8D1C-4D1B90DF9C78}" type="presParOf" srcId="{2652B929-E311-4CEF-8B99-860BC4FE8655}" destId="{D891BEA0-F500-4C83-8E08-FAF61414CB67}" srcOrd="0" destOrd="0" presId="urn:microsoft.com/office/officeart/2005/8/layout/hierarchy1"/>
    <dgm:cxn modelId="{1CB810AF-10D6-49AE-A78F-A45AE8525A58}" type="presParOf" srcId="{2652B929-E311-4CEF-8B99-860BC4FE8655}" destId="{0B95CE24-6524-4A70-A772-636D8E8782D8}" srcOrd="1" destOrd="0" presId="urn:microsoft.com/office/officeart/2005/8/layout/hierarchy1"/>
    <dgm:cxn modelId="{7027B9A3-79B8-4D05-9047-D2C4EC80AC6F}" type="presParOf" srcId="{F59DEEFA-AECB-4476-B18C-84B78D27F392}" destId="{3F2BDC86-EA07-4327-8EC2-34A2316E51AC}" srcOrd="1" destOrd="0" presId="urn:microsoft.com/office/officeart/2005/8/layout/hierarchy1"/>
    <dgm:cxn modelId="{57442898-3875-497E-8B72-CA8782ADCDC7}" type="presParOf" srcId="{3F2BDC86-EA07-4327-8EC2-34A2316E51AC}" destId="{3D105BFD-346C-41C9-BB71-545E6CA251CB}" srcOrd="0" destOrd="0" presId="urn:microsoft.com/office/officeart/2005/8/layout/hierarchy1"/>
    <dgm:cxn modelId="{362FFC40-7CF2-41FB-870B-8BA421E44CD8}" type="presParOf" srcId="{3F2BDC86-EA07-4327-8EC2-34A2316E51AC}" destId="{52118453-8A67-4CDB-8D6D-98D9FE15589C}" srcOrd="1" destOrd="0" presId="urn:microsoft.com/office/officeart/2005/8/layout/hierarchy1"/>
    <dgm:cxn modelId="{38DE4B38-A9C1-4FEE-9807-DDCCE01C4390}" type="presParOf" srcId="{52118453-8A67-4CDB-8D6D-98D9FE15589C}" destId="{74009AE4-1B6E-4A27-A323-0AE98CEE48BA}" srcOrd="0" destOrd="0" presId="urn:microsoft.com/office/officeart/2005/8/layout/hierarchy1"/>
    <dgm:cxn modelId="{3A89DB2C-60D7-46D6-A8A7-B89D27A7FFFF}" type="presParOf" srcId="{74009AE4-1B6E-4A27-A323-0AE98CEE48BA}" destId="{8DE63252-AF77-4743-9642-4D8E24090FC6}" srcOrd="0" destOrd="0" presId="urn:microsoft.com/office/officeart/2005/8/layout/hierarchy1"/>
    <dgm:cxn modelId="{C0290C8E-863B-4A62-80BB-0DFFEE7AB0BA}" type="presParOf" srcId="{74009AE4-1B6E-4A27-A323-0AE98CEE48BA}" destId="{2DCD01C7-3227-4A84-BB99-3FE3B719F379}" srcOrd="1" destOrd="0" presId="urn:microsoft.com/office/officeart/2005/8/layout/hierarchy1"/>
    <dgm:cxn modelId="{0D4E6548-6619-4DB4-9FE2-7B383E73A710}" type="presParOf" srcId="{52118453-8A67-4CDB-8D6D-98D9FE15589C}" destId="{1663369C-5B25-4139-95C5-F428146A9BAA}" srcOrd="1" destOrd="0" presId="urn:microsoft.com/office/officeart/2005/8/layout/hierarchy1"/>
    <dgm:cxn modelId="{AFB60BD8-EE04-49D7-B1A7-3CB0F66942CD}" type="presParOf" srcId="{1663369C-5B25-4139-95C5-F428146A9BAA}" destId="{AF16ABBC-8684-4AB6-81CE-0736EA85BA89}" srcOrd="0" destOrd="0" presId="urn:microsoft.com/office/officeart/2005/8/layout/hierarchy1"/>
    <dgm:cxn modelId="{DCDB12A6-06FD-4E82-92AF-6D787E14FE81}" type="presParOf" srcId="{1663369C-5B25-4139-95C5-F428146A9BAA}" destId="{AE882AD5-F781-4ABF-815E-97D436E90BA2}" srcOrd="1" destOrd="0" presId="urn:microsoft.com/office/officeart/2005/8/layout/hierarchy1"/>
    <dgm:cxn modelId="{6E001306-7BD3-4416-BBDB-57BD35FDAA49}" type="presParOf" srcId="{AE882AD5-F781-4ABF-815E-97D436E90BA2}" destId="{7F23DF82-DA00-49C1-97CE-2CEFEC72568D}" srcOrd="0" destOrd="0" presId="urn:microsoft.com/office/officeart/2005/8/layout/hierarchy1"/>
    <dgm:cxn modelId="{AE9B97C0-78C2-4B63-8693-50EC461CAE6D}" type="presParOf" srcId="{7F23DF82-DA00-49C1-97CE-2CEFEC72568D}" destId="{A67D3A2D-BA68-4FC7-B040-0429EF52AAE9}" srcOrd="0" destOrd="0" presId="urn:microsoft.com/office/officeart/2005/8/layout/hierarchy1"/>
    <dgm:cxn modelId="{BA998310-2A34-438D-AD42-38E98DE7C7CC}" type="presParOf" srcId="{7F23DF82-DA00-49C1-97CE-2CEFEC72568D}" destId="{B977C039-5E80-405C-BF78-086B1EB074E9}" srcOrd="1" destOrd="0" presId="urn:microsoft.com/office/officeart/2005/8/layout/hierarchy1"/>
    <dgm:cxn modelId="{FA478AA2-ECBF-4EBD-BFC4-213639E59F18}" type="presParOf" srcId="{AE882AD5-F781-4ABF-815E-97D436E90BA2}" destId="{9CE96C50-FE06-44A7-9EB0-9E403E578DB8}" srcOrd="1" destOrd="0" presId="urn:microsoft.com/office/officeart/2005/8/layout/hierarchy1"/>
    <dgm:cxn modelId="{EBC8C3AF-E819-48C4-9DD0-92FD4211AE77}" type="presParOf" srcId="{9CE96C50-FE06-44A7-9EB0-9E403E578DB8}" destId="{6C5D0B34-3305-40AE-9C53-F9426D4293DD}" srcOrd="0" destOrd="0" presId="urn:microsoft.com/office/officeart/2005/8/layout/hierarchy1"/>
    <dgm:cxn modelId="{4BE3E6D7-70BD-409F-B94B-7B230E64267B}" type="presParOf" srcId="{9CE96C50-FE06-44A7-9EB0-9E403E578DB8}" destId="{9FC9CD1F-1D90-42BB-8D60-7A8407ADDA1A}" srcOrd="1" destOrd="0" presId="urn:microsoft.com/office/officeart/2005/8/layout/hierarchy1"/>
    <dgm:cxn modelId="{F0C2B96D-B991-4CA5-B445-7D296845F2AC}" type="presParOf" srcId="{9FC9CD1F-1D90-42BB-8D60-7A8407ADDA1A}" destId="{13267788-9F31-4A40-A761-ADA7319E48CE}" srcOrd="0" destOrd="0" presId="urn:microsoft.com/office/officeart/2005/8/layout/hierarchy1"/>
    <dgm:cxn modelId="{EF847A71-73A5-4B61-9599-176F7A2AAFE6}" type="presParOf" srcId="{13267788-9F31-4A40-A761-ADA7319E48CE}" destId="{477A4357-8293-4994-810D-A6C02A81E670}" srcOrd="0" destOrd="0" presId="urn:microsoft.com/office/officeart/2005/8/layout/hierarchy1"/>
    <dgm:cxn modelId="{868CBC23-9111-491F-8BB0-30D46FD5A376}" type="presParOf" srcId="{13267788-9F31-4A40-A761-ADA7319E48CE}" destId="{049FA606-F742-46AD-8B92-AF1FA632CA6E}" srcOrd="1" destOrd="0" presId="urn:microsoft.com/office/officeart/2005/8/layout/hierarchy1"/>
    <dgm:cxn modelId="{666D189F-370B-47A9-A2A2-E0D1F7B725BD}" type="presParOf" srcId="{9FC9CD1F-1D90-42BB-8D60-7A8407ADDA1A}" destId="{8D127E7D-3565-473F-BC35-C7E77B966A76}" srcOrd="1" destOrd="0" presId="urn:microsoft.com/office/officeart/2005/8/layout/hierarchy1"/>
    <dgm:cxn modelId="{A7F2085F-5D50-4AA8-B2C5-34CA7BDB71B5}" type="presParOf" srcId="{3F2BDC86-EA07-4327-8EC2-34A2316E51AC}" destId="{6F834D6C-501B-487E-996A-0ECB47941440}" srcOrd="2" destOrd="0" presId="urn:microsoft.com/office/officeart/2005/8/layout/hierarchy1"/>
    <dgm:cxn modelId="{2D09EA20-98A5-4625-B147-2FE5D662F2AE}" type="presParOf" srcId="{3F2BDC86-EA07-4327-8EC2-34A2316E51AC}" destId="{7F018B46-2EA9-4D20-B401-0F0A80B561B1}" srcOrd="3" destOrd="0" presId="urn:microsoft.com/office/officeart/2005/8/layout/hierarchy1"/>
    <dgm:cxn modelId="{3249439D-641D-4D82-AA9C-B638C0F1E5F2}" type="presParOf" srcId="{7F018B46-2EA9-4D20-B401-0F0A80B561B1}" destId="{2F45B0D7-2559-4015-AAD3-DB3A9DB3AEE4}" srcOrd="0" destOrd="0" presId="urn:microsoft.com/office/officeart/2005/8/layout/hierarchy1"/>
    <dgm:cxn modelId="{C3B088DF-49EB-4F33-A12E-CBDC2B99632C}" type="presParOf" srcId="{2F45B0D7-2559-4015-AAD3-DB3A9DB3AEE4}" destId="{CC5AD2EB-55C7-49C1-910C-6562A32D669C}" srcOrd="0" destOrd="0" presId="urn:microsoft.com/office/officeart/2005/8/layout/hierarchy1"/>
    <dgm:cxn modelId="{9A69CC63-08C7-4C63-8FB8-8809B4816754}" type="presParOf" srcId="{2F45B0D7-2559-4015-AAD3-DB3A9DB3AEE4}" destId="{5953D248-05F7-46AC-B71C-A491F8FC6CDD}" srcOrd="1" destOrd="0" presId="urn:microsoft.com/office/officeart/2005/8/layout/hierarchy1"/>
    <dgm:cxn modelId="{D2FBDFB7-829D-4212-A65D-B08A13367B7A}" type="presParOf" srcId="{7F018B46-2EA9-4D20-B401-0F0A80B561B1}" destId="{E8569D83-2437-4FE7-A317-4B4F6C6C0C8A}" srcOrd="1" destOrd="0" presId="urn:microsoft.com/office/officeart/2005/8/layout/hierarchy1"/>
    <dgm:cxn modelId="{5AF142C4-A5B3-4AAE-BE34-FAC97F19AC8A}" type="presParOf" srcId="{E8569D83-2437-4FE7-A317-4B4F6C6C0C8A}" destId="{F85CDD60-B95B-494E-815A-6F1B907B1C89}" srcOrd="0" destOrd="0" presId="urn:microsoft.com/office/officeart/2005/8/layout/hierarchy1"/>
    <dgm:cxn modelId="{5116213E-D321-4C14-A6FE-60053E6E37EF}" type="presParOf" srcId="{E8569D83-2437-4FE7-A317-4B4F6C6C0C8A}" destId="{8D054C4A-E842-4561-8B09-DFAA582F02AA}" srcOrd="1" destOrd="0" presId="urn:microsoft.com/office/officeart/2005/8/layout/hierarchy1"/>
    <dgm:cxn modelId="{F3783277-543D-4C36-8C91-F110C43CD1FA}" type="presParOf" srcId="{8D054C4A-E842-4561-8B09-DFAA582F02AA}" destId="{B10E4ACD-18BB-4FB0-A8A0-8E6C86467DBF}" srcOrd="0" destOrd="0" presId="urn:microsoft.com/office/officeart/2005/8/layout/hierarchy1"/>
    <dgm:cxn modelId="{22630932-C112-4AC5-946C-EFA5B092C1C9}" type="presParOf" srcId="{B10E4ACD-18BB-4FB0-A8A0-8E6C86467DBF}" destId="{A0387340-7591-4238-86DA-A4AA52444441}" srcOrd="0" destOrd="0" presId="urn:microsoft.com/office/officeart/2005/8/layout/hierarchy1"/>
    <dgm:cxn modelId="{4658951B-C0F2-4EAC-AE5A-836A16FD1B26}" type="presParOf" srcId="{B10E4ACD-18BB-4FB0-A8A0-8E6C86467DBF}" destId="{06212DC2-C20D-42EB-8E0F-13AD73424E9E}" srcOrd="1" destOrd="0" presId="urn:microsoft.com/office/officeart/2005/8/layout/hierarchy1"/>
    <dgm:cxn modelId="{B11E525B-DA06-401A-BF63-C7573DE1540F}" type="presParOf" srcId="{8D054C4A-E842-4561-8B09-DFAA582F02AA}" destId="{B6A20224-626D-4563-9D0E-1716AC153EE8}" srcOrd="1" destOrd="0" presId="urn:microsoft.com/office/officeart/2005/8/layout/hierarchy1"/>
    <dgm:cxn modelId="{661226EA-41E9-44E0-8250-D1D68DDA257F}" type="presParOf" srcId="{B6A20224-626D-4563-9D0E-1716AC153EE8}" destId="{48FF99EB-CB2B-4CA8-A0C2-B3BBC76C36D7}" srcOrd="0" destOrd="0" presId="urn:microsoft.com/office/officeart/2005/8/layout/hierarchy1"/>
    <dgm:cxn modelId="{DACFDE39-5742-4F5E-AC78-A47ED0D3A545}" type="presParOf" srcId="{B6A20224-626D-4563-9D0E-1716AC153EE8}" destId="{76AF0CB1-C572-4A7C-A8FC-6D4A6450EA8C}" srcOrd="1" destOrd="0" presId="urn:microsoft.com/office/officeart/2005/8/layout/hierarchy1"/>
    <dgm:cxn modelId="{85AFC156-C3D3-443D-8BE7-7B2DB889F162}" type="presParOf" srcId="{76AF0CB1-C572-4A7C-A8FC-6D4A6450EA8C}" destId="{96FC8A95-BF74-4226-A2F2-ABE977919ACD}" srcOrd="0" destOrd="0" presId="urn:microsoft.com/office/officeart/2005/8/layout/hierarchy1"/>
    <dgm:cxn modelId="{34696FE0-8826-4BD1-AE19-53A0C0F06173}" type="presParOf" srcId="{96FC8A95-BF74-4226-A2F2-ABE977919ACD}" destId="{913F5939-E1FC-403F-BD99-F7C74AD5AF48}" srcOrd="0" destOrd="0" presId="urn:microsoft.com/office/officeart/2005/8/layout/hierarchy1"/>
    <dgm:cxn modelId="{7C4EA0D5-0084-41EB-BFD2-E2420F5B80D6}" type="presParOf" srcId="{96FC8A95-BF74-4226-A2F2-ABE977919ACD}" destId="{0676138E-BEEE-4493-BCD0-EE7FB159825C}" srcOrd="1" destOrd="0" presId="urn:microsoft.com/office/officeart/2005/8/layout/hierarchy1"/>
    <dgm:cxn modelId="{63AA5B78-FCDC-49AC-B31D-54CB4B5F8BAD}" type="presParOf" srcId="{76AF0CB1-C572-4A7C-A8FC-6D4A6450EA8C}" destId="{F5B6936A-CDE9-4DFB-B06C-FCDF32C37256}" srcOrd="1" destOrd="0" presId="urn:microsoft.com/office/officeart/2005/8/layout/hierarchy1"/>
    <dgm:cxn modelId="{15F2F688-28ED-4CC2-86D9-F8E89BFCB909}" type="presParOf" srcId="{E8569D83-2437-4FE7-A317-4B4F6C6C0C8A}" destId="{9DCF0D80-CBDA-4927-A4CB-B530B6BFAE1F}" srcOrd="2" destOrd="0" presId="urn:microsoft.com/office/officeart/2005/8/layout/hierarchy1"/>
    <dgm:cxn modelId="{F7BD8DF3-1893-4EFA-9837-BB38BAC0DECC}" type="presParOf" srcId="{E8569D83-2437-4FE7-A317-4B4F6C6C0C8A}" destId="{992A9F22-57EB-4CF2-8174-72033D5C0BE5}" srcOrd="3" destOrd="0" presId="urn:microsoft.com/office/officeart/2005/8/layout/hierarchy1"/>
    <dgm:cxn modelId="{B949BEDE-A745-4604-9411-EB3619E74747}" type="presParOf" srcId="{992A9F22-57EB-4CF2-8174-72033D5C0BE5}" destId="{4FC05538-761D-48C3-B725-8CDB68641EE6}" srcOrd="0" destOrd="0" presId="urn:microsoft.com/office/officeart/2005/8/layout/hierarchy1"/>
    <dgm:cxn modelId="{20C98621-D333-4784-86E2-12E03E8F34DF}" type="presParOf" srcId="{4FC05538-761D-48C3-B725-8CDB68641EE6}" destId="{471E6B15-8FDC-4205-85FE-82378937FA11}" srcOrd="0" destOrd="0" presId="urn:microsoft.com/office/officeart/2005/8/layout/hierarchy1"/>
    <dgm:cxn modelId="{8F025F94-30AA-4475-91F7-42D078D9A48D}" type="presParOf" srcId="{4FC05538-761D-48C3-B725-8CDB68641EE6}" destId="{FE2E7323-4C8C-4F14-A62E-1D6DB362F1A5}" srcOrd="1" destOrd="0" presId="urn:microsoft.com/office/officeart/2005/8/layout/hierarchy1"/>
    <dgm:cxn modelId="{8DA3D215-B46A-466B-B443-B9F734DF69B3}" type="presParOf" srcId="{992A9F22-57EB-4CF2-8174-72033D5C0BE5}" destId="{AB3DBB45-AFF1-473F-A67B-A86AE6AE918B}" srcOrd="1" destOrd="0" presId="urn:microsoft.com/office/officeart/2005/8/layout/hierarchy1"/>
    <dgm:cxn modelId="{149F897B-E5A3-4349-A498-2B171C657A66}" type="presParOf" srcId="{AB3DBB45-AFF1-473F-A67B-A86AE6AE918B}" destId="{E448C068-6528-491F-8B3B-7FBCE6299246}" srcOrd="0" destOrd="0" presId="urn:microsoft.com/office/officeart/2005/8/layout/hierarchy1"/>
    <dgm:cxn modelId="{A307CD7D-3ED3-4361-9941-23B293F56CD8}" type="presParOf" srcId="{AB3DBB45-AFF1-473F-A67B-A86AE6AE918B}" destId="{63959774-B2CB-42AF-8B50-C3EDD48B0D13}" srcOrd="1" destOrd="0" presId="urn:microsoft.com/office/officeart/2005/8/layout/hierarchy1"/>
    <dgm:cxn modelId="{CA1F5FF0-DDC0-41D6-86FB-61AD210D11C6}" type="presParOf" srcId="{63959774-B2CB-42AF-8B50-C3EDD48B0D13}" destId="{B616BA2E-C940-4A2F-9B26-227A72789E2D}" srcOrd="0" destOrd="0" presId="urn:microsoft.com/office/officeart/2005/8/layout/hierarchy1"/>
    <dgm:cxn modelId="{15882876-8F23-4DC9-9C20-724388955FFD}" type="presParOf" srcId="{B616BA2E-C940-4A2F-9B26-227A72789E2D}" destId="{D456E8A3-2C46-4F38-B67D-C4D7E0C8F276}" srcOrd="0" destOrd="0" presId="urn:microsoft.com/office/officeart/2005/8/layout/hierarchy1"/>
    <dgm:cxn modelId="{00DFB199-A83C-4167-90BC-D8086D4EDFAA}" type="presParOf" srcId="{B616BA2E-C940-4A2F-9B26-227A72789E2D}" destId="{7F6FD8BA-2A44-4D75-B111-8FBC334FDB8E}" srcOrd="1" destOrd="0" presId="urn:microsoft.com/office/officeart/2005/8/layout/hierarchy1"/>
    <dgm:cxn modelId="{987ED207-3D93-41F9-AB9E-7925E1B1E369}" type="presParOf" srcId="{63959774-B2CB-42AF-8B50-C3EDD48B0D13}" destId="{2961F9EB-E05B-470B-AC02-49BDAA5248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2800C5-CCE0-4972-82D4-9D1B823AB39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BB76ED1-21BE-4AB9-9E4E-83150C070AA3}">
      <dgm:prSet phldrT="[文字]"/>
      <dgm:spPr/>
      <dgm:t>
        <a:bodyPr/>
        <a:lstStyle/>
        <a:p>
          <a:r>
            <a:rPr lang="zh-TW" altLang="en-US" b="1" dirty="0" smtClean="0"/>
            <a:t>動之以情</a:t>
          </a:r>
          <a:r>
            <a:rPr lang="en-US" altLang="zh-TW" b="1" dirty="0" smtClean="0">
              <a:sym typeface="Wingdings" pitchFamily="2" charset="2"/>
            </a:rPr>
            <a:t></a:t>
          </a:r>
          <a:r>
            <a:rPr lang="zh-TW" altLang="en-US" b="1" dirty="0" smtClean="0">
              <a:sym typeface="Wingdings" pitchFamily="2" charset="2"/>
            </a:rPr>
            <a:t>表達歉 意</a:t>
          </a:r>
          <a:endParaRPr lang="en-US" altLang="zh-TW" b="1" dirty="0" smtClean="0">
            <a:sym typeface="Wingdings" pitchFamily="2" charset="2"/>
          </a:endParaRPr>
        </a:p>
        <a:p>
          <a:r>
            <a:rPr lang="zh-TW" altLang="en-US" b="1" dirty="0" smtClean="0">
              <a:sym typeface="Wingdings" pitchFamily="2" charset="2"/>
            </a:rPr>
            <a:t>                      設身處地</a:t>
          </a:r>
          <a:endParaRPr lang="zh-TW" altLang="en-US" b="1" dirty="0"/>
        </a:p>
      </dgm:t>
    </dgm:pt>
    <dgm:pt modelId="{FBB8AA46-F354-4431-81F2-A9A260192138}" type="parTrans" cxnId="{B7930089-5E58-4BA3-B438-96E4C397FCAB}">
      <dgm:prSet/>
      <dgm:spPr/>
      <dgm:t>
        <a:bodyPr/>
        <a:lstStyle/>
        <a:p>
          <a:endParaRPr lang="zh-TW" altLang="en-US"/>
        </a:p>
      </dgm:t>
    </dgm:pt>
    <dgm:pt modelId="{A1383ABF-700F-486C-99F7-0CB680D890CD}" type="sibTrans" cxnId="{B7930089-5E58-4BA3-B438-96E4C397FCAB}">
      <dgm:prSet/>
      <dgm:spPr/>
      <dgm:t>
        <a:bodyPr/>
        <a:lstStyle/>
        <a:p>
          <a:endParaRPr lang="zh-TW" altLang="en-US"/>
        </a:p>
      </dgm:t>
    </dgm:pt>
    <dgm:pt modelId="{C9AB9B85-9E14-4D29-8F62-229FD7C6971A}">
      <dgm:prSet phldrT="[文字]"/>
      <dgm:spPr/>
      <dgm:t>
        <a:bodyPr/>
        <a:lstStyle/>
        <a:p>
          <a:r>
            <a:rPr lang="zh-TW" altLang="en-US" b="1" dirty="0" smtClean="0"/>
            <a:t>說之以理</a:t>
          </a:r>
          <a:r>
            <a:rPr lang="en-US" altLang="zh-TW" b="1" dirty="0" smtClean="0">
              <a:sym typeface="Wingdings" pitchFamily="2" charset="2"/>
            </a:rPr>
            <a:t></a:t>
          </a:r>
          <a:r>
            <a:rPr lang="zh-TW" altLang="en-US" b="1" dirty="0" smtClean="0">
              <a:sym typeface="Wingdings" pitchFamily="2" charset="2"/>
            </a:rPr>
            <a:t>說明困難</a:t>
          </a:r>
          <a:endParaRPr lang="zh-TW" altLang="en-US" b="1" dirty="0"/>
        </a:p>
      </dgm:t>
    </dgm:pt>
    <dgm:pt modelId="{1396EF32-637F-44D3-80E0-D67B4FE0309B}" type="parTrans" cxnId="{6F14B9CE-F184-49DA-BF01-104CE56B5D0E}">
      <dgm:prSet/>
      <dgm:spPr/>
      <dgm:t>
        <a:bodyPr/>
        <a:lstStyle/>
        <a:p>
          <a:endParaRPr lang="zh-TW" altLang="en-US"/>
        </a:p>
      </dgm:t>
    </dgm:pt>
    <dgm:pt modelId="{FE102DE6-3E4B-4264-B44C-6D2BD383C275}" type="sibTrans" cxnId="{6F14B9CE-F184-49DA-BF01-104CE56B5D0E}">
      <dgm:prSet/>
      <dgm:spPr/>
      <dgm:t>
        <a:bodyPr/>
        <a:lstStyle/>
        <a:p>
          <a:endParaRPr lang="zh-TW" altLang="en-US"/>
        </a:p>
      </dgm:t>
    </dgm:pt>
    <dgm:pt modelId="{6FE5DF1A-6D01-43AE-8D79-F9669A056943}">
      <dgm:prSet phldrT="[文字]"/>
      <dgm:spPr/>
      <dgm:t>
        <a:bodyPr/>
        <a:lstStyle/>
        <a:p>
          <a:r>
            <a:rPr lang="zh-TW" altLang="en-US" b="1" dirty="0" smtClean="0"/>
            <a:t>誘之以利</a:t>
          </a:r>
          <a:r>
            <a:rPr lang="zh-TW" altLang="en-US" b="1" dirty="0" smtClean="0">
              <a:latin typeface="微軟正黑體"/>
              <a:ea typeface="微軟正黑體"/>
            </a:rPr>
            <a:t>：提</a:t>
          </a:r>
          <a:r>
            <a:rPr lang="zh-TW" altLang="en-US" dirty="0" smtClean="0">
              <a:latin typeface="微軟正黑體"/>
              <a:ea typeface="微軟正黑體"/>
            </a:rPr>
            <a:t>出替代方案</a:t>
          </a:r>
          <a:endParaRPr lang="zh-TW" altLang="en-US" dirty="0"/>
        </a:p>
      </dgm:t>
    </dgm:pt>
    <dgm:pt modelId="{4BFCEBF3-EF35-45DC-BAE9-37F833651B12}" type="parTrans" cxnId="{A579AFF6-6896-43D2-85FC-6072F90FB43B}">
      <dgm:prSet/>
      <dgm:spPr/>
      <dgm:t>
        <a:bodyPr/>
        <a:lstStyle/>
        <a:p>
          <a:endParaRPr lang="zh-TW" altLang="en-US"/>
        </a:p>
      </dgm:t>
    </dgm:pt>
    <dgm:pt modelId="{A9A63218-6E30-43DC-AF0F-D311BE08D6CA}" type="sibTrans" cxnId="{A579AFF6-6896-43D2-85FC-6072F90FB43B}">
      <dgm:prSet/>
      <dgm:spPr/>
      <dgm:t>
        <a:bodyPr/>
        <a:lstStyle/>
        <a:p>
          <a:endParaRPr lang="zh-TW" altLang="en-US"/>
        </a:p>
      </dgm:t>
    </dgm:pt>
    <dgm:pt modelId="{7AF86480-7ACA-4625-BA22-C8AD10890CEE}" type="pres">
      <dgm:prSet presAssocID="{962800C5-CCE0-4972-82D4-9D1B823AB3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1E6295-5C1E-4B7A-8FC2-95DF9E7BC4B1}" type="pres">
      <dgm:prSet presAssocID="{962800C5-CCE0-4972-82D4-9D1B823AB395}" presName="dummyMaxCanvas" presStyleCnt="0">
        <dgm:presLayoutVars/>
      </dgm:prSet>
      <dgm:spPr/>
    </dgm:pt>
    <dgm:pt modelId="{350E6BD7-5D81-4D2E-9186-1158D6ABABA1}" type="pres">
      <dgm:prSet presAssocID="{962800C5-CCE0-4972-82D4-9D1B823AB39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9BB1D1-2D85-431B-B44F-A69CBF61F454}" type="pres">
      <dgm:prSet presAssocID="{962800C5-CCE0-4972-82D4-9D1B823AB39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92AFFA-464F-4ED6-B494-9CF4557B6A17}" type="pres">
      <dgm:prSet presAssocID="{962800C5-CCE0-4972-82D4-9D1B823AB39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932479-A8A9-4FC8-A2C6-3B1DB902C4AD}" type="pres">
      <dgm:prSet presAssocID="{962800C5-CCE0-4972-82D4-9D1B823AB39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D43EF4-05FB-4D41-B85A-B26DF8C7EE21}" type="pres">
      <dgm:prSet presAssocID="{962800C5-CCE0-4972-82D4-9D1B823AB39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F34A97-DF68-4214-9178-4A95C9881224}" type="pres">
      <dgm:prSet presAssocID="{962800C5-CCE0-4972-82D4-9D1B823AB39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49AA00-6607-4DD5-BB65-DB52781B6181}" type="pres">
      <dgm:prSet presAssocID="{962800C5-CCE0-4972-82D4-9D1B823AB39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D592E-67D2-4686-8035-685C7F99AEAC}" type="pres">
      <dgm:prSet presAssocID="{962800C5-CCE0-4972-82D4-9D1B823AB39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7BAA46D-D4F6-4546-AAF2-951AA718EB33}" type="presOf" srcId="{A1383ABF-700F-486C-99F7-0CB680D890CD}" destId="{40932479-A8A9-4FC8-A2C6-3B1DB902C4AD}" srcOrd="0" destOrd="0" presId="urn:microsoft.com/office/officeart/2005/8/layout/vProcess5"/>
    <dgm:cxn modelId="{A579AFF6-6896-43D2-85FC-6072F90FB43B}" srcId="{962800C5-CCE0-4972-82D4-9D1B823AB395}" destId="{6FE5DF1A-6D01-43AE-8D79-F9669A056943}" srcOrd="2" destOrd="0" parTransId="{4BFCEBF3-EF35-45DC-BAE9-37F833651B12}" sibTransId="{A9A63218-6E30-43DC-AF0F-D311BE08D6CA}"/>
    <dgm:cxn modelId="{E391BBC7-74FF-48D4-985A-68AA6C300147}" type="presOf" srcId="{DBB76ED1-21BE-4AB9-9E4E-83150C070AA3}" destId="{350E6BD7-5D81-4D2E-9186-1158D6ABABA1}" srcOrd="0" destOrd="0" presId="urn:microsoft.com/office/officeart/2005/8/layout/vProcess5"/>
    <dgm:cxn modelId="{3E041364-D25E-421A-B478-C16A34D55D3D}" type="presOf" srcId="{FE102DE6-3E4B-4264-B44C-6D2BD383C275}" destId="{32D43EF4-05FB-4D41-B85A-B26DF8C7EE21}" srcOrd="0" destOrd="0" presId="urn:microsoft.com/office/officeart/2005/8/layout/vProcess5"/>
    <dgm:cxn modelId="{6F14B9CE-F184-49DA-BF01-104CE56B5D0E}" srcId="{962800C5-CCE0-4972-82D4-9D1B823AB395}" destId="{C9AB9B85-9E14-4D29-8F62-229FD7C6971A}" srcOrd="1" destOrd="0" parTransId="{1396EF32-637F-44D3-80E0-D67B4FE0309B}" sibTransId="{FE102DE6-3E4B-4264-B44C-6D2BD383C275}"/>
    <dgm:cxn modelId="{84540F52-F853-4146-92F5-15765091F819}" type="presOf" srcId="{6FE5DF1A-6D01-43AE-8D79-F9669A056943}" destId="{784D592E-67D2-4686-8035-685C7F99AEAC}" srcOrd="1" destOrd="0" presId="urn:microsoft.com/office/officeart/2005/8/layout/vProcess5"/>
    <dgm:cxn modelId="{154BE456-B9E2-4842-A845-55D780F5A81B}" type="presOf" srcId="{6FE5DF1A-6D01-43AE-8D79-F9669A056943}" destId="{0B92AFFA-464F-4ED6-B494-9CF4557B6A17}" srcOrd="0" destOrd="0" presId="urn:microsoft.com/office/officeart/2005/8/layout/vProcess5"/>
    <dgm:cxn modelId="{037372F3-4C04-4580-A593-2636019474A3}" type="presOf" srcId="{C9AB9B85-9E14-4D29-8F62-229FD7C6971A}" destId="{599BB1D1-2D85-431B-B44F-A69CBF61F454}" srcOrd="0" destOrd="0" presId="urn:microsoft.com/office/officeart/2005/8/layout/vProcess5"/>
    <dgm:cxn modelId="{EDBC18BA-7CB4-401D-8C61-D77EC9A59CA9}" type="presOf" srcId="{C9AB9B85-9E14-4D29-8F62-229FD7C6971A}" destId="{8249AA00-6607-4DD5-BB65-DB52781B6181}" srcOrd="1" destOrd="0" presId="urn:microsoft.com/office/officeart/2005/8/layout/vProcess5"/>
    <dgm:cxn modelId="{9727AA85-96C3-40BE-98BF-4C5C7F4E297F}" type="presOf" srcId="{DBB76ED1-21BE-4AB9-9E4E-83150C070AA3}" destId="{6AF34A97-DF68-4214-9178-4A95C9881224}" srcOrd="1" destOrd="0" presId="urn:microsoft.com/office/officeart/2005/8/layout/vProcess5"/>
    <dgm:cxn modelId="{B7930089-5E58-4BA3-B438-96E4C397FCAB}" srcId="{962800C5-CCE0-4972-82D4-9D1B823AB395}" destId="{DBB76ED1-21BE-4AB9-9E4E-83150C070AA3}" srcOrd="0" destOrd="0" parTransId="{FBB8AA46-F354-4431-81F2-A9A260192138}" sibTransId="{A1383ABF-700F-486C-99F7-0CB680D890CD}"/>
    <dgm:cxn modelId="{C896496F-7249-45AF-AEFA-03B445E877FE}" type="presOf" srcId="{962800C5-CCE0-4972-82D4-9D1B823AB395}" destId="{7AF86480-7ACA-4625-BA22-C8AD10890CEE}" srcOrd="0" destOrd="0" presId="urn:microsoft.com/office/officeart/2005/8/layout/vProcess5"/>
    <dgm:cxn modelId="{28BD0FD5-A8A7-4EE1-AC31-A2A932211E72}" type="presParOf" srcId="{7AF86480-7ACA-4625-BA22-C8AD10890CEE}" destId="{411E6295-5C1E-4B7A-8FC2-95DF9E7BC4B1}" srcOrd="0" destOrd="0" presId="urn:microsoft.com/office/officeart/2005/8/layout/vProcess5"/>
    <dgm:cxn modelId="{634B0262-BF5E-493D-9900-DC96BD98ED44}" type="presParOf" srcId="{7AF86480-7ACA-4625-BA22-C8AD10890CEE}" destId="{350E6BD7-5D81-4D2E-9186-1158D6ABABA1}" srcOrd="1" destOrd="0" presId="urn:microsoft.com/office/officeart/2005/8/layout/vProcess5"/>
    <dgm:cxn modelId="{FB4924EB-02A0-4202-B6D3-330966C64DED}" type="presParOf" srcId="{7AF86480-7ACA-4625-BA22-C8AD10890CEE}" destId="{599BB1D1-2D85-431B-B44F-A69CBF61F454}" srcOrd="2" destOrd="0" presId="urn:microsoft.com/office/officeart/2005/8/layout/vProcess5"/>
    <dgm:cxn modelId="{CDC82C6F-B319-4AFE-A4BE-00B3E6EF8C13}" type="presParOf" srcId="{7AF86480-7ACA-4625-BA22-C8AD10890CEE}" destId="{0B92AFFA-464F-4ED6-B494-9CF4557B6A17}" srcOrd="3" destOrd="0" presId="urn:microsoft.com/office/officeart/2005/8/layout/vProcess5"/>
    <dgm:cxn modelId="{CD92617A-E0E4-4A67-A80A-FF558AFD111F}" type="presParOf" srcId="{7AF86480-7ACA-4625-BA22-C8AD10890CEE}" destId="{40932479-A8A9-4FC8-A2C6-3B1DB902C4AD}" srcOrd="4" destOrd="0" presId="urn:microsoft.com/office/officeart/2005/8/layout/vProcess5"/>
    <dgm:cxn modelId="{4817F387-81C4-41DC-AADB-4F6DAB2D614A}" type="presParOf" srcId="{7AF86480-7ACA-4625-BA22-C8AD10890CEE}" destId="{32D43EF4-05FB-4D41-B85A-B26DF8C7EE21}" srcOrd="5" destOrd="0" presId="urn:microsoft.com/office/officeart/2005/8/layout/vProcess5"/>
    <dgm:cxn modelId="{7101F7FC-91F0-4954-802F-0393AE81FD3E}" type="presParOf" srcId="{7AF86480-7ACA-4625-BA22-C8AD10890CEE}" destId="{6AF34A97-DF68-4214-9178-4A95C9881224}" srcOrd="6" destOrd="0" presId="urn:microsoft.com/office/officeart/2005/8/layout/vProcess5"/>
    <dgm:cxn modelId="{5F23DD22-A603-4770-9F4A-05B8F1A00AA9}" type="presParOf" srcId="{7AF86480-7ACA-4625-BA22-C8AD10890CEE}" destId="{8249AA00-6607-4DD5-BB65-DB52781B6181}" srcOrd="7" destOrd="0" presId="urn:microsoft.com/office/officeart/2005/8/layout/vProcess5"/>
    <dgm:cxn modelId="{17C7F179-29F9-427E-A6A2-7B23A3424528}" type="presParOf" srcId="{7AF86480-7ACA-4625-BA22-C8AD10890CEE}" destId="{784D592E-67D2-4686-8035-685C7F99AE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zh-TW" altLang="en-US" sz="3600" dirty="0" smtClean="0"/>
            <a:t>摘要大意</a:t>
          </a:r>
          <a:endParaRPr lang="zh-TW" altLang="en-US" sz="36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96F7E386-6DD8-431D-8689-B714D543B4D0}">
      <dgm:prSet phldrT="[文字]" custT="1"/>
      <dgm:spPr>
        <a:solidFill>
          <a:srgbClr val="B0493E"/>
        </a:solidFill>
      </dgm:spPr>
      <dgm:t>
        <a:bodyPr/>
        <a:lstStyle/>
        <a:p>
          <a:r>
            <a:rPr lang="zh-TW" sz="3600" dirty="0" smtClean="0"/>
            <a:t>議論</a:t>
          </a:r>
          <a:r>
            <a:rPr lang="zh-TW" altLang="en-US" sz="3600" dirty="0" smtClean="0"/>
            <a:t>文特色</a:t>
          </a:r>
          <a:endParaRPr lang="zh-TW" altLang="en-US" sz="3600" dirty="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F05C628A-29AA-400D-AE35-D15AF27FA659}">
      <dgm:prSet phldrT="[文字]" custT="1"/>
      <dgm:spPr/>
      <dgm:t>
        <a:bodyPr/>
        <a:lstStyle/>
        <a:p>
          <a:r>
            <a:rPr lang="zh-TW" altLang="en-US" sz="3600" dirty="0" smtClean="0"/>
            <a:t>議論文特色</a:t>
          </a:r>
          <a:endParaRPr lang="zh-TW" altLang="en-US" sz="3600" dirty="0"/>
        </a:p>
      </dgm:t>
    </dgm:pt>
    <dgm:pt modelId="{DC0AD4B9-F88D-4DB3-9C09-E7476ADC3306}" type="par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40E78392-1E4B-447D-9EF0-1DC5D8C7ED94}" type="sib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6736B8-DD9C-4891-816D-17524C95A00D}" type="pres">
      <dgm:prSet presAssocID="{F05C628A-29AA-400D-AE35-D15AF27FA659}" presName="boxAndChildren" presStyleCnt="0"/>
      <dgm:spPr/>
      <dgm:t>
        <a:bodyPr/>
        <a:lstStyle/>
        <a:p>
          <a:endParaRPr lang="zh-TW" altLang="en-US"/>
        </a:p>
      </dgm:t>
    </dgm:pt>
    <dgm:pt modelId="{56BDBA4C-3250-4206-AD80-27F9B7FB9C25}" type="pres">
      <dgm:prSet presAssocID="{F05C628A-29AA-400D-AE35-D15AF27FA659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D7AA7CCF-CA16-47F7-AC9C-E9483FAB4E6A}" type="pres">
      <dgm:prSet presAssocID="{CFCCC462-3E80-4757-8357-B223A750F537}" presName="sp" presStyleCnt="0"/>
      <dgm:spPr/>
      <dgm:t>
        <a:bodyPr/>
        <a:lstStyle/>
        <a:p>
          <a:endParaRPr lang="zh-TW" altLang="en-US"/>
        </a:p>
      </dgm:t>
    </dgm:pt>
    <dgm:pt modelId="{B9176509-A181-4BA5-86F2-54377BCF2415}" type="pres">
      <dgm:prSet presAssocID="{96F7E386-6DD8-431D-8689-B714D543B4D0}" presName="arrowAndChildren" presStyleCnt="0"/>
      <dgm:spPr/>
      <dgm:t>
        <a:bodyPr/>
        <a:lstStyle/>
        <a:p>
          <a:endParaRPr lang="zh-TW" altLang="en-US"/>
        </a:p>
      </dgm:t>
    </dgm:pt>
    <dgm:pt modelId="{132CFEAF-68DE-4F50-AF21-CBDABEE6473A}" type="pres">
      <dgm:prSet presAssocID="{96F7E386-6DD8-431D-8689-B714D543B4D0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  <dgm:t>
        <a:bodyPr/>
        <a:lstStyle/>
        <a:p>
          <a:endParaRPr lang="zh-TW" altLang="en-US"/>
        </a:p>
      </dgm:t>
    </dgm:pt>
    <dgm:pt modelId="{AA7564BE-AA11-410A-8C1C-055C47D19AAA}" type="pres">
      <dgm:prSet presAssocID="{ADD94E11-36D4-4D1D-B105-A6492CC2B1EC}" presName="arrowAndChildren" presStyleCnt="0"/>
      <dgm:spPr/>
      <dgm:t>
        <a:bodyPr/>
        <a:lstStyle/>
        <a:p>
          <a:endParaRPr lang="zh-TW" altLang="en-US"/>
        </a:p>
      </dgm:t>
    </dgm:pt>
    <dgm:pt modelId="{527EE212-82A9-44B7-B434-5705D968B59E}" type="pres">
      <dgm:prSet presAssocID="{ADD94E11-36D4-4D1D-B105-A6492CC2B1EC}" presName="parentTextArrow" presStyleLbl="node1" presStyleIdx="2" presStyleCnt="3" custLinFactNeighborX="-7833" custLinFactNeighborY="-47"/>
      <dgm:spPr/>
      <dgm:t>
        <a:bodyPr/>
        <a:lstStyle/>
        <a:p>
          <a:endParaRPr lang="zh-TW" altLang="en-US"/>
        </a:p>
      </dgm:t>
    </dgm:pt>
  </dgm:ptLst>
  <dgm:cxnLst>
    <dgm:cxn modelId="{15E00769-89FA-4B24-ABE6-7D78BA58DB02}" type="presOf" srcId="{5009F8C5-EE39-4931-A9AC-029927068645}" destId="{BE7AA3CA-7F0E-441C-A7B6-9F012101B1E8}" srcOrd="0" destOrd="0" presId="urn:microsoft.com/office/officeart/2005/8/layout/process4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A6B3EA1C-28F9-427C-AD15-9A2FEC518AC2}" type="presOf" srcId="{F05C628A-29AA-400D-AE35-D15AF27FA659}" destId="{56BDBA4C-3250-4206-AD80-27F9B7FB9C25}" srcOrd="0" destOrd="0" presId="urn:microsoft.com/office/officeart/2005/8/layout/process4"/>
    <dgm:cxn modelId="{0A5413B9-01D5-42B5-8DFF-20B6E034B183}" srcId="{5009F8C5-EE39-4931-A9AC-029927068645}" destId="{F05C628A-29AA-400D-AE35-D15AF27FA659}" srcOrd="2" destOrd="0" parTransId="{DC0AD4B9-F88D-4DB3-9C09-E7476ADC3306}" sibTransId="{40E78392-1E4B-447D-9EF0-1DC5D8C7ED94}"/>
    <dgm:cxn modelId="{E3B8E2BB-2726-42DE-B87D-EFD8C1F6E327}" type="presOf" srcId="{96F7E386-6DD8-431D-8689-B714D543B4D0}" destId="{132CFEAF-68DE-4F50-AF21-CBDABEE6473A}" srcOrd="0" destOrd="0" presId="urn:microsoft.com/office/officeart/2005/8/layout/process4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21EB4818-3338-4832-AECE-B358D8EEB034}" type="presOf" srcId="{ADD94E11-36D4-4D1D-B105-A6492CC2B1EC}" destId="{527EE212-82A9-44B7-B434-5705D968B59E}" srcOrd="0" destOrd="0" presId="urn:microsoft.com/office/officeart/2005/8/layout/process4"/>
    <dgm:cxn modelId="{DF851083-9F4B-4D8D-A381-F70E51B492A1}" type="presParOf" srcId="{BE7AA3CA-7F0E-441C-A7B6-9F012101B1E8}" destId="{216736B8-DD9C-4891-816D-17524C95A00D}" srcOrd="0" destOrd="0" presId="urn:microsoft.com/office/officeart/2005/8/layout/process4"/>
    <dgm:cxn modelId="{D0171297-95F9-41F8-A92C-FEA1A9C77537}" type="presParOf" srcId="{216736B8-DD9C-4891-816D-17524C95A00D}" destId="{56BDBA4C-3250-4206-AD80-27F9B7FB9C25}" srcOrd="0" destOrd="0" presId="urn:microsoft.com/office/officeart/2005/8/layout/process4"/>
    <dgm:cxn modelId="{41BB6714-DD9E-4374-AEEE-140532B27886}" type="presParOf" srcId="{BE7AA3CA-7F0E-441C-A7B6-9F012101B1E8}" destId="{D7AA7CCF-CA16-47F7-AC9C-E9483FAB4E6A}" srcOrd="1" destOrd="0" presId="urn:microsoft.com/office/officeart/2005/8/layout/process4"/>
    <dgm:cxn modelId="{551FF0AC-146B-4A8F-8A93-4BF5844770D1}" type="presParOf" srcId="{BE7AA3CA-7F0E-441C-A7B6-9F012101B1E8}" destId="{B9176509-A181-4BA5-86F2-54377BCF2415}" srcOrd="2" destOrd="0" presId="urn:microsoft.com/office/officeart/2005/8/layout/process4"/>
    <dgm:cxn modelId="{CCC66506-14E6-4BBC-9612-6F2DD034ABF7}" type="presParOf" srcId="{B9176509-A181-4BA5-86F2-54377BCF2415}" destId="{132CFEAF-68DE-4F50-AF21-CBDABEE6473A}" srcOrd="0" destOrd="0" presId="urn:microsoft.com/office/officeart/2005/8/layout/process4"/>
    <dgm:cxn modelId="{8F3A1F4F-9F09-48A0-9DDD-B482F45E8E71}" type="presParOf" srcId="{BE7AA3CA-7F0E-441C-A7B6-9F012101B1E8}" destId="{11A974A6-E626-4BB7-A243-5E48A86D60EC}" srcOrd="3" destOrd="0" presId="urn:microsoft.com/office/officeart/2005/8/layout/process4"/>
    <dgm:cxn modelId="{72520D9F-B0E1-4D25-AB1B-25838BD2AB96}" type="presParOf" srcId="{BE7AA3CA-7F0E-441C-A7B6-9F012101B1E8}" destId="{AA7564BE-AA11-410A-8C1C-055C47D19AAA}" srcOrd="4" destOrd="0" presId="urn:microsoft.com/office/officeart/2005/8/layout/process4"/>
    <dgm:cxn modelId="{B3BFC63C-3D4F-49C9-ADE5-F80DA5D7FB61}" type="presParOf" srcId="{AA7564BE-AA11-410A-8C1C-055C47D19AAA}" destId="{527EE212-82A9-44B7-B434-5705D968B5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en-US" altLang="zh-TW" sz="3600" dirty="0" smtClean="0"/>
            <a:t>1.</a:t>
          </a:r>
          <a:r>
            <a:rPr lang="zh-TW" altLang="en-US" sz="3600" dirty="0" smtClean="0"/>
            <a:t>摘要重點</a:t>
          </a:r>
          <a:endParaRPr lang="zh-TW" altLang="en-US" sz="36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96F7E386-6DD8-431D-8689-B714D543B4D0}">
      <dgm:prSet phldrT="[文字]" custT="1"/>
      <dgm:spPr/>
      <dgm:t>
        <a:bodyPr/>
        <a:lstStyle/>
        <a:p>
          <a:r>
            <a:rPr lang="en-US" altLang="zh-TW" sz="3600" dirty="0" smtClean="0"/>
            <a:t>2.</a:t>
          </a:r>
          <a:r>
            <a:rPr lang="zh-TW" sz="3600" dirty="0" smtClean="0"/>
            <a:t>分辨</a:t>
          </a:r>
          <a:r>
            <a:rPr lang="zh-TW" altLang="en-US" sz="3600" dirty="0" smtClean="0"/>
            <a:t>論據</a:t>
          </a:r>
          <a:r>
            <a:rPr lang="zh-TW" sz="3600" dirty="0" smtClean="0"/>
            <a:t>的類型</a:t>
          </a:r>
          <a:endParaRPr lang="zh-TW" altLang="en-US" sz="3600" dirty="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F05C628A-29AA-400D-AE35-D15AF27FA659}">
      <dgm:prSet phldrT="[文字]" custT="1"/>
      <dgm:spPr/>
      <dgm:t>
        <a:bodyPr/>
        <a:lstStyle/>
        <a:p>
          <a:r>
            <a:rPr lang="en-US" altLang="zh-TW" sz="3600" dirty="0" smtClean="0"/>
            <a:t>3.</a:t>
          </a:r>
          <a:r>
            <a:rPr lang="zh-TW" altLang="en-US" sz="3600" dirty="0" smtClean="0"/>
            <a:t>填寫議論文的結構</a:t>
          </a:r>
          <a:endParaRPr lang="zh-TW" altLang="en-US" sz="3600" dirty="0"/>
        </a:p>
      </dgm:t>
    </dgm:pt>
    <dgm:pt modelId="{DC0AD4B9-F88D-4DB3-9C09-E7476ADC3306}" type="par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40E78392-1E4B-447D-9EF0-1DC5D8C7ED94}" type="sib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6736B8-DD9C-4891-816D-17524C95A00D}" type="pres">
      <dgm:prSet presAssocID="{F05C628A-29AA-400D-AE35-D15AF27FA659}" presName="boxAndChildren" presStyleCnt="0"/>
      <dgm:spPr/>
    </dgm:pt>
    <dgm:pt modelId="{56BDBA4C-3250-4206-AD80-27F9B7FB9C25}" type="pres">
      <dgm:prSet presAssocID="{F05C628A-29AA-400D-AE35-D15AF27FA659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D7AA7CCF-CA16-47F7-AC9C-E9483FAB4E6A}" type="pres">
      <dgm:prSet presAssocID="{CFCCC462-3E80-4757-8357-B223A750F537}" presName="sp" presStyleCnt="0"/>
      <dgm:spPr/>
    </dgm:pt>
    <dgm:pt modelId="{B9176509-A181-4BA5-86F2-54377BCF2415}" type="pres">
      <dgm:prSet presAssocID="{96F7E386-6DD8-431D-8689-B714D543B4D0}" presName="arrowAndChildren" presStyleCnt="0"/>
      <dgm:spPr/>
    </dgm:pt>
    <dgm:pt modelId="{132CFEAF-68DE-4F50-AF21-CBDABEE6473A}" type="pres">
      <dgm:prSet presAssocID="{96F7E386-6DD8-431D-8689-B714D543B4D0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</dgm:pt>
    <dgm:pt modelId="{AA7564BE-AA11-410A-8C1C-055C47D19AAA}" type="pres">
      <dgm:prSet presAssocID="{ADD94E11-36D4-4D1D-B105-A6492CC2B1EC}" presName="arrowAndChildren" presStyleCnt="0"/>
      <dgm:spPr/>
    </dgm:pt>
    <dgm:pt modelId="{527EE212-82A9-44B7-B434-5705D968B59E}" type="pres">
      <dgm:prSet presAssocID="{ADD94E11-36D4-4D1D-B105-A6492CC2B1EC}" presName="parentTextArrow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0A5413B9-01D5-42B5-8DFF-20B6E034B183}" srcId="{5009F8C5-EE39-4931-A9AC-029927068645}" destId="{F05C628A-29AA-400D-AE35-D15AF27FA659}" srcOrd="2" destOrd="0" parTransId="{DC0AD4B9-F88D-4DB3-9C09-E7476ADC3306}" sibTransId="{40E78392-1E4B-447D-9EF0-1DC5D8C7ED94}"/>
    <dgm:cxn modelId="{C7A0A407-EFDE-42BD-B322-B2A26D4764D1}" type="presOf" srcId="{F05C628A-29AA-400D-AE35-D15AF27FA659}" destId="{56BDBA4C-3250-4206-AD80-27F9B7FB9C25}" srcOrd="0" destOrd="0" presId="urn:microsoft.com/office/officeart/2005/8/layout/process4"/>
    <dgm:cxn modelId="{D3B18134-5281-46F1-AA0D-2B5DF5899C06}" type="presOf" srcId="{ADD94E11-36D4-4D1D-B105-A6492CC2B1EC}" destId="{527EE212-82A9-44B7-B434-5705D968B59E}" srcOrd="0" destOrd="0" presId="urn:microsoft.com/office/officeart/2005/8/layout/process4"/>
    <dgm:cxn modelId="{27873A80-1B47-4F42-8AB2-8AF8026969FB}" type="presOf" srcId="{96F7E386-6DD8-431D-8689-B714D543B4D0}" destId="{132CFEAF-68DE-4F50-AF21-CBDABEE6473A}" srcOrd="0" destOrd="0" presId="urn:microsoft.com/office/officeart/2005/8/layout/process4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067D6CBD-3405-49D5-87B7-27EDF6967813}" type="presOf" srcId="{5009F8C5-EE39-4931-A9AC-029927068645}" destId="{BE7AA3CA-7F0E-441C-A7B6-9F012101B1E8}" srcOrd="0" destOrd="0" presId="urn:microsoft.com/office/officeart/2005/8/layout/process4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5ABC5FDE-41A6-4593-A9A7-998D7B1D68B3}" type="presParOf" srcId="{BE7AA3CA-7F0E-441C-A7B6-9F012101B1E8}" destId="{216736B8-DD9C-4891-816D-17524C95A00D}" srcOrd="0" destOrd="0" presId="urn:microsoft.com/office/officeart/2005/8/layout/process4"/>
    <dgm:cxn modelId="{8B7E71E9-6EE0-49D6-A831-6B1FF7BCCD4E}" type="presParOf" srcId="{216736B8-DD9C-4891-816D-17524C95A00D}" destId="{56BDBA4C-3250-4206-AD80-27F9B7FB9C25}" srcOrd="0" destOrd="0" presId="urn:microsoft.com/office/officeart/2005/8/layout/process4"/>
    <dgm:cxn modelId="{24B553BC-8BE5-4E97-9B4B-8F13B8249079}" type="presParOf" srcId="{BE7AA3CA-7F0E-441C-A7B6-9F012101B1E8}" destId="{D7AA7CCF-CA16-47F7-AC9C-E9483FAB4E6A}" srcOrd="1" destOrd="0" presId="urn:microsoft.com/office/officeart/2005/8/layout/process4"/>
    <dgm:cxn modelId="{C10ED153-33EE-438A-84FF-B08589BF7B80}" type="presParOf" srcId="{BE7AA3CA-7F0E-441C-A7B6-9F012101B1E8}" destId="{B9176509-A181-4BA5-86F2-54377BCF2415}" srcOrd="2" destOrd="0" presId="urn:microsoft.com/office/officeart/2005/8/layout/process4"/>
    <dgm:cxn modelId="{F97D1F0C-6AF9-4D03-B84B-BDDAFA672E60}" type="presParOf" srcId="{B9176509-A181-4BA5-86F2-54377BCF2415}" destId="{132CFEAF-68DE-4F50-AF21-CBDABEE6473A}" srcOrd="0" destOrd="0" presId="urn:microsoft.com/office/officeart/2005/8/layout/process4"/>
    <dgm:cxn modelId="{7F700FBF-1843-4146-8E35-AC8E6044AE39}" type="presParOf" srcId="{BE7AA3CA-7F0E-441C-A7B6-9F012101B1E8}" destId="{11A974A6-E626-4BB7-A243-5E48A86D60EC}" srcOrd="3" destOrd="0" presId="urn:microsoft.com/office/officeart/2005/8/layout/process4"/>
    <dgm:cxn modelId="{E5FF5CC7-1221-4995-8646-78D8E7283654}" type="presParOf" srcId="{BE7AA3CA-7F0E-441C-A7B6-9F012101B1E8}" destId="{AA7564BE-AA11-410A-8C1C-055C47D19AAA}" srcOrd="4" destOrd="0" presId="urn:microsoft.com/office/officeart/2005/8/layout/process4"/>
    <dgm:cxn modelId="{C357F811-AA41-43A0-8DDA-E035BF5618A0}" type="presParOf" srcId="{AA7564BE-AA11-410A-8C1C-055C47D19AAA}" destId="{527EE212-82A9-44B7-B434-5705D968B5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en-US" altLang="zh-TW" sz="4000" dirty="0" smtClean="0"/>
            <a:t>1.</a:t>
          </a:r>
          <a:r>
            <a:rPr lang="zh-TW" altLang="en-US" sz="4000" dirty="0" smtClean="0"/>
            <a:t>區分論點與論據</a:t>
          </a:r>
          <a:endParaRPr lang="zh-TW" altLang="en-US" sz="40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28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2800"/>
        </a:p>
      </dgm:t>
    </dgm:pt>
    <dgm:pt modelId="{0A264A45-E9BF-4710-817D-CDCFD98CB53B}">
      <dgm:prSet phldrT="[文字]" custT="1"/>
      <dgm:spPr/>
      <dgm:t>
        <a:bodyPr/>
        <a:lstStyle/>
        <a:p>
          <a:r>
            <a:rPr lang="zh-TW" altLang="en-US" sz="2800" dirty="0" smtClean="0"/>
            <a:t>作者的主張</a:t>
          </a:r>
          <a:r>
            <a:rPr lang="en-US" altLang="zh-TW" sz="2800" dirty="0" smtClean="0"/>
            <a:t>(</a:t>
          </a:r>
          <a:r>
            <a:rPr lang="zh-TW" altLang="en-US" sz="2800" dirty="0" smtClean="0"/>
            <a:t>論點</a:t>
          </a:r>
          <a:r>
            <a:rPr lang="en-US" altLang="zh-TW" sz="2800" dirty="0" smtClean="0"/>
            <a:t>)</a:t>
          </a:r>
          <a:r>
            <a:rPr lang="zh-TW" altLang="en-US" sz="2800" dirty="0" smtClean="0"/>
            <a:t>是什麼</a:t>
          </a:r>
          <a:endParaRPr lang="zh-TW" altLang="en-US" sz="2800" dirty="0"/>
        </a:p>
      </dgm:t>
    </dgm:pt>
    <dgm:pt modelId="{3D155CAD-FC69-43DD-A14B-FFF1809F1EA3}" type="parTrans" cxnId="{06E1DA91-3118-4BE7-96E6-07467B34FEFC}">
      <dgm:prSet/>
      <dgm:spPr/>
      <dgm:t>
        <a:bodyPr/>
        <a:lstStyle/>
        <a:p>
          <a:endParaRPr lang="zh-TW" altLang="en-US" sz="2800"/>
        </a:p>
      </dgm:t>
    </dgm:pt>
    <dgm:pt modelId="{D661DE51-65A1-4CC6-B0BE-C0724725F9F7}" type="sibTrans" cxnId="{06E1DA91-3118-4BE7-96E6-07467B34FEFC}">
      <dgm:prSet/>
      <dgm:spPr/>
      <dgm:t>
        <a:bodyPr/>
        <a:lstStyle/>
        <a:p>
          <a:endParaRPr lang="zh-TW" altLang="en-US" sz="2800"/>
        </a:p>
      </dgm:t>
    </dgm:pt>
    <dgm:pt modelId="{1BFC0F93-1B4B-4AA0-BA82-1FF737628DA3}">
      <dgm:prSet phldrT="[文字]" custT="1"/>
      <dgm:spPr/>
      <dgm:t>
        <a:bodyPr/>
        <a:lstStyle/>
        <a:p>
          <a:r>
            <a:rPr lang="zh-TW" altLang="en-US" sz="2800" dirty="0" smtClean="0"/>
            <a:t>舉了哪些證明</a:t>
          </a:r>
          <a:r>
            <a:rPr lang="en-US" altLang="zh-TW" sz="2800" dirty="0" smtClean="0"/>
            <a:t>(</a:t>
          </a:r>
          <a:r>
            <a:rPr lang="zh-TW" altLang="en-US" sz="2800" dirty="0" smtClean="0"/>
            <a:t>論據</a:t>
          </a:r>
          <a:r>
            <a:rPr lang="en-US" altLang="zh-TW" sz="2800" dirty="0" smtClean="0"/>
            <a:t>)</a:t>
          </a:r>
          <a:endParaRPr lang="zh-TW" altLang="en-US" sz="2800" dirty="0"/>
        </a:p>
      </dgm:t>
    </dgm:pt>
    <dgm:pt modelId="{B5B58079-AC36-4426-A421-724E33FA69FC}" type="parTrans" cxnId="{2661E58C-F3A5-4D35-803C-3C1D4264976C}">
      <dgm:prSet/>
      <dgm:spPr/>
      <dgm:t>
        <a:bodyPr/>
        <a:lstStyle/>
        <a:p>
          <a:endParaRPr lang="zh-TW" altLang="en-US" sz="2800"/>
        </a:p>
      </dgm:t>
    </dgm:pt>
    <dgm:pt modelId="{9CC64C41-EDB4-40AA-8F92-0A08AEEAD580}" type="sibTrans" cxnId="{2661E58C-F3A5-4D35-803C-3C1D4264976C}">
      <dgm:prSet/>
      <dgm:spPr/>
      <dgm:t>
        <a:bodyPr/>
        <a:lstStyle/>
        <a:p>
          <a:endParaRPr lang="zh-TW" altLang="en-US" sz="2800"/>
        </a:p>
      </dgm:t>
    </dgm:pt>
    <dgm:pt modelId="{96F7E386-6DD8-431D-8689-B714D543B4D0}">
      <dgm:prSet phldrT="[文字]" custT="1"/>
      <dgm:spPr/>
      <dgm:t>
        <a:bodyPr/>
        <a:lstStyle/>
        <a:p>
          <a:r>
            <a:rPr lang="en-US" altLang="zh-TW" sz="4000" dirty="0" smtClean="0"/>
            <a:t>2.</a:t>
          </a:r>
          <a:r>
            <a:rPr lang="zh-TW" sz="4000" dirty="0" smtClean="0"/>
            <a:t>摘要議論重點</a:t>
          </a:r>
          <a:endParaRPr lang="zh-TW" altLang="en-US" sz="4000" dirty="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280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2800"/>
        </a:p>
      </dgm:t>
    </dgm:pt>
    <dgm:pt modelId="{D70D23B2-7327-4776-AC2E-583CBE888910}">
      <dgm:prSet phldrT="[文字]" custT="1"/>
      <dgm:spPr/>
      <dgm:t>
        <a:bodyPr/>
        <a:lstStyle/>
        <a:p>
          <a:r>
            <a:rPr lang="zh-TW" altLang="en-US" sz="2800" dirty="0" smtClean="0"/>
            <a:t>因為</a:t>
          </a:r>
          <a:endParaRPr lang="zh-TW" altLang="en-US" sz="2800" dirty="0"/>
        </a:p>
      </dgm:t>
    </dgm:pt>
    <dgm:pt modelId="{FB97B72E-B307-4D05-B3CB-93D4935EC010}" type="parTrans" cxnId="{D9722120-7111-4DF4-B754-3B5AA5487657}">
      <dgm:prSet/>
      <dgm:spPr/>
      <dgm:t>
        <a:bodyPr/>
        <a:lstStyle/>
        <a:p>
          <a:endParaRPr lang="zh-TW" altLang="en-US" sz="2800"/>
        </a:p>
      </dgm:t>
    </dgm:pt>
    <dgm:pt modelId="{F565CF00-81BB-4BAE-B013-8B80510178DD}" type="sibTrans" cxnId="{D9722120-7111-4DF4-B754-3B5AA5487657}">
      <dgm:prSet/>
      <dgm:spPr/>
      <dgm:t>
        <a:bodyPr/>
        <a:lstStyle/>
        <a:p>
          <a:endParaRPr lang="zh-TW" altLang="en-US" sz="2800"/>
        </a:p>
      </dgm:t>
    </dgm:pt>
    <dgm:pt modelId="{884514A6-1A21-410B-A3BC-3A7AE6989156}">
      <dgm:prSet phldrT="[文字]" custT="1"/>
      <dgm:spPr/>
      <dgm:t>
        <a:bodyPr/>
        <a:lstStyle/>
        <a:p>
          <a:r>
            <a:rPr lang="zh-TW" altLang="en-US" sz="2800" dirty="0" smtClean="0"/>
            <a:t>所以</a:t>
          </a:r>
          <a:endParaRPr lang="zh-TW" altLang="en-US" sz="2800" dirty="0"/>
        </a:p>
      </dgm:t>
    </dgm:pt>
    <dgm:pt modelId="{BE402ED2-5764-4A78-A646-124F5447A13E}" type="parTrans" cxnId="{F87C035D-5B51-42E8-8483-DE71C1CB7639}">
      <dgm:prSet/>
      <dgm:spPr/>
      <dgm:t>
        <a:bodyPr/>
        <a:lstStyle/>
        <a:p>
          <a:endParaRPr lang="zh-TW" altLang="en-US" sz="2800"/>
        </a:p>
      </dgm:t>
    </dgm:pt>
    <dgm:pt modelId="{8A11C1E4-8750-4416-A816-3B4B86B1FA4F}" type="sibTrans" cxnId="{F87C035D-5B51-42E8-8483-DE71C1CB7639}">
      <dgm:prSet/>
      <dgm:spPr/>
      <dgm:t>
        <a:bodyPr/>
        <a:lstStyle/>
        <a:p>
          <a:endParaRPr lang="zh-TW" altLang="en-US" sz="28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741F7E-53B2-4962-B0AD-0673852C33F5}" type="pres">
      <dgm:prSet presAssocID="{96F7E386-6DD8-431D-8689-B714D543B4D0}" presName="boxAndChildren" presStyleCnt="0"/>
      <dgm:spPr/>
    </dgm:pt>
    <dgm:pt modelId="{44B0E141-E736-4A62-A137-22A1A5030F6D}" type="pres">
      <dgm:prSet presAssocID="{96F7E386-6DD8-431D-8689-B714D543B4D0}" presName="parentTextBox" presStyleLbl="node1" presStyleIdx="0" presStyleCnt="2"/>
      <dgm:spPr/>
      <dgm:t>
        <a:bodyPr/>
        <a:lstStyle/>
        <a:p>
          <a:endParaRPr lang="zh-TW" altLang="en-US"/>
        </a:p>
      </dgm:t>
    </dgm:pt>
    <dgm:pt modelId="{6D40257A-BC94-4E47-8BC1-6EA4784E5EF9}" type="pres">
      <dgm:prSet presAssocID="{96F7E386-6DD8-431D-8689-B714D543B4D0}" presName="entireBox" presStyleLbl="node1" presStyleIdx="0" presStyleCnt="2"/>
      <dgm:spPr/>
      <dgm:t>
        <a:bodyPr/>
        <a:lstStyle/>
        <a:p>
          <a:endParaRPr lang="zh-TW" altLang="en-US"/>
        </a:p>
      </dgm:t>
    </dgm:pt>
    <dgm:pt modelId="{9BCBB187-D2BC-4C1B-9DCA-7AB048C24B5C}" type="pres">
      <dgm:prSet presAssocID="{96F7E386-6DD8-431D-8689-B714D543B4D0}" presName="descendantBox" presStyleCnt="0"/>
      <dgm:spPr/>
    </dgm:pt>
    <dgm:pt modelId="{392A3A6F-7178-4674-8AB1-636537930DE8}" type="pres">
      <dgm:prSet presAssocID="{D70D23B2-7327-4776-AC2E-583CBE888910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75058A-C072-4CBD-9B28-87EE62C96058}" type="pres">
      <dgm:prSet presAssocID="{884514A6-1A21-410B-A3BC-3A7AE6989156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</dgm:pt>
    <dgm:pt modelId="{AA7564BE-AA11-410A-8C1C-055C47D19AAA}" type="pres">
      <dgm:prSet presAssocID="{ADD94E11-36D4-4D1D-B105-A6492CC2B1EC}" presName="arrowAndChildren" presStyleCnt="0"/>
      <dgm:spPr/>
    </dgm:pt>
    <dgm:pt modelId="{527EE212-82A9-44B7-B434-5705D968B59E}" type="pres">
      <dgm:prSet presAssocID="{ADD94E11-36D4-4D1D-B105-A6492CC2B1EC}" presName="parentTextArrow" presStyleLbl="node1" presStyleIdx="0" presStyleCnt="2"/>
      <dgm:spPr/>
      <dgm:t>
        <a:bodyPr/>
        <a:lstStyle/>
        <a:p>
          <a:endParaRPr lang="zh-TW" altLang="en-US"/>
        </a:p>
      </dgm:t>
    </dgm:pt>
    <dgm:pt modelId="{66AF780B-F11A-4EE4-92E9-B0C8D2ACCF12}" type="pres">
      <dgm:prSet presAssocID="{ADD94E11-36D4-4D1D-B105-A6492CC2B1EC}" presName="arrow" presStyleLbl="node1" presStyleIdx="1" presStyleCnt="2"/>
      <dgm:spPr/>
      <dgm:t>
        <a:bodyPr/>
        <a:lstStyle/>
        <a:p>
          <a:endParaRPr lang="zh-TW" altLang="en-US"/>
        </a:p>
      </dgm:t>
    </dgm:pt>
    <dgm:pt modelId="{E545A610-6E7B-463F-B942-DCD8464AA6E1}" type="pres">
      <dgm:prSet presAssocID="{ADD94E11-36D4-4D1D-B105-A6492CC2B1EC}" presName="descendantArrow" presStyleCnt="0"/>
      <dgm:spPr/>
    </dgm:pt>
    <dgm:pt modelId="{3A084475-43E5-40FF-B10D-60049FE6979D}" type="pres">
      <dgm:prSet presAssocID="{0A264A45-E9BF-4710-817D-CDCFD98CB53B}" presName="childTextArrow" presStyleLbl="fgAccFollowNode1" presStyleIdx="2" presStyleCnt="4" custScaleX="1070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249B3A-0039-4A4B-984A-1FA80605BDE1}" type="pres">
      <dgm:prSet presAssocID="{1BFC0F93-1B4B-4AA0-BA82-1FF737628DA3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B52F58-5B2C-44C2-8E73-C33E24B83F22}" type="presOf" srcId="{96F7E386-6DD8-431D-8689-B714D543B4D0}" destId="{6D40257A-BC94-4E47-8BC1-6EA4784E5EF9}" srcOrd="1" destOrd="0" presId="urn:microsoft.com/office/officeart/2005/8/layout/process4"/>
    <dgm:cxn modelId="{06E1DA91-3118-4BE7-96E6-07467B34FEFC}" srcId="{ADD94E11-36D4-4D1D-B105-A6492CC2B1EC}" destId="{0A264A45-E9BF-4710-817D-CDCFD98CB53B}" srcOrd="0" destOrd="0" parTransId="{3D155CAD-FC69-43DD-A14B-FFF1809F1EA3}" sibTransId="{D661DE51-65A1-4CC6-B0BE-C0724725F9F7}"/>
    <dgm:cxn modelId="{A6559785-F4FD-451E-9D1C-7121ECF90C9B}" type="presOf" srcId="{ADD94E11-36D4-4D1D-B105-A6492CC2B1EC}" destId="{527EE212-82A9-44B7-B434-5705D968B59E}" srcOrd="0" destOrd="0" presId="urn:microsoft.com/office/officeart/2005/8/layout/process4"/>
    <dgm:cxn modelId="{41D9C08A-02E9-4461-9F63-6B2FEF212440}" type="presOf" srcId="{884514A6-1A21-410B-A3BC-3A7AE6989156}" destId="{0D75058A-C072-4CBD-9B28-87EE62C96058}" srcOrd="0" destOrd="0" presId="urn:microsoft.com/office/officeart/2005/8/layout/process4"/>
    <dgm:cxn modelId="{0492A2AF-5E29-458F-B19E-0213C5BC657F}" type="presOf" srcId="{0A264A45-E9BF-4710-817D-CDCFD98CB53B}" destId="{3A084475-43E5-40FF-B10D-60049FE6979D}" srcOrd="0" destOrd="0" presId="urn:microsoft.com/office/officeart/2005/8/layout/process4"/>
    <dgm:cxn modelId="{F87C035D-5B51-42E8-8483-DE71C1CB7639}" srcId="{96F7E386-6DD8-431D-8689-B714D543B4D0}" destId="{884514A6-1A21-410B-A3BC-3A7AE6989156}" srcOrd="1" destOrd="0" parTransId="{BE402ED2-5764-4A78-A646-124F5447A13E}" sibTransId="{8A11C1E4-8750-4416-A816-3B4B86B1FA4F}"/>
    <dgm:cxn modelId="{D9722120-7111-4DF4-B754-3B5AA5487657}" srcId="{96F7E386-6DD8-431D-8689-B714D543B4D0}" destId="{D70D23B2-7327-4776-AC2E-583CBE888910}" srcOrd="0" destOrd="0" parTransId="{FB97B72E-B307-4D05-B3CB-93D4935EC010}" sibTransId="{F565CF00-81BB-4BAE-B013-8B80510178DD}"/>
    <dgm:cxn modelId="{2661E58C-F3A5-4D35-803C-3C1D4264976C}" srcId="{ADD94E11-36D4-4D1D-B105-A6492CC2B1EC}" destId="{1BFC0F93-1B4B-4AA0-BA82-1FF737628DA3}" srcOrd="1" destOrd="0" parTransId="{B5B58079-AC36-4426-A421-724E33FA69FC}" sibTransId="{9CC64C41-EDB4-40AA-8F92-0A08AEEAD580}"/>
    <dgm:cxn modelId="{3DC32516-AFE1-4692-8944-1ADE82A4A01E}" type="presOf" srcId="{ADD94E11-36D4-4D1D-B105-A6492CC2B1EC}" destId="{66AF780B-F11A-4EE4-92E9-B0C8D2ACCF12}" srcOrd="1" destOrd="0" presId="urn:microsoft.com/office/officeart/2005/8/layout/process4"/>
    <dgm:cxn modelId="{318493E4-C214-42DF-AE07-31B054A40A1C}" type="presOf" srcId="{5009F8C5-EE39-4931-A9AC-029927068645}" destId="{BE7AA3CA-7F0E-441C-A7B6-9F012101B1E8}" srcOrd="0" destOrd="0" presId="urn:microsoft.com/office/officeart/2005/8/layout/process4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CED8E9FE-03A4-4D69-A83E-C97351FB746F}" type="presOf" srcId="{D70D23B2-7327-4776-AC2E-583CBE888910}" destId="{392A3A6F-7178-4674-8AB1-636537930DE8}" srcOrd="0" destOrd="0" presId="urn:microsoft.com/office/officeart/2005/8/layout/process4"/>
    <dgm:cxn modelId="{3DCB3854-6F82-4A41-98AD-90C6489ABE73}" type="presOf" srcId="{1BFC0F93-1B4B-4AA0-BA82-1FF737628DA3}" destId="{0E249B3A-0039-4A4B-984A-1FA80605BDE1}" srcOrd="0" destOrd="0" presId="urn:microsoft.com/office/officeart/2005/8/layout/process4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C35DD698-B1D7-4B3F-8E7E-F524B5DC1D9A}" type="presOf" srcId="{96F7E386-6DD8-431D-8689-B714D543B4D0}" destId="{44B0E141-E736-4A62-A137-22A1A5030F6D}" srcOrd="0" destOrd="0" presId="urn:microsoft.com/office/officeart/2005/8/layout/process4"/>
    <dgm:cxn modelId="{BE0CF7D3-8DF4-47E2-B4BD-0EA03999B4E2}" type="presParOf" srcId="{BE7AA3CA-7F0E-441C-A7B6-9F012101B1E8}" destId="{46741F7E-53B2-4962-B0AD-0673852C33F5}" srcOrd="0" destOrd="0" presId="urn:microsoft.com/office/officeart/2005/8/layout/process4"/>
    <dgm:cxn modelId="{C5E6CEB2-6563-4876-86A2-8F4A3BC1352E}" type="presParOf" srcId="{46741F7E-53B2-4962-B0AD-0673852C33F5}" destId="{44B0E141-E736-4A62-A137-22A1A5030F6D}" srcOrd="0" destOrd="0" presId="urn:microsoft.com/office/officeart/2005/8/layout/process4"/>
    <dgm:cxn modelId="{BC6D405B-4E61-4294-93F9-61BA02C26FDB}" type="presParOf" srcId="{46741F7E-53B2-4962-B0AD-0673852C33F5}" destId="{6D40257A-BC94-4E47-8BC1-6EA4784E5EF9}" srcOrd="1" destOrd="0" presId="urn:microsoft.com/office/officeart/2005/8/layout/process4"/>
    <dgm:cxn modelId="{8C8DA7DF-2D6E-4177-B5CA-88AF35728CCE}" type="presParOf" srcId="{46741F7E-53B2-4962-B0AD-0673852C33F5}" destId="{9BCBB187-D2BC-4C1B-9DCA-7AB048C24B5C}" srcOrd="2" destOrd="0" presId="urn:microsoft.com/office/officeart/2005/8/layout/process4"/>
    <dgm:cxn modelId="{BBE673D9-C506-41D7-9E46-FFFF83AB4506}" type="presParOf" srcId="{9BCBB187-D2BC-4C1B-9DCA-7AB048C24B5C}" destId="{392A3A6F-7178-4674-8AB1-636537930DE8}" srcOrd="0" destOrd="0" presId="urn:microsoft.com/office/officeart/2005/8/layout/process4"/>
    <dgm:cxn modelId="{C4E2CC72-FB86-44C0-BC2E-DF51F3621C1C}" type="presParOf" srcId="{9BCBB187-D2BC-4C1B-9DCA-7AB048C24B5C}" destId="{0D75058A-C072-4CBD-9B28-87EE62C96058}" srcOrd="1" destOrd="0" presId="urn:microsoft.com/office/officeart/2005/8/layout/process4"/>
    <dgm:cxn modelId="{69E8A5CF-2568-4D08-AB05-877B7F366494}" type="presParOf" srcId="{BE7AA3CA-7F0E-441C-A7B6-9F012101B1E8}" destId="{11A974A6-E626-4BB7-A243-5E48A86D60EC}" srcOrd="1" destOrd="0" presId="urn:microsoft.com/office/officeart/2005/8/layout/process4"/>
    <dgm:cxn modelId="{FF9857F8-7E74-49C2-9C4C-A96EA582C6F5}" type="presParOf" srcId="{BE7AA3CA-7F0E-441C-A7B6-9F012101B1E8}" destId="{AA7564BE-AA11-410A-8C1C-055C47D19AAA}" srcOrd="2" destOrd="0" presId="urn:microsoft.com/office/officeart/2005/8/layout/process4"/>
    <dgm:cxn modelId="{EDFD1333-5C9D-4340-890D-06B63F62B323}" type="presParOf" srcId="{AA7564BE-AA11-410A-8C1C-055C47D19AAA}" destId="{527EE212-82A9-44B7-B434-5705D968B59E}" srcOrd="0" destOrd="0" presId="urn:microsoft.com/office/officeart/2005/8/layout/process4"/>
    <dgm:cxn modelId="{74FB55C2-3C22-4B07-A463-2B010ED33F79}" type="presParOf" srcId="{AA7564BE-AA11-410A-8C1C-055C47D19AAA}" destId="{66AF780B-F11A-4EE4-92E9-B0C8D2ACCF12}" srcOrd="1" destOrd="0" presId="urn:microsoft.com/office/officeart/2005/8/layout/process4"/>
    <dgm:cxn modelId="{9D7B50EB-0D32-41E1-8A1A-AD3D721E0AE2}" type="presParOf" srcId="{AA7564BE-AA11-410A-8C1C-055C47D19AAA}" destId="{E545A610-6E7B-463F-B942-DCD8464AA6E1}" srcOrd="2" destOrd="0" presId="urn:microsoft.com/office/officeart/2005/8/layout/process4"/>
    <dgm:cxn modelId="{66554CD7-E6DD-48B8-A77B-64EAF02865BD}" type="presParOf" srcId="{E545A610-6E7B-463F-B942-DCD8464AA6E1}" destId="{3A084475-43E5-40FF-B10D-60049FE6979D}" srcOrd="0" destOrd="0" presId="urn:microsoft.com/office/officeart/2005/8/layout/process4"/>
    <dgm:cxn modelId="{C001996E-12D2-433B-943B-D915C29EA0A1}" type="presParOf" srcId="{E545A610-6E7B-463F-B942-DCD8464AA6E1}" destId="{0E249B3A-0039-4A4B-984A-1FA80605BDE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zh-TW" altLang="en-US" sz="3600" dirty="0" smtClean="0"/>
            <a:t>摘要大意</a:t>
          </a:r>
          <a:endParaRPr lang="zh-TW" altLang="en-US" sz="36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96F7E386-6DD8-431D-8689-B714D543B4D0}">
      <dgm:prSet phldrT="[文字]" custT="1"/>
      <dgm:spPr>
        <a:solidFill>
          <a:srgbClr val="B0493E"/>
        </a:solidFill>
      </dgm:spPr>
      <dgm:t>
        <a:bodyPr/>
        <a:lstStyle/>
        <a:p>
          <a:r>
            <a:rPr lang="zh-TW" sz="3600" dirty="0" smtClean="0"/>
            <a:t>議論</a:t>
          </a:r>
          <a:r>
            <a:rPr lang="zh-TW" altLang="en-US" sz="3600" dirty="0" smtClean="0"/>
            <a:t>文特色</a:t>
          </a:r>
          <a:endParaRPr lang="zh-TW" altLang="en-US" sz="3600" dirty="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F05C628A-29AA-400D-AE35-D15AF27FA659}">
      <dgm:prSet phldrT="[文字]" custT="1"/>
      <dgm:spPr/>
      <dgm:t>
        <a:bodyPr/>
        <a:lstStyle/>
        <a:p>
          <a:r>
            <a:rPr lang="zh-TW" altLang="en-US" sz="3600" dirty="0" smtClean="0"/>
            <a:t>議論文特色</a:t>
          </a:r>
          <a:endParaRPr lang="zh-TW" altLang="en-US" sz="3600" dirty="0"/>
        </a:p>
      </dgm:t>
    </dgm:pt>
    <dgm:pt modelId="{DC0AD4B9-F88D-4DB3-9C09-E7476ADC3306}" type="par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40E78392-1E4B-447D-9EF0-1DC5D8C7ED94}" type="sib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6736B8-DD9C-4891-816D-17524C95A00D}" type="pres">
      <dgm:prSet presAssocID="{F05C628A-29AA-400D-AE35-D15AF27FA659}" presName="boxAndChildren" presStyleCnt="0"/>
      <dgm:spPr/>
      <dgm:t>
        <a:bodyPr/>
        <a:lstStyle/>
        <a:p>
          <a:endParaRPr lang="zh-TW" altLang="en-US"/>
        </a:p>
      </dgm:t>
    </dgm:pt>
    <dgm:pt modelId="{56BDBA4C-3250-4206-AD80-27F9B7FB9C25}" type="pres">
      <dgm:prSet presAssocID="{F05C628A-29AA-400D-AE35-D15AF27FA659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D7AA7CCF-CA16-47F7-AC9C-E9483FAB4E6A}" type="pres">
      <dgm:prSet presAssocID="{CFCCC462-3E80-4757-8357-B223A750F537}" presName="sp" presStyleCnt="0"/>
      <dgm:spPr/>
      <dgm:t>
        <a:bodyPr/>
        <a:lstStyle/>
        <a:p>
          <a:endParaRPr lang="zh-TW" altLang="en-US"/>
        </a:p>
      </dgm:t>
    </dgm:pt>
    <dgm:pt modelId="{B9176509-A181-4BA5-86F2-54377BCF2415}" type="pres">
      <dgm:prSet presAssocID="{96F7E386-6DD8-431D-8689-B714D543B4D0}" presName="arrowAndChildren" presStyleCnt="0"/>
      <dgm:spPr/>
      <dgm:t>
        <a:bodyPr/>
        <a:lstStyle/>
        <a:p>
          <a:endParaRPr lang="zh-TW" altLang="en-US"/>
        </a:p>
      </dgm:t>
    </dgm:pt>
    <dgm:pt modelId="{132CFEAF-68DE-4F50-AF21-CBDABEE6473A}" type="pres">
      <dgm:prSet presAssocID="{96F7E386-6DD8-431D-8689-B714D543B4D0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  <dgm:t>
        <a:bodyPr/>
        <a:lstStyle/>
        <a:p>
          <a:endParaRPr lang="zh-TW" altLang="en-US"/>
        </a:p>
      </dgm:t>
    </dgm:pt>
    <dgm:pt modelId="{AA7564BE-AA11-410A-8C1C-055C47D19AAA}" type="pres">
      <dgm:prSet presAssocID="{ADD94E11-36D4-4D1D-B105-A6492CC2B1EC}" presName="arrowAndChildren" presStyleCnt="0"/>
      <dgm:spPr/>
      <dgm:t>
        <a:bodyPr/>
        <a:lstStyle/>
        <a:p>
          <a:endParaRPr lang="zh-TW" altLang="en-US"/>
        </a:p>
      </dgm:t>
    </dgm:pt>
    <dgm:pt modelId="{527EE212-82A9-44B7-B434-5705D968B59E}" type="pres">
      <dgm:prSet presAssocID="{ADD94E11-36D4-4D1D-B105-A6492CC2B1EC}" presName="parentTextArrow" presStyleLbl="node1" presStyleIdx="2" presStyleCnt="3" custLinFactNeighborX="-7833" custLinFactNeighborY="-47"/>
      <dgm:spPr/>
      <dgm:t>
        <a:bodyPr/>
        <a:lstStyle/>
        <a:p>
          <a:endParaRPr lang="zh-TW" altLang="en-US"/>
        </a:p>
      </dgm:t>
    </dgm:pt>
  </dgm:ptLst>
  <dgm:cxnLst>
    <dgm:cxn modelId="{029F2A34-AF34-4A21-8A13-5F9A92E7C406}" type="presOf" srcId="{ADD94E11-36D4-4D1D-B105-A6492CC2B1EC}" destId="{527EE212-82A9-44B7-B434-5705D968B59E}" srcOrd="0" destOrd="0" presId="urn:microsoft.com/office/officeart/2005/8/layout/process4"/>
    <dgm:cxn modelId="{81F6FDC2-3D55-4778-B7A7-AAD364CC768A}" type="presOf" srcId="{F05C628A-29AA-400D-AE35-D15AF27FA659}" destId="{56BDBA4C-3250-4206-AD80-27F9B7FB9C25}" srcOrd="0" destOrd="0" presId="urn:microsoft.com/office/officeart/2005/8/layout/process4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6FD2FA54-421D-4BC7-9554-F05167C44F71}" type="presOf" srcId="{5009F8C5-EE39-4931-A9AC-029927068645}" destId="{BE7AA3CA-7F0E-441C-A7B6-9F012101B1E8}" srcOrd="0" destOrd="0" presId="urn:microsoft.com/office/officeart/2005/8/layout/process4"/>
    <dgm:cxn modelId="{0A5413B9-01D5-42B5-8DFF-20B6E034B183}" srcId="{5009F8C5-EE39-4931-A9AC-029927068645}" destId="{F05C628A-29AA-400D-AE35-D15AF27FA659}" srcOrd="2" destOrd="0" parTransId="{DC0AD4B9-F88D-4DB3-9C09-E7476ADC3306}" sibTransId="{40E78392-1E4B-447D-9EF0-1DC5D8C7ED94}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5B93B6A9-EF89-4B06-9705-0C41D819533A}" type="presOf" srcId="{96F7E386-6DD8-431D-8689-B714D543B4D0}" destId="{132CFEAF-68DE-4F50-AF21-CBDABEE6473A}" srcOrd="0" destOrd="0" presId="urn:microsoft.com/office/officeart/2005/8/layout/process4"/>
    <dgm:cxn modelId="{2E442F3A-FB23-4B02-A358-516AD4D950E8}" type="presParOf" srcId="{BE7AA3CA-7F0E-441C-A7B6-9F012101B1E8}" destId="{216736B8-DD9C-4891-816D-17524C95A00D}" srcOrd="0" destOrd="0" presId="urn:microsoft.com/office/officeart/2005/8/layout/process4"/>
    <dgm:cxn modelId="{2A25135D-FEF8-4F84-A00C-D8280E61E183}" type="presParOf" srcId="{216736B8-DD9C-4891-816D-17524C95A00D}" destId="{56BDBA4C-3250-4206-AD80-27F9B7FB9C25}" srcOrd="0" destOrd="0" presId="urn:microsoft.com/office/officeart/2005/8/layout/process4"/>
    <dgm:cxn modelId="{08032006-5CF7-4FD8-BFAA-0504452ACFD7}" type="presParOf" srcId="{BE7AA3CA-7F0E-441C-A7B6-9F012101B1E8}" destId="{D7AA7CCF-CA16-47F7-AC9C-E9483FAB4E6A}" srcOrd="1" destOrd="0" presId="urn:microsoft.com/office/officeart/2005/8/layout/process4"/>
    <dgm:cxn modelId="{B44D182C-B478-463B-BE13-9B97B960FBF6}" type="presParOf" srcId="{BE7AA3CA-7F0E-441C-A7B6-9F012101B1E8}" destId="{B9176509-A181-4BA5-86F2-54377BCF2415}" srcOrd="2" destOrd="0" presId="urn:microsoft.com/office/officeart/2005/8/layout/process4"/>
    <dgm:cxn modelId="{6AEFF362-7A1A-4EF1-BB7B-7AE400E90C00}" type="presParOf" srcId="{B9176509-A181-4BA5-86F2-54377BCF2415}" destId="{132CFEAF-68DE-4F50-AF21-CBDABEE6473A}" srcOrd="0" destOrd="0" presId="urn:microsoft.com/office/officeart/2005/8/layout/process4"/>
    <dgm:cxn modelId="{533E6747-2C9A-4A79-B041-5B94067D3E3B}" type="presParOf" srcId="{BE7AA3CA-7F0E-441C-A7B6-9F012101B1E8}" destId="{11A974A6-E626-4BB7-A243-5E48A86D60EC}" srcOrd="3" destOrd="0" presId="urn:microsoft.com/office/officeart/2005/8/layout/process4"/>
    <dgm:cxn modelId="{7881856B-7A8A-4A74-B282-B4603AC8AEED}" type="presParOf" srcId="{BE7AA3CA-7F0E-441C-A7B6-9F012101B1E8}" destId="{AA7564BE-AA11-410A-8C1C-055C47D19AAA}" srcOrd="4" destOrd="0" presId="urn:microsoft.com/office/officeart/2005/8/layout/process4"/>
    <dgm:cxn modelId="{768946FD-2CF9-463A-851D-ACF85238F177}" type="presParOf" srcId="{AA7564BE-AA11-410A-8C1C-055C47D19AAA}" destId="{527EE212-82A9-44B7-B434-5705D968B5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en-US" altLang="zh-TW" sz="3600" dirty="0" smtClean="0"/>
            <a:t>1.</a:t>
          </a:r>
          <a:r>
            <a:rPr lang="zh-TW" altLang="en-US" sz="3600" dirty="0" smtClean="0"/>
            <a:t>摘要重點</a:t>
          </a:r>
          <a:endParaRPr lang="zh-TW" altLang="en-US" sz="36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96F7E386-6DD8-431D-8689-B714D543B4D0}">
      <dgm:prSet phldrT="[文字]" custT="1"/>
      <dgm:spPr/>
      <dgm:t>
        <a:bodyPr/>
        <a:lstStyle/>
        <a:p>
          <a:r>
            <a:rPr lang="en-US" altLang="zh-TW" sz="3600" dirty="0" smtClean="0"/>
            <a:t>2.</a:t>
          </a:r>
          <a:r>
            <a:rPr lang="zh-TW" sz="3600" dirty="0" smtClean="0"/>
            <a:t>分辨議論的類型</a:t>
          </a:r>
          <a:endParaRPr lang="zh-TW" altLang="en-US" sz="3600" dirty="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F05C628A-29AA-400D-AE35-D15AF27FA659}">
      <dgm:prSet phldrT="[文字]" custT="1"/>
      <dgm:spPr/>
      <dgm:t>
        <a:bodyPr/>
        <a:lstStyle/>
        <a:p>
          <a:r>
            <a:rPr lang="en-US" altLang="zh-TW" sz="3600" dirty="0" smtClean="0"/>
            <a:t>3.</a:t>
          </a:r>
          <a:r>
            <a:rPr lang="zh-TW" altLang="en-US" sz="3600" dirty="0" smtClean="0"/>
            <a:t>填寫議論文的結構</a:t>
          </a:r>
          <a:endParaRPr lang="zh-TW" altLang="en-US" sz="3600" dirty="0"/>
        </a:p>
      </dgm:t>
    </dgm:pt>
    <dgm:pt modelId="{DC0AD4B9-F88D-4DB3-9C09-E7476ADC3306}" type="par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40E78392-1E4B-447D-9EF0-1DC5D8C7ED94}" type="sib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6736B8-DD9C-4891-816D-17524C95A00D}" type="pres">
      <dgm:prSet presAssocID="{F05C628A-29AA-400D-AE35-D15AF27FA659}" presName="boxAndChildren" presStyleCnt="0"/>
      <dgm:spPr/>
    </dgm:pt>
    <dgm:pt modelId="{56BDBA4C-3250-4206-AD80-27F9B7FB9C25}" type="pres">
      <dgm:prSet presAssocID="{F05C628A-29AA-400D-AE35-D15AF27FA659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D7AA7CCF-CA16-47F7-AC9C-E9483FAB4E6A}" type="pres">
      <dgm:prSet presAssocID="{CFCCC462-3E80-4757-8357-B223A750F537}" presName="sp" presStyleCnt="0"/>
      <dgm:spPr/>
    </dgm:pt>
    <dgm:pt modelId="{B9176509-A181-4BA5-86F2-54377BCF2415}" type="pres">
      <dgm:prSet presAssocID="{96F7E386-6DD8-431D-8689-B714D543B4D0}" presName="arrowAndChildren" presStyleCnt="0"/>
      <dgm:spPr/>
    </dgm:pt>
    <dgm:pt modelId="{132CFEAF-68DE-4F50-AF21-CBDABEE6473A}" type="pres">
      <dgm:prSet presAssocID="{96F7E386-6DD8-431D-8689-B714D543B4D0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</dgm:pt>
    <dgm:pt modelId="{AA7564BE-AA11-410A-8C1C-055C47D19AAA}" type="pres">
      <dgm:prSet presAssocID="{ADD94E11-36D4-4D1D-B105-A6492CC2B1EC}" presName="arrowAndChildren" presStyleCnt="0"/>
      <dgm:spPr/>
    </dgm:pt>
    <dgm:pt modelId="{527EE212-82A9-44B7-B434-5705D968B59E}" type="pres">
      <dgm:prSet presAssocID="{ADD94E11-36D4-4D1D-B105-A6492CC2B1EC}" presName="parentTextArrow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8ABC03F5-6CFA-4D70-8326-35A5F7B2270D}" type="presOf" srcId="{ADD94E11-36D4-4D1D-B105-A6492CC2B1EC}" destId="{527EE212-82A9-44B7-B434-5705D968B59E}" srcOrd="0" destOrd="0" presId="urn:microsoft.com/office/officeart/2005/8/layout/process4"/>
    <dgm:cxn modelId="{865072DB-389F-4259-8A32-D08DA440516C}" type="presOf" srcId="{F05C628A-29AA-400D-AE35-D15AF27FA659}" destId="{56BDBA4C-3250-4206-AD80-27F9B7FB9C25}" srcOrd="0" destOrd="0" presId="urn:microsoft.com/office/officeart/2005/8/layout/process4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0A5413B9-01D5-42B5-8DFF-20B6E034B183}" srcId="{5009F8C5-EE39-4931-A9AC-029927068645}" destId="{F05C628A-29AA-400D-AE35-D15AF27FA659}" srcOrd="2" destOrd="0" parTransId="{DC0AD4B9-F88D-4DB3-9C09-E7476ADC3306}" sibTransId="{40E78392-1E4B-447D-9EF0-1DC5D8C7ED94}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F50851AC-D1DF-4336-818B-488FF32D493C}" type="presOf" srcId="{96F7E386-6DD8-431D-8689-B714D543B4D0}" destId="{132CFEAF-68DE-4F50-AF21-CBDABEE6473A}" srcOrd="0" destOrd="0" presId="urn:microsoft.com/office/officeart/2005/8/layout/process4"/>
    <dgm:cxn modelId="{F7A56534-02A9-4255-AD3E-3270088886E6}" type="presOf" srcId="{5009F8C5-EE39-4931-A9AC-029927068645}" destId="{BE7AA3CA-7F0E-441C-A7B6-9F012101B1E8}" srcOrd="0" destOrd="0" presId="urn:microsoft.com/office/officeart/2005/8/layout/process4"/>
    <dgm:cxn modelId="{E1BC1DEF-71F7-4F94-9603-EF252194FA78}" type="presParOf" srcId="{BE7AA3CA-7F0E-441C-A7B6-9F012101B1E8}" destId="{216736B8-DD9C-4891-816D-17524C95A00D}" srcOrd="0" destOrd="0" presId="urn:microsoft.com/office/officeart/2005/8/layout/process4"/>
    <dgm:cxn modelId="{5550B8AF-70F6-49F8-8830-DB4ED56080AE}" type="presParOf" srcId="{216736B8-DD9C-4891-816D-17524C95A00D}" destId="{56BDBA4C-3250-4206-AD80-27F9B7FB9C25}" srcOrd="0" destOrd="0" presId="urn:microsoft.com/office/officeart/2005/8/layout/process4"/>
    <dgm:cxn modelId="{572F48B3-E5E1-49AF-A274-E90CE54348E6}" type="presParOf" srcId="{BE7AA3CA-7F0E-441C-A7B6-9F012101B1E8}" destId="{D7AA7CCF-CA16-47F7-AC9C-E9483FAB4E6A}" srcOrd="1" destOrd="0" presId="urn:microsoft.com/office/officeart/2005/8/layout/process4"/>
    <dgm:cxn modelId="{58639516-BAF6-4B63-8D1D-5CF031A22649}" type="presParOf" srcId="{BE7AA3CA-7F0E-441C-A7B6-9F012101B1E8}" destId="{B9176509-A181-4BA5-86F2-54377BCF2415}" srcOrd="2" destOrd="0" presId="urn:microsoft.com/office/officeart/2005/8/layout/process4"/>
    <dgm:cxn modelId="{616A2C00-C5B3-4FC8-9527-A919AF245F5F}" type="presParOf" srcId="{B9176509-A181-4BA5-86F2-54377BCF2415}" destId="{132CFEAF-68DE-4F50-AF21-CBDABEE6473A}" srcOrd="0" destOrd="0" presId="urn:microsoft.com/office/officeart/2005/8/layout/process4"/>
    <dgm:cxn modelId="{28356A2C-B7EC-4361-8298-FBC0B1411C1F}" type="presParOf" srcId="{BE7AA3CA-7F0E-441C-A7B6-9F012101B1E8}" destId="{11A974A6-E626-4BB7-A243-5E48A86D60EC}" srcOrd="3" destOrd="0" presId="urn:microsoft.com/office/officeart/2005/8/layout/process4"/>
    <dgm:cxn modelId="{668E4CA9-9BAB-40F0-A5D3-3E211B2AE092}" type="presParOf" srcId="{BE7AA3CA-7F0E-441C-A7B6-9F012101B1E8}" destId="{AA7564BE-AA11-410A-8C1C-055C47D19AAA}" srcOrd="4" destOrd="0" presId="urn:microsoft.com/office/officeart/2005/8/layout/process4"/>
    <dgm:cxn modelId="{BA5C6AB1-7297-4CA1-BCD6-341AC80DB093}" type="presParOf" srcId="{AA7564BE-AA11-410A-8C1C-055C47D19AAA}" destId="{527EE212-82A9-44B7-B434-5705D968B5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en-US" altLang="zh-TW" sz="3600" dirty="0" smtClean="0"/>
            <a:t>1.</a:t>
          </a:r>
          <a:r>
            <a:rPr lang="zh-TW" altLang="en-US" sz="3600" dirty="0" smtClean="0"/>
            <a:t>辨別論據的分類</a:t>
          </a:r>
          <a:endParaRPr lang="zh-TW" altLang="en-US" sz="36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0A264A45-E9BF-4710-817D-CDCFD98CB53B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理由陳述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155CAD-FC69-43DD-A14B-FFF1809F1EA3}" type="parTrans" cxnId="{06E1DA91-3118-4BE7-96E6-07467B34FEFC}">
      <dgm:prSet/>
      <dgm:spPr/>
      <dgm:t>
        <a:bodyPr/>
        <a:lstStyle/>
        <a:p>
          <a:endParaRPr lang="zh-TW" altLang="en-US" sz="3600"/>
        </a:p>
      </dgm:t>
    </dgm:pt>
    <dgm:pt modelId="{D661DE51-65A1-4CC6-B0BE-C0724725F9F7}" type="sibTrans" cxnId="{06E1DA91-3118-4BE7-96E6-07467B34FEFC}">
      <dgm:prSet/>
      <dgm:spPr/>
      <dgm:t>
        <a:bodyPr/>
        <a:lstStyle/>
        <a:p>
          <a:endParaRPr lang="zh-TW" altLang="en-US" sz="3600"/>
        </a:p>
      </dgm:t>
    </dgm:pt>
    <dgm:pt modelId="{1BFC0F93-1B4B-4AA0-BA82-1FF737628DA3}">
      <dgm:prSet phldrT="[文字]" custT="1"/>
      <dgm:spPr/>
      <dgm:t>
        <a:bodyPr/>
        <a:lstStyle/>
        <a:p>
          <a:r>
            <a:rPr lang="zh-TW" altLang="en-US" sz="3200" dirty="0" smtClean="0"/>
            <a:t> 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事件說明</a:t>
          </a:r>
          <a:r>
            <a:rPr lang="zh-TW" altLang="en-US" sz="3200" dirty="0" smtClean="0"/>
            <a:t> </a:t>
          </a:r>
          <a:endParaRPr lang="zh-TW" altLang="en-US" sz="3200" dirty="0"/>
        </a:p>
      </dgm:t>
    </dgm:pt>
    <dgm:pt modelId="{B5B58079-AC36-4426-A421-724E33FA69FC}" type="parTrans" cxnId="{2661E58C-F3A5-4D35-803C-3C1D4264976C}">
      <dgm:prSet/>
      <dgm:spPr/>
      <dgm:t>
        <a:bodyPr/>
        <a:lstStyle/>
        <a:p>
          <a:endParaRPr lang="zh-TW" altLang="en-US" sz="3600"/>
        </a:p>
      </dgm:t>
    </dgm:pt>
    <dgm:pt modelId="{9CC64C41-EDB4-40AA-8F92-0A08AEEAD580}" type="sibTrans" cxnId="{2661E58C-F3A5-4D35-803C-3C1D4264976C}">
      <dgm:prSet/>
      <dgm:spPr/>
      <dgm:t>
        <a:bodyPr/>
        <a:lstStyle/>
        <a:p>
          <a:endParaRPr lang="zh-TW" altLang="en-US" sz="3600"/>
        </a:p>
      </dgm:t>
    </dgm:pt>
    <dgm:pt modelId="{F05C628A-29AA-400D-AE35-D15AF27FA659}">
      <dgm:prSet phldrT="[文字]" custT="1"/>
      <dgm:spPr/>
      <dgm:t>
        <a:bodyPr/>
        <a:lstStyle/>
        <a:p>
          <a:r>
            <a:rPr lang="en-US" altLang="zh-TW" sz="3600" dirty="0" smtClean="0"/>
            <a:t>3.</a:t>
          </a:r>
          <a:r>
            <a:rPr lang="zh-TW" sz="3600" dirty="0" smtClean="0"/>
            <a:t>填寫</a:t>
          </a:r>
          <a:r>
            <a:rPr lang="zh-TW" altLang="en-US" sz="3600" dirty="0" smtClean="0"/>
            <a:t>議論</a:t>
          </a:r>
          <a:r>
            <a:rPr lang="zh-TW" sz="3600" dirty="0" smtClean="0"/>
            <a:t>類型</a:t>
          </a:r>
          <a:r>
            <a:rPr lang="zh-TW" altLang="en-US" sz="3600" dirty="0" smtClean="0"/>
            <a:t>的</a:t>
          </a:r>
          <a:r>
            <a:rPr lang="zh-TW" sz="3600" dirty="0" smtClean="0"/>
            <a:t>結構</a:t>
          </a:r>
          <a:r>
            <a:rPr lang="en-US" sz="3600" dirty="0" smtClean="0"/>
            <a:t> </a:t>
          </a:r>
          <a:endParaRPr lang="zh-TW" altLang="en-US" sz="3600" dirty="0"/>
        </a:p>
      </dgm:t>
    </dgm:pt>
    <dgm:pt modelId="{DC0AD4B9-F88D-4DB3-9C09-E7476ADC3306}" type="par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40E78392-1E4B-447D-9EF0-1DC5D8C7ED94}" type="sib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96F7E386-6DD8-431D-8689-B714D543B4D0}">
      <dgm:prSet phldrT="[文字]" custT="1"/>
      <dgm:spPr/>
      <dgm:t>
        <a:bodyPr/>
        <a:lstStyle/>
        <a:p>
          <a:r>
            <a:rPr lang="en-US" altLang="zh-TW" sz="3600" dirty="0" smtClean="0"/>
            <a:t>2</a:t>
          </a:r>
          <a:r>
            <a:rPr lang="en-US" altLang="zh-TW" sz="3600" smtClean="0"/>
            <a:t>.</a:t>
          </a:r>
          <a:r>
            <a:rPr lang="zh-TW" sz="3600" smtClean="0"/>
            <a:t>分辨議論的</a:t>
          </a:r>
          <a:r>
            <a:rPr lang="zh-TW" sz="3600" dirty="0" smtClean="0"/>
            <a:t>類型</a:t>
          </a:r>
          <a:endParaRPr lang="zh-TW" altLang="en-US" sz="3600" dirty="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7C0F3A7-99E5-4B32-AD5D-7C6B9DD3751B}">
      <dgm:prSet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論點、理由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631DF1-8BEC-4972-8128-6C131C1BCDFB}" type="parTrans" cxnId="{F6B768E7-7ADC-4C3F-BF93-AABEA176C20E}">
      <dgm:prSet/>
      <dgm:spPr/>
      <dgm:t>
        <a:bodyPr/>
        <a:lstStyle/>
        <a:p>
          <a:endParaRPr lang="zh-TW" altLang="en-US" sz="3600"/>
        </a:p>
      </dgm:t>
    </dgm:pt>
    <dgm:pt modelId="{49720A1E-18F5-44C8-AB64-F779E1EF204E}" type="sibTrans" cxnId="{F6B768E7-7ADC-4C3F-BF93-AABEA176C20E}">
      <dgm:prSet/>
      <dgm:spPr/>
      <dgm:t>
        <a:bodyPr/>
        <a:lstStyle/>
        <a:p>
          <a:endParaRPr lang="zh-TW" altLang="en-US" sz="3600"/>
        </a:p>
      </dgm:t>
    </dgm:pt>
    <dgm:pt modelId="{1A27F9A3-DF64-433D-AA64-3359114BEA97}">
      <dgm:prSet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事件論點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藉事說理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454FF6-FE7F-4847-8388-9EC66460DF0F}" type="parTrans" cxnId="{C8CF5186-B51D-40D0-B27F-003E6B9F6A40}">
      <dgm:prSet/>
      <dgm:spPr/>
      <dgm:t>
        <a:bodyPr/>
        <a:lstStyle/>
        <a:p>
          <a:endParaRPr lang="zh-TW" altLang="en-US" sz="3600"/>
        </a:p>
      </dgm:t>
    </dgm:pt>
    <dgm:pt modelId="{AA49D926-95A6-4428-B518-87F055018F39}" type="sibTrans" cxnId="{C8CF5186-B51D-40D0-B27F-003E6B9F6A40}">
      <dgm:prSet/>
      <dgm:spPr/>
      <dgm:t>
        <a:bodyPr/>
        <a:lstStyle/>
        <a:p>
          <a:endParaRPr lang="zh-TW" altLang="en-US" sz="3600"/>
        </a:p>
      </dgm:t>
    </dgm:pt>
    <dgm:pt modelId="{5FA6478C-EE2F-43AB-9238-B431BFD130CF}">
      <dgm:prSet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論點、理由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E6467F-4B0C-48BF-B5FB-BB8EE00F2243}" type="parTrans" cxnId="{3E44CD57-6725-4819-8372-0B28A832827E}">
      <dgm:prSet/>
      <dgm:spPr/>
      <dgm:t>
        <a:bodyPr/>
        <a:lstStyle/>
        <a:p>
          <a:endParaRPr lang="zh-TW" altLang="en-US" sz="3600"/>
        </a:p>
      </dgm:t>
    </dgm:pt>
    <dgm:pt modelId="{CF1DD778-39F4-4A85-95AB-BA618C3752FF}" type="sibTrans" cxnId="{3E44CD57-6725-4819-8372-0B28A832827E}">
      <dgm:prSet/>
      <dgm:spPr/>
      <dgm:t>
        <a:bodyPr/>
        <a:lstStyle/>
        <a:p>
          <a:endParaRPr lang="zh-TW" altLang="en-US" sz="3600"/>
        </a:p>
      </dgm:t>
    </dgm:pt>
    <dgm:pt modelId="{B8EFB5A8-604C-447B-BAA5-FE7C636E2AC0}">
      <dgm:prSet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藉事說理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7E6AD-3EC1-4666-BA14-CBFC5E505A0D}" type="parTrans" cxnId="{8BBE621A-2CCA-4FDE-BD7C-3FD1A35AA9F0}">
      <dgm:prSet/>
      <dgm:spPr/>
      <dgm:t>
        <a:bodyPr/>
        <a:lstStyle/>
        <a:p>
          <a:endParaRPr lang="zh-TW" altLang="en-US" sz="3600"/>
        </a:p>
      </dgm:t>
    </dgm:pt>
    <dgm:pt modelId="{E9D47BA4-2B4C-469C-B465-8B4F01EBD6DD}" type="sibTrans" cxnId="{8BBE621A-2CCA-4FDE-BD7C-3FD1A35AA9F0}">
      <dgm:prSet/>
      <dgm:spPr/>
      <dgm:t>
        <a:bodyPr/>
        <a:lstStyle/>
        <a:p>
          <a:endParaRPr lang="zh-TW" altLang="en-US" sz="36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6736B8-DD9C-4891-816D-17524C95A00D}" type="pres">
      <dgm:prSet presAssocID="{F05C628A-29AA-400D-AE35-D15AF27FA659}" presName="boxAndChildren" presStyleCnt="0"/>
      <dgm:spPr/>
    </dgm:pt>
    <dgm:pt modelId="{56BDBA4C-3250-4206-AD80-27F9B7FB9C25}" type="pres">
      <dgm:prSet presAssocID="{F05C628A-29AA-400D-AE35-D15AF27FA659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B690310D-12D7-44AE-A90B-A3248A108BF6}" type="pres">
      <dgm:prSet presAssocID="{F05C628A-29AA-400D-AE35-D15AF27FA659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FDB756B1-D3DF-40CC-B517-7CD4211B93BA}" type="pres">
      <dgm:prSet presAssocID="{F05C628A-29AA-400D-AE35-D15AF27FA659}" presName="descendantBox" presStyleCnt="0"/>
      <dgm:spPr/>
    </dgm:pt>
    <dgm:pt modelId="{1F1E206B-53FC-422B-8ABD-634B984AA0BC}" type="pres">
      <dgm:prSet presAssocID="{5FA6478C-EE2F-43AB-9238-B431BFD130C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A6C5A6-8A07-4342-9B3F-F7FF5D85AD1D}" type="pres">
      <dgm:prSet presAssocID="{B8EFB5A8-604C-447B-BAA5-FE7C636E2AC0}" presName="childTextBox" presStyleLbl="fgAccFollowNode1" presStyleIdx="1" presStyleCnt="6" custLinFactNeighborX="1146" custLinFactNeighborY="-7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AA7CCF-CA16-47F7-AC9C-E9483FAB4E6A}" type="pres">
      <dgm:prSet presAssocID="{CFCCC462-3E80-4757-8357-B223A750F537}" presName="sp" presStyleCnt="0"/>
      <dgm:spPr/>
    </dgm:pt>
    <dgm:pt modelId="{B9176509-A181-4BA5-86F2-54377BCF2415}" type="pres">
      <dgm:prSet presAssocID="{96F7E386-6DD8-431D-8689-B714D543B4D0}" presName="arrowAndChildren" presStyleCnt="0"/>
      <dgm:spPr/>
    </dgm:pt>
    <dgm:pt modelId="{132CFEAF-68DE-4F50-AF21-CBDABEE6473A}" type="pres">
      <dgm:prSet presAssocID="{96F7E386-6DD8-431D-8689-B714D543B4D0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E939C105-0F27-49C1-90D2-BCE7B44820E6}" type="pres">
      <dgm:prSet presAssocID="{96F7E386-6DD8-431D-8689-B714D543B4D0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14CD2914-4FB4-44BF-9002-B9CEFA4DCBC2}" type="pres">
      <dgm:prSet presAssocID="{96F7E386-6DD8-431D-8689-B714D543B4D0}" presName="descendantArrow" presStyleCnt="0"/>
      <dgm:spPr/>
    </dgm:pt>
    <dgm:pt modelId="{26540411-5E57-4651-9313-72C28372C9E2}" type="pres">
      <dgm:prSet presAssocID="{C7C0F3A7-99E5-4B32-AD5D-7C6B9DD3751B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11F85F-BD74-4989-99CC-DA265DE9DDF0}" type="pres">
      <dgm:prSet presAssocID="{1A27F9A3-DF64-433D-AA64-3359114BEA9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</dgm:pt>
    <dgm:pt modelId="{AA7564BE-AA11-410A-8C1C-055C47D19AAA}" type="pres">
      <dgm:prSet presAssocID="{ADD94E11-36D4-4D1D-B105-A6492CC2B1EC}" presName="arrowAndChildren" presStyleCnt="0"/>
      <dgm:spPr/>
    </dgm:pt>
    <dgm:pt modelId="{527EE212-82A9-44B7-B434-5705D968B59E}" type="pres">
      <dgm:prSet presAssocID="{ADD94E11-36D4-4D1D-B105-A6492CC2B1EC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66AF780B-F11A-4EE4-92E9-B0C8D2ACCF12}" type="pres">
      <dgm:prSet presAssocID="{ADD94E11-36D4-4D1D-B105-A6492CC2B1EC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E545A610-6E7B-463F-B942-DCD8464AA6E1}" type="pres">
      <dgm:prSet presAssocID="{ADD94E11-36D4-4D1D-B105-A6492CC2B1EC}" presName="descendantArrow" presStyleCnt="0"/>
      <dgm:spPr/>
    </dgm:pt>
    <dgm:pt modelId="{3A084475-43E5-40FF-B10D-60049FE6979D}" type="pres">
      <dgm:prSet presAssocID="{0A264A45-E9BF-4710-817D-CDCFD98CB53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249B3A-0039-4A4B-984A-1FA80605BDE1}" type="pres">
      <dgm:prSet presAssocID="{1BFC0F93-1B4B-4AA0-BA82-1FF737628DA3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772AF73-25F3-4318-92C3-633069F97160}" type="presOf" srcId="{96F7E386-6DD8-431D-8689-B714D543B4D0}" destId="{132CFEAF-68DE-4F50-AF21-CBDABEE6473A}" srcOrd="0" destOrd="0" presId="urn:microsoft.com/office/officeart/2005/8/layout/process4"/>
    <dgm:cxn modelId="{06E1DA91-3118-4BE7-96E6-07467B34FEFC}" srcId="{ADD94E11-36D4-4D1D-B105-A6492CC2B1EC}" destId="{0A264A45-E9BF-4710-817D-CDCFD98CB53B}" srcOrd="0" destOrd="0" parTransId="{3D155CAD-FC69-43DD-A14B-FFF1809F1EA3}" sibTransId="{D661DE51-65A1-4CC6-B0BE-C0724725F9F7}"/>
    <dgm:cxn modelId="{925C3C94-8695-47AF-8517-556467B70EC2}" type="presOf" srcId="{F05C628A-29AA-400D-AE35-D15AF27FA659}" destId="{B690310D-12D7-44AE-A90B-A3248A108BF6}" srcOrd="1" destOrd="0" presId="urn:microsoft.com/office/officeart/2005/8/layout/process4"/>
    <dgm:cxn modelId="{B6BF5384-EDAE-4A63-9E25-D26F6DDCB3E5}" type="presOf" srcId="{0A264A45-E9BF-4710-817D-CDCFD98CB53B}" destId="{3A084475-43E5-40FF-B10D-60049FE6979D}" srcOrd="0" destOrd="0" presId="urn:microsoft.com/office/officeart/2005/8/layout/process4"/>
    <dgm:cxn modelId="{5E1B917B-3905-4E01-94E4-E494C1DD1056}" type="presOf" srcId="{1A27F9A3-DF64-433D-AA64-3359114BEA97}" destId="{C511F85F-BD74-4989-99CC-DA265DE9DDF0}" srcOrd="0" destOrd="0" presId="urn:microsoft.com/office/officeart/2005/8/layout/process4"/>
    <dgm:cxn modelId="{234F06F2-43A1-4229-9848-BC8ABB690E7E}" type="presOf" srcId="{ADD94E11-36D4-4D1D-B105-A6492CC2B1EC}" destId="{66AF780B-F11A-4EE4-92E9-B0C8D2ACCF12}" srcOrd="1" destOrd="0" presId="urn:microsoft.com/office/officeart/2005/8/layout/process4"/>
    <dgm:cxn modelId="{AB68CBA5-4D8B-49BA-86B0-B0549FF97934}" type="presOf" srcId="{1BFC0F93-1B4B-4AA0-BA82-1FF737628DA3}" destId="{0E249B3A-0039-4A4B-984A-1FA80605BDE1}" srcOrd="0" destOrd="0" presId="urn:microsoft.com/office/officeart/2005/8/layout/process4"/>
    <dgm:cxn modelId="{3E44CD57-6725-4819-8372-0B28A832827E}" srcId="{F05C628A-29AA-400D-AE35-D15AF27FA659}" destId="{5FA6478C-EE2F-43AB-9238-B431BFD130CF}" srcOrd="0" destOrd="0" parTransId="{D1E6467F-4B0C-48BF-B5FB-BB8EE00F2243}" sibTransId="{CF1DD778-39F4-4A85-95AB-BA618C3752FF}"/>
    <dgm:cxn modelId="{0A5413B9-01D5-42B5-8DFF-20B6E034B183}" srcId="{5009F8C5-EE39-4931-A9AC-029927068645}" destId="{F05C628A-29AA-400D-AE35-D15AF27FA659}" srcOrd="2" destOrd="0" parTransId="{DC0AD4B9-F88D-4DB3-9C09-E7476ADC3306}" sibTransId="{40E78392-1E4B-447D-9EF0-1DC5D8C7ED94}"/>
    <dgm:cxn modelId="{C1544B54-7413-4BB1-9B4F-4F64BD90C4CA}" type="presOf" srcId="{F05C628A-29AA-400D-AE35-D15AF27FA659}" destId="{56BDBA4C-3250-4206-AD80-27F9B7FB9C25}" srcOrd="0" destOrd="0" presId="urn:microsoft.com/office/officeart/2005/8/layout/process4"/>
    <dgm:cxn modelId="{C8CF5186-B51D-40D0-B27F-003E6B9F6A40}" srcId="{96F7E386-6DD8-431D-8689-B714D543B4D0}" destId="{1A27F9A3-DF64-433D-AA64-3359114BEA97}" srcOrd="1" destOrd="0" parTransId="{1C454FF6-FE7F-4847-8388-9EC66460DF0F}" sibTransId="{AA49D926-95A6-4428-B518-87F055018F39}"/>
    <dgm:cxn modelId="{96222324-8647-488D-9B54-CB990F256CBF}" type="presOf" srcId="{5009F8C5-EE39-4931-A9AC-029927068645}" destId="{BE7AA3CA-7F0E-441C-A7B6-9F012101B1E8}" srcOrd="0" destOrd="0" presId="urn:microsoft.com/office/officeart/2005/8/layout/process4"/>
    <dgm:cxn modelId="{2661E58C-F3A5-4D35-803C-3C1D4264976C}" srcId="{ADD94E11-36D4-4D1D-B105-A6492CC2B1EC}" destId="{1BFC0F93-1B4B-4AA0-BA82-1FF737628DA3}" srcOrd="1" destOrd="0" parTransId="{B5B58079-AC36-4426-A421-724E33FA69FC}" sibTransId="{9CC64C41-EDB4-40AA-8F92-0A08AEEAD580}"/>
    <dgm:cxn modelId="{1F8EFBA7-9F5A-421F-A61C-0D8EEDE0B20F}" type="presOf" srcId="{96F7E386-6DD8-431D-8689-B714D543B4D0}" destId="{E939C105-0F27-49C1-90D2-BCE7B44820E6}" srcOrd="1" destOrd="0" presId="urn:microsoft.com/office/officeart/2005/8/layout/process4"/>
    <dgm:cxn modelId="{675B6BE6-6DCF-48AF-BE5F-458AD04BBFD9}" type="presOf" srcId="{C7C0F3A7-99E5-4B32-AD5D-7C6B9DD3751B}" destId="{26540411-5E57-4651-9313-72C28372C9E2}" srcOrd="0" destOrd="0" presId="urn:microsoft.com/office/officeart/2005/8/layout/process4"/>
    <dgm:cxn modelId="{BBE5E274-F998-46A2-9D42-3E31733D36A8}" type="presOf" srcId="{ADD94E11-36D4-4D1D-B105-A6492CC2B1EC}" destId="{527EE212-82A9-44B7-B434-5705D968B59E}" srcOrd="0" destOrd="0" presId="urn:microsoft.com/office/officeart/2005/8/layout/process4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F6B768E7-7ADC-4C3F-BF93-AABEA176C20E}" srcId="{96F7E386-6DD8-431D-8689-B714D543B4D0}" destId="{C7C0F3A7-99E5-4B32-AD5D-7C6B9DD3751B}" srcOrd="0" destOrd="0" parTransId="{D3631DF1-8BEC-4972-8128-6C131C1BCDFB}" sibTransId="{49720A1E-18F5-44C8-AB64-F779E1EF204E}"/>
    <dgm:cxn modelId="{CFDD8CB8-06F1-451B-80FF-ED2A9C33786C}" type="presOf" srcId="{5FA6478C-EE2F-43AB-9238-B431BFD130CF}" destId="{1F1E206B-53FC-422B-8ABD-634B984AA0BC}" srcOrd="0" destOrd="0" presId="urn:microsoft.com/office/officeart/2005/8/layout/process4"/>
    <dgm:cxn modelId="{8BBE621A-2CCA-4FDE-BD7C-3FD1A35AA9F0}" srcId="{F05C628A-29AA-400D-AE35-D15AF27FA659}" destId="{B8EFB5A8-604C-447B-BAA5-FE7C636E2AC0}" srcOrd="1" destOrd="0" parTransId="{8A47E6AD-3EC1-4666-BA14-CBFC5E505A0D}" sibTransId="{E9D47BA4-2B4C-469C-B465-8B4F01EBD6DD}"/>
    <dgm:cxn modelId="{096A5DDA-678C-45A3-99DB-7634D115D1A9}" type="presOf" srcId="{B8EFB5A8-604C-447B-BAA5-FE7C636E2AC0}" destId="{3DA6C5A6-8A07-4342-9B3F-F7FF5D85AD1D}" srcOrd="0" destOrd="0" presId="urn:microsoft.com/office/officeart/2005/8/layout/process4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DB23A9D8-B0CD-4D96-B6CF-01EF3F711F1E}" type="presParOf" srcId="{BE7AA3CA-7F0E-441C-A7B6-9F012101B1E8}" destId="{216736B8-DD9C-4891-816D-17524C95A00D}" srcOrd="0" destOrd="0" presId="urn:microsoft.com/office/officeart/2005/8/layout/process4"/>
    <dgm:cxn modelId="{C50F13EE-18E1-4385-8F3A-11CCB804C4FD}" type="presParOf" srcId="{216736B8-DD9C-4891-816D-17524C95A00D}" destId="{56BDBA4C-3250-4206-AD80-27F9B7FB9C25}" srcOrd="0" destOrd="0" presId="urn:microsoft.com/office/officeart/2005/8/layout/process4"/>
    <dgm:cxn modelId="{820F7911-CFA7-4722-B499-DF77AAEB09A8}" type="presParOf" srcId="{216736B8-DD9C-4891-816D-17524C95A00D}" destId="{B690310D-12D7-44AE-A90B-A3248A108BF6}" srcOrd="1" destOrd="0" presId="urn:microsoft.com/office/officeart/2005/8/layout/process4"/>
    <dgm:cxn modelId="{96449F6A-6104-49CA-9097-75B94454E8D0}" type="presParOf" srcId="{216736B8-DD9C-4891-816D-17524C95A00D}" destId="{FDB756B1-D3DF-40CC-B517-7CD4211B93BA}" srcOrd="2" destOrd="0" presId="urn:microsoft.com/office/officeart/2005/8/layout/process4"/>
    <dgm:cxn modelId="{3EA09736-D62C-4EBB-96AB-00966BAEBA03}" type="presParOf" srcId="{FDB756B1-D3DF-40CC-B517-7CD4211B93BA}" destId="{1F1E206B-53FC-422B-8ABD-634B984AA0BC}" srcOrd="0" destOrd="0" presId="urn:microsoft.com/office/officeart/2005/8/layout/process4"/>
    <dgm:cxn modelId="{12EC1414-B2EE-463D-83AA-2F0DCBAE22AB}" type="presParOf" srcId="{FDB756B1-D3DF-40CC-B517-7CD4211B93BA}" destId="{3DA6C5A6-8A07-4342-9B3F-F7FF5D85AD1D}" srcOrd="1" destOrd="0" presId="urn:microsoft.com/office/officeart/2005/8/layout/process4"/>
    <dgm:cxn modelId="{DA8B0166-BCA4-4DBC-B3C0-481D4C8EBAAA}" type="presParOf" srcId="{BE7AA3CA-7F0E-441C-A7B6-9F012101B1E8}" destId="{D7AA7CCF-CA16-47F7-AC9C-E9483FAB4E6A}" srcOrd="1" destOrd="0" presId="urn:microsoft.com/office/officeart/2005/8/layout/process4"/>
    <dgm:cxn modelId="{DE5EF9AF-3FCC-4F39-BF6D-FE3DE6F6D09C}" type="presParOf" srcId="{BE7AA3CA-7F0E-441C-A7B6-9F012101B1E8}" destId="{B9176509-A181-4BA5-86F2-54377BCF2415}" srcOrd="2" destOrd="0" presId="urn:microsoft.com/office/officeart/2005/8/layout/process4"/>
    <dgm:cxn modelId="{1CFF4183-27C2-45BD-9137-B118F50F5823}" type="presParOf" srcId="{B9176509-A181-4BA5-86F2-54377BCF2415}" destId="{132CFEAF-68DE-4F50-AF21-CBDABEE6473A}" srcOrd="0" destOrd="0" presId="urn:microsoft.com/office/officeart/2005/8/layout/process4"/>
    <dgm:cxn modelId="{4BABD6C2-F9BE-4086-B24C-6B352174CC3C}" type="presParOf" srcId="{B9176509-A181-4BA5-86F2-54377BCF2415}" destId="{E939C105-0F27-49C1-90D2-BCE7B44820E6}" srcOrd="1" destOrd="0" presId="urn:microsoft.com/office/officeart/2005/8/layout/process4"/>
    <dgm:cxn modelId="{C0E900AA-B17A-4B02-8163-498146D06BF6}" type="presParOf" srcId="{B9176509-A181-4BA5-86F2-54377BCF2415}" destId="{14CD2914-4FB4-44BF-9002-B9CEFA4DCBC2}" srcOrd="2" destOrd="0" presId="urn:microsoft.com/office/officeart/2005/8/layout/process4"/>
    <dgm:cxn modelId="{D732EDE8-1694-407D-B14F-5AB804CE3DB8}" type="presParOf" srcId="{14CD2914-4FB4-44BF-9002-B9CEFA4DCBC2}" destId="{26540411-5E57-4651-9313-72C28372C9E2}" srcOrd="0" destOrd="0" presId="urn:microsoft.com/office/officeart/2005/8/layout/process4"/>
    <dgm:cxn modelId="{69C5C920-107D-4D37-8D59-402DCD402B73}" type="presParOf" srcId="{14CD2914-4FB4-44BF-9002-B9CEFA4DCBC2}" destId="{C511F85F-BD74-4989-99CC-DA265DE9DDF0}" srcOrd="1" destOrd="0" presId="urn:microsoft.com/office/officeart/2005/8/layout/process4"/>
    <dgm:cxn modelId="{FE3E191F-1D2F-4E56-AF79-02A76080373A}" type="presParOf" srcId="{BE7AA3CA-7F0E-441C-A7B6-9F012101B1E8}" destId="{11A974A6-E626-4BB7-A243-5E48A86D60EC}" srcOrd="3" destOrd="0" presId="urn:microsoft.com/office/officeart/2005/8/layout/process4"/>
    <dgm:cxn modelId="{3503E494-D091-4C74-99DD-9E4671EDE150}" type="presParOf" srcId="{BE7AA3CA-7F0E-441C-A7B6-9F012101B1E8}" destId="{AA7564BE-AA11-410A-8C1C-055C47D19AAA}" srcOrd="4" destOrd="0" presId="urn:microsoft.com/office/officeart/2005/8/layout/process4"/>
    <dgm:cxn modelId="{91FC5DA7-3A43-42D5-A38F-6050A7E2AE95}" type="presParOf" srcId="{AA7564BE-AA11-410A-8C1C-055C47D19AAA}" destId="{527EE212-82A9-44B7-B434-5705D968B59E}" srcOrd="0" destOrd="0" presId="urn:microsoft.com/office/officeart/2005/8/layout/process4"/>
    <dgm:cxn modelId="{420F7B94-0399-421C-968E-CC69B8717D97}" type="presParOf" srcId="{AA7564BE-AA11-410A-8C1C-055C47D19AAA}" destId="{66AF780B-F11A-4EE4-92E9-B0C8D2ACCF12}" srcOrd="1" destOrd="0" presId="urn:microsoft.com/office/officeart/2005/8/layout/process4"/>
    <dgm:cxn modelId="{54B59252-BADE-4A49-A64E-72E49FC8C5A1}" type="presParOf" srcId="{AA7564BE-AA11-410A-8C1C-055C47D19AAA}" destId="{E545A610-6E7B-463F-B942-DCD8464AA6E1}" srcOrd="2" destOrd="0" presId="urn:microsoft.com/office/officeart/2005/8/layout/process4"/>
    <dgm:cxn modelId="{A1E9F8CF-B64D-48C9-A0F1-CB0928E3F63D}" type="presParOf" srcId="{E545A610-6E7B-463F-B942-DCD8464AA6E1}" destId="{3A084475-43E5-40FF-B10D-60049FE6979D}" srcOrd="0" destOrd="0" presId="urn:microsoft.com/office/officeart/2005/8/layout/process4"/>
    <dgm:cxn modelId="{7466A8DE-E812-4DCF-BFD4-46436743DFFB}" type="presParOf" srcId="{E545A610-6E7B-463F-B942-DCD8464AA6E1}" destId="{0E249B3A-0039-4A4B-984A-1FA80605BDE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FAFB841-36FD-42FE-AAE8-E02393A1C2F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20F082A7-BBE3-46B3-A5C2-FAD20567074F}">
      <dgm:prSet phldrT="[文字]" custT="1"/>
      <dgm:spPr/>
      <dgm:t>
        <a:bodyPr/>
        <a:lstStyle/>
        <a:p>
          <a:r>
            <a:rPr lang="zh-TW" altLang="en-US" sz="2800" b="1" dirty="0" smtClean="0"/>
            <a:t>不正常</a:t>
          </a:r>
          <a:endParaRPr lang="en-US" altLang="zh-TW" sz="2800" b="1" dirty="0" smtClean="0"/>
        </a:p>
        <a:p>
          <a:r>
            <a:rPr lang="zh-TW" altLang="en-US" sz="2400" b="1" dirty="0" smtClean="0">
              <a:solidFill>
                <a:srgbClr val="FFFF00"/>
              </a:solidFill>
            </a:rPr>
            <a:t>足苦躓焉</a:t>
          </a:r>
          <a:endParaRPr lang="zh-TW" altLang="en-US" sz="2400" b="1" dirty="0">
            <a:solidFill>
              <a:srgbClr val="FFFF00"/>
            </a:solidFill>
          </a:endParaRPr>
        </a:p>
      </dgm:t>
    </dgm:pt>
    <dgm:pt modelId="{031A1EE9-E06F-4D90-9E25-4B6556819191}" type="parTrans" cxnId="{A00B4BEE-0EDC-49C2-8AE6-E416804C39C7}">
      <dgm:prSet/>
      <dgm:spPr/>
      <dgm:t>
        <a:bodyPr/>
        <a:lstStyle/>
        <a:p>
          <a:endParaRPr lang="zh-TW" altLang="en-US"/>
        </a:p>
      </dgm:t>
    </dgm:pt>
    <dgm:pt modelId="{7FB0915F-B95F-45EB-B7F9-B503D95DDA01}" type="sibTrans" cxnId="{A00B4BEE-0EDC-49C2-8AE6-E416804C39C7}">
      <dgm:prSet/>
      <dgm:spPr/>
      <dgm:t>
        <a:bodyPr/>
        <a:lstStyle/>
        <a:p>
          <a:endParaRPr lang="zh-TW" altLang="en-US"/>
        </a:p>
      </dgm:t>
    </dgm:pt>
    <dgm:pt modelId="{D594C754-05A4-4DCD-84CC-BD3EC7A07474}">
      <dgm:prSet phldrT="[文字]" custT="1"/>
      <dgm:spPr/>
      <dgm:t>
        <a:bodyPr/>
        <a:lstStyle/>
        <a:p>
          <a:r>
            <a:rPr lang="zh-TW" altLang="en-US" sz="3200" b="1" dirty="0" smtClean="0"/>
            <a:t>正常</a:t>
          </a:r>
          <a:endParaRPr lang="en-US" altLang="zh-TW" sz="3200" b="1" dirty="0" smtClean="0"/>
        </a:p>
        <a:p>
          <a:r>
            <a:rPr lang="zh-TW" altLang="en-US" sz="2400" b="1" dirty="0" smtClean="0">
              <a:solidFill>
                <a:srgbClr val="FFFF00"/>
              </a:solidFill>
            </a:rPr>
            <a:t>浸淫日廣</a:t>
          </a:r>
          <a:endParaRPr lang="zh-TW" altLang="en-US" sz="2400" b="1" dirty="0">
            <a:solidFill>
              <a:srgbClr val="FFFF00"/>
            </a:solidFill>
          </a:endParaRPr>
        </a:p>
      </dgm:t>
    </dgm:pt>
    <dgm:pt modelId="{5E98800F-AC32-44D3-8F06-FB7C8D02E229}" type="parTrans" cxnId="{AB6A77D8-6C6A-4C0E-B242-588D6DEB0ADA}">
      <dgm:prSet/>
      <dgm:spPr/>
      <dgm:t>
        <a:bodyPr/>
        <a:lstStyle/>
        <a:p>
          <a:endParaRPr lang="zh-TW" altLang="en-US"/>
        </a:p>
      </dgm:t>
    </dgm:pt>
    <dgm:pt modelId="{A3DB1505-1B9F-442A-A24A-6A03CFF7D79F}" type="sibTrans" cxnId="{AB6A77D8-6C6A-4C0E-B242-588D6DEB0ADA}">
      <dgm:prSet/>
      <dgm:spPr/>
      <dgm:t>
        <a:bodyPr/>
        <a:lstStyle/>
        <a:p>
          <a:endParaRPr lang="zh-TW" altLang="en-US"/>
        </a:p>
      </dgm:t>
    </dgm:pt>
    <dgm:pt modelId="{97FEDC12-9F56-4462-A8D7-67BFAEB2DB86}">
      <dgm:prSet phldrT="[文字]" custT="1"/>
      <dgm:spPr/>
      <dgm:t>
        <a:bodyPr/>
        <a:lstStyle/>
        <a:p>
          <a:r>
            <a:rPr lang="zh-TW" altLang="en-US" sz="3200" b="1" dirty="0" smtClean="0"/>
            <a:t>日常</a:t>
          </a:r>
          <a:endParaRPr lang="en-US" altLang="zh-TW" sz="3200" b="1" dirty="0" smtClean="0"/>
        </a:p>
        <a:p>
          <a:r>
            <a:rPr lang="zh-TW" altLang="en-US" sz="2400" b="1" dirty="0" smtClean="0">
              <a:solidFill>
                <a:srgbClr val="FFFF00"/>
              </a:solidFill>
            </a:rPr>
            <a:t>久而遂安之</a:t>
          </a:r>
          <a:endParaRPr lang="zh-TW" altLang="en-US" sz="2400" b="1" dirty="0">
            <a:solidFill>
              <a:srgbClr val="FFFF00"/>
            </a:solidFill>
          </a:endParaRPr>
        </a:p>
      </dgm:t>
    </dgm:pt>
    <dgm:pt modelId="{5D682688-DCB3-433C-B5CF-B2745228F7C1}" type="parTrans" cxnId="{26D1B86E-BC34-4B0D-BA39-7F3150CDA3D2}">
      <dgm:prSet/>
      <dgm:spPr/>
      <dgm:t>
        <a:bodyPr/>
        <a:lstStyle/>
        <a:p>
          <a:endParaRPr lang="zh-TW" altLang="en-US"/>
        </a:p>
      </dgm:t>
    </dgm:pt>
    <dgm:pt modelId="{23F00493-0DC1-4A94-9ED8-6AC0A22BF805}" type="sibTrans" cxnId="{26D1B86E-BC34-4B0D-BA39-7F3150CDA3D2}">
      <dgm:prSet/>
      <dgm:spPr/>
      <dgm:t>
        <a:bodyPr/>
        <a:lstStyle/>
        <a:p>
          <a:endParaRPr lang="zh-TW" altLang="en-US"/>
        </a:p>
      </dgm:t>
    </dgm:pt>
    <dgm:pt modelId="{CD125BAD-ECE9-4957-B3DD-4E79CFFC6EC8}" type="pres">
      <dgm:prSet presAssocID="{6FAFB841-36FD-42FE-AAE8-E02393A1C2F0}" presName="CompostProcess" presStyleCnt="0">
        <dgm:presLayoutVars>
          <dgm:dir/>
          <dgm:resizeHandles val="exact"/>
        </dgm:presLayoutVars>
      </dgm:prSet>
      <dgm:spPr/>
    </dgm:pt>
    <dgm:pt modelId="{4EBE22D3-2F5E-4000-AF40-AC1026EA1CC4}" type="pres">
      <dgm:prSet presAssocID="{6FAFB841-36FD-42FE-AAE8-E02393A1C2F0}" presName="arrow" presStyleLbl="bgShp" presStyleIdx="0" presStyleCnt="1"/>
      <dgm:spPr/>
    </dgm:pt>
    <dgm:pt modelId="{7C886E1F-0E72-4D2B-AA04-015A46BEEC3F}" type="pres">
      <dgm:prSet presAssocID="{6FAFB841-36FD-42FE-AAE8-E02393A1C2F0}" presName="linearProcess" presStyleCnt="0"/>
      <dgm:spPr/>
    </dgm:pt>
    <dgm:pt modelId="{2A9763F4-BC3E-4241-AB76-7F9130F6668F}" type="pres">
      <dgm:prSet presAssocID="{20F082A7-BBE3-46B3-A5C2-FAD20567074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C18A0F-BD89-4E64-8B78-B1A26B650580}" type="pres">
      <dgm:prSet presAssocID="{7FB0915F-B95F-45EB-B7F9-B503D95DDA01}" presName="sibTrans" presStyleCnt="0"/>
      <dgm:spPr/>
    </dgm:pt>
    <dgm:pt modelId="{BC197485-5A3C-406D-BC5F-CD896C00D700}" type="pres">
      <dgm:prSet presAssocID="{D594C754-05A4-4DCD-84CC-BD3EC7A0747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2CB84B-E5D7-429B-82DF-E9B80B40AAE7}" type="pres">
      <dgm:prSet presAssocID="{A3DB1505-1B9F-442A-A24A-6A03CFF7D79F}" presName="sibTrans" presStyleCnt="0"/>
      <dgm:spPr/>
    </dgm:pt>
    <dgm:pt modelId="{212686BE-BD36-4E18-BF92-C4FB2C9DF10F}" type="pres">
      <dgm:prSet presAssocID="{97FEDC12-9F56-4462-A8D7-67BFAEB2DB86}" presName="textNode" presStyleLbl="node1" presStyleIdx="2" presStyleCnt="3" custLinFactNeighborX="-7343" custLinFactNeighborY="12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00B4BEE-0EDC-49C2-8AE6-E416804C39C7}" srcId="{6FAFB841-36FD-42FE-AAE8-E02393A1C2F0}" destId="{20F082A7-BBE3-46B3-A5C2-FAD20567074F}" srcOrd="0" destOrd="0" parTransId="{031A1EE9-E06F-4D90-9E25-4B6556819191}" sibTransId="{7FB0915F-B95F-45EB-B7F9-B503D95DDA01}"/>
    <dgm:cxn modelId="{AB6A77D8-6C6A-4C0E-B242-588D6DEB0ADA}" srcId="{6FAFB841-36FD-42FE-AAE8-E02393A1C2F0}" destId="{D594C754-05A4-4DCD-84CC-BD3EC7A07474}" srcOrd="1" destOrd="0" parTransId="{5E98800F-AC32-44D3-8F06-FB7C8D02E229}" sibTransId="{A3DB1505-1B9F-442A-A24A-6A03CFF7D79F}"/>
    <dgm:cxn modelId="{44C44CA2-A71E-4455-BAEA-8FDF3A89A663}" type="presOf" srcId="{20F082A7-BBE3-46B3-A5C2-FAD20567074F}" destId="{2A9763F4-BC3E-4241-AB76-7F9130F6668F}" srcOrd="0" destOrd="0" presId="urn:microsoft.com/office/officeart/2005/8/layout/hProcess9"/>
    <dgm:cxn modelId="{96EE00E0-78A2-4E47-8BB2-02B5F47A0B1E}" type="presOf" srcId="{6FAFB841-36FD-42FE-AAE8-E02393A1C2F0}" destId="{CD125BAD-ECE9-4957-B3DD-4E79CFFC6EC8}" srcOrd="0" destOrd="0" presId="urn:microsoft.com/office/officeart/2005/8/layout/hProcess9"/>
    <dgm:cxn modelId="{26D1B86E-BC34-4B0D-BA39-7F3150CDA3D2}" srcId="{6FAFB841-36FD-42FE-AAE8-E02393A1C2F0}" destId="{97FEDC12-9F56-4462-A8D7-67BFAEB2DB86}" srcOrd="2" destOrd="0" parTransId="{5D682688-DCB3-433C-B5CF-B2745228F7C1}" sibTransId="{23F00493-0DC1-4A94-9ED8-6AC0A22BF805}"/>
    <dgm:cxn modelId="{8E1292F7-5C93-4901-AC15-8FBF6F31168F}" type="presOf" srcId="{D594C754-05A4-4DCD-84CC-BD3EC7A07474}" destId="{BC197485-5A3C-406D-BC5F-CD896C00D700}" srcOrd="0" destOrd="0" presId="urn:microsoft.com/office/officeart/2005/8/layout/hProcess9"/>
    <dgm:cxn modelId="{A265973D-3152-43C6-B80A-E7BA78654521}" type="presOf" srcId="{97FEDC12-9F56-4462-A8D7-67BFAEB2DB86}" destId="{212686BE-BD36-4E18-BF92-C4FB2C9DF10F}" srcOrd="0" destOrd="0" presId="urn:microsoft.com/office/officeart/2005/8/layout/hProcess9"/>
    <dgm:cxn modelId="{E0BEA741-BBAA-439D-BE43-A3D5374F3B9E}" type="presParOf" srcId="{CD125BAD-ECE9-4957-B3DD-4E79CFFC6EC8}" destId="{4EBE22D3-2F5E-4000-AF40-AC1026EA1CC4}" srcOrd="0" destOrd="0" presId="urn:microsoft.com/office/officeart/2005/8/layout/hProcess9"/>
    <dgm:cxn modelId="{13952BCF-29A1-4710-8687-8B590D7AF52A}" type="presParOf" srcId="{CD125BAD-ECE9-4957-B3DD-4E79CFFC6EC8}" destId="{7C886E1F-0E72-4D2B-AA04-015A46BEEC3F}" srcOrd="1" destOrd="0" presId="urn:microsoft.com/office/officeart/2005/8/layout/hProcess9"/>
    <dgm:cxn modelId="{38150071-113B-4C38-BB78-F3221F8F77E4}" type="presParOf" srcId="{7C886E1F-0E72-4D2B-AA04-015A46BEEC3F}" destId="{2A9763F4-BC3E-4241-AB76-7F9130F6668F}" srcOrd="0" destOrd="0" presId="urn:microsoft.com/office/officeart/2005/8/layout/hProcess9"/>
    <dgm:cxn modelId="{7D0490DF-AD97-4B55-A05C-64281BCAD96E}" type="presParOf" srcId="{7C886E1F-0E72-4D2B-AA04-015A46BEEC3F}" destId="{B1C18A0F-BD89-4E64-8B78-B1A26B650580}" srcOrd="1" destOrd="0" presId="urn:microsoft.com/office/officeart/2005/8/layout/hProcess9"/>
    <dgm:cxn modelId="{AA97048B-BD6C-4F24-A709-68887E2FE01A}" type="presParOf" srcId="{7C886E1F-0E72-4D2B-AA04-015A46BEEC3F}" destId="{BC197485-5A3C-406D-BC5F-CD896C00D700}" srcOrd="2" destOrd="0" presId="urn:microsoft.com/office/officeart/2005/8/layout/hProcess9"/>
    <dgm:cxn modelId="{A28C1E6B-5D8C-493E-B07D-D8FA97EBD3E5}" type="presParOf" srcId="{7C886E1F-0E72-4D2B-AA04-015A46BEEC3F}" destId="{3F2CB84B-E5D7-429B-82DF-E9B80B40AAE7}" srcOrd="3" destOrd="0" presId="urn:microsoft.com/office/officeart/2005/8/layout/hProcess9"/>
    <dgm:cxn modelId="{CCF20333-B2A6-4097-B0AF-AB89B6395A60}" type="presParOf" srcId="{7C886E1F-0E72-4D2B-AA04-015A46BEEC3F}" destId="{212686BE-BD36-4E18-BF92-C4FB2C9DF1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52438E4-359E-413E-8CCB-F0EACA3AEF5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3EAF156-49D5-4883-A312-0862E5C04616}">
      <dgm:prSet phldrT="[文字]" custT="1"/>
      <dgm:spPr/>
      <dgm:t>
        <a:bodyPr/>
        <a:lstStyle/>
        <a:p>
          <a:r>
            <a:rPr lang="zh-TW" altLang="en-US" sz="2400" b="1" dirty="0" smtClean="0"/>
            <a:t>起因</a:t>
          </a:r>
          <a:endParaRPr lang="zh-TW" altLang="en-US" sz="2400" b="1" dirty="0"/>
        </a:p>
      </dgm:t>
    </dgm:pt>
    <dgm:pt modelId="{60A0FCB4-4A0B-4EDD-9BB7-0C2492A7E973}" type="parTrans" cxnId="{E3711B48-F996-4E83-A9C0-3BBEA5992FFC}">
      <dgm:prSet/>
      <dgm:spPr/>
      <dgm:t>
        <a:bodyPr/>
        <a:lstStyle/>
        <a:p>
          <a:endParaRPr lang="zh-TW" altLang="en-US"/>
        </a:p>
      </dgm:t>
    </dgm:pt>
    <dgm:pt modelId="{DFECA2D8-8179-4363-A4B1-F1E2D8EEE19C}" type="sibTrans" cxnId="{E3711B48-F996-4E83-A9C0-3BBEA5992FFC}">
      <dgm:prSet/>
      <dgm:spPr/>
      <dgm:t>
        <a:bodyPr/>
        <a:lstStyle/>
        <a:p>
          <a:endParaRPr lang="zh-TW" altLang="en-US"/>
        </a:p>
      </dgm:t>
    </dgm:pt>
    <dgm:pt modelId="{CF6B28A8-BB48-445A-AE53-C6631FD34B25}">
      <dgm:prSet phldrT="[文字]" custT="1"/>
      <dgm:spPr/>
      <dgm:t>
        <a:bodyPr/>
        <a:lstStyle/>
        <a:p>
          <a:r>
            <a:rPr lang="zh-TW" altLang="en-US" sz="2000" b="0" dirty="0" smtClean="0"/>
            <a:t>窪地已被填平</a:t>
          </a:r>
          <a:endParaRPr lang="zh-TW" altLang="en-US" sz="2000" b="0" dirty="0"/>
        </a:p>
      </dgm:t>
    </dgm:pt>
    <dgm:pt modelId="{4C8CE920-EAB8-4653-86DB-D160696E1191}" type="parTrans" cxnId="{D233F843-B81C-43DB-94B6-A05783880292}">
      <dgm:prSet/>
      <dgm:spPr/>
      <dgm:t>
        <a:bodyPr/>
        <a:lstStyle/>
        <a:p>
          <a:endParaRPr lang="zh-TW" altLang="en-US"/>
        </a:p>
      </dgm:t>
    </dgm:pt>
    <dgm:pt modelId="{7270F994-5436-455F-A3C1-1A4D4C6ED9F1}" type="sibTrans" cxnId="{D233F843-B81C-43DB-94B6-A05783880292}">
      <dgm:prSet/>
      <dgm:spPr/>
      <dgm:t>
        <a:bodyPr/>
        <a:lstStyle/>
        <a:p>
          <a:endParaRPr lang="zh-TW" altLang="en-US"/>
        </a:p>
      </dgm:t>
    </dgm:pt>
    <dgm:pt modelId="{C3A46D84-31EC-41FE-A254-BFBDD8F3BD10}">
      <dgm:prSet phldrT="[文字]" custT="1"/>
      <dgm:spPr/>
      <dgm:t>
        <a:bodyPr/>
        <a:lstStyle/>
        <a:p>
          <a:r>
            <a:rPr lang="zh-TW" altLang="en-US" sz="2400" b="1" dirty="0" smtClean="0"/>
            <a:t>動作感受</a:t>
          </a:r>
          <a:endParaRPr lang="zh-TW" altLang="en-US" sz="2400" b="1" dirty="0"/>
        </a:p>
      </dgm:t>
    </dgm:pt>
    <dgm:pt modelId="{50FC4B8F-84C6-47AA-B99A-95D37FE050CA}" type="parTrans" cxnId="{F43A1229-CBC8-416D-B727-CEA22783B690}">
      <dgm:prSet/>
      <dgm:spPr/>
      <dgm:t>
        <a:bodyPr/>
        <a:lstStyle/>
        <a:p>
          <a:endParaRPr lang="zh-TW" altLang="en-US"/>
        </a:p>
      </dgm:t>
    </dgm:pt>
    <dgm:pt modelId="{A768371B-4C06-4B4A-B3F3-7CBA6B482935}" type="sibTrans" cxnId="{F43A1229-CBC8-416D-B727-CEA22783B690}">
      <dgm:prSet/>
      <dgm:spPr/>
      <dgm:t>
        <a:bodyPr/>
        <a:lstStyle/>
        <a:p>
          <a:endParaRPr lang="zh-TW" altLang="en-US"/>
        </a:p>
      </dgm:t>
    </dgm:pt>
    <dgm:pt modelId="{EDA7E0C1-6DE2-4ECC-BDC9-FAE98DEEC5D5}">
      <dgm:prSet phldrT="[文字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2000" dirty="0" smtClean="0"/>
            <a:t>蹴然以驚 如土忽隆起者</a:t>
          </a:r>
          <a:endParaRPr lang="zh-TW" altLang="en-US" sz="2000" dirty="0"/>
        </a:p>
      </dgm:t>
    </dgm:pt>
    <dgm:pt modelId="{2A4763F5-7192-4364-87AA-917159F876C2}" type="parTrans" cxnId="{F9464DD4-E1AD-4BD9-A5E6-D5762E516A0E}">
      <dgm:prSet/>
      <dgm:spPr/>
      <dgm:t>
        <a:bodyPr/>
        <a:lstStyle/>
        <a:p>
          <a:endParaRPr lang="zh-TW" altLang="en-US"/>
        </a:p>
      </dgm:t>
    </dgm:pt>
    <dgm:pt modelId="{88AA58DC-6E81-470D-B70A-EC3F9C3BD5AC}" type="sibTrans" cxnId="{F9464DD4-E1AD-4BD9-A5E6-D5762E516A0E}">
      <dgm:prSet/>
      <dgm:spPr/>
      <dgm:t>
        <a:bodyPr/>
        <a:lstStyle/>
        <a:p>
          <a:endParaRPr lang="zh-TW" altLang="en-US"/>
        </a:p>
      </dgm:t>
    </dgm:pt>
    <dgm:pt modelId="{3CCB9210-51C7-4EF1-8419-F4869816BC86}">
      <dgm:prSet phldrT="[文字]" custT="1"/>
      <dgm:spPr/>
      <dgm:t>
        <a:bodyPr/>
        <a:lstStyle/>
        <a:p>
          <a:r>
            <a:rPr lang="zh-TW" altLang="en-US" sz="2400" b="1" dirty="0" smtClean="0"/>
            <a:t>結果</a:t>
          </a:r>
          <a:endParaRPr lang="zh-TW" altLang="en-US" sz="2400" b="1" dirty="0"/>
        </a:p>
      </dgm:t>
    </dgm:pt>
    <dgm:pt modelId="{F0453898-C0E3-43C9-B3FB-5EC4DAC7F1B1}" type="parTrans" cxnId="{30BB7ACA-B78A-4FF3-A4BF-3ABCE35914B5}">
      <dgm:prSet/>
      <dgm:spPr/>
      <dgm:t>
        <a:bodyPr/>
        <a:lstStyle/>
        <a:p>
          <a:endParaRPr lang="zh-TW" altLang="en-US"/>
        </a:p>
      </dgm:t>
    </dgm:pt>
    <dgm:pt modelId="{D16D8D4A-E3C0-4432-9E39-34F34EB3293E}" type="sibTrans" cxnId="{30BB7ACA-B78A-4FF3-A4BF-3ABCE35914B5}">
      <dgm:prSet/>
      <dgm:spPr/>
      <dgm:t>
        <a:bodyPr/>
        <a:lstStyle/>
        <a:p>
          <a:endParaRPr lang="zh-TW" altLang="en-US"/>
        </a:p>
      </dgm:t>
    </dgm:pt>
    <dgm:pt modelId="{83FF5DC2-9FE1-42B0-8AC0-7E64BC0E6A16}">
      <dgm:prSet phldrT="[文字]" custT="1"/>
      <dgm:spPr/>
      <dgm:t>
        <a:bodyPr/>
        <a:lstStyle/>
        <a:p>
          <a:r>
            <a:rPr lang="zh-TW" altLang="en-US" sz="2000" b="0" dirty="0" smtClean="0"/>
            <a:t>又久而後安之</a:t>
          </a:r>
          <a:endParaRPr lang="zh-TW" altLang="en-US" sz="2000" b="0" dirty="0"/>
        </a:p>
      </dgm:t>
    </dgm:pt>
    <dgm:pt modelId="{25326BC9-45DB-44A6-8E31-B5F2C0FE329E}" type="parTrans" cxnId="{9DCC85D2-BA82-45F7-A525-BA5C0E1C113E}">
      <dgm:prSet/>
      <dgm:spPr/>
      <dgm:t>
        <a:bodyPr/>
        <a:lstStyle/>
        <a:p>
          <a:endParaRPr lang="zh-TW" altLang="en-US"/>
        </a:p>
      </dgm:t>
    </dgm:pt>
    <dgm:pt modelId="{F40A21D4-4088-450A-BB6B-AE14FE260BD7}" type="sibTrans" cxnId="{9DCC85D2-BA82-45F7-A525-BA5C0E1C113E}">
      <dgm:prSet/>
      <dgm:spPr/>
      <dgm:t>
        <a:bodyPr/>
        <a:lstStyle/>
        <a:p>
          <a:endParaRPr lang="zh-TW" altLang="en-US"/>
        </a:p>
      </dgm:t>
    </dgm:pt>
    <dgm:pt modelId="{797A936E-6A7F-4BB7-88B2-2E957CDAA595}">
      <dgm:prSet phldrT="[文字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2000" dirty="0" smtClean="0"/>
            <a:t>俯視地       坦然則既平矣</a:t>
          </a:r>
          <a:endParaRPr lang="zh-TW" altLang="en-US" sz="2000" dirty="0"/>
        </a:p>
      </dgm:t>
    </dgm:pt>
    <dgm:pt modelId="{0643DE2A-C69F-407A-95CA-DD2B2C638291}" type="parTrans" cxnId="{0E13E02C-79EE-4644-A574-632F192C32EF}">
      <dgm:prSet/>
      <dgm:spPr/>
      <dgm:t>
        <a:bodyPr/>
        <a:lstStyle/>
        <a:p>
          <a:endParaRPr lang="zh-TW" altLang="en-US"/>
        </a:p>
      </dgm:t>
    </dgm:pt>
    <dgm:pt modelId="{05CB8297-30DB-4859-A45A-485509477476}" type="sibTrans" cxnId="{0E13E02C-79EE-4644-A574-632F192C32EF}">
      <dgm:prSet/>
      <dgm:spPr/>
      <dgm:t>
        <a:bodyPr/>
        <a:lstStyle/>
        <a:p>
          <a:endParaRPr lang="zh-TW" altLang="en-US"/>
        </a:p>
      </dgm:t>
    </dgm:pt>
    <dgm:pt modelId="{50856893-DA3A-4113-BC52-0087EA05A7CB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zh-TW" altLang="en-US" sz="1900" dirty="0"/>
        </a:p>
      </dgm:t>
    </dgm:pt>
    <dgm:pt modelId="{F7EAFC10-A5B9-4C82-A455-2ABB30A25F25}" type="parTrans" cxnId="{3D50DE62-D500-4AA4-85F6-851FCC21C0A8}">
      <dgm:prSet/>
      <dgm:spPr/>
      <dgm:t>
        <a:bodyPr/>
        <a:lstStyle/>
        <a:p>
          <a:endParaRPr lang="zh-TW" altLang="en-US"/>
        </a:p>
      </dgm:t>
    </dgm:pt>
    <dgm:pt modelId="{ADDB44E5-4D66-47E7-B703-6DDBB803A3C3}" type="sibTrans" cxnId="{3D50DE62-D500-4AA4-85F6-851FCC21C0A8}">
      <dgm:prSet/>
      <dgm:spPr/>
      <dgm:t>
        <a:bodyPr/>
        <a:lstStyle/>
        <a:p>
          <a:endParaRPr lang="zh-TW" altLang="en-US"/>
        </a:p>
      </dgm:t>
    </dgm:pt>
    <dgm:pt modelId="{F6891193-428A-470B-8FAA-E3319A0E8946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zh-TW" altLang="en-US" sz="1900" dirty="0"/>
        </a:p>
      </dgm:t>
    </dgm:pt>
    <dgm:pt modelId="{9242DBC4-CEA3-458A-B8D4-CA7B7F8F65F6}" type="parTrans" cxnId="{3E79A327-087C-448D-B0F5-CF543E860BDA}">
      <dgm:prSet/>
      <dgm:spPr/>
      <dgm:t>
        <a:bodyPr/>
        <a:lstStyle/>
        <a:p>
          <a:endParaRPr lang="zh-TW" altLang="en-US"/>
        </a:p>
      </dgm:t>
    </dgm:pt>
    <dgm:pt modelId="{BCCEEAFC-3F10-4B86-9184-1C2ECC32CCCA}" type="sibTrans" cxnId="{3E79A327-087C-448D-B0F5-CF543E860BDA}">
      <dgm:prSet/>
      <dgm:spPr/>
      <dgm:t>
        <a:bodyPr/>
        <a:lstStyle/>
        <a:p>
          <a:endParaRPr lang="zh-TW" altLang="en-US"/>
        </a:p>
      </dgm:t>
    </dgm:pt>
    <dgm:pt modelId="{1E329457-AD41-4EB4-8727-68615884F535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zh-TW" altLang="en-US" sz="1900" dirty="0"/>
        </a:p>
      </dgm:t>
    </dgm:pt>
    <dgm:pt modelId="{872401FB-419D-4314-914D-CE2407372086}" type="parTrans" cxnId="{4084972F-4D57-41D3-8401-2272212D2C4A}">
      <dgm:prSet/>
      <dgm:spPr/>
      <dgm:t>
        <a:bodyPr/>
        <a:lstStyle/>
        <a:p>
          <a:endParaRPr lang="zh-TW" altLang="en-US"/>
        </a:p>
      </dgm:t>
    </dgm:pt>
    <dgm:pt modelId="{7F5F16D8-B1EB-4D77-B689-BCFE7BCECC71}" type="sibTrans" cxnId="{4084972F-4D57-41D3-8401-2272212D2C4A}">
      <dgm:prSet/>
      <dgm:spPr/>
      <dgm:t>
        <a:bodyPr/>
        <a:lstStyle/>
        <a:p>
          <a:endParaRPr lang="zh-TW" altLang="en-US"/>
        </a:p>
      </dgm:t>
    </dgm:pt>
    <dgm:pt modelId="{06E05493-90BD-4426-969D-7A229E6C18B8}">
      <dgm:prSet phldrT="[文字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2000" dirty="0" smtClean="0"/>
            <a:t>已而復然</a:t>
          </a:r>
          <a:endParaRPr lang="zh-TW" altLang="en-US" sz="2000" dirty="0"/>
        </a:p>
      </dgm:t>
    </dgm:pt>
    <dgm:pt modelId="{B49444B5-5E70-414C-8441-6103D622B67F}" type="parTrans" cxnId="{AECBF752-0C2A-4E9E-B605-4237552909EC}">
      <dgm:prSet/>
      <dgm:spPr/>
      <dgm:t>
        <a:bodyPr/>
        <a:lstStyle/>
        <a:p>
          <a:endParaRPr lang="zh-TW" altLang="en-US"/>
        </a:p>
      </dgm:t>
    </dgm:pt>
    <dgm:pt modelId="{50774710-976F-49F3-A3B7-2562627C8EF6}" type="sibTrans" cxnId="{AECBF752-0C2A-4E9E-B605-4237552909EC}">
      <dgm:prSet/>
      <dgm:spPr/>
      <dgm:t>
        <a:bodyPr/>
        <a:lstStyle/>
        <a:p>
          <a:endParaRPr lang="zh-TW" altLang="en-US"/>
        </a:p>
      </dgm:t>
    </dgm:pt>
    <dgm:pt modelId="{2D62F44D-869F-442C-AF15-DCD7C9B22388}" type="pres">
      <dgm:prSet presAssocID="{352438E4-359E-413E-8CCB-F0EACA3AEF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A1E824-0A03-489A-9E32-77A4365D093F}" type="pres">
      <dgm:prSet presAssocID="{C3EAF156-49D5-4883-A312-0862E5C04616}" presName="composite" presStyleCnt="0"/>
      <dgm:spPr/>
    </dgm:pt>
    <dgm:pt modelId="{1CA00B1A-CBBC-4787-A13B-74BCEA1A927A}" type="pres">
      <dgm:prSet presAssocID="{C3EAF156-49D5-4883-A312-0862E5C0461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5A8E0C-3421-4493-BC64-6AC7ABAE99A7}" type="pres">
      <dgm:prSet presAssocID="{C3EAF156-49D5-4883-A312-0862E5C04616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AB12CA91-977D-40AD-B229-FDB9F3B92470}" type="pres">
      <dgm:prSet presAssocID="{C3EAF156-49D5-4883-A312-0862E5C0461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D948D5-7AA5-4FD9-9412-812F88BD0AB1}" type="pres">
      <dgm:prSet presAssocID="{DFECA2D8-8179-4363-A4B1-F1E2D8EEE19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94856412-8C40-47F2-B6F9-FA47B3D20E21}" type="pres">
      <dgm:prSet presAssocID="{DFECA2D8-8179-4363-A4B1-F1E2D8EEE19C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D93E428E-8CA1-4762-8195-1D5039AAAAC8}" type="pres">
      <dgm:prSet presAssocID="{C3A46D84-31EC-41FE-A254-BFBDD8F3BD10}" presName="composite" presStyleCnt="0"/>
      <dgm:spPr/>
    </dgm:pt>
    <dgm:pt modelId="{3B460D8D-F1B4-47FB-84A8-EE33BEC8B871}" type="pres">
      <dgm:prSet presAssocID="{C3A46D84-31EC-41FE-A254-BFBDD8F3BD1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D52E6B-0BB0-4AD6-AA82-7BB6DF9318D0}" type="pres">
      <dgm:prSet presAssocID="{C3A46D84-31EC-41FE-A254-BFBDD8F3BD10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4ECC548C-539C-4874-8106-A34D484E5635}" type="pres">
      <dgm:prSet presAssocID="{C3A46D84-31EC-41FE-A254-BFBDD8F3BD10}" presName="desTx" presStyleLbl="fgAcc1" presStyleIdx="1" presStyleCnt="3" custScaleX="1607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54D7B3-7C6C-4ED4-B8D3-FF781DE839B3}" type="pres">
      <dgm:prSet presAssocID="{A768371B-4C06-4B4A-B3F3-7CBA6B482935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44236998-80E5-4B68-ADB3-DE42569CC772}" type="pres">
      <dgm:prSet presAssocID="{A768371B-4C06-4B4A-B3F3-7CBA6B482935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830A7D45-FF2D-4B86-8DAC-A18107DF4D10}" type="pres">
      <dgm:prSet presAssocID="{3CCB9210-51C7-4EF1-8419-F4869816BC86}" presName="composite" presStyleCnt="0"/>
      <dgm:spPr/>
    </dgm:pt>
    <dgm:pt modelId="{0E6453FE-EC4E-4EC0-B6DA-AB8FECAC55CC}" type="pres">
      <dgm:prSet presAssocID="{3CCB9210-51C7-4EF1-8419-F4869816BC8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1C37F2-F15F-4912-9734-B7683018C6AE}" type="pres">
      <dgm:prSet presAssocID="{3CCB9210-51C7-4EF1-8419-F4869816BC86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767175A4-B4B9-4315-AB1E-66FDE3AAF0B7}" type="pres">
      <dgm:prSet presAssocID="{3CCB9210-51C7-4EF1-8419-F4869816BC8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79A327-087C-448D-B0F5-CF543E860BDA}" srcId="{C3A46D84-31EC-41FE-A254-BFBDD8F3BD10}" destId="{F6891193-428A-470B-8FAA-E3319A0E8946}" srcOrd="4" destOrd="0" parTransId="{9242DBC4-CEA3-458A-B8D4-CA7B7F8F65F6}" sibTransId="{BCCEEAFC-3F10-4B86-9184-1C2ECC32CCCA}"/>
    <dgm:cxn modelId="{3D50DE62-D500-4AA4-85F6-851FCC21C0A8}" srcId="{C3A46D84-31EC-41FE-A254-BFBDD8F3BD10}" destId="{50856893-DA3A-4113-BC52-0087EA05A7CB}" srcOrd="5" destOrd="0" parTransId="{F7EAFC10-A5B9-4C82-A455-2ABB30A25F25}" sibTransId="{ADDB44E5-4D66-47E7-B703-6DDBB803A3C3}"/>
    <dgm:cxn modelId="{A925D5AD-2F73-40CA-A6ED-0681427ECB96}" type="presOf" srcId="{DFECA2D8-8179-4363-A4B1-F1E2D8EEE19C}" destId="{A9D948D5-7AA5-4FD9-9412-812F88BD0AB1}" srcOrd="0" destOrd="0" presId="urn:microsoft.com/office/officeart/2005/8/layout/process3"/>
    <dgm:cxn modelId="{14E22652-0E5E-4101-B11A-BA24D43092C8}" type="presOf" srcId="{F6891193-428A-470B-8FAA-E3319A0E8946}" destId="{4ECC548C-539C-4874-8106-A34D484E5635}" srcOrd="0" destOrd="4" presId="urn:microsoft.com/office/officeart/2005/8/layout/process3"/>
    <dgm:cxn modelId="{451846A3-FBCB-4E73-A876-9ED444BF176F}" type="presOf" srcId="{CF6B28A8-BB48-445A-AE53-C6631FD34B25}" destId="{AB12CA91-977D-40AD-B229-FDB9F3B92470}" srcOrd="0" destOrd="0" presId="urn:microsoft.com/office/officeart/2005/8/layout/process3"/>
    <dgm:cxn modelId="{3B3F40F6-3AEC-48F7-82B0-D9B9C87DA651}" type="presOf" srcId="{3CCB9210-51C7-4EF1-8419-F4869816BC86}" destId="{351C37F2-F15F-4912-9734-B7683018C6AE}" srcOrd="1" destOrd="0" presId="urn:microsoft.com/office/officeart/2005/8/layout/process3"/>
    <dgm:cxn modelId="{A72CA9B1-4607-40E8-80D4-A44B4BB7CBAC}" type="presOf" srcId="{C3EAF156-49D5-4883-A312-0862E5C04616}" destId="{D15A8E0C-3421-4493-BC64-6AC7ABAE99A7}" srcOrd="1" destOrd="0" presId="urn:microsoft.com/office/officeart/2005/8/layout/process3"/>
    <dgm:cxn modelId="{7F8C58E8-69AC-4446-BC85-CC0F36B3B5A5}" type="presOf" srcId="{C3A46D84-31EC-41FE-A254-BFBDD8F3BD10}" destId="{3B460D8D-F1B4-47FB-84A8-EE33BEC8B871}" srcOrd="0" destOrd="0" presId="urn:microsoft.com/office/officeart/2005/8/layout/process3"/>
    <dgm:cxn modelId="{F43A1229-CBC8-416D-B727-CEA22783B690}" srcId="{352438E4-359E-413E-8CCB-F0EACA3AEF5D}" destId="{C3A46D84-31EC-41FE-A254-BFBDD8F3BD10}" srcOrd="1" destOrd="0" parTransId="{50FC4B8F-84C6-47AA-B99A-95D37FE050CA}" sibTransId="{A768371B-4C06-4B4A-B3F3-7CBA6B482935}"/>
    <dgm:cxn modelId="{B9AE75D0-C0A9-46B5-9B43-4E0BA3BA8570}" type="presOf" srcId="{A768371B-4C06-4B4A-B3F3-7CBA6B482935}" destId="{C054D7B3-7C6C-4ED4-B8D3-FF781DE839B3}" srcOrd="0" destOrd="0" presId="urn:microsoft.com/office/officeart/2005/8/layout/process3"/>
    <dgm:cxn modelId="{FC2D8D0E-3CAF-4340-86AB-C59292519CB3}" type="presOf" srcId="{1E329457-AD41-4EB4-8727-68615884F535}" destId="{4ECC548C-539C-4874-8106-A34D484E5635}" srcOrd="0" destOrd="3" presId="urn:microsoft.com/office/officeart/2005/8/layout/process3"/>
    <dgm:cxn modelId="{5D93E2A3-0D3D-4B89-977D-BAD94971951B}" type="presOf" srcId="{DFECA2D8-8179-4363-A4B1-F1E2D8EEE19C}" destId="{94856412-8C40-47F2-B6F9-FA47B3D20E21}" srcOrd="1" destOrd="0" presId="urn:microsoft.com/office/officeart/2005/8/layout/process3"/>
    <dgm:cxn modelId="{9DCC85D2-BA82-45F7-A525-BA5C0E1C113E}" srcId="{3CCB9210-51C7-4EF1-8419-F4869816BC86}" destId="{83FF5DC2-9FE1-42B0-8AC0-7E64BC0E6A16}" srcOrd="0" destOrd="0" parTransId="{25326BC9-45DB-44A6-8E31-B5F2C0FE329E}" sibTransId="{F40A21D4-4088-450A-BB6B-AE14FE260BD7}"/>
    <dgm:cxn modelId="{AECF63FF-FE31-48BD-B58F-4120D9B60023}" type="presOf" srcId="{3CCB9210-51C7-4EF1-8419-F4869816BC86}" destId="{0E6453FE-EC4E-4EC0-B6DA-AB8FECAC55CC}" srcOrd="0" destOrd="0" presId="urn:microsoft.com/office/officeart/2005/8/layout/process3"/>
    <dgm:cxn modelId="{AECBF752-0C2A-4E9E-B605-4237552909EC}" srcId="{C3A46D84-31EC-41FE-A254-BFBDD8F3BD10}" destId="{06E05493-90BD-4426-969D-7A229E6C18B8}" srcOrd="2" destOrd="0" parTransId="{B49444B5-5E70-414C-8441-6103D622B67F}" sibTransId="{50774710-976F-49F3-A3B7-2562627C8EF6}"/>
    <dgm:cxn modelId="{0E13E02C-79EE-4644-A574-632F192C32EF}" srcId="{C3A46D84-31EC-41FE-A254-BFBDD8F3BD10}" destId="{797A936E-6A7F-4BB7-88B2-2E957CDAA595}" srcOrd="1" destOrd="0" parTransId="{0643DE2A-C69F-407A-95CA-DD2B2C638291}" sibTransId="{05CB8297-30DB-4859-A45A-485509477476}"/>
    <dgm:cxn modelId="{E3711B48-F996-4E83-A9C0-3BBEA5992FFC}" srcId="{352438E4-359E-413E-8CCB-F0EACA3AEF5D}" destId="{C3EAF156-49D5-4883-A312-0862E5C04616}" srcOrd="0" destOrd="0" parTransId="{60A0FCB4-4A0B-4EDD-9BB7-0C2492A7E973}" sibTransId="{DFECA2D8-8179-4363-A4B1-F1E2D8EEE19C}"/>
    <dgm:cxn modelId="{44DA069D-30DD-45D2-810B-EDDCFF3D4C7B}" type="presOf" srcId="{83FF5DC2-9FE1-42B0-8AC0-7E64BC0E6A16}" destId="{767175A4-B4B9-4315-AB1E-66FDE3AAF0B7}" srcOrd="0" destOrd="0" presId="urn:microsoft.com/office/officeart/2005/8/layout/process3"/>
    <dgm:cxn modelId="{56CFDD83-FF51-46E7-8AF7-C7E95D15C8AE}" type="presOf" srcId="{50856893-DA3A-4113-BC52-0087EA05A7CB}" destId="{4ECC548C-539C-4874-8106-A34D484E5635}" srcOrd="0" destOrd="5" presId="urn:microsoft.com/office/officeart/2005/8/layout/process3"/>
    <dgm:cxn modelId="{58F0F8AF-67DC-45B5-B88A-E182AD55E02E}" type="presOf" srcId="{EDA7E0C1-6DE2-4ECC-BDC9-FAE98DEEC5D5}" destId="{4ECC548C-539C-4874-8106-A34D484E5635}" srcOrd="0" destOrd="0" presId="urn:microsoft.com/office/officeart/2005/8/layout/process3"/>
    <dgm:cxn modelId="{3CA2C0B5-9B51-4C74-A786-CDD74A2DD7DB}" type="presOf" srcId="{A768371B-4C06-4B4A-B3F3-7CBA6B482935}" destId="{44236998-80E5-4B68-ADB3-DE42569CC772}" srcOrd="1" destOrd="0" presId="urn:microsoft.com/office/officeart/2005/8/layout/process3"/>
    <dgm:cxn modelId="{A205A43A-44ED-40A1-B9B7-16E4FFD2C62D}" type="presOf" srcId="{352438E4-359E-413E-8CCB-F0EACA3AEF5D}" destId="{2D62F44D-869F-442C-AF15-DCD7C9B22388}" srcOrd="0" destOrd="0" presId="urn:microsoft.com/office/officeart/2005/8/layout/process3"/>
    <dgm:cxn modelId="{D233F843-B81C-43DB-94B6-A05783880292}" srcId="{C3EAF156-49D5-4883-A312-0862E5C04616}" destId="{CF6B28A8-BB48-445A-AE53-C6631FD34B25}" srcOrd="0" destOrd="0" parTransId="{4C8CE920-EAB8-4653-86DB-D160696E1191}" sibTransId="{7270F994-5436-455F-A3C1-1A4D4C6ED9F1}"/>
    <dgm:cxn modelId="{30BB7ACA-B78A-4FF3-A4BF-3ABCE35914B5}" srcId="{352438E4-359E-413E-8CCB-F0EACA3AEF5D}" destId="{3CCB9210-51C7-4EF1-8419-F4869816BC86}" srcOrd="2" destOrd="0" parTransId="{F0453898-C0E3-43C9-B3FB-5EC4DAC7F1B1}" sibTransId="{D16D8D4A-E3C0-4432-9E39-34F34EB3293E}"/>
    <dgm:cxn modelId="{4F74FDE7-1A82-4DC9-86DE-7E5FB7A58698}" type="presOf" srcId="{06E05493-90BD-4426-969D-7A229E6C18B8}" destId="{4ECC548C-539C-4874-8106-A34D484E5635}" srcOrd="0" destOrd="2" presId="urn:microsoft.com/office/officeart/2005/8/layout/process3"/>
    <dgm:cxn modelId="{2AA57A37-04A8-465D-B88E-052CA52B71DF}" type="presOf" srcId="{C3A46D84-31EC-41FE-A254-BFBDD8F3BD10}" destId="{49D52E6B-0BB0-4AD6-AA82-7BB6DF9318D0}" srcOrd="1" destOrd="0" presId="urn:microsoft.com/office/officeart/2005/8/layout/process3"/>
    <dgm:cxn modelId="{8F7EABE6-849E-4EC8-ACDF-B0EB9B6F6810}" type="presOf" srcId="{C3EAF156-49D5-4883-A312-0862E5C04616}" destId="{1CA00B1A-CBBC-4787-A13B-74BCEA1A927A}" srcOrd="0" destOrd="0" presId="urn:microsoft.com/office/officeart/2005/8/layout/process3"/>
    <dgm:cxn modelId="{A2DEEFB1-A8CA-4584-86CE-A4377DBD67A5}" type="presOf" srcId="{797A936E-6A7F-4BB7-88B2-2E957CDAA595}" destId="{4ECC548C-539C-4874-8106-A34D484E5635}" srcOrd="0" destOrd="1" presId="urn:microsoft.com/office/officeart/2005/8/layout/process3"/>
    <dgm:cxn modelId="{4084972F-4D57-41D3-8401-2272212D2C4A}" srcId="{C3A46D84-31EC-41FE-A254-BFBDD8F3BD10}" destId="{1E329457-AD41-4EB4-8727-68615884F535}" srcOrd="3" destOrd="0" parTransId="{872401FB-419D-4314-914D-CE2407372086}" sibTransId="{7F5F16D8-B1EB-4D77-B689-BCFE7BCECC71}"/>
    <dgm:cxn modelId="{F9464DD4-E1AD-4BD9-A5E6-D5762E516A0E}" srcId="{C3A46D84-31EC-41FE-A254-BFBDD8F3BD10}" destId="{EDA7E0C1-6DE2-4ECC-BDC9-FAE98DEEC5D5}" srcOrd="0" destOrd="0" parTransId="{2A4763F5-7192-4364-87AA-917159F876C2}" sibTransId="{88AA58DC-6E81-470D-B70A-EC3F9C3BD5AC}"/>
    <dgm:cxn modelId="{D7BC5F38-08EC-43F9-BC9C-FE89BD31F80A}" type="presParOf" srcId="{2D62F44D-869F-442C-AF15-DCD7C9B22388}" destId="{52A1E824-0A03-489A-9E32-77A4365D093F}" srcOrd="0" destOrd="0" presId="urn:microsoft.com/office/officeart/2005/8/layout/process3"/>
    <dgm:cxn modelId="{63EE26AE-3A35-41A0-AA95-05F39CA5C748}" type="presParOf" srcId="{52A1E824-0A03-489A-9E32-77A4365D093F}" destId="{1CA00B1A-CBBC-4787-A13B-74BCEA1A927A}" srcOrd="0" destOrd="0" presId="urn:microsoft.com/office/officeart/2005/8/layout/process3"/>
    <dgm:cxn modelId="{F62ADD1D-DCA1-4DE2-9386-7969420734C8}" type="presParOf" srcId="{52A1E824-0A03-489A-9E32-77A4365D093F}" destId="{D15A8E0C-3421-4493-BC64-6AC7ABAE99A7}" srcOrd="1" destOrd="0" presId="urn:microsoft.com/office/officeart/2005/8/layout/process3"/>
    <dgm:cxn modelId="{3018B80B-B323-4E31-8167-5E7AC27C4DA9}" type="presParOf" srcId="{52A1E824-0A03-489A-9E32-77A4365D093F}" destId="{AB12CA91-977D-40AD-B229-FDB9F3B92470}" srcOrd="2" destOrd="0" presId="urn:microsoft.com/office/officeart/2005/8/layout/process3"/>
    <dgm:cxn modelId="{DA99CDC6-B0A0-40D4-8060-08DFC657D9F5}" type="presParOf" srcId="{2D62F44D-869F-442C-AF15-DCD7C9B22388}" destId="{A9D948D5-7AA5-4FD9-9412-812F88BD0AB1}" srcOrd="1" destOrd="0" presId="urn:microsoft.com/office/officeart/2005/8/layout/process3"/>
    <dgm:cxn modelId="{7794C92E-2F62-4B96-8C8A-AAD376A0FD07}" type="presParOf" srcId="{A9D948D5-7AA5-4FD9-9412-812F88BD0AB1}" destId="{94856412-8C40-47F2-B6F9-FA47B3D20E21}" srcOrd="0" destOrd="0" presId="urn:microsoft.com/office/officeart/2005/8/layout/process3"/>
    <dgm:cxn modelId="{77CDEB82-D1B6-42B2-943D-FE18A31C1ADD}" type="presParOf" srcId="{2D62F44D-869F-442C-AF15-DCD7C9B22388}" destId="{D93E428E-8CA1-4762-8195-1D5039AAAAC8}" srcOrd="2" destOrd="0" presId="urn:microsoft.com/office/officeart/2005/8/layout/process3"/>
    <dgm:cxn modelId="{ED977AAD-76E5-4D6D-9807-6F60926340E5}" type="presParOf" srcId="{D93E428E-8CA1-4762-8195-1D5039AAAAC8}" destId="{3B460D8D-F1B4-47FB-84A8-EE33BEC8B871}" srcOrd="0" destOrd="0" presId="urn:microsoft.com/office/officeart/2005/8/layout/process3"/>
    <dgm:cxn modelId="{D84D70FF-3231-4280-8305-7BB956C6B8A5}" type="presParOf" srcId="{D93E428E-8CA1-4762-8195-1D5039AAAAC8}" destId="{49D52E6B-0BB0-4AD6-AA82-7BB6DF9318D0}" srcOrd="1" destOrd="0" presId="urn:microsoft.com/office/officeart/2005/8/layout/process3"/>
    <dgm:cxn modelId="{3F3F9356-F6DD-4434-BA19-4195B9011496}" type="presParOf" srcId="{D93E428E-8CA1-4762-8195-1D5039AAAAC8}" destId="{4ECC548C-539C-4874-8106-A34D484E5635}" srcOrd="2" destOrd="0" presId="urn:microsoft.com/office/officeart/2005/8/layout/process3"/>
    <dgm:cxn modelId="{644F5F57-F9C6-4E69-80FE-44F2717302B8}" type="presParOf" srcId="{2D62F44D-869F-442C-AF15-DCD7C9B22388}" destId="{C054D7B3-7C6C-4ED4-B8D3-FF781DE839B3}" srcOrd="3" destOrd="0" presId="urn:microsoft.com/office/officeart/2005/8/layout/process3"/>
    <dgm:cxn modelId="{4725901B-74C3-4176-8972-CF004C5296D1}" type="presParOf" srcId="{C054D7B3-7C6C-4ED4-B8D3-FF781DE839B3}" destId="{44236998-80E5-4B68-ADB3-DE42569CC772}" srcOrd="0" destOrd="0" presId="urn:microsoft.com/office/officeart/2005/8/layout/process3"/>
    <dgm:cxn modelId="{3DF2575F-4CCB-4E05-9317-20751CDA4E37}" type="presParOf" srcId="{2D62F44D-869F-442C-AF15-DCD7C9B22388}" destId="{830A7D45-FF2D-4B86-8DAC-A18107DF4D10}" srcOrd="4" destOrd="0" presId="urn:microsoft.com/office/officeart/2005/8/layout/process3"/>
    <dgm:cxn modelId="{56DDB973-CA11-4FEE-B3C5-CFF87918A9E8}" type="presParOf" srcId="{830A7D45-FF2D-4B86-8DAC-A18107DF4D10}" destId="{0E6453FE-EC4E-4EC0-B6DA-AB8FECAC55CC}" srcOrd="0" destOrd="0" presId="urn:microsoft.com/office/officeart/2005/8/layout/process3"/>
    <dgm:cxn modelId="{020DAAE4-8208-45C0-95A9-0D2FCF98B215}" type="presParOf" srcId="{830A7D45-FF2D-4B86-8DAC-A18107DF4D10}" destId="{351C37F2-F15F-4912-9734-B7683018C6AE}" srcOrd="1" destOrd="0" presId="urn:microsoft.com/office/officeart/2005/8/layout/process3"/>
    <dgm:cxn modelId="{5FAB7C51-FE3F-4297-9AF7-B5254B4989F3}" type="presParOf" srcId="{830A7D45-FF2D-4B86-8DAC-A18107DF4D10}" destId="{767175A4-B4B9-4315-AB1E-66FDE3AAF0B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3D7D9DE-80F0-4FB0-B361-B9026D2BFB47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434E801-13F6-4753-B2DB-31A998087FFF}">
      <dgm:prSet phldrT="[文字]"/>
      <dgm:spPr/>
      <dgm:t>
        <a:bodyPr/>
        <a:lstStyle/>
        <a:p>
          <a:r>
            <a:rPr lang="zh-TW" altLang="en-US" dirty="0" smtClean="0"/>
            <a:t>動作</a:t>
          </a:r>
          <a:endParaRPr lang="zh-TW" altLang="en-US" dirty="0"/>
        </a:p>
      </dgm:t>
    </dgm:pt>
    <dgm:pt modelId="{2B90F29F-B238-460E-AA7A-A346228F9828}" type="parTrans" cxnId="{79F39DB2-6B17-4B02-B57D-EC80E81D6B2A}">
      <dgm:prSet/>
      <dgm:spPr/>
      <dgm:t>
        <a:bodyPr/>
        <a:lstStyle/>
        <a:p>
          <a:endParaRPr lang="zh-TW" altLang="en-US"/>
        </a:p>
      </dgm:t>
    </dgm:pt>
    <dgm:pt modelId="{58D8B4A6-5735-4EFC-BA32-75A0D186AB60}" type="sibTrans" cxnId="{79F39DB2-6B17-4B02-B57D-EC80E81D6B2A}">
      <dgm:prSet/>
      <dgm:spPr/>
      <dgm:t>
        <a:bodyPr/>
        <a:lstStyle/>
        <a:p>
          <a:endParaRPr lang="zh-TW" altLang="en-US"/>
        </a:p>
      </dgm:t>
    </dgm:pt>
    <dgm:pt modelId="{95389E6A-D142-4B90-9CBA-0B5096D3027D}">
      <dgm:prSet phldrT="[文字]"/>
      <dgm:spPr/>
      <dgm:t>
        <a:bodyPr/>
        <a:lstStyle/>
        <a:p>
          <a:r>
            <a:rPr lang="zh-TW" dirty="0" smtClean="0"/>
            <a:t>履其地</a:t>
          </a:r>
          <a:endParaRPr lang="zh-TW" altLang="en-US" dirty="0"/>
        </a:p>
      </dgm:t>
    </dgm:pt>
    <dgm:pt modelId="{23347A2F-F382-476E-9F03-1424F6D9EA00}" type="parTrans" cxnId="{940ED0A9-96A1-4C3C-9979-C66D38BAE417}">
      <dgm:prSet/>
      <dgm:spPr/>
      <dgm:t>
        <a:bodyPr/>
        <a:lstStyle/>
        <a:p>
          <a:endParaRPr lang="zh-TW" altLang="en-US"/>
        </a:p>
      </dgm:t>
    </dgm:pt>
    <dgm:pt modelId="{8ADD0D29-DE88-401A-AB9E-9F646D6B97B3}" type="sibTrans" cxnId="{940ED0A9-96A1-4C3C-9979-C66D38BAE417}">
      <dgm:prSet/>
      <dgm:spPr/>
      <dgm:t>
        <a:bodyPr/>
        <a:lstStyle/>
        <a:p>
          <a:endParaRPr lang="zh-TW" altLang="en-US"/>
        </a:p>
      </dgm:t>
    </dgm:pt>
    <dgm:pt modelId="{191884BE-DB1D-4E26-B845-9B2BF1C5BFC9}">
      <dgm:prSet phldrT="[文字]"/>
      <dgm:spPr/>
      <dgm:t>
        <a:bodyPr/>
        <a:lstStyle/>
        <a:p>
          <a:r>
            <a:rPr lang="zh-TW" u="none" dirty="0" smtClean="0"/>
            <a:t>俯視地</a:t>
          </a:r>
          <a:endParaRPr lang="zh-TW" altLang="en-US" u="none" dirty="0"/>
        </a:p>
      </dgm:t>
    </dgm:pt>
    <dgm:pt modelId="{B4B389DE-DB71-4904-ACF1-44EB94201C1C}" type="parTrans" cxnId="{AAD43030-0C9E-4C70-A8FB-847A045AF536}">
      <dgm:prSet/>
      <dgm:spPr/>
      <dgm:t>
        <a:bodyPr/>
        <a:lstStyle/>
        <a:p>
          <a:endParaRPr lang="zh-TW" altLang="en-US"/>
        </a:p>
      </dgm:t>
    </dgm:pt>
    <dgm:pt modelId="{7345F827-962D-47A5-B4E5-13F4E24BE479}" type="sibTrans" cxnId="{AAD43030-0C9E-4C70-A8FB-847A045AF536}">
      <dgm:prSet/>
      <dgm:spPr/>
      <dgm:t>
        <a:bodyPr/>
        <a:lstStyle/>
        <a:p>
          <a:endParaRPr lang="zh-TW" altLang="en-US"/>
        </a:p>
      </dgm:t>
    </dgm:pt>
    <dgm:pt modelId="{E16837C0-620F-412D-B3BB-455D9E304992}">
      <dgm:prSet phldrT="[文字]"/>
      <dgm:spPr/>
      <dgm:t>
        <a:bodyPr/>
        <a:lstStyle/>
        <a:p>
          <a:r>
            <a:rPr lang="zh-TW" altLang="en-US" dirty="0" smtClean="0"/>
            <a:t>結果</a:t>
          </a:r>
          <a:endParaRPr lang="zh-TW" altLang="en-US" dirty="0"/>
        </a:p>
      </dgm:t>
    </dgm:pt>
    <dgm:pt modelId="{FA5033E8-DF15-4EA1-A068-4C94B82F18CE}" type="parTrans" cxnId="{B5EAC3F8-856D-47A4-8849-396E680EC875}">
      <dgm:prSet/>
      <dgm:spPr/>
      <dgm:t>
        <a:bodyPr/>
        <a:lstStyle/>
        <a:p>
          <a:endParaRPr lang="zh-TW" altLang="en-US"/>
        </a:p>
      </dgm:t>
    </dgm:pt>
    <dgm:pt modelId="{506FEF4D-CB85-428C-B6DD-AF8983CB83D0}" type="sibTrans" cxnId="{B5EAC3F8-856D-47A4-8849-396E680EC875}">
      <dgm:prSet/>
      <dgm:spPr/>
      <dgm:t>
        <a:bodyPr/>
        <a:lstStyle/>
        <a:p>
          <a:endParaRPr lang="zh-TW" altLang="en-US"/>
        </a:p>
      </dgm:t>
    </dgm:pt>
    <dgm:pt modelId="{B2AE359C-4F26-4649-867C-75F58D968456}">
      <dgm:prSet phldrT="[文字]" custT="1"/>
      <dgm:spPr/>
      <dgm:t>
        <a:bodyPr/>
        <a:lstStyle/>
        <a:p>
          <a:r>
            <a:rPr lang="zh-TW" altLang="en-US" sz="1800" b="1" u="none" dirty="0" smtClean="0"/>
            <a:t>蹴然</a:t>
          </a:r>
          <a:r>
            <a:rPr lang="zh-TW" altLang="en-US" sz="1800" b="1" dirty="0" smtClean="0"/>
            <a:t>以驚</a:t>
          </a:r>
          <a:endParaRPr lang="en-US" altLang="zh-TW" sz="1800" b="1" dirty="0" smtClean="0"/>
        </a:p>
        <a:p>
          <a:r>
            <a:rPr lang="zh-TW" sz="1800" b="1" dirty="0" smtClean="0"/>
            <a:t>如土忽隆起者</a:t>
          </a:r>
          <a:endParaRPr lang="zh-TW" altLang="en-US" sz="1800" b="1" dirty="0"/>
        </a:p>
      </dgm:t>
    </dgm:pt>
    <dgm:pt modelId="{194184FD-458F-4E8D-8F8F-74EBB144EF01}" type="parTrans" cxnId="{3808785B-9109-423C-A459-F50F65EDB1C0}">
      <dgm:prSet/>
      <dgm:spPr/>
      <dgm:t>
        <a:bodyPr/>
        <a:lstStyle/>
        <a:p>
          <a:endParaRPr lang="zh-TW" altLang="en-US"/>
        </a:p>
      </dgm:t>
    </dgm:pt>
    <dgm:pt modelId="{0D6D4DB4-4660-4F58-A870-A6B4594D1E00}" type="sibTrans" cxnId="{3808785B-9109-423C-A459-F50F65EDB1C0}">
      <dgm:prSet/>
      <dgm:spPr/>
      <dgm:t>
        <a:bodyPr/>
        <a:lstStyle/>
        <a:p>
          <a:endParaRPr lang="zh-TW" altLang="en-US"/>
        </a:p>
      </dgm:t>
    </dgm:pt>
    <dgm:pt modelId="{D49396D1-03CB-43A0-9902-CA069552195E}">
      <dgm:prSet phldrT="[文字]" custT="1"/>
      <dgm:spPr/>
      <dgm:t>
        <a:bodyPr/>
        <a:lstStyle/>
        <a:p>
          <a:r>
            <a:rPr lang="zh-TW" sz="2000" b="1" dirty="0" smtClean="0"/>
            <a:t>坦然</a:t>
          </a:r>
          <a:endParaRPr lang="en-US" altLang="zh-TW" sz="2000" b="1" dirty="0" smtClean="0"/>
        </a:p>
        <a:p>
          <a:r>
            <a:rPr lang="zh-TW" sz="2000" b="1" dirty="0" smtClean="0"/>
            <a:t>則既平矣</a:t>
          </a:r>
          <a:endParaRPr lang="zh-TW" altLang="en-US" sz="2000" b="1" dirty="0"/>
        </a:p>
      </dgm:t>
    </dgm:pt>
    <dgm:pt modelId="{BEB2B7A6-BDF9-4E58-8AE4-D0605235B266}" type="parTrans" cxnId="{035997C6-7FA2-4422-A6F9-6AA85512E954}">
      <dgm:prSet/>
      <dgm:spPr/>
      <dgm:t>
        <a:bodyPr/>
        <a:lstStyle/>
        <a:p>
          <a:endParaRPr lang="zh-TW" altLang="en-US"/>
        </a:p>
      </dgm:t>
    </dgm:pt>
    <dgm:pt modelId="{308D4874-8EF7-4F32-8B68-F0F1810EF8FB}" type="sibTrans" cxnId="{035997C6-7FA2-4422-A6F9-6AA85512E954}">
      <dgm:prSet/>
      <dgm:spPr/>
      <dgm:t>
        <a:bodyPr/>
        <a:lstStyle/>
        <a:p>
          <a:endParaRPr lang="zh-TW" altLang="en-US"/>
        </a:p>
      </dgm:t>
    </dgm:pt>
    <dgm:pt modelId="{A5304D62-7E3B-4636-B999-3765337F068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u="none" dirty="0" smtClean="0"/>
            <a:t>已而復然</a:t>
          </a:r>
          <a:endParaRPr lang="zh-TW" altLang="en-US" u="none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dirty="0"/>
        </a:p>
      </dgm:t>
    </dgm:pt>
    <dgm:pt modelId="{B658CC7C-AE80-47FC-B067-E4B0BD35D620}" type="parTrans" cxnId="{3E954DB3-EB68-44B4-B542-3CB50120957B}">
      <dgm:prSet/>
      <dgm:spPr/>
      <dgm:t>
        <a:bodyPr/>
        <a:lstStyle/>
        <a:p>
          <a:endParaRPr lang="zh-TW" altLang="en-US"/>
        </a:p>
      </dgm:t>
    </dgm:pt>
    <dgm:pt modelId="{8F5F6F27-3AB9-4878-9F0F-A26112EB85A0}" type="sibTrans" cxnId="{3E954DB3-EB68-44B4-B542-3CB50120957B}">
      <dgm:prSet/>
      <dgm:spPr/>
      <dgm:t>
        <a:bodyPr/>
        <a:lstStyle/>
        <a:p>
          <a:endParaRPr lang="zh-TW" altLang="en-US"/>
        </a:p>
      </dgm:t>
    </dgm:pt>
    <dgm:pt modelId="{8E051940-5D3F-46FB-8A31-4C4798D8BC9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400" b="1" dirty="0" smtClean="0"/>
            <a:t>久而後</a:t>
          </a:r>
          <a:r>
            <a:rPr lang="zh-TW" altLang="zh-TW" sz="2400" b="1" u="none" dirty="0" smtClean="0"/>
            <a:t>安之</a:t>
          </a:r>
          <a:endParaRPr lang="zh-TW" altLang="en-US" sz="2400" b="1" u="none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dirty="0"/>
        </a:p>
      </dgm:t>
    </dgm:pt>
    <dgm:pt modelId="{82EE33FA-1218-4B6A-962E-C291158B293D}" type="parTrans" cxnId="{21D384AE-5FC8-432D-80E1-98DCA5E99BE3}">
      <dgm:prSet/>
      <dgm:spPr/>
      <dgm:t>
        <a:bodyPr/>
        <a:lstStyle/>
        <a:p>
          <a:endParaRPr lang="zh-TW" altLang="en-US"/>
        </a:p>
      </dgm:t>
    </dgm:pt>
    <dgm:pt modelId="{5BCB493C-1391-4208-B470-E764845B1FE8}" type="sibTrans" cxnId="{21D384AE-5FC8-432D-80E1-98DCA5E99BE3}">
      <dgm:prSet/>
      <dgm:spPr/>
      <dgm:t>
        <a:bodyPr/>
        <a:lstStyle/>
        <a:p>
          <a:endParaRPr lang="zh-TW" altLang="en-US"/>
        </a:p>
      </dgm:t>
    </dgm:pt>
    <dgm:pt modelId="{13D26C5D-39A3-4941-830A-E827F463AA41}" type="pres">
      <dgm:prSet presAssocID="{23D7D9DE-80F0-4FB0-B361-B9026D2BFB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5DCDE48-F5E1-4E89-BDEE-CC5846A7F069}" type="pres">
      <dgm:prSet presAssocID="{C434E801-13F6-4753-B2DB-31A998087FFF}" presName="root" presStyleCnt="0"/>
      <dgm:spPr/>
    </dgm:pt>
    <dgm:pt modelId="{33E7625A-8995-461E-9C16-747A8FAEB4F4}" type="pres">
      <dgm:prSet presAssocID="{C434E801-13F6-4753-B2DB-31A998087FFF}" presName="rootComposite" presStyleCnt="0"/>
      <dgm:spPr/>
    </dgm:pt>
    <dgm:pt modelId="{19F1D8B7-40D2-41BF-910A-280946CAC56A}" type="pres">
      <dgm:prSet presAssocID="{C434E801-13F6-4753-B2DB-31A998087FFF}" presName="rootText" presStyleLbl="node1" presStyleIdx="0" presStyleCnt="2" custScaleX="133269"/>
      <dgm:spPr/>
      <dgm:t>
        <a:bodyPr/>
        <a:lstStyle/>
        <a:p>
          <a:endParaRPr lang="zh-TW" altLang="en-US"/>
        </a:p>
      </dgm:t>
    </dgm:pt>
    <dgm:pt modelId="{744C56F3-43D7-4A1E-98E2-742840633224}" type="pres">
      <dgm:prSet presAssocID="{C434E801-13F6-4753-B2DB-31A998087FFF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8BC84233-88E5-4BAE-BC91-AC71B368987E}" type="pres">
      <dgm:prSet presAssocID="{C434E801-13F6-4753-B2DB-31A998087FFF}" presName="childShape" presStyleCnt="0"/>
      <dgm:spPr/>
    </dgm:pt>
    <dgm:pt modelId="{6C86C86E-831F-489F-9A19-04F393B33BC3}" type="pres">
      <dgm:prSet presAssocID="{23347A2F-F382-476E-9F03-1424F6D9EA00}" presName="Name13" presStyleLbl="parChTrans1D2" presStyleIdx="0" presStyleCnt="6"/>
      <dgm:spPr/>
      <dgm:t>
        <a:bodyPr/>
        <a:lstStyle/>
        <a:p>
          <a:endParaRPr lang="zh-TW" altLang="en-US"/>
        </a:p>
      </dgm:t>
    </dgm:pt>
    <dgm:pt modelId="{BFA8B87B-4836-4627-92DE-264F550E777A}" type="pres">
      <dgm:prSet presAssocID="{95389E6A-D142-4B90-9CBA-0B5096D3027D}" presName="childText" presStyleLbl="bgAcc1" presStyleIdx="0" presStyleCnt="6" custScaleX="1350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78E44-F15E-4A3F-8167-B30314C5E5FC}" type="pres">
      <dgm:prSet presAssocID="{B4B389DE-DB71-4904-ACF1-44EB94201C1C}" presName="Name13" presStyleLbl="parChTrans1D2" presStyleIdx="1" presStyleCnt="6"/>
      <dgm:spPr/>
      <dgm:t>
        <a:bodyPr/>
        <a:lstStyle/>
        <a:p>
          <a:endParaRPr lang="zh-TW" altLang="en-US"/>
        </a:p>
      </dgm:t>
    </dgm:pt>
    <dgm:pt modelId="{DDF22957-B748-42F9-83D7-B147C6067368}" type="pres">
      <dgm:prSet presAssocID="{191884BE-DB1D-4E26-B845-9B2BF1C5BFC9}" presName="childText" presStyleLbl="bgAcc1" presStyleIdx="1" presStyleCnt="6" custScaleX="1350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C741DA-AA0C-4E56-B231-7F9DAC17F0F7}" type="pres">
      <dgm:prSet presAssocID="{B658CC7C-AE80-47FC-B067-E4B0BD35D620}" presName="Name13" presStyleLbl="parChTrans1D2" presStyleIdx="2" presStyleCnt="6"/>
      <dgm:spPr/>
      <dgm:t>
        <a:bodyPr/>
        <a:lstStyle/>
        <a:p>
          <a:endParaRPr lang="zh-TW" altLang="en-US"/>
        </a:p>
      </dgm:t>
    </dgm:pt>
    <dgm:pt modelId="{8281D281-8C32-4455-B12B-B787C5BB421F}" type="pres">
      <dgm:prSet presAssocID="{A5304D62-7E3B-4636-B999-3765337F0683}" presName="childText" presStyleLbl="bgAcc1" presStyleIdx="2" presStyleCnt="6" custScaleX="1393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CC8FCA-F9A6-4EBC-A82A-BAAE779CB531}" type="pres">
      <dgm:prSet presAssocID="{E16837C0-620F-412D-B3BB-455D9E304992}" presName="root" presStyleCnt="0"/>
      <dgm:spPr/>
    </dgm:pt>
    <dgm:pt modelId="{03CF4C04-CDAF-4F92-8D7E-D8E7B5433A60}" type="pres">
      <dgm:prSet presAssocID="{E16837C0-620F-412D-B3BB-455D9E304992}" presName="rootComposite" presStyleCnt="0"/>
      <dgm:spPr/>
    </dgm:pt>
    <dgm:pt modelId="{4DE59204-E20B-4399-AB6C-F730D583515E}" type="pres">
      <dgm:prSet presAssocID="{E16837C0-620F-412D-B3BB-455D9E304992}" presName="rootText" presStyleLbl="node1" presStyleIdx="1" presStyleCnt="2" custScaleX="160797"/>
      <dgm:spPr/>
      <dgm:t>
        <a:bodyPr/>
        <a:lstStyle/>
        <a:p>
          <a:endParaRPr lang="zh-TW" altLang="en-US"/>
        </a:p>
      </dgm:t>
    </dgm:pt>
    <dgm:pt modelId="{8CD33922-4A81-4A35-A24B-851893F907BD}" type="pres">
      <dgm:prSet presAssocID="{E16837C0-620F-412D-B3BB-455D9E304992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485A94FD-BF98-4E6D-900B-360B47C1E469}" type="pres">
      <dgm:prSet presAssocID="{E16837C0-620F-412D-B3BB-455D9E304992}" presName="childShape" presStyleCnt="0"/>
      <dgm:spPr/>
    </dgm:pt>
    <dgm:pt modelId="{A6D65CA1-529E-4777-8A70-FA1575FC4652}" type="pres">
      <dgm:prSet presAssocID="{194184FD-458F-4E8D-8F8F-74EBB144EF01}" presName="Name13" presStyleLbl="parChTrans1D2" presStyleIdx="3" presStyleCnt="6"/>
      <dgm:spPr/>
      <dgm:t>
        <a:bodyPr/>
        <a:lstStyle/>
        <a:p>
          <a:endParaRPr lang="zh-TW" altLang="en-US"/>
        </a:p>
      </dgm:t>
    </dgm:pt>
    <dgm:pt modelId="{AAC9227A-AC14-4FDE-B773-0D47D4D6C0FA}" type="pres">
      <dgm:prSet presAssocID="{B2AE359C-4F26-4649-867C-75F58D968456}" presName="childText" presStyleLbl="bgAcc1" presStyleIdx="3" presStyleCnt="6" custScaleX="1773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592963-5A9F-488E-99DA-08951BBA2D24}" type="pres">
      <dgm:prSet presAssocID="{BEB2B7A6-BDF9-4E58-8AE4-D0605235B266}" presName="Name13" presStyleLbl="parChTrans1D2" presStyleIdx="4" presStyleCnt="6"/>
      <dgm:spPr/>
      <dgm:t>
        <a:bodyPr/>
        <a:lstStyle/>
        <a:p>
          <a:endParaRPr lang="zh-TW" altLang="en-US"/>
        </a:p>
      </dgm:t>
    </dgm:pt>
    <dgm:pt modelId="{116F6009-355E-4974-AC9C-1A13AB47B1BB}" type="pres">
      <dgm:prSet presAssocID="{D49396D1-03CB-43A0-9902-CA069552195E}" presName="childText" presStyleLbl="bgAcc1" presStyleIdx="4" presStyleCnt="6" custScaleX="1773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6A7511-EE27-4FF8-A608-E4D97BB07B8A}" type="pres">
      <dgm:prSet presAssocID="{82EE33FA-1218-4B6A-962E-C291158B293D}" presName="Name13" presStyleLbl="parChTrans1D2" presStyleIdx="5" presStyleCnt="6"/>
      <dgm:spPr/>
      <dgm:t>
        <a:bodyPr/>
        <a:lstStyle/>
        <a:p>
          <a:endParaRPr lang="zh-TW" altLang="en-US"/>
        </a:p>
      </dgm:t>
    </dgm:pt>
    <dgm:pt modelId="{6337F4A3-9218-4BCD-AAE8-14A4003921A7}" type="pres">
      <dgm:prSet presAssocID="{8E051940-5D3F-46FB-8A31-4C4798D8BC94}" presName="childText" presStyleLbl="bgAcc1" presStyleIdx="5" presStyleCnt="6" custScaleX="1773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16244B-54D4-4299-9919-8C396C747DB3}" type="presOf" srcId="{C434E801-13F6-4753-B2DB-31A998087FFF}" destId="{19F1D8B7-40D2-41BF-910A-280946CAC56A}" srcOrd="0" destOrd="0" presId="urn:microsoft.com/office/officeart/2005/8/layout/hierarchy3"/>
    <dgm:cxn modelId="{7BD91BE4-0D07-4DA5-B578-B489D665CECC}" type="presOf" srcId="{82EE33FA-1218-4B6A-962E-C291158B293D}" destId="{456A7511-EE27-4FF8-A608-E4D97BB07B8A}" srcOrd="0" destOrd="0" presId="urn:microsoft.com/office/officeart/2005/8/layout/hierarchy3"/>
    <dgm:cxn modelId="{F897045E-74CF-4DF1-8B2B-19AEA4B972F6}" type="presOf" srcId="{194184FD-458F-4E8D-8F8F-74EBB144EF01}" destId="{A6D65CA1-529E-4777-8A70-FA1575FC4652}" srcOrd="0" destOrd="0" presId="urn:microsoft.com/office/officeart/2005/8/layout/hierarchy3"/>
    <dgm:cxn modelId="{B5EAC3F8-856D-47A4-8849-396E680EC875}" srcId="{23D7D9DE-80F0-4FB0-B361-B9026D2BFB47}" destId="{E16837C0-620F-412D-B3BB-455D9E304992}" srcOrd="1" destOrd="0" parTransId="{FA5033E8-DF15-4EA1-A068-4C94B82F18CE}" sibTransId="{506FEF4D-CB85-428C-B6DD-AF8983CB83D0}"/>
    <dgm:cxn modelId="{21D384AE-5FC8-432D-80E1-98DCA5E99BE3}" srcId="{E16837C0-620F-412D-B3BB-455D9E304992}" destId="{8E051940-5D3F-46FB-8A31-4C4798D8BC94}" srcOrd="2" destOrd="0" parTransId="{82EE33FA-1218-4B6A-962E-C291158B293D}" sibTransId="{5BCB493C-1391-4208-B470-E764845B1FE8}"/>
    <dgm:cxn modelId="{8A90C884-C6FF-4695-B0CD-2B36902CE6B9}" type="presOf" srcId="{C434E801-13F6-4753-B2DB-31A998087FFF}" destId="{744C56F3-43D7-4A1E-98E2-742840633224}" srcOrd="1" destOrd="0" presId="urn:microsoft.com/office/officeart/2005/8/layout/hierarchy3"/>
    <dgm:cxn modelId="{A51E5020-89C5-48A9-8CFB-C09598D4CC46}" type="presOf" srcId="{D49396D1-03CB-43A0-9902-CA069552195E}" destId="{116F6009-355E-4974-AC9C-1A13AB47B1BB}" srcOrd="0" destOrd="0" presId="urn:microsoft.com/office/officeart/2005/8/layout/hierarchy3"/>
    <dgm:cxn modelId="{63C7E801-7931-4666-91BE-A534B3C9B447}" type="presOf" srcId="{95389E6A-D142-4B90-9CBA-0B5096D3027D}" destId="{BFA8B87B-4836-4627-92DE-264F550E777A}" srcOrd="0" destOrd="0" presId="urn:microsoft.com/office/officeart/2005/8/layout/hierarchy3"/>
    <dgm:cxn modelId="{252C662F-E3F3-4565-A4F9-BAF59140A936}" type="presOf" srcId="{23D7D9DE-80F0-4FB0-B361-B9026D2BFB47}" destId="{13D26C5D-39A3-4941-830A-E827F463AA41}" srcOrd="0" destOrd="0" presId="urn:microsoft.com/office/officeart/2005/8/layout/hierarchy3"/>
    <dgm:cxn modelId="{3808785B-9109-423C-A459-F50F65EDB1C0}" srcId="{E16837C0-620F-412D-B3BB-455D9E304992}" destId="{B2AE359C-4F26-4649-867C-75F58D968456}" srcOrd="0" destOrd="0" parTransId="{194184FD-458F-4E8D-8F8F-74EBB144EF01}" sibTransId="{0D6D4DB4-4660-4F58-A870-A6B4594D1E00}"/>
    <dgm:cxn modelId="{3E954DB3-EB68-44B4-B542-3CB50120957B}" srcId="{C434E801-13F6-4753-B2DB-31A998087FFF}" destId="{A5304D62-7E3B-4636-B999-3765337F0683}" srcOrd="2" destOrd="0" parTransId="{B658CC7C-AE80-47FC-B067-E4B0BD35D620}" sibTransId="{8F5F6F27-3AB9-4878-9F0F-A26112EB85A0}"/>
    <dgm:cxn modelId="{540FAD72-CD79-4306-A6FE-7BA233096D66}" type="presOf" srcId="{A5304D62-7E3B-4636-B999-3765337F0683}" destId="{8281D281-8C32-4455-B12B-B787C5BB421F}" srcOrd="0" destOrd="0" presId="urn:microsoft.com/office/officeart/2005/8/layout/hierarchy3"/>
    <dgm:cxn modelId="{EFF0C0AD-BFBC-4687-936A-61FDEC50D2BD}" type="presOf" srcId="{E16837C0-620F-412D-B3BB-455D9E304992}" destId="{8CD33922-4A81-4A35-A24B-851893F907BD}" srcOrd="1" destOrd="0" presId="urn:microsoft.com/office/officeart/2005/8/layout/hierarchy3"/>
    <dgm:cxn modelId="{F4F5AB16-A7CC-408D-BE35-68331DB26F72}" type="presOf" srcId="{191884BE-DB1D-4E26-B845-9B2BF1C5BFC9}" destId="{DDF22957-B748-42F9-83D7-B147C6067368}" srcOrd="0" destOrd="0" presId="urn:microsoft.com/office/officeart/2005/8/layout/hierarchy3"/>
    <dgm:cxn modelId="{1C31556A-BB0D-43F5-AEC0-44F1ED6226D3}" type="presOf" srcId="{BEB2B7A6-BDF9-4E58-8AE4-D0605235B266}" destId="{C2592963-5A9F-488E-99DA-08951BBA2D24}" srcOrd="0" destOrd="0" presId="urn:microsoft.com/office/officeart/2005/8/layout/hierarchy3"/>
    <dgm:cxn modelId="{1F3FD733-8E53-4833-8087-520B5EC135A4}" type="presOf" srcId="{B658CC7C-AE80-47FC-B067-E4B0BD35D620}" destId="{5FC741DA-AA0C-4E56-B231-7F9DAC17F0F7}" srcOrd="0" destOrd="0" presId="urn:microsoft.com/office/officeart/2005/8/layout/hierarchy3"/>
    <dgm:cxn modelId="{AAD43030-0C9E-4C70-A8FB-847A045AF536}" srcId="{C434E801-13F6-4753-B2DB-31A998087FFF}" destId="{191884BE-DB1D-4E26-B845-9B2BF1C5BFC9}" srcOrd="1" destOrd="0" parTransId="{B4B389DE-DB71-4904-ACF1-44EB94201C1C}" sibTransId="{7345F827-962D-47A5-B4E5-13F4E24BE479}"/>
    <dgm:cxn modelId="{4B523A74-7DA7-496C-8C5E-FF47AB1236FC}" type="presOf" srcId="{B4B389DE-DB71-4904-ACF1-44EB94201C1C}" destId="{C0678E44-F15E-4A3F-8167-B30314C5E5FC}" srcOrd="0" destOrd="0" presId="urn:microsoft.com/office/officeart/2005/8/layout/hierarchy3"/>
    <dgm:cxn modelId="{90E87693-4F5D-42B0-8307-A1B97EAFCD42}" type="presOf" srcId="{B2AE359C-4F26-4649-867C-75F58D968456}" destId="{AAC9227A-AC14-4FDE-B773-0D47D4D6C0FA}" srcOrd="0" destOrd="0" presId="urn:microsoft.com/office/officeart/2005/8/layout/hierarchy3"/>
    <dgm:cxn modelId="{940ED0A9-96A1-4C3C-9979-C66D38BAE417}" srcId="{C434E801-13F6-4753-B2DB-31A998087FFF}" destId="{95389E6A-D142-4B90-9CBA-0B5096D3027D}" srcOrd="0" destOrd="0" parTransId="{23347A2F-F382-476E-9F03-1424F6D9EA00}" sibTransId="{8ADD0D29-DE88-401A-AB9E-9F646D6B97B3}"/>
    <dgm:cxn modelId="{3D99A85F-1214-47E5-B016-50ADF6C06611}" type="presOf" srcId="{8E051940-5D3F-46FB-8A31-4C4798D8BC94}" destId="{6337F4A3-9218-4BCD-AAE8-14A4003921A7}" srcOrd="0" destOrd="0" presId="urn:microsoft.com/office/officeart/2005/8/layout/hierarchy3"/>
    <dgm:cxn modelId="{0CD562AC-5C86-4A38-8DED-416E016A4C7D}" type="presOf" srcId="{23347A2F-F382-476E-9F03-1424F6D9EA00}" destId="{6C86C86E-831F-489F-9A19-04F393B33BC3}" srcOrd="0" destOrd="0" presId="urn:microsoft.com/office/officeart/2005/8/layout/hierarchy3"/>
    <dgm:cxn modelId="{E6F04C3B-2745-417E-9E52-1DEF2D647308}" type="presOf" srcId="{E16837C0-620F-412D-B3BB-455D9E304992}" destId="{4DE59204-E20B-4399-AB6C-F730D583515E}" srcOrd="0" destOrd="0" presId="urn:microsoft.com/office/officeart/2005/8/layout/hierarchy3"/>
    <dgm:cxn modelId="{035997C6-7FA2-4422-A6F9-6AA85512E954}" srcId="{E16837C0-620F-412D-B3BB-455D9E304992}" destId="{D49396D1-03CB-43A0-9902-CA069552195E}" srcOrd="1" destOrd="0" parTransId="{BEB2B7A6-BDF9-4E58-8AE4-D0605235B266}" sibTransId="{308D4874-8EF7-4F32-8B68-F0F1810EF8FB}"/>
    <dgm:cxn modelId="{79F39DB2-6B17-4B02-B57D-EC80E81D6B2A}" srcId="{23D7D9DE-80F0-4FB0-B361-B9026D2BFB47}" destId="{C434E801-13F6-4753-B2DB-31A998087FFF}" srcOrd="0" destOrd="0" parTransId="{2B90F29F-B238-460E-AA7A-A346228F9828}" sibTransId="{58D8B4A6-5735-4EFC-BA32-75A0D186AB60}"/>
    <dgm:cxn modelId="{9E1B2307-D7B1-4D74-85F8-976A7814A3A3}" type="presParOf" srcId="{13D26C5D-39A3-4941-830A-E827F463AA41}" destId="{05DCDE48-F5E1-4E89-BDEE-CC5846A7F069}" srcOrd="0" destOrd="0" presId="urn:microsoft.com/office/officeart/2005/8/layout/hierarchy3"/>
    <dgm:cxn modelId="{119D72E5-9660-44BB-BE10-B021D6B99F56}" type="presParOf" srcId="{05DCDE48-F5E1-4E89-BDEE-CC5846A7F069}" destId="{33E7625A-8995-461E-9C16-747A8FAEB4F4}" srcOrd="0" destOrd="0" presId="urn:microsoft.com/office/officeart/2005/8/layout/hierarchy3"/>
    <dgm:cxn modelId="{A6BF9363-5FDE-403D-9DD5-CE7A56E5E8E4}" type="presParOf" srcId="{33E7625A-8995-461E-9C16-747A8FAEB4F4}" destId="{19F1D8B7-40D2-41BF-910A-280946CAC56A}" srcOrd="0" destOrd="0" presId="urn:microsoft.com/office/officeart/2005/8/layout/hierarchy3"/>
    <dgm:cxn modelId="{9ACD2A3D-077F-4EEA-AE6E-A5E1F352C488}" type="presParOf" srcId="{33E7625A-8995-461E-9C16-747A8FAEB4F4}" destId="{744C56F3-43D7-4A1E-98E2-742840633224}" srcOrd="1" destOrd="0" presId="urn:microsoft.com/office/officeart/2005/8/layout/hierarchy3"/>
    <dgm:cxn modelId="{0E3E1CA2-4E3D-4CBF-8C6F-45C2BDB101D1}" type="presParOf" srcId="{05DCDE48-F5E1-4E89-BDEE-CC5846A7F069}" destId="{8BC84233-88E5-4BAE-BC91-AC71B368987E}" srcOrd="1" destOrd="0" presId="urn:microsoft.com/office/officeart/2005/8/layout/hierarchy3"/>
    <dgm:cxn modelId="{9DEB450E-DB90-4A1C-A08A-2399C2CA1DDD}" type="presParOf" srcId="{8BC84233-88E5-4BAE-BC91-AC71B368987E}" destId="{6C86C86E-831F-489F-9A19-04F393B33BC3}" srcOrd="0" destOrd="0" presId="urn:microsoft.com/office/officeart/2005/8/layout/hierarchy3"/>
    <dgm:cxn modelId="{28AA465F-4637-4E04-8A08-1E041AEE748D}" type="presParOf" srcId="{8BC84233-88E5-4BAE-BC91-AC71B368987E}" destId="{BFA8B87B-4836-4627-92DE-264F550E777A}" srcOrd="1" destOrd="0" presId="urn:microsoft.com/office/officeart/2005/8/layout/hierarchy3"/>
    <dgm:cxn modelId="{8143D56F-30F0-4E2F-B524-83C20E316C3C}" type="presParOf" srcId="{8BC84233-88E5-4BAE-BC91-AC71B368987E}" destId="{C0678E44-F15E-4A3F-8167-B30314C5E5FC}" srcOrd="2" destOrd="0" presId="urn:microsoft.com/office/officeart/2005/8/layout/hierarchy3"/>
    <dgm:cxn modelId="{E270D5B7-E9E2-4895-9146-8319AB072262}" type="presParOf" srcId="{8BC84233-88E5-4BAE-BC91-AC71B368987E}" destId="{DDF22957-B748-42F9-83D7-B147C6067368}" srcOrd="3" destOrd="0" presId="urn:microsoft.com/office/officeart/2005/8/layout/hierarchy3"/>
    <dgm:cxn modelId="{48325FF4-8F5B-47FF-82CD-91C69AF606CA}" type="presParOf" srcId="{8BC84233-88E5-4BAE-BC91-AC71B368987E}" destId="{5FC741DA-AA0C-4E56-B231-7F9DAC17F0F7}" srcOrd="4" destOrd="0" presId="urn:microsoft.com/office/officeart/2005/8/layout/hierarchy3"/>
    <dgm:cxn modelId="{06B9C2DB-49A3-4E50-9224-D3751DBBCAB6}" type="presParOf" srcId="{8BC84233-88E5-4BAE-BC91-AC71B368987E}" destId="{8281D281-8C32-4455-B12B-B787C5BB421F}" srcOrd="5" destOrd="0" presId="urn:microsoft.com/office/officeart/2005/8/layout/hierarchy3"/>
    <dgm:cxn modelId="{E39135E6-1397-40D9-BB8F-C62DBBE18538}" type="presParOf" srcId="{13D26C5D-39A3-4941-830A-E827F463AA41}" destId="{A7CC8FCA-F9A6-4EBC-A82A-BAAE779CB531}" srcOrd="1" destOrd="0" presId="urn:microsoft.com/office/officeart/2005/8/layout/hierarchy3"/>
    <dgm:cxn modelId="{65A2BE3E-E6F2-41A5-982C-7E9F928EB320}" type="presParOf" srcId="{A7CC8FCA-F9A6-4EBC-A82A-BAAE779CB531}" destId="{03CF4C04-CDAF-4F92-8D7E-D8E7B5433A60}" srcOrd="0" destOrd="0" presId="urn:microsoft.com/office/officeart/2005/8/layout/hierarchy3"/>
    <dgm:cxn modelId="{980F1077-47E7-42C8-947B-E555A82FF005}" type="presParOf" srcId="{03CF4C04-CDAF-4F92-8D7E-D8E7B5433A60}" destId="{4DE59204-E20B-4399-AB6C-F730D583515E}" srcOrd="0" destOrd="0" presId="urn:microsoft.com/office/officeart/2005/8/layout/hierarchy3"/>
    <dgm:cxn modelId="{D9FE37F6-4289-44E0-97E1-3A79EB8A0292}" type="presParOf" srcId="{03CF4C04-CDAF-4F92-8D7E-D8E7B5433A60}" destId="{8CD33922-4A81-4A35-A24B-851893F907BD}" srcOrd="1" destOrd="0" presId="urn:microsoft.com/office/officeart/2005/8/layout/hierarchy3"/>
    <dgm:cxn modelId="{C94421C4-2DA2-4E50-AA4C-BA07D5D481AD}" type="presParOf" srcId="{A7CC8FCA-F9A6-4EBC-A82A-BAAE779CB531}" destId="{485A94FD-BF98-4E6D-900B-360B47C1E469}" srcOrd="1" destOrd="0" presId="urn:microsoft.com/office/officeart/2005/8/layout/hierarchy3"/>
    <dgm:cxn modelId="{2A5B8845-EA18-427F-903D-A7F7A3EEF3DB}" type="presParOf" srcId="{485A94FD-BF98-4E6D-900B-360B47C1E469}" destId="{A6D65CA1-529E-4777-8A70-FA1575FC4652}" srcOrd="0" destOrd="0" presId="urn:microsoft.com/office/officeart/2005/8/layout/hierarchy3"/>
    <dgm:cxn modelId="{9D6F3801-E662-4D3D-ADC1-556B8153BE81}" type="presParOf" srcId="{485A94FD-BF98-4E6D-900B-360B47C1E469}" destId="{AAC9227A-AC14-4FDE-B773-0D47D4D6C0FA}" srcOrd="1" destOrd="0" presId="urn:microsoft.com/office/officeart/2005/8/layout/hierarchy3"/>
    <dgm:cxn modelId="{96F1CF1B-97E1-4055-A3FB-F8B4E469E98E}" type="presParOf" srcId="{485A94FD-BF98-4E6D-900B-360B47C1E469}" destId="{C2592963-5A9F-488E-99DA-08951BBA2D24}" srcOrd="2" destOrd="0" presId="urn:microsoft.com/office/officeart/2005/8/layout/hierarchy3"/>
    <dgm:cxn modelId="{EBBC003A-EE63-48E4-8EF5-F66EDEEBD4A9}" type="presParOf" srcId="{485A94FD-BF98-4E6D-900B-360B47C1E469}" destId="{116F6009-355E-4974-AC9C-1A13AB47B1BB}" srcOrd="3" destOrd="0" presId="urn:microsoft.com/office/officeart/2005/8/layout/hierarchy3"/>
    <dgm:cxn modelId="{65DB4C3A-5B97-499E-BDEE-608E623840C8}" type="presParOf" srcId="{485A94FD-BF98-4E6D-900B-360B47C1E469}" destId="{456A7511-EE27-4FF8-A608-E4D97BB07B8A}" srcOrd="4" destOrd="0" presId="urn:microsoft.com/office/officeart/2005/8/layout/hierarchy3"/>
    <dgm:cxn modelId="{164FEFB9-DACC-4C2A-B5E6-63499C0F576D}" type="presParOf" srcId="{485A94FD-BF98-4E6D-900B-360B47C1E469}" destId="{6337F4A3-9218-4BCD-AAE8-14A4003921A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025E1-5EAF-441E-B3A8-3DC971937E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FB86FF6-6F90-4908-890A-E0CC1E33F64A}">
      <dgm:prSet phldrT="[文字]"/>
      <dgm:spPr/>
      <dgm:t>
        <a:bodyPr/>
        <a:lstStyle/>
        <a:p>
          <a:r>
            <a:rPr lang="en-US" altLang="zh-TW" dirty="0" smtClean="0"/>
            <a:t>108</a:t>
          </a:r>
          <a:r>
            <a:rPr lang="zh-TW" altLang="en-US" dirty="0" smtClean="0"/>
            <a:t>課綱</a:t>
          </a:r>
          <a:endParaRPr lang="zh-TW" altLang="en-US" dirty="0"/>
        </a:p>
      </dgm:t>
    </dgm:pt>
    <dgm:pt modelId="{EA4D6F85-19FC-4392-A073-71C5F23D366F}" type="parTrans" cxnId="{FAD75EC9-1583-41B6-86C6-AD72EE57799C}">
      <dgm:prSet/>
      <dgm:spPr/>
      <dgm:t>
        <a:bodyPr/>
        <a:lstStyle/>
        <a:p>
          <a:endParaRPr lang="zh-TW" altLang="en-US"/>
        </a:p>
      </dgm:t>
    </dgm:pt>
    <dgm:pt modelId="{7E14E3A9-293B-4B30-B1D7-8E41C7023033}" type="sibTrans" cxnId="{FAD75EC9-1583-41B6-86C6-AD72EE57799C}">
      <dgm:prSet/>
      <dgm:spPr/>
      <dgm:t>
        <a:bodyPr/>
        <a:lstStyle/>
        <a:p>
          <a:endParaRPr lang="zh-TW" altLang="en-US"/>
        </a:p>
      </dgm:t>
    </dgm:pt>
    <dgm:pt modelId="{4C3CE705-7000-45E2-A2D0-31CC359D2B5E}">
      <dgm:prSet phldrT="[文字]"/>
      <dgm:spPr/>
      <dgm:t>
        <a:bodyPr/>
        <a:lstStyle/>
        <a:p>
          <a:r>
            <a:rPr lang="zh-TW" altLang="en-US" b="1" smtClean="0"/>
            <a:t>總綱</a:t>
          </a:r>
          <a:endParaRPr lang="zh-TW" altLang="en-US" b="1" dirty="0"/>
        </a:p>
      </dgm:t>
    </dgm:pt>
    <dgm:pt modelId="{C04EF213-2A1E-4274-926F-469E8CA80261}" type="parTrans" cxnId="{F222A3C4-7C11-4241-8744-13EF0448CF41}">
      <dgm:prSet/>
      <dgm:spPr/>
      <dgm:t>
        <a:bodyPr/>
        <a:lstStyle/>
        <a:p>
          <a:endParaRPr lang="zh-TW" altLang="en-US"/>
        </a:p>
      </dgm:t>
    </dgm:pt>
    <dgm:pt modelId="{C9171E45-75EC-457F-9540-C01EBA8263D2}" type="sibTrans" cxnId="{F222A3C4-7C11-4241-8744-13EF0448CF41}">
      <dgm:prSet/>
      <dgm:spPr/>
      <dgm:t>
        <a:bodyPr/>
        <a:lstStyle/>
        <a:p>
          <a:endParaRPr lang="zh-TW" altLang="en-US"/>
        </a:p>
      </dgm:t>
    </dgm:pt>
    <dgm:pt modelId="{32CBDBBB-B437-413C-B6D5-44B7D23CE514}">
      <dgm:prSet phldrT="[文字]"/>
      <dgm:spPr/>
      <dgm:t>
        <a:bodyPr/>
        <a:lstStyle/>
        <a:p>
          <a:r>
            <a:rPr lang="zh-TW" altLang="en-US" b="1" dirty="0" smtClean="0"/>
            <a:t>核心理念</a:t>
          </a:r>
          <a:endParaRPr lang="en-US" altLang="zh-TW" b="1" dirty="0" smtClean="0"/>
        </a:p>
        <a:p>
          <a:r>
            <a:rPr lang="zh-TW" altLang="en-US" b="1" dirty="0" smtClean="0"/>
            <a:t>核心素養</a:t>
          </a:r>
          <a:endParaRPr lang="zh-TW" altLang="en-US" b="1" dirty="0"/>
        </a:p>
      </dgm:t>
    </dgm:pt>
    <dgm:pt modelId="{6DF2F1C9-A413-4B22-A482-0F29409B6313}" type="parTrans" cxnId="{AE947FB9-E8AF-4DF1-96D2-A930D7D8EB0B}">
      <dgm:prSet/>
      <dgm:spPr/>
      <dgm:t>
        <a:bodyPr/>
        <a:lstStyle/>
        <a:p>
          <a:endParaRPr lang="zh-TW" altLang="en-US"/>
        </a:p>
      </dgm:t>
    </dgm:pt>
    <dgm:pt modelId="{EABB9022-58AB-4D20-92B0-F512C4398BAD}" type="sibTrans" cxnId="{AE947FB9-E8AF-4DF1-96D2-A930D7D8EB0B}">
      <dgm:prSet/>
      <dgm:spPr/>
      <dgm:t>
        <a:bodyPr/>
        <a:lstStyle/>
        <a:p>
          <a:endParaRPr lang="zh-TW" altLang="en-US"/>
        </a:p>
      </dgm:t>
    </dgm:pt>
    <dgm:pt modelId="{334E8E53-51BE-4E39-ABB4-E20E67DD73DB}">
      <dgm:prSet phldrT="[文字]"/>
      <dgm:spPr>
        <a:solidFill>
          <a:srgbClr val="DBFF93">
            <a:alpha val="90000"/>
          </a:srgbClr>
        </a:solidFill>
      </dgm:spPr>
      <dgm:t>
        <a:bodyPr/>
        <a:lstStyle/>
        <a:p>
          <a:r>
            <a:rPr lang="zh-TW" altLang="en-US" b="1" dirty="0" smtClean="0"/>
            <a:t>領綱</a:t>
          </a:r>
          <a:endParaRPr lang="zh-TW" altLang="en-US" b="1" dirty="0"/>
        </a:p>
      </dgm:t>
    </dgm:pt>
    <dgm:pt modelId="{672E7A69-C5C9-4ECC-AD76-0BBB2E865B6A}" type="parTrans" cxnId="{DE585A64-31C0-4FBF-8AF3-2B4B3F2549CE}">
      <dgm:prSet/>
      <dgm:spPr/>
      <dgm:t>
        <a:bodyPr/>
        <a:lstStyle/>
        <a:p>
          <a:endParaRPr lang="zh-TW" altLang="en-US"/>
        </a:p>
      </dgm:t>
    </dgm:pt>
    <dgm:pt modelId="{2696F5DF-A696-4478-A1D3-F9FE6FED301B}" type="sibTrans" cxnId="{DE585A64-31C0-4FBF-8AF3-2B4B3F2549CE}">
      <dgm:prSet/>
      <dgm:spPr/>
      <dgm:t>
        <a:bodyPr/>
        <a:lstStyle/>
        <a:p>
          <a:endParaRPr lang="zh-TW" altLang="en-US"/>
        </a:p>
      </dgm:t>
    </dgm:pt>
    <dgm:pt modelId="{92B2047F-C337-42DD-AF9D-6F7AAC2A4C43}">
      <dgm:prSet phldrT="[文字]"/>
      <dgm:spPr>
        <a:solidFill>
          <a:srgbClr val="DBFF93">
            <a:alpha val="90000"/>
          </a:srgbClr>
        </a:solidFill>
      </dgm:spPr>
      <dgm:t>
        <a:bodyPr/>
        <a:lstStyle/>
        <a:p>
          <a:r>
            <a:rPr lang="zh-TW" altLang="en-US" b="1" dirty="0" smtClean="0"/>
            <a:t>學習表現</a:t>
          </a:r>
          <a:endParaRPr lang="zh-TW" altLang="en-US" b="1" dirty="0"/>
        </a:p>
      </dgm:t>
    </dgm:pt>
    <dgm:pt modelId="{D2F8C54C-6B4E-4EB9-A99F-5A42B82D5185}" type="parTrans" cxnId="{B30A4DE3-6A0B-4D65-AC56-F9586A666DE4}">
      <dgm:prSet/>
      <dgm:spPr/>
      <dgm:t>
        <a:bodyPr/>
        <a:lstStyle/>
        <a:p>
          <a:endParaRPr lang="zh-TW" altLang="en-US"/>
        </a:p>
      </dgm:t>
    </dgm:pt>
    <dgm:pt modelId="{B59849F3-0970-4A32-A8BB-7BE162F20864}" type="sibTrans" cxnId="{B30A4DE3-6A0B-4D65-AC56-F9586A666DE4}">
      <dgm:prSet/>
      <dgm:spPr/>
      <dgm:t>
        <a:bodyPr/>
        <a:lstStyle/>
        <a:p>
          <a:endParaRPr lang="zh-TW" altLang="en-US"/>
        </a:p>
      </dgm:t>
    </dgm:pt>
    <dgm:pt modelId="{524E7BD5-1F6C-4ECA-B8FB-B1D46BB074C1}">
      <dgm:prSet/>
      <dgm:spPr/>
      <dgm:t>
        <a:bodyPr/>
        <a:lstStyle/>
        <a:p>
          <a:r>
            <a:rPr lang="zh-TW" altLang="en-US" dirty="0" smtClean="0"/>
            <a:t>態度</a:t>
          </a:r>
          <a:endParaRPr lang="zh-TW" altLang="en-US" dirty="0"/>
        </a:p>
      </dgm:t>
    </dgm:pt>
    <dgm:pt modelId="{F897F0BD-02EF-443D-9062-40094B08B9C9}" type="parTrans" cxnId="{2E24D38E-70EA-4AC7-9726-1C38F28F6E5F}">
      <dgm:prSet/>
      <dgm:spPr/>
      <dgm:t>
        <a:bodyPr/>
        <a:lstStyle/>
        <a:p>
          <a:endParaRPr lang="zh-TW" altLang="en-US"/>
        </a:p>
      </dgm:t>
    </dgm:pt>
    <dgm:pt modelId="{640A3ACB-0AD3-4226-956A-9685EEE5077E}" type="sibTrans" cxnId="{2E24D38E-70EA-4AC7-9726-1C38F28F6E5F}">
      <dgm:prSet/>
      <dgm:spPr/>
      <dgm:t>
        <a:bodyPr/>
        <a:lstStyle/>
        <a:p>
          <a:endParaRPr lang="zh-TW" altLang="en-US"/>
        </a:p>
      </dgm:t>
    </dgm:pt>
    <dgm:pt modelId="{18BFF056-0AC9-471B-A65A-608EDA19D4AD}">
      <dgm:prSet/>
      <dgm:spPr>
        <a:solidFill>
          <a:srgbClr val="DBFF93">
            <a:alpha val="90000"/>
          </a:srgbClr>
        </a:solidFill>
      </dgm:spPr>
      <dgm:t>
        <a:bodyPr/>
        <a:lstStyle/>
        <a:p>
          <a:r>
            <a:rPr lang="zh-TW" altLang="en-US" b="1" dirty="0" smtClean="0"/>
            <a:t>學習內容</a:t>
          </a:r>
          <a:endParaRPr lang="zh-TW" altLang="en-US" b="1" dirty="0"/>
        </a:p>
      </dgm:t>
    </dgm:pt>
    <dgm:pt modelId="{595F9288-62E7-4218-8263-6E972A351B18}" type="parTrans" cxnId="{D6514280-F534-4CB1-8411-86D95E0C7E46}">
      <dgm:prSet/>
      <dgm:spPr/>
      <dgm:t>
        <a:bodyPr/>
        <a:lstStyle/>
        <a:p>
          <a:endParaRPr lang="zh-TW" altLang="en-US"/>
        </a:p>
      </dgm:t>
    </dgm:pt>
    <dgm:pt modelId="{D1BCF65C-4413-4BDD-B090-27B2988B5679}" type="sibTrans" cxnId="{D6514280-F534-4CB1-8411-86D95E0C7E46}">
      <dgm:prSet/>
      <dgm:spPr/>
      <dgm:t>
        <a:bodyPr/>
        <a:lstStyle/>
        <a:p>
          <a:endParaRPr lang="zh-TW" altLang="en-US"/>
        </a:p>
      </dgm:t>
    </dgm:pt>
    <dgm:pt modelId="{739C9DBE-A8CA-41AC-9BB0-365C02498BA2}">
      <dgm:prSet/>
      <dgm:spPr/>
      <dgm:t>
        <a:bodyPr/>
        <a:lstStyle/>
        <a:p>
          <a:r>
            <a:rPr lang="zh-TW" altLang="en-US" dirty="0" smtClean="0"/>
            <a:t>能力</a:t>
          </a:r>
          <a:endParaRPr lang="zh-TW" altLang="en-US" dirty="0"/>
        </a:p>
      </dgm:t>
    </dgm:pt>
    <dgm:pt modelId="{FCEA3F55-3F8C-4988-9265-CEAF6A175CBE}" type="parTrans" cxnId="{496C45DC-A0FE-4ADA-BBB4-C3EAEBF3D6F7}">
      <dgm:prSet/>
      <dgm:spPr/>
      <dgm:t>
        <a:bodyPr/>
        <a:lstStyle/>
        <a:p>
          <a:endParaRPr lang="zh-TW" altLang="en-US"/>
        </a:p>
      </dgm:t>
    </dgm:pt>
    <dgm:pt modelId="{FB883EC6-965A-49EF-819A-4119C21522C9}" type="sibTrans" cxnId="{496C45DC-A0FE-4ADA-BBB4-C3EAEBF3D6F7}">
      <dgm:prSet/>
      <dgm:spPr/>
      <dgm:t>
        <a:bodyPr/>
        <a:lstStyle/>
        <a:p>
          <a:endParaRPr lang="zh-TW" altLang="en-US"/>
        </a:p>
      </dgm:t>
    </dgm:pt>
    <dgm:pt modelId="{BCC7728A-E1B9-46B7-BC5B-791EF71B108E}">
      <dgm:prSet/>
      <dgm:spPr/>
      <dgm:t>
        <a:bodyPr/>
        <a:lstStyle/>
        <a:p>
          <a:r>
            <a:rPr lang="zh-TW" altLang="en-US" dirty="0" smtClean="0"/>
            <a:t>知識</a:t>
          </a:r>
          <a:endParaRPr lang="zh-TW" altLang="en-US" dirty="0"/>
        </a:p>
      </dgm:t>
    </dgm:pt>
    <dgm:pt modelId="{FE50A8D5-6D9B-4A83-84C5-F8A11FCAEBC3}" type="parTrans" cxnId="{1A042B08-69D8-46F6-80F3-B0B9C3866DE6}">
      <dgm:prSet/>
      <dgm:spPr/>
      <dgm:t>
        <a:bodyPr/>
        <a:lstStyle/>
        <a:p>
          <a:endParaRPr lang="zh-TW" altLang="en-US"/>
        </a:p>
      </dgm:t>
    </dgm:pt>
    <dgm:pt modelId="{C315D467-221B-498C-A9FD-66558428177C}" type="sibTrans" cxnId="{1A042B08-69D8-46F6-80F3-B0B9C3866DE6}">
      <dgm:prSet/>
      <dgm:spPr/>
      <dgm:t>
        <a:bodyPr/>
        <a:lstStyle/>
        <a:p>
          <a:endParaRPr lang="zh-TW" altLang="en-US"/>
        </a:p>
      </dgm:t>
    </dgm:pt>
    <dgm:pt modelId="{E7769667-1A9A-4B41-8E1D-04C4ACC2FB67}" type="pres">
      <dgm:prSet presAssocID="{494025E1-5EAF-441E-B3A8-3DC971937E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59DEEFA-AECB-4476-B18C-84B78D27F392}" type="pres">
      <dgm:prSet presAssocID="{0FB86FF6-6F90-4908-890A-E0CC1E33F64A}" presName="hierRoot1" presStyleCnt="0"/>
      <dgm:spPr/>
      <dgm:t>
        <a:bodyPr/>
        <a:lstStyle/>
        <a:p>
          <a:endParaRPr lang="zh-TW" altLang="en-US"/>
        </a:p>
      </dgm:t>
    </dgm:pt>
    <dgm:pt modelId="{2652B929-E311-4CEF-8B99-860BC4FE8655}" type="pres">
      <dgm:prSet presAssocID="{0FB86FF6-6F90-4908-890A-E0CC1E33F64A}" presName="composite" presStyleCnt="0"/>
      <dgm:spPr/>
      <dgm:t>
        <a:bodyPr/>
        <a:lstStyle/>
        <a:p>
          <a:endParaRPr lang="zh-TW" altLang="en-US"/>
        </a:p>
      </dgm:t>
    </dgm:pt>
    <dgm:pt modelId="{D891BEA0-F500-4C83-8E08-FAF61414CB67}" type="pres">
      <dgm:prSet presAssocID="{0FB86FF6-6F90-4908-890A-E0CC1E33F64A}" presName="background" presStyleLbl="node0" presStyleIdx="0" presStyleCnt="1"/>
      <dgm:spPr/>
      <dgm:t>
        <a:bodyPr/>
        <a:lstStyle/>
        <a:p>
          <a:endParaRPr lang="zh-TW" altLang="en-US"/>
        </a:p>
      </dgm:t>
    </dgm:pt>
    <dgm:pt modelId="{0B95CE24-6524-4A70-A772-636D8E8782D8}" type="pres">
      <dgm:prSet presAssocID="{0FB86FF6-6F90-4908-890A-E0CC1E33F64A}" presName="text" presStyleLbl="fgAcc0" presStyleIdx="0" presStyleCnt="1" custScaleX="1491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2BDC86-EA07-4327-8EC2-34A2316E51AC}" type="pres">
      <dgm:prSet presAssocID="{0FB86FF6-6F90-4908-890A-E0CC1E33F64A}" presName="hierChild2" presStyleCnt="0"/>
      <dgm:spPr/>
      <dgm:t>
        <a:bodyPr/>
        <a:lstStyle/>
        <a:p>
          <a:endParaRPr lang="zh-TW" altLang="en-US"/>
        </a:p>
      </dgm:t>
    </dgm:pt>
    <dgm:pt modelId="{3D105BFD-346C-41C9-BB71-545E6CA251CB}" type="pres">
      <dgm:prSet presAssocID="{C04EF213-2A1E-4274-926F-469E8CA80261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52118453-8A67-4CDB-8D6D-98D9FE15589C}" type="pres">
      <dgm:prSet presAssocID="{4C3CE705-7000-45E2-A2D0-31CC359D2B5E}" presName="hierRoot2" presStyleCnt="0"/>
      <dgm:spPr/>
      <dgm:t>
        <a:bodyPr/>
        <a:lstStyle/>
        <a:p>
          <a:endParaRPr lang="zh-TW" altLang="en-US"/>
        </a:p>
      </dgm:t>
    </dgm:pt>
    <dgm:pt modelId="{74009AE4-1B6E-4A27-A323-0AE98CEE48BA}" type="pres">
      <dgm:prSet presAssocID="{4C3CE705-7000-45E2-A2D0-31CC359D2B5E}" presName="composite2" presStyleCnt="0"/>
      <dgm:spPr/>
      <dgm:t>
        <a:bodyPr/>
        <a:lstStyle/>
        <a:p>
          <a:endParaRPr lang="zh-TW" altLang="en-US"/>
        </a:p>
      </dgm:t>
    </dgm:pt>
    <dgm:pt modelId="{8DE63252-AF77-4743-9642-4D8E24090FC6}" type="pres">
      <dgm:prSet presAssocID="{4C3CE705-7000-45E2-A2D0-31CC359D2B5E}" presName="background2" presStyleLbl="node2" presStyleIdx="0" presStyleCnt="2"/>
      <dgm:spPr/>
      <dgm:t>
        <a:bodyPr/>
        <a:lstStyle/>
        <a:p>
          <a:endParaRPr lang="zh-TW" altLang="en-US"/>
        </a:p>
      </dgm:t>
    </dgm:pt>
    <dgm:pt modelId="{2DCD01C7-3227-4A84-BB99-3FE3B719F379}" type="pres">
      <dgm:prSet presAssocID="{4C3CE705-7000-45E2-A2D0-31CC359D2B5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63369C-5B25-4139-95C5-F428146A9BAA}" type="pres">
      <dgm:prSet presAssocID="{4C3CE705-7000-45E2-A2D0-31CC359D2B5E}" presName="hierChild3" presStyleCnt="0"/>
      <dgm:spPr/>
      <dgm:t>
        <a:bodyPr/>
        <a:lstStyle/>
        <a:p>
          <a:endParaRPr lang="zh-TW" altLang="en-US"/>
        </a:p>
      </dgm:t>
    </dgm:pt>
    <dgm:pt modelId="{AF16ABBC-8684-4AB6-81CE-0736EA85BA89}" type="pres">
      <dgm:prSet presAssocID="{6DF2F1C9-A413-4B22-A482-0F29409B6313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AE882AD5-F781-4ABF-815E-97D436E90BA2}" type="pres">
      <dgm:prSet presAssocID="{32CBDBBB-B437-413C-B6D5-44B7D23CE514}" presName="hierRoot3" presStyleCnt="0"/>
      <dgm:spPr/>
      <dgm:t>
        <a:bodyPr/>
        <a:lstStyle/>
        <a:p>
          <a:endParaRPr lang="zh-TW" altLang="en-US"/>
        </a:p>
      </dgm:t>
    </dgm:pt>
    <dgm:pt modelId="{7F23DF82-DA00-49C1-97CE-2CEFEC72568D}" type="pres">
      <dgm:prSet presAssocID="{32CBDBBB-B437-413C-B6D5-44B7D23CE514}" presName="composite3" presStyleCnt="0"/>
      <dgm:spPr/>
      <dgm:t>
        <a:bodyPr/>
        <a:lstStyle/>
        <a:p>
          <a:endParaRPr lang="zh-TW" altLang="en-US"/>
        </a:p>
      </dgm:t>
    </dgm:pt>
    <dgm:pt modelId="{A67D3A2D-BA68-4FC7-B040-0429EF52AAE9}" type="pres">
      <dgm:prSet presAssocID="{32CBDBBB-B437-413C-B6D5-44B7D23CE514}" presName="background3" presStyleLbl="node3" presStyleIdx="0" presStyleCnt="3"/>
      <dgm:spPr/>
      <dgm:t>
        <a:bodyPr/>
        <a:lstStyle/>
        <a:p>
          <a:endParaRPr lang="zh-TW" altLang="en-US"/>
        </a:p>
      </dgm:t>
    </dgm:pt>
    <dgm:pt modelId="{B977C039-5E80-405C-BF78-086B1EB074E9}" type="pres">
      <dgm:prSet presAssocID="{32CBDBBB-B437-413C-B6D5-44B7D23CE51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E96C50-FE06-44A7-9EB0-9E403E578DB8}" type="pres">
      <dgm:prSet presAssocID="{32CBDBBB-B437-413C-B6D5-44B7D23CE514}" presName="hierChild4" presStyleCnt="0"/>
      <dgm:spPr/>
      <dgm:t>
        <a:bodyPr/>
        <a:lstStyle/>
        <a:p>
          <a:endParaRPr lang="zh-TW" altLang="en-US"/>
        </a:p>
      </dgm:t>
    </dgm:pt>
    <dgm:pt modelId="{6C5D0B34-3305-40AE-9C53-F9426D4293DD}" type="pres">
      <dgm:prSet presAssocID="{F897F0BD-02EF-443D-9062-40094B08B9C9}" presName="Name23" presStyleLbl="parChTrans1D4" presStyleIdx="0" presStyleCnt="3"/>
      <dgm:spPr/>
      <dgm:t>
        <a:bodyPr/>
        <a:lstStyle/>
        <a:p>
          <a:endParaRPr lang="zh-TW" altLang="en-US"/>
        </a:p>
      </dgm:t>
    </dgm:pt>
    <dgm:pt modelId="{9FC9CD1F-1D90-42BB-8D60-7A8407ADDA1A}" type="pres">
      <dgm:prSet presAssocID="{524E7BD5-1F6C-4ECA-B8FB-B1D46BB074C1}" presName="hierRoot4" presStyleCnt="0"/>
      <dgm:spPr/>
      <dgm:t>
        <a:bodyPr/>
        <a:lstStyle/>
        <a:p>
          <a:endParaRPr lang="zh-TW" altLang="en-US"/>
        </a:p>
      </dgm:t>
    </dgm:pt>
    <dgm:pt modelId="{13267788-9F31-4A40-A761-ADA7319E48CE}" type="pres">
      <dgm:prSet presAssocID="{524E7BD5-1F6C-4ECA-B8FB-B1D46BB074C1}" presName="composite4" presStyleCnt="0"/>
      <dgm:spPr/>
      <dgm:t>
        <a:bodyPr/>
        <a:lstStyle/>
        <a:p>
          <a:endParaRPr lang="zh-TW" altLang="en-US"/>
        </a:p>
      </dgm:t>
    </dgm:pt>
    <dgm:pt modelId="{477A4357-8293-4994-810D-A6C02A81E670}" type="pres">
      <dgm:prSet presAssocID="{524E7BD5-1F6C-4ECA-B8FB-B1D46BB074C1}" presName="background4" presStyleLbl="node4" presStyleIdx="0" presStyleCnt="3"/>
      <dgm:spPr/>
      <dgm:t>
        <a:bodyPr/>
        <a:lstStyle/>
        <a:p>
          <a:endParaRPr lang="zh-TW" altLang="en-US"/>
        </a:p>
      </dgm:t>
    </dgm:pt>
    <dgm:pt modelId="{049FA606-F742-46AD-8B92-AF1FA632CA6E}" type="pres">
      <dgm:prSet presAssocID="{524E7BD5-1F6C-4ECA-B8FB-B1D46BB074C1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D127E7D-3565-473F-BC35-C7E77B966A76}" type="pres">
      <dgm:prSet presAssocID="{524E7BD5-1F6C-4ECA-B8FB-B1D46BB074C1}" presName="hierChild5" presStyleCnt="0"/>
      <dgm:spPr/>
      <dgm:t>
        <a:bodyPr/>
        <a:lstStyle/>
        <a:p>
          <a:endParaRPr lang="zh-TW" altLang="en-US"/>
        </a:p>
      </dgm:t>
    </dgm:pt>
    <dgm:pt modelId="{6F834D6C-501B-487E-996A-0ECB47941440}" type="pres">
      <dgm:prSet presAssocID="{672E7A69-C5C9-4ECC-AD76-0BBB2E865B6A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7F018B46-2EA9-4D20-B401-0F0A80B561B1}" type="pres">
      <dgm:prSet presAssocID="{334E8E53-51BE-4E39-ABB4-E20E67DD73DB}" presName="hierRoot2" presStyleCnt="0"/>
      <dgm:spPr/>
      <dgm:t>
        <a:bodyPr/>
        <a:lstStyle/>
        <a:p>
          <a:endParaRPr lang="zh-TW" altLang="en-US"/>
        </a:p>
      </dgm:t>
    </dgm:pt>
    <dgm:pt modelId="{2F45B0D7-2559-4015-AAD3-DB3A9DB3AEE4}" type="pres">
      <dgm:prSet presAssocID="{334E8E53-51BE-4E39-ABB4-E20E67DD73DB}" presName="composite2" presStyleCnt="0"/>
      <dgm:spPr/>
      <dgm:t>
        <a:bodyPr/>
        <a:lstStyle/>
        <a:p>
          <a:endParaRPr lang="zh-TW" altLang="en-US"/>
        </a:p>
      </dgm:t>
    </dgm:pt>
    <dgm:pt modelId="{CC5AD2EB-55C7-49C1-910C-6562A32D669C}" type="pres">
      <dgm:prSet presAssocID="{334E8E53-51BE-4E39-ABB4-E20E67DD73DB}" presName="background2" presStyleLbl="node2" presStyleIdx="1" presStyleCnt="2"/>
      <dgm:spPr/>
      <dgm:t>
        <a:bodyPr/>
        <a:lstStyle/>
        <a:p>
          <a:endParaRPr lang="zh-TW" altLang="en-US"/>
        </a:p>
      </dgm:t>
    </dgm:pt>
    <dgm:pt modelId="{5953D248-05F7-46AC-B71C-A491F8FC6CDD}" type="pres">
      <dgm:prSet presAssocID="{334E8E53-51BE-4E39-ABB4-E20E67DD73D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569D83-2437-4FE7-A317-4B4F6C6C0C8A}" type="pres">
      <dgm:prSet presAssocID="{334E8E53-51BE-4E39-ABB4-E20E67DD73DB}" presName="hierChild3" presStyleCnt="0"/>
      <dgm:spPr/>
      <dgm:t>
        <a:bodyPr/>
        <a:lstStyle/>
        <a:p>
          <a:endParaRPr lang="zh-TW" altLang="en-US"/>
        </a:p>
      </dgm:t>
    </dgm:pt>
    <dgm:pt modelId="{F85CDD60-B95B-494E-815A-6F1B907B1C89}" type="pres">
      <dgm:prSet presAssocID="{D2F8C54C-6B4E-4EB9-A99F-5A42B82D5185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8D054C4A-E842-4561-8B09-DFAA582F02AA}" type="pres">
      <dgm:prSet presAssocID="{92B2047F-C337-42DD-AF9D-6F7AAC2A4C43}" presName="hierRoot3" presStyleCnt="0"/>
      <dgm:spPr/>
      <dgm:t>
        <a:bodyPr/>
        <a:lstStyle/>
        <a:p>
          <a:endParaRPr lang="zh-TW" altLang="en-US"/>
        </a:p>
      </dgm:t>
    </dgm:pt>
    <dgm:pt modelId="{B10E4ACD-18BB-4FB0-A8A0-8E6C86467DBF}" type="pres">
      <dgm:prSet presAssocID="{92B2047F-C337-42DD-AF9D-6F7AAC2A4C43}" presName="composite3" presStyleCnt="0"/>
      <dgm:spPr/>
      <dgm:t>
        <a:bodyPr/>
        <a:lstStyle/>
        <a:p>
          <a:endParaRPr lang="zh-TW" altLang="en-US"/>
        </a:p>
      </dgm:t>
    </dgm:pt>
    <dgm:pt modelId="{A0387340-7591-4238-86DA-A4AA52444441}" type="pres">
      <dgm:prSet presAssocID="{92B2047F-C337-42DD-AF9D-6F7AAC2A4C43}" presName="background3" presStyleLbl="node3" presStyleIdx="1" presStyleCnt="3"/>
      <dgm:spPr/>
      <dgm:t>
        <a:bodyPr/>
        <a:lstStyle/>
        <a:p>
          <a:endParaRPr lang="zh-TW" altLang="en-US"/>
        </a:p>
      </dgm:t>
    </dgm:pt>
    <dgm:pt modelId="{06212DC2-C20D-42EB-8E0F-13AD73424E9E}" type="pres">
      <dgm:prSet presAssocID="{92B2047F-C337-42DD-AF9D-6F7AAC2A4C4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A20224-626D-4563-9D0E-1716AC153EE8}" type="pres">
      <dgm:prSet presAssocID="{92B2047F-C337-42DD-AF9D-6F7AAC2A4C43}" presName="hierChild4" presStyleCnt="0"/>
      <dgm:spPr/>
      <dgm:t>
        <a:bodyPr/>
        <a:lstStyle/>
        <a:p>
          <a:endParaRPr lang="zh-TW" altLang="en-US"/>
        </a:p>
      </dgm:t>
    </dgm:pt>
    <dgm:pt modelId="{48FF99EB-CB2B-4CA8-A0C2-B3BBC76C36D7}" type="pres">
      <dgm:prSet presAssocID="{FCEA3F55-3F8C-4988-9265-CEAF6A175CBE}" presName="Name23" presStyleLbl="parChTrans1D4" presStyleIdx="1" presStyleCnt="3"/>
      <dgm:spPr/>
      <dgm:t>
        <a:bodyPr/>
        <a:lstStyle/>
        <a:p>
          <a:endParaRPr lang="zh-TW" altLang="en-US"/>
        </a:p>
      </dgm:t>
    </dgm:pt>
    <dgm:pt modelId="{76AF0CB1-C572-4A7C-A8FC-6D4A6450EA8C}" type="pres">
      <dgm:prSet presAssocID="{739C9DBE-A8CA-41AC-9BB0-365C02498BA2}" presName="hierRoot4" presStyleCnt="0"/>
      <dgm:spPr/>
      <dgm:t>
        <a:bodyPr/>
        <a:lstStyle/>
        <a:p>
          <a:endParaRPr lang="zh-TW" altLang="en-US"/>
        </a:p>
      </dgm:t>
    </dgm:pt>
    <dgm:pt modelId="{96FC8A95-BF74-4226-A2F2-ABE977919ACD}" type="pres">
      <dgm:prSet presAssocID="{739C9DBE-A8CA-41AC-9BB0-365C02498BA2}" presName="composite4" presStyleCnt="0"/>
      <dgm:spPr/>
      <dgm:t>
        <a:bodyPr/>
        <a:lstStyle/>
        <a:p>
          <a:endParaRPr lang="zh-TW" altLang="en-US"/>
        </a:p>
      </dgm:t>
    </dgm:pt>
    <dgm:pt modelId="{913F5939-E1FC-403F-BD99-F7C74AD5AF48}" type="pres">
      <dgm:prSet presAssocID="{739C9DBE-A8CA-41AC-9BB0-365C02498BA2}" presName="background4" presStyleLbl="node4" presStyleIdx="1" presStyleCnt="3"/>
      <dgm:spPr/>
      <dgm:t>
        <a:bodyPr/>
        <a:lstStyle/>
        <a:p>
          <a:endParaRPr lang="zh-TW" altLang="en-US"/>
        </a:p>
      </dgm:t>
    </dgm:pt>
    <dgm:pt modelId="{0676138E-BEEE-4493-BCD0-EE7FB159825C}" type="pres">
      <dgm:prSet presAssocID="{739C9DBE-A8CA-41AC-9BB0-365C02498BA2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B6936A-CDE9-4DFB-B06C-FCDF32C37256}" type="pres">
      <dgm:prSet presAssocID="{739C9DBE-A8CA-41AC-9BB0-365C02498BA2}" presName="hierChild5" presStyleCnt="0"/>
      <dgm:spPr/>
      <dgm:t>
        <a:bodyPr/>
        <a:lstStyle/>
        <a:p>
          <a:endParaRPr lang="zh-TW" altLang="en-US"/>
        </a:p>
      </dgm:t>
    </dgm:pt>
    <dgm:pt modelId="{9DCF0D80-CBDA-4927-A4CB-B530B6BFAE1F}" type="pres">
      <dgm:prSet presAssocID="{595F9288-62E7-4218-8263-6E972A351B18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992A9F22-57EB-4CF2-8174-72033D5C0BE5}" type="pres">
      <dgm:prSet presAssocID="{18BFF056-0AC9-471B-A65A-608EDA19D4AD}" presName="hierRoot3" presStyleCnt="0"/>
      <dgm:spPr/>
      <dgm:t>
        <a:bodyPr/>
        <a:lstStyle/>
        <a:p>
          <a:endParaRPr lang="zh-TW" altLang="en-US"/>
        </a:p>
      </dgm:t>
    </dgm:pt>
    <dgm:pt modelId="{4FC05538-761D-48C3-B725-8CDB68641EE6}" type="pres">
      <dgm:prSet presAssocID="{18BFF056-0AC9-471B-A65A-608EDA19D4AD}" presName="composite3" presStyleCnt="0"/>
      <dgm:spPr/>
      <dgm:t>
        <a:bodyPr/>
        <a:lstStyle/>
        <a:p>
          <a:endParaRPr lang="zh-TW" altLang="en-US"/>
        </a:p>
      </dgm:t>
    </dgm:pt>
    <dgm:pt modelId="{471E6B15-8FDC-4205-85FE-82378937FA11}" type="pres">
      <dgm:prSet presAssocID="{18BFF056-0AC9-471B-A65A-608EDA19D4AD}" presName="background3" presStyleLbl="node3" presStyleIdx="2" presStyleCnt="3"/>
      <dgm:spPr/>
      <dgm:t>
        <a:bodyPr/>
        <a:lstStyle/>
        <a:p>
          <a:endParaRPr lang="zh-TW" altLang="en-US"/>
        </a:p>
      </dgm:t>
    </dgm:pt>
    <dgm:pt modelId="{FE2E7323-4C8C-4F14-A62E-1D6DB362F1A5}" type="pres">
      <dgm:prSet presAssocID="{18BFF056-0AC9-471B-A65A-608EDA19D4A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3DBB45-AFF1-473F-A67B-A86AE6AE918B}" type="pres">
      <dgm:prSet presAssocID="{18BFF056-0AC9-471B-A65A-608EDA19D4AD}" presName="hierChild4" presStyleCnt="0"/>
      <dgm:spPr/>
      <dgm:t>
        <a:bodyPr/>
        <a:lstStyle/>
        <a:p>
          <a:endParaRPr lang="zh-TW" altLang="en-US"/>
        </a:p>
      </dgm:t>
    </dgm:pt>
    <dgm:pt modelId="{E448C068-6528-491F-8B3B-7FBCE6299246}" type="pres">
      <dgm:prSet presAssocID="{FE50A8D5-6D9B-4A83-84C5-F8A11FCAEBC3}" presName="Name23" presStyleLbl="parChTrans1D4" presStyleIdx="2" presStyleCnt="3"/>
      <dgm:spPr/>
      <dgm:t>
        <a:bodyPr/>
        <a:lstStyle/>
        <a:p>
          <a:endParaRPr lang="zh-TW" altLang="en-US"/>
        </a:p>
      </dgm:t>
    </dgm:pt>
    <dgm:pt modelId="{63959774-B2CB-42AF-8B50-C3EDD48B0D13}" type="pres">
      <dgm:prSet presAssocID="{BCC7728A-E1B9-46B7-BC5B-791EF71B108E}" presName="hierRoot4" presStyleCnt="0"/>
      <dgm:spPr/>
      <dgm:t>
        <a:bodyPr/>
        <a:lstStyle/>
        <a:p>
          <a:endParaRPr lang="zh-TW" altLang="en-US"/>
        </a:p>
      </dgm:t>
    </dgm:pt>
    <dgm:pt modelId="{B616BA2E-C940-4A2F-9B26-227A72789E2D}" type="pres">
      <dgm:prSet presAssocID="{BCC7728A-E1B9-46B7-BC5B-791EF71B108E}" presName="composite4" presStyleCnt="0"/>
      <dgm:spPr/>
      <dgm:t>
        <a:bodyPr/>
        <a:lstStyle/>
        <a:p>
          <a:endParaRPr lang="zh-TW" altLang="en-US"/>
        </a:p>
      </dgm:t>
    </dgm:pt>
    <dgm:pt modelId="{D456E8A3-2C46-4F38-B67D-C4D7E0C8F276}" type="pres">
      <dgm:prSet presAssocID="{BCC7728A-E1B9-46B7-BC5B-791EF71B108E}" presName="background4" presStyleLbl="node4" presStyleIdx="2" presStyleCnt="3"/>
      <dgm:spPr/>
      <dgm:t>
        <a:bodyPr/>
        <a:lstStyle/>
        <a:p>
          <a:endParaRPr lang="zh-TW" altLang="en-US"/>
        </a:p>
      </dgm:t>
    </dgm:pt>
    <dgm:pt modelId="{7F6FD8BA-2A44-4D75-B111-8FBC334FDB8E}" type="pres">
      <dgm:prSet presAssocID="{BCC7728A-E1B9-46B7-BC5B-791EF71B108E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61F9EB-E05B-470B-AC02-49BDAA524818}" type="pres">
      <dgm:prSet presAssocID="{BCC7728A-E1B9-46B7-BC5B-791EF71B108E}" presName="hierChild5" presStyleCnt="0"/>
      <dgm:spPr/>
      <dgm:t>
        <a:bodyPr/>
        <a:lstStyle/>
        <a:p>
          <a:endParaRPr lang="zh-TW" altLang="en-US"/>
        </a:p>
      </dgm:t>
    </dgm:pt>
  </dgm:ptLst>
  <dgm:cxnLst>
    <dgm:cxn modelId="{FF206D5A-C730-4C59-A094-6AF3CE88B9C9}" type="presOf" srcId="{92B2047F-C337-42DD-AF9D-6F7AAC2A4C43}" destId="{06212DC2-C20D-42EB-8E0F-13AD73424E9E}" srcOrd="0" destOrd="0" presId="urn:microsoft.com/office/officeart/2005/8/layout/hierarchy1"/>
    <dgm:cxn modelId="{AE947FB9-E8AF-4DF1-96D2-A930D7D8EB0B}" srcId="{4C3CE705-7000-45E2-A2D0-31CC359D2B5E}" destId="{32CBDBBB-B437-413C-B6D5-44B7D23CE514}" srcOrd="0" destOrd="0" parTransId="{6DF2F1C9-A413-4B22-A482-0F29409B6313}" sibTransId="{EABB9022-58AB-4D20-92B0-F512C4398BAD}"/>
    <dgm:cxn modelId="{FAD75EC9-1583-41B6-86C6-AD72EE57799C}" srcId="{494025E1-5EAF-441E-B3A8-3DC971937EF4}" destId="{0FB86FF6-6F90-4908-890A-E0CC1E33F64A}" srcOrd="0" destOrd="0" parTransId="{EA4D6F85-19FC-4392-A073-71C5F23D366F}" sibTransId="{7E14E3A9-293B-4B30-B1D7-8E41C7023033}"/>
    <dgm:cxn modelId="{CDBAE17A-A4C4-4079-8244-A1CE7947BD1E}" type="presOf" srcId="{F897F0BD-02EF-443D-9062-40094B08B9C9}" destId="{6C5D0B34-3305-40AE-9C53-F9426D4293DD}" srcOrd="0" destOrd="0" presId="urn:microsoft.com/office/officeart/2005/8/layout/hierarchy1"/>
    <dgm:cxn modelId="{874C3133-0748-4114-AF66-66222AB05C52}" type="presOf" srcId="{739C9DBE-A8CA-41AC-9BB0-365C02498BA2}" destId="{0676138E-BEEE-4493-BCD0-EE7FB159825C}" srcOrd="0" destOrd="0" presId="urn:microsoft.com/office/officeart/2005/8/layout/hierarchy1"/>
    <dgm:cxn modelId="{39BEA0A9-506C-4051-A5FA-B48B69FBDB67}" type="presOf" srcId="{672E7A69-C5C9-4ECC-AD76-0BBB2E865B6A}" destId="{6F834D6C-501B-487E-996A-0ECB47941440}" srcOrd="0" destOrd="0" presId="urn:microsoft.com/office/officeart/2005/8/layout/hierarchy1"/>
    <dgm:cxn modelId="{95101856-E725-4675-9B78-87976CADF52E}" type="presOf" srcId="{18BFF056-0AC9-471B-A65A-608EDA19D4AD}" destId="{FE2E7323-4C8C-4F14-A62E-1D6DB362F1A5}" srcOrd="0" destOrd="0" presId="urn:microsoft.com/office/officeart/2005/8/layout/hierarchy1"/>
    <dgm:cxn modelId="{CC461AE9-FBBF-4898-A6C5-0239E9184387}" type="presOf" srcId="{4C3CE705-7000-45E2-A2D0-31CC359D2B5E}" destId="{2DCD01C7-3227-4A84-BB99-3FE3B719F379}" srcOrd="0" destOrd="0" presId="urn:microsoft.com/office/officeart/2005/8/layout/hierarchy1"/>
    <dgm:cxn modelId="{51E7B620-BFD0-466E-826B-D216A71221F3}" type="presOf" srcId="{595F9288-62E7-4218-8263-6E972A351B18}" destId="{9DCF0D80-CBDA-4927-A4CB-B530B6BFAE1F}" srcOrd="0" destOrd="0" presId="urn:microsoft.com/office/officeart/2005/8/layout/hierarchy1"/>
    <dgm:cxn modelId="{AAC3CDE9-C564-4353-9458-E6215A57C456}" type="presOf" srcId="{FCEA3F55-3F8C-4988-9265-CEAF6A175CBE}" destId="{48FF99EB-CB2B-4CA8-A0C2-B3BBC76C36D7}" srcOrd="0" destOrd="0" presId="urn:microsoft.com/office/officeart/2005/8/layout/hierarchy1"/>
    <dgm:cxn modelId="{DE585A64-31C0-4FBF-8AF3-2B4B3F2549CE}" srcId="{0FB86FF6-6F90-4908-890A-E0CC1E33F64A}" destId="{334E8E53-51BE-4E39-ABB4-E20E67DD73DB}" srcOrd="1" destOrd="0" parTransId="{672E7A69-C5C9-4ECC-AD76-0BBB2E865B6A}" sibTransId="{2696F5DF-A696-4478-A1D3-F9FE6FED301B}"/>
    <dgm:cxn modelId="{831DF72D-A8BE-49A6-94B7-EBD501E6B121}" type="presOf" srcId="{524E7BD5-1F6C-4ECA-B8FB-B1D46BB074C1}" destId="{049FA606-F742-46AD-8B92-AF1FA632CA6E}" srcOrd="0" destOrd="0" presId="urn:microsoft.com/office/officeart/2005/8/layout/hierarchy1"/>
    <dgm:cxn modelId="{9051EE97-3A75-4FDA-B13E-BFB9C835B9E2}" type="presOf" srcId="{BCC7728A-E1B9-46B7-BC5B-791EF71B108E}" destId="{7F6FD8BA-2A44-4D75-B111-8FBC334FDB8E}" srcOrd="0" destOrd="0" presId="urn:microsoft.com/office/officeart/2005/8/layout/hierarchy1"/>
    <dgm:cxn modelId="{D6514280-F534-4CB1-8411-86D95E0C7E46}" srcId="{334E8E53-51BE-4E39-ABB4-E20E67DD73DB}" destId="{18BFF056-0AC9-471B-A65A-608EDA19D4AD}" srcOrd="1" destOrd="0" parTransId="{595F9288-62E7-4218-8263-6E972A351B18}" sibTransId="{D1BCF65C-4413-4BDD-B090-27B2988B5679}"/>
    <dgm:cxn modelId="{9C9EFCAF-625C-4FD3-8F38-9B302C36A8E7}" type="presOf" srcId="{0FB86FF6-6F90-4908-890A-E0CC1E33F64A}" destId="{0B95CE24-6524-4A70-A772-636D8E8782D8}" srcOrd="0" destOrd="0" presId="urn:microsoft.com/office/officeart/2005/8/layout/hierarchy1"/>
    <dgm:cxn modelId="{E6472FD6-88FC-4504-878D-84AC12547DF6}" type="presOf" srcId="{C04EF213-2A1E-4274-926F-469E8CA80261}" destId="{3D105BFD-346C-41C9-BB71-545E6CA251CB}" srcOrd="0" destOrd="0" presId="urn:microsoft.com/office/officeart/2005/8/layout/hierarchy1"/>
    <dgm:cxn modelId="{2E24D38E-70EA-4AC7-9726-1C38F28F6E5F}" srcId="{32CBDBBB-B437-413C-B6D5-44B7D23CE514}" destId="{524E7BD5-1F6C-4ECA-B8FB-B1D46BB074C1}" srcOrd="0" destOrd="0" parTransId="{F897F0BD-02EF-443D-9062-40094B08B9C9}" sibTransId="{640A3ACB-0AD3-4226-956A-9685EEE5077E}"/>
    <dgm:cxn modelId="{1A042B08-69D8-46F6-80F3-B0B9C3866DE6}" srcId="{18BFF056-0AC9-471B-A65A-608EDA19D4AD}" destId="{BCC7728A-E1B9-46B7-BC5B-791EF71B108E}" srcOrd="0" destOrd="0" parTransId="{FE50A8D5-6D9B-4A83-84C5-F8A11FCAEBC3}" sibTransId="{C315D467-221B-498C-A9FD-66558428177C}"/>
    <dgm:cxn modelId="{496C45DC-A0FE-4ADA-BBB4-C3EAEBF3D6F7}" srcId="{92B2047F-C337-42DD-AF9D-6F7AAC2A4C43}" destId="{739C9DBE-A8CA-41AC-9BB0-365C02498BA2}" srcOrd="0" destOrd="0" parTransId="{FCEA3F55-3F8C-4988-9265-CEAF6A175CBE}" sibTransId="{FB883EC6-965A-49EF-819A-4119C21522C9}"/>
    <dgm:cxn modelId="{5CB8A9DC-140D-4A01-8982-B0337AE9C5A1}" type="presOf" srcId="{494025E1-5EAF-441E-B3A8-3DC971937EF4}" destId="{E7769667-1A9A-4B41-8E1D-04C4ACC2FB67}" srcOrd="0" destOrd="0" presId="urn:microsoft.com/office/officeart/2005/8/layout/hierarchy1"/>
    <dgm:cxn modelId="{4F62C447-C906-48D0-B69C-91355318BADB}" type="presOf" srcId="{32CBDBBB-B437-413C-B6D5-44B7D23CE514}" destId="{B977C039-5E80-405C-BF78-086B1EB074E9}" srcOrd="0" destOrd="0" presId="urn:microsoft.com/office/officeart/2005/8/layout/hierarchy1"/>
    <dgm:cxn modelId="{D3216C3C-6152-4F2A-8093-3B1895AD8E35}" type="presOf" srcId="{D2F8C54C-6B4E-4EB9-A99F-5A42B82D5185}" destId="{F85CDD60-B95B-494E-815A-6F1B907B1C89}" srcOrd="0" destOrd="0" presId="urn:microsoft.com/office/officeart/2005/8/layout/hierarchy1"/>
    <dgm:cxn modelId="{B30A4DE3-6A0B-4D65-AC56-F9586A666DE4}" srcId="{334E8E53-51BE-4E39-ABB4-E20E67DD73DB}" destId="{92B2047F-C337-42DD-AF9D-6F7AAC2A4C43}" srcOrd="0" destOrd="0" parTransId="{D2F8C54C-6B4E-4EB9-A99F-5A42B82D5185}" sibTransId="{B59849F3-0970-4A32-A8BB-7BE162F20864}"/>
    <dgm:cxn modelId="{7BB0B409-66CB-4179-B900-A1DA31DBC871}" type="presOf" srcId="{334E8E53-51BE-4E39-ABB4-E20E67DD73DB}" destId="{5953D248-05F7-46AC-B71C-A491F8FC6CDD}" srcOrd="0" destOrd="0" presId="urn:microsoft.com/office/officeart/2005/8/layout/hierarchy1"/>
    <dgm:cxn modelId="{F222A3C4-7C11-4241-8744-13EF0448CF41}" srcId="{0FB86FF6-6F90-4908-890A-E0CC1E33F64A}" destId="{4C3CE705-7000-45E2-A2D0-31CC359D2B5E}" srcOrd="0" destOrd="0" parTransId="{C04EF213-2A1E-4274-926F-469E8CA80261}" sibTransId="{C9171E45-75EC-457F-9540-C01EBA8263D2}"/>
    <dgm:cxn modelId="{3AF55619-935E-4417-B5BC-223A3EF8D234}" type="presOf" srcId="{6DF2F1C9-A413-4B22-A482-0F29409B6313}" destId="{AF16ABBC-8684-4AB6-81CE-0736EA85BA89}" srcOrd="0" destOrd="0" presId="urn:microsoft.com/office/officeart/2005/8/layout/hierarchy1"/>
    <dgm:cxn modelId="{823FC38B-D7BF-4234-A70D-3AA2DA8EA627}" type="presOf" srcId="{FE50A8D5-6D9B-4A83-84C5-F8A11FCAEBC3}" destId="{E448C068-6528-491F-8B3B-7FBCE6299246}" srcOrd="0" destOrd="0" presId="urn:microsoft.com/office/officeart/2005/8/layout/hierarchy1"/>
    <dgm:cxn modelId="{63F200EF-7758-45FB-9FF8-33DEE19C3DF8}" type="presParOf" srcId="{E7769667-1A9A-4B41-8E1D-04C4ACC2FB67}" destId="{F59DEEFA-AECB-4476-B18C-84B78D27F392}" srcOrd="0" destOrd="0" presId="urn:microsoft.com/office/officeart/2005/8/layout/hierarchy1"/>
    <dgm:cxn modelId="{3FE6B426-CCB5-4B27-99BE-8B20F4F268DD}" type="presParOf" srcId="{F59DEEFA-AECB-4476-B18C-84B78D27F392}" destId="{2652B929-E311-4CEF-8B99-860BC4FE8655}" srcOrd="0" destOrd="0" presId="urn:microsoft.com/office/officeart/2005/8/layout/hierarchy1"/>
    <dgm:cxn modelId="{13CDE11C-FCA6-4B81-8BCB-549AAB49E1F0}" type="presParOf" srcId="{2652B929-E311-4CEF-8B99-860BC4FE8655}" destId="{D891BEA0-F500-4C83-8E08-FAF61414CB67}" srcOrd="0" destOrd="0" presId="urn:microsoft.com/office/officeart/2005/8/layout/hierarchy1"/>
    <dgm:cxn modelId="{742E99FA-6E32-4573-BEC5-717384011F06}" type="presParOf" srcId="{2652B929-E311-4CEF-8B99-860BC4FE8655}" destId="{0B95CE24-6524-4A70-A772-636D8E8782D8}" srcOrd="1" destOrd="0" presId="urn:microsoft.com/office/officeart/2005/8/layout/hierarchy1"/>
    <dgm:cxn modelId="{D7B38728-AAFF-47EC-94F6-F73757516B43}" type="presParOf" srcId="{F59DEEFA-AECB-4476-B18C-84B78D27F392}" destId="{3F2BDC86-EA07-4327-8EC2-34A2316E51AC}" srcOrd="1" destOrd="0" presId="urn:microsoft.com/office/officeart/2005/8/layout/hierarchy1"/>
    <dgm:cxn modelId="{0B988748-2D6F-4F8D-A036-E83DECF7C714}" type="presParOf" srcId="{3F2BDC86-EA07-4327-8EC2-34A2316E51AC}" destId="{3D105BFD-346C-41C9-BB71-545E6CA251CB}" srcOrd="0" destOrd="0" presId="urn:microsoft.com/office/officeart/2005/8/layout/hierarchy1"/>
    <dgm:cxn modelId="{3CF5D41A-80C9-44F2-BF36-F238A0B9A59C}" type="presParOf" srcId="{3F2BDC86-EA07-4327-8EC2-34A2316E51AC}" destId="{52118453-8A67-4CDB-8D6D-98D9FE15589C}" srcOrd="1" destOrd="0" presId="urn:microsoft.com/office/officeart/2005/8/layout/hierarchy1"/>
    <dgm:cxn modelId="{61F35430-8F02-49AE-90C2-6BB754BAAB0F}" type="presParOf" srcId="{52118453-8A67-4CDB-8D6D-98D9FE15589C}" destId="{74009AE4-1B6E-4A27-A323-0AE98CEE48BA}" srcOrd="0" destOrd="0" presId="urn:microsoft.com/office/officeart/2005/8/layout/hierarchy1"/>
    <dgm:cxn modelId="{E89FE1CB-CAB1-4EEB-960A-EACAF03ECD99}" type="presParOf" srcId="{74009AE4-1B6E-4A27-A323-0AE98CEE48BA}" destId="{8DE63252-AF77-4743-9642-4D8E24090FC6}" srcOrd="0" destOrd="0" presId="urn:microsoft.com/office/officeart/2005/8/layout/hierarchy1"/>
    <dgm:cxn modelId="{8D7D3F4C-5D2E-4AE2-8578-33226910AB42}" type="presParOf" srcId="{74009AE4-1B6E-4A27-A323-0AE98CEE48BA}" destId="{2DCD01C7-3227-4A84-BB99-3FE3B719F379}" srcOrd="1" destOrd="0" presId="urn:microsoft.com/office/officeart/2005/8/layout/hierarchy1"/>
    <dgm:cxn modelId="{6B34FEFC-499B-4D7C-9024-A57E34F0275A}" type="presParOf" srcId="{52118453-8A67-4CDB-8D6D-98D9FE15589C}" destId="{1663369C-5B25-4139-95C5-F428146A9BAA}" srcOrd="1" destOrd="0" presId="urn:microsoft.com/office/officeart/2005/8/layout/hierarchy1"/>
    <dgm:cxn modelId="{57B26168-FE7F-477F-B25B-B5060F4B655B}" type="presParOf" srcId="{1663369C-5B25-4139-95C5-F428146A9BAA}" destId="{AF16ABBC-8684-4AB6-81CE-0736EA85BA89}" srcOrd="0" destOrd="0" presId="urn:microsoft.com/office/officeart/2005/8/layout/hierarchy1"/>
    <dgm:cxn modelId="{6196B61E-12E4-46DD-99A3-F9AEDA0517AD}" type="presParOf" srcId="{1663369C-5B25-4139-95C5-F428146A9BAA}" destId="{AE882AD5-F781-4ABF-815E-97D436E90BA2}" srcOrd="1" destOrd="0" presId="urn:microsoft.com/office/officeart/2005/8/layout/hierarchy1"/>
    <dgm:cxn modelId="{E257F088-9C81-42F2-A1B9-BC4A559F7DDE}" type="presParOf" srcId="{AE882AD5-F781-4ABF-815E-97D436E90BA2}" destId="{7F23DF82-DA00-49C1-97CE-2CEFEC72568D}" srcOrd="0" destOrd="0" presId="urn:microsoft.com/office/officeart/2005/8/layout/hierarchy1"/>
    <dgm:cxn modelId="{E29D28BE-7CE3-4CA0-A8D8-A395D45B271B}" type="presParOf" srcId="{7F23DF82-DA00-49C1-97CE-2CEFEC72568D}" destId="{A67D3A2D-BA68-4FC7-B040-0429EF52AAE9}" srcOrd="0" destOrd="0" presId="urn:microsoft.com/office/officeart/2005/8/layout/hierarchy1"/>
    <dgm:cxn modelId="{68E715C1-61DE-4F39-87A3-E2E47A524BD9}" type="presParOf" srcId="{7F23DF82-DA00-49C1-97CE-2CEFEC72568D}" destId="{B977C039-5E80-405C-BF78-086B1EB074E9}" srcOrd="1" destOrd="0" presId="urn:microsoft.com/office/officeart/2005/8/layout/hierarchy1"/>
    <dgm:cxn modelId="{1C874E7C-82BB-46EC-AAC7-F2439D9E138A}" type="presParOf" srcId="{AE882AD5-F781-4ABF-815E-97D436E90BA2}" destId="{9CE96C50-FE06-44A7-9EB0-9E403E578DB8}" srcOrd="1" destOrd="0" presId="urn:microsoft.com/office/officeart/2005/8/layout/hierarchy1"/>
    <dgm:cxn modelId="{45458D2C-59B5-49AB-8449-2B7D17BE67B3}" type="presParOf" srcId="{9CE96C50-FE06-44A7-9EB0-9E403E578DB8}" destId="{6C5D0B34-3305-40AE-9C53-F9426D4293DD}" srcOrd="0" destOrd="0" presId="urn:microsoft.com/office/officeart/2005/8/layout/hierarchy1"/>
    <dgm:cxn modelId="{8251204F-0D8F-4E39-9A16-2E153F0E7693}" type="presParOf" srcId="{9CE96C50-FE06-44A7-9EB0-9E403E578DB8}" destId="{9FC9CD1F-1D90-42BB-8D60-7A8407ADDA1A}" srcOrd="1" destOrd="0" presId="urn:microsoft.com/office/officeart/2005/8/layout/hierarchy1"/>
    <dgm:cxn modelId="{6A04E705-08A3-4DED-B2E4-AA10FA7AC43E}" type="presParOf" srcId="{9FC9CD1F-1D90-42BB-8D60-7A8407ADDA1A}" destId="{13267788-9F31-4A40-A761-ADA7319E48CE}" srcOrd="0" destOrd="0" presId="urn:microsoft.com/office/officeart/2005/8/layout/hierarchy1"/>
    <dgm:cxn modelId="{484734AF-F2ED-41D3-A0C4-E194F5CE617C}" type="presParOf" srcId="{13267788-9F31-4A40-A761-ADA7319E48CE}" destId="{477A4357-8293-4994-810D-A6C02A81E670}" srcOrd="0" destOrd="0" presId="urn:microsoft.com/office/officeart/2005/8/layout/hierarchy1"/>
    <dgm:cxn modelId="{51217089-FBB6-4FCC-9944-88A27B86DBEE}" type="presParOf" srcId="{13267788-9F31-4A40-A761-ADA7319E48CE}" destId="{049FA606-F742-46AD-8B92-AF1FA632CA6E}" srcOrd="1" destOrd="0" presId="urn:microsoft.com/office/officeart/2005/8/layout/hierarchy1"/>
    <dgm:cxn modelId="{87230555-469F-485D-BF51-25F82C635AA8}" type="presParOf" srcId="{9FC9CD1F-1D90-42BB-8D60-7A8407ADDA1A}" destId="{8D127E7D-3565-473F-BC35-C7E77B966A76}" srcOrd="1" destOrd="0" presId="urn:microsoft.com/office/officeart/2005/8/layout/hierarchy1"/>
    <dgm:cxn modelId="{AA177150-186F-4209-ADE3-511BB31393DF}" type="presParOf" srcId="{3F2BDC86-EA07-4327-8EC2-34A2316E51AC}" destId="{6F834D6C-501B-487E-996A-0ECB47941440}" srcOrd="2" destOrd="0" presId="urn:microsoft.com/office/officeart/2005/8/layout/hierarchy1"/>
    <dgm:cxn modelId="{11FDF445-1D33-4968-88D7-AF4CDE695665}" type="presParOf" srcId="{3F2BDC86-EA07-4327-8EC2-34A2316E51AC}" destId="{7F018B46-2EA9-4D20-B401-0F0A80B561B1}" srcOrd="3" destOrd="0" presId="urn:microsoft.com/office/officeart/2005/8/layout/hierarchy1"/>
    <dgm:cxn modelId="{5E1D347F-8754-40AC-8067-C4D299072C94}" type="presParOf" srcId="{7F018B46-2EA9-4D20-B401-0F0A80B561B1}" destId="{2F45B0D7-2559-4015-AAD3-DB3A9DB3AEE4}" srcOrd="0" destOrd="0" presId="urn:microsoft.com/office/officeart/2005/8/layout/hierarchy1"/>
    <dgm:cxn modelId="{F9EBE729-A3A8-419D-A5F4-5D1ACCAA1E2D}" type="presParOf" srcId="{2F45B0D7-2559-4015-AAD3-DB3A9DB3AEE4}" destId="{CC5AD2EB-55C7-49C1-910C-6562A32D669C}" srcOrd="0" destOrd="0" presId="urn:microsoft.com/office/officeart/2005/8/layout/hierarchy1"/>
    <dgm:cxn modelId="{973A8BB0-639B-410F-82C1-D92893FF056F}" type="presParOf" srcId="{2F45B0D7-2559-4015-AAD3-DB3A9DB3AEE4}" destId="{5953D248-05F7-46AC-B71C-A491F8FC6CDD}" srcOrd="1" destOrd="0" presId="urn:microsoft.com/office/officeart/2005/8/layout/hierarchy1"/>
    <dgm:cxn modelId="{19523DD8-2E97-45C6-8E99-307DBD00EFA6}" type="presParOf" srcId="{7F018B46-2EA9-4D20-B401-0F0A80B561B1}" destId="{E8569D83-2437-4FE7-A317-4B4F6C6C0C8A}" srcOrd="1" destOrd="0" presId="urn:microsoft.com/office/officeart/2005/8/layout/hierarchy1"/>
    <dgm:cxn modelId="{8E68DBC9-B64C-4A73-A56F-02A4F2969889}" type="presParOf" srcId="{E8569D83-2437-4FE7-A317-4B4F6C6C0C8A}" destId="{F85CDD60-B95B-494E-815A-6F1B907B1C89}" srcOrd="0" destOrd="0" presId="urn:microsoft.com/office/officeart/2005/8/layout/hierarchy1"/>
    <dgm:cxn modelId="{D5128E02-6079-4FD8-940B-09B0107EBDCA}" type="presParOf" srcId="{E8569D83-2437-4FE7-A317-4B4F6C6C0C8A}" destId="{8D054C4A-E842-4561-8B09-DFAA582F02AA}" srcOrd="1" destOrd="0" presId="urn:microsoft.com/office/officeart/2005/8/layout/hierarchy1"/>
    <dgm:cxn modelId="{829AC80D-A633-40A7-A18F-DD71A14B8A75}" type="presParOf" srcId="{8D054C4A-E842-4561-8B09-DFAA582F02AA}" destId="{B10E4ACD-18BB-4FB0-A8A0-8E6C86467DBF}" srcOrd="0" destOrd="0" presId="urn:microsoft.com/office/officeart/2005/8/layout/hierarchy1"/>
    <dgm:cxn modelId="{C76C7CCE-856B-4551-85CC-8F5551163C51}" type="presParOf" srcId="{B10E4ACD-18BB-4FB0-A8A0-8E6C86467DBF}" destId="{A0387340-7591-4238-86DA-A4AA52444441}" srcOrd="0" destOrd="0" presId="urn:microsoft.com/office/officeart/2005/8/layout/hierarchy1"/>
    <dgm:cxn modelId="{7937FF9B-EEB9-4DB1-8CEC-C071B7AAA121}" type="presParOf" srcId="{B10E4ACD-18BB-4FB0-A8A0-8E6C86467DBF}" destId="{06212DC2-C20D-42EB-8E0F-13AD73424E9E}" srcOrd="1" destOrd="0" presId="urn:microsoft.com/office/officeart/2005/8/layout/hierarchy1"/>
    <dgm:cxn modelId="{DBA871D9-E6AC-43C3-B01F-751192A6DCFF}" type="presParOf" srcId="{8D054C4A-E842-4561-8B09-DFAA582F02AA}" destId="{B6A20224-626D-4563-9D0E-1716AC153EE8}" srcOrd="1" destOrd="0" presId="urn:microsoft.com/office/officeart/2005/8/layout/hierarchy1"/>
    <dgm:cxn modelId="{CB24DF3C-2363-4770-ABB1-30078E9D2EB6}" type="presParOf" srcId="{B6A20224-626D-4563-9D0E-1716AC153EE8}" destId="{48FF99EB-CB2B-4CA8-A0C2-B3BBC76C36D7}" srcOrd="0" destOrd="0" presId="urn:microsoft.com/office/officeart/2005/8/layout/hierarchy1"/>
    <dgm:cxn modelId="{35F6058A-79D9-4F3C-89ED-7A1F8304CA6C}" type="presParOf" srcId="{B6A20224-626D-4563-9D0E-1716AC153EE8}" destId="{76AF0CB1-C572-4A7C-A8FC-6D4A6450EA8C}" srcOrd="1" destOrd="0" presId="urn:microsoft.com/office/officeart/2005/8/layout/hierarchy1"/>
    <dgm:cxn modelId="{FCAA286D-4D21-44C2-BC61-07606F22CABC}" type="presParOf" srcId="{76AF0CB1-C572-4A7C-A8FC-6D4A6450EA8C}" destId="{96FC8A95-BF74-4226-A2F2-ABE977919ACD}" srcOrd="0" destOrd="0" presId="urn:microsoft.com/office/officeart/2005/8/layout/hierarchy1"/>
    <dgm:cxn modelId="{A9E46817-3908-46F3-BA7E-FE7EFE5A51E1}" type="presParOf" srcId="{96FC8A95-BF74-4226-A2F2-ABE977919ACD}" destId="{913F5939-E1FC-403F-BD99-F7C74AD5AF48}" srcOrd="0" destOrd="0" presId="urn:microsoft.com/office/officeart/2005/8/layout/hierarchy1"/>
    <dgm:cxn modelId="{4AD6BEA4-F59E-45C0-89FF-EDBE85065F48}" type="presParOf" srcId="{96FC8A95-BF74-4226-A2F2-ABE977919ACD}" destId="{0676138E-BEEE-4493-BCD0-EE7FB159825C}" srcOrd="1" destOrd="0" presId="urn:microsoft.com/office/officeart/2005/8/layout/hierarchy1"/>
    <dgm:cxn modelId="{9F6D8971-4DFF-43E6-BA02-1F6C52865A6E}" type="presParOf" srcId="{76AF0CB1-C572-4A7C-A8FC-6D4A6450EA8C}" destId="{F5B6936A-CDE9-4DFB-B06C-FCDF32C37256}" srcOrd="1" destOrd="0" presId="urn:microsoft.com/office/officeart/2005/8/layout/hierarchy1"/>
    <dgm:cxn modelId="{249A74F3-10E9-41A5-A25B-D751E792E5E9}" type="presParOf" srcId="{E8569D83-2437-4FE7-A317-4B4F6C6C0C8A}" destId="{9DCF0D80-CBDA-4927-A4CB-B530B6BFAE1F}" srcOrd="2" destOrd="0" presId="urn:microsoft.com/office/officeart/2005/8/layout/hierarchy1"/>
    <dgm:cxn modelId="{7D36D547-FD8D-4597-A9B6-5D332E178B16}" type="presParOf" srcId="{E8569D83-2437-4FE7-A317-4B4F6C6C0C8A}" destId="{992A9F22-57EB-4CF2-8174-72033D5C0BE5}" srcOrd="3" destOrd="0" presId="urn:microsoft.com/office/officeart/2005/8/layout/hierarchy1"/>
    <dgm:cxn modelId="{16E31155-067C-4F6C-A0B5-66A62E686FBC}" type="presParOf" srcId="{992A9F22-57EB-4CF2-8174-72033D5C0BE5}" destId="{4FC05538-761D-48C3-B725-8CDB68641EE6}" srcOrd="0" destOrd="0" presId="urn:microsoft.com/office/officeart/2005/8/layout/hierarchy1"/>
    <dgm:cxn modelId="{22B901D0-D6E5-4516-9EDD-3AA9F51B8E6A}" type="presParOf" srcId="{4FC05538-761D-48C3-B725-8CDB68641EE6}" destId="{471E6B15-8FDC-4205-85FE-82378937FA11}" srcOrd="0" destOrd="0" presId="urn:microsoft.com/office/officeart/2005/8/layout/hierarchy1"/>
    <dgm:cxn modelId="{E901F096-7FDA-4F5C-9BEC-060FFDD8166E}" type="presParOf" srcId="{4FC05538-761D-48C3-B725-8CDB68641EE6}" destId="{FE2E7323-4C8C-4F14-A62E-1D6DB362F1A5}" srcOrd="1" destOrd="0" presId="urn:microsoft.com/office/officeart/2005/8/layout/hierarchy1"/>
    <dgm:cxn modelId="{269E3F05-F329-4816-9EC5-F418B44B6772}" type="presParOf" srcId="{992A9F22-57EB-4CF2-8174-72033D5C0BE5}" destId="{AB3DBB45-AFF1-473F-A67B-A86AE6AE918B}" srcOrd="1" destOrd="0" presId="urn:microsoft.com/office/officeart/2005/8/layout/hierarchy1"/>
    <dgm:cxn modelId="{9ED00026-949C-4FF3-8B2A-9CEAE8804E09}" type="presParOf" srcId="{AB3DBB45-AFF1-473F-A67B-A86AE6AE918B}" destId="{E448C068-6528-491F-8B3B-7FBCE6299246}" srcOrd="0" destOrd="0" presId="urn:microsoft.com/office/officeart/2005/8/layout/hierarchy1"/>
    <dgm:cxn modelId="{751E6E72-0C37-4342-B4DC-73D6AAB8F7DC}" type="presParOf" srcId="{AB3DBB45-AFF1-473F-A67B-A86AE6AE918B}" destId="{63959774-B2CB-42AF-8B50-C3EDD48B0D13}" srcOrd="1" destOrd="0" presId="urn:microsoft.com/office/officeart/2005/8/layout/hierarchy1"/>
    <dgm:cxn modelId="{7C8CD717-A8F9-49F5-A384-D1A4F9BE9B1B}" type="presParOf" srcId="{63959774-B2CB-42AF-8B50-C3EDD48B0D13}" destId="{B616BA2E-C940-4A2F-9B26-227A72789E2D}" srcOrd="0" destOrd="0" presId="urn:microsoft.com/office/officeart/2005/8/layout/hierarchy1"/>
    <dgm:cxn modelId="{4CB31937-8201-4B8A-B0BE-2A068BD9C31A}" type="presParOf" srcId="{B616BA2E-C940-4A2F-9B26-227A72789E2D}" destId="{D456E8A3-2C46-4F38-B67D-C4D7E0C8F276}" srcOrd="0" destOrd="0" presId="urn:microsoft.com/office/officeart/2005/8/layout/hierarchy1"/>
    <dgm:cxn modelId="{3FE22B5A-6053-49E6-91BB-8A9F8FB1D0F7}" type="presParOf" srcId="{B616BA2E-C940-4A2F-9B26-227A72789E2D}" destId="{7F6FD8BA-2A44-4D75-B111-8FBC334FDB8E}" srcOrd="1" destOrd="0" presId="urn:microsoft.com/office/officeart/2005/8/layout/hierarchy1"/>
    <dgm:cxn modelId="{236A47B4-045A-422F-B101-238BF2FB7EAA}" type="presParOf" srcId="{63959774-B2CB-42AF-8B50-C3EDD48B0D13}" destId="{2961F9EB-E05B-470B-AC02-49BDAA5248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F747B1F-5E76-42CD-9F14-8C78EC9A304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7983CAE-4604-4E51-8376-50099081EBE4}">
      <dgm:prSet phldrT="[文字]"/>
      <dgm:spPr/>
      <dgm:t>
        <a:bodyPr/>
        <a:lstStyle/>
        <a:p>
          <a:r>
            <a:rPr lang="zh-TW" altLang="en-US" b="1" dirty="0" smtClean="0"/>
            <a:t>體悟</a:t>
          </a:r>
          <a:endParaRPr lang="zh-TW" altLang="en-US" b="1" dirty="0"/>
        </a:p>
      </dgm:t>
    </dgm:pt>
    <dgm:pt modelId="{3637CF10-CBAC-4D9A-9ACE-6F1AFEDBB936}" type="parTrans" cxnId="{ED19BADB-6C69-4D62-8487-E692CBBA77D7}">
      <dgm:prSet/>
      <dgm:spPr/>
      <dgm:t>
        <a:bodyPr/>
        <a:lstStyle/>
        <a:p>
          <a:endParaRPr lang="zh-TW" altLang="en-US"/>
        </a:p>
      </dgm:t>
    </dgm:pt>
    <dgm:pt modelId="{52A391EA-A75F-44C3-81F6-B4FF18A632FA}" type="sibTrans" cxnId="{ED19BADB-6C69-4D62-8487-E692CBBA77D7}">
      <dgm:prSet/>
      <dgm:spPr/>
      <dgm:t>
        <a:bodyPr/>
        <a:lstStyle/>
        <a:p>
          <a:endParaRPr lang="zh-TW" altLang="en-US"/>
        </a:p>
      </dgm:t>
    </dgm:pt>
    <dgm:pt modelId="{51AB6757-3F40-4D7F-8FA7-C9A995F1846F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習之中人甚矣哉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23CE001D-1F1B-4CEF-9F72-4E6D65BA4298}" type="parTrans" cxnId="{8EE21929-A05F-444D-AF7E-1E8741A8D457}">
      <dgm:prSet/>
      <dgm:spPr/>
      <dgm:t>
        <a:bodyPr/>
        <a:lstStyle/>
        <a:p>
          <a:endParaRPr lang="zh-TW" altLang="en-US"/>
        </a:p>
      </dgm:t>
    </dgm:pt>
    <dgm:pt modelId="{08F566AD-1293-4566-9EAF-452C56681988}" type="sibTrans" cxnId="{8EE21929-A05F-444D-AF7E-1E8741A8D457}">
      <dgm:prSet/>
      <dgm:spPr/>
      <dgm:t>
        <a:bodyPr/>
        <a:lstStyle/>
        <a:p>
          <a:endParaRPr lang="zh-TW" altLang="en-US"/>
        </a:p>
      </dgm:t>
    </dgm:pt>
    <dgm:pt modelId="{02A04DC8-1B7C-425D-A04B-C6F3BD1EC694}">
      <dgm:prSet phldrT="[文字]"/>
      <dgm:spPr/>
      <dgm:t>
        <a:bodyPr/>
        <a:lstStyle/>
        <a:p>
          <a:r>
            <a:rPr lang="zh-TW" altLang="en-US" b="1" dirty="0" smtClean="0"/>
            <a:t>事的脈絡</a:t>
          </a:r>
          <a:endParaRPr lang="zh-TW" altLang="en-US" b="1" dirty="0"/>
        </a:p>
      </dgm:t>
    </dgm:pt>
    <dgm:pt modelId="{A840C36C-66DB-4E0F-8BD4-19FAF1F4009F}" type="parTrans" cxnId="{BCC482A6-57EB-4698-98D0-FFA41855DB86}">
      <dgm:prSet/>
      <dgm:spPr/>
      <dgm:t>
        <a:bodyPr/>
        <a:lstStyle/>
        <a:p>
          <a:endParaRPr lang="zh-TW" altLang="en-US"/>
        </a:p>
      </dgm:t>
    </dgm:pt>
    <dgm:pt modelId="{DFF078EB-3D69-4B47-9440-48668D3A2A0F}" type="sibTrans" cxnId="{BCC482A6-57EB-4698-98D0-FFA41855DB86}">
      <dgm:prSet/>
      <dgm:spPr/>
      <dgm:t>
        <a:bodyPr/>
        <a:lstStyle/>
        <a:p>
          <a:endParaRPr lang="zh-TW" altLang="en-US"/>
        </a:p>
      </dgm:t>
    </dgm:pt>
    <dgm:pt modelId="{03B410A6-7CF8-403D-BFC1-84811D52761E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不習慣窪地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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習慣窪地（養成壞習慣）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8F6F3D04-9B71-43FE-8C1D-B34810DA0A16}" type="parTrans" cxnId="{68D9EE23-C5DF-4267-9208-EC874D0D3FA6}">
      <dgm:prSet/>
      <dgm:spPr/>
      <dgm:t>
        <a:bodyPr/>
        <a:lstStyle/>
        <a:p>
          <a:endParaRPr lang="zh-TW" altLang="en-US"/>
        </a:p>
      </dgm:t>
    </dgm:pt>
    <dgm:pt modelId="{D7A48F9F-B557-4CEA-93B6-84E932FF5B11}" type="sibTrans" cxnId="{68D9EE23-C5DF-4267-9208-EC874D0D3FA6}">
      <dgm:prSet/>
      <dgm:spPr/>
      <dgm:t>
        <a:bodyPr/>
        <a:lstStyle/>
        <a:p>
          <a:endParaRPr lang="zh-TW" altLang="en-US"/>
        </a:p>
      </dgm:t>
    </dgm:pt>
    <dgm:pt modelId="{B05F0DA5-34EE-430F-BA99-66D8B17CF2EB}">
      <dgm:prSet phldrT="[文字]"/>
      <dgm:spPr/>
      <dgm:t>
        <a:bodyPr/>
        <a:lstStyle/>
        <a:p>
          <a:r>
            <a:rPr lang="zh-TW" altLang="en-US" b="1" dirty="0" smtClean="0"/>
            <a:t>論點</a:t>
          </a:r>
          <a:endParaRPr lang="zh-TW" altLang="en-US" b="1" dirty="0"/>
        </a:p>
      </dgm:t>
    </dgm:pt>
    <dgm:pt modelId="{8972F91A-4681-4814-8F90-9750FCBD1C67}" type="parTrans" cxnId="{5F225A0D-E2FA-429D-8F59-84DDC7B2E354}">
      <dgm:prSet/>
      <dgm:spPr/>
      <dgm:t>
        <a:bodyPr/>
        <a:lstStyle/>
        <a:p>
          <a:endParaRPr lang="zh-TW" altLang="en-US"/>
        </a:p>
      </dgm:t>
    </dgm:pt>
    <dgm:pt modelId="{68A0EE40-07D8-42C9-B8AD-5D4C6F0CDD74}" type="sibTrans" cxnId="{5F225A0D-E2FA-429D-8F59-84DDC7B2E354}">
      <dgm:prSet/>
      <dgm:spPr/>
      <dgm:t>
        <a:bodyPr/>
        <a:lstStyle/>
        <a:p>
          <a:endParaRPr lang="zh-TW" altLang="en-US"/>
        </a:p>
      </dgm:t>
    </dgm:pt>
    <dgm:pt modelId="{207641B3-808F-485C-97B0-E9F22770508A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君子之學貴慎始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5E900CE-88E7-4850-A49C-D59848945B3A}" type="parTrans" cxnId="{031D34AC-E07D-450D-8B04-C142CA324F4C}">
      <dgm:prSet/>
      <dgm:spPr/>
      <dgm:t>
        <a:bodyPr/>
        <a:lstStyle/>
        <a:p>
          <a:endParaRPr lang="zh-TW" altLang="en-US"/>
        </a:p>
      </dgm:t>
    </dgm:pt>
    <dgm:pt modelId="{AE375503-3BEB-4C0B-A703-D7121E8122B1}" type="sibTrans" cxnId="{031D34AC-E07D-450D-8B04-C142CA324F4C}">
      <dgm:prSet/>
      <dgm:spPr/>
      <dgm:t>
        <a:bodyPr/>
        <a:lstStyle/>
        <a:p>
          <a:endParaRPr lang="zh-TW" altLang="en-US"/>
        </a:p>
      </dgm:t>
    </dgm:pt>
    <dgm:pt modelId="{471AF877-FF86-48E0-8ABF-04C5A3F3F9DD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習慣窪地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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不習慣窪地（壞習慣難矯正）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60E3D347-041A-4F0A-91BB-BDEAB8F75602}" type="parTrans" cxnId="{0F23F04A-EE27-4D0D-9755-951CF58516AF}">
      <dgm:prSet/>
      <dgm:spPr/>
      <dgm:t>
        <a:bodyPr/>
        <a:lstStyle/>
        <a:p>
          <a:endParaRPr lang="zh-TW" altLang="en-US"/>
        </a:p>
      </dgm:t>
    </dgm:pt>
    <dgm:pt modelId="{620B4903-A7A5-41C8-A550-B9C744343FBD}" type="sibTrans" cxnId="{0F23F04A-EE27-4D0D-9755-951CF58516AF}">
      <dgm:prSet/>
      <dgm:spPr/>
      <dgm:t>
        <a:bodyPr/>
        <a:lstStyle/>
        <a:p>
          <a:endParaRPr lang="zh-TW" altLang="en-US"/>
        </a:p>
      </dgm:t>
    </dgm:pt>
    <dgm:pt modelId="{E045A285-1494-4205-B666-7F9B50A469EB}" type="pres">
      <dgm:prSet presAssocID="{DF747B1F-5E76-42CD-9F14-8C78EC9A30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BF4B8D-4B85-4893-9BA2-FD5EBDB1B07F}" type="pres">
      <dgm:prSet presAssocID="{97983CAE-4604-4E51-8376-50099081EBE4}" presName="composite" presStyleCnt="0"/>
      <dgm:spPr/>
    </dgm:pt>
    <dgm:pt modelId="{477D6B4A-4DAE-4F7B-AAD3-A4F47455D83C}" type="pres">
      <dgm:prSet presAssocID="{97983CAE-4604-4E51-8376-50099081EB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EEAE0A-0D37-413A-9273-BC75ACCA69DA}" type="pres">
      <dgm:prSet presAssocID="{97983CAE-4604-4E51-8376-50099081EBE4}" presName="descendantText" presStyleLbl="alignAcc1" presStyleIdx="0" presStyleCnt="3" custLinFactNeighborX="-611" custLinFactNeighborY="-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4EE8C0-CEAF-4CFD-B580-193F266588CC}" type="pres">
      <dgm:prSet presAssocID="{52A391EA-A75F-44C3-81F6-B4FF18A632FA}" presName="sp" presStyleCnt="0"/>
      <dgm:spPr/>
    </dgm:pt>
    <dgm:pt modelId="{14129A80-248A-4FB2-BEA3-5DB44497BC14}" type="pres">
      <dgm:prSet presAssocID="{02A04DC8-1B7C-425D-A04B-C6F3BD1EC694}" presName="composite" presStyleCnt="0"/>
      <dgm:spPr/>
    </dgm:pt>
    <dgm:pt modelId="{FBCA4F95-D406-4FB9-89C3-8CCB8E96CA76}" type="pres">
      <dgm:prSet presAssocID="{02A04DC8-1B7C-425D-A04B-C6F3BD1EC69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0715AD-D3B0-4354-8970-0FB1C5574031}" type="pres">
      <dgm:prSet presAssocID="{02A04DC8-1B7C-425D-A04B-C6F3BD1EC69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84FAD3-060F-4376-9CDB-0846BC018C78}" type="pres">
      <dgm:prSet presAssocID="{DFF078EB-3D69-4B47-9440-48668D3A2A0F}" presName="sp" presStyleCnt="0"/>
      <dgm:spPr/>
    </dgm:pt>
    <dgm:pt modelId="{BB48E803-9B7A-48E3-A165-371B82398ABA}" type="pres">
      <dgm:prSet presAssocID="{B05F0DA5-34EE-430F-BA99-66D8B17CF2EB}" presName="composite" presStyleCnt="0"/>
      <dgm:spPr/>
    </dgm:pt>
    <dgm:pt modelId="{F935D16A-A9F4-466D-9C34-06CB74743D58}" type="pres">
      <dgm:prSet presAssocID="{B05F0DA5-34EE-430F-BA99-66D8B17CF2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7A2D10-EBFA-49C4-8B1A-66BE2DA77BBE}" type="pres">
      <dgm:prSet presAssocID="{B05F0DA5-34EE-430F-BA99-66D8B17CF2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001048-B2D2-466B-87CC-098FE777116A}" type="presOf" srcId="{DF747B1F-5E76-42CD-9F14-8C78EC9A3047}" destId="{E045A285-1494-4205-B666-7F9B50A469EB}" srcOrd="0" destOrd="0" presId="urn:microsoft.com/office/officeart/2005/8/layout/chevron2"/>
    <dgm:cxn modelId="{0F23F04A-EE27-4D0D-9755-951CF58516AF}" srcId="{02A04DC8-1B7C-425D-A04B-C6F3BD1EC694}" destId="{471AF877-FF86-48E0-8ABF-04C5A3F3F9DD}" srcOrd="1" destOrd="0" parTransId="{60E3D347-041A-4F0A-91BB-BDEAB8F75602}" sibTransId="{620B4903-A7A5-41C8-A550-B9C744343FBD}"/>
    <dgm:cxn modelId="{9E0AF3FA-C9F2-4FE9-91EF-C696F022D70E}" type="presOf" srcId="{207641B3-808F-485C-97B0-E9F22770508A}" destId="{1A7A2D10-EBFA-49C4-8B1A-66BE2DA77BBE}" srcOrd="0" destOrd="0" presId="urn:microsoft.com/office/officeart/2005/8/layout/chevron2"/>
    <dgm:cxn modelId="{BCC482A6-57EB-4698-98D0-FFA41855DB86}" srcId="{DF747B1F-5E76-42CD-9F14-8C78EC9A3047}" destId="{02A04DC8-1B7C-425D-A04B-C6F3BD1EC694}" srcOrd="1" destOrd="0" parTransId="{A840C36C-66DB-4E0F-8BD4-19FAF1F4009F}" sibTransId="{DFF078EB-3D69-4B47-9440-48668D3A2A0F}"/>
    <dgm:cxn modelId="{30760EF6-C30A-400B-95CF-93AEF0A4AAA6}" type="presOf" srcId="{97983CAE-4604-4E51-8376-50099081EBE4}" destId="{477D6B4A-4DAE-4F7B-AAD3-A4F47455D83C}" srcOrd="0" destOrd="0" presId="urn:microsoft.com/office/officeart/2005/8/layout/chevron2"/>
    <dgm:cxn modelId="{6CA45123-FEDE-4AB3-90D7-DB01DE012955}" type="presOf" srcId="{51AB6757-3F40-4D7F-8FA7-C9A995F1846F}" destId="{18EEAE0A-0D37-413A-9273-BC75ACCA69DA}" srcOrd="0" destOrd="0" presId="urn:microsoft.com/office/officeart/2005/8/layout/chevron2"/>
    <dgm:cxn modelId="{7FD8004E-1789-4A21-8DD7-ED50533EBAD0}" type="presOf" srcId="{03B410A6-7CF8-403D-BFC1-84811D52761E}" destId="{490715AD-D3B0-4354-8970-0FB1C5574031}" srcOrd="0" destOrd="0" presId="urn:microsoft.com/office/officeart/2005/8/layout/chevron2"/>
    <dgm:cxn modelId="{5910E72F-2240-4B6E-A613-C0921140EA5F}" type="presOf" srcId="{471AF877-FF86-48E0-8ABF-04C5A3F3F9DD}" destId="{490715AD-D3B0-4354-8970-0FB1C5574031}" srcOrd="0" destOrd="1" presId="urn:microsoft.com/office/officeart/2005/8/layout/chevron2"/>
    <dgm:cxn modelId="{3C1096D8-32C1-4B01-9C3D-DD14D01CEB13}" type="presOf" srcId="{02A04DC8-1B7C-425D-A04B-C6F3BD1EC694}" destId="{FBCA4F95-D406-4FB9-89C3-8CCB8E96CA76}" srcOrd="0" destOrd="0" presId="urn:microsoft.com/office/officeart/2005/8/layout/chevron2"/>
    <dgm:cxn modelId="{8EE21929-A05F-444D-AF7E-1E8741A8D457}" srcId="{97983CAE-4604-4E51-8376-50099081EBE4}" destId="{51AB6757-3F40-4D7F-8FA7-C9A995F1846F}" srcOrd="0" destOrd="0" parTransId="{23CE001D-1F1B-4CEF-9F72-4E6D65BA4298}" sibTransId="{08F566AD-1293-4566-9EAF-452C56681988}"/>
    <dgm:cxn modelId="{68D9EE23-C5DF-4267-9208-EC874D0D3FA6}" srcId="{02A04DC8-1B7C-425D-A04B-C6F3BD1EC694}" destId="{03B410A6-7CF8-403D-BFC1-84811D52761E}" srcOrd="0" destOrd="0" parTransId="{8F6F3D04-9B71-43FE-8C1D-B34810DA0A16}" sibTransId="{D7A48F9F-B557-4CEA-93B6-84E932FF5B11}"/>
    <dgm:cxn modelId="{5F225A0D-E2FA-429D-8F59-84DDC7B2E354}" srcId="{DF747B1F-5E76-42CD-9F14-8C78EC9A3047}" destId="{B05F0DA5-34EE-430F-BA99-66D8B17CF2EB}" srcOrd="2" destOrd="0" parTransId="{8972F91A-4681-4814-8F90-9750FCBD1C67}" sibTransId="{68A0EE40-07D8-42C9-B8AD-5D4C6F0CDD74}"/>
    <dgm:cxn modelId="{ED19BADB-6C69-4D62-8487-E692CBBA77D7}" srcId="{DF747B1F-5E76-42CD-9F14-8C78EC9A3047}" destId="{97983CAE-4604-4E51-8376-50099081EBE4}" srcOrd="0" destOrd="0" parTransId="{3637CF10-CBAC-4D9A-9ACE-6F1AFEDBB936}" sibTransId="{52A391EA-A75F-44C3-81F6-B4FF18A632FA}"/>
    <dgm:cxn modelId="{031D34AC-E07D-450D-8B04-C142CA324F4C}" srcId="{B05F0DA5-34EE-430F-BA99-66D8B17CF2EB}" destId="{207641B3-808F-485C-97B0-E9F22770508A}" srcOrd="0" destOrd="0" parTransId="{95E900CE-88E7-4850-A49C-D59848945B3A}" sibTransId="{AE375503-3BEB-4C0B-A703-D7121E8122B1}"/>
    <dgm:cxn modelId="{38D44D81-FB45-4C9A-AB3B-AF1657BA81C2}" type="presOf" srcId="{B05F0DA5-34EE-430F-BA99-66D8B17CF2EB}" destId="{F935D16A-A9F4-466D-9C34-06CB74743D58}" srcOrd="0" destOrd="0" presId="urn:microsoft.com/office/officeart/2005/8/layout/chevron2"/>
    <dgm:cxn modelId="{8D9E4DAD-3423-4039-AB3D-DCF95017C62A}" type="presParOf" srcId="{E045A285-1494-4205-B666-7F9B50A469EB}" destId="{13BF4B8D-4B85-4893-9BA2-FD5EBDB1B07F}" srcOrd="0" destOrd="0" presId="urn:microsoft.com/office/officeart/2005/8/layout/chevron2"/>
    <dgm:cxn modelId="{2F27400A-A325-430B-BDD8-1BC813DC2708}" type="presParOf" srcId="{13BF4B8D-4B85-4893-9BA2-FD5EBDB1B07F}" destId="{477D6B4A-4DAE-4F7B-AAD3-A4F47455D83C}" srcOrd="0" destOrd="0" presId="urn:microsoft.com/office/officeart/2005/8/layout/chevron2"/>
    <dgm:cxn modelId="{34CAE95F-389B-4554-A904-2F64BD3CD351}" type="presParOf" srcId="{13BF4B8D-4B85-4893-9BA2-FD5EBDB1B07F}" destId="{18EEAE0A-0D37-413A-9273-BC75ACCA69DA}" srcOrd="1" destOrd="0" presId="urn:microsoft.com/office/officeart/2005/8/layout/chevron2"/>
    <dgm:cxn modelId="{7549EAC3-6433-4816-B858-7860A09D2BE6}" type="presParOf" srcId="{E045A285-1494-4205-B666-7F9B50A469EB}" destId="{604EE8C0-CEAF-4CFD-B580-193F266588CC}" srcOrd="1" destOrd="0" presId="urn:microsoft.com/office/officeart/2005/8/layout/chevron2"/>
    <dgm:cxn modelId="{A2C37F0D-6FD1-4C4A-9896-FFCB78592D38}" type="presParOf" srcId="{E045A285-1494-4205-B666-7F9B50A469EB}" destId="{14129A80-248A-4FB2-BEA3-5DB44497BC14}" srcOrd="2" destOrd="0" presId="urn:microsoft.com/office/officeart/2005/8/layout/chevron2"/>
    <dgm:cxn modelId="{A08BA4C5-73AD-4E0A-9071-38862AF89C64}" type="presParOf" srcId="{14129A80-248A-4FB2-BEA3-5DB44497BC14}" destId="{FBCA4F95-D406-4FB9-89C3-8CCB8E96CA76}" srcOrd="0" destOrd="0" presId="urn:microsoft.com/office/officeart/2005/8/layout/chevron2"/>
    <dgm:cxn modelId="{070C783C-719C-4209-96E7-92B70D7345D5}" type="presParOf" srcId="{14129A80-248A-4FB2-BEA3-5DB44497BC14}" destId="{490715AD-D3B0-4354-8970-0FB1C5574031}" srcOrd="1" destOrd="0" presId="urn:microsoft.com/office/officeart/2005/8/layout/chevron2"/>
    <dgm:cxn modelId="{00720483-1F26-4763-8138-AB9505B660C3}" type="presParOf" srcId="{E045A285-1494-4205-B666-7F9B50A469EB}" destId="{1B84FAD3-060F-4376-9CDB-0846BC018C78}" srcOrd="3" destOrd="0" presId="urn:microsoft.com/office/officeart/2005/8/layout/chevron2"/>
    <dgm:cxn modelId="{4380792C-09DC-40B0-8364-61A0088A4127}" type="presParOf" srcId="{E045A285-1494-4205-B666-7F9B50A469EB}" destId="{BB48E803-9B7A-48E3-A165-371B82398ABA}" srcOrd="4" destOrd="0" presId="urn:microsoft.com/office/officeart/2005/8/layout/chevron2"/>
    <dgm:cxn modelId="{C87BC87A-BEEB-4FB7-A3F5-552E223C2B02}" type="presParOf" srcId="{BB48E803-9B7A-48E3-A165-371B82398ABA}" destId="{F935D16A-A9F4-466D-9C34-06CB74743D58}" srcOrd="0" destOrd="0" presId="urn:microsoft.com/office/officeart/2005/8/layout/chevron2"/>
    <dgm:cxn modelId="{0FB72986-E6C7-4D85-9E84-EBCDCC9EA2A4}" type="presParOf" srcId="{BB48E803-9B7A-48E3-A165-371B82398ABA}" destId="{1A7A2D10-EBFA-49C4-8B1A-66BE2DA77B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F1F1563-4095-4FB0-BFE8-AE547D8347B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B5CB900-5926-485A-B620-2D9788F9E72E}">
      <dgm:prSet phldrT="[文字]" custT="1"/>
      <dgm:spPr/>
      <dgm:t>
        <a:bodyPr/>
        <a:lstStyle/>
        <a:p>
          <a:r>
            <a:rPr lang="zh-TW" altLang="en-US" sz="3200" dirty="0" smtClean="0"/>
            <a:t>聖君賢相</a:t>
          </a:r>
          <a:endParaRPr lang="zh-TW" altLang="en-US" sz="3200" dirty="0"/>
        </a:p>
      </dgm:t>
    </dgm:pt>
    <dgm:pt modelId="{CEA01CDD-FA30-44D1-AC1B-41E35EF5AF14}" type="parTrans" cxnId="{62B76EF9-095A-4490-8A06-938A420C9F1C}">
      <dgm:prSet/>
      <dgm:spPr/>
      <dgm:t>
        <a:bodyPr/>
        <a:lstStyle/>
        <a:p>
          <a:endParaRPr lang="zh-TW" altLang="en-US" sz="3200"/>
        </a:p>
      </dgm:t>
    </dgm:pt>
    <dgm:pt modelId="{477D1BAE-3D68-4FBD-863C-F8605304B486}" type="sibTrans" cxnId="{62B76EF9-095A-4490-8A06-938A420C9F1C}">
      <dgm:prSet/>
      <dgm:spPr/>
      <dgm:t>
        <a:bodyPr/>
        <a:lstStyle/>
        <a:p>
          <a:endParaRPr lang="zh-TW" altLang="en-US" sz="3200"/>
        </a:p>
      </dgm:t>
    </dgm:pt>
    <dgm:pt modelId="{3102B59E-9606-473B-86EA-22EB45169EF0}">
      <dgm:prSet phldrT="[文字]" custT="1"/>
      <dgm:spPr/>
      <dgm:t>
        <a:bodyPr/>
        <a:lstStyle/>
        <a:p>
          <a:r>
            <a:rPr lang="en-US" altLang="zh-TW" sz="2800" dirty="0" smtClean="0"/>
            <a:t>6</a:t>
          </a:r>
          <a:r>
            <a:rPr lang="zh-TW" altLang="en-US" sz="2800" dirty="0" smtClean="0"/>
            <a:t>位</a:t>
          </a:r>
          <a:endParaRPr lang="zh-TW" altLang="en-US" sz="2800" dirty="0"/>
        </a:p>
      </dgm:t>
    </dgm:pt>
    <dgm:pt modelId="{0DFF10D0-B9E6-46DB-A4DA-08DD874753D9}" type="parTrans" cxnId="{1ECF5CC1-FB46-46F8-95D9-967EA0B877B5}">
      <dgm:prSet/>
      <dgm:spPr/>
      <dgm:t>
        <a:bodyPr/>
        <a:lstStyle/>
        <a:p>
          <a:endParaRPr lang="zh-TW" altLang="en-US" sz="3200"/>
        </a:p>
      </dgm:t>
    </dgm:pt>
    <dgm:pt modelId="{4D0FD367-2326-4A6A-AFAD-7C295C65D032}" type="sibTrans" cxnId="{1ECF5CC1-FB46-46F8-95D9-967EA0B877B5}">
      <dgm:prSet/>
      <dgm:spPr/>
      <dgm:t>
        <a:bodyPr/>
        <a:lstStyle/>
        <a:p>
          <a:endParaRPr lang="zh-TW" altLang="en-US" sz="3200"/>
        </a:p>
      </dgm:t>
    </dgm:pt>
    <dgm:pt modelId="{54EE42C0-94B2-4FFC-81F3-763466AA8B1F}">
      <dgm:prSet phldrT="[文字]" custT="1"/>
      <dgm:spPr/>
      <dgm:t>
        <a:bodyPr/>
        <a:lstStyle/>
        <a:p>
          <a:r>
            <a:rPr lang="zh-TW" altLang="en-US" sz="2800" dirty="0" smtClean="0"/>
            <a:t>動心忍性</a:t>
          </a:r>
          <a:endParaRPr lang="zh-TW" altLang="en-US" sz="2800" dirty="0"/>
        </a:p>
      </dgm:t>
    </dgm:pt>
    <dgm:pt modelId="{E4CDF6E2-D794-49B1-85EB-6AFB1BA88A37}" type="parTrans" cxnId="{2912239C-98BB-40EA-A080-92914BE75109}">
      <dgm:prSet/>
      <dgm:spPr/>
      <dgm:t>
        <a:bodyPr/>
        <a:lstStyle/>
        <a:p>
          <a:endParaRPr lang="zh-TW" altLang="en-US" sz="3200"/>
        </a:p>
      </dgm:t>
    </dgm:pt>
    <dgm:pt modelId="{205C64C5-C75B-470B-8B9C-AAB250B28016}" type="sibTrans" cxnId="{2912239C-98BB-40EA-A080-92914BE75109}">
      <dgm:prSet/>
      <dgm:spPr/>
      <dgm:t>
        <a:bodyPr/>
        <a:lstStyle/>
        <a:p>
          <a:endParaRPr lang="zh-TW" altLang="en-US" sz="3200"/>
        </a:p>
      </dgm:t>
    </dgm:pt>
    <dgm:pt modelId="{F9CD4336-D45E-4638-9E4D-74BA30340FDE}">
      <dgm:prSet phldrT="[文字]" custT="1"/>
      <dgm:spPr/>
      <dgm:t>
        <a:bodyPr/>
        <a:lstStyle/>
        <a:p>
          <a:r>
            <a:rPr lang="zh-TW" altLang="en-US" sz="3200" dirty="0" smtClean="0"/>
            <a:t>一般人</a:t>
          </a:r>
          <a:endParaRPr lang="zh-TW" altLang="en-US" sz="3200" dirty="0"/>
        </a:p>
      </dgm:t>
    </dgm:pt>
    <dgm:pt modelId="{EEFCB9DF-2391-4746-B330-4AF03A254BCB}" type="parTrans" cxnId="{90E8B961-5CB2-4F88-9870-3B4C8B080A4E}">
      <dgm:prSet/>
      <dgm:spPr/>
      <dgm:t>
        <a:bodyPr/>
        <a:lstStyle/>
        <a:p>
          <a:endParaRPr lang="zh-TW" altLang="en-US" sz="3200"/>
        </a:p>
      </dgm:t>
    </dgm:pt>
    <dgm:pt modelId="{DFF0C8F4-2822-4B61-A690-ABD46AB4D7E5}" type="sibTrans" cxnId="{90E8B961-5CB2-4F88-9870-3B4C8B080A4E}">
      <dgm:prSet/>
      <dgm:spPr/>
      <dgm:t>
        <a:bodyPr/>
        <a:lstStyle/>
        <a:p>
          <a:endParaRPr lang="zh-TW" altLang="en-US" sz="3200"/>
        </a:p>
      </dgm:t>
    </dgm:pt>
    <dgm:pt modelId="{D0EECEAC-B7D8-428F-904F-402F13C4BC4E}">
      <dgm:prSet phldrT="[文字]" custT="1"/>
      <dgm:spPr/>
      <dgm:t>
        <a:bodyPr/>
        <a:lstStyle/>
        <a:p>
          <a:r>
            <a:rPr lang="zh-TW" altLang="en-US" sz="2800" dirty="0" smtClean="0"/>
            <a:t>內在</a:t>
          </a:r>
          <a:endParaRPr lang="zh-TW" altLang="en-US" sz="2800" dirty="0"/>
        </a:p>
      </dgm:t>
    </dgm:pt>
    <dgm:pt modelId="{CA13348B-6C5C-4BAF-AFA7-828240CA33EB}" type="parTrans" cxnId="{322B7DE0-0942-494C-935F-6E56BD0C83B2}">
      <dgm:prSet/>
      <dgm:spPr/>
      <dgm:t>
        <a:bodyPr/>
        <a:lstStyle/>
        <a:p>
          <a:endParaRPr lang="zh-TW" altLang="en-US" sz="3200"/>
        </a:p>
      </dgm:t>
    </dgm:pt>
    <dgm:pt modelId="{D1D1A55B-FBF4-403A-AEE3-D85F08583BD9}" type="sibTrans" cxnId="{322B7DE0-0942-494C-935F-6E56BD0C83B2}">
      <dgm:prSet/>
      <dgm:spPr/>
      <dgm:t>
        <a:bodyPr/>
        <a:lstStyle/>
        <a:p>
          <a:endParaRPr lang="zh-TW" altLang="en-US" sz="3200"/>
        </a:p>
      </dgm:t>
    </dgm:pt>
    <dgm:pt modelId="{76E27A98-464B-4837-B845-D27AF838A8BA}">
      <dgm:prSet phldrT="[文字]" custT="1"/>
      <dgm:spPr/>
      <dgm:t>
        <a:bodyPr/>
        <a:lstStyle/>
        <a:p>
          <a:r>
            <a:rPr lang="zh-TW" altLang="en-US" sz="2800" dirty="0" smtClean="0"/>
            <a:t>外力</a:t>
          </a:r>
          <a:endParaRPr lang="zh-TW" altLang="en-US" sz="2800" dirty="0"/>
        </a:p>
      </dgm:t>
    </dgm:pt>
    <dgm:pt modelId="{48D5F367-3CF5-4695-B626-70F3B6BDF7C0}" type="parTrans" cxnId="{A896F02C-5D3B-4CAE-ACA6-BA83AF7BCFCA}">
      <dgm:prSet/>
      <dgm:spPr/>
      <dgm:t>
        <a:bodyPr/>
        <a:lstStyle/>
        <a:p>
          <a:endParaRPr lang="zh-TW" altLang="en-US" sz="3200"/>
        </a:p>
      </dgm:t>
    </dgm:pt>
    <dgm:pt modelId="{681467B5-344E-4972-96C2-2AB29ECDF814}" type="sibTrans" cxnId="{A896F02C-5D3B-4CAE-ACA6-BA83AF7BCFCA}">
      <dgm:prSet/>
      <dgm:spPr/>
      <dgm:t>
        <a:bodyPr/>
        <a:lstStyle/>
        <a:p>
          <a:endParaRPr lang="zh-TW" altLang="en-US" sz="3200"/>
        </a:p>
      </dgm:t>
    </dgm:pt>
    <dgm:pt modelId="{19003F65-369C-45C3-A69A-8F939495E2E3}">
      <dgm:prSet phldrT="[文字]" custT="1"/>
      <dgm:spPr/>
      <dgm:t>
        <a:bodyPr/>
        <a:lstStyle/>
        <a:p>
          <a:r>
            <a:rPr lang="zh-TW" altLang="en-US" sz="3200" dirty="0" smtClean="0"/>
            <a:t>國君治國</a:t>
          </a:r>
          <a:endParaRPr lang="zh-TW" altLang="en-US" sz="3200" dirty="0"/>
        </a:p>
      </dgm:t>
    </dgm:pt>
    <dgm:pt modelId="{DDC8A608-A42C-40DE-9184-E2FAEDAF8511}" type="parTrans" cxnId="{C832D668-8BCF-42CA-B785-D2E8DF6605D3}">
      <dgm:prSet/>
      <dgm:spPr/>
      <dgm:t>
        <a:bodyPr/>
        <a:lstStyle/>
        <a:p>
          <a:endParaRPr lang="zh-TW" altLang="en-US" sz="3200"/>
        </a:p>
      </dgm:t>
    </dgm:pt>
    <dgm:pt modelId="{1A813E8A-C844-4F70-87A0-B20256E989E1}" type="sibTrans" cxnId="{C832D668-8BCF-42CA-B785-D2E8DF6605D3}">
      <dgm:prSet/>
      <dgm:spPr/>
      <dgm:t>
        <a:bodyPr/>
        <a:lstStyle/>
        <a:p>
          <a:endParaRPr lang="zh-TW" altLang="en-US" sz="3200"/>
        </a:p>
      </dgm:t>
    </dgm:pt>
    <dgm:pt modelId="{83C4C289-87DD-4856-A2F9-FE1E756ADFDA}">
      <dgm:prSet phldrT="[文字]" custT="1"/>
      <dgm:spPr/>
      <dgm:t>
        <a:bodyPr/>
        <a:lstStyle/>
        <a:p>
          <a:r>
            <a:rPr lang="zh-TW" altLang="en-US" sz="2800" dirty="0" smtClean="0"/>
            <a:t>國內</a:t>
          </a:r>
          <a:endParaRPr lang="zh-TW" altLang="en-US" sz="2800" dirty="0"/>
        </a:p>
      </dgm:t>
    </dgm:pt>
    <dgm:pt modelId="{E331D91A-C3BB-44EF-BABE-D7831E13B9DC}" type="parTrans" cxnId="{99454262-E65B-4D1A-85D1-C8688E9C96C4}">
      <dgm:prSet/>
      <dgm:spPr/>
      <dgm:t>
        <a:bodyPr/>
        <a:lstStyle/>
        <a:p>
          <a:endParaRPr lang="zh-TW" altLang="en-US" sz="3200"/>
        </a:p>
      </dgm:t>
    </dgm:pt>
    <dgm:pt modelId="{4600ECB0-3746-48F1-9303-588FB1F03FA4}" type="sibTrans" cxnId="{99454262-E65B-4D1A-85D1-C8688E9C96C4}">
      <dgm:prSet/>
      <dgm:spPr/>
      <dgm:t>
        <a:bodyPr/>
        <a:lstStyle/>
        <a:p>
          <a:endParaRPr lang="zh-TW" altLang="en-US" sz="3200"/>
        </a:p>
      </dgm:t>
    </dgm:pt>
    <dgm:pt modelId="{D5F4AFD8-7D95-4637-A84F-78F809BC6CAB}">
      <dgm:prSet phldrT="[文字]" custT="1"/>
      <dgm:spPr/>
      <dgm:t>
        <a:bodyPr/>
        <a:lstStyle/>
        <a:p>
          <a:r>
            <a:rPr lang="zh-TW" altLang="en-US" sz="2800" dirty="0" smtClean="0"/>
            <a:t>國外</a:t>
          </a:r>
          <a:endParaRPr lang="zh-TW" altLang="en-US" sz="2800" dirty="0"/>
        </a:p>
      </dgm:t>
    </dgm:pt>
    <dgm:pt modelId="{AFA3C9D2-F351-413E-AB51-867F274436CE}" type="parTrans" cxnId="{800FC438-F82A-49D4-847D-39AF57FBB910}">
      <dgm:prSet/>
      <dgm:spPr/>
      <dgm:t>
        <a:bodyPr/>
        <a:lstStyle/>
        <a:p>
          <a:endParaRPr lang="zh-TW" altLang="en-US" sz="3200"/>
        </a:p>
      </dgm:t>
    </dgm:pt>
    <dgm:pt modelId="{03E10A6A-CE37-412C-A433-567B0D2A5F9D}" type="sibTrans" cxnId="{800FC438-F82A-49D4-847D-39AF57FBB910}">
      <dgm:prSet/>
      <dgm:spPr/>
      <dgm:t>
        <a:bodyPr/>
        <a:lstStyle/>
        <a:p>
          <a:endParaRPr lang="zh-TW" altLang="en-US" sz="3200"/>
        </a:p>
      </dgm:t>
    </dgm:pt>
    <dgm:pt modelId="{0F861A11-BCB7-49D2-B098-668F24EE53BA}">
      <dgm:prSet custT="1"/>
      <dgm:spPr/>
      <dgm:t>
        <a:bodyPr/>
        <a:lstStyle/>
        <a:p>
          <a:r>
            <a:rPr lang="zh-TW" altLang="en-US" sz="3200" dirty="0" smtClean="0"/>
            <a:t>國君</a:t>
          </a:r>
          <a:endParaRPr lang="zh-TW" altLang="en-US" sz="3200" dirty="0"/>
        </a:p>
      </dgm:t>
    </dgm:pt>
    <dgm:pt modelId="{2FE8B264-4E4E-4FAA-B8C6-8E0C0476C572}" type="parTrans" cxnId="{F12819DA-EF34-4E84-B200-E58E2AD0FADB}">
      <dgm:prSet/>
      <dgm:spPr/>
      <dgm:t>
        <a:bodyPr/>
        <a:lstStyle/>
        <a:p>
          <a:endParaRPr lang="zh-TW" altLang="en-US" sz="3200"/>
        </a:p>
      </dgm:t>
    </dgm:pt>
    <dgm:pt modelId="{D3C9CD69-9B08-4C31-A5C8-C90E6E73CBCC}" type="sibTrans" cxnId="{F12819DA-EF34-4E84-B200-E58E2AD0FADB}">
      <dgm:prSet/>
      <dgm:spPr/>
      <dgm:t>
        <a:bodyPr/>
        <a:lstStyle/>
        <a:p>
          <a:endParaRPr lang="zh-TW" altLang="en-US" sz="3200"/>
        </a:p>
      </dgm:t>
    </dgm:pt>
    <dgm:pt modelId="{64AEC472-7B96-45BD-8BAD-5C067C81A582}" type="pres">
      <dgm:prSet presAssocID="{6F1F1563-4095-4FB0-BFE8-AE547D834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359A97-2BC7-4FF5-953D-7F483DA5F476}" type="pres">
      <dgm:prSet presAssocID="{19003F65-369C-45C3-A69A-8F939495E2E3}" presName="boxAndChildren" presStyleCnt="0"/>
      <dgm:spPr/>
    </dgm:pt>
    <dgm:pt modelId="{713C7B93-F0A8-4789-A9B0-71B5FACB5515}" type="pres">
      <dgm:prSet presAssocID="{19003F65-369C-45C3-A69A-8F939495E2E3}" presName="parentTextBox" presStyleLbl="node1" presStyleIdx="0" presStyleCnt="4"/>
      <dgm:spPr/>
      <dgm:t>
        <a:bodyPr/>
        <a:lstStyle/>
        <a:p>
          <a:endParaRPr lang="zh-TW" altLang="en-US"/>
        </a:p>
      </dgm:t>
    </dgm:pt>
    <dgm:pt modelId="{8FCB28F7-DBB5-4822-B71A-4E287A741E0B}" type="pres">
      <dgm:prSet presAssocID="{19003F65-369C-45C3-A69A-8F939495E2E3}" presName="entireBox" presStyleLbl="node1" presStyleIdx="0" presStyleCnt="4"/>
      <dgm:spPr/>
      <dgm:t>
        <a:bodyPr/>
        <a:lstStyle/>
        <a:p>
          <a:endParaRPr lang="zh-TW" altLang="en-US"/>
        </a:p>
      </dgm:t>
    </dgm:pt>
    <dgm:pt modelId="{4417F086-7CEF-4DA9-9AAD-607DBAAB8E4F}" type="pres">
      <dgm:prSet presAssocID="{19003F65-369C-45C3-A69A-8F939495E2E3}" presName="descendantBox" presStyleCnt="0"/>
      <dgm:spPr/>
    </dgm:pt>
    <dgm:pt modelId="{D2F689D0-CA88-4785-B7B4-AFF53047D855}" type="pres">
      <dgm:prSet presAssocID="{83C4C289-87DD-4856-A2F9-FE1E756ADFDA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79FEB2-FA3A-4F45-995E-07DCDF288ABE}" type="pres">
      <dgm:prSet presAssocID="{D5F4AFD8-7D95-4637-A84F-78F809BC6CA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36590A-BC47-4C5F-94CD-85A8D0852579}" type="pres">
      <dgm:prSet presAssocID="{D3C9CD69-9B08-4C31-A5C8-C90E6E73CBCC}" presName="sp" presStyleCnt="0"/>
      <dgm:spPr/>
    </dgm:pt>
    <dgm:pt modelId="{A4938356-B400-4E79-A0D6-AAA36B19AE39}" type="pres">
      <dgm:prSet presAssocID="{0F861A11-BCB7-49D2-B098-668F24EE53BA}" presName="arrowAndChildren" presStyleCnt="0"/>
      <dgm:spPr/>
    </dgm:pt>
    <dgm:pt modelId="{4D5EACEA-ACF8-49BE-9945-2C84CCB3C92C}" type="pres">
      <dgm:prSet presAssocID="{0F861A11-BCB7-49D2-B098-668F24EE53BA}" presName="parentTextArrow" presStyleLbl="node1" presStyleIdx="1" presStyleCnt="4" custScaleY="58311"/>
      <dgm:spPr/>
      <dgm:t>
        <a:bodyPr/>
        <a:lstStyle/>
        <a:p>
          <a:endParaRPr lang="zh-TW" altLang="en-US"/>
        </a:p>
      </dgm:t>
    </dgm:pt>
    <dgm:pt modelId="{54EFBFC9-2C9D-40F2-B032-823BA89D3ECF}" type="pres">
      <dgm:prSet presAssocID="{DFF0C8F4-2822-4B61-A690-ABD46AB4D7E5}" presName="sp" presStyleCnt="0"/>
      <dgm:spPr/>
    </dgm:pt>
    <dgm:pt modelId="{F6D4194A-1575-4AC1-9328-79745E02E731}" type="pres">
      <dgm:prSet presAssocID="{F9CD4336-D45E-4638-9E4D-74BA30340FDE}" presName="arrowAndChildren" presStyleCnt="0"/>
      <dgm:spPr/>
    </dgm:pt>
    <dgm:pt modelId="{305D51A5-4D11-470F-9FD4-DE0A508EC9A3}" type="pres">
      <dgm:prSet presAssocID="{F9CD4336-D45E-4638-9E4D-74BA30340FDE}" presName="parentTextArrow" presStyleLbl="node1" presStyleIdx="1" presStyleCnt="4"/>
      <dgm:spPr/>
      <dgm:t>
        <a:bodyPr/>
        <a:lstStyle/>
        <a:p>
          <a:endParaRPr lang="zh-TW" altLang="en-US"/>
        </a:p>
      </dgm:t>
    </dgm:pt>
    <dgm:pt modelId="{5CE9C23F-9478-4DD5-8546-EE0C672EF7E3}" type="pres">
      <dgm:prSet presAssocID="{F9CD4336-D45E-4638-9E4D-74BA30340FDE}" presName="arrow" presStyleLbl="node1" presStyleIdx="2" presStyleCnt="4"/>
      <dgm:spPr/>
      <dgm:t>
        <a:bodyPr/>
        <a:lstStyle/>
        <a:p>
          <a:endParaRPr lang="zh-TW" altLang="en-US"/>
        </a:p>
      </dgm:t>
    </dgm:pt>
    <dgm:pt modelId="{F2164D1E-F870-4480-B891-95F60A5A61BC}" type="pres">
      <dgm:prSet presAssocID="{F9CD4336-D45E-4638-9E4D-74BA30340FDE}" presName="descendantArrow" presStyleCnt="0"/>
      <dgm:spPr/>
    </dgm:pt>
    <dgm:pt modelId="{D3CF41B4-E50F-49EE-8F48-8A4673028AA4}" type="pres">
      <dgm:prSet presAssocID="{D0EECEAC-B7D8-428F-904F-402F13C4BC4E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BC1C82-5D26-49D0-8365-215B1377F256}" type="pres">
      <dgm:prSet presAssocID="{76E27A98-464B-4837-B845-D27AF838A8B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B21E6E-22F0-4F93-8815-2321F641F214}" type="pres">
      <dgm:prSet presAssocID="{477D1BAE-3D68-4FBD-863C-F8605304B486}" presName="sp" presStyleCnt="0"/>
      <dgm:spPr/>
    </dgm:pt>
    <dgm:pt modelId="{D0E1F58D-5F3E-4A2C-BDFD-623666FE1ABD}" type="pres">
      <dgm:prSet presAssocID="{BB5CB900-5926-485A-B620-2D9788F9E72E}" presName="arrowAndChildren" presStyleCnt="0"/>
      <dgm:spPr/>
    </dgm:pt>
    <dgm:pt modelId="{63412DB6-E058-45FE-909F-4969783F08D9}" type="pres">
      <dgm:prSet presAssocID="{BB5CB900-5926-485A-B620-2D9788F9E72E}" presName="parentTextArrow" presStyleLbl="node1" presStyleIdx="2" presStyleCnt="4"/>
      <dgm:spPr/>
      <dgm:t>
        <a:bodyPr/>
        <a:lstStyle/>
        <a:p>
          <a:endParaRPr lang="zh-TW" altLang="en-US"/>
        </a:p>
      </dgm:t>
    </dgm:pt>
    <dgm:pt modelId="{5F59F72A-09E2-4D5B-AF76-8E8799404FA6}" type="pres">
      <dgm:prSet presAssocID="{BB5CB900-5926-485A-B620-2D9788F9E72E}" presName="arrow" presStyleLbl="node1" presStyleIdx="3" presStyleCnt="4"/>
      <dgm:spPr/>
      <dgm:t>
        <a:bodyPr/>
        <a:lstStyle/>
        <a:p>
          <a:endParaRPr lang="zh-TW" altLang="en-US"/>
        </a:p>
      </dgm:t>
    </dgm:pt>
    <dgm:pt modelId="{E83182B5-ED5B-4C88-99A0-B353E247A624}" type="pres">
      <dgm:prSet presAssocID="{BB5CB900-5926-485A-B620-2D9788F9E72E}" presName="descendantArrow" presStyleCnt="0"/>
      <dgm:spPr/>
    </dgm:pt>
    <dgm:pt modelId="{C126C88D-CB2D-4A18-9D81-9F623A4418FF}" type="pres">
      <dgm:prSet presAssocID="{3102B59E-9606-473B-86EA-22EB45169EF0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A32AD3-BACC-4491-8A79-910F7C7FE820}" type="pres">
      <dgm:prSet presAssocID="{54EE42C0-94B2-4FFC-81F3-763466AA8B1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12239C-98BB-40EA-A080-92914BE75109}" srcId="{BB5CB900-5926-485A-B620-2D9788F9E72E}" destId="{54EE42C0-94B2-4FFC-81F3-763466AA8B1F}" srcOrd="1" destOrd="0" parTransId="{E4CDF6E2-D794-49B1-85EB-6AFB1BA88A37}" sibTransId="{205C64C5-C75B-470B-8B9C-AAB250B28016}"/>
    <dgm:cxn modelId="{322B7DE0-0942-494C-935F-6E56BD0C83B2}" srcId="{F9CD4336-D45E-4638-9E4D-74BA30340FDE}" destId="{D0EECEAC-B7D8-428F-904F-402F13C4BC4E}" srcOrd="0" destOrd="0" parTransId="{CA13348B-6C5C-4BAF-AFA7-828240CA33EB}" sibTransId="{D1D1A55B-FBF4-403A-AEE3-D85F08583BD9}"/>
    <dgm:cxn modelId="{99454262-E65B-4D1A-85D1-C8688E9C96C4}" srcId="{19003F65-369C-45C3-A69A-8F939495E2E3}" destId="{83C4C289-87DD-4856-A2F9-FE1E756ADFDA}" srcOrd="0" destOrd="0" parTransId="{E331D91A-C3BB-44EF-BABE-D7831E13B9DC}" sibTransId="{4600ECB0-3746-48F1-9303-588FB1F03FA4}"/>
    <dgm:cxn modelId="{39E25DDD-C582-4D57-9ADB-87FA781BA55A}" type="presOf" srcId="{83C4C289-87DD-4856-A2F9-FE1E756ADFDA}" destId="{D2F689D0-CA88-4785-B7B4-AFF53047D855}" srcOrd="0" destOrd="0" presId="urn:microsoft.com/office/officeart/2005/8/layout/process4"/>
    <dgm:cxn modelId="{D649A931-20D2-445C-A72E-534C2C9F6BFB}" type="presOf" srcId="{BB5CB900-5926-485A-B620-2D9788F9E72E}" destId="{5F59F72A-09E2-4D5B-AF76-8E8799404FA6}" srcOrd="1" destOrd="0" presId="urn:microsoft.com/office/officeart/2005/8/layout/process4"/>
    <dgm:cxn modelId="{AE58B073-FFBE-4462-BAB9-814F01BF7A7F}" type="presOf" srcId="{76E27A98-464B-4837-B845-D27AF838A8BA}" destId="{B7BC1C82-5D26-49D0-8365-215B1377F256}" srcOrd="0" destOrd="0" presId="urn:microsoft.com/office/officeart/2005/8/layout/process4"/>
    <dgm:cxn modelId="{05968166-F05F-4449-AB7E-794F38DF039B}" type="presOf" srcId="{6F1F1563-4095-4FB0-BFE8-AE547D8347BD}" destId="{64AEC472-7B96-45BD-8BAD-5C067C81A582}" srcOrd="0" destOrd="0" presId="urn:microsoft.com/office/officeart/2005/8/layout/process4"/>
    <dgm:cxn modelId="{89406877-D194-4357-BCFB-B830A14461E5}" type="presOf" srcId="{D0EECEAC-B7D8-428F-904F-402F13C4BC4E}" destId="{D3CF41B4-E50F-49EE-8F48-8A4673028AA4}" srcOrd="0" destOrd="0" presId="urn:microsoft.com/office/officeart/2005/8/layout/process4"/>
    <dgm:cxn modelId="{C9EDE160-C337-4D92-9061-D81D2079F475}" type="presOf" srcId="{19003F65-369C-45C3-A69A-8F939495E2E3}" destId="{713C7B93-F0A8-4789-A9B0-71B5FACB5515}" srcOrd="0" destOrd="0" presId="urn:microsoft.com/office/officeart/2005/8/layout/process4"/>
    <dgm:cxn modelId="{90E8B961-5CB2-4F88-9870-3B4C8B080A4E}" srcId="{6F1F1563-4095-4FB0-BFE8-AE547D8347BD}" destId="{F9CD4336-D45E-4638-9E4D-74BA30340FDE}" srcOrd="1" destOrd="0" parTransId="{EEFCB9DF-2391-4746-B330-4AF03A254BCB}" sibTransId="{DFF0C8F4-2822-4B61-A690-ABD46AB4D7E5}"/>
    <dgm:cxn modelId="{62B76EF9-095A-4490-8A06-938A420C9F1C}" srcId="{6F1F1563-4095-4FB0-BFE8-AE547D8347BD}" destId="{BB5CB900-5926-485A-B620-2D9788F9E72E}" srcOrd="0" destOrd="0" parTransId="{CEA01CDD-FA30-44D1-AC1B-41E35EF5AF14}" sibTransId="{477D1BAE-3D68-4FBD-863C-F8605304B486}"/>
    <dgm:cxn modelId="{A896F02C-5D3B-4CAE-ACA6-BA83AF7BCFCA}" srcId="{F9CD4336-D45E-4638-9E4D-74BA30340FDE}" destId="{76E27A98-464B-4837-B845-D27AF838A8BA}" srcOrd="1" destOrd="0" parTransId="{48D5F367-3CF5-4695-B626-70F3B6BDF7C0}" sibTransId="{681467B5-344E-4972-96C2-2AB29ECDF814}"/>
    <dgm:cxn modelId="{FEBF66A4-4D48-4CAB-90CB-75171DB3AA7F}" type="presOf" srcId="{0F861A11-BCB7-49D2-B098-668F24EE53BA}" destId="{4D5EACEA-ACF8-49BE-9945-2C84CCB3C92C}" srcOrd="0" destOrd="0" presId="urn:microsoft.com/office/officeart/2005/8/layout/process4"/>
    <dgm:cxn modelId="{49529E52-1D75-4169-8389-B656627983F2}" type="presOf" srcId="{F9CD4336-D45E-4638-9E4D-74BA30340FDE}" destId="{5CE9C23F-9478-4DD5-8546-EE0C672EF7E3}" srcOrd="1" destOrd="0" presId="urn:microsoft.com/office/officeart/2005/8/layout/process4"/>
    <dgm:cxn modelId="{FBA7F8B9-0E7E-4F7F-B0A9-850550502303}" type="presOf" srcId="{D5F4AFD8-7D95-4637-A84F-78F809BC6CAB}" destId="{BD79FEB2-FA3A-4F45-995E-07DCDF288ABE}" srcOrd="0" destOrd="0" presId="urn:microsoft.com/office/officeart/2005/8/layout/process4"/>
    <dgm:cxn modelId="{523600D2-27F0-4177-8E43-6E401ED785E9}" type="presOf" srcId="{19003F65-369C-45C3-A69A-8F939495E2E3}" destId="{8FCB28F7-DBB5-4822-B71A-4E287A741E0B}" srcOrd="1" destOrd="0" presId="urn:microsoft.com/office/officeart/2005/8/layout/process4"/>
    <dgm:cxn modelId="{B98DF73F-8D2B-4C9D-8126-2180B7DB747A}" type="presOf" srcId="{BB5CB900-5926-485A-B620-2D9788F9E72E}" destId="{63412DB6-E058-45FE-909F-4969783F08D9}" srcOrd="0" destOrd="0" presId="urn:microsoft.com/office/officeart/2005/8/layout/process4"/>
    <dgm:cxn modelId="{22DBC728-C469-4E55-8D5A-E358C18BF279}" type="presOf" srcId="{F9CD4336-D45E-4638-9E4D-74BA30340FDE}" destId="{305D51A5-4D11-470F-9FD4-DE0A508EC9A3}" srcOrd="0" destOrd="0" presId="urn:microsoft.com/office/officeart/2005/8/layout/process4"/>
    <dgm:cxn modelId="{800FC438-F82A-49D4-847D-39AF57FBB910}" srcId="{19003F65-369C-45C3-A69A-8F939495E2E3}" destId="{D5F4AFD8-7D95-4637-A84F-78F809BC6CAB}" srcOrd="1" destOrd="0" parTransId="{AFA3C9D2-F351-413E-AB51-867F274436CE}" sibTransId="{03E10A6A-CE37-412C-A433-567B0D2A5F9D}"/>
    <dgm:cxn modelId="{D069969E-DDA8-4A64-B7E8-45215D3EEE97}" type="presOf" srcId="{3102B59E-9606-473B-86EA-22EB45169EF0}" destId="{C126C88D-CB2D-4A18-9D81-9F623A4418FF}" srcOrd="0" destOrd="0" presId="urn:microsoft.com/office/officeart/2005/8/layout/process4"/>
    <dgm:cxn modelId="{F12819DA-EF34-4E84-B200-E58E2AD0FADB}" srcId="{6F1F1563-4095-4FB0-BFE8-AE547D8347BD}" destId="{0F861A11-BCB7-49D2-B098-668F24EE53BA}" srcOrd="2" destOrd="0" parTransId="{2FE8B264-4E4E-4FAA-B8C6-8E0C0476C572}" sibTransId="{D3C9CD69-9B08-4C31-A5C8-C90E6E73CBCC}"/>
    <dgm:cxn modelId="{1ECF5CC1-FB46-46F8-95D9-967EA0B877B5}" srcId="{BB5CB900-5926-485A-B620-2D9788F9E72E}" destId="{3102B59E-9606-473B-86EA-22EB45169EF0}" srcOrd="0" destOrd="0" parTransId="{0DFF10D0-B9E6-46DB-A4DA-08DD874753D9}" sibTransId="{4D0FD367-2326-4A6A-AFAD-7C295C65D032}"/>
    <dgm:cxn modelId="{4D9303C9-C7A2-477F-8FF5-25FC243F0C75}" type="presOf" srcId="{54EE42C0-94B2-4FFC-81F3-763466AA8B1F}" destId="{3CA32AD3-BACC-4491-8A79-910F7C7FE820}" srcOrd="0" destOrd="0" presId="urn:microsoft.com/office/officeart/2005/8/layout/process4"/>
    <dgm:cxn modelId="{C832D668-8BCF-42CA-B785-D2E8DF6605D3}" srcId="{6F1F1563-4095-4FB0-BFE8-AE547D8347BD}" destId="{19003F65-369C-45C3-A69A-8F939495E2E3}" srcOrd="3" destOrd="0" parTransId="{DDC8A608-A42C-40DE-9184-E2FAEDAF8511}" sibTransId="{1A813E8A-C844-4F70-87A0-B20256E989E1}"/>
    <dgm:cxn modelId="{6DD0502F-074F-45DC-A8DD-15327C821BA3}" type="presParOf" srcId="{64AEC472-7B96-45BD-8BAD-5C067C81A582}" destId="{6A359A97-2BC7-4FF5-953D-7F483DA5F476}" srcOrd="0" destOrd="0" presId="urn:microsoft.com/office/officeart/2005/8/layout/process4"/>
    <dgm:cxn modelId="{113B8DD0-EB03-4BCB-9B55-9136DCFE07E4}" type="presParOf" srcId="{6A359A97-2BC7-4FF5-953D-7F483DA5F476}" destId="{713C7B93-F0A8-4789-A9B0-71B5FACB5515}" srcOrd="0" destOrd="0" presId="urn:microsoft.com/office/officeart/2005/8/layout/process4"/>
    <dgm:cxn modelId="{86EC2443-06B6-4BDE-BCD1-CD1145D92603}" type="presParOf" srcId="{6A359A97-2BC7-4FF5-953D-7F483DA5F476}" destId="{8FCB28F7-DBB5-4822-B71A-4E287A741E0B}" srcOrd="1" destOrd="0" presId="urn:microsoft.com/office/officeart/2005/8/layout/process4"/>
    <dgm:cxn modelId="{BF549238-32F7-4CC4-B6B4-2AA0A90A52BE}" type="presParOf" srcId="{6A359A97-2BC7-4FF5-953D-7F483DA5F476}" destId="{4417F086-7CEF-4DA9-9AAD-607DBAAB8E4F}" srcOrd="2" destOrd="0" presId="urn:microsoft.com/office/officeart/2005/8/layout/process4"/>
    <dgm:cxn modelId="{20B44063-4203-4759-9B56-007072B9460F}" type="presParOf" srcId="{4417F086-7CEF-4DA9-9AAD-607DBAAB8E4F}" destId="{D2F689D0-CA88-4785-B7B4-AFF53047D855}" srcOrd="0" destOrd="0" presId="urn:microsoft.com/office/officeart/2005/8/layout/process4"/>
    <dgm:cxn modelId="{4E39A0D6-C6F8-4B56-B484-2B19FED26815}" type="presParOf" srcId="{4417F086-7CEF-4DA9-9AAD-607DBAAB8E4F}" destId="{BD79FEB2-FA3A-4F45-995E-07DCDF288ABE}" srcOrd="1" destOrd="0" presId="urn:microsoft.com/office/officeart/2005/8/layout/process4"/>
    <dgm:cxn modelId="{2B05666F-6C07-4F08-8976-C315D3614516}" type="presParOf" srcId="{64AEC472-7B96-45BD-8BAD-5C067C81A582}" destId="{9136590A-BC47-4C5F-94CD-85A8D0852579}" srcOrd="1" destOrd="0" presId="urn:microsoft.com/office/officeart/2005/8/layout/process4"/>
    <dgm:cxn modelId="{B728B44D-CF05-401A-B358-F051463CF10E}" type="presParOf" srcId="{64AEC472-7B96-45BD-8BAD-5C067C81A582}" destId="{A4938356-B400-4E79-A0D6-AAA36B19AE39}" srcOrd="2" destOrd="0" presId="urn:microsoft.com/office/officeart/2005/8/layout/process4"/>
    <dgm:cxn modelId="{2DAE28C3-F302-4CDB-A2B8-79692EB66DC9}" type="presParOf" srcId="{A4938356-B400-4E79-A0D6-AAA36B19AE39}" destId="{4D5EACEA-ACF8-49BE-9945-2C84CCB3C92C}" srcOrd="0" destOrd="0" presId="urn:microsoft.com/office/officeart/2005/8/layout/process4"/>
    <dgm:cxn modelId="{802A1A53-FFB1-4972-A348-A69E8401071E}" type="presParOf" srcId="{64AEC472-7B96-45BD-8BAD-5C067C81A582}" destId="{54EFBFC9-2C9D-40F2-B032-823BA89D3ECF}" srcOrd="3" destOrd="0" presId="urn:microsoft.com/office/officeart/2005/8/layout/process4"/>
    <dgm:cxn modelId="{6B5C2AB3-9710-4D9D-AD30-F077CE778B88}" type="presParOf" srcId="{64AEC472-7B96-45BD-8BAD-5C067C81A582}" destId="{F6D4194A-1575-4AC1-9328-79745E02E731}" srcOrd="4" destOrd="0" presId="urn:microsoft.com/office/officeart/2005/8/layout/process4"/>
    <dgm:cxn modelId="{EE304338-9BCA-464C-9738-B7A34778020E}" type="presParOf" srcId="{F6D4194A-1575-4AC1-9328-79745E02E731}" destId="{305D51A5-4D11-470F-9FD4-DE0A508EC9A3}" srcOrd="0" destOrd="0" presId="urn:microsoft.com/office/officeart/2005/8/layout/process4"/>
    <dgm:cxn modelId="{E34900EB-99E7-47BF-8031-D366A03F7653}" type="presParOf" srcId="{F6D4194A-1575-4AC1-9328-79745E02E731}" destId="{5CE9C23F-9478-4DD5-8546-EE0C672EF7E3}" srcOrd="1" destOrd="0" presId="urn:microsoft.com/office/officeart/2005/8/layout/process4"/>
    <dgm:cxn modelId="{DE6FC16A-5298-4F5D-8AA4-64E3F9C2C537}" type="presParOf" srcId="{F6D4194A-1575-4AC1-9328-79745E02E731}" destId="{F2164D1E-F870-4480-B891-95F60A5A61BC}" srcOrd="2" destOrd="0" presId="urn:microsoft.com/office/officeart/2005/8/layout/process4"/>
    <dgm:cxn modelId="{5F9F282D-7EDB-4C48-B176-45CA9924283E}" type="presParOf" srcId="{F2164D1E-F870-4480-B891-95F60A5A61BC}" destId="{D3CF41B4-E50F-49EE-8F48-8A4673028AA4}" srcOrd="0" destOrd="0" presId="urn:microsoft.com/office/officeart/2005/8/layout/process4"/>
    <dgm:cxn modelId="{516C1F39-5007-414E-864C-D70C50DC43DE}" type="presParOf" srcId="{F2164D1E-F870-4480-B891-95F60A5A61BC}" destId="{B7BC1C82-5D26-49D0-8365-215B1377F256}" srcOrd="1" destOrd="0" presId="urn:microsoft.com/office/officeart/2005/8/layout/process4"/>
    <dgm:cxn modelId="{ED24A497-682D-4400-866A-DB2D4D566E50}" type="presParOf" srcId="{64AEC472-7B96-45BD-8BAD-5C067C81A582}" destId="{2AB21E6E-22F0-4F93-8815-2321F641F214}" srcOrd="5" destOrd="0" presId="urn:microsoft.com/office/officeart/2005/8/layout/process4"/>
    <dgm:cxn modelId="{7A68EB82-EEBA-4E34-BB18-BDDD5644A737}" type="presParOf" srcId="{64AEC472-7B96-45BD-8BAD-5C067C81A582}" destId="{D0E1F58D-5F3E-4A2C-BDFD-623666FE1ABD}" srcOrd="6" destOrd="0" presId="urn:microsoft.com/office/officeart/2005/8/layout/process4"/>
    <dgm:cxn modelId="{4C9F2536-C99F-483F-962D-6AF29EFB1562}" type="presParOf" srcId="{D0E1F58D-5F3E-4A2C-BDFD-623666FE1ABD}" destId="{63412DB6-E058-45FE-909F-4969783F08D9}" srcOrd="0" destOrd="0" presId="urn:microsoft.com/office/officeart/2005/8/layout/process4"/>
    <dgm:cxn modelId="{5B1D1C41-F8BB-4C4F-A6FE-DE639502541F}" type="presParOf" srcId="{D0E1F58D-5F3E-4A2C-BDFD-623666FE1ABD}" destId="{5F59F72A-09E2-4D5B-AF76-8E8799404FA6}" srcOrd="1" destOrd="0" presId="urn:microsoft.com/office/officeart/2005/8/layout/process4"/>
    <dgm:cxn modelId="{684C4154-983D-4396-9167-505A0BBC2FE2}" type="presParOf" srcId="{D0E1F58D-5F3E-4A2C-BDFD-623666FE1ABD}" destId="{E83182B5-ED5B-4C88-99A0-B353E247A624}" srcOrd="2" destOrd="0" presId="urn:microsoft.com/office/officeart/2005/8/layout/process4"/>
    <dgm:cxn modelId="{ECDB780B-1432-49CE-B226-7D8CE53E0F9C}" type="presParOf" srcId="{E83182B5-ED5B-4C88-99A0-B353E247A624}" destId="{C126C88D-CB2D-4A18-9D81-9F623A4418FF}" srcOrd="0" destOrd="0" presId="urn:microsoft.com/office/officeart/2005/8/layout/process4"/>
    <dgm:cxn modelId="{EB8DC654-674B-44B0-8DE0-1608C20CC260}" type="presParOf" srcId="{E83182B5-ED5B-4C88-99A0-B353E247A624}" destId="{3CA32AD3-BACC-4491-8A79-910F7C7FE82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C332DBD-5D12-4419-9DD7-C31FED877613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44AFC409-718A-458D-B41A-5543FC1FFCEB}">
      <dgm:prSet phldrT="[文字]" custT="1"/>
      <dgm:spPr/>
      <dgm:t>
        <a:bodyPr/>
        <a:lstStyle/>
        <a:p>
          <a:r>
            <a:rPr lang="zh-TW" altLang="en-US" sz="2000" b="1" dirty="0" smtClean="0"/>
            <a:t>昔士</a:t>
          </a:r>
          <a:r>
            <a:rPr lang="en-US" altLang="zh-TW" sz="2000" b="1" dirty="0" smtClean="0"/>
            <a:t>V.S</a:t>
          </a:r>
          <a:r>
            <a:rPr lang="zh-TW" altLang="en-US" sz="2000" b="1" dirty="0" smtClean="0"/>
            <a:t>今士</a:t>
          </a:r>
          <a:endParaRPr lang="en-US" altLang="zh-TW" sz="2000" b="1" dirty="0" smtClean="0"/>
        </a:p>
        <a:p>
          <a:r>
            <a:rPr lang="zh-TW" altLang="en-US" sz="2000" b="1" dirty="0" smtClean="0"/>
            <a:t>士的地位</a:t>
          </a:r>
          <a:endParaRPr lang="en-US" altLang="zh-TW" sz="2000" b="1" dirty="0" smtClean="0"/>
        </a:p>
        <a:p>
          <a:r>
            <a:rPr lang="zh-TW" altLang="en-US" sz="2000" b="1" dirty="0" smtClean="0"/>
            <a:t>沒落</a:t>
          </a:r>
          <a:endParaRPr lang="zh-TW" altLang="en-US" sz="2000" b="1" dirty="0"/>
        </a:p>
      </dgm:t>
    </dgm:pt>
    <dgm:pt modelId="{F290A6E9-0B76-4250-A249-98F8745F7516}" type="parTrans" cxnId="{76E642AF-1A46-4BD5-9727-86F6C3111BD9}">
      <dgm:prSet/>
      <dgm:spPr/>
      <dgm:t>
        <a:bodyPr/>
        <a:lstStyle/>
        <a:p>
          <a:endParaRPr lang="zh-TW" altLang="en-US"/>
        </a:p>
      </dgm:t>
    </dgm:pt>
    <dgm:pt modelId="{BC54958E-D635-4929-8FF5-614FC01C88FC}" type="sibTrans" cxnId="{76E642AF-1A46-4BD5-9727-86F6C3111BD9}">
      <dgm:prSet/>
      <dgm:spPr/>
      <dgm:t>
        <a:bodyPr/>
        <a:lstStyle/>
        <a:p>
          <a:endParaRPr lang="zh-TW" altLang="en-US"/>
        </a:p>
      </dgm:t>
    </dgm:pt>
    <dgm:pt modelId="{73B8781B-DE7A-4A58-9ABF-D51F69F9368F}">
      <dgm:prSet phldrT="[文字]" custT="1"/>
      <dgm:spPr/>
      <dgm:t>
        <a:bodyPr/>
        <a:lstStyle/>
        <a:p>
          <a:r>
            <a:rPr lang="zh-TW" altLang="en-US" sz="2400" b="1" dirty="0" smtClean="0"/>
            <a:t>工商</a:t>
          </a:r>
          <a:r>
            <a:rPr lang="en-US" altLang="zh-TW" sz="2400" b="1" dirty="0" smtClean="0"/>
            <a:t>V.S</a:t>
          </a:r>
          <a:r>
            <a:rPr lang="zh-TW" altLang="en-US" sz="2400" b="1" dirty="0" smtClean="0"/>
            <a:t>士</a:t>
          </a:r>
          <a:endParaRPr lang="en-US" altLang="zh-TW" sz="2400" b="1" dirty="0" smtClean="0"/>
        </a:p>
        <a:p>
          <a:r>
            <a:rPr lang="zh-TW" altLang="en-US" sz="2400" b="1" dirty="0" smtClean="0"/>
            <a:t>士為四民之末</a:t>
          </a:r>
          <a:endParaRPr lang="zh-TW" altLang="en-US" sz="2400" b="1" dirty="0"/>
        </a:p>
      </dgm:t>
    </dgm:pt>
    <dgm:pt modelId="{8884EA31-06B0-4DDA-823A-2A3D17D1E67C}" type="parTrans" cxnId="{E923D237-7323-4E43-A29C-DAA1AE05F837}">
      <dgm:prSet/>
      <dgm:spPr/>
      <dgm:t>
        <a:bodyPr/>
        <a:lstStyle/>
        <a:p>
          <a:endParaRPr lang="zh-TW" altLang="en-US"/>
        </a:p>
      </dgm:t>
    </dgm:pt>
    <dgm:pt modelId="{4611426B-F6FC-497A-B72D-E7AC959B701E}" type="sibTrans" cxnId="{E923D237-7323-4E43-A29C-DAA1AE05F837}">
      <dgm:prSet/>
      <dgm:spPr/>
      <dgm:t>
        <a:bodyPr/>
        <a:lstStyle/>
        <a:p>
          <a:endParaRPr lang="zh-TW" altLang="en-US"/>
        </a:p>
      </dgm:t>
    </dgm:pt>
    <dgm:pt modelId="{AA75BEE5-7AC0-42D3-A852-DDC341CDE697}">
      <dgm:prSet phldrT="[文字]"/>
      <dgm:spPr/>
      <dgm:t>
        <a:bodyPr/>
        <a:lstStyle/>
        <a:p>
          <a:r>
            <a:rPr lang="zh-TW" altLang="en-US" dirty="0" smtClean="0"/>
            <a:t>士為四民之末</a:t>
          </a:r>
          <a:endParaRPr lang="zh-TW" altLang="en-US" dirty="0"/>
        </a:p>
      </dgm:t>
    </dgm:pt>
    <dgm:pt modelId="{0C7D7AE2-5281-4F47-A19B-F12C0A7E31EE}" type="parTrans" cxnId="{735D67AB-C5F5-418C-8C29-4B2098F03802}">
      <dgm:prSet/>
      <dgm:spPr/>
      <dgm:t>
        <a:bodyPr/>
        <a:lstStyle/>
        <a:p>
          <a:endParaRPr lang="zh-TW" altLang="en-US"/>
        </a:p>
      </dgm:t>
    </dgm:pt>
    <dgm:pt modelId="{3418A161-1A23-4815-B3D4-90469B6CEF8D}" type="sibTrans" cxnId="{735D67AB-C5F5-418C-8C29-4B2098F03802}">
      <dgm:prSet/>
      <dgm:spPr/>
      <dgm:t>
        <a:bodyPr/>
        <a:lstStyle/>
        <a:p>
          <a:endParaRPr lang="zh-TW" altLang="en-US"/>
        </a:p>
      </dgm:t>
    </dgm:pt>
    <dgm:pt modelId="{8883DF9A-0D0F-40C2-890F-B0DDB646C5BD}" type="pres">
      <dgm:prSet presAssocID="{BC332DBD-5D12-4419-9DD7-C31FED877613}" presName="linearFlow" presStyleCnt="0">
        <dgm:presLayoutVars>
          <dgm:dir/>
          <dgm:resizeHandles val="exact"/>
        </dgm:presLayoutVars>
      </dgm:prSet>
      <dgm:spPr/>
    </dgm:pt>
    <dgm:pt modelId="{B8E4FBF5-5684-419F-8948-C80E819FF5A0}" type="pres">
      <dgm:prSet presAssocID="{44AFC409-718A-458D-B41A-5543FC1FFC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011ED5-8A0B-4544-9D06-33BEBE2A3DF7}" type="pres">
      <dgm:prSet presAssocID="{BC54958E-D635-4929-8FF5-614FC01C88FC}" presName="spacerL" presStyleCnt="0"/>
      <dgm:spPr/>
    </dgm:pt>
    <dgm:pt modelId="{6E8EE8C0-4C88-4706-97DD-321DFB33BE6C}" type="pres">
      <dgm:prSet presAssocID="{BC54958E-D635-4929-8FF5-614FC01C88F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87A6530-C54E-4BB6-A191-D3BFCE71F424}" type="pres">
      <dgm:prSet presAssocID="{BC54958E-D635-4929-8FF5-614FC01C88FC}" presName="spacerR" presStyleCnt="0"/>
      <dgm:spPr/>
    </dgm:pt>
    <dgm:pt modelId="{330F3D47-B97C-4BFC-B9DE-27BEF4C9B484}" type="pres">
      <dgm:prSet presAssocID="{73B8781B-DE7A-4A58-9ABF-D51F69F936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496EB2-94A9-46D3-9885-D278A915FA68}" type="pres">
      <dgm:prSet presAssocID="{4611426B-F6FC-497A-B72D-E7AC959B701E}" presName="spacerL" presStyleCnt="0"/>
      <dgm:spPr/>
    </dgm:pt>
    <dgm:pt modelId="{89946D74-0896-4D6D-AD55-D241152B2F24}" type="pres">
      <dgm:prSet presAssocID="{4611426B-F6FC-497A-B72D-E7AC959B701E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CA5566A2-7A08-48F3-877C-1626D787038A}" type="pres">
      <dgm:prSet presAssocID="{4611426B-F6FC-497A-B72D-E7AC959B701E}" presName="spacerR" presStyleCnt="0"/>
      <dgm:spPr/>
    </dgm:pt>
    <dgm:pt modelId="{AF13404A-F576-4EE1-AC4F-94EE23B6D16E}" type="pres">
      <dgm:prSet presAssocID="{AA75BEE5-7AC0-42D3-A852-DDC341CDE6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D105D6-B2A8-41DF-B1C1-61AC9B9D50CB}" type="presOf" srcId="{BC332DBD-5D12-4419-9DD7-C31FED877613}" destId="{8883DF9A-0D0F-40C2-890F-B0DDB646C5BD}" srcOrd="0" destOrd="0" presId="urn:microsoft.com/office/officeart/2005/8/layout/equation1"/>
    <dgm:cxn modelId="{D82FF6C5-B530-4270-9D69-6A0579049E8C}" type="presOf" srcId="{BC54958E-D635-4929-8FF5-614FC01C88FC}" destId="{6E8EE8C0-4C88-4706-97DD-321DFB33BE6C}" srcOrd="0" destOrd="0" presId="urn:microsoft.com/office/officeart/2005/8/layout/equation1"/>
    <dgm:cxn modelId="{33CEE7EC-6EEC-4374-B09E-1320D23E3785}" type="presOf" srcId="{44AFC409-718A-458D-B41A-5543FC1FFCEB}" destId="{B8E4FBF5-5684-419F-8948-C80E819FF5A0}" srcOrd="0" destOrd="0" presId="urn:microsoft.com/office/officeart/2005/8/layout/equation1"/>
    <dgm:cxn modelId="{E923D237-7323-4E43-A29C-DAA1AE05F837}" srcId="{BC332DBD-5D12-4419-9DD7-C31FED877613}" destId="{73B8781B-DE7A-4A58-9ABF-D51F69F9368F}" srcOrd="1" destOrd="0" parTransId="{8884EA31-06B0-4DDA-823A-2A3D17D1E67C}" sibTransId="{4611426B-F6FC-497A-B72D-E7AC959B701E}"/>
    <dgm:cxn modelId="{76E642AF-1A46-4BD5-9727-86F6C3111BD9}" srcId="{BC332DBD-5D12-4419-9DD7-C31FED877613}" destId="{44AFC409-718A-458D-B41A-5543FC1FFCEB}" srcOrd="0" destOrd="0" parTransId="{F290A6E9-0B76-4250-A249-98F8745F7516}" sibTransId="{BC54958E-D635-4929-8FF5-614FC01C88FC}"/>
    <dgm:cxn modelId="{735D67AB-C5F5-418C-8C29-4B2098F03802}" srcId="{BC332DBD-5D12-4419-9DD7-C31FED877613}" destId="{AA75BEE5-7AC0-42D3-A852-DDC341CDE697}" srcOrd="2" destOrd="0" parTransId="{0C7D7AE2-5281-4F47-A19B-F12C0A7E31EE}" sibTransId="{3418A161-1A23-4815-B3D4-90469B6CEF8D}"/>
    <dgm:cxn modelId="{A7D56D4F-5953-4A46-9DAE-6850563CF8BF}" type="presOf" srcId="{73B8781B-DE7A-4A58-9ABF-D51F69F9368F}" destId="{330F3D47-B97C-4BFC-B9DE-27BEF4C9B484}" srcOrd="0" destOrd="0" presId="urn:microsoft.com/office/officeart/2005/8/layout/equation1"/>
    <dgm:cxn modelId="{4FF40724-9BE2-45FD-84F2-4275AB3B2FB2}" type="presOf" srcId="{4611426B-F6FC-497A-B72D-E7AC959B701E}" destId="{89946D74-0896-4D6D-AD55-D241152B2F24}" srcOrd="0" destOrd="0" presId="urn:microsoft.com/office/officeart/2005/8/layout/equation1"/>
    <dgm:cxn modelId="{4B5B9D18-9B64-40B8-9E9D-2EA29108D8AA}" type="presOf" srcId="{AA75BEE5-7AC0-42D3-A852-DDC341CDE697}" destId="{AF13404A-F576-4EE1-AC4F-94EE23B6D16E}" srcOrd="0" destOrd="0" presId="urn:microsoft.com/office/officeart/2005/8/layout/equation1"/>
    <dgm:cxn modelId="{292A18E5-FBB1-4D2E-A38A-23BDDD101019}" type="presParOf" srcId="{8883DF9A-0D0F-40C2-890F-B0DDB646C5BD}" destId="{B8E4FBF5-5684-419F-8948-C80E819FF5A0}" srcOrd="0" destOrd="0" presId="urn:microsoft.com/office/officeart/2005/8/layout/equation1"/>
    <dgm:cxn modelId="{4CBDAA51-AE39-4795-B7B1-3C45920F5BC0}" type="presParOf" srcId="{8883DF9A-0D0F-40C2-890F-B0DDB646C5BD}" destId="{E5011ED5-8A0B-4544-9D06-33BEBE2A3DF7}" srcOrd="1" destOrd="0" presId="urn:microsoft.com/office/officeart/2005/8/layout/equation1"/>
    <dgm:cxn modelId="{0CB2BF8F-EE10-4D07-A035-E7E6AEABD6E4}" type="presParOf" srcId="{8883DF9A-0D0F-40C2-890F-B0DDB646C5BD}" destId="{6E8EE8C0-4C88-4706-97DD-321DFB33BE6C}" srcOrd="2" destOrd="0" presId="urn:microsoft.com/office/officeart/2005/8/layout/equation1"/>
    <dgm:cxn modelId="{2E3C16E4-D0AF-4D4F-9796-C14EABB11AA4}" type="presParOf" srcId="{8883DF9A-0D0F-40C2-890F-B0DDB646C5BD}" destId="{A87A6530-C54E-4BB6-A191-D3BFCE71F424}" srcOrd="3" destOrd="0" presId="urn:microsoft.com/office/officeart/2005/8/layout/equation1"/>
    <dgm:cxn modelId="{1AF6EF0E-8E8F-4BD3-A260-597EBD9222EA}" type="presParOf" srcId="{8883DF9A-0D0F-40C2-890F-B0DDB646C5BD}" destId="{330F3D47-B97C-4BFC-B9DE-27BEF4C9B484}" srcOrd="4" destOrd="0" presId="urn:microsoft.com/office/officeart/2005/8/layout/equation1"/>
    <dgm:cxn modelId="{5BA350C7-D423-422B-AFDE-CDCCD3548F3E}" type="presParOf" srcId="{8883DF9A-0D0F-40C2-890F-B0DDB646C5BD}" destId="{9D496EB2-94A9-46D3-9885-D278A915FA68}" srcOrd="5" destOrd="0" presId="urn:microsoft.com/office/officeart/2005/8/layout/equation1"/>
    <dgm:cxn modelId="{5AA2EB28-C7BA-40CF-800F-707C75195A19}" type="presParOf" srcId="{8883DF9A-0D0F-40C2-890F-B0DDB646C5BD}" destId="{89946D74-0896-4D6D-AD55-D241152B2F24}" srcOrd="6" destOrd="0" presId="urn:microsoft.com/office/officeart/2005/8/layout/equation1"/>
    <dgm:cxn modelId="{EDB848B8-5BF4-4C0D-9A6E-ACFFE7173AA6}" type="presParOf" srcId="{8883DF9A-0D0F-40C2-890F-B0DDB646C5BD}" destId="{CA5566A2-7A08-48F3-877C-1626D787038A}" srcOrd="7" destOrd="0" presId="urn:microsoft.com/office/officeart/2005/8/layout/equation1"/>
    <dgm:cxn modelId="{4382EC29-5ACA-4E39-AEE8-FA0BD0E74083}" type="presParOf" srcId="{8883DF9A-0D0F-40C2-890F-B0DDB646C5BD}" destId="{AF13404A-F576-4EE1-AC4F-94EE23B6D16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8DC81-B058-49B6-B238-8C0213E84FB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2B79853-3C68-4719-8F6D-E5BE5DEA3EE7}">
      <dgm:prSet phldrT="[文字]" custT="1"/>
      <dgm:spPr/>
      <dgm:t>
        <a:bodyPr/>
        <a:lstStyle/>
        <a:p>
          <a:r>
            <a:rPr lang="zh-TW" altLang="en-US" sz="2800" b="1" dirty="0" smtClean="0"/>
            <a:t>議論文</a:t>
          </a:r>
          <a:endParaRPr lang="en-US" altLang="zh-TW" sz="2800" b="1" dirty="0" smtClean="0"/>
        </a:p>
        <a:p>
          <a:r>
            <a:rPr lang="zh-TW" altLang="en-US" sz="2800" b="1" dirty="0" smtClean="0"/>
            <a:t>要素</a:t>
          </a:r>
          <a:endParaRPr lang="zh-TW" altLang="en-US" sz="2800" b="1" dirty="0"/>
        </a:p>
      </dgm:t>
    </dgm:pt>
    <dgm:pt modelId="{7E31BA7E-BEB7-42DB-A056-0DABA2A09B09}" type="parTrans" cxnId="{D3904DBF-99C0-4A8A-B640-83919FA4B2B3}">
      <dgm:prSet/>
      <dgm:spPr/>
      <dgm:t>
        <a:bodyPr/>
        <a:lstStyle/>
        <a:p>
          <a:endParaRPr lang="zh-TW" altLang="en-US"/>
        </a:p>
      </dgm:t>
    </dgm:pt>
    <dgm:pt modelId="{24CE6511-F936-4D1D-906C-BD88B93BEFCE}" type="sibTrans" cxnId="{D3904DBF-99C0-4A8A-B640-83919FA4B2B3}">
      <dgm:prSet/>
      <dgm:spPr/>
      <dgm:t>
        <a:bodyPr/>
        <a:lstStyle/>
        <a:p>
          <a:endParaRPr lang="zh-TW" altLang="en-US"/>
        </a:p>
      </dgm:t>
    </dgm:pt>
    <dgm:pt modelId="{B375C341-E683-4DFF-AAF6-E2BD4280EA71}">
      <dgm:prSet phldrT="[文字]" custT="1"/>
      <dgm:spPr/>
      <dgm:t>
        <a:bodyPr/>
        <a:lstStyle/>
        <a:p>
          <a:r>
            <a:rPr lang="zh-TW" altLang="en-US" sz="2800" b="1" dirty="0" smtClean="0"/>
            <a:t>論點</a:t>
          </a:r>
          <a:endParaRPr lang="zh-TW" altLang="en-US" sz="2800" b="1" dirty="0"/>
        </a:p>
      </dgm:t>
    </dgm:pt>
    <dgm:pt modelId="{48237E5E-9DC7-4C84-8462-663B9D847C67}" type="parTrans" cxnId="{93124FB3-92A5-49D1-AD9C-F7BC45483707}">
      <dgm:prSet/>
      <dgm:spPr/>
      <dgm:t>
        <a:bodyPr/>
        <a:lstStyle/>
        <a:p>
          <a:endParaRPr lang="zh-TW" altLang="en-US"/>
        </a:p>
      </dgm:t>
    </dgm:pt>
    <dgm:pt modelId="{C7AD873D-3534-4858-AAC3-F547FB4A2B73}" type="sibTrans" cxnId="{93124FB3-92A5-49D1-AD9C-F7BC45483707}">
      <dgm:prSet/>
      <dgm:spPr/>
      <dgm:t>
        <a:bodyPr/>
        <a:lstStyle/>
        <a:p>
          <a:endParaRPr lang="zh-TW" altLang="en-US"/>
        </a:p>
      </dgm:t>
    </dgm:pt>
    <dgm:pt modelId="{E6530EB6-DA04-4A9C-8F71-2D560DEE8E1B}">
      <dgm:prSet phldrT="[文字]" custT="1"/>
      <dgm:spPr/>
      <dgm:t>
        <a:bodyPr/>
        <a:lstStyle/>
        <a:p>
          <a:r>
            <a:rPr lang="zh-TW" altLang="en-US" sz="2400" b="1" dirty="0" smtClean="0"/>
            <a:t>作者主張</a:t>
          </a:r>
          <a:endParaRPr lang="zh-TW" altLang="en-US" sz="2400" b="1" dirty="0"/>
        </a:p>
      </dgm:t>
    </dgm:pt>
    <dgm:pt modelId="{EC872815-79CD-4FCC-8819-6BB8B905B661}" type="parTrans" cxnId="{07CB842C-7A50-45F9-868B-7B2408E5E1FD}">
      <dgm:prSet/>
      <dgm:spPr/>
      <dgm:t>
        <a:bodyPr/>
        <a:lstStyle/>
        <a:p>
          <a:endParaRPr lang="zh-TW" altLang="en-US"/>
        </a:p>
      </dgm:t>
    </dgm:pt>
    <dgm:pt modelId="{E26244A4-730E-4E13-B75B-7DEB664D2919}" type="sibTrans" cxnId="{07CB842C-7A50-45F9-868B-7B2408E5E1FD}">
      <dgm:prSet/>
      <dgm:spPr/>
      <dgm:t>
        <a:bodyPr/>
        <a:lstStyle/>
        <a:p>
          <a:endParaRPr lang="zh-TW" altLang="en-US"/>
        </a:p>
      </dgm:t>
    </dgm:pt>
    <dgm:pt modelId="{94FB3DA1-604F-45AB-A6DA-AF806AF2048C}" type="pres">
      <dgm:prSet presAssocID="{80C8DC81-B058-49B6-B238-8C0213E84F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C3DDD0-460A-4B01-AE80-C673532FB452}" type="pres">
      <dgm:prSet presAssocID="{E2B79853-3C68-4719-8F6D-E5BE5DEA3EE7}" presName="root1" presStyleCnt="0"/>
      <dgm:spPr/>
    </dgm:pt>
    <dgm:pt modelId="{F8844521-6409-4D4A-B9A7-6CAEB5C2B3E7}" type="pres">
      <dgm:prSet presAssocID="{E2B79853-3C68-4719-8F6D-E5BE5DEA3EE7}" presName="LevelOneTextNode" presStyleLbl="node0" presStyleIdx="0" presStyleCnt="1" custScaleY="186854" custLinFactNeighborX="-190" custLinFactNeighborY="-45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159F32-12D4-4F07-BBD6-9426C6403951}" type="pres">
      <dgm:prSet presAssocID="{E2B79853-3C68-4719-8F6D-E5BE5DEA3EE7}" presName="level2hierChild" presStyleCnt="0"/>
      <dgm:spPr/>
    </dgm:pt>
    <dgm:pt modelId="{79C95798-C488-49B8-85D7-3F4528A4D097}" type="pres">
      <dgm:prSet presAssocID="{48237E5E-9DC7-4C84-8462-663B9D847C67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590AF079-2E0E-414C-8A54-13968EE5AF6B}" type="pres">
      <dgm:prSet presAssocID="{48237E5E-9DC7-4C84-8462-663B9D847C67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A517BA2D-450C-48DB-9EE7-7400EBF576C1}" type="pres">
      <dgm:prSet presAssocID="{B375C341-E683-4DFF-AAF6-E2BD4280EA71}" presName="root2" presStyleCnt="0"/>
      <dgm:spPr/>
    </dgm:pt>
    <dgm:pt modelId="{CB869DD3-255C-4E3B-AB7B-E4EBBBC74EBE}" type="pres">
      <dgm:prSet presAssocID="{B375C341-E683-4DFF-AAF6-E2BD4280EA7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AB662B1-3617-4AC4-885E-87F17C3C3C00}" type="pres">
      <dgm:prSet presAssocID="{B375C341-E683-4DFF-AAF6-E2BD4280EA71}" presName="level3hierChild" presStyleCnt="0"/>
      <dgm:spPr/>
    </dgm:pt>
    <dgm:pt modelId="{8AE91AE3-2A5D-4CF3-BCC8-57407BE01E23}" type="pres">
      <dgm:prSet presAssocID="{EC872815-79CD-4FCC-8819-6BB8B905B661}" presName="conn2-1" presStyleLbl="parChTrans1D3" presStyleIdx="0" presStyleCnt="1"/>
      <dgm:spPr/>
      <dgm:t>
        <a:bodyPr/>
        <a:lstStyle/>
        <a:p>
          <a:endParaRPr lang="zh-TW" altLang="en-US"/>
        </a:p>
      </dgm:t>
    </dgm:pt>
    <dgm:pt modelId="{C6DE423D-F35F-4430-A843-63C6356770E6}" type="pres">
      <dgm:prSet presAssocID="{EC872815-79CD-4FCC-8819-6BB8B905B661}" presName="connTx" presStyleLbl="parChTrans1D3" presStyleIdx="0" presStyleCnt="1"/>
      <dgm:spPr/>
      <dgm:t>
        <a:bodyPr/>
        <a:lstStyle/>
        <a:p>
          <a:endParaRPr lang="zh-TW" altLang="en-US"/>
        </a:p>
      </dgm:t>
    </dgm:pt>
    <dgm:pt modelId="{C469DEA7-E015-40AA-A07B-AC77F7CC1451}" type="pres">
      <dgm:prSet presAssocID="{E6530EB6-DA04-4A9C-8F71-2D560DEE8E1B}" presName="root2" presStyleCnt="0"/>
      <dgm:spPr/>
    </dgm:pt>
    <dgm:pt modelId="{60C250E7-E00A-49AC-BAE1-5501385B2B96}" type="pres">
      <dgm:prSet presAssocID="{E6530EB6-DA04-4A9C-8F71-2D560DEE8E1B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5BE025-CBCF-438E-B6D9-389C9E2D818E}" type="pres">
      <dgm:prSet presAssocID="{E6530EB6-DA04-4A9C-8F71-2D560DEE8E1B}" presName="level3hierChild" presStyleCnt="0"/>
      <dgm:spPr/>
    </dgm:pt>
  </dgm:ptLst>
  <dgm:cxnLst>
    <dgm:cxn modelId="{D3904DBF-99C0-4A8A-B640-83919FA4B2B3}" srcId="{80C8DC81-B058-49B6-B238-8C0213E84FB9}" destId="{E2B79853-3C68-4719-8F6D-E5BE5DEA3EE7}" srcOrd="0" destOrd="0" parTransId="{7E31BA7E-BEB7-42DB-A056-0DABA2A09B09}" sibTransId="{24CE6511-F936-4D1D-906C-BD88B93BEFCE}"/>
    <dgm:cxn modelId="{81296C66-FBF6-4168-8A9E-CDB910BAB723}" type="presOf" srcId="{80C8DC81-B058-49B6-B238-8C0213E84FB9}" destId="{94FB3DA1-604F-45AB-A6DA-AF806AF2048C}" srcOrd="0" destOrd="0" presId="urn:microsoft.com/office/officeart/2005/8/layout/hierarchy2"/>
    <dgm:cxn modelId="{5EFFA6F5-DE1B-4DD0-91D3-E15B1481CF35}" type="presOf" srcId="{48237E5E-9DC7-4C84-8462-663B9D847C67}" destId="{590AF079-2E0E-414C-8A54-13968EE5AF6B}" srcOrd="1" destOrd="0" presId="urn:microsoft.com/office/officeart/2005/8/layout/hierarchy2"/>
    <dgm:cxn modelId="{F5DFA41F-09AB-4102-8DAE-265D31F38947}" type="presOf" srcId="{B375C341-E683-4DFF-AAF6-E2BD4280EA71}" destId="{CB869DD3-255C-4E3B-AB7B-E4EBBBC74EBE}" srcOrd="0" destOrd="0" presId="urn:microsoft.com/office/officeart/2005/8/layout/hierarchy2"/>
    <dgm:cxn modelId="{A402FA0A-4192-488F-A97E-9BFFECE34936}" type="presOf" srcId="{48237E5E-9DC7-4C84-8462-663B9D847C67}" destId="{79C95798-C488-49B8-85D7-3F4528A4D097}" srcOrd="0" destOrd="0" presId="urn:microsoft.com/office/officeart/2005/8/layout/hierarchy2"/>
    <dgm:cxn modelId="{A5332075-B415-4082-AE87-5B00A8ED745A}" type="presOf" srcId="{E2B79853-3C68-4719-8F6D-E5BE5DEA3EE7}" destId="{F8844521-6409-4D4A-B9A7-6CAEB5C2B3E7}" srcOrd="0" destOrd="0" presId="urn:microsoft.com/office/officeart/2005/8/layout/hierarchy2"/>
    <dgm:cxn modelId="{2DF36FBA-DF6B-4E57-9900-F450D1EE047F}" type="presOf" srcId="{E6530EB6-DA04-4A9C-8F71-2D560DEE8E1B}" destId="{60C250E7-E00A-49AC-BAE1-5501385B2B96}" srcOrd="0" destOrd="0" presId="urn:microsoft.com/office/officeart/2005/8/layout/hierarchy2"/>
    <dgm:cxn modelId="{07CB842C-7A50-45F9-868B-7B2408E5E1FD}" srcId="{B375C341-E683-4DFF-AAF6-E2BD4280EA71}" destId="{E6530EB6-DA04-4A9C-8F71-2D560DEE8E1B}" srcOrd="0" destOrd="0" parTransId="{EC872815-79CD-4FCC-8819-6BB8B905B661}" sibTransId="{E26244A4-730E-4E13-B75B-7DEB664D2919}"/>
    <dgm:cxn modelId="{93124FB3-92A5-49D1-AD9C-F7BC45483707}" srcId="{E2B79853-3C68-4719-8F6D-E5BE5DEA3EE7}" destId="{B375C341-E683-4DFF-AAF6-E2BD4280EA71}" srcOrd="0" destOrd="0" parTransId="{48237E5E-9DC7-4C84-8462-663B9D847C67}" sibTransId="{C7AD873D-3534-4858-AAC3-F547FB4A2B73}"/>
    <dgm:cxn modelId="{AA3AA3C9-C838-44C0-A432-7FCA14C72E0C}" type="presOf" srcId="{EC872815-79CD-4FCC-8819-6BB8B905B661}" destId="{8AE91AE3-2A5D-4CF3-BCC8-57407BE01E23}" srcOrd="0" destOrd="0" presId="urn:microsoft.com/office/officeart/2005/8/layout/hierarchy2"/>
    <dgm:cxn modelId="{05CA9453-F07A-416B-B88C-81DEAB700A61}" type="presOf" srcId="{EC872815-79CD-4FCC-8819-6BB8B905B661}" destId="{C6DE423D-F35F-4430-A843-63C6356770E6}" srcOrd="1" destOrd="0" presId="urn:microsoft.com/office/officeart/2005/8/layout/hierarchy2"/>
    <dgm:cxn modelId="{224E99AD-3A96-4D9F-8084-EBCC5BCCCDB2}" type="presParOf" srcId="{94FB3DA1-604F-45AB-A6DA-AF806AF2048C}" destId="{7DC3DDD0-460A-4B01-AE80-C673532FB452}" srcOrd="0" destOrd="0" presId="urn:microsoft.com/office/officeart/2005/8/layout/hierarchy2"/>
    <dgm:cxn modelId="{825E4B38-27F7-40FD-9ACE-703274391311}" type="presParOf" srcId="{7DC3DDD0-460A-4B01-AE80-C673532FB452}" destId="{F8844521-6409-4D4A-B9A7-6CAEB5C2B3E7}" srcOrd="0" destOrd="0" presId="urn:microsoft.com/office/officeart/2005/8/layout/hierarchy2"/>
    <dgm:cxn modelId="{F11B924E-D180-4B60-991A-1124BBB89D57}" type="presParOf" srcId="{7DC3DDD0-460A-4B01-AE80-C673532FB452}" destId="{32159F32-12D4-4F07-BBD6-9426C6403951}" srcOrd="1" destOrd="0" presId="urn:microsoft.com/office/officeart/2005/8/layout/hierarchy2"/>
    <dgm:cxn modelId="{56009D48-EBDF-4864-89ED-D3596F3B5A36}" type="presParOf" srcId="{32159F32-12D4-4F07-BBD6-9426C6403951}" destId="{79C95798-C488-49B8-85D7-3F4528A4D097}" srcOrd="0" destOrd="0" presId="urn:microsoft.com/office/officeart/2005/8/layout/hierarchy2"/>
    <dgm:cxn modelId="{DDFF8E98-61FF-493A-A115-AD2F570C63FC}" type="presParOf" srcId="{79C95798-C488-49B8-85D7-3F4528A4D097}" destId="{590AF079-2E0E-414C-8A54-13968EE5AF6B}" srcOrd="0" destOrd="0" presId="urn:microsoft.com/office/officeart/2005/8/layout/hierarchy2"/>
    <dgm:cxn modelId="{8BD60274-BEF2-4B27-9032-618EF4253640}" type="presParOf" srcId="{32159F32-12D4-4F07-BBD6-9426C6403951}" destId="{A517BA2D-450C-48DB-9EE7-7400EBF576C1}" srcOrd="1" destOrd="0" presId="urn:microsoft.com/office/officeart/2005/8/layout/hierarchy2"/>
    <dgm:cxn modelId="{94BDBD19-942C-4137-9F65-D67D569B7FD4}" type="presParOf" srcId="{A517BA2D-450C-48DB-9EE7-7400EBF576C1}" destId="{CB869DD3-255C-4E3B-AB7B-E4EBBBC74EBE}" srcOrd="0" destOrd="0" presId="urn:microsoft.com/office/officeart/2005/8/layout/hierarchy2"/>
    <dgm:cxn modelId="{7439CD6F-B2D8-4931-9E6A-A38FD3A910D0}" type="presParOf" srcId="{A517BA2D-450C-48DB-9EE7-7400EBF576C1}" destId="{CAB662B1-3617-4AC4-885E-87F17C3C3C00}" srcOrd="1" destOrd="0" presId="urn:microsoft.com/office/officeart/2005/8/layout/hierarchy2"/>
    <dgm:cxn modelId="{5DF13DAC-DBEE-4E2B-8C19-5D4AAD54AAA6}" type="presParOf" srcId="{CAB662B1-3617-4AC4-885E-87F17C3C3C00}" destId="{8AE91AE3-2A5D-4CF3-BCC8-57407BE01E23}" srcOrd="0" destOrd="0" presId="urn:microsoft.com/office/officeart/2005/8/layout/hierarchy2"/>
    <dgm:cxn modelId="{9ACC7EB6-7E45-475C-B7DE-FAAD33D936E4}" type="presParOf" srcId="{8AE91AE3-2A5D-4CF3-BCC8-57407BE01E23}" destId="{C6DE423D-F35F-4430-A843-63C6356770E6}" srcOrd="0" destOrd="0" presId="urn:microsoft.com/office/officeart/2005/8/layout/hierarchy2"/>
    <dgm:cxn modelId="{56F96D26-8CDF-4AD5-9F71-BCFAF1CA4158}" type="presParOf" srcId="{CAB662B1-3617-4AC4-885E-87F17C3C3C00}" destId="{C469DEA7-E015-40AA-A07B-AC77F7CC1451}" srcOrd="1" destOrd="0" presId="urn:microsoft.com/office/officeart/2005/8/layout/hierarchy2"/>
    <dgm:cxn modelId="{AF7B9794-82B8-45F4-AFD5-27C7DD3FFF0A}" type="presParOf" srcId="{C469DEA7-E015-40AA-A07B-AC77F7CC1451}" destId="{60C250E7-E00A-49AC-BAE1-5501385B2B96}" srcOrd="0" destOrd="0" presId="urn:microsoft.com/office/officeart/2005/8/layout/hierarchy2"/>
    <dgm:cxn modelId="{6AFC4D27-103B-46BB-A482-3F9D7C1A3826}" type="presParOf" srcId="{C469DEA7-E015-40AA-A07B-AC77F7CC1451}" destId="{195BE025-CBCF-438E-B6D9-389C9E2D818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8DC81-B058-49B6-B238-8C0213E84FB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2B79853-3C68-4719-8F6D-E5BE5DEA3EE7}">
      <dgm:prSet phldrT="[文字]" custT="1"/>
      <dgm:spPr/>
      <dgm:t>
        <a:bodyPr/>
        <a:lstStyle/>
        <a:p>
          <a:r>
            <a:rPr lang="zh-TW" altLang="en-US" sz="2800" b="1" dirty="0" smtClean="0"/>
            <a:t>議論文</a:t>
          </a:r>
          <a:endParaRPr lang="en-US" altLang="zh-TW" sz="2800" b="1" dirty="0" smtClean="0"/>
        </a:p>
        <a:p>
          <a:r>
            <a:rPr lang="zh-TW" altLang="en-US" sz="2800" b="1" dirty="0" smtClean="0"/>
            <a:t>要素</a:t>
          </a:r>
          <a:endParaRPr lang="zh-TW" altLang="en-US" sz="2800" b="1" dirty="0"/>
        </a:p>
      </dgm:t>
    </dgm:pt>
    <dgm:pt modelId="{7E31BA7E-BEB7-42DB-A056-0DABA2A09B09}" type="parTrans" cxnId="{D3904DBF-99C0-4A8A-B640-83919FA4B2B3}">
      <dgm:prSet/>
      <dgm:spPr/>
      <dgm:t>
        <a:bodyPr/>
        <a:lstStyle/>
        <a:p>
          <a:endParaRPr lang="zh-TW" altLang="en-US"/>
        </a:p>
      </dgm:t>
    </dgm:pt>
    <dgm:pt modelId="{24CE6511-F936-4D1D-906C-BD88B93BEFCE}" type="sibTrans" cxnId="{D3904DBF-99C0-4A8A-B640-83919FA4B2B3}">
      <dgm:prSet/>
      <dgm:spPr/>
      <dgm:t>
        <a:bodyPr/>
        <a:lstStyle/>
        <a:p>
          <a:endParaRPr lang="zh-TW" altLang="en-US"/>
        </a:p>
      </dgm:t>
    </dgm:pt>
    <dgm:pt modelId="{B375C341-E683-4DFF-AAF6-E2BD4280EA71}">
      <dgm:prSet phldrT="[文字]" custT="1"/>
      <dgm:spPr/>
      <dgm:t>
        <a:bodyPr/>
        <a:lstStyle/>
        <a:p>
          <a:r>
            <a:rPr lang="zh-TW" altLang="en-US" sz="2800" b="1" dirty="0" smtClean="0"/>
            <a:t>論點</a:t>
          </a:r>
          <a:endParaRPr lang="zh-TW" altLang="en-US" sz="2800" b="1" dirty="0"/>
        </a:p>
      </dgm:t>
    </dgm:pt>
    <dgm:pt modelId="{48237E5E-9DC7-4C84-8462-663B9D847C67}" type="parTrans" cxnId="{93124FB3-92A5-49D1-AD9C-F7BC45483707}">
      <dgm:prSet/>
      <dgm:spPr/>
      <dgm:t>
        <a:bodyPr/>
        <a:lstStyle/>
        <a:p>
          <a:endParaRPr lang="zh-TW" altLang="en-US"/>
        </a:p>
      </dgm:t>
    </dgm:pt>
    <dgm:pt modelId="{C7AD873D-3534-4858-AAC3-F547FB4A2B73}" type="sibTrans" cxnId="{93124FB3-92A5-49D1-AD9C-F7BC45483707}">
      <dgm:prSet/>
      <dgm:spPr/>
      <dgm:t>
        <a:bodyPr/>
        <a:lstStyle/>
        <a:p>
          <a:endParaRPr lang="zh-TW" altLang="en-US"/>
        </a:p>
      </dgm:t>
    </dgm:pt>
    <dgm:pt modelId="{E6530EB6-DA04-4A9C-8F71-2D560DEE8E1B}">
      <dgm:prSet phldrT="[文字]" custT="1"/>
      <dgm:spPr/>
      <dgm:t>
        <a:bodyPr/>
        <a:lstStyle/>
        <a:p>
          <a:r>
            <a:rPr lang="zh-TW" altLang="en-US" sz="2400" b="1" dirty="0" smtClean="0"/>
            <a:t>作者主張</a:t>
          </a:r>
          <a:endParaRPr lang="zh-TW" altLang="en-US" sz="2400" b="1" dirty="0"/>
        </a:p>
      </dgm:t>
    </dgm:pt>
    <dgm:pt modelId="{EC872815-79CD-4FCC-8819-6BB8B905B661}" type="parTrans" cxnId="{07CB842C-7A50-45F9-868B-7B2408E5E1FD}">
      <dgm:prSet/>
      <dgm:spPr/>
      <dgm:t>
        <a:bodyPr/>
        <a:lstStyle/>
        <a:p>
          <a:endParaRPr lang="zh-TW" altLang="en-US"/>
        </a:p>
      </dgm:t>
    </dgm:pt>
    <dgm:pt modelId="{E26244A4-730E-4E13-B75B-7DEB664D2919}" type="sibTrans" cxnId="{07CB842C-7A50-45F9-868B-7B2408E5E1FD}">
      <dgm:prSet/>
      <dgm:spPr/>
      <dgm:t>
        <a:bodyPr/>
        <a:lstStyle/>
        <a:p>
          <a:endParaRPr lang="zh-TW" altLang="en-US"/>
        </a:p>
      </dgm:t>
    </dgm:pt>
    <dgm:pt modelId="{12124FB7-F7D8-45DE-890D-79A694EF1BA8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</a:rPr>
            <a:t>論據</a:t>
          </a:r>
          <a:endParaRPr lang="zh-TW" altLang="en-US" sz="2800" b="1" dirty="0">
            <a:solidFill>
              <a:srgbClr val="FFFF00"/>
            </a:solidFill>
          </a:endParaRPr>
        </a:p>
      </dgm:t>
    </dgm:pt>
    <dgm:pt modelId="{B35798C1-8094-4963-8FEF-2338716C733D}" type="parTrans" cxnId="{4FE970E1-5A73-4B6F-9F05-FA83C5E6B6AA}">
      <dgm:prSet/>
      <dgm:spPr/>
      <dgm:t>
        <a:bodyPr/>
        <a:lstStyle/>
        <a:p>
          <a:endParaRPr lang="zh-TW" altLang="en-US"/>
        </a:p>
      </dgm:t>
    </dgm:pt>
    <dgm:pt modelId="{5D2489DF-4B4C-4E67-A57B-0746FEF66ECA}" type="sibTrans" cxnId="{4FE970E1-5A73-4B6F-9F05-FA83C5E6B6AA}">
      <dgm:prSet/>
      <dgm:spPr/>
      <dgm:t>
        <a:bodyPr/>
        <a:lstStyle/>
        <a:p>
          <a:endParaRPr lang="zh-TW" altLang="en-US"/>
        </a:p>
      </dgm:t>
    </dgm:pt>
    <dgm:pt modelId="{DC4706A0-02BD-4112-B48C-54261A93DF85}">
      <dgm:prSet phldrT="[文字]" custT="1"/>
      <dgm:spPr/>
      <dgm:t>
        <a:bodyPr/>
        <a:lstStyle/>
        <a:p>
          <a:r>
            <a:rPr lang="zh-TW" altLang="en-US" sz="2400" b="1" dirty="0" smtClean="0"/>
            <a:t>支持例子</a:t>
          </a:r>
          <a:endParaRPr lang="zh-TW" altLang="en-US" sz="2400" b="1" dirty="0"/>
        </a:p>
      </dgm:t>
    </dgm:pt>
    <dgm:pt modelId="{D372530B-0457-447C-9931-0D2F0FD9A3F2}" type="parTrans" cxnId="{15CA14A4-8AAA-4273-B73A-56CF1037A45F}">
      <dgm:prSet/>
      <dgm:spPr/>
      <dgm:t>
        <a:bodyPr/>
        <a:lstStyle/>
        <a:p>
          <a:endParaRPr lang="zh-TW" altLang="en-US"/>
        </a:p>
      </dgm:t>
    </dgm:pt>
    <dgm:pt modelId="{CFE8184B-BAD0-4783-9120-FCD640E6EBAC}" type="sibTrans" cxnId="{15CA14A4-8AAA-4273-B73A-56CF1037A45F}">
      <dgm:prSet/>
      <dgm:spPr/>
      <dgm:t>
        <a:bodyPr/>
        <a:lstStyle/>
        <a:p>
          <a:endParaRPr lang="zh-TW" altLang="en-US"/>
        </a:p>
      </dgm:t>
    </dgm:pt>
    <dgm:pt modelId="{A52DB267-3EEF-4DE0-B16E-6A4F55272407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事實論據</a:t>
          </a:r>
          <a:endParaRPr lang="zh-TW" altLang="en-US" sz="2000" b="1" dirty="0">
            <a:solidFill>
              <a:srgbClr val="0000FF"/>
            </a:solidFill>
          </a:endParaRPr>
        </a:p>
      </dgm:t>
    </dgm:pt>
    <dgm:pt modelId="{CC71B138-E78C-4BB8-A160-B4FBB4C11CBB}" type="parTrans" cxnId="{7000A8BD-ACCD-4543-9396-6B9F20E127B1}">
      <dgm:prSet/>
      <dgm:spPr/>
      <dgm:t>
        <a:bodyPr/>
        <a:lstStyle/>
        <a:p>
          <a:endParaRPr lang="zh-TW" altLang="en-US"/>
        </a:p>
      </dgm:t>
    </dgm:pt>
    <dgm:pt modelId="{D9B493FA-8C32-4130-95D4-046D0445B9B6}" type="sibTrans" cxnId="{7000A8BD-ACCD-4543-9396-6B9F20E127B1}">
      <dgm:prSet/>
      <dgm:spPr/>
      <dgm:t>
        <a:bodyPr/>
        <a:lstStyle/>
        <a:p>
          <a:endParaRPr lang="zh-TW" altLang="en-US"/>
        </a:p>
      </dgm:t>
    </dgm:pt>
    <dgm:pt modelId="{FBA27C3C-E693-4179-95C1-B7D421CC7D1E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言例</a:t>
          </a:r>
          <a:endParaRPr lang="zh-TW" altLang="en-US" sz="2000" b="1" dirty="0">
            <a:solidFill>
              <a:srgbClr val="0000FF"/>
            </a:solidFill>
          </a:endParaRPr>
        </a:p>
      </dgm:t>
    </dgm:pt>
    <dgm:pt modelId="{E2F7CE96-4E52-495F-A6C8-0E33400EC16D}" type="parTrans" cxnId="{D56AABC9-307A-4E4C-ADD6-4202E3C31108}">
      <dgm:prSet/>
      <dgm:spPr/>
      <dgm:t>
        <a:bodyPr/>
        <a:lstStyle/>
        <a:p>
          <a:endParaRPr lang="zh-TW" altLang="en-US"/>
        </a:p>
      </dgm:t>
    </dgm:pt>
    <dgm:pt modelId="{CC2CD4EB-2E6A-4424-823E-664F74956D92}" type="sibTrans" cxnId="{D56AABC9-307A-4E4C-ADD6-4202E3C31108}">
      <dgm:prSet/>
      <dgm:spPr/>
      <dgm:t>
        <a:bodyPr/>
        <a:lstStyle/>
        <a:p>
          <a:endParaRPr lang="zh-TW" altLang="en-US"/>
        </a:p>
      </dgm:t>
    </dgm:pt>
    <dgm:pt modelId="{41817AE2-A684-4DD3-8F32-FE80CE07763C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理論論據</a:t>
          </a:r>
          <a:endParaRPr lang="zh-TW" altLang="en-US" sz="2000" dirty="0">
            <a:solidFill>
              <a:srgbClr val="0000FF"/>
            </a:solidFill>
          </a:endParaRPr>
        </a:p>
      </dgm:t>
    </dgm:pt>
    <dgm:pt modelId="{A6D35122-75CC-4BEE-AB1C-DFA6FA5A3371}" type="parTrans" cxnId="{1A4AE54E-F2DC-4B67-B40C-2E27EB601072}">
      <dgm:prSet/>
      <dgm:spPr/>
      <dgm:t>
        <a:bodyPr/>
        <a:lstStyle/>
        <a:p>
          <a:endParaRPr lang="zh-TW" altLang="en-US"/>
        </a:p>
      </dgm:t>
    </dgm:pt>
    <dgm:pt modelId="{6EBBFB1F-DBAE-4D9A-A721-D7D3125D3E60}" type="sibTrans" cxnId="{1A4AE54E-F2DC-4B67-B40C-2E27EB601072}">
      <dgm:prSet/>
      <dgm:spPr/>
      <dgm:t>
        <a:bodyPr/>
        <a:lstStyle/>
        <a:p>
          <a:endParaRPr lang="zh-TW" altLang="en-US"/>
        </a:p>
      </dgm:t>
    </dgm:pt>
    <dgm:pt modelId="{270201A5-ECF2-4C2B-A0AD-D684E1FEB428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理例</a:t>
          </a:r>
          <a:endParaRPr lang="zh-TW" altLang="en-US" sz="2000" b="1" dirty="0">
            <a:solidFill>
              <a:srgbClr val="0000FF"/>
            </a:solidFill>
          </a:endParaRPr>
        </a:p>
      </dgm:t>
    </dgm:pt>
    <dgm:pt modelId="{4F88C3F9-476F-4A8C-96F4-3F0A32F80A8F}" type="parTrans" cxnId="{246DE66A-CD83-4E00-9879-5AA006050C1B}">
      <dgm:prSet/>
      <dgm:spPr/>
      <dgm:t>
        <a:bodyPr/>
        <a:lstStyle/>
        <a:p>
          <a:endParaRPr lang="zh-TW" altLang="en-US"/>
        </a:p>
      </dgm:t>
    </dgm:pt>
    <dgm:pt modelId="{543F5064-6785-4168-8CB6-9732FE5ECAD2}" type="sibTrans" cxnId="{246DE66A-CD83-4E00-9879-5AA006050C1B}">
      <dgm:prSet/>
      <dgm:spPr/>
      <dgm:t>
        <a:bodyPr/>
        <a:lstStyle/>
        <a:p>
          <a:endParaRPr lang="zh-TW" altLang="en-US"/>
        </a:p>
      </dgm:t>
    </dgm:pt>
    <dgm:pt modelId="{94FB3DA1-604F-45AB-A6DA-AF806AF2048C}" type="pres">
      <dgm:prSet presAssocID="{80C8DC81-B058-49B6-B238-8C0213E84F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C3DDD0-460A-4B01-AE80-C673532FB452}" type="pres">
      <dgm:prSet presAssocID="{E2B79853-3C68-4719-8F6D-E5BE5DEA3EE7}" presName="root1" presStyleCnt="0"/>
      <dgm:spPr/>
    </dgm:pt>
    <dgm:pt modelId="{F8844521-6409-4D4A-B9A7-6CAEB5C2B3E7}" type="pres">
      <dgm:prSet presAssocID="{E2B79853-3C68-4719-8F6D-E5BE5DEA3EE7}" presName="LevelOneTextNode" presStyleLbl="node0" presStyleIdx="0" presStyleCnt="1" custScaleY="186854" custLinFactNeighborX="-190" custLinFactNeighborY="-45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159F32-12D4-4F07-BBD6-9426C6403951}" type="pres">
      <dgm:prSet presAssocID="{E2B79853-3C68-4719-8F6D-E5BE5DEA3EE7}" presName="level2hierChild" presStyleCnt="0"/>
      <dgm:spPr/>
    </dgm:pt>
    <dgm:pt modelId="{79C95798-C488-49B8-85D7-3F4528A4D097}" type="pres">
      <dgm:prSet presAssocID="{48237E5E-9DC7-4C84-8462-663B9D847C67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590AF079-2E0E-414C-8A54-13968EE5AF6B}" type="pres">
      <dgm:prSet presAssocID="{48237E5E-9DC7-4C84-8462-663B9D847C67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A517BA2D-450C-48DB-9EE7-7400EBF576C1}" type="pres">
      <dgm:prSet presAssocID="{B375C341-E683-4DFF-AAF6-E2BD4280EA71}" presName="root2" presStyleCnt="0"/>
      <dgm:spPr/>
    </dgm:pt>
    <dgm:pt modelId="{CB869DD3-255C-4E3B-AB7B-E4EBBBC74EBE}" type="pres">
      <dgm:prSet presAssocID="{B375C341-E683-4DFF-AAF6-E2BD4280EA7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AB662B1-3617-4AC4-885E-87F17C3C3C00}" type="pres">
      <dgm:prSet presAssocID="{B375C341-E683-4DFF-AAF6-E2BD4280EA71}" presName="level3hierChild" presStyleCnt="0"/>
      <dgm:spPr/>
    </dgm:pt>
    <dgm:pt modelId="{8AE91AE3-2A5D-4CF3-BCC8-57407BE01E23}" type="pres">
      <dgm:prSet presAssocID="{EC872815-79CD-4FCC-8819-6BB8B905B661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C6DE423D-F35F-4430-A843-63C6356770E6}" type="pres">
      <dgm:prSet presAssocID="{EC872815-79CD-4FCC-8819-6BB8B905B661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C469DEA7-E015-40AA-A07B-AC77F7CC1451}" type="pres">
      <dgm:prSet presAssocID="{E6530EB6-DA04-4A9C-8F71-2D560DEE8E1B}" presName="root2" presStyleCnt="0"/>
      <dgm:spPr/>
    </dgm:pt>
    <dgm:pt modelId="{60C250E7-E00A-49AC-BAE1-5501385B2B96}" type="pres">
      <dgm:prSet presAssocID="{E6530EB6-DA04-4A9C-8F71-2D560DEE8E1B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5BE025-CBCF-438E-B6D9-389C9E2D818E}" type="pres">
      <dgm:prSet presAssocID="{E6530EB6-DA04-4A9C-8F71-2D560DEE8E1B}" presName="level3hierChild" presStyleCnt="0"/>
      <dgm:spPr/>
    </dgm:pt>
    <dgm:pt modelId="{ED1E8FC9-1E55-4307-990A-6E6B94CA2EB3}" type="pres">
      <dgm:prSet presAssocID="{B35798C1-8094-4963-8FEF-2338716C733D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B7324078-F9E5-4800-9C26-F6066B0AA831}" type="pres">
      <dgm:prSet presAssocID="{B35798C1-8094-4963-8FEF-2338716C733D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CDEF7958-0EFC-4F34-9F1A-B199DA94A176}" type="pres">
      <dgm:prSet presAssocID="{12124FB7-F7D8-45DE-890D-79A694EF1BA8}" presName="root2" presStyleCnt="0"/>
      <dgm:spPr/>
    </dgm:pt>
    <dgm:pt modelId="{FB4C7DC9-1C5A-432E-89D9-78F36C6AF6E2}" type="pres">
      <dgm:prSet presAssocID="{12124FB7-F7D8-45DE-890D-79A694EF1BA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FCE6D9-9DE5-4417-B8C1-779FFA64228F}" type="pres">
      <dgm:prSet presAssocID="{12124FB7-F7D8-45DE-890D-79A694EF1BA8}" presName="level3hierChild" presStyleCnt="0"/>
      <dgm:spPr/>
    </dgm:pt>
    <dgm:pt modelId="{01A881B8-1D2C-4B9C-B5FC-515158FB1697}" type="pres">
      <dgm:prSet presAssocID="{D372530B-0457-447C-9931-0D2F0FD9A3F2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B2D4DA19-404F-4908-B85F-DFE0415F0E28}" type="pres">
      <dgm:prSet presAssocID="{D372530B-0457-447C-9931-0D2F0FD9A3F2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3D895F24-BA16-446F-98C8-5BD44FE36C16}" type="pres">
      <dgm:prSet presAssocID="{DC4706A0-02BD-4112-B48C-54261A93DF85}" presName="root2" presStyleCnt="0"/>
      <dgm:spPr/>
    </dgm:pt>
    <dgm:pt modelId="{1D0C3B44-7EED-403F-AC3F-4C4A7BFB4391}" type="pres">
      <dgm:prSet presAssocID="{DC4706A0-02BD-4112-B48C-54261A93DF8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C7F2E4-998B-4CE0-9DD8-36013BCD2137}" type="pres">
      <dgm:prSet presAssocID="{DC4706A0-02BD-4112-B48C-54261A93DF85}" presName="level3hierChild" presStyleCnt="0"/>
      <dgm:spPr/>
    </dgm:pt>
    <dgm:pt modelId="{888CB317-0AF7-4088-85D8-FB146A7E29F5}" type="pres">
      <dgm:prSet presAssocID="{CC71B138-E78C-4BB8-A160-B4FBB4C11CBB}" presName="conn2-1" presStyleLbl="parChTrans1D4" presStyleIdx="0" presStyleCnt="4"/>
      <dgm:spPr/>
      <dgm:t>
        <a:bodyPr/>
        <a:lstStyle/>
        <a:p>
          <a:endParaRPr lang="zh-TW" altLang="en-US"/>
        </a:p>
      </dgm:t>
    </dgm:pt>
    <dgm:pt modelId="{593381C5-FDC4-4376-BE13-F2853497EB9A}" type="pres">
      <dgm:prSet presAssocID="{CC71B138-E78C-4BB8-A160-B4FBB4C11CBB}" presName="connTx" presStyleLbl="parChTrans1D4" presStyleIdx="0" presStyleCnt="4"/>
      <dgm:spPr/>
      <dgm:t>
        <a:bodyPr/>
        <a:lstStyle/>
        <a:p>
          <a:endParaRPr lang="zh-TW" altLang="en-US"/>
        </a:p>
      </dgm:t>
    </dgm:pt>
    <dgm:pt modelId="{D9D17180-AF2C-4DC8-876F-0CD69C420997}" type="pres">
      <dgm:prSet presAssocID="{A52DB267-3EEF-4DE0-B16E-6A4F55272407}" presName="root2" presStyleCnt="0"/>
      <dgm:spPr/>
    </dgm:pt>
    <dgm:pt modelId="{2123072C-398C-4636-9A41-BDB1A4128B28}" type="pres">
      <dgm:prSet presAssocID="{A52DB267-3EEF-4DE0-B16E-6A4F55272407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3B29D9-7F11-4D7F-A4EE-7C34987DAC22}" type="pres">
      <dgm:prSet presAssocID="{A52DB267-3EEF-4DE0-B16E-6A4F55272407}" presName="level3hierChild" presStyleCnt="0"/>
      <dgm:spPr/>
    </dgm:pt>
    <dgm:pt modelId="{09ADE025-AAB8-4D5A-923E-E0CC13D686FF}" type="pres">
      <dgm:prSet presAssocID="{A6D35122-75CC-4BEE-AB1C-DFA6FA5A3371}" presName="conn2-1" presStyleLbl="parChTrans1D4" presStyleIdx="1" presStyleCnt="4"/>
      <dgm:spPr/>
      <dgm:t>
        <a:bodyPr/>
        <a:lstStyle/>
        <a:p>
          <a:endParaRPr lang="zh-TW" altLang="en-US"/>
        </a:p>
      </dgm:t>
    </dgm:pt>
    <dgm:pt modelId="{EFC9DB7A-BF74-471B-B6A3-3CF315D3B306}" type="pres">
      <dgm:prSet presAssocID="{A6D35122-75CC-4BEE-AB1C-DFA6FA5A3371}" presName="connTx" presStyleLbl="parChTrans1D4" presStyleIdx="1" presStyleCnt="4"/>
      <dgm:spPr/>
      <dgm:t>
        <a:bodyPr/>
        <a:lstStyle/>
        <a:p>
          <a:endParaRPr lang="zh-TW" altLang="en-US"/>
        </a:p>
      </dgm:t>
    </dgm:pt>
    <dgm:pt modelId="{089EE757-A9C6-495B-B06B-EF0F9A9646C7}" type="pres">
      <dgm:prSet presAssocID="{41817AE2-A684-4DD3-8F32-FE80CE07763C}" presName="root2" presStyleCnt="0"/>
      <dgm:spPr/>
    </dgm:pt>
    <dgm:pt modelId="{C8CB822C-1097-42A4-91A0-7EBED68B6B8F}" type="pres">
      <dgm:prSet presAssocID="{41817AE2-A684-4DD3-8F32-FE80CE07763C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C9B1912-4D99-496B-BBAD-2045B577937C}" type="pres">
      <dgm:prSet presAssocID="{41817AE2-A684-4DD3-8F32-FE80CE07763C}" presName="level3hierChild" presStyleCnt="0"/>
      <dgm:spPr/>
    </dgm:pt>
    <dgm:pt modelId="{8EFF97F5-716B-4150-8FD5-C3A7A6FCC8C0}" type="pres">
      <dgm:prSet presAssocID="{E2F7CE96-4E52-495F-A6C8-0E33400EC16D}" presName="conn2-1" presStyleLbl="parChTrans1D4" presStyleIdx="2" presStyleCnt="4"/>
      <dgm:spPr/>
      <dgm:t>
        <a:bodyPr/>
        <a:lstStyle/>
        <a:p>
          <a:endParaRPr lang="zh-TW" altLang="en-US"/>
        </a:p>
      </dgm:t>
    </dgm:pt>
    <dgm:pt modelId="{961EBEAC-2CFD-450B-970F-1E06C8956BDF}" type="pres">
      <dgm:prSet presAssocID="{E2F7CE96-4E52-495F-A6C8-0E33400EC16D}" presName="connTx" presStyleLbl="parChTrans1D4" presStyleIdx="2" presStyleCnt="4"/>
      <dgm:spPr/>
      <dgm:t>
        <a:bodyPr/>
        <a:lstStyle/>
        <a:p>
          <a:endParaRPr lang="zh-TW" altLang="en-US"/>
        </a:p>
      </dgm:t>
    </dgm:pt>
    <dgm:pt modelId="{DED9A6CE-3119-429C-AE9C-3C6D198A69DA}" type="pres">
      <dgm:prSet presAssocID="{FBA27C3C-E693-4179-95C1-B7D421CC7D1E}" presName="root2" presStyleCnt="0"/>
      <dgm:spPr/>
    </dgm:pt>
    <dgm:pt modelId="{7978095D-16D6-49EB-8E02-C11531FA5516}" type="pres">
      <dgm:prSet presAssocID="{FBA27C3C-E693-4179-95C1-B7D421CC7D1E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E3D5BE-FB53-446A-A118-5B7A9D79C795}" type="pres">
      <dgm:prSet presAssocID="{FBA27C3C-E693-4179-95C1-B7D421CC7D1E}" presName="level3hierChild" presStyleCnt="0"/>
      <dgm:spPr/>
    </dgm:pt>
    <dgm:pt modelId="{9838BA3E-54F7-4372-830C-AC032A4EB6E2}" type="pres">
      <dgm:prSet presAssocID="{4F88C3F9-476F-4A8C-96F4-3F0A32F80A8F}" presName="conn2-1" presStyleLbl="parChTrans1D4" presStyleIdx="3" presStyleCnt="4"/>
      <dgm:spPr/>
      <dgm:t>
        <a:bodyPr/>
        <a:lstStyle/>
        <a:p>
          <a:endParaRPr lang="zh-TW" altLang="en-US"/>
        </a:p>
      </dgm:t>
    </dgm:pt>
    <dgm:pt modelId="{9AFC3C4E-7713-41D7-B89B-7E0A16BEEBF2}" type="pres">
      <dgm:prSet presAssocID="{4F88C3F9-476F-4A8C-96F4-3F0A32F80A8F}" presName="connTx" presStyleLbl="parChTrans1D4" presStyleIdx="3" presStyleCnt="4"/>
      <dgm:spPr/>
      <dgm:t>
        <a:bodyPr/>
        <a:lstStyle/>
        <a:p>
          <a:endParaRPr lang="zh-TW" altLang="en-US"/>
        </a:p>
      </dgm:t>
    </dgm:pt>
    <dgm:pt modelId="{F2FC4BBF-6D77-4681-A501-0D19E58B17E2}" type="pres">
      <dgm:prSet presAssocID="{270201A5-ECF2-4C2B-A0AD-D684E1FEB428}" presName="root2" presStyleCnt="0"/>
      <dgm:spPr/>
    </dgm:pt>
    <dgm:pt modelId="{4A73347B-BAD2-4B40-9ED4-6618352F89FF}" type="pres">
      <dgm:prSet presAssocID="{270201A5-ECF2-4C2B-A0AD-D684E1FEB428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938536-ABA9-4EC0-8E36-356EEE344FFD}" type="pres">
      <dgm:prSet presAssocID="{270201A5-ECF2-4C2B-A0AD-D684E1FEB428}" presName="level3hierChild" presStyleCnt="0"/>
      <dgm:spPr/>
    </dgm:pt>
  </dgm:ptLst>
  <dgm:cxnLst>
    <dgm:cxn modelId="{7CBD76C5-1D07-4FCE-B23C-8979F3ED82B8}" type="presOf" srcId="{E6530EB6-DA04-4A9C-8F71-2D560DEE8E1B}" destId="{60C250E7-E00A-49AC-BAE1-5501385B2B96}" srcOrd="0" destOrd="0" presId="urn:microsoft.com/office/officeart/2005/8/layout/hierarchy2"/>
    <dgm:cxn modelId="{246DE66A-CD83-4E00-9879-5AA006050C1B}" srcId="{41817AE2-A684-4DD3-8F32-FE80CE07763C}" destId="{270201A5-ECF2-4C2B-A0AD-D684E1FEB428}" srcOrd="1" destOrd="0" parTransId="{4F88C3F9-476F-4A8C-96F4-3F0A32F80A8F}" sibTransId="{543F5064-6785-4168-8CB6-9732FE5ECAD2}"/>
    <dgm:cxn modelId="{D56AABC9-307A-4E4C-ADD6-4202E3C31108}" srcId="{41817AE2-A684-4DD3-8F32-FE80CE07763C}" destId="{FBA27C3C-E693-4179-95C1-B7D421CC7D1E}" srcOrd="0" destOrd="0" parTransId="{E2F7CE96-4E52-495F-A6C8-0E33400EC16D}" sibTransId="{CC2CD4EB-2E6A-4424-823E-664F74956D92}"/>
    <dgm:cxn modelId="{6929A29B-9A5F-4BE4-A22F-569D73CAF7B3}" type="presOf" srcId="{D372530B-0457-447C-9931-0D2F0FD9A3F2}" destId="{01A881B8-1D2C-4B9C-B5FC-515158FB1697}" srcOrd="0" destOrd="0" presId="urn:microsoft.com/office/officeart/2005/8/layout/hierarchy2"/>
    <dgm:cxn modelId="{4D45BEFE-1BCD-4B8A-925A-7E6074E8A013}" type="presOf" srcId="{A52DB267-3EEF-4DE0-B16E-6A4F55272407}" destId="{2123072C-398C-4636-9A41-BDB1A4128B28}" srcOrd="0" destOrd="0" presId="urn:microsoft.com/office/officeart/2005/8/layout/hierarchy2"/>
    <dgm:cxn modelId="{4BE9E517-DD14-4002-B727-AC6A622EC9EF}" type="presOf" srcId="{D372530B-0457-447C-9931-0D2F0FD9A3F2}" destId="{B2D4DA19-404F-4908-B85F-DFE0415F0E28}" srcOrd="1" destOrd="0" presId="urn:microsoft.com/office/officeart/2005/8/layout/hierarchy2"/>
    <dgm:cxn modelId="{15CA14A4-8AAA-4273-B73A-56CF1037A45F}" srcId="{12124FB7-F7D8-45DE-890D-79A694EF1BA8}" destId="{DC4706A0-02BD-4112-B48C-54261A93DF85}" srcOrd="0" destOrd="0" parTransId="{D372530B-0457-447C-9931-0D2F0FD9A3F2}" sibTransId="{CFE8184B-BAD0-4783-9120-FCD640E6EBAC}"/>
    <dgm:cxn modelId="{7E5C642D-11CB-41E4-93E2-410E6989DBA1}" type="presOf" srcId="{4F88C3F9-476F-4A8C-96F4-3F0A32F80A8F}" destId="{9838BA3E-54F7-4372-830C-AC032A4EB6E2}" srcOrd="0" destOrd="0" presId="urn:microsoft.com/office/officeart/2005/8/layout/hierarchy2"/>
    <dgm:cxn modelId="{4D72A9C1-1AB5-4A60-B47A-B11D95CBB40B}" type="presOf" srcId="{B375C341-E683-4DFF-AAF6-E2BD4280EA71}" destId="{CB869DD3-255C-4E3B-AB7B-E4EBBBC74EBE}" srcOrd="0" destOrd="0" presId="urn:microsoft.com/office/officeart/2005/8/layout/hierarchy2"/>
    <dgm:cxn modelId="{C650E284-9DAF-48BA-B78F-175D70833DE9}" type="presOf" srcId="{270201A5-ECF2-4C2B-A0AD-D684E1FEB428}" destId="{4A73347B-BAD2-4B40-9ED4-6618352F89FF}" srcOrd="0" destOrd="0" presId="urn:microsoft.com/office/officeart/2005/8/layout/hierarchy2"/>
    <dgm:cxn modelId="{8AFD0E06-0616-4FD8-9F3B-759F39576DFF}" type="presOf" srcId="{E2F7CE96-4E52-495F-A6C8-0E33400EC16D}" destId="{961EBEAC-2CFD-450B-970F-1E06C8956BDF}" srcOrd="1" destOrd="0" presId="urn:microsoft.com/office/officeart/2005/8/layout/hierarchy2"/>
    <dgm:cxn modelId="{1A4AE54E-F2DC-4B67-B40C-2E27EB601072}" srcId="{DC4706A0-02BD-4112-B48C-54261A93DF85}" destId="{41817AE2-A684-4DD3-8F32-FE80CE07763C}" srcOrd="1" destOrd="0" parTransId="{A6D35122-75CC-4BEE-AB1C-DFA6FA5A3371}" sibTransId="{6EBBFB1F-DBAE-4D9A-A721-D7D3125D3E60}"/>
    <dgm:cxn modelId="{32AD42BD-58B9-48B1-81CB-5D34824DE32E}" type="presOf" srcId="{A6D35122-75CC-4BEE-AB1C-DFA6FA5A3371}" destId="{09ADE025-AAB8-4D5A-923E-E0CC13D686FF}" srcOrd="0" destOrd="0" presId="urn:microsoft.com/office/officeart/2005/8/layout/hierarchy2"/>
    <dgm:cxn modelId="{2D53E7C1-A31D-415E-AFB4-E22D16E4883D}" type="presOf" srcId="{41817AE2-A684-4DD3-8F32-FE80CE07763C}" destId="{C8CB822C-1097-42A4-91A0-7EBED68B6B8F}" srcOrd="0" destOrd="0" presId="urn:microsoft.com/office/officeart/2005/8/layout/hierarchy2"/>
    <dgm:cxn modelId="{21F9C8F1-5C72-4063-8657-F1EE5B6A9970}" type="presOf" srcId="{CC71B138-E78C-4BB8-A160-B4FBB4C11CBB}" destId="{593381C5-FDC4-4376-BE13-F2853497EB9A}" srcOrd="1" destOrd="0" presId="urn:microsoft.com/office/officeart/2005/8/layout/hierarchy2"/>
    <dgm:cxn modelId="{FBB178DB-6787-4E69-A330-25BB5BBECDBC}" type="presOf" srcId="{48237E5E-9DC7-4C84-8462-663B9D847C67}" destId="{590AF079-2E0E-414C-8A54-13968EE5AF6B}" srcOrd="1" destOrd="0" presId="urn:microsoft.com/office/officeart/2005/8/layout/hierarchy2"/>
    <dgm:cxn modelId="{AFAB3678-8B24-4400-9715-3FD619F58CF9}" type="presOf" srcId="{80C8DC81-B058-49B6-B238-8C0213E84FB9}" destId="{94FB3DA1-604F-45AB-A6DA-AF806AF2048C}" srcOrd="0" destOrd="0" presId="urn:microsoft.com/office/officeart/2005/8/layout/hierarchy2"/>
    <dgm:cxn modelId="{EB7C9216-2848-41C7-A545-AF4FB6EB9BF7}" type="presOf" srcId="{E2F7CE96-4E52-495F-A6C8-0E33400EC16D}" destId="{8EFF97F5-716B-4150-8FD5-C3A7A6FCC8C0}" srcOrd="0" destOrd="0" presId="urn:microsoft.com/office/officeart/2005/8/layout/hierarchy2"/>
    <dgm:cxn modelId="{A1BFC9A8-757E-401C-8E8B-46C4756604A1}" type="presOf" srcId="{DC4706A0-02BD-4112-B48C-54261A93DF85}" destId="{1D0C3B44-7EED-403F-AC3F-4C4A7BFB4391}" srcOrd="0" destOrd="0" presId="urn:microsoft.com/office/officeart/2005/8/layout/hierarchy2"/>
    <dgm:cxn modelId="{FF0AF7C8-59FD-473B-A402-2C4972E06715}" type="presOf" srcId="{FBA27C3C-E693-4179-95C1-B7D421CC7D1E}" destId="{7978095D-16D6-49EB-8E02-C11531FA5516}" srcOrd="0" destOrd="0" presId="urn:microsoft.com/office/officeart/2005/8/layout/hierarchy2"/>
    <dgm:cxn modelId="{FB1B6F4F-9DA8-49FA-AEA7-85E4DFD0B888}" type="presOf" srcId="{CC71B138-E78C-4BB8-A160-B4FBB4C11CBB}" destId="{888CB317-0AF7-4088-85D8-FB146A7E29F5}" srcOrd="0" destOrd="0" presId="urn:microsoft.com/office/officeart/2005/8/layout/hierarchy2"/>
    <dgm:cxn modelId="{4698695D-2B10-4290-8FBC-F0AD9B6DD388}" type="presOf" srcId="{EC872815-79CD-4FCC-8819-6BB8B905B661}" destId="{C6DE423D-F35F-4430-A843-63C6356770E6}" srcOrd="1" destOrd="0" presId="urn:microsoft.com/office/officeart/2005/8/layout/hierarchy2"/>
    <dgm:cxn modelId="{EBFBAA2A-A913-40EE-9EBB-F6B3439DB0D3}" type="presOf" srcId="{E2B79853-3C68-4719-8F6D-E5BE5DEA3EE7}" destId="{F8844521-6409-4D4A-B9A7-6CAEB5C2B3E7}" srcOrd="0" destOrd="0" presId="urn:microsoft.com/office/officeart/2005/8/layout/hierarchy2"/>
    <dgm:cxn modelId="{A95AE907-F9C3-4BE1-A7D4-8252DBEE92E3}" type="presOf" srcId="{48237E5E-9DC7-4C84-8462-663B9D847C67}" destId="{79C95798-C488-49B8-85D7-3F4528A4D097}" srcOrd="0" destOrd="0" presId="urn:microsoft.com/office/officeart/2005/8/layout/hierarchy2"/>
    <dgm:cxn modelId="{07CB842C-7A50-45F9-868B-7B2408E5E1FD}" srcId="{B375C341-E683-4DFF-AAF6-E2BD4280EA71}" destId="{E6530EB6-DA04-4A9C-8F71-2D560DEE8E1B}" srcOrd="0" destOrd="0" parTransId="{EC872815-79CD-4FCC-8819-6BB8B905B661}" sibTransId="{E26244A4-730E-4E13-B75B-7DEB664D2919}"/>
    <dgm:cxn modelId="{D3904DBF-99C0-4A8A-B640-83919FA4B2B3}" srcId="{80C8DC81-B058-49B6-B238-8C0213E84FB9}" destId="{E2B79853-3C68-4719-8F6D-E5BE5DEA3EE7}" srcOrd="0" destOrd="0" parTransId="{7E31BA7E-BEB7-42DB-A056-0DABA2A09B09}" sibTransId="{24CE6511-F936-4D1D-906C-BD88B93BEFCE}"/>
    <dgm:cxn modelId="{7000A8BD-ACCD-4543-9396-6B9F20E127B1}" srcId="{DC4706A0-02BD-4112-B48C-54261A93DF85}" destId="{A52DB267-3EEF-4DE0-B16E-6A4F55272407}" srcOrd="0" destOrd="0" parTransId="{CC71B138-E78C-4BB8-A160-B4FBB4C11CBB}" sibTransId="{D9B493FA-8C32-4130-95D4-046D0445B9B6}"/>
    <dgm:cxn modelId="{AA48CD97-ED2B-475B-B5EF-15C331E01F3C}" type="presOf" srcId="{4F88C3F9-476F-4A8C-96F4-3F0A32F80A8F}" destId="{9AFC3C4E-7713-41D7-B89B-7E0A16BEEBF2}" srcOrd="1" destOrd="0" presId="urn:microsoft.com/office/officeart/2005/8/layout/hierarchy2"/>
    <dgm:cxn modelId="{4FE970E1-5A73-4B6F-9F05-FA83C5E6B6AA}" srcId="{E2B79853-3C68-4719-8F6D-E5BE5DEA3EE7}" destId="{12124FB7-F7D8-45DE-890D-79A694EF1BA8}" srcOrd="1" destOrd="0" parTransId="{B35798C1-8094-4963-8FEF-2338716C733D}" sibTransId="{5D2489DF-4B4C-4E67-A57B-0746FEF66ECA}"/>
    <dgm:cxn modelId="{06180F56-C050-4CD4-94DD-EB959FCD04E6}" type="presOf" srcId="{B35798C1-8094-4963-8FEF-2338716C733D}" destId="{B7324078-F9E5-4800-9C26-F6066B0AA831}" srcOrd="1" destOrd="0" presId="urn:microsoft.com/office/officeart/2005/8/layout/hierarchy2"/>
    <dgm:cxn modelId="{FC08AB82-786E-4844-9BB8-FF1B26CA1148}" type="presOf" srcId="{A6D35122-75CC-4BEE-AB1C-DFA6FA5A3371}" destId="{EFC9DB7A-BF74-471B-B6A3-3CF315D3B306}" srcOrd="1" destOrd="0" presId="urn:microsoft.com/office/officeart/2005/8/layout/hierarchy2"/>
    <dgm:cxn modelId="{93124FB3-92A5-49D1-AD9C-F7BC45483707}" srcId="{E2B79853-3C68-4719-8F6D-E5BE5DEA3EE7}" destId="{B375C341-E683-4DFF-AAF6-E2BD4280EA71}" srcOrd="0" destOrd="0" parTransId="{48237E5E-9DC7-4C84-8462-663B9D847C67}" sibTransId="{C7AD873D-3534-4858-AAC3-F547FB4A2B73}"/>
    <dgm:cxn modelId="{4A157812-6AC6-4505-95EF-8FA49447F831}" type="presOf" srcId="{B35798C1-8094-4963-8FEF-2338716C733D}" destId="{ED1E8FC9-1E55-4307-990A-6E6B94CA2EB3}" srcOrd="0" destOrd="0" presId="urn:microsoft.com/office/officeart/2005/8/layout/hierarchy2"/>
    <dgm:cxn modelId="{83C879FB-AFA7-4349-99FD-B0AB39970A44}" type="presOf" srcId="{12124FB7-F7D8-45DE-890D-79A694EF1BA8}" destId="{FB4C7DC9-1C5A-432E-89D9-78F36C6AF6E2}" srcOrd="0" destOrd="0" presId="urn:microsoft.com/office/officeart/2005/8/layout/hierarchy2"/>
    <dgm:cxn modelId="{7152C29B-677F-490A-9EAB-A05C0F602CEC}" type="presOf" srcId="{EC872815-79CD-4FCC-8819-6BB8B905B661}" destId="{8AE91AE3-2A5D-4CF3-BCC8-57407BE01E23}" srcOrd="0" destOrd="0" presId="urn:microsoft.com/office/officeart/2005/8/layout/hierarchy2"/>
    <dgm:cxn modelId="{05772658-0557-4230-8011-50771132EE38}" type="presParOf" srcId="{94FB3DA1-604F-45AB-A6DA-AF806AF2048C}" destId="{7DC3DDD0-460A-4B01-AE80-C673532FB452}" srcOrd="0" destOrd="0" presId="urn:microsoft.com/office/officeart/2005/8/layout/hierarchy2"/>
    <dgm:cxn modelId="{4CAB3FF4-01E3-4FFC-94EE-E5990F848A02}" type="presParOf" srcId="{7DC3DDD0-460A-4B01-AE80-C673532FB452}" destId="{F8844521-6409-4D4A-B9A7-6CAEB5C2B3E7}" srcOrd="0" destOrd="0" presId="urn:microsoft.com/office/officeart/2005/8/layout/hierarchy2"/>
    <dgm:cxn modelId="{CBDDFE8B-A52A-4252-95E4-80F2039B5CB9}" type="presParOf" srcId="{7DC3DDD0-460A-4B01-AE80-C673532FB452}" destId="{32159F32-12D4-4F07-BBD6-9426C6403951}" srcOrd="1" destOrd="0" presId="urn:microsoft.com/office/officeart/2005/8/layout/hierarchy2"/>
    <dgm:cxn modelId="{74F61A4A-D4D5-418E-A541-2297BA47C1B4}" type="presParOf" srcId="{32159F32-12D4-4F07-BBD6-9426C6403951}" destId="{79C95798-C488-49B8-85D7-3F4528A4D097}" srcOrd="0" destOrd="0" presId="urn:microsoft.com/office/officeart/2005/8/layout/hierarchy2"/>
    <dgm:cxn modelId="{24C8D8A3-6406-4247-A73A-CA509DB089C4}" type="presParOf" srcId="{79C95798-C488-49B8-85D7-3F4528A4D097}" destId="{590AF079-2E0E-414C-8A54-13968EE5AF6B}" srcOrd="0" destOrd="0" presId="urn:microsoft.com/office/officeart/2005/8/layout/hierarchy2"/>
    <dgm:cxn modelId="{596B48B9-9578-4739-8AB7-84DC2A0F9FD5}" type="presParOf" srcId="{32159F32-12D4-4F07-BBD6-9426C6403951}" destId="{A517BA2D-450C-48DB-9EE7-7400EBF576C1}" srcOrd="1" destOrd="0" presId="urn:microsoft.com/office/officeart/2005/8/layout/hierarchy2"/>
    <dgm:cxn modelId="{EAC7FF36-54BB-49B5-A20B-795F9B899A86}" type="presParOf" srcId="{A517BA2D-450C-48DB-9EE7-7400EBF576C1}" destId="{CB869DD3-255C-4E3B-AB7B-E4EBBBC74EBE}" srcOrd="0" destOrd="0" presId="urn:microsoft.com/office/officeart/2005/8/layout/hierarchy2"/>
    <dgm:cxn modelId="{33A93B48-BDB9-4BB3-81DF-0C1B7F6246CA}" type="presParOf" srcId="{A517BA2D-450C-48DB-9EE7-7400EBF576C1}" destId="{CAB662B1-3617-4AC4-885E-87F17C3C3C00}" srcOrd="1" destOrd="0" presId="urn:microsoft.com/office/officeart/2005/8/layout/hierarchy2"/>
    <dgm:cxn modelId="{DFC4E7F8-782F-4A2F-BE22-9943648A11F4}" type="presParOf" srcId="{CAB662B1-3617-4AC4-885E-87F17C3C3C00}" destId="{8AE91AE3-2A5D-4CF3-BCC8-57407BE01E23}" srcOrd="0" destOrd="0" presId="urn:microsoft.com/office/officeart/2005/8/layout/hierarchy2"/>
    <dgm:cxn modelId="{84977F8E-B715-469F-9324-7FD1C3B4BD87}" type="presParOf" srcId="{8AE91AE3-2A5D-4CF3-BCC8-57407BE01E23}" destId="{C6DE423D-F35F-4430-A843-63C6356770E6}" srcOrd="0" destOrd="0" presId="urn:microsoft.com/office/officeart/2005/8/layout/hierarchy2"/>
    <dgm:cxn modelId="{375F8E2F-EDB1-487A-ADB5-EF3A9D984DAC}" type="presParOf" srcId="{CAB662B1-3617-4AC4-885E-87F17C3C3C00}" destId="{C469DEA7-E015-40AA-A07B-AC77F7CC1451}" srcOrd="1" destOrd="0" presId="urn:microsoft.com/office/officeart/2005/8/layout/hierarchy2"/>
    <dgm:cxn modelId="{A98F6988-F5AE-4445-A1AF-2856D4BEB8F0}" type="presParOf" srcId="{C469DEA7-E015-40AA-A07B-AC77F7CC1451}" destId="{60C250E7-E00A-49AC-BAE1-5501385B2B96}" srcOrd="0" destOrd="0" presId="urn:microsoft.com/office/officeart/2005/8/layout/hierarchy2"/>
    <dgm:cxn modelId="{D1371C27-7BEA-46FE-9A03-A832FA951C8B}" type="presParOf" srcId="{C469DEA7-E015-40AA-A07B-AC77F7CC1451}" destId="{195BE025-CBCF-438E-B6D9-389C9E2D818E}" srcOrd="1" destOrd="0" presId="urn:microsoft.com/office/officeart/2005/8/layout/hierarchy2"/>
    <dgm:cxn modelId="{0B5B3C07-F76A-4457-8BEA-03CE7441CC34}" type="presParOf" srcId="{32159F32-12D4-4F07-BBD6-9426C6403951}" destId="{ED1E8FC9-1E55-4307-990A-6E6B94CA2EB3}" srcOrd="2" destOrd="0" presId="urn:microsoft.com/office/officeart/2005/8/layout/hierarchy2"/>
    <dgm:cxn modelId="{8B5FEA35-1A57-4611-8C8A-E878C61B2090}" type="presParOf" srcId="{ED1E8FC9-1E55-4307-990A-6E6B94CA2EB3}" destId="{B7324078-F9E5-4800-9C26-F6066B0AA831}" srcOrd="0" destOrd="0" presId="urn:microsoft.com/office/officeart/2005/8/layout/hierarchy2"/>
    <dgm:cxn modelId="{B8511E8D-AE1B-4FB2-B23C-21D2385769A9}" type="presParOf" srcId="{32159F32-12D4-4F07-BBD6-9426C6403951}" destId="{CDEF7958-0EFC-4F34-9F1A-B199DA94A176}" srcOrd="3" destOrd="0" presId="urn:microsoft.com/office/officeart/2005/8/layout/hierarchy2"/>
    <dgm:cxn modelId="{4B0ECC05-390A-4DBC-AB82-15F9A5BA95FF}" type="presParOf" srcId="{CDEF7958-0EFC-4F34-9F1A-B199DA94A176}" destId="{FB4C7DC9-1C5A-432E-89D9-78F36C6AF6E2}" srcOrd="0" destOrd="0" presId="urn:microsoft.com/office/officeart/2005/8/layout/hierarchy2"/>
    <dgm:cxn modelId="{3EC8AC20-BAB2-4954-AFA7-28461F50E0CB}" type="presParOf" srcId="{CDEF7958-0EFC-4F34-9F1A-B199DA94A176}" destId="{44FCE6D9-9DE5-4417-B8C1-779FFA64228F}" srcOrd="1" destOrd="0" presId="urn:microsoft.com/office/officeart/2005/8/layout/hierarchy2"/>
    <dgm:cxn modelId="{21EDF789-272E-4CD1-AD70-867A14412B14}" type="presParOf" srcId="{44FCE6D9-9DE5-4417-B8C1-779FFA64228F}" destId="{01A881B8-1D2C-4B9C-B5FC-515158FB1697}" srcOrd="0" destOrd="0" presId="urn:microsoft.com/office/officeart/2005/8/layout/hierarchy2"/>
    <dgm:cxn modelId="{A45FCDE5-6AC1-4E59-8879-91CBB0A5B935}" type="presParOf" srcId="{01A881B8-1D2C-4B9C-B5FC-515158FB1697}" destId="{B2D4DA19-404F-4908-B85F-DFE0415F0E28}" srcOrd="0" destOrd="0" presId="urn:microsoft.com/office/officeart/2005/8/layout/hierarchy2"/>
    <dgm:cxn modelId="{65152077-B790-4FDD-BB00-7C02884B0AAC}" type="presParOf" srcId="{44FCE6D9-9DE5-4417-B8C1-779FFA64228F}" destId="{3D895F24-BA16-446F-98C8-5BD44FE36C16}" srcOrd="1" destOrd="0" presId="urn:microsoft.com/office/officeart/2005/8/layout/hierarchy2"/>
    <dgm:cxn modelId="{FCE71270-4F0D-4467-8CC9-7955FEA6E482}" type="presParOf" srcId="{3D895F24-BA16-446F-98C8-5BD44FE36C16}" destId="{1D0C3B44-7EED-403F-AC3F-4C4A7BFB4391}" srcOrd="0" destOrd="0" presId="urn:microsoft.com/office/officeart/2005/8/layout/hierarchy2"/>
    <dgm:cxn modelId="{0326008A-5FA5-457E-8A73-7A525CD266EE}" type="presParOf" srcId="{3D895F24-BA16-446F-98C8-5BD44FE36C16}" destId="{0EC7F2E4-998B-4CE0-9DD8-36013BCD2137}" srcOrd="1" destOrd="0" presId="urn:microsoft.com/office/officeart/2005/8/layout/hierarchy2"/>
    <dgm:cxn modelId="{334100BC-811E-4BE2-878E-4E522FAA3683}" type="presParOf" srcId="{0EC7F2E4-998B-4CE0-9DD8-36013BCD2137}" destId="{888CB317-0AF7-4088-85D8-FB146A7E29F5}" srcOrd="0" destOrd="0" presId="urn:microsoft.com/office/officeart/2005/8/layout/hierarchy2"/>
    <dgm:cxn modelId="{3EFB52DE-FA38-425E-9335-8F371DC43BAD}" type="presParOf" srcId="{888CB317-0AF7-4088-85D8-FB146A7E29F5}" destId="{593381C5-FDC4-4376-BE13-F2853497EB9A}" srcOrd="0" destOrd="0" presId="urn:microsoft.com/office/officeart/2005/8/layout/hierarchy2"/>
    <dgm:cxn modelId="{08B4EEF5-C574-4758-91E9-58C39D58D70F}" type="presParOf" srcId="{0EC7F2E4-998B-4CE0-9DD8-36013BCD2137}" destId="{D9D17180-AF2C-4DC8-876F-0CD69C420997}" srcOrd="1" destOrd="0" presId="urn:microsoft.com/office/officeart/2005/8/layout/hierarchy2"/>
    <dgm:cxn modelId="{D1774614-F244-42FC-B916-062DDF9E9A83}" type="presParOf" srcId="{D9D17180-AF2C-4DC8-876F-0CD69C420997}" destId="{2123072C-398C-4636-9A41-BDB1A4128B28}" srcOrd="0" destOrd="0" presId="urn:microsoft.com/office/officeart/2005/8/layout/hierarchy2"/>
    <dgm:cxn modelId="{6428E8AC-C3A6-4F71-A795-7AFCD7C52806}" type="presParOf" srcId="{D9D17180-AF2C-4DC8-876F-0CD69C420997}" destId="{323B29D9-7F11-4D7F-A4EE-7C34987DAC22}" srcOrd="1" destOrd="0" presId="urn:microsoft.com/office/officeart/2005/8/layout/hierarchy2"/>
    <dgm:cxn modelId="{72F319F7-BAF2-4A19-8EF7-47C9DFF15DD6}" type="presParOf" srcId="{0EC7F2E4-998B-4CE0-9DD8-36013BCD2137}" destId="{09ADE025-AAB8-4D5A-923E-E0CC13D686FF}" srcOrd="2" destOrd="0" presId="urn:microsoft.com/office/officeart/2005/8/layout/hierarchy2"/>
    <dgm:cxn modelId="{CC44A626-BFE9-49E3-B291-5D8C80C4F5F0}" type="presParOf" srcId="{09ADE025-AAB8-4D5A-923E-E0CC13D686FF}" destId="{EFC9DB7A-BF74-471B-B6A3-3CF315D3B306}" srcOrd="0" destOrd="0" presId="urn:microsoft.com/office/officeart/2005/8/layout/hierarchy2"/>
    <dgm:cxn modelId="{24EAE30F-2136-4F6A-8433-F43EDC2DD761}" type="presParOf" srcId="{0EC7F2E4-998B-4CE0-9DD8-36013BCD2137}" destId="{089EE757-A9C6-495B-B06B-EF0F9A9646C7}" srcOrd="3" destOrd="0" presId="urn:microsoft.com/office/officeart/2005/8/layout/hierarchy2"/>
    <dgm:cxn modelId="{F1EC7CBC-B65A-4ADC-A34B-73057BE3E566}" type="presParOf" srcId="{089EE757-A9C6-495B-B06B-EF0F9A9646C7}" destId="{C8CB822C-1097-42A4-91A0-7EBED68B6B8F}" srcOrd="0" destOrd="0" presId="urn:microsoft.com/office/officeart/2005/8/layout/hierarchy2"/>
    <dgm:cxn modelId="{1495C499-29C8-4B43-8C16-D33DDE45223A}" type="presParOf" srcId="{089EE757-A9C6-495B-B06B-EF0F9A9646C7}" destId="{BC9B1912-4D99-496B-BBAD-2045B577937C}" srcOrd="1" destOrd="0" presId="urn:microsoft.com/office/officeart/2005/8/layout/hierarchy2"/>
    <dgm:cxn modelId="{0D99EFED-C6E0-418A-B035-D9275F917733}" type="presParOf" srcId="{BC9B1912-4D99-496B-BBAD-2045B577937C}" destId="{8EFF97F5-716B-4150-8FD5-C3A7A6FCC8C0}" srcOrd="0" destOrd="0" presId="urn:microsoft.com/office/officeart/2005/8/layout/hierarchy2"/>
    <dgm:cxn modelId="{69C2C458-9AA8-4C87-82AC-D58F9E378DA0}" type="presParOf" srcId="{8EFF97F5-716B-4150-8FD5-C3A7A6FCC8C0}" destId="{961EBEAC-2CFD-450B-970F-1E06C8956BDF}" srcOrd="0" destOrd="0" presId="urn:microsoft.com/office/officeart/2005/8/layout/hierarchy2"/>
    <dgm:cxn modelId="{94C0EE72-40C3-4879-9302-7B4AD2B6557E}" type="presParOf" srcId="{BC9B1912-4D99-496B-BBAD-2045B577937C}" destId="{DED9A6CE-3119-429C-AE9C-3C6D198A69DA}" srcOrd="1" destOrd="0" presId="urn:microsoft.com/office/officeart/2005/8/layout/hierarchy2"/>
    <dgm:cxn modelId="{B8029218-5596-4F77-BAAE-D2B6FBD6F585}" type="presParOf" srcId="{DED9A6CE-3119-429C-AE9C-3C6D198A69DA}" destId="{7978095D-16D6-49EB-8E02-C11531FA5516}" srcOrd="0" destOrd="0" presId="urn:microsoft.com/office/officeart/2005/8/layout/hierarchy2"/>
    <dgm:cxn modelId="{F2889E6F-4FEC-483C-A7C5-86054F92E041}" type="presParOf" srcId="{DED9A6CE-3119-429C-AE9C-3C6D198A69DA}" destId="{EBE3D5BE-FB53-446A-A118-5B7A9D79C795}" srcOrd="1" destOrd="0" presId="urn:microsoft.com/office/officeart/2005/8/layout/hierarchy2"/>
    <dgm:cxn modelId="{C8F54560-44A5-47E0-8E0B-CD45756FE0C9}" type="presParOf" srcId="{BC9B1912-4D99-496B-BBAD-2045B577937C}" destId="{9838BA3E-54F7-4372-830C-AC032A4EB6E2}" srcOrd="2" destOrd="0" presId="urn:microsoft.com/office/officeart/2005/8/layout/hierarchy2"/>
    <dgm:cxn modelId="{B743966B-9748-40DA-9425-AC8EE6B1C2CC}" type="presParOf" srcId="{9838BA3E-54F7-4372-830C-AC032A4EB6E2}" destId="{9AFC3C4E-7713-41D7-B89B-7E0A16BEEBF2}" srcOrd="0" destOrd="0" presId="urn:microsoft.com/office/officeart/2005/8/layout/hierarchy2"/>
    <dgm:cxn modelId="{F64E470F-9277-4060-AA5C-23F0F42A81E8}" type="presParOf" srcId="{BC9B1912-4D99-496B-BBAD-2045B577937C}" destId="{F2FC4BBF-6D77-4681-A501-0D19E58B17E2}" srcOrd="3" destOrd="0" presId="urn:microsoft.com/office/officeart/2005/8/layout/hierarchy2"/>
    <dgm:cxn modelId="{F549DBB0-4C71-47A1-8E3C-4422223CD83D}" type="presParOf" srcId="{F2FC4BBF-6D77-4681-A501-0D19E58B17E2}" destId="{4A73347B-BAD2-4B40-9ED4-6618352F89FF}" srcOrd="0" destOrd="0" presId="urn:microsoft.com/office/officeart/2005/8/layout/hierarchy2"/>
    <dgm:cxn modelId="{D8B0F97B-0822-4F3C-8164-79FBE3BA462C}" type="presParOf" srcId="{F2FC4BBF-6D77-4681-A501-0D19E58B17E2}" destId="{1C938536-ABA9-4EC0-8E36-356EEE344F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8DC81-B058-49B6-B238-8C0213E84FB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2B79853-3C68-4719-8F6D-E5BE5DEA3EE7}">
      <dgm:prSet phldrT="[文字]" custT="1"/>
      <dgm:spPr/>
      <dgm:t>
        <a:bodyPr/>
        <a:lstStyle/>
        <a:p>
          <a:r>
            <a:rPr lang="zh-TW" altLang="en-US" sz="2800" b="1" dirty="0" smtClean="0"/>
            <a:t>議論文</a:t>
          </a:r>
          <a:endParaRPr lang="en-US" altLang="zh-TW" sz="2800" b="1" dirty="0" smtClean="0"/>
        </a:p>
        <a:p>
          <a:r>
            <a:rPr lang="zh-TW" altLang="en-US" sz="2800" b="1" dirty="0" smtClean="0"/>
            <a:t>要素</a:t>
          </a:r>
          <a:endParaRPr lang="zh-TW" altLang="en-US" sz="2800" b="1" dirty="0"/>
        </a:p>
      </dgm:t>
    </dgm:pt>
    <dgm:pt modelId="{7E31BA7E-BEB7-42DB-A056-0DABA2A09B09}" type="parTrans" cxnId="{D3904DBF-99C0-4A8A-B640-83919FA4B2B3}">
      <dgm:prSet/>
      <dgm:spPr/>
      <dgm:t>
        <a:bodyPr/>
        <a:lstStyle/>
        <a:p>
          <a:endParaRPr lang="zh-TW" altLang="en-US"/>
        </a:p>
      </dgm:t>
    </dgm:pt>
    <dgm:pt modelId="{24CE6511-F936-4D1D-906C-BD88B93BEFCE}" type="sibTrans" cxnId="{D3904DBF-99C0-4A8A-B640-83919FA4B2B3}">
      <dgm:prSet/>
      <dgm:spPr/>
      <dgm:t>
        <a:bodyPr/>
        <a:lstStyle/>
        <a:p>
          <a:endParaRPr lang="zh-TW" altLang="en-US"/>
        </a:p>
      </dgm:t>
    </dgm:pt>
    <dgm:pt modelId="{B375C341-E683-4DFF-AAF6-E2BD4280EA71}">
      <dgm:prSet phldrT="[文字]" custT="1"/>
      <dgm:spPr/>
      <dgm:t>
        <a:bodyPr/>
        <a:lstStyle/>
        <a:p>
          <a:r>
            <a:rPr lang="zh-TW" altLang="en-US" sz="2800" b="1" dirty="0" smtClean="0"/>
            <a:t>論點</a:t>
          </a:r>
          <a:endParaRPr lang="zh-TW" altLang="en-US" sz="2800" b="1" dirty="0"/>
        </a:p>
      </dgm:t>
    </dgm:pt>
    <dgm:pt modelId="{48237E5E-9DC7-4C84-8462-663B9D847C67}" type="parTrans" cxnId="{93124FB3-92A5-49D1-AD9C-F7BC45483707}">
      <dgm:prSet/>
      <dgm:spPr/>
      <dgm:t>
        <a:bodyPr/>
        <a:lstStyle/>
        <a:p>
          <a:endParaRPr lang="zh-TW" altLang="en-US"/>
        </a:p>
      </dgm:t>
    </dgm:pt>
    <dgm:pt modelId="{C7AD873D-3534-4858-AAC3-F547FB4A2B73}" type="sibTrans" cxnId="{93124FB3-92A5-49D1-AD9C-F7BC45483707}">
      <dgm:prSet/>
      <dgm:spPr/>
      <dgm:t>
        <a:bodyPr/>
        <a:lstStyle/>
        <a:p>
          <a:endParaRPr lang="zh-TW" altLang="en-US"/>
        </a:p>
      </dgm:t>
    </dgm:pt>
    <dgm:pt modelId="{E6530EB6-DA04-4A9C-8F71-2D560DEE8E1B}">
      <dgm:prSet phldrT="[文字]" custT="1"/>
      <dgm:spPr/>
      <dgm:t>
        <a:bodyPr/>
        <a:lstStyle/>
        <a:p>
          <a:r>
            <a:rPr lang="zh-TW" altLang="en-US" sz="2400" b="1" dirty="0" smtClean="0"/>
            <a:t>作者主張</a:t>
          </a:r>
          <a:endParaRPr lang="zh-TW" altLang="en-US" sz="2400" b="1" dirty="0"/>
        </a:p>
      </dgm:t>
    </dgm:pt>
    <dgm:pt modelId="{EC872815-79CD-4FCC-8819-6BB8B905B661}" type="parTrans" cxnId="{07CB842C-7A50-45F9-868B-7B2408E5E1FD}">
      <dgm:prSet/>
      <dgm:spPr/>
      <dgm:t>
        <a:bodyPr/>
        <a:lstStyle/>
        <a:p>
          <a:endParaRPr lang="zh-TW" altLang="en-US"/>
        </a:p>
      </dgm:t>
    </dgm:pt>
    <dgm:pt modelId="{E26244A4-730E-4E13-B75B-7DEB664D2919}" type="sibTrans" cxnId="{07CB842C-7A50-45F9-868B-7B2408E5E1FD}">
      <dgm:prSet/>
      <dgm:spPr/>
      <dgm:t>
        <a:bodyPr/>
        <a:lstStyle/>
        <a:p>
          <a:endParaRPr lang="zh-TW" altLang="en-US"/>
        </a:p>
      </dgm:t>
    </dgm:pt>
    <dgm:pt modelId="{12124FB7-F7D8-45DE-890D-79A694EF1BA8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</a:rPr>
            <a:t>論據</a:t>
          </a:r>
          <a:endParaRPr lang="zh-TW" altLang="en-US" sz="2800" b="1" dirty="0">
            <a:solidFill>
              <a:srgbClr val="FFFF00"/>
            </a:solidFill>
          </a:endParaRPr>
        </a:p>
      </dgm:t>
    </dgm:pt>
    <dgm:pt modelId="{B35798C1-8094-4963-8FEF-2338716C733D}" type="parTrans" cxnId="{4FE970E1-5A73-4B6F-9F05-FA83C5E6B6AA}">
      <dgm:prSet/>
      <dgm:spPr/>
      <dgm:t>
        <a:bodyPr/>
        <a:lstStyle/>
        <a:p>
          <a:endParaRPr lang="zh-TW" altLang="en-US"/>
        </a:p>
      </dgm:t>
    </dgm:pt>
    <dgm:pt modelId="{5D2489DF-4B4C-4E67-A57B-0746FEF66ECA}" type="sibTrans" cxnId="{4FE970E1-5A73-4B6F-9F05-FA83C5E6B6AA}">
      <dgm:prSet/>
      <dgm:spPr/>
      <dgm:t>
        <a:bodyPr/>
        <a:lstStyle/>
        <a:p>
          <a:endParaRPr lang="zh-TW" altLang="en-US"/>
        </a:p>
      </dgm:t>
    </dgm:pt>
    <dgm:pt modelId="{DC4706A0-02BD-4112-B48C-54261A93DF85}">
      <dgm:prSet phldrT="[文字]" custT="1"/>
      <dgm:spPr/>
      <dgm:t>
        <a:bodyPr/>
        <a:lstStyle/>
        <a:p>
          <a:r>
            <a:rPr lang="zh-TW" altLang="en-US" sz="2400" b="1" dirty="0" smtClean="0"/>
            <a:t>支持例子</a:t>
          </a:r>
          <a:endParaRPr lang="zh-TW" altLang="en-US" sz="2400" b="1" dirty="0"/>
        </a:p>
      </dgm:t>
    </dgm:pt>
    <dgm:pt modelId="{D372530B-0457-447C-9931-0D2F0FD9A3F2}" type="parTrans" cxnId="{15CA14A4-8AAA-4273-B73A-56CF1037A45F}">
      <dgm:prSet/>
      <dgm:spPr/>
      <dgm:t>
        <a:bodyPr/>
        <a:lstStyle/>
        <a:p>
          <a:endParaRPr lang="zh-TW" altLang="en-US"/>
        </a:p>
      </dgm:t>
    </dgm:pt>
    <dgm:pt modelId="{CFE8184B-BAD0-4783-9120-FCD640E6EBAC}" type="sibTrans" cxnId="{15CA14A4-8AAA-4273-B73A-56CF1037A45F}">
      <dgm:prSet/>
      <dgm:spPr/>
      <dgm:t>
        <a:bodyPr/>
        <a:lstStyle/>
        <a:p>
          <a:endParaRPr lang="zh-TW" altLang="en-US"/>
        </a:p>
      </dgm:t>
    </dgm:pt>
    <dgm:pt modelId="{3AADD4D0-832F-4A60-B63E-1B4D3CBCFA55}">
      <dgm:prSet custT="1"/>
      <dgm:spPr/>
      <dgm:t>
        <a:bodyPr/>
        <a:lstStyle/>
        <a:p>
          <a:r>
            <a:rPr lang="zh-TW" altLang="en-US" sz="2400" b="1" dirty="0" smtClean="0"/>
            <a:t>論證</a:t>
          </a:r>
          <a:endParaRPr lang="zh-TW" altLang="en-US" sz="2400" b="1" dirty="0"/>
        </a:p>
      </dgm:t>
    </dgm:pt>
    <dgm:pt modelId="{9AE89E93-B88A-44D0-A817-6EBC501970B3}" type="parTrans" cxnId="{332B1A1D-F37D-4353-95D2-B1232E59B6A9}">
      <dgm:prSet/>
      <dgm:spPr/>
      <dgm:t>
        <a:bodyPr/>
        <a:lstStyle/>
        <a:p>
          <a:endParaRPr lang="zh-TW" altLang="en-US"/>
        </a:p>
      </dgm:t>
    </dgm:pt>
    <dgm:pt modelId="{00A7998D-AA2D-4539-A8EE-89B227C1D421}" type="sibTrans" cxnId="{332B1A1D-F37D-4353-95D2-B1232E59B6A9}">
      <dgm:prSet/>
      <dgm:spPr/>
      <dgm:t>
        <a:bodyPr/>
        <a:lstStyle/>
        <a:p>
          <a:endParaRPr lang="zh-TW" altLang="en-US"/>
        </a:p>
      </dgm:t>
    </dgm:pt>
    <dgm:pt modelId="{2284EACD-D5D0-472C-93BB-A6DAEA2A1364}">
      <dgm:prSet custT="1"/>
      <dgm:spPr/>
      <dgm:t>
        <a:bodyPr/>
        <a:lstStyle/>
        <a:p>
          <a:r>
            <a:rPr lang="zh-TW" altLang="en-US" sz="2400" b="1" dirty="0" smtClean="0"/>
            <a:t>寫作方式</a:t>
          </a:r>
          <a:endParaRPr lang="zh-TW" altLang="en-US" sz="2400" b="1" dirty="0"/>
        </a:p>
      </dgm:t>
    </dgm:pt>
    <dgm:pt modelId="{764EC2C4-A4EA-4A29-9A51-61B827AD187B}" type="parTrans" cxnId="{F7EC6AB9-F17E-44D9-BBBC-D0972C8F4592}">
      <dgm:prSet/>
      <dgm:spPr/>
      <dgm:t>
        <a:bodyPr/>
        <a:lstStyle/>
        <a:p>
          <a:endParaRPr lang="zh-TW" altLang="en-US"/>
        </a:p>
      </dgm:t>
    </dgm:pt>
    <dgm:pt modelId="{DFD49498-3386-4D2E-8B3E-DB6BB6C48999}" type="sibTrans" cxnId="{F7EC6AB9-F17E-44D9-BBBC-D0972C8F4592}">
      <dgm:prSet/>
      <dgm:spPr/>
      <dgm:t>
        <a:bodyPr/>
        <a:lstStyle/>
        <a:p>
          <a:endParaRPr lang="zh-TW" altLang="en-US"/>
        </a:p>
      </dgm:t>
    </dgm:pt>
    <dgm:pt modelId="{A52DB267-3EEF-4DE0-B16E-6A4F55272407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事實論據</a:t>
          </a:r>
          <a:endParaRPr lang="zh-TW" altLang="en-US" sz="2000" b="1" dirty="0">
            <a:solidFill>
              <a:srgbClr val="0000FF"/>
            </a:solidFill>
          </a:endParaRPr>
        </a:p>
      </dgm:t>
    </dgm:pt>
    <dgm:pt modelId="{CC71B138-E78C-4BB8-A160-B4FBB4C11CBB}" type="parTrans" cxnId="{7000A8BD-ACCD-4543-9396-6B9F20E127B1}">
      <dgm:prSet/>
      <dgm:spPr/>
      <dgm:t>
        <a:bodyPr/>
        <a:lstStyle/>
        <a:p>
          <a:endParaRPr lang="zh-TW" altLang="en-US"/>
        </a:p>
      </dgm:t>
    </dgm:pt>
    <dgm:pt modelId="{D9B493FA-8C32-4130-95D4-046D0445B9B6}" type="sibTrans" cxnId="{7000A8BD-ACCD-4543-9396-6B9F20E127B1}">
      <dgm:prSet/>
      <dgm:spPr/>
      <dgm:t>
        <a:bodyPr/>
        <a:lstStyle/>
        <a:p>
          <a:endParaRPr lang="zh-TW" altLang="en-US"/>
        </a:p>
      </dgm:t>
    </dgm:pt>
    <dgm:pt modelId="{FBA27C3C-E693-4179-95C1-B7D421CC7D1E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言例</a:t>
          </a:r>
          <a:endParaRPr lang="zh-TW" altLang="en-US" sz="2000" b="1" dirty="0">
            <a:solidFill>
              <a:srgbClr val="0000FF"/>
            </a:solidFill>
          </a:endParaRPr>
        </a:p>
      </dgm:t>
    </dgm:pt>
    <dgm:pt modelId="{E2F7CE96-4E52-495F-A6C8-0E33400EC16D}" type="parTrans" cxnId="{D56AABC9-307A-4E4C-ADD6-4202E3C31108}">
      <dgm:prSet/>
      <dgm:spPr/>
      <dgm:t>
        <a:bodyPr/>
        <a:lstStyle/>
        <a:p>
          <a:endParaRPr lang="zh-TW" altLang="en-US"/>
        </a:p>
      </dgm:t>
    </dgm:pt>
    <dgm:pt modelId="{CC2CD4EB-2E6A-4424-823E-664F74956D92}" type="sibTrans" cxnId="{D56AABC9-307A-4E4C-ADD6-4202E3C31108}">
      <dgm:prSet/>
      <dgm:spPr/>
      <dgm:t>
        <a:bodyPr/>
        <a:lstStyle/>
        <a:p>
          <a:endParaRPr lang="zh-TW" altLang="en-US"/>
        </a:p>
      </dgm:t>
    </dgm:pt>
    <dgm:pt modelId="{31ECEA1E-F26F-4627-95E3-6D4B46D91BBC}">
      <dgm:prSet custT="1"/>
      <dgm:spPr/>
      <dgm:t>
        <a:bodyPr/>
        <a:lstStyle/>
        <a:p>
          <a:r>
            <a:rPr lang="zh-TW" altLang="en-US" sz="2800" b="1" dirty="0" smtClean="0"/>
            <a:t>結構</a:t>
          </a:r>
          <a:endParaRPr lang="zh-TW" altLang="en-US" sz="2800" b="1" dirty="0"/>
        </a:p>
      </dgm:t>
    </dgm:pt>
    <dgm:pt modelId="{BC2552E9-26A6-4D18-84E7-DAEE40BF5278}" type="parTrans" cxnId="{097252EB-2EE5-45BB-9992-9CE6A6C57361}">
      <dgm:prSet/>
      <dgm:spPr/>
      <dgm:t>
        <a:bodyPr/>
        <a:lstStyle/>
        <a:p>
          <a:endParaRPr lang="zh-TW" altLang="en-US"/>
        </a:p>
      </dgm:t>
    </dgm:pt>
    <dgm:pt modelId="{E7A10393-BD62-41A5-9F62-F01DC1DDF7AC}" type="sibTrans" cxnId="{097252EB-2EE5-45BB-9992-9CE6A6C57361}">
      <dgm:prSet/>
      <dgm:spPr/>
      <dgm:t>
        <a:bodyPr/>
        <a:lstStyle/>
        <a:p>
          <a:endParaRPr lang="zh-TW" altLang="en-US"/>
        </a:p>
      </dgm:t>
    </dgm:pt>
    <dgm:pt modelId="{DD30E7A1-DB1E-446F-AD07-EEE403829F3B}">
      <dgm:prSet custT="1"/>
      <dgm:spPr/>
      <dgm:t>
        <a:bodyPr/>
        <a:lstStyle/>
        <a:p>
          <a:r>
            <a:rPr lang="zh-TW" altLang="en-US" sz="2800" b="1" dirty="0" smtClean="0"/>
            <a:t>手法</a:t>
          </a:r>
          <a:endParaRPr lang="zh-TW" altLang="en-US" sz="2800" b="1" dirty="0"/>
        </a:p>
      </dgm:t>
    </dgm:pt>
    <dgm:pt modelId="{5EB9532F-94B7-45AA-A2CD-416377C6FDD6}" type="parTrans" cxnId="{8C4D3816-E18A-43C4-A873-BDFC872A802B}">
      <dgm:prSet/>
      <dgm:spPr/>
      <dgm:t>
        <a:bodyPr/>
        <a:lstStyle/>
        <a:p>
          <a:endParaRPr lang="zh-TW" altLang="en-US"/>
        </a:p>
      </dgm:t>
    </dgm:pt>
    <dgm:pt modelId="{BB5B2FD7-0375-4594-8AE4-E58614847683}" type="sibTrans" cxnId="{8C4D3816-E18A-43C4-A873-BDFC872A802B}">
      <dgm:prSet/>
      <dgm:spPr/>
      <dgm:t>
        <a:bodyPr/>
        <a:lstStyle/>
        <a:p>
          <a:endParaRPr lang="zh-TW" altLang="en-US"/>
        </a:p>
      </dgm:t>
    </dgm:pt>
    <dgm:pt modelId="{53CEFF14-A88A-4CE7-B50B-BD60641DC133}">
      <dgm:prSet/>
      <dgm:spPr/>
      <dgm:t>
        <a:bodyPr/>
        <a:lstStyle/>
        <a:p>
          <a:r>
            <a:rPr lang="zh-TW" altLang="en-US" b="1" dirty="0" smtClean="0"/>
            <a:t>比較 比喻</a:t>
          </a:r>
          <a:endParaRPr lang="en-US" altLang="zh-TW" b="1" dirty="0" smtClean="0"/>
        </a:p>
        <a:p>
          <a:r>
            <a:rPr lang="en-US" altLang="zh-TW" b="1" dirty="0" smtClean="0"/>
            <a:t>……</a:t>
          </a:r>
          <a:endParaRPr lang="zh-TW" altLang="en-US" b="1" dirty="0"/>
        </a:p>
      </dgm:t>
    </dgm:pt>
    <dgm:pt modelId="{5F3CDDF6-3ED4-43A4-9FCB-BF506AEDA606}" type="parTrans" cxnId="{96C806A4-DB5F-4B83-A583-7934C17D75AA}">
      <dgm:prSet/>
      <dgm:spPr/>
      <dgm:t>
        <a:bodyPr/>
        <a:lstStyle/>
        <a:p>
          <a:endParaRPr lang="zh-TW" altLang="en-US"/>
        </a:p>
      </dgm:t>
    </dgm:pt>
    <dgm:pt modelId="{5C190181-FC30-4348-AB3D-C5D44749E2A1}" type="sibTrans" cxnId="{96C806A4-DB5F-4B83-A583-7934C17D75AA}">
      <dgm:prSet/>
      <dgm:spPr/>
      <dgm:t>
        <a:bodyPr/>
        <a:lstStyle/>
        <a:p>
          <a:endParaRPr lang="zh-TW" altLang="en-US"/>
        </a:p>
      </dgm:t>
    </dgm:pt>
    <dgm:pt modelId="{10D596F6-7F9F-4E09-8E2A-2E18FD5B2BC7}">
      <dgm:prSet/>
      <dgm:spPr/>
      <dgm:t>
        <a:bodyPr/>
        <a:lstStyle/>
        <a:p>
          <a:r>
            <a:rPr lang="zh-TW" altLang="en-US" b="1" dirty="0" smtClean="0"/>
            <a:t>主張 理由 </a:t>
          </a:r>
          <a:endParaRPr lang="en-US" altLang="zh-TW" b="1" dirty="0" smtClean="0"/>
        </a:p>
        <a:p>
          <a:r>
            <a:rPr lang="zh-TW" altLang="en-US" b="1" dirty="0" smtClean="0"/>
            <a:t>方法 效果</a:t>
          </a:r>
          <a:endParaRPr lang="zh-TW" altLang="en-US" b="1" dirty="0"/>
        </a:p>
      </dgm:t>
    </dgm:pt>
    <dgm:pt modelId="{46A96BE8-488A-4E8D-BE3C-D35B87C541EE}" type="parTrans" cxnId="{580F22EE-27DF-4209-BCCF-FEA466CC4E46}">
      <dgm:prSet/>
      <dgm:spPr/>
      <dgm:t>
        <a:bodyPr/>
        <a:lstStyle/>
        <a:p>
          <a:endParaRPr lang="zh-TW" altLang="en-US"/>
        </a:p>
      </dgm:t>
    </dgm:pt>
    <dgm:pt modelId="{9A849859-125C-4891-9845-2D0DEA177B46}" type="sibTrans" cxnId="{580F22EE-27DF-4209-BCCF-FEA466CC4E46}">
      <dgm:prSet/>
      <dgm:spPr/>
      <dgm:t>
        <a:bodyPr/>
        <a:lstStyle/>
        <a:p>
          <a:endParaRPr lang="zh-TW" altLang="en-US"/>
        </a:p>
      </dgm:t>
    </dgm:pt>
    <dgm:pt modelId="{41817AE2-A684-4DD3-8F32-FE80CE07763C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理論論據</a:t>
          </a:r>
          <a:endParaRPr lang="zh-TW" altLang="en-US" sz="2000" dirty="0">
            <a:solidFill>
              <a:srgbClr val="0000FF"/>
            </a:solidFill>
          </a:endParaRPr>
        </a:p>
      </dgm:t>
    </dgm:pt>
    <dgm:pt modelId="{A6D35122-75CC-4BEE-AB1C-DFA6FA5A3371}" type="parTrans" cxnId="{1A4AE54E-F2DC-4B67-B40C-2E27EB601072}">
      <dgm:prSet/>
      <dgm:spPr/>
      <dgm:t>
        <a:bodyPr/>
        <a:lstStyle/>
        <a:p>
          <a:endParaRPr lang="zh-TW" altLang="en-US"/>
        </a:p>
      </dgm:t>
    </dgm:pt>
    <dgm:pt modelId="{6EBBFB1F-DBAE-4D9A-A721-D7D3125D3E60}" type="sibTrans" cxnId="{1A4AE54E-F2DC-4B67-B40C-2E27EB601072}">
      <dgm:prSet/>
      <dgm:spPr/>
      <dgm:t>
        <a:bodyPr/>
        <a:lstStyle/>
        <a:p>
          <a:endParaRPr lang="zh-TW" altLang="en-US"/>
        </a:p>
      </dgm:t>
    </dgm:pt>
    <dgm:pt modelId="{270201A5-ECF2-4C2B-A0AD-D684E1FEB428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理例</a:t>
          </a:r>
          <a:endParaRPr lang="zh-TW" altLang="en-US" sz="2000" b="1" dirty="0">
            <a:solidFill>
              <a:srgbClr val="0000FF"/>
            </a:solidFill>
          </a:endParaRPr>
        </a:p>
      </dgm:t>
    </dgm:pt>
    <dgm:pt modelId="{4F88C3F9-476F-4A8C-96F4-3F0A32F80A8F}" type="parTrans" cxnId="{246DE66A-CD83-4E00-9879-5AA006050C1B}">
      <dgm:prSet/>
      <dgm:spPr/>
      <dgm:t>
        <a:bodyPr/>
        <a:lstStyle/>
        <a:p>
          <a:endParaRPr lang="zh-TW" altLang="en-US"/>
        </a:p>
      </dgm:t>
    </dgm:pt>
    <dgm:pt modelId="{543F5064-6785-4168-8CB6-9732FE5ECAD2}" type="sibTrans" cxnId="{246DE66A-CD83-4E00-9879-5AA006050C1B}">
      <dgm:prSet/>
      <dgm:spPr/>
      <dgm:t>
        <a:bodyPr/>
        <a:lstStyle/>
        <a:p>
          <a:endParaRPr lang="zh-TW" altLang="en-US"/>
        </a:p>
      </dgm:t>
    </dgm:pt>
    <dgm:pt modelId="{94FB3DA1-604F-45AB-A6DA-AF806AF2048C}" type="pres">
      <dgm:prSet presAssocID="{80C8DC81-B058-49B6-B238-8C0213E84F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C3DDD0-460A-4B01-AE80-C673532FB452}" type="pres">
      <dgm:prSet presAssocID="{E2B79853-3C68-4719-8F6D-E5BE5DEA3EE7}" presName="root1" presStyleCnt="0"/>
      <dgm:spPr/>
    </dgm:pt>
    <dgm:pt modelId="{F8844521-6409-4D4A-B9A7-6CAEB5C2B3E7}" type="pres">
      <dgm:prSet presAssocID="{E2B79853-3C68-4719-8F6D-E5BE5DEA3EE7}" presName="LevelOneTextNode" presStyleLbl="node0" presStyleIdx="0" presStyleCnt="1" custScaleY="186854" custLinFactNeighborX="-190" custLinFactNeighborY="-45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159F32-12D4-4F07-BBD6-9426C6403951}" type="pres">
      <dgm:prSet presAssocID="{E2B79853-3C68-4719-8F6D-E5BE5DEA3EE7}" presName="level2hierChild" presStyleCnt="0"/>
      <dgm:spPr/>
    </dgm:pt>
    <dgm:pt modelId="{79C95798-C488-49B8-85D7-3F4528A4D097}" type="pres">
      <dgm:prSet presAssocID="{48237E5E-9DC7-4C84-8462-663B9D847C67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590AF079-2E0E-414C-8A54-13968EE5AF6B}" type="pres">
      <dgm:prSet presAssocID="{48237E5E-9DC7-4C84-8462-663B9D847C67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A517BA2D-450C-48DB-9EE7-7400EBF576C1}" type="pres">
      <dgm:prSet presAssocID="{B375C341-E683-4DFF-AAF6-E2BD4280EA71}" presName="root2" presStyleCnt="0"/>
      <dgm:spPr/>
    </dgm:pt>
    <dgm:pt modelId="{CB869DD3-255C-4E3B-AB7B-E4EBBBC74EBE}" type="pres">
      <dgm:prSet presAssocID="{B375C341-E683-4DFF-AAF6-E2BD4280EA7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AB662B1-3617-4AC4-885E-87F17C3C3C00}" type="pres">
      <dgm:prSet presAssocID="{B375C341-E683-4DFF-AAF6-E2BD4280EA71}" presName="level3hierChild" presStyleCnt="0"/>
      <dgm:spPr/>
    </dgm:pt>
    <dgm:pt modelId="{8AE91AE3-2A5D-4CF3-BCC8-57407BE01E23}" type="pres">
      <dgm:prSet presAssocID="{EC872815-79CD-4FCC-8819-6BB8B905B661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C6DE423D-F35F-4430-A843-63C6356770E6}" type="pres">
      <dgm:prSet presAssocID="{EC872815-79CD-4FCC-8819-6BB8B905B661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C469DEA7-E015-40AA-A07B-AC77F7CC1451}" type="pres">
      <dgm:prSet presAssocID="{E6530EB6-DA04-4A9C-8F71-2D560DEE8E1B}" presName="root2" presStyleCnt="0"/>
      <dgm:spPr/>
    </dgm:pt>
    <dgm:pt modelId="{60C250E7-E00A-49AC-BAE1-5501385B2B96}" type="pres">
      <dgm:prSet presAssocID="{E6530EB6-DA04-4A9C-8F71-2D560DEE8E1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5BE025-CBCF-438E-B6D9-389C9E2D818E}" type="pres">
      <dgm:prSet presAssocID="{E6530EB6-DA04-4A9C-8F71-2D560DEE8E1B}" presName="level3hierChild" presStyleCnt="0"/>
      <dgm:spPr/>
    </dgm:pt>
    <dgm:pt modelId="{ED1E8FC9-1E55-4307-990A-6E6B94CA2EB3}" type="pres">
      <dgm:prSet presAssocID="{B35798C1-8094-4963-8FEF-2338716C733D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B7324078-F9E5-4800-9C26-F6066B0AA831}" type="pres">
      <dgm:prSet presAssocID="{B35798C1-8094-4963-8FEF-2338716C733D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CDEF7958-0EFC-4F34-9F1A-B199DA94A176}" type="pres">
      <dgm:prSet presAssocID="{12124FB7-F7D8-45DE-890D-79A694EF1BA8}" presName="root2" presStyleCnt="0"/>
      <dgm:spPr/>
    </dgm:pt>
    <dgm:pt modelId="{FB4C7DC9-1C5A-432E-89D9-78F36C6AF6E2}" type="pres">
      <dgm:prSet presAssocID="{12124FB7-F7D8-45DE-890D-79A694EF1BA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FCE6D9-9DE5-4417-B8C1-779FFA64228F}" type="pres">
      <dgm:prSet presAssocID="{12124FB7-F7D8-45DE-890D-79A694EF1BA8}" presName="level3hierChild" presStyleCnt="0"/>
      <dgm:spPr/>
    </dgm:pt>
    <dgm:pt modelId="{01A881B8-1D2C-4B9C-B5FC-515158FB1697}" type="pres">
      <dgm:prSet presAssocID="{D372530B-0457-447C-9931-0D2F0FD9A3F2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B2D4DA19-404F-4908-B85F-DFE0415F0E28}" type="pres">
      <dgm:prSet presAssocID="{D372530B-0457-447C-9931-0D2F0FD9A3F2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3D895F24-BA16-446F-98C8-5BD44FE36C16}" type="pres">
      <dgm:prSet presAssocID="{DC4706A0-02BD-4112-B48C-54261A93DF85}" presName="root2" presStyleCnt="0"/>
      <dgm:spPr/>
    </dgm:pt>
    <dgm:pt modelId="{1D0C3B44-7EED-403F-AC3F-4C4A7BFB4391}" type="pres">
      <dgm:prSet presAssocID="{DC4706A0-02BD-4112-B48C-54261A93DF8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C7F2E4-998B-4CE0-9DD8-36013BCD2137}" type="pres">
      <dgm:prSet presAssocID="{DC4706A0-02BD-4112-B48C-54261A93DF85}" presName="level3hierChild" presStyleCnt="0"/>
      <dgm:spPr/>
    </dgm:pt>
    <dgm:pt modelId="{888CB317-0AF7-4088-85D8-FB146A7E29F5}" type="pres">
      <dgm:prSet presAssocID="{CC71B138-E78C-4BB8-A160-B4FBB4C11CBB}" presName="conn2-1" presStyleLbl="parChTrans1D4" presStyleIdx="0" presStyleCnt="8"/>
      <dgm:spPr/>
      <dgm:t>
        <a:bodyPr/>
        <a:lstStyle/>
        <a:p>
          <a:endParaRPr lang="zh-TW" altLang="en-US"/>
        </a:p>
      </dgm:t>
    </dgm:pt>
    <dgm:pt modelId="{593381C5-FDC4-4376-BE13-F2853497EB9A}" type="pres">
      <dgm:prSet presAssocID="{CC71B138-E78C-4BB8-A160-B4FBB4C11CBB}" presName="connTx" presStyleLbl="parChTrans1D4" presStyleIdx="0" presStyleCnt="8"/>
      <dgm:spPr/>
      <dgm:t>
        <a:bodyPr/>
        <a:lstStyle/>
        <a:p>
          <a:endParaRPr lang="zh-TW" altLang="en-US"/>
        </a:p>
      </dgm:t>
    </dgm:pt>
    <dgm:pt modelId="{D9D17180-AF2C-4DC8-876F-0CD69C420997}" type="pres">
      <dgm:prSet presAssocID="{A52DB267-3EEF-4DE0-B16E-6A4F55272407}" presName="root2" presStyleCnt="0"/>
      <dgm:spPr/>
    </dgm:pt>
    <dgm:pt modelId="{2123072C-398C-4636-9A41-BDB1A4128B28}" type="pres">
      <dgm:prSet presAssocID="{A52DB267-3EEF-4DE0-B16E-6A4F55272407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3B29D9-7F11-4D7F-A4EE-7C34987DAC22}" type="pres">
      <dgm:prSet presAssocID="{A52DB267-3EEF-4DE0-B16E-6A4F55272407}" presName="level3hierChild" presStyleCnt="0"/>
      <dgm:spPr/>
    </dgm:pt>
    <dgm:pt modelId="{09ADE025-AAB8-4D5A-923E-E0CC13D686FF}" type="pres">
      <dgm:prSet presAssocID="{A6D35122-75CC-4BEE-AB1C-DFA6FA5A3371}" presName="conn2-1" presStyleLbl="parChTrans1D4" presStyleIdx="1" presStyleCnt="8"/>
      <dgm:spPr/>
      <dgm:t>
        <a:bodyPr/>
        <a:lstStyle/>
        <a:p>
          <a:endParaRPr lang="zh-TW" altLang="en-US"/>
        </a:p>
      </dgm:t>
    </dgm:pt>
    <dgm:pt modelId="{EFC9DB7A-BF74-471B-B6A3-3CF315D3B306}" type="pres">
      <dgm:prSet presAssocID="{A6D35122-75CC-4BEE-AB1C-DFA6FA5A3371}" presName="connTx" presStyleLbl="parChTrans1D4" presStyleIdx="1" presStyleCnt="8"/>
      <dgm:spPr/>
      <dgm:t>
        <a:bodyPr/>
        <a:lstStyle/>
        <a:p>
          <a:endParaRPr lang="zh-TW" altLang="en-US"/>
        </a:p>
      </dgm:t>
    </dgm:pt>
    <dgm:pt modelId="{089EE757-A9C6-495B-B06B-EF0F9A9646C7}" type="pres">
      <dgm:prSet presAssocID="{41817AE2-A684-4DD3-8F32-FE80CE07763C}" presName="root2" presStyleCnt="0"/>
      <dgm:spPr/>
    </dgm:pt>
    <dgm:pt modelId="{C8CB822C-1097-42A4-91A0-7EBED68B6B8F}" type="pres">
      <dgm:prSet presAssocID="{41817AE2-A684-4DD3-8F32-FE80CE07763C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C9B1912-4D99-496B-BBAD-2045B577937C}" type="pres">
      <dgm:prSet presAssocID="{41817AE2-A684-4DD3-8F32-FE80CE07763C}" presName="level3hierChild" presStyleCnt="0"/>
      <dgm:spPr/>
    </dgm:pt>
    <dgm:pt modelId="{8EFF97F5-716B-4150-8FD5-C3A7A6FCC8C0}" type="pres">
      <dgm:prSet presAssocID="{E2F7CE96-4E52-495F-A6C8-0E33400EC16D}" presName="conn2-1" presStyleLbl="parChTrans1D4" presStyleIdx="2" presStyleCnt="8"/>
      <dgm:spPr/>
      <dgm:t>
        <a:bodyPr/>
        <a:lstStyle/>
        <a:p>
          <a:endParaRPr lang="zh-TW" altLang="en-US"/>
        </a:p>
      </dgm:t>
    </dgm:pt>
    <dgm:pt modelId="{961EBEAC-2CFD-450B-970F-1E06C8956BDF}" type="pres">
      <dgm:prSet presAssocID="{E2F7CE96-4E52-495F-A6C8-0E33400EC16D}" presName="connTx" presStyleLbl="parChTrans1D4" presStyleIdx="2" presStyleCnt="8"/>
      <dgm:spPr/>
      <dgm:t>
        <a:bodyPr/>
        <a:lstStyle/>
        <a:p>
          <a:endParaRPr lang="zh-TW" altLang="en-US"/>
        </a:p>
      </dgm:t>
    </dgm:pt>
    <dgm:pt modelId="{DED9A6CE-3119-429C-AE9C-3C6D198A69DA}" type="pres">
      <dgm:prSet presAssocID="{FBA27C3C-E693-4179-95C1-B7D421CC7D1E}" presName="root2" presStyleCnt="0"/>
      <dgm:spPr/>
    </dgm:pt>
    <dgm:pt modelId="{7978095D-16D6-49EB-8E02-C11531FA5516}" type="pres">
      <dgm:prSet presAssocID="{FBA27C3C-E693-4179-95C1-B7D421CC7D1E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E3D5BE-FB53-446A-A118-5B7A9D79C795}" type="pres">
      <dgm:prSet presAssocID="{FBA27C3C-E693-4179-95C1-B7D421CC7D1E}" presName="level3hierChild" presStyleCnt="0"/>
      <dgm:spPr/>
    </dgm:pt>
    <dgm:pt modelId="{9838BA3E-54F7-4372-830C-AC032A4EB6E2}" type="pres">
      <dgm:prSet presAssocID="{4F88C3F9-476F-4A8C-96F4-3F0A32F80A8F}" presName="conn2-1" presStyleLbl="parChTrans1D4" presStyleIdx="3" presStyleCnt="8"/>
      <dgm:spPr/>
      <dgm:t>
        <a:bodyPr/>
        <a:lstStyle/>
        <a:p>
          <a:endParaRPr lang="zh-TW" altLang="en-US"/>
        </a:p>
      </dgm:t>
    </dgm:pt>
    <dgm:pt modelId="{9AFC3C4E-7713-41D7-B89B-7E0A16BEEBF2}" type="pres">
      <dgm:prSet presAssocID="{4F88C3F9-476F-4A8C-96F4-3F0A32F80A8F}" presName="connTx" presStyleLbl="parChTrans1D4" presStyleIdx="3" presStyleCnt="8"/>
      <dgm:spPr/>
      <dgm:t>
        <a:bodyPr/>
        <a:lstStyle/>
        <a:p>
          <a:endParaRPr lang="zh-TW" altLang="en-US"/>
        </a:p>
      </dgm:t>
    </dgm:pt>
    <dgm:pt modelId="{F2FC4BBF-6D77-4681-A501-0D19E58B17E2}" type="pres">
      <dgm:prSet presAssocID="{270201A5-ECF2-4C2B-A0AD-D684E1FEB428}" presName="root2" presStyleCnt="0"/>
      <dgm:spPr/>
    </dgm:pt>
    <dgm:pt modelId="{4A73347B-BAD2-4B40-9ED4-6618352F89FF}" type="pres">
      <dgm:prSet presAssocID="{270201A5-ECF2-4C2B-A0AD-D684E1FEB428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938536-ABA9-4EC0-8E36-356EEE344FFD}" type="pres">
      <dgm:prSet presAssocID="{270201A5-ECF2-4C2B-A0AD-D684E1FEB428}" presName="level3hierChild" presStyleCnt="0"/>
      <dgm:spPr/>
    </dgm:pt>
    <dgm:pt modelId="{A3047422-FE9B-4E2B-82C2-4531B6119DD0}" type="pres">
      <dgm:prSet presAssocID="{9AE89E93-B88A-44D0-A817-6EBC501970B3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DD64191B-B355-4876-B2D0-02D71F2A27AA}" type="pres">
      <dgm:prSet presAssocID="{9AE89E93-B88A-44D0-A817-6EBC501970B3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7FA441E5-3343-45B1-ACF4-E03729A00888}" type="pres">
      <dgm:prSet presAssocID="{3AADD4D0-832F-4A60-B63E-1B4D3CBCFA55}" presName="root2" presStyleCnt="0"/>
      <dgm:spPr/>
    </dgm:pt>
    <dgm:pt modelId="{4B3665F1-BA76-4843-879E-AF633B75F33A}" type="pres">
      <dgm:prSet presAssocID="{3AADD4D0-832F-4A60-B63E-1B4D3CBCFA5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D9ED86-747D-4996-B4F2-ECA3338266FE}" type="pres">
      <dgm:prSet presAssocID="{3AADD4D0-832F-4A60-B63E-1B4D3CBCFA55}" presName="level3hierChild" presStyleCnt="0"/>
      <dgm:spPr/>
    </dgm:pt>
    <dgm:pt modelId="{DA4286A3-95F2-475B-BC25-BB9B27460DAD}" type="pres">
      <dgm:prSet presAssocID="{764EC2C4-A4EA-4A29-9A51-61B827AD187B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3EF5312D-9080-4CC1-BA4B-AC69C5CF6081}" type="pres">
      <dgm:prSet presAssocID="{764EC2C4-A4EA-4A29-9A51-61B827AD187B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4F62F5AB-0CAC-41FD-A710-DD746D946AB7}" type="pres">
      <dgm:prSet presAssocID="{2284EACD-D5D0-472C-93BB-A6DAEA2A1364}" presName="root2" presStyleCnt="0"/>
      <dgm:spPr/>
    </dgm:pt>
    <dgm:pt modelId="{27B7DF96-E436-470C-8E3F-087C5490F7D2}" type="pres">
      <dgm:prSet presAssocID="{2284EACD-D5D0-472C-93BB-A6DAEA2A136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1A88B4E-F7C2-4C99-8CB9-36E26A61829E}" type="pres">
      <dgm:prSet presAssocID="{2284EACD-D5D0-472C-93BB-A6DAEA2A1364}" presName="level3hierChild" presStyleCnt="0"/>
      <dgm:spPr/>
    </dgm:pt>
    <dgm:pt modelId="{1C456694-4EFC-4009-B17F-3D7EF0873E09}" type="pres">
      <dgm:prSet presAssocID="{BC2552E9-26A6-4D18-84E7-DAEE40BF5278}" presName="conn2-1" presStyleLbl="parChTrans1D4" presStyleIdx="4" presStyleCnt="8"/>
      <dgm:spPr/>
      <dgm:t>
        <a:bodyPr/>
        <a:lstStyle/>
        <a:p>
          <a:endParaRPr lang="zh-TW" altLang="en-US"/>
        </a:p>
      </dgm:t>
    </dgm:pt>
    <dgm:pt modelId="{15B8101F-42CE-4A8A-80E3-AA135470FD10}" type="pres">
      <dgm:prSet presAssocID="{BC2552E9-26A6-4D18-84E7-DAEE40BF5278}" presName="connTx" presStyleLbl="parChTrans1D4" presStyleIdx="4" presStyleCnt="8"/>
      <dgm:spPr/>
      <dgm:t>
        <a:bodyPr/>
        <a:lstStyle/>
        <a:p>
          <a:endParaRPr lang="zh-TW" altLang="en-US"/>
        </a:p>
      </dgm:t>
    </dgm:pt>
    <dgm:pt modelId="{8E5C8A07-3D22-475F-813A-95E28283A07F}" type="pres">
      <dgm:prSet presAssocID="{31ECEA1E-F26F-4627-95E3-6D4B46D91BBC}" presName="root2" presStyleCnt="0"/>
      <dgm:spPr/>
    </dgm:pt>
    <dgm:pt modelId="{51003909-234A-408A-B2C4-EB8B276ADB7F}" type="pres">
      <dgm:prSet presAssocID="{31ECEA1E-F26F-4627-95E3-6D4B46D91BBC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43B5E4-1A68-477E-85D2-B627D9676248}" type="pres">
      <dgm:prSet presAssocID="{31ECEA1E-F26F-4627-95E3-6D4B46D91BBC}" presName="level3hierChild" presStyleCnt="0"/>
      <dgm:spPr/>
    </dgm:pt>
    <dgm:pt modelId="{5D81AA07-3FE7-449D-B576-F6051537363E}" type="pres">
      <dgm:prSet presAssocID="{46A96BE8-488A-4E8D-BE3C-D35B87C541EE}" presName="conn2-1" presStyleLbl="parChTrans1D4" presStyleIdx="5" presStyleCnt="8"/>
      <dgm:spPr/>
      <dgm:t>
        <a:bodyPr/>
        <a:lstStyle/>
        <a:p>
          <a:endParaRPr lang="zh-TW" altLang="en-US"/>
        </a:p>
      </dgm:t>
    </dgm:pt>
    <dgm:pt modelId="{3E4BBF8F-3EBC-4554-AE9C-0B4F20D951FE}" type="pres">
      <dgm:prSet presAssocID="{46A96BE8-488A-4E8D-BE3C-D35B87C541EE}" presName="connTx" presStyleLbl="parChTrans1D4" presStyleIdx="5" presStyleCnt="8"/>
      <dgm:spPr/>
      <dgm:t>
        <a:bodyPr/>
        <a:lstStyle/>
        <a:p>
          <a:endParaRPr lang="zh-TW" altLang="en-US"/>
        </a:p>
      </dgm:t>
    </dgm:pt>
    <dgm:pt modelId="{5FEDDC58-6D47-4997-8E31-E2FA1C1336F2}" type="pres">
      <dgm:prSet presAssocID="{10D596F6-7F9F-4E09-8E2A-2E18FD5B2BC7}" presName="root2" presStyleCnt="0"/>
      <dgm:spPr/>
    </dgm:pt>
    <dgm:pt modelId="{D6200D83-3CFF-447C-8994-27F2245CD8D7}" type="pres">
      <dgm:prSet presAssocID="{10D596F6-7F9F-4E09-8E2A-2E18FD5B2BC7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897958-9BBD-4A5F-A29D-554367AD3480}" type="pres">
      <dgm:prSet presAssocID="{10D596F6-7F9F-4E09-8E2A-2E18FD5B2BC7}" presName="level3hierChild" presStyleCnt="0"/>
      <dgm:spPr/>
    </dgm:pt>
    <dgm:pt modelId="{FD84BBDB-472A-4F9A-B511-ECA16D4C6C6A}" type="pres">
      <dgm:prSet presAssocID="{5EB9532F-94B7-45AA-A2CD-416377C6FDD6}" presName="conn2-1" presStyleLbl="parChTrans1D4" presStyleIdx="6" presStyleCnt="8"/>
      <dgm:spPr/>
      <dgm:t>
        <a:bodyPr/>
        <a:lstStyle/>
        <a:p>
          <a:endParaRPr lang="zh-TW" altLang="en-US"/>
        </a:p>
      </dgm:t>
    </dgm:pt>
    <dgm:pt modelId="{D3F3974A-BFDB-4A77-99CA-AE6D43C6B961}" type="pres">
      <dgm:prSet presAssocID="{5EB9532F-94B7-45AA-A2CD-416377C6FDD6}" presName="connTx" presStyleLbl="parChTrans1D4" presStyleIdx="6" presStyleCnt="8"/>
      <dgm:spPr/>
      <dgm:t>
        <a:bodyPr/>
        <a:lstStyle/>
        <a:p>
          <a:endParaRPr lang="zh-TW" altLang="en-US"/>
        </a:p>
      </dgm:t>
    </dgm:pt>
    <dgm:pt modelId="{D443CAED-2DF7-4879-B091-1B0C65784506}" type="pres">
      <dgm:prSet presAssocID="{DD30E7A1-DB1E-446F-AD07-EEE403829F3B}" presName="root2" presStyleCnt="0"/>
      <dgm:spPr/>
    </dgm:pt>
    <dgm:pt modelId="{E35BA530-F412-4863-B18C-BAEC11B9F8F0}" type="pres">
      <dgm:prSet presAssocID="{DD30E7A1-DB1E-446F-AD07-EEE403829F3B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603BD8E-F607-4754-9072-B2EDB2532085}" type="pres">
      <dgm:prSet presAssocID="{DD30E7A1-DB1E-446F-AD07-EEE403829F3B}" presName="level3hierChild" presStyleCnt="0"/>
      <dgm:spPr/>
    </dgm:pt>
    <dgm:pt modelId="{0C752194-A78C-480E-B9B6-788FEFC5D38D}" type="pres">
      <dgm:prSet presAssocID="{5F3CDDF6-3ED4-43A4-9FCB-BF506AEDA606}" presName="conn2-1" presStyleLbl="parChTrans1D4" presStyleIdx="7" presStyleCnt="8"/>
      <dgm:spPr/>
      <dgm:t>
        <a:bodyPr/>
        <a:lstStyle/>
        <a:p>
          <a:endParaRPr lang="zh-TW" altLang="en-US"/>
        </a:p>
      </dgm:t>
    </dgm:pt>
    <dgm:pt modelId="{F902C0CD-D1A7-4568-BD98-19948E3BCF38}" type="pres">
      <dgm:prSet presAssocID="{5F3CDDF6-3ED4-43A4-9FCB-BF506AEDA606}" presName="connTx" presStyleLbl="parChTrans1D4" presStyleIdx="7" presStyleCnt="8"/>
      <dgm:spPr/>
      <dgm:t>
        <a:bodyPr/>
        <a:lstStyle/>
        <a:p>
          <a:endParaRPr lang="zh-TW" altLang="en-US"/>
        </a:p>
      </dgm:t>
    </dgm:pt>
    <dgm:pt modelId="{8A5B3AA1-C2A7-4FA7-B6E8-5923C29A586A}" type="pres">
      <dgm:prSet presAssocID="{53CEFF14-A88A-4CE7-B50B-BD60641DC133}" presName="root2" presStyleCnt="0"/>
      <dgm:spPr/>
    </dgm:pt>
    <dgm:pt modelId="{D590B381-FEEF-4149-A690-510E44092023}" type="pres">
      <dgm:prSet presAssocID="{53CEFF14-A88A-4CE7-B50B-BD60641DC133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36B358F-DADF-4BE6-B863-A7C8547AE50F}" type="pres">
      <dgm:prSet presAssocID="{53CEFF14-A88A-4CE7-B50B-BD60641DC133}" presName="level3hierChild" presStyleCnt="0"/>
      <dgm:spPr/>
    </dgm:pt>
  </dgm:ptLst>
  <dgm:cxnLst>
    <dgm:cxn modelId="{7DEE9522-2D5B-420B-A1C8-E7E341E4614A}" type="presOf" srcId="{FBA27C3C-E693-4179-95C1-B7D421CC7D1E}" destId="{7978095D-16D6-49EB-8E02-C11531FA5516}" srcOrd="0" destOrd="0" presId="urn:microsoft.com/office/officeart/2005/8/layout/hierarchy2"/>
    <dgm:cxn modelId="{D189CF09-274F-480E-9196-00DD447A819A}" type="presOf" srcId="{5F3CDDF6-3ED4-43A4-9FCB-BF506AEDA606}" destId="{F902C0CD-D1A7-4568-BD98-19948E3BCF38}" srcOrd="1" destOrd="0" presId="urn:microsoft.com/office/officeart/2005/8/layout/hierarchy2"/>
    <dgm:cxn modelId="{4A16FB29-134E-402F-ABB8-003F39F9A0E2}" type="presOf" srcId="{5EB9532F-94B7-45AA-A2CD-416377C6FDD6}" destId="{D3F3974A-BFDB-4A77-99CA-AE6D43C6B961}" srcOrd="1" destOrd="0" presId="urn:microsoft.com/office/officeart/2005/8/layout/hierarchy2"/>
    <dgm:cxn modelId="{1A4AE54E-F2DC-4B67-B40C-2E27EB601072}" srcId="{DC4706A0-02BD-4112-B48C-54261A93DF85}" destId="{41817AE2-A684-4DD3-8F32-FE80CE07763C}" srcOrd="1" destOrd="0" parTransId="{A6D35122-75CC-4BEE-AB1C-DFA6FA5A3371}" sibTransId="{6EBBFB1F-DBAE-4D9A-A721-D7D3125D3E60}"/>
    <dgm:cxn modelId="{7000A8BD-ACCD-4543-9396-6B9F20E127B1}" srcId="{DC4706A0-02BD-4112-B48C-54261A93DF85}" destId="{A52DB267-3EEF-4DE0-B16E-6A4F55272407}" srcOrd="0" destOrd="0" parTransId="{CC71B138-E78C-4BB8-A160-B4FBB4C11CBB}" sibTransId="{D9B493FA-8C32-4130-95D4-046D0445B9B6}"/>
    <dgm:cxn modelId="{80198537-9F30-48B0-808D-B38D4BEE08F6}" type="presOf" srcId="{EC872815-79CD-4FCC-8819-6BB8B905B661}" destId="{8AE91AE3-2A5D-4CF3-BCC8-57407BE01E23}" srcOrd="0" destOrd="0" presId="urn:microsoft.com/office/officeart/2005/8/layout/hierarchy2"/>
    <dgm:cxn modelId="{9EE437C9-9049-4989-9FBA-EC527F133115}" type="presOf" srcId="{9AE89E93-B88A-44D0-A817-6EBC501970B3}" destId="{DD64191B-B355-4876-B2D0-02D71F2A27AA}" srcOrd="1" destOrd="0" presId="urn:microsoft.com/office/officeart/2005/8/layout/hierarchy2"/>
    <dgm:cxn modelId="{670DA220-00C0-446F-AD81-B8CD790F9FD1}" type="presOf" srcId="{9AE89E93-B88A-44D0-A817-6EBC501970B3}" destId="{A3047422-FE9B-4E2B-82C2-4531B6119DD0}" srcOrd="0" destOrd="0" presId="urn:microsoft.com/office/officeart/2005/8/layout/hierarchy2"/>
    <dgm:cxn modelId="{606AA430-A736-49A5-85FA-1FC00C437293}" type="presOf" srcId="{46A96BE8-488A-4E8D-BE3C-D35B87C541EE}" destId="{5D81AA07-3FE7-449D-B576-F6051537363E}" srcOrd="0" destOrd="0" presId="urn:microsoft.com/office/officeart/2005/8/layout/hierarchy2"/>
    <dgm:cxn modelId="{A68FB825-A722-4C47-8CD9-9641F4A21C33}" type="presOf" srcId="{D372530B-0457-447C-9931-0D2F0FD9A3F2}" destId="{01A881B8-1D2C-4B9C-B5FC-515158FB1697}" srcOrd="0" destOrd="0" presId="urn:microsoft.com/office/officeart/2005/8/layout/hierarchy2"/>
    <dgm:cxn modelId="{ED6E38C3-5AB5-4D83-A35D-A6A29FF9E03B}" type="presOf" srcId="{48237E5E-9DC7-4C84-8462-663B9D847C67}" destId="{79C95798-C488-49B8-85D7-3F4528A4D097}" srcOrd="0" destOrd="0" presId="urn:microsoft.com/office/officeart/2005/8/layout/hierarchy2"/>
    <dgm:cxn modelId="{89F55D40-0913-4D60-8CE7-627E6459E78D}" type="presOf" srcId="{5F3CDDF6-3ED4-43A4-9FCB-BF506AEDA606}" destId="{0C752194-A78C-480E-B9B6-788FEFC5D38D}" srcOrd="0" destOrd="0" presId="urn:microsoft.com/office/officeart/2005/8/layout/hierarchy2"/>
    <dgm:cxn modelId="{A34B39AA-4ECA-4A34-B67C-3255FCA7A40B}" type="presOf" srcId="{DD30E7A1-DB1E-446F-AD07-EEE403829F3B}" destId="{E35BA530-F412-4863-B18C-BAEC11B9F8F0}" srcOrd="0" destOrd="0" presId="urn:microsoft.com/office/officeart/2005/8/layout/hierarchy2"/>
    <dgm:cxn modelId="{807D115E-1988-421A-8AD3-359554F72D08}" type="presOf" srcId="{E2B79853-3C68-4719-8F6D-E5BE5DEA3EE7}" destId="{F8844521-6409-4D4A-B9A7-6CAEB5C2B3E7}" srcOrd="0" destOrd="0" presId="urn:microsoft.com/office/officeart/2005/8/layout/hierarchy2"/>
    <dgm:cxn modelId="{7B15B458-2719-4C6D-B32E-020725E4876F}" type="presOf" srcId="{B35798C1-8094-4963-8FEF-2338716C733D}" destId="{ED1E8FC9-1E55-4307-990A-6E6B94CA2EB3}" srcOrd="0" destOrd="0" presId="urn:microsoft.com/office/officeart/2005/8/layout/hierarchy2"/>
    <dgm:cxn modelId="{4FE970E1-5A73-4B6F-9F05-FA83C5E6B6AA}" srcId="{E2B79853-3C68-4719-8F6D-E5BE5DEA3EE7}" destId="{12124FB7-F7D8-45DE-890D-79A694EF1BA8}" srcOrd="1" destOrd="0" parTransId="{B35798C1-8094-4963-8FEF-2338716C733D}" sibTransId="{5D2489DF-4B4C-4E67-A57B-0746FEF66ECA}"/>
    <dgm:cxn modelId="{54472DA9-F28D-4E2C-988E-2A0F86158394}" type="presOf" srcId="{270201A5-ECF2-4C2B-A0AD-D684E1FEB428}" destId="{4A73347B-BAD2-4B40-9ED4-6618352F89FF}" srcOrd="0" destOrd="0" presId="urn:microsoft.com/office/officeart/2005/8/layout/hierarchy2"/>
    <dgm:cxn modelId="{9508194C-C807-4A1E-871C-21D99565F7E8}" type="presOf" srcId="{A6D35122-75CC-4BEE-AB1C-DFA6FA5A3371}" destId="{EFC9DB7A-BF74-471B-B6A3-3CF315D3B306}" srcOrd="1" destOrd="0" presId="urn:microsoft.com/office/officeart/2005/8/layout/hierarchy2"/>
    <dgm:cxn modelId="{F7EC6AB9-F17E-44D9-BBBC-D0972C8F4592}" srcId="{3AADD4D0-832F-4A60-B63E-1B4D3CBCFA55}" destId="{2284EACD-D5D0-472C-93BB-A6DAEA2A1364}" srcOrd="0" destOrd="0" parTransId="{764EC2C4-A4EA-4A29-9A51-61B827AD187B}" sibTransId="{DFD49498-3386-4D2E-8B3E-DB6BB6C48999}"/>
    <dgm:cxn modelId="{939AE741-48C4-4D43-9707-2A45F8A9AB7F}" type="presOf" srcId="{E2F7CE96-4E52-495F-A6C8-0E33400EC16D}" destId="{8EFF97F5-716B-4150-8FD5-C3A7A6FCC8C0}" srcOrd="0" destOrd="0" presId="urn:microsoft.com/office/officeart/2005/8/layout/hierarchy2"/>
    <dgm:cxn modelId="{7EB034A2-F622-418E-AFC0-3884DC122A77}" type="presOf" srcId="{E6530EB6-DA04-4A9C-8F71-2D560DEE8E1B}" destId="{60C250E7-E00A-49AC-BAE1-5501385B2B96}" srcOrd="0" destOrd="0" presId="urn:microsoft.com/office/officeart/2005/8/layout/hierarchy2"/>
    <dgm:cxn modelId="{63BAF865-11E1-4BDD-871F-FA2352EE2392}" type="presOf" srcId="{764EC2C4-A4EA-4A29-9A51-61B827AD187B}" destId="{3EF5312D-9080-4CC1-BA4B-AC69C5CF6081}" srcOrd="1" destOrd="0" presId="urn:microsoft.com/office/officeart/2005/8/layout/hierarchy2"/>
    <dgm:cxn modelId="{EAF69336-17B6-4793-BF53-E2FF82B67F40}" type="presOf" srcId="{3AADD4D0-832F-4A60-B63E-1B4D3CBCFA55}" destId="{4B3665F1-BA76-4843-879E-AF633B75F33A}" srcOrd="0" destOrd="0" presId="urn:microsoft.com/office/officeart/2005/8/layout/hierarchy2"/>
    <dgm:cxn modelId="{04D22236-7113-437C-83B2-232786A7BAC4}" type="presOf" srcId="{BC2552E9-26A6-4D18-84E7-DAEE40BF5278}" destId="{1C456694-4EFC-4009-B17F-3D7EF0873E09}" srcOrd="0" destOrd="0" presId="urn:microsoft.com/office/officeart/2005/8/layout/hierarchy2"/>
    <dgm:cxn modelId="{04488C34-FC16-4BD6-9749-584D119E6DEC}" type="presOf" srcId="{B375C341-E683-4DFF-AAF6-E2BD4280EA71}" destId="{CB869DD3-255C-4E3B-AB7B-E4EBBBC74EBE}" srcOrd="0" destOrd="0" presId="urn:microsoft.com/office/officeart/2005/8/layout/hierarchy2"/>
    <dgm:cxn modelId="{0FE04E66-BAD0-4011-8F5D-585171730DA7}" type="presOf" srcId="{2284EACD-D5D0-472C-93BB-A6DAEA2A1364}" destId="{27B7DF96-E436-470C-8E3F-087C5490F7D2}" srcOrd="0" destOrd="0" presId="urn:microsoft.com/office/officeart/2005/8/layout/hierarchy2"/>
    <dgm:cxn modelId="{4E94C644-0A9B-40F5-BDFD-13ED85BEC5BF}" type="presOf" srcId="{31ECEA1E-F26F-4627-95E3-6D4B46D91BBC}" destId="{51003909-234A-408A-B2C4-EB8B276ADB7F}" srcOrd="0" destOrd="0" presId="urn:microsoft.com/office/officeart/2005/8/layout/hierarchy2"/>
    <dgm:cxn modelId="{0BB985F7-5B2C-4BFA-84A1-148A58CA973C}" type="presOf" srcId="{BC2552E9-26A6-4D18-84E7-DAEE40BF5278}" destId="{15B8101F-42CE-4A8A-80E3-AA135470FD10}" srcOrd="1" destOrd="0" presId="urn:microsoft.com/office/officeart/2005/8/layout/hierarchy2"/>
    <dgm:cxn modelId="{6F950480-9D10-4308-BA53-440DB0EC99D0}" type="presOf" srcId="{80C8DC81-B058-49B6-B238-8C0213E84FB9}" destId="{94FB3DA1-604F-45AB-A6DA-AF806AF2048C}" srcOrd="0" destOrd="0" presId="urn:microsoft.com/office/officeart/2005/8/layout/hierarchy2"/>
    <dgm:cxn modelId="{96C806A4-DB5F-4B83-A583-7934C17D75AA}" srcId="{DD30E7A1-DB1E-446F-AD07-EEE403829F3B}" destId="{53CEFF14-A88A-4CE7-B50B-BD60641DC133}" srcOrd="0" destOrd="0" parTransId="{5F3CDDF6-3ED4-43A4-9FCB-BF506AEDA606}" sibTransId="{5C190181-FC30-4348-AB3D-C5D44749E2A1}"/>
    <dgm:cxn modelId="{173CD985-9A5D-4B7E-BED7-BFA52A9D4009}" type="presOf" srcId="{48237E5E-9DC7-4C84-8462-663B9D847C67}" destId="{590AF079-2E0E-414C-8A54-13968EE5AF6B}" srcOrd="1" destOrd="0" presId="urn:microsoft.com/office/officeart/2005/8/layout/hierarchy2"/>
    <dgm:cxn modelId="{5DDB136B-1A8C-4AAB-9763-DE58D5219428}" type="presOf" srcId="{5EB9532F-94B7-45AA-A2CD-416377C6FDD6}" destId="{FD84BBDB-472A-4F9A-B511-ECA16D4C6C6A}" srcOrd="0" destOrd="0" presId="urn:microsoft.com/office/officeart/2005/8/layout/hierarchy2"/>
    <dgm:cxn modelId="{097252EB-2EE5-45BB-9992-9CE6A6C57361}" srcId="{2284EACD-D5D0-472C-93BB-A6DAEA2A1364}" destId="{31ECEA1E-F26F-4627-95E3-6D4B46D91BBC}" srcOrd="0" destOrd="0" parTransId="{BC2552E9-26A6-4D18-84E7-DAEE40BF5278}" sibTransId="{E7A10393-BD62-41A5-9F62-F01DC1DDF7AC}"/>
    <dgm:cxn modelId="{2A15FAA5-1322-42D1-A44C-602BFEBE8AFD}" type="presOf" srcId="{A6D35122-75CC-4BEE-AB1C-DFA6FA5A3371}" destId="{09ADE025-AAB8-4D5A-923E-E0CC13D686FF}" srcOrd="0" destOrd="0" presId="urn:microsoft.com/office/officeart/2005/8/layout/hierarchy2"/>
    <dgm:cxn modelId="{D56AABC9-307A-4E4C-ADD6-4202E3C31108}" srcId="{41817AE2-A684-4DD3-8F32-FE80CE07763C}" destId="{FBA27C3C-E693-4179-95C1-B7D421CC7D1E}" srcOrd="0" destOrd="0" parTransId="{E2F7CE96-4E52-495F-A6C8-0E33400EC16D}" sibTransId="{CC2CD4EB-2E6A-4424-823E-664F74956D92}"/>
    <dgm:cxn modelId="{97F28F63-2559-453D-A65B-DC8F28D38DA9}" type="presOf" srcId="{764EC2C4-A4EA-4A29-9A51-61B827AD187B}" destId="{DA4286A3-95F2-475B-BC25-BB9B27460DAD}" srcOrd="0" destOrd="0" presId="urn:microsoft.com/office/officeart/2005/8/layout/hierarchy2"/>
    <dgm:cxn modelId="{8C4D3816-E18A-43C4-A873-BDFC872A802B}" srcId="{2284EACD-D5D0-472C-93BB-A6DAEA2A1364}" destId="{DD30E7A1-DB1E-446F-AD07-EEE403829F3B}" srcOrd="1" destOrd="0" parTransId="{5EB9532F-94B7-45AA-A2CD-416377C6FDD6}" sibTransId="{BB5B2FD7-0375-4594-8AE4-E58614847683}"/>
    <dgm:cxn modelId="{55EA2FEC-096F-4005-962D-F1B7A1D24722}" type="presOf" srcId="{EC872815-79CD-4FCC-8819-6BB8B905B661}" destId="{C6DE423D-F35F-4430-A843-63C6356770E6}" srcOrd="1" destOrd="0" presId="urn:microsoft.com/office/officeart/2005/8/layout/hierarchy2"/>
    <dgm:cxn modelId="{5BA0889F-32E9-4A4B-A08C-191192F4C162}" type="presOf" srcId="{12124FB7-F7D8-45DE-890D-79A694EF1BA8}" destId="{FB4C7DC9-1C5A-432E-89D9-78F36C6AF6E2}" srcOrd="0" destOrd="0" presId="urn:microsoft.com/office/officeart/2005/8/layout/hierarchy2"/>
    <dgm:cxn modelId="{15CA14A4-8AAA-4273-B73A-56CF1037A45F}" srcId="{12124FB7-F7D8-45DE-890D-79A694EF1BA8}" destId="{DC4706A0-02BD-4112-B48C-54261A93DF85}" srcOrd="0" destOrd="0" parTransId="{D372530B-0457-447C-9931-0D2F0FD9A3F2}" sibTransId="{CFE8184B-BAD0-4783-9120-FCD640E6EBAC}"/>
    <dgm:cxn modelId="{332B1A1D-F37D-4353-95D2-B1232E59B6A9}" srcId="{E2B79853-3C68-4719-8F6D-E5BE5DEA3EE7}" destId="{3AADD4D0-832F-4A60-B63E-1B4D3CBCFA55}" srcOrd="2" destOrd="0" parTransId="{9AE89E93-B88A-44D0-A817-6EBC501970B3}" sibTransId="{00A7998D-AA2D-4539-A8EE-89B227C1D421}"/>
    <dgm:cxn modelId="{16B0511B-34F8-47AD-8A7E-81D9916C2D65}" type="presOf" srcId="{D372530B-0457-447C-9931-0D2F0FD9A3F2}" destId="{B2D4DA19-404F-4908-B85F-DFE0415F0E28}" srcOrd="1" destOrd="0" presId="urn:microsoft.com/office/officeart/2005/8/layout/hierarchy2"/>
    <dgm:cxn modelId="{DBB29CD1-3C84-4A38-8961-DBC498D90C0A}" type="presOf" srcId="{10D596F6-7F9F-4E09-8E2A-2E18FD5B2BC7}" destId="{D6200D83-3CFF-447C-8994-27F2245CD8D7}" srcOrd="0" destOrd="0" presId="urn:microsoft.com/office/officeart/2005/8/layout/hierarchy2"/>
    <dgm:cxn modelId="{0F735561-4E04-4445-A71B-8C0156C0B2C6}" type="presOf" srcId="{A52DB267-3EEF-4DE0-B16E-6A4F55272407}" destId="{2123072C-398C-4636-9A41-BDB1A4128B28}" srcOrd="0" destOrd="0" presId="urn:microsoft.com/office/officeart/2005/8/layout/hierarchy2"/>
    <dgm:cxn modelId="{ACAE8771-CC12-4693-8A2A-F4F24CC6A343}" type="presOf" srcId="{46A96BE8-488A-4E8D-BE3C-D35B87C541EE}" destId="{3E4BBF8F-3EBC-4554-AE9C-0B4F20D951FE}" srcOrd="1" destOrd="0" presId="urn:microsoft.com/office/officeart/2005/8/layout/hierarchy2"/>
    <dgm:cxn modelId="{D3904DBF-99C0-4A8A-B640-83919FA4B2B3}" srcId="{80C8DC81-B058-49B6-B238-8C0213E84FB9}" destId="{E2B79853-3C68-4719-8F6D-E5BE5DEA3EE7}" srcOrd="0" destOrd="0" parTransId="{7E31BA7E-BEB7-42DB-A056-0DABA2A09B09}" sibTransId="{24CE6511-F936-4D1D-906C-BD88B93BEFCE}"/>
    <dgm:cxn modelId="{580F22EE-27DF-4209-BCCF-FEA466CC4E46}" srcId="{31ECEA1E-F26F-4627-95E3-6D4B46D91BBC}" destId="{10D596F6-7F9F-4E09-8E2A-2E18FD5B2BC7}" srcOrd="0" destOrd="0" parTransId="{46A96BE8-488A-4E8D-BE3C-D35B87C541EE}" sibTransId="{9A849859-125C-4891-9845-2D0DEA177B46}"/>
    <dgm:cxn modelId="{12BFDE80-53F9-45A5-AA7F-368853B99562}" type="presOf" srcId="{53CEFF14-A88A-4CE7-B50B-BD60641DC133}" destId="{D590B381-FEEF-4149-A690-510E44092023}" srcOrd="0" destOrd="0" presId="urn:microsoft.com/office/officeart/2005/8/layout/hierarchy2"/>
    <dgm:cxn modelId="{5E0127CA-906C-4716-B9B7-5477399D792D}" type="presOf" srcId="{B35798C1-8094-4963-8FEF-2338716C733D}" destId="{B7324078-F9E5-4800-9C26-F6066B0AA831}" srcOrd="1" destOrd="0" presId="urn:microsoft.com/office/officeart/2005/8/layout/hierarchy2"/>
    <dgm:cxn modelId="{AD76D27D-0B16-4F0E-BC47-0774F0072FAB}" type="presOf" srcId="{4F88C3F9-476F-4A8C-96F4-3F0A32F80A8F}" destId="{9AFC3C4E-7713-41D7-B89B-7E0A16BEEBF2}" srcOrd="1" destOrd="0" presId="urn:microsoft.com/office/officeart/2005/8/layout/hierarchy2"/>
    <dgm:cxn modelId="{814FB437-0E6B-4220-BF87-1407DD300C06}" type="presOf" srcId="{CC71B138-E78C-4BB8-A160-B4FBB4C11CBB}" destId="{888CB317-0AF7-4088-85D8-FB146A7E29F5}" srcOrd="0" destOrd="0" presId="urn:microsoft.com/office/officeart/2005/8/layout/hierarchy2"/>
    <dgm:cxn modelId="{934AC340-AA9D-4B78-B3DF-0B0F2403E1A6}" type="presOf" srcId="{DC4706A0-02BD-4112-B48C-54261A93DF85}" destId="{1D0C3B44-7EED-403F-AC3F-4C4A7BFB4391}" srcOrd="0" destOrd="0" presId="urn:microsoft.com/office/officeart/2005/8/layout/hierarchy2"/>
    <dgm:cxn modelId="{FDEAA4F1-5BC3-44BD-8EDA-494B7F5EAD9D}" type="presOf" srcId="{41817AE2-A684-4DD3-8F32-FE80CE07763C}" destId="{C8CB822C-1097-42A4-91A0-7EBED68B6B8F}" srcOrd="0" destOrd="0" presId="urn:microsoft.com/office/officeart/2005/8/layout/hierarchy2"/>
    <dgm:cxn modelId="{246DE66A-CD83-4E00-9879-5AA006050C1B}" srcId="{41817AE2-A684-4DD3-8F32-FE80CE07763C}" destId="{270201A5-ECF2-4C2B-A0AD-D684E1FEB428}" srcOrd="1" destOrd="0" parTransId="{4F88C3F9-476F-4A8C-96F4-3F0A32F80A8F}" sibTransId="{543F5064-6785-4168-8CB6-9732FE5ECAD2}"/>
    <dgm:cxn modelId="{56D376A7-FD5B-4EE3-B351-BAF56816B183}" type="presOf" srcId="{E2F7CE96-4E52-495F-A6C8-0E33400EC16D}" destId="{961EBEAC-2CFD-450B-970F-1E06C8956BDF}" srcOrd="1" destOrd="0" presId="urn:microsoft.com/office/officeart/2005/8/layout/hierarchy2"/>
    <dgm:cxn modelId="{07CB842C-7A50-45F9-868B-7B2408E5E1FD}" srcId="{B375C341-E683-4DFF-AAF6-E2BD4280EA71}" destId="{E6530EB6-DA04-4A9C-8F71-2D560DEE8E1B}" srcOrd="0" destOrd="0" parTransId="{EC872815-79CD-4FCC-8819-6BB8B905B661}" sibTransId="{E26244A4-730E-4E13-B75B-7DEB664D2919}"/>
    <dgm:cxn modelId="{93124FB3-92A5-49D1-AD9C-F7BC45483707}" srcId="{E2B79853-3C68-4719-8F6D-E5BE5DEA3EE7}" destId="{B375C341-E683-4DFF-AAF6-E2BD4280EA71}" srcOrd="0" destOrd="0" parTransId="{48237E5E-9DC7-4C84-8462-663B9D847C67}" sibTransId="{C7AD873D-3534-4858-AAC3-F547FB4A2B73}"/>
    <dgm:cxn modelId="{AC4869D7-938A-451C-A527-EBD66A5043BD}" type="presOf" srcId="{4F88C3F9-476F-4A8C-96F4-3F0A32F80A8F}" destId="{9838BA3E-54F7-4372-830C-AC032A4EB6E2}" srcOrd="0" destOrd="0" presId="urn:microsoft.com/office/officeart/2005/8/layout/hierarchy2"/>
    <dgm:cxn modelId="{E9B8F4B4-A226-4E58-B607-D49EECA1B304}" type="presOf" srcId="{CC71B138-E78C-4BB8-A160-B4FBB4C11CBB}" destId="{593381C5-FDC4-4376-BE13-F2853497EB9A}" srcOrd="1" destOrd="0" presId="urn:microsoft.com/office/officeart/2005/8/layout/hierarchy2"/>
    <dgm:cxn modelId="{57B8FC11-18E8-4602-A552-6558C1E15B12}" type="presParOf" srcId="{94FB3DA1-604F-45AB-A6DA-AF806AF2048C}" destId="{7DC3DDD0-460A-4B01-AE80-C673532FB452}" srcOrd="0" destOrd="0" presId="urn:microsoft.com/office/officeart/2005/8/layout/hierarchy2"/>
    <dgm:cxn modelId="{C73CE048-212A-432C-A802-0EBC2FD57C4B}" type="presParOf" srcId="{7DC3DDD0-460A-4B01-AE80-C673532FB452}" destId="{F8844521-6409-4D4A-B9A7-6CAEB5C2B3E7}" srcOrd="0" destOrd="0" presId="urn:microsoft.com/office/officeart/2005/8/layout/hierarchy2"/>
    <dgm:cxn modelId="{88F4975B-58E0-42AB-9EB6-062898F2E9FE}" type="presParOf" srcId="{7DC3DDD0-460A-4B01-AE80-C673532FB452}" destId="{32159F32-12D4-4F07-BBD6-9426C6403951}" srcOrd="1" destOrd="0" presId="urn:microsoft.com/office/officeart/2005/8/layout/hierarchy2"/>
    <dgm:cxn modelId="{44B6C019-382A-4FAC-A77B-7777DC4B1820}" type="presParOf" srcId="{32159F32-12D4-4F07-BBD6-9426C6403951}" destId="{79C95798-C488-49B8-85D7-3F4528A4D097}" srcOrd="0" destOrd="0" presId="urn:microsoft.com/office/officeart/2005/8/layout/hierarchy2"/>
    <dgm:cxn modelId="{93CF8346-0491-4CB9-9287-6852E6F9670F}" type="presParOf" srcId="{79C95798-C488-49B8-85D7-3F4528A4D097}" destId="{590AF079-2E0E-414C-8A54-13968EE5AF6B}" srcOrd="0" destOrd="0" presId="urn:microsoft.com/office/officeart/2005/8/layout/hierarchy2"/>
    <dgm:cxn modelId="{EEBC3A40-0318-4D11-AEA4-A3B66257DFEF}" type="presParOf" srcId="{32159F32-12D4-4F07-BBD6-9426C6403951}" destId="{A517BA2D-450C-48DB-9EE7-7400EBF576C1}" srcOrd="1" destOrd="0" presId="urn:microsoft.com/office/officeart/2005/8/layout/hierarchy2"/>
    <dgm:cxn modelId="{D0E4AFB2-39DA-4CAB-A004-BF16A05B26D2}" type="presParOf" srcId="{A517BA2D-450C-48DB-9EE7-7400EBF576C1}" destId="{CB869DD3-255C-4E3B-AB7B-E4EBBBC74EBE}" srcOrd="0" destOrd="0" presId="urn:microsoft.com/office/officeart/2005/8/layout/hierarchy2"/>
    <dgm:cxn modelId="{F9CF17C4-4A62-4B78-8D78-2C6BF1C8C7D9}" type="presParOf" srcId="{A517BA2D-450C-48DB-9EE7-7400EBF576C1}" destId="{CAB662B1-3617-4AC4-885E-87F17C3C3C00}" srcOrd="1" destOrd="0" presId="urn:microsoft.com/office/officeart/2005/8/layout/hierarchy2"/>
    <dgm:cxn modelId="{E091A3A2-F34C-4625-89A8-E7CAFE05E30D}" type="presParOf" srcId="{CAB662B1-3617-4AC4-885E-87F17C3C3C00}" destId="{8AE91AE3-2A5D-4CF3-BCC8-57407BE01E23}" srcOrd="0" destOrd="0" presId="urn:microsoft.com/office/officeart/2005/8/layout/hierarchy2"/>
    <dgm:cxn modelId="{2B6F5E6D-E8EF-457A-99F6-45828BBBD8F6}" type="presParOf" srcId="{8AE91AE3-2A5D-4CF3-BCC8-57407BE01E23}" destId="{C6DE423D-F35F-4430-A843-63C6356770E6}" srcOrd="0" destOrd="0" presId="urn:microsoft.com/office/officeart/2005/8/layout/hierarchy2"/>
    <dgm:cxn modelId="{B6EADC0E-34D1-4C31-BD4B-6E82E86B27D5}" type="presParOf" srcId="{CAB662B1-3617-4AC4-885E-87F17C3C3C00}" destId="{C469DEA7-E015-40AA-A07B-AC77F7CC1451}" srcOrd="1" destOrd="0" presId="urn:microsoft.com/office/officeart/2005/8/layout/hierarchy2"/>
    <dgm:cxn modelId="{0295F0CC-BDCD-4B8E-A7CC-0E9E5E7933AE}" type="presParOf" srcId="{C469DEA7-E015-40AA-A07B-AC77F7CC1451}" destId="{60C250E7-E00A-49AC-BAE1-5501385B2B96}" srcOrd="0" destOrd="0" presId="urn:microsoft.com/office/officeart/2005/8/layout/hierarchy2"/>
    <dgm:cxn modelId="{D8050C4B-63AD-4BDA-9E07-97FDB5FCE4F5}" type="presParOf" srcId="{C469DEA7-E015-40AA-A07B-AC77F7CC1451}" destId="{195BE025-CBCF-438E-B6D9-389C9E2D818E}" srcOrd="1" destOrd="0" presId="urn:microsoft.com/office/officeart/2005/8/layout/hierarchy2"/>
    <dgm:cxn modelId="{31DBF729-3CB8-4DDA-B80A-56A386096294}" type="presParOf" srcId="{32159F32-12D4-4F07-BBD6-9426C6403951}" destId="{ED1E8FC9-1E55-4307-990A-6E6B94CA2EB3}" srcOrd="2" destOrd="0" presId="urn:microsoft.com/office/officeart/2005/8/layout/hierarchy2"/>
    <dgm:cxn modelId="{4C5B0E3C-A883-4E70-AFF1-4C5C0C806B93}" type="presParOf" srcId="{ED1E8FC9-1E55-4307-990A-6E6B94CA2EB3}" destId="{B7324078-F9E5-4800-9C26-F6066B0AA831}" srcOrd="0" destOrd="0" presId="urn:microsoft.com/office/officeart/2005/8/layout/hierarchy2"/>
    <dgm:cxn modelId="{5B32FB46-28B1-4EE9-9D67-16CDC584480B}" type="presParOf" srcId="{32159F32-12D4-4F07-BBD6-9426C6403951}" destId="{CDEF7958-0EFC-4F34-9F1A-B199DA94A176}" srcOrd="3" destOrd="0" presId="urn:microsoft.com/office/officeart/2005/8/layout/hierarchy2"/>
    <dgm:cxn modelId="{BECC77D3-AAAE-406A-AEBD-E38C911BB168}" type="presParOf" srcId="{CDEF7958-0EFC-4F34-9F1A-B199DA94A176}" destId="{FB4C7DC9-1C5A-432E-89D9-78F36C6AF6E2}" srcOrd="0" destOrd="0" presId="urn:microsoft.com/office/officeart/2005/8/layout/hierarchy2"/>
    <dgm:cxn modelId="{EA22FB17-F10F-44CD-9BB5-50A135DE94A4}" type="presParOf" srcId="{CDEF7958-0EFC-4F34-9F1A-B199DA94A176}" destId="{44FCE6D9-9DE5-4417-B8C1-779FFA64228F}" srcOrd="1" destOrd="0" presId="urn:microsoft.com/office/officeart/2005/8/layout/hierarchy2"/>
    <dgm:cxn modelId="{FB0C51FB-E360-47D0-9D65-70F34CD01CB4}" type="presParOf" srcId="{44FCE6D9-9DE5-4417-B8C1-779FFA64228F}" destId="{01A881B8-1D2C-4B9C-B5FC-515158FB1697}" srcOrd="0" destOrd="0" presId="urn:microsoft.com/office/officeart/2005/8/layout/hierarchy2"/>
    <dgm:cxn modelId="{2B41915A-0F64-40E1-AFD5-898BD292AA81}" type="presParOf" srcId="{01A881B8-1D2C-4B9C-B5FC-515158FB1697}" destId="{B2D4DA19-404F-4908-B85F-DFE0415F0E28}" srcOrd="0" destOrd="0" presId="urn:microsoft.com/office/officeart/2005/8/layout/hierarchy2"/>
    <dgm:cxn modelId="{61BCE62B-B3C6-4497-BFF0-B38947D94CA2}" type="presParOf" srcId="{44FCE6D9-9DE5-4417-B8C1-779FFA64228F}" destId="{3D895F24-BA16-446F-98C8-5BD44FE36C16}" srcOrd="1" destOrd="0" presId="urn:microsoft.com/office/officeart/2005/8/layout/hierarchy2"/>
    <dgm:cxn modelId="{AADB9952-9495-457D-A927-83DA5D18FBA9}" type="presParOf" srcId="{3D895F24-BA16-446F-98C8-5BD44FE36C16}" destId="{1D0C3B44-7EED-403F-AC3F-4C4A7BFB4391}" srcOrd="0" destOrd="0" presId="urn:microsoft.com/office/officeart/2005/8/layout/hierarchy2"/>
    <dgm:cxn modelId="{C9107ED9-05A7-4F97-A60A-3D0CC69A984E}" type="presParOf" srcId="{3D895F24-BA16-446F-98C8-5BD44FE36C16}" destId="{0EC7F2E4-998B-4CE0-9DD8-36013BCD2137}" srcOrd="1" destOrd="0" presId="urn:microsoft.com/office/officeart/2005/8/layout/hierarchy2"/>
    <dgm:cxn modelId="{1DBD6D5C-60D2-4656-910F-ABBA106935E0}" type="presParOf" srcId="{0EC7F2E4-998B-4CE0-9DD8-36013BCD2137}" destId="{888CB317-0AF7-4088-85D8-FB146A7E29F5}" srcOrd="0" destOrd="0" presId="urn:microsoft.com/office/officeart/2005/8/layout/hierarchy2"/>
    <dgm:cxn modelId="{42730B59-2184-4D09-8EE8-80D651CE1EEE}" type="presParOf" srcId="{888CB317-0AF7-4088-85D8-FB146A7E29F5}" destId="{593381C5-FDC4-4376-BE13-F2853497EB9A}" srcOrd="0" destOrd="0" presId="urn:microsoft.com/office/officeart/2005/8/layout/hierarchy2"/>
    <dgm:cxn modelId="{66200C43-586B-4ECD-960E-6672541522DD}" type="presParOf" srcId="{0EC7F2E4-998B-4CE0-9DD8-36013BCD2137}" destId="{D9D17180-AF2C-4DC8-876F-0CD69C420997}" srcOrd="1" destOrd="0" presId="urn:microsoft.com/office/officeart/2005/8/layout/hierarchy2"/>
    <dgm:cxn modelId="{A2A6F8A6-40C3-4CBA-9983-7B983A378A9C}" type="presParOf" srcId="{D9D17180-AF2C-4DC8-876F-0CD69C420997}" destId="{2123072C-398C-4636-9A41-BDB1A4128B28}" srcOrd="0" destOrd="0" presId="urn:microsoft.com/office/officeart/2005/8/layout/hierarchy2"/>
    <dgm:cxn modelId="{F89374C4-61B0-4715-BBB1-D2A12E24C8EA}" type="presParOf" srcId="{D9D17180-AF2C-4DC8-876F-0CD69C420997}" destId="{323B29D9-7F11-4D7F-A4EE-7C34987DAC22}" srcOrd="1" destOrd="0" presId="urn:microsoft.com/office/officeart/2005/8/layout/hierarchy2"/>
    <dgm:cxn modelId="{753F8EF2-BD3E-4EE7-A986-385A5E1B44FF}" type="presParOf" srcId="{0EC7F2E4-998B-4CE0-9DD8-36013BCD2137}" destId="{09ADE025-AAB8-4D5A-923E-E0CC13D686FF}" srcOrd="2" destOrd="0" presId="urn:microsoft.com/office/officeart/2005/8/layout/hierarchy2"/>
    <dgm:cxn modelId="{CA787F3A-479A-485F-8CC3-992C2A3EBEC7}" type="presParOf" srcId="{09ADE025-AAB8-4D5A-923E-E0CC13D686FF}" destId="{EFC9DB7A-BF74-471B-B6A3-3CF315D3B306}" srcOrd="0" destOrd="0" presId="urn:microsoft.com/office/officeart/2005/8/layout/hierarchy2"/>
    <dgm:cxn modelId="{14D47148-D706-47BC-9AE2-9A4C0603E7BE}" type="presParOf" srcId="{0EC7F2E4-998B-4CE0-9DD8-36013BCD2137}" destId="{089EE757-A9C6-495B-B06B-EF0F9A9646C7}" srcOrd="3" destOrd="0" presId="urn:microsoft.com/office/officeart/2005/8/layout/hierarchy2"/>
    <dgm:cxn modelId="{CAAB996D-5D74-4B8D-9300-1B5DC0ABDA11}" type="presParOf" srcId="{089EE757-A9C6-495B-B06B-EF0F9A9646C7}" destId="{C8CB822C-1097-42A4-91A0-7EBED68B6B8F}" srcOrd="0" destOrd="0" presId="urn:microsoft.com/office/officeart/2005/8/layout/hierarchy2"/>
    <dgm:cxn modelId="{8A3FCCDA-3A5E-4D73-8B4D-9F971E773F1B}" type="presParOf" srcId="{089EE757-A9C6-495B-B06B-EF0F9A9646C7}" destId="{BC9B1912-4D99-496B-BBAD-2045B577937C}" srcOrd="1" destOrd="0" presId="urn:microsoft.com/office/officeart/2005/8/layout/hierarchy2"/>
    <dgm:cxn modelId="{EF293651-115F-4C84-A97C-9AD1A4BD5B68}" type="presParOf" srcId="{BC9B1912-4D99-496B-BBAD-2045B577937C}" destId="{8EFF97F5-716B-4150-8FD5-C3A7A6FCC8C0}" srcOrd="0" destOrd="0" presId="urn:microsoft.com/office/officeart/2005/8/layout/hierarchy2"/>
    <dgm:cxn modelId="{863C08B8-F3B2-45AC-B683-9164006660C2}" type="presParOf" srcId="{8EFF97F5-716B-4150-8FD5-C3A7A6FCC8C0}" destId="{961EBEAC-2CFD-450B-970F-1E06C8956BDF}" srcOrd="0" destOrd="0" presId="urn:microsoft.com/office/officeart/2005/8/layout/hierarchy2"/>
    <dgm:cxn modelId="{FEF5F83F-3463-42D4-9EE1-1E465AECC0AA}" type="presParOf" srcId="{BC9B1912-4D99-496B-BBAD-2045B577937C}" destId="{DED9A6CE-3119-429C-AE9C-3C6D198A69DA}" srcOrd="1" destOrd="0" presId="urn:microsoft.com/office/officeart/2005/8/layout/hierarchy2"/>
    <dgm:cxn modelId="{B9E64363-0CAF-463D-96DD-82794ED8F57A}" type="presParOf" srcId="{DED9A6CE-3119-429C-AE9C-3C6D198A69DA}" destId="{7978095D-16D6-49EB-8E02-C11531FA5516}" srcOrd="0" destOrd="0" presId="urn:microsoft.com/office/officeart/2005/8/layout/hierarchy2"/>
    <dgm:cxn modelId="{8703A457-9B96-4FA7-BDFA-AEA17A212C06}" type="presParOf" srcId="{DED9A6CE-3119-429C-AE9C-3C6D198A69DA}" destId="{EBE3D5BE-FB53-446A-A118-5B7A9D79C795}" srcOrd="1" destOrd="0" presId="urn:microsoft.com/office/officeart/2005/8/layout/hierarchy2"/>
    <dgm:cxn modelId="{D323D5B4-CC03-4167-92C2-52F35651A0EA}" type="presParOf" srcId="{BC9B1912-4D99-496B-BBAD-2045B577937C}" destId="{9838BA3E-54F7-4372-830C-AC032A4EB6E2}" srcOrd="2" destOrd="0" presId="urn:microsoft.com/office/officeart/2005/8/layout/hierarchy2"/>
    <dgm:cxn modelId="{C886880B-4675-4D2D-9577-85CD36113348}" type="presParOf" srcId="{9838BA3E-54F7-4372-830C-AC032A4EB6E2}" destId="{9AFC3C4E-7713-41D7-B89B-7E0A16BEEBF2}" srcOrd="0" destOrd="0" presId="urn:microsoft.com/office/officeart/2005/8/layout/hierarchy2"/>
    <dgm:cxn modelId="{BE31F2A1-E437-4AE6-B208-18F24A7C6825}" type="presParOf" srcId="{BC9B1912-4D99-496B-BBAD-2045B577937C}" destId="{F2FC4BBF-6D77-4681-A501-0D19E58B17E2}" srcOrd="3" destOrd="0" presId="urn:microsoft.com/office/officeart/2005/8/layout/hierarchy2"/>
    <dgm:cxn modelId="{D8328746-011D-4D40-ABAB-9959089C9A13}" type="presParOf" srcId="{F2FC4BBF-6D77-4681-A501-0D19E58B17E2}" destId="{4A73347B-BAD2-4B40-9ED4-6618352F89FF}" srcOrd="0" destOrd="0" presId="urn:microsoft.com/office/officeart/2005/8/layout/hierarchy2"/>
    <dgm:cxn modelId="{F9F130E6-E2CB-4808-ACE4-315C4EABBDF9}" type="presParOf" srcId="{F2FC4BBF-6D77-4681-A501-0D19E58B17E2}" destId="{1C938536-ABA9-4EC0-8E36-356EEE344FFD}" srcOrd="1" destOrd="0" presId="urn:microsoft.com/office/officeart/2005/8/layout/hierarchy2"/>
    <dgm:cxn modelId="{929E2823-77A0-4048-8D0A-F42047F590E2}" type="presParOf" srcId="{32159F32-12D4-4F07-BBD6-9426C6403951}" destId="{A3047422-FE9B-4E2B-82C2-4531B6119DD0}" srcOrd="4" destOrd="0" presId="urn:microsoft.com/office/officeart/2005/8/layout/hierarchy2"/>
    <dgm:cxn modelId="{20FBA113-8AFA-4A33-9A85-B9112BA7BBA5}" type="presParOf" srcId="{A3047422-FE9B-4E2B-82C2-4531B6119DD0}" destId="{DD64191B-B355-4876-B2D0-02D71F2A27AA}" srcOrd="0" destOrd="0" presId="urn:microsoft.com/office/officeart/2005/8/layout/hierarchy2"/>
    <dgm:cxn modelId="{660796D7-F537-49A9-96BA-23281E59A413}" type="presParOf" srcId="{32159F32-12D4-4F07-BBD6-9426C6403951}" destId="{7FA441E5-3343-45B1-ACF4-E03729A00888}" srcOrd="5" destOrd="0" presId="urn:microsoft.com/office/officeart/2005/8/layout/hierarchy2"/>
    <dgm:cxn modelId="{D75590AE-3346-4A5F-B6EA-0FA5518364AA}" type="presParOf" srcId="{7FA441E5-3343-45B1-ACF4-E03729A00888}" destId="{4B3665F1-BA76-4843-879E-AF633B75F33A}" srcOrd="0" destOrd="0" presId="urn:microsoft.com/office/officeart/2005/8/layout/hierarchy2"/>
    <dgm:cxn modelId="{AD2031E5-5E9D-41CF-AD54-E03E739E89A7}" type="presParOf" srcId="{7FA441E5-3343-45B1-ACF4-E03729A00888}" destId="{96D9ED86-747D-4996-B4F2-ECA3338266FE}" srcOrd="1" destOrd="0" presId="urn:microsoft.com/office/officeart/2005/8/layout/hierarchy2"/>
    <dgm:cxn modelId="{162EEA42-86F3-45FE-A9DC-C506C3FDEA9C}" type="presParOf" srcId="{96D9ED86-747D-4996-B4F2-ECA3338266FE}" destId="{DA4286A3-95F2-475B-BC25-BB9B27460DAD}" srcOrd="0" destOrd="0" presId="urn:microsoft.com/office/officeart/2005/8/layout/hierarchy2"/>
    <dgm:cxn modelId="{21F40865-572A-49F0-B122-31D124AD5E1D}" type="presParOf" srcId="{DA4286A3-95F2-475B-BC25-BB9B27460DAD}" destId="{3EF5312D-9080-4CC1-BA4B-AC69C5CF6081}" srcOrd="0" destOrd="0" presId="urn:microsoft.com/office/officeart/2005/8/layout/hierarchy2"/>
    <dgm:cxn modelId="{33C5F56B-2CAF-4AB1-BCE0-69303BC6F747}" type="presParOf" srcId="{96D9ED86-747D-4996-B4F2-ECA3338266FE}" destId="{4F62F5AB-0CAC-41FD-A710-DD746D946AB7}" srcOrd="1" destOrd="0" presId="urn:microsoft.com/office/officeart/2005/8/layout/hierarchy2"/>
    <dgm:cxn modelId="{6199ECB1-E668-419F-9C6B-03588B1328E5}" type="presParOf" srcId="{4F62F5AB-0CAC-41FD-A710-DD746D946AB7}" destId="{27B7DF96-E436-470C-8E3F-087C5490F7D2}" srcOrd="0" destOrd="0" presId="urn:microsoft.com/office/officeart/2005/8/layout/hierarchy2"/>
    <dgm:cxn modelId="{A49C7621-81D8-459B-8487-43FEB1D8F70E}" type="presParOf" srcId="{4F62F5AB-0CAC-41FD-A710-DD746D946AB7}" destId="{41A88B4E-F7C2-4C99-8CB9-36E26A61829E}" srcOrd="1" destOrd="0" presId="urn:microsoft.com/office/officeart/2005/8/layout/hierarchy2"/>
    <dgm:cxn modelId="{A3176160-0056-4265-826C-249EC0888E9D}" type="presParOf" srcId="{41A88B4E-F7C2-4C99-8CB9-36E26A61829E}" destId="{1C456694-4EFC-4009-B17F-3D7EF0873E09}" srcOrd="0" destOrd="0" presId="urn:microsoft.com/office/officeart/2005/8/layout/hierarchy2"/>
    <dgm:cxn modelId="{45ED7FFD-C2A6-41CD-8ECD-8288BF3E43D6}" type="presParOf" srcId="{1C456694-4EFC-4009-B17F-3D7EF0873E09}" destId="{15B8101F-42CE-4A8A-80E3-AA135470FD10}" srcOrd="0" destOrd="0" presId="urn:microsoft.com/office/officeart/2005/8/layout/hierarchy2"/>
    <dgm:cxn modelId="{F8AF0E94-C4F7-476F-BABE-5AD8268EB19C}" type="presParOf" srcId="{41A88B4E-F7C2-4C99-8CB9-36E26A61829E}" destId="{8E5C8A07-3D22-475F-813A-95E28283A07F}" srcOrd="1" destOrd="0" presId="urn:microsoft.com/office/officeart/2005/8/layout/hierarchy2"/>
    <dgm:cxn modelId="{0540D72E-4D2A-471B-90C6-856623D2B9DB}" type="presParOf" srcId="{8E5C8A07-3D22-475F-813A-95E28283A07F}" destId="{51003909-234A-408A-B2C4-EB8B276ADB7F}" srcOrd="0" destOrd="0" presId="urn:microsoft.com/office/officeart/2005/8/layout/hierarchy2"/>
    <dgm:cxn modelId="{0BAAC199-CAAD-4F0C-8044-3EA904C8E5F8}" type="presParOf" srcId="{8E5C8A07-3D22-475F-813A-95E28283A07F}" destId="{2943B5E4-1A68-477E-85D2-B627D9676248}" srcOrd="1" destOrd="0" presId="urn:microsoft.com/office/officeart/2005/8/layout/hierarchy2"/>
    <dgm:cxn modelId="{D005B467-4B04-4C3A-AAF4-2B09525A455C}" type="presParOf" srcId="{2943B5E4-1A68-477E-85D2-B627D9676248}" destId="{5D81AA07-3FE7-449D-B576-F6051537363E}" srcOrd="0" destOrd="0" presId="urn:microsoft.com/office/officeart/2005/8/layout/hierarchy2"/>
    <dgm:cxn modelId="{56F6F6A4-E2B5-4C57-BABF-A77DDA23A862}" type="presParOf" srcId="{5D81AA07-3FE7-449D-B576-F6051537363E}" destId="{3E4BBF8F-3EBC-4554-AE9C-0B4F20D951FE}" srcOrd="0" destOrd="0" presId="urn:microsoft.com/office/officeart/2005/8/layout/hierarchy2"/>
    <dgm:cxn modelId="{A11D9EA0-4FCB-411E-9FF6-D8CF49C92D92}" type="presParOf" srcId="{2943B5E4-1A68-477E-85D2-B627D9676248}" destId="{5FEDDC58-6D47-4997-8E31-E2FA1C1336F2}" srcOrd="1" destOrd="0" presId="urn:microsoft.com/office/officeart/2005/8/layout/hierarchy2"/>
    <dgm:cxn modelId="{B581193C-703A-4306-ACA1-7FABD0074ACE}" type="presParOf" srcId="{5FEDDC58-6D47-4997-8E31-E2FA1C1336F2}" destId="{D6200D83-3CFF-447C-8994-27F2245CD8D7}" srcOrd="0" destOrd="0" presId="urn:microsoft.com/office/officeart/2005/8/layout/hierarchy2"/>
    <dgm:cxn modelId="{39E3E16D-8713-405D-A3E1-75899433B9EF}" type="presParOf" srcId="{5FEDDC58-6D47-4997-8E31-E2FA1C1336F2}" destId="{82897958-9BBD-4A5F-A29D-554367AD3480}" srcOrd="1" destOrd="0" presId="urn:microsoft.com/office/officeart/2005/8/layout/hierarchy2"/>
    <dgm:cxn modelId="{6D1C193D-9637-48F4-AA1A-A6C5071BCA5F}" type="presParOf" srcId="{41A88B4E-F7C2-4C99-8CB9-36E26A61829E}" destId="{FD84BBDB-472A-4F9A-B511-ECA16D4C6C6A}" srcOrd="2" destOrd="0" presId="urn:microsoft.com/office/officeart/2005/8/layout/hierarchy2"/>
    <dgm:cxn modelId="{8D5AC78F-F699-496E-8B3F-770FFCDD08D5}" type="presParOf" srcId="{FD84BBDB-472A-4F9A-B511-ECA16D4C6C6A}" destId="{D3F3974A-BFDB-4A77-99CA-AE6D43C6B961}" srcOrd="0" destOrd="0" presId="urn:microsoft.com/office/officeart/2005/8/layout/hierarchy2"/>
    <dgm:cxn modelId="{D4F9B707-ACF6-4765-8E18-EF6E18D26341}" type="presParOf" srcId="{41A88B4E-F7C2-4C99-8CB9-36E26A61829E}" destId="{D443CAED-2DF7-4879-B091-1B0C65784506}" srcOrd="3" destOrd="0" presId="urn:microsoft.com/office/officeart/2005/8/layout/hierarchy2"/>
    <dgm:cxn modelId="{845CB94F-F228-42B4-9BD8-C8EE6A152416}" type="presParOf" srcId="{D443CAED-2DF7-4879-B091-1B0C65784506}" destId="{E35BA530-F412-4863-B18C-BAEC11B9F8F0}" srcOrd="0" destOrd="0" presId="urn:microsoft.com/office/officeart/2005/8/layout/hierarchy2"/>
    <dgm:cxn modelId="{F3F5EC10-E9B5-4472-9C79-78738A27774A}" type="presParOf" srcId="{D443CAED-2DF7-4879-B091-1B0C65784506}" destId="{6603BD8E-F607-4754-9072-B2EDB2532085}" srcOrd="1" destOrd="0" presId="urn:microsoft.com/office/officeart/2005/8/layout/hierarchy2"/>
    <dgm:cxn modelId="{7B627404-261F-4628-81AB-6EC2CBCC32D6}" type="presParOf" srcId="{6603BD8E-F607-4754-9072-B2EDB2532085}" destId="{0C752194-A78C-480E-B9B6-788FEFC5D38D}" srcOrd="0" destOrd="0" presId="urn:microsoft.com/office/officeart/2005/8/layout/hierarchy2"/>
    <dgm:cxn modelId="{A1137C4D-5977-47DD-8700-3B0D133CFD04}" type="presParOf" srcId="{0C752194-A78C-480E-B9B6-788FEFC5D38D}" destId="{F902C0CD-D1A7-4568-BD98-19948E3BCF38}" srcOrd="0" destOrd="0" presId="urn:microsoft.com/office/officeart/2005/8/layout/hierarchy2"/>
    <dgm:cxn modelId="{5F053A14-F38C-4930-A6E1-0650F4EADAAE}" type="presParOf" srcId="{6603BD8E-F607-4754-9072-B2EDB2532085}" destId="{8A5B3AA1-C2A7-4FA7-B6E8-5923C29A586A}" srcOrd="1" destOrd="0" presId="urn:microsoft.com/office/officeart/2005/8/layout/hierarchy2"/>
    <dgm:cxn modelId="{38E3969D-1DBC-457E-953B-D51B2D8C21A7}" type="presParOf" srcId="{8A5B3AA1-C2A7-4FA7-B6E8-5923C29A586A}" destId="{D590B381-FEEF-4149-A690-510E44092023}" srcOrd="0" destOrd="0" presId="urn:microsoft.com/office/officeart/2005/8/layout/hierarchy2"/>
    <dgm:cxn modelId="{50055731-F008-4EF6-ACE5-93B094B6E7B1}" type="presParOf" srcId="{8A5B3AA1-C2A7-4FA7-B6E8-5923C29A586A}" destId="{336B358F-DADF-4BE6-B863-A7C8547AE5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C8DC81-B058-49B6-B238-8C0213E84FB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2B79853-3C68-4719-8F6D-E5BE5DEA3EE7}">
      <dgm:prSet phldrT="[文字]" custT="1"/>
      <dgm:spPr/>
      <dgm:t>
        <a:bodyPr/>
        <a:lstStyle/>
        <a:p>
          <a:r>
            <a:rPr lang="zh-TW" altLang="en-US" sz="2800" b="1" dirty="0" smtClean="0"/>
            <a:t>議論文</a:t>
          </a:r>
          <a:endParaRPr lang="en-US" altLang="zh-TW" sz="2800" b="1" dirty="0" smtClean="0"/>
        </a:p>
        <a:p>
          <a:r>
            <a:rPr lang="zh-TW" altLang="en-US" sz="2800" b="1" dirty="0" smtClean="0"/>
            <a:t>要素</a:t>
          </a:r>
          <a:endParaRPr lang="zh-TW" altLang="en-US" sz="2800" b="1" dirty="0"/>
        </a:p>
      </dgm:t>
    </dgm:pt>
    <dgm:pt modelId="{7E31BA7E-BEB7-42DB-A056-0DABA2A09B09}" type="parTrans" cxnId="{D3904DBF-99C0-4A8A-B640-83919FA4B2B3}">
      <dgm:prSet/>
      <dgm:spPr/>
      <dgm:t>
        <a:bodyPr/>
        <a:lstStyle/>
        <a:p>
          <a:endParaRPr lang="zh-TW" altLang="en-US"/>
        </a:p>
      </dgm:t>
    </dgm:pt>
    <dgm:pt modelId="{24CE6511-F936-4D1D-906C-BD88B93BEFCE}" type="sibTrans" cxnId="{D3904DBF-99C0-4A8A-B640-83919FA4B2B3}">
      <dgm:prSet/>
      <dgm:spPr/>
      <dgm:t>
        <a:bodyPr/>
        <a:lstStyle/>
        <a:p>
          <a:endParaRPr lang="zh-TW" altLang="en-US"/>
        </a:p>
      </dgm:t>
    </dgm:pt>
    <dgm:pt modelId="{B375C341-E683-4DFF-AAF6-E2BD4280EA71}">
      <dgm:prSet phldrT="[文字]" custT="1"/>
      <dgm:spPr/>
      <dgm:t>
        <a:bodyPr/>
        <a:lstStyle/>
        <a:p>
          <a:r>
            <a:rPr lang="zh-TW" altLang="en-US" sz="2800" b="1" dirty="0" smtClean="0"/>
            <a:t>論點</a:t>
          </a:r>
          <a:endParaRPr lang="zh-TW" altLang="en-US" sz="2800" b="1" dirty="0"/>
        </a:p>
      </dgm:t>
    </dgm:pt>
    <dgm:pt modelId="{48237E5E-9DC7-4C84-8462-663B9D847C67}" type="parTrans" cxnId="{93124FB3-92A5-49D1-AD9C-F7BC45483707}">
      <dgm:prSet/>
      <dgm:spPr/>
      <dgm:t>
        <a:bodyPr/>
        <a:lstStyle/>
        <a:p>
          <a:endParaRPr lang="zh-TW" altLang="en-US"/>
        </a:p>
      </dgm:t>
    </dgm:pt>
    <dgm:pt modelId="{C7AD873D-3534-4858-AAC3-F547FB4A2B73}" type="sibTrans" cxnId="{93124FB3-92A5-49D1-AD9C-F7BC45483707}">
      <dgm:prSet/>
      <dgm:spPr/>
      <dgm:t>
        <a:bodyPr/>
        <a:lstStyle/>
        <a:p>
          <a:endParaRPr lang="zh-TW" altLang="en-US"/>
        </a:p>
      </dgm:t>
    </dgm:pt>
    <dgm:pt modelId="{E6530EB6-DA04-4A9C-8F71-2D560DEE8E1B}">
      <dgm:prSet phldrT="[文字]" custT="1"/>
      <dgm:spPr/>
      <dgm:t>
        <a:bodyPr/>
        <a:lstStyle/>
        <a:p>
          <a:r>
            <a:rPr lang="zh-TW" altLang="en-US" sz="2400" b="1" dirty="0" smtClean="0"/>
            <a:t>作者主張</a:t>
          </a:r>
          <a:endParaRPr lang="zh-TW" altLang="en-US" sz="2400" b="1" dirty="0"/>
        </a:p>
      </dgm:t>
    </dgm:pt>
    <dgm:pt modelId="{EC872815-79CD-4FCC-8819-6BB8B905B661}" type="parTrans" cxnId="{07CB842C-7A50-45F9-868B-7B2408E5E1FD}">
      <dgm:prSet/>
      <dgm:spPr/>
      <dgm:t>
        <a:bodyPr/>
        <a:lstStyle/>
        <a:p>
          <a:endParaRPr lang="zh-TW" altLang="en-US"/>
        </a:p>
      </dgm:t>
    </dgm:pt>
    <dgm:pt modelId="{E26244A4-730E-4E13-B75B-7DEB664D2919}" type="sibTrans" cxnId="{07CB842C-7A50-45F9-868B-7B2408E5E1FD}">
      <dgm:prSet/>
      <dgm:spPr/>
      <dgm:t>
        <a:bodyPr/>
        <a:lstStyle/>
        <a:p>
          <a:endParaRPr lang="zh-TW" altLang="en-US"/>
        </a:p>
      </dgm:t>
    </dgm:pt>
    <dgm:pt modelId="{12124FB7-F7D8-45DE-890D-79A694EF1BA8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</a:rPr>
            <a:t>論據</a:t>
          </a:r>
          <a:endParaRPr lang="zh-TW" altLang="en-US" sz="2800" b="1" dirty="0">
            <a:solidFill>
              <a:schemeClr val="bg1"/>
            </a:solidFill>
          </a:endParaRPr>
        </a:p>
      </dgm:t>
    </dgm:pt>
    <dgm:pt modelId="{B35798C1-8094-4963-8FEF-2338716C733D}" type="parTrans" cxnId="{4FE970E1-5A73-4B6F-9F05-FA83C5E6B6AA}">
      <dgm:prSet/>
      <dgm:spPr/>
      <dgm:t>
        <a:bodyPr/>
        <a:lstStyle/>
        <a:p>
          <a:endParaRPr lang="zh-TW" altLang="en-US"/>
        </a:p>
      </dgm:t>
    </dgm:pt>
    <dgm:pt modelId="{5D2489DF-4B4C-4E67-A57B-0746FEF66ECA}" type="sibTrans" cxnId="{4FE970E1-5A73-4B6F-9F05-FA83C5E6B6AA}">
      <dgm:prSet/>
      <dgm:spPr/>
      <dgm:t>
        <a:bodyPr/>
        <a:lstStyle/>
        <a:p>
          <a:endParaRPr lang="zh-TW" altLang="en-US"/>
        </a:p>
      </dgm:t>
    </dgm:pt>
    <dgm:pt modelId="{DC4706A0-02BD-4112-B48C-54261A93DF85}">
      <dgm:prSet phldrT="[文字]" custT="1"/>
      <dgm:spPr/>
      <dgm:t>
        <a:bodyPr/>
        <a:lstStyle/>
        <a:p>
          <a:r>
            <a:rPr lang="zh-TW" altLang="en-US" sz="2400" b="1" dirty="0" smtClean="0"/>
            <a:t>支持例子</a:t>
          </a:r>
          <a:endParaRPr lang="zh-TW" altLang="en-US" sz="2400" b="1" dirty="0"/>
        </a:p>
      </dgm:t>
    </dgm:pt>
    <dgm:pt modelId="{D372530B-0457-447C-9931-0D2F0FD9A3F2}" type="parTrans" cxnId="{15CA14A4-8AAA-4273-B73A-56CF1037A45F}">
      <dgm:prSet/>
      <dgm:spPr/>
      <dgm:t>
        <a:bodyPr/>
        <a:lstStyle/>
        <a:p>
          <a:endParaRPr lang="zh-TW" altLang="en-US"/>
        </a:p>
      </dgm:t>
    </dgm:pt>
    <dgm:pt modelId="{CFE8184B-BAD0-4783-9120-FCD640E6EBAC}" type="sibTrans" cxnId="{15CA14A4-8AAA-4273-B73A-56CF1037A45F}">
      <dgm:prSet/>
      <dgm:spPr/>
      <dgm:t>
        <a:bodyPr/>
        <a:lstStyle/>
        <a:p>
          <a:endParaRPr lang="zh-TW" altLang="en-US"/>
        </a:p>
      </dgm:t>
    </dgm:pt>
    <dgm:pt modelId="{3AADD4D0-832F-4A60-B63E-1B4D3CBCFA55}">
      <dgm:prSet custT="1"/>
      <dgm:spPr/>
      <dgm:t>
        <a:bodyPr/>
        <a:lstStyle/>
        <a:p>
          <a:r>
            <a:rPr lang="zh-TW" altLang="en-US" sz="2400" b="1" dirty="0" smtClean="0"/>
            <a:t>論證</a:t>
          </a:r>
          <a:endParaRPr lang="zh-TW" altLang="en-US" sz="2400" b="1" dirty="0"/>
        </a:p>
      </dgm:t>
    </dgm:pt>
    <dgm:pt modelId="{9AE89E93-B88A-44D0-A817-6EBC501970B3}" type="parTrans" cxnId="{332B1A1D-F37D-4353-95D2-B1232E59B6A9}">
      <dgm:prSet/>
      <dgm:spPr/>
      <dgm:t>
        <a:bodyPr/>
        <a:lstStyle/>
        <a:p>
          <a:endParaRPr lang="zh-TW" altLang="en-US"/>
        </a:p>
      </dgm:t>
    </dgm:pt>
    <dgm:pt modelId="{00A7998D-AA2D-4539-A8EE-89B227C1D421}" type="sibTrans" cxnId="{332B1A1D-F37D-4353-95D2-B1232E59B6A9}">
      <dgm:prSet/>
      <dgm:spPr/>
      <dgm:t>
        <a:bodyPr/>
        <a:lstStyle/>
        <a:p>
          <a:endParaRPr lang="zh-TW" altLang="en-US"/>
        </a:p>
      </dgm:t>
    </dgm:pt>
    <dgm:pt modelId="{2284EACD-D5D0-472C-93BB-A6DAEA2A1364}">
      <dgm:prSet custT="1"/>
      <dgm:spPr/>
      <dgm:t>
        <a:bodyPr/>
        <a:lstStyle/>
        <a:p>
          <a:r>
            <a:rPr lang="zh-TW" altLang="en-US" sz="2400" b="1" dirty="0" smtClean="0"/>
            <a:t>寫作方式</a:t>
          </a:r>
          <a:endParaRPr lang="zh-TW" altLang="en-US" sz="2400" b="1" dirty="0"/>
        </a:p>
      </dgm:t>
    </dgm:pt>
    <dgm:pt modelId="{764EC2C4-A4EA-4A29-9A51-61B827AD187B}" type="parTrans" cxnId="{F7EC6AB9-F17E-44D9-BBBC-D0972C8F4592}">
      <dgm:prSet/>
      <dgm:spPr/>
      <dgm:t>
        <a:bodyPr/>
        <a:lstStyle/>
        <a:p>
          <a:endParaRPr lang="zh-TW" altLang="en-US"/>
        </a:p>
      </dgm:t>
    </dgm:pt>
    <dgm:pt modelId="{DFD49498-3386-4D2E-8B3E-DB6BB6C48999}" type="sibTrans" cxnId="{F7EC6AB9-F17E-44D9-BBBC-D0972C8F4592}">
      <dgm:prSet/>
      <dgm:spPr/>
      <dgm:t>
        <a:bodyPr/>
        <a:lstStyle/>
        <a:p>
          <a:endParaRPr lang="zh-TW" altLang="en-US"/>
        </a:p>
      </dgm:t>
    </dgm:pt>
    <dgm:pt modelId="{A52DB267-3EEF-4DE0-B16E-6A4F55272407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事實論據</a:t>
          </a:r>
          <a:endParaRPr lang="zh-TW" altLang="en-US" sz="2000" b="1" dirty="0">
            <a:solidFill>
              <a:srgbClr val="0000FF"/>
            </a:solidFill>
          </a:endParaRPr>
        </a:p>
      </dgm:t>
    </dgm:pt>
    <dgm:pt modelId="{CC71B138-E78C-4BB8-A160-B4FBB4C11CBB}" type="parTrans" cxnId="{7000A8BD-ACCD-4543-9396-6B9F20E127B1}">
      <dgm:prSet/>
      <dgm:spPr/>
      <dgm:t>
        <a:bodyPr/>
        <a:lstStyle/>
        <a:p>
          <a:endParaRPr lang="zh-TW" altLang="en-US"/>
        </a:p>
      </dgm:t>
    </dgm:pt>
    <dgm:pt modelId="{D9B493FA-8C32-4130-95D4-046D0445B9B6}" type="sibTrans" cxnId="{7000A8BD-ACCD-4543-9396-6B9F20E127B1}">
      <dgm:prSet/>
      <dgm:spPr/>
      <dgm:t>
        <a:bodyPr/>
        <a:lstStyle/>
        <a:p>
          <a:endParaRPr lang="zh-TW" altLang="en-US"/>
        </a:p>
      </dgm:t>
    </dgm:pt>
    <dgm:pt modelId="{FBA27C3C-E693-4179-95C1-B7D421CC7D1E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言例</a:t>
          </a:r>
          <a:endParaRPr lang="zh-TW" altLang="en-US" sz="2000" b="1" dirty="0">
            <a:solidFill>
              <a:srgbClr val="0000FF"/>
            </a:solidFill>
          </a:endParaRPr>
        </a:p>
      </dgm:t>
    </dgm:pt>
    <dgm:pt modelId="{E2F7CE96-4E52-495F-A6C8-0E33400EC16D}" type="parTrans" cxnId="{D56AABC9-307A-4E4C-ADD6-4202E3C31108}">
      <dgm:prSet/>
      <dgm:spPr/>
      <dgm:t>
        <a:bodyPr/>
        <a:lstStyle/>
        <a:p>
          <a:endParaRPr lang="zh-TW" altLang="en-US"/>
        </a:p>
      </dgm:t>
    </dgm:pt>
    <dgm:pt modelId="{CC2CD4EB-2E6A-4424-823E-664F74956D92}" type="sibTrans" cxnId="{D56AABC9-307A-4E4C-ADD6-4202E3C31108}">
      <dgm:prSet/>
      <dgm:spPr/>
      <dgm:t>
        <a:bodyPr/>
        <a:lstStyle/>
        <a:p>
          <a:endParaRPr lang="zh-TW" altLang="en-US"/>
        </a:p>
      </dgm:t>
    </dgm:pt>
    <dgm:pt modelId="{31ECEA1E-F26F-4627-95E3-6D4B46D91BBC}">
      <dgm:prSet custT="1"/>
      <dgm:spPr/>
      <dgm:t>
        <a:bodyPr/>
        <a:lstStyle/>
        <a:p>
          <a:r>
            <a:rPr lang="zh-TW" altLang="en-US" sz="2800" b="1" dirty="0" smtClean="0"/>
            <a:t>結構</a:t>
          </a:r>
          <a:endParaRPr lang="zh-TW" altLang="en-US" sz="2800" b="1" dirty="0"/>
        </a:p>
      </dgm:t>
    </dgm:pt>
    <dgm:pt modelId="{BC2552E9-26A6-4D18-84E7-DAEE40BF5278}" type="parTrans" cxnId="{097252EB-2EE5-45BB-9992-9CE6A6C57361}">
      <dgm:prSet/>
      <dgm:spPr/>
      <dgm:t>
        <a:bodyPr/>
        <a:lstStyle/>
        <a:p>
          <a:endParaRPr lang="zh-TW" altLang="en-US"/>
        </a:p>
      </dgm:t>
    </dgm:pt>
    <dgm:pt modelId="{E7A10393-BD62-41A5-9F62-F01DC1DDF7AC}" type="sibTrans" cxnId="{097252EB-2EE5-45BB-9992-9CE6A6C57361}">
      <dgm:prSet/>
      <dgm:spPr/>
      <dgm:t>
        <a:bodyPr/>
        <a:lstStyle/>
        <a:p>
          <a:endParaRPr lang="zh-TW" altLang="en-US"/>
        </a:p>
      </dgm:t>
    </dgm:pt>
    <dgm:pt modelId="{DD30E7A1-DB1E-446F-AD07-EEE403829F3B}">
      <dgm:prSet custT="1"/>
      <dgm:spPr/>
      <dgm:t>
        <a:bodyPr/>
        <a:lstStyle/>
        <a:p>
          <a:r>
            <a:rPr lang="zh-TW" altLang="en-US" sz="2800" b="1" dirty="0" smtClean="0"/>
            <a:t>手法</a:t>
          </a:r>
          <a:endParaRPr lang="zh-TW" altLang="en-US" sz="2800" b="1" dirty="0"/>
        </a:p>
      </dgm:t>
    </dgm:pt>
    <dgm:pt modelId="{5EB9532F-94B7-45AA-A2CD-416377C6FDD6}" type="parTrans" cxnId="{8C4D3816-E18A-43C4-A873-BDFC872A802B}">
      <dgm:prSet/>
      <dgm:spPr/>
      <dgm:t>
        <a:bodyPr/>
        <a:lstStyle/>
        <a:p>
          <a:endParaRPr lang="zh-TW" altLang="en-US"/>
        </a:p>
      </dgm:t>
    </dgm:pt>
    <dgm:pt modelId="{BB5B2FD7-0375-4594-8AE4-E58614847683}" type="sibTrans" cxnId="{8C4D3816-E18A-43C4-A873-BDFC872A802B}">
      <dgm:prSet/>
      <dgm:spPr/>
      <dgm:t>
        <a:bodyPr/>
        <a:lstStyle/>
        <a:p>
          <a:endParaRPr lang="zh-TW" altLang="en-US"/>
        </a:p>
      </dgm:t>
    </dgm:pt>
    <dgm:pt modelId="{53CEFF14-A88A-4CE7-B50B-BD60641DC133}">
      <dgm:prSet/>
      <dgm:spPr/>
      <dgm:t>
        <a:bodyPr/>
        <a:lstStyle/>
        <a:p>
          <a:r>
            <a:rPr lang="zh-TW" altLang="en-US" b="1" dirty="0" smtClean="0"/>
            <a:t>比較 比喻</a:t>
          </a:r>
          <a:endParaRPr lang="en-US" altLang="zh-TW" b="1" dirty="0" smtClean="0"/>
        </a:p>
        <a:p>
          <a:r>
            <a:rPr lang="en-US" altLang="zh-TW" b="1" dirty="0" smtClean="0"/>
            <a:t>……</a:t>
          </a:r>
          <a:endParaRPr lang="zh-TW" altLang="en-US" b="1" dirty="0"/>
        </a:p>
      </dgm:t>
    </dgm:pt>
    <dgm:pt modelId="{5F3CDDF6-3ED4-43A4-9FCB-BF506AEDA606}" type="parTrans" cxnId="{96C806A4-DB5F-4B83-A583-7934C17D75AA}">
      <dgm:prSet/>
      <dgm:spPr/>
      <dgm:t>
        <a:bodyPr/>
        <a:lstStyle/>
        <a:p>
          <a:endParaRPr lang="zh-TW" altLang="en-US"/>
        </a:p>
      </dgm:t>
    </dgm:pt>
    <dgm:pt modelId="{5C190181-FC30-4348-AB3D-C5D44749E2A1}" type="sibTrans" cxnId="{96C806A4-DB5F-4B83-A583-7934C17D75AA}">
      <dgm:prSet/>
      <dgm:spPr/>
      <dgm:t>
        <a:bodyPr/>
        <a:lstStyle/>
        <a:p>
          <a:endParaRPr lang="zh-TW" altLang="en-US"/>
        </a:p>
      </dgm:t>
    </dgm:pt>
    <dgm:pt modelId="{10D596F6-7F9F-4E09-8E2A-2E18FD5B2BC7}">
      <dgm:prSet/>
      <dgm:spPr/>
      <dgm:t>
        <a:bodyPr/>
        <a:lstStyle/>
        <a:p>
          <a:r>
            <a:rPr lang="zh-TW" altLang="en-US" b="1" dirty="0" smtClean="0"/>
            <a:t>主張 理由 </a:t>
          </a:r>
          <a:endParaRPr lang="en-US" altLang="zh-TW" b="1" dirty="0" smtClean="0"/>
        </a:p>
        <a:p>
          <a:r>
            <a:rPr lang="zh-TW" altLang="en-US" b="1" dirty="0" smtClean="0"/>
            <a:t>方法 效果</a:t>
          </a:r>
          <a:endParaRPr lang="zh-TW" altLang="en-US" b="1" dirty="0"/>
        </a:p>
      </dgm:t>
    </dgm:pt>
    <dgm:pt modelId="{46A96BE8-488A-4E8D-BE3C-D35B87C541EE}" type="parTrans" cxnId="{580F22EE-27DF-4209-BCCF-FEA466CC4E46}">
      <dgm:prSet/>
      <dgm:spPr/>
      <dgm:t>
        <a:bodyPr/>
        <a:lstStyle/>
        <a:p>
          <a:endParaRPr lang="zh-TW" altLang="en-US"/>
        </a:p>
      </dgm:t>
    </dgm:pt>
    <dgm:pt modelId="{9A849859-125C-4891-9845-2D0DEA177B46}" type="sibTrans" cxnId="{580F22EE-27DF-4209-BCCF-FEA466CC4E46}">
      <dgm:prSet/>
      <dgm:spPr/>
      <dgm:t>
        <a:bodyPr/>
        <a:lstStyle/>
        <a:p>
          <a:endParaRPr lang="zh-TW" altLang="en-US"/>
        </a:p>
      </dgm:t>
    </dgm:pt>
    <dgm:pt modelId="{41817AE2-A684-4DD3-8F32-FE80CE07763C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理論論據</a:t>
          </a:r>
          <a:endParaRPr lang="zh-TW" altLang="en-US" sz="2000" dirty="0">
            <a:solidFill>
              <a:srgbClr val="0000FF"/>
            </a:solidFill>
          </a:endParaRPr>
        </a:p>
      </dgm:t>
    </dgm:pt>
    <dgm:pt modelId="{A6D35122-75CC-4BEE-AB1C-DFA6FA5A3371}" type="parTrans" cxnId="{1A4AE54E-F2DC-4B67-B40C-2E27EB601072}">
      <dgm:prSet/>
      <dgm:spPr/>
      <dgm:t>
        <a:bodyPr/>
        <a:lstStyle/>
        <a:p>
          <a:endParaRPr lang="zh-TW" altLang="en-US"/>
        </a:p>
      </dgm:t>
    </dgm:pt>
    <dgm:pt modelId="{6EBBFB1F-DBAE-4D9A-A721-D7D3125D3E60}" type="sibTrans" cxnId="{1A4AE54E-F2DC-4B67-B40C-2E27EB601072}">
      <dgm:prSet/>
      <dgm:spPr/>
      <dgm:t>
        <a:bodyPr/>
        <a:lstStyle/>
        <a:p>
          <a:endParaRPr lang="zh-TW" altLang="en-US"/>
        </a:p>
      </dgm:t>
    </dgm:pt>
    <dgm:pt modelId="{270201A5-ECF2-4C2B-A0AD-D684E1FEB428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</a:rPr>
            <a:t>理例</a:t>
          </a:r>
          <a:endParaRPr lang="zh-TW" altLang="en-US" sz="2000" b="1" dirty="0">
            <a:solidFill>
              <a:srgbClr val="0000FF"/>
            </a:solidFill>
          </a:endParaRPr>
        </a:p>
      </dgm:t>
    </dgm:pt>
    <dgm:pt modelId="{4F88C3F9-476F-4A8C-96F4-3F0A32F80A8F}" type="parTrans" cxnId="{246DE66A-CD83-4E00-9879-5AA006050C1B}">
      <dgm:prSet/>
      <dgm:spPr/>
      <dgm:t>
        <a:bodyPr/>
        <a:lstStyle/>
        <a:p>
          <a:endParaRPr lang="zh-TW" altLang="en-US"/>
        </a:p>
      </dgm:t>
    </dgm:pt>
    <dgm:pt modelId="{543F5064-6785-4168-8CB6-9732FE5ECAD2}" type="sibTrans" cxnId="{246DE66A-CD83-4E00-9879-5AA006050C1B}">
      <dgm:prSet/>
      <dgm:spPr/>
      <dgm:t>
        <a:bodyPr/>
        <a:lstStyle/>
        <a:p>
          <a:endParaRPr lang="zh-TW" altLang="en-US"/>
        </a:p>
      </dgm:t>
    </dgm:pt>
    <dgm:pt modelId="{95253A1C-9EC7-48A4-8210-F84B89AD2470}">
      <dgm:prSet custT="1"/>
      <dgm:spPr>
        <a:solidFill>
          <a:srgbClr val="C2FF47"/>
        </a:solidFill>
      </dgm:spPr>
      <dgm:t>
        <a:bodyPr/>
        <a:lstStyle/>
        <a:p>
          <a:r>
            <a:rPr lang="zh-TW" altLang="en-US" sz="2400" b="1" dirty="0" smtClean="0">
              <a:solidFill>
                <a:srgbClr val="0000FF"/>
              </a:solidFill>
            </a:rPr>
            <a:t>結論</a:t>
          </a:r>
          <a:endParaRPr lang="zh-TW" altLang="en-US" sz="2400" b="1" dirty="0">
            <a:solidFill>
              <a:srgbClr val="0000FF"/>
            </a:solidFill>
          </a:endParaRPr>
        </a:p>
      </dgm:t>
    </dgm:pt>
    <dgm:pt modelId="{BF12EE6E-8173-4F30-8E56-2580B8049686}" type="parTrans" cxnId="{D1621D74-E271-4736-A2FD-3B93517CD002}">
      <dgm:prSet/>
      <dgm:spPr/>
      <dgm:t>
        <a:bodyPr/>
        <a:lstStyle/>
        <a:p>
          <a:endParaRPr lang="zh-TW" altLang="en-US"/>
        </a:p>
      </dgm:t>
    </dgm:pt>
    <dgm:pt modelId="{2E5C50AE-89E7-4BB9-A44E-964DF4C88F9F}" type="sibTrans" cxnId="{D1621D74-E271-4736-A2FD-3B93517CD002}">
      <dgm:prSet/>
      <dgm:spPr/>
      <dgm:t>
        <a:bodyPr/>
        <a:lstStyle/>
        <a:p>
          <a:endParaRPr lang="zh-TW" altLang="en-US"/>
        </a:p>
      </dgm:t>
    </dgm:pt>
    <dgm:pt modelId="{8EECEEAE-94EE-4820-8B2E-E6A8F0E386B2}">
      <dgm:prSet custT="1"/>
      <dgm:spPr/>
      <dgm:t>
        <a:bodyPr/>
        <a:lstStyle/>
        <a:p>
          <a:r>
            <a:rPr lang="en-US" altLang="zh-TW" sz="1600" b="1" dirty="0" smtClean="0"/>
            <a:t>1.</a:t>
          </a:r>
          <a:r>
            <a:rPr lang="zh-TW" altLang="en-US" sz="1600" b="1" dirty="0" smtClean="0"/>
            <a:t>提出論點 </a:t>
          </a:r>
          <a:r>
            <a:rPr lang="en-US" altLang="zh-TW" sz="1600" b="1" dirty="0" smtClean="0"/>
            <a:t>2.</a:t>
          </a:r>
          <a:r>
            <a:rPr lang="zh-TW" altLang="en-US" sz="1600" b="1" dirty="0" smtClean="0"/>
            <a:t>重述論點</a:t>
          </a:r>
          <a:r>
            <a:rPr lang="en-US" altLang="zh-TW" sz="1600" b="1" dirty="0" smtClean="0"/>
            <a:t>3.</a:t>
          </a:r>
          <a:r>
            <a:rPr lang="zh-TW" altLang="en-US" sz="1600" b="1" dirty="0" smtClean="0"/>
            <a:t>說明效果</a:t>
          </a:r>
          <a:r>
            <a:rPr lang="en-US" altLang="zh-TW" sz="1600" b="1" dirty="0" smtClean="0"/>
            <a:t>4.</a:t>
          </a:r>
          <a:r>
            <a:rPr lang="zh-TW" altLang="en-US" sz="1600" b="1" dirty="0" smtClean="0"/>
            <a:t>提出方法</a:t>
          </a:r>
          <a:endParaRPr lang="zh-TW" altLang="en-US" sz="1600" b="1" dirty="0"/>
        </a:p>
      </dgm:t>
    </dgm:pt>
    <dgm:pt modelId="{7A3897B6-A720-4D39-8618-0632FB79E9E6}" type="parTrans" cxnId="{8975D82E-2A1E-44C9-B640-A84AB0D14AC2}">
      <dgm:prSet/>
      <dgm:spPr/>
      <dgm:t>
        <a:bodyPr/>
        <a:lstStyle/>
        <a:p>
          <a:endParaRPr lang="zh-TW" altLang="en-US"/>
        </a:p>
      </dgm:t>
    </dgm:pt>
    <dgm:pt modelId="{CB2F8C7A-D5E8-4EEB-BA8F-5686EA512988}" type="sibTrans" cxnId="{8975D82E-2A1E-44C9-B640-A84AB0D14AC2}">
      <dgm:prSet/>
      <dgm:spPr/>
      <dgm:t>
        <a:bodyPr/>
        <a:lstStyle/>
        <a:p>
          <a:endParaRPr lang="zh-TW" altLang="en-US"/>
        </a:p>
      </dgm:t>
    </dgm:pt>
    <dgm:pt modelId="{94FB3DA1-604F-45AB-A6DA-AF806AF2048C}" type="pres">
      <dgm:prSet presAssocID="{80C8DC81-B058-49B6-B238-8C0213E84F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C3DDD0-460A-4B01-AE80-C673532FB452}" type="pres">
      <dgm:prSet presAssocID="{E2B79853-3C68-4719-8F6D-E5BE5DEA3EE7}" presName="root1" presStyleCnt="0"/>
      <dgm:spPr/>
    </dgm:pt>
    <dgm:pt modelId="{F8844521-6409-4D4A-B9A7-6CAEB5C2B3E7}" type="pres">
      <dgm:prSet presAssocID="{E2B79853-3C68-4719-8F6D-E5BE5DEA3EE7}" presName="LevelOneTextNode" presStyleLbl="node0" presStyleIdx="0" presStyleCnt="1" custScaleY="186854" custLinFactNeighborX="-190" custLinFactNeighborY="-45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159F32-12D4-4F07-BBD6-9426C6403951}" type="pres">
      <dgm:prSet presAssocID="{E2B79853-3C68-4719-8F6D-E5BE5DEA3EE7}" presName="level2hierChild" presStyleCnt="0"/>
      <dgm:spPr/>
    </dgm:pt>
    <dgm:pt modelId="{79C95798-C488-49B8-85D7-3F4528A4D097}" type="pres">
      <dgm:prSet presAssocID="{48237E5E-9DC7-4C84-8462-663B9D847C67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590AF079-2E0E-414C-8A54-13968EE5AF6B}" type="pres">
      <dgm:prSet presAssocID="{48237E5E-9DC7-4C84-8462-663B9D847C67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A517BA2D-450C-48DB-9EE7-7400EBF576C1}" type="pres">
      <dgm:prSet presAssocID="{B375C341-E683-4DFF-AAF6-E2BD4280EA71}" presName="root2" presStyleCnt="0"/>
      <dgm:spPr/>
    </dgm:pt>
    <dgm:pt modelId="{CB869DD3-255C-4E3B-AB7B-E4EBBBC74EBE}" type="pres">
      <dgm:prSet presAssocID="{B375C341-E683-4DFF-AAF6-E2BD4280EA7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AB662B1-3617-4AC4-885E-87F17C3C3C00}" type="pres">
      <dgm:prSet presAssocID="{B375C341-E683-4DFF-AAF6-E2BD4280EA71}" presName="level3hierChild" presStyleCnt="0"/>
      <dgm:spPr/>
    </dgm:pt>
    <dgm:pt modelId="{8AE91AE3-2A5D-4CF3-BCC8-57407BE01E23}" type="pres">
      <dgm:prSet presAssocID="{EC872815-79CD-4FCC-8819-6BB8B905B661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C6DE423D-F35F-4430-A843-63C6356770E6}" type="pres">
      <dgm:prSet presAssocID="{EC872815-79CD-4FCC-8819-6BB8B905B661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C469DEA7-E015-40AA-A07B-AC77F7CC1451}" type="pres">
      <dgm:prSet presAssocID="{E6530EB6-DA04-4A9C-8F71-2D560DEE8E1B}" presName="root2" presStyleCnt="0"/>
      <dgm:spPr/>
    </dgm:pt>
    <dgm:pt modelId="{60C250E7-E00A-49AC-BAE1-5501385B2B96}" type="pres">
      <dgm:prSet presAssocID="{E6530EB6-DA04-4A9C-8F71-2D560DEE8E1B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5BE025-CBCF-438E-B6D9-389C9E2D818E}" type="pres">
      <dgm:prSet presAssocID="{E6530EB6-DA04-4A9C-8F71-2D560DEE8E1B}" presName="level3hierChild" presStyleCnt="0"/>
      <dgm:spPr/>
    </dgm:pt>
    <dgm:pt modelId="{ED1E8FC9-1E55-4307-990A-6E6B94CA2EB3}" type="pres">
      <dgm:prSet presAssocID="{B35798C1-8094-4963-8FEF-2338716C733D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B7324078-F9E5-4800-9C26-F6066B0AA831}" type="pres">
      <dgm:prSet presAssocID="{B35798C1-8094-4963-8FEF-2338716C733D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CDEF7958-0EFC-4F34-9F1A-B199DA94A176}" type="pres">
      <dgm:prSet presAssocID="{12124FB7-F7D8-45DE-890D-79A694EF1BA8}" presName="root2" presStyleCnt="0"/>
      <dgm:spPr/>
    </dgm:pt>
    <dgm:pt modelId="{FB4C7DC9-1C5A-432E-89D9-78F36C6AF6E2}" type="pres">
      <dgm:prSet presAssocID="{12124FB7-F7D8-45DE-890D-79A694EF1BA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FCE6D9-9DE5-4417-B8C1-779FFA64228F}" type="pres">
      <dgm:prSet presAssocID="{12124FB7-F7D8-45DE-890D-79A694EF1BA8}" presName="level3hierChild" presStyleCnt="0"/>
      <dgm:spPr/>
    </dgm:pt>
    <dgm:pt modelId="{01A881B8-1D2C-4B9C-B5FC-515158FB1697}" type="pres">
      <dgm:prSet presAssocID="{D372530B-0457-447C-9931-0D2F0FD9A3F2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B2D4DA19-404F-4908-B85F-DFE0415F0E28}" type="pres">
      <dgm:prSet presAssocID="{D372530B-0457-447C-9931-0D2F0FD9A3F2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3D895F24-BA16-446F-98C8-5BD44FE36C16}" type="pres">
      <dgm:prSet presAssocID="{DC4706A0-02BD-4112-B48C-54261A93DF85}" presName="root2" presStyleCnt="0"/>
      <dgm:spPr/>
    </dgm:pt>
    <dgm:pt modelId="{1D0C3B44-7EED-403F-AC3F-4C4A7BFB4391}" type="pres">
      <dgm:prSet presAssocID="{DC4706A0-02BD-4112-B48C-54261A93DF8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C7F2E4-998B-4CE0-9DD8-36013BCD2137}" type="pres">
      <dgm:prSet presAssocID="{DC4706A0-02BD-4112-B48C-54261A93DF85}" presName="level3hierChild" presStyleCnt="0"/>
      <dgm:spPr/>
    </dgm:pt>
    <dgm:pt modelId="{888CB317-0AF7-4088-85D8-FB146A7E29F5}" type="pres">
      <dgm:prSet presAssocID="{CC71B138-E78C-4BB8-A160-B4FBB4C11CBB}" presName="conn2-1" presStyleLbl="parChTrans1D4" presStyleIdx="0" presStyleCnt="8"/>
      <dgm:spPr/>
      <dgm:t>
        <a:bodyPr/>
        <a:lstStyle/>
        <a:p>
          <a:endParaRPr lang="zh-TW" altLang="en-US"/>
        </a:p>
      </dgm:t>
    </dgm:pt>
    <dgm:pt modelId="{593381C5-FDC4-4376-BE13-F2853497EB9A}" type="pres">
      <dgm:prSet presAssocID="{CC71B138-E78C-4BB8-A160-B4FBB4C11CBB}" presName="connTx" presStyleLbl="parChTrans1D4" presStyleIdx="0" presStyleCnt="8"/>
      <dgm:spPr/>
      <dgm:t>
        <a:bodyPr/>
        <a:lstStyle/>
        <a:p>
          <a:endParaRPr lang="zh-TW" altLang="en-US"/>
        </a:p>
      </dgm:t>
    </dgm:pt>
    <dgm:pt modelId="{D9D17180-AF2C-4DC8-876F-0CD69C420997}" type="pres">
      <dgm:prSet presAssocID="{A52DB267-3EEF-4DE0-B16E-6A4F55272407}" presName="root2" presStyleCnt="0"/>
      <dgm:spPr/>
    </dgm:pt>
    <dgm:pt modelId="{2123072C-398C-4636-9A41-BDB1A4128B28}" type="pres">
      <dgm:prSet presAssocID="{A52DB267-3EEF-4DE0-B16E-6A4F55272407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3B29D9-7F11-4D7F-A4EE-7C34987DAC22}" type="pres">
      <dgm:prSet presAssocID="{A52DB267-3EEF-4DE0-B16E-6A4F55272407}" presName="level3hierChild" presStyleCnt="0"/>
      <dgm:spPr/>
    </dgm:pt>
    <dgm:pt modelId="{09ADE025-AAB8-4D5A-923E-E0CC13D686FF}" type="pres">
      <dgm:prSet presAssocID="{A6D35122-75CC-4BEE-AB1C-DFA6FA5A3371}" presName="conn2-1" presStyleLbl="parChTrans1D4" presStyleIdx="1" presStyleCnt="8"/>
      <dgm:spPr/>
      <dgm:t>
        <a:bodyPr/>
        <a:lstStyle/>
        <a:p>
          <a:endParaRPr lang="zh-TW" altLang="en-US"/>
        </a:p>
      </dgm:t>
    </dgm:pt>
    <dgm:pt modelId="{EFC9DB7A-BF74-471B-B6A3-3CF315D3B306}" type="pres">
      <dgm:prSet presAssocID="{A6D35122-75CC-4BEE-AB1C-DFA6FA5A3371}" presName="connTx" presStyleLbl="parChTrans1D4" presStyleIdx="1" presStyleCnt="8"/>
      <dgm:spPr/>
      <dgm:t>
        <a:bodyPr/>
        <a:lstStyle/>
        <a:p>
          <a:endParaRPr lang="zh-TW" altLang="en-US"/>
        </a:p>
      </dgm:t>
    </dgm:pt>
    <dgm:pt modelId="{089EE757-A9C6-495B-B06B-EF0F9A9646C7}" type="pres">
      <dgm:prSet presAssocID="{41817AE2-A684-4DD3-8F32-FE80CE07763C}" presName="root2" presStyleCnt="0"/>
      <dgm:spPr/>
    </dgm:pt>
    <dgm:pt modelId="{C8CB822C-1097-42A4-91A0-7EBED68B6B8F}" type="pres">
      <dgm:prSet presAssocID="{41817AE2-A684-4DD3-8F32-FE80CE07763C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C9B1912-4D99-496B-BBAD-2045B577937C}" type="pres">
      <dgm:prSet presAssocID="{41817AE2-A684-4DD3-8F32-FE80CE07763C}" presName="level3hierChild" presStyleCnt="0"/>
      <dgm:spPr/>
    </dgm:pt>
    <dgm:pt modelId="{8EFF97F5-716B-4150-8FD5-C3A7A6FCC8C0}" type="pres">
      <dgm:prSet presAssocID="{E2F7CE96-4E52-495F-A6C8-0E33400EC16D}" presName="conn2-1" presStyleLbl="parChTrans1D4" presStyleIdx="2" presStyleCnt="8"/>
      <dgm:spPr/>
      <dgm:t>
        <a:bodyPr/>
        <a:lstStyle/>
        <a:p>
          <a:endParaRPr lang="zh-TW" altLang="en-US"/>
        </a:p>
      </dgm:t>
    </dgm:pt>
    <dgm:pt modelId="{961EBEAC-2CFD-450B-970F-1E06C8956BDF}" type="pres">
      <dgm:prSet presAssocID="{E2F7CE96-4E52-495F-A6C8-0E33400EC16D}" presName="connTx" presStyleLbl="parChTrans1D4" presStyleIdx="2" presStyleCnt="8"/>
      <dgm:spPr/>
      <dgm:t>
        <a:bodyPr/>
        <a:lstStyle/>
        <a:p>
          <a:endParaRPr lang="zh-TW" altLang="en-US"/>
        </a:p>
      </dgm:t>
    </dgm:pt>
    <dgm:pt modelId="{DED9A6CE-3119-429C-AE9C-3C6D198A69DA}" type="pres">
      <dgm:prSet presAssocID="{FBA27C3C-E693-4179-95C1-B7D421CC7D1E}" presName="root2" presStyleCnt="0"/>
      <dgm:spPr/>
    </dgm:pt>
    <dgm:pt modelId="{7978095D-16D6-49EB-8E02-C11531FA5516}" type="pres">
      <dgm:prSet presAssocID="{FBA27C3C-E693-4179-95C1-B7D421CC7D1E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E3D5BE-FB53-446A-A118-5B7A9D79C795}" type="pres">
      <dgm:prSet presAssocID="{FBA27C3C-E693-4179-95C1-B7D421CC7D1E}" presName="level3hierChild" presStyleCnt="0"/>
      <dgm:spPr/>
    </dgm:pt>
    <dgm:pt modelId="{9838BA3E-54F7-4372-830C-AC032A4EB6E2}" type="pres">
      <dgm:prSet presAssocID="{4F88C3F9-476F-4A8C-96F4-3F0A32F80A8F}" presName="conn2-1" presStyleLbl="parChTrans1D4" presStyleIdx="3" presStyleCnt="8"/>
      <dgm:spPr/>
      <dgm:t>
        <a:bodyPr/>
        <a:lstStyle/>
        <a:p>
          <a:endParaRPr lang="zh-TW" altLang="en-US"/>
        </a:p>
      </dgm:t>
    </dgm:pt>
    <dgm:pt modelId="{9AFC3C4E-7713-41D7-B89B-7E0A16BEEBF2}" type="pres">
      <dgm:prSet presAssocID="{4F88C3F9-476F-4A8C-96F4-3F0A32F80A8F}" presName="connTx" presStyleLbl="parChTrans1D4" presStyleIdx="3" presStyleCnt="8"/>
      <dgm:spPr/>
      <dgm:t>
        <a:bodyPr/>
        <a:lstStyle/>
        <a:p>
          <a:endParaRPr lang="zh-TW" altLang="en-US"/>
        </a:p>
      </dgm:t>
    </dgm:pt>
    <dgm:pt modelId="{F2FC4BBF-6D77-4681-A501-0D19E58B17E2}" type="pres">
      <dgm:prSet presAssocID="{270201A5-ECF2-4C2B-A0AD-D684E1FEB428}" presName="root2" presStyleCnt="0"/>
      <dgm:spPr/>
    </dgm:pt>
    <dgm:pt modelId="{4A73347B-BAD2-4B40-9ED4-6618352F89FF}" type="pres">
      <dgm:prSet presAssocID="{270201A5-ECF2-4C2B-A0AD-D684E1FEB428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938536-ABA9-4EC0-8E36-356EEE344FFD}" type="pres">
      <dgm:prSet presAssocID="{270201A5-ECF2-4C2B-A0AD-D684E1FEB428}" presName="level3hierChild" presStyleCnt="0"/>
      <dgm:spPr/>
    </dgm:pt>
    <dgm:pt modelId="{A3047422-FE9B-4E2B-82C2-4531B6119DD0}" type="pres">
      <dgm:prSet presAssocID="{9AE89E93-B88A-44D0-A817-6EBC501970B3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DD64191B-B355-4876-B2D0-02D71F2A27AA}" type="pres">
      <dgm:prSet presAssocID="{9AE89E93-B88A-44D0-A817-6EBC501970B3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7FA441E5-3343-45B1-ACF4-E03729A00888}" type="pres">
      <dgm:prSet presAssocID="{3AADD4D0-832F-4A60-B63E-1B4D3CBCFA55}" presName="root2" presStyleCnt="0"/>
      <dgm:spPr/>
    </dgm:pt>
    <dgm:pt modelId="{4B3665F1-BA76-4843-879E-AF633B75F33A}" type="pres">
      <dgm:prSet presAssocID="{3AADD4D0-832F-4A60-B63E-1B4D3CBCFA5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D9ED86-747D-4996-B4F2-ECA3338266FE}" type="pres">
      <dgm:prSet presAssocID="{3AADD4D0-832F-4A60-B63E-1B4D3CBCFA55}" presName="level3hierChild" presStyleCnt="0"/>
      <dgm:spPr/>
    </dgm:pt>
    <dgm:pt modelId="{DA4286A3-95F2-475B-BC25-BB9B27460DAD}" type="pres">
      <dgm:prSet presAssocID="{764EC2C4-A4EA-4A29-9A51-61B827AD187B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3EF5312D-9080-4CC1-BA4B-AC69C5CF6081}" type="pres">
      <dgm:prSet presAssocID="{764EC2C4-A4EA-4A29-9A51-61B827AD187B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4F62F5AB-0CAC-41FD-A710-DD746D946AB7}" type="pres">
      <dgm:prSet presAssocID="{2284EACD-D5D0-472C-93BB-A6DAEA2A1364}" presName="root2" presStyleCnt="0"/>
      <dgm:spPr/>
    </dgm:pt>
    <dgm:pt modelId="{27B7DF96-E436-470C-8E3F-087C5490F7D2}" type="pres">
      <dgm:prSet presAssocID="{2284EACD-D5D0-472C-93BB-A6DAEA2A136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1A88B4E-F7C2-4C99-8CB9-36E26A61829E}" type="pres">
      <dgm:prSet presAssocID="{2284EACD-D5D0-472C-93BB-A6DAEA2A1364}" presName="level3hierChild" presStyleCnt="0"/>
      <dgm:spPr/>
    </dgm:pt>
    <dgm:pt modelId="{1C456694-4EFC-4009-B17F-3D7EF0873E09}" type="pres">
      <dgm:prSet presAssocID="{BC2552E9-26A6-4D18-84E7-DAEE40BF5278}" presName="conn2-1" presStyleLbl="parChTrans1D4" presStyleIdx="4" presStyleCnt="8"/>
      <dgm:spPr/>
      <dgm:t>
        <a:bodyPr/>
        <a:lstStyle/>
        <a:p>
          <a:endParaRPr lang="zh-TW" altLang="en-US"/>
        </a:p>
      </dgm:t>
    </dgm:pt>
    <dgm:pt modelId="{15B8101F-42CE-4A8A-80E3-AA135470FD10}" type="pres">
      <dgm:prSet presAssocID="{BC2552E9-26A6-4D18-84E7-DAEE40BF5278}" presName="connTx" presStyleLbl="parChTrans1D4" presStyleIdx="4" presStyleCnt="8"/>
      <dgm:spPr/>
      <dgm:t>
        <a:bodyPr/>
        <a:lstStyle/>
        <a:p>
          <a:endParaRPr lang="zh-TW" altLang="en-US"/>
        </a:p>
      </dgm:t>
    </dgm:pt>
    <dgm:pt modelId="{8E5C8A07-3D22-475F-813A-95E28283A07F}" type="pres">
      <dgm:prSet presAssocID="{31ECEA1E-F26F-4627-95E3-6D4B46D91BBC}" presName="root2" presStyleCnt="0"/>
      <dgm:spPr/>
    </dgm:pt>
    <dgm:pt modelId="{51003909-234A-408A-B2C4-EB8B276ADB7F}" type="pres">
      <dgm:prSet presAssocID="{31ECEA1E-F26F-4627-95E3-6D4B46D91BBC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43B5E4-1A68-477E-85D2-B627D9676248}" type="pres">
      <dgm:prSet presAssocID="{31ECEA1E-F26F-4627-95E3-6D4B46D91BBC}" presName="level3hierChild" presStyleCnt="0"/>
      <dgm:spPr/>
    </dgm:pt>
    <dgm:pt modelId="{5D81AA07-3FE7-449D-B576-F6051537363E}" type="pres">
      <dgm:prSet presAssocID="{46A96BE8-488A-4E8D-BE3C-D35B87C541EE}" presName="conn2-1" presStyleLbl="parChTrans1D4" presStyleIdx="5" presStyleCnt="8"/>
      <dgm:spPr/>
      <dgm:t>
        <a:bodyPr/>
        <a:lstStyle/>
        <a:p>
          <a:endParaRPr lang="zh-TW" altLang="en-US"/>
        </a:p>
      </dgm:t>
    </dgm:pt>
    <dgm:pt modelId="{3E4BBF8F-3EBC-4554-AE9C-0B4F20D951FE}" type="pres">
      <dgm:prSet presAssocID="{46A96BE8-488A-4E8D-BE3C-D35B87C541EE}" presName="connTx" presStyleLbl="parChTrans1D4" presStyleIdx="5" presStyleCnt="8"/>
      <dgm:spPr/>
      <dgm:t>
        <a:bodyPr/>
        <a:lstStyle/>
        <a:p>
          <a:endParaRPr lang="zh-TW" altLang="en-US"/>
        </a:p>
      </dgm:t>
    </dgm:pt>
    <dgm:pt modelId="{5FEDDC58-6D47-4997-8E31-E2FA1C1336F2}" type="pres">
      <dgm:prSet presAssocID="{10D596F6-7F9F-4E09-8E2A-2E18FD5B2BC7}" presName="root2" presStyleCnt="0"/>
      <dgm:spPr/>
    </dgm:pt>
    <dgm:pt modelId="{D6200D83-3CFF-447C-8994-27F2245CD8D7}" type="pres">
      <dgm:prSet presAssocID="{10D596F6-7F9F-4E09-8E2A-2E18FD5B2BC7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897958-9BBD-4A5F-A29D-554367AD3480}" type="pres">
      <dgm:prSet presAssocID="{10D596F6-7F9F-4E09-8E2A-2E18FD5B2BC7}" presName="level3hierChild" presStyleCnt="0"/>
      <dgm:spPr/>
    </dgm:pt>
    <dgm:pt modelId="{FD84BBDB-472A-4F9A-B511-ECA16D4C6C6A}" type="pres">
      <dgm:prSet presAssocID="{5EB9532F-94B7-45AA-A2CD-416377C6FDD6}" presName="conn2-1" presStyleLbl="parChTrans1D4" presStyleIdx="6" presStyleCnt="8"/>
      <dgm:spPr/>
      <dgm:t>
        <a:bodyPr/>
        <a:lstStyle/>
        <a:p>
          <a:endParaRPr lang="zh-TW" altLang="en-US"/>
        </a:p>
      </dgm:t>
    </dgm:pt>
    <dgm:pt modelId="{D3F3974A-BFDB-4A77-99CA-AE6D43C6B961}" type="pres">
      <dgm:prSet presAssocID="{5EB9532F-94B7-45AA-A2CD-416377C6FDD6}" presName="connTx" presStyleLbl="parChTrans1D4" presStyleIdx="6" presStyleCnt="8"/>
      <dgm:spPr/>
      <dgm:t>
        <a:bodyPr/>
        <a:lstStyle/>
        <a:p>
          <a:endParaRPr lang="zh-TW" altLang="en-US"/>
        </a:p>
      </dgm:t>
    </dgm:pt>
    <dgm:pt modelId="{D443CAED-2DF7-4879-B091-1B0C65784506}" type="pres">
      <dgm:prSet presAssocID="{DD30E7A1-DB1E-446F-AD07-EEE403829F3B}" presName="root2" presStyleCnt="0"/>
      <dgm:spPr/>
    </dgm:pt>
    <dgm:pt modelId="{E35BA530-F412-4863-B18C-BAEC11B9F8F0}" type="pres">
      <dgm:prSet presAssocID="{DD30E7A1-DB1E-446F-AD07-EEE403829F3B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603BD8E-F607-4754-9072-B2EDB2532085}" type="pres">
      <dgm:prSet presAssocID="{DD30E7A1-DB1E-446F-AD07-EEE403829F3B}" presName="level3hierChild" presStyleCnt="0"/>
      <dgm:spPr/>
    </dgm:pt>
    <dgm:pt modelId="{0C752194-A78C-480E-B9B6-788FEFC5D38D}" type="pres">
      <dgm:prSet presAssocID="{5F3CDDF6-3ED4-43A4-9FCB-BF506AEDA606}" presName="conn2-1" presStyleLbl="parChTrans1D4" presStyleIdx="7" presStyleCnt="8"/>
      <dgm:spPr/>
      <dgm:t>
        <a:bodyPr/>
        <a:lstStyle/>
        <a:p>
          <a:endParaRPr lang="zh-TW" altLang="en-US"/>
        </a:p>
      </dgm:t>
    </dgm:pt>
    <dgm:pt modelId="{F902C0CD-D1A7-4568-BD98-19948E3BCF38}" type="pres">
      <dgm:prSet presAssocID="{5F3CDDF6-3ED4-43A4-9FCB-BF506AEDA606}" presName="connTx" presStyleLbl="parChTrans1D4" presStyleIdx="7" presStyleCnt="8"/>
      <dgm:spPr/>
      <dgm:t>
        <a:bodyPr/>
        <a:lstStyle/>
        <a:p>
          <a:endParaRPr lang="zh-TW" altLang="en-US"/>
        </a:p>
      </dgm:t>
    </dgm:pt>
    <dgm:pt modelId="{8A5B3AA1-C2A7-4FA7-B6E8-5923C29A586A}" type="pres">
      <dgm:prSet presAssocID="{53CEFF14-A88A-4CE7-B50B-BD60641DC133}" presName="root2" presStyleCnt="0"/>
      <dgm:spPr/>
    </dgm:pt>
    <dgm:pt modelId="{D590B381-FEEF-4149-A690-510E44092023}" type="pres">
      <dgm:prSet presAssocID="{53CEFF14-A88A-4CE7-B50B-BD60641DC133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36B358F-DADF-4BE6-B863-A7C8547AE50F}" type="pres">
      <dgm:prSet presAssocID="{53CEFF14-A88A-4CE7-B50B-BD60641DC133}" presName="level3hierChild" presStyleCnt="0"/>
      <dgm:spPr/>
    </dgm:pt>
    <dgm:pt modelId="{484A76C9-972C-410E-AA5E-69CE87023970}" type="pres">
      <dgm:prSet presAssocID="{BF12EE6E-8173-4F30-8E56-2580B8049686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C70EEE34-2218-4BA5-8335-FAF04BA7F5A3}" type="pres">
      <dgm:prSet presAssocID="{BF12EE6E-8173-4F30-8E56-2580B8049686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C625774D-FFC4-4F00-8760-A8493BC39577}" type="pres">
      <dgm:prSet presAssocID="{95253A1C-9EC7-48A4-8210-F84B89AD2470}" presName="root2" presStyleCnt="0"/>
      <dgm:spPr/>
    </dgm:pt>
    <dgm:pt modelId="{6CF3F103-2AE0-4BF6-9E95-C304B7900CF1}" type="pres">
      <dgm:prSet presAssocID="{95253A1C-9EC7-48A4-8210-F84B89AD2470}" presName="LevelTwoTextNode" presStyleLbl="node2" presStyleIdx="3" presStyleCnt="4" custLinFactNeighborX="361" custLinFactNeighborY="188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110FCD-269A-4AC2-B251-DF54FBADE1DF}" type="pres">
      <dgm:prSet presAssocID="{95253A1C-9EC7-48A4-8210-F84B89AD2470}" presName="level3hierChild" presStyleCnt="0"/>
      <dgm:spPr/>
    </dgm:pt>
    <dgm:pt modelId="{26CA532E-5AB0-4695-86E3-3A5847BB25EA}" type="pres">
      <dgm:prSet presAssocID="{7A3897B6-A720-4D39-8618-0632FB79E9E6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C81DA5A6-3622-4FD4-B4E2-1189F076E0B4}" type="pres">
      <dgm:prSet presAssocID="{7A3897B6-A720-4D39-8618-0632FB79E9E6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C1C7B6B0-7BA6-47E3-A114-6A4971D4A30C}" type="pres">
      <dgm:prSet presAssocID="{8EECEEAE-94EE-4820-8B2E-E6A8F0E386B2}" presName="root2" presStyleCnt="0"/>
      <dgm:spPr/>
    </dgm:pt>
    <dgm:pt modelId="{9ADF189F-9F39-4971-BF2A-840705A5E532}" type="pres">
      <dgm:prSet presAssocID="{8EECEEAE-94EE-4820-8B2E-E6A8F0E386B2}" presName="LevelTwoTextNode" presStyleLbl="node3" presStyleIdx="3" presStyleCnt="4" custScaleX="333460" custLinFactNeighborX="12072" custLinFactNeighborY="188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2BE8241-059D-4A04-863D-A00C12893EF0}" type="pres">
      <dgm:prSet presAssocID="{8EECEEAE-94EE-4820-8B2E-E6A8F0E386B2}" presName="level3hierChild" presStyleCnt="0"/>
      <dgm:spPr/>
    </dgm:pt>
  </dgm:ptLst>
  <dgm:cxnLst>
    <dgm:cxn modelId="{AD90F6E2-F820-453F-A746-ED000E1AE761}" type="presOf" srcId="{FBA27C3C-E693-4179-95C1-B7D421CC7D1E}" destId="{7978095D-16D6-49EB-8E02-C11531FA5516}" srcOrd="0" destOrd="0" presId="urn:microsoft.com/office/officeart/2005/8/layout/hierarchy2"/>
    <dgm:cxn modelId="{4B653F05-80C6-4A1C-A30A-A5AD000EF759}" type="presOf" srcId="{48237E5E-9DC7-4C84-8462-663B9D847C67}" destId="{590AF079-2E0E-414C-8A54-13968EE5AF6B}" srcOrd="1" destOrd="0" presId="urn:microsoft.com/office/officeart/2005/8/layout/hierarchy2"/>
    <dgm:cxn modelId="{AA6CCF0D-BECC-4114-A410-AA18A0789DA2}" type="presOf" srcId="{48237E5E-9DC7-4C84-8462-663B9D847C67}" destId="{79C95798-C488-49B8-85D7-3F4528A4D097}" srcOrd="0" destOrd="0" presId="urn:microsoft.com/office/officeart/2005/8/layout/hierarchy2"/>
    <dgm:cxn modelId="{8119D30B-ABE7-426C-A54A-4A24D6855EDA}" type="presOf" srcId="{CC71B138-E78C-4BB8-A160-B4FBB4C11CBB}" destId="{593381C5-FDC4-4376-BE13-F2853497EB9A}" srcOrd="1" destOrd="0" presId="urn:microsoft.com/office/officeart/2005/8/layout/hierarchy2"/>
    <dgm:cxn modelId="{CBECFD26-2730-47F1-A1B1-5B145C93F370}" type="presOf" srcId="{46A96BE8-488A-4E8D-BE3C-D35B87C541EE}" destId="{3E4BBF8F-3EBC-4554-AE9C-0B4F20D951FE}" srcOrd="1" destOrd="0" presId="urn:microsoft.com/office/officeart/2005/8/layout/hierarchy2"/>
    <dgm:cxn modelId="{70781401-A4B1-4D59-BD34-E37514BC7F02}" type="presOf" srcId="{E6530EB6-DA04-4A9C-8F71-2D560DEE8E1B}" destId="{60C250E7-E00A-49AC-BAE1-5501385B2B96}" srcOrd="0" destOrd="0" presId="urn:microsoft.com/office/officeart/2005/8/layout/hierarchy2"/>
    <dgm:cxn modelId="{C7661D49-EB70-44B1-80C8-0FB22B3A3212}" type="presOf" srcId="{DC4706A0-02BD-4112-B48C-54261A93DF85}" destId="{1D0C3B44-7EED-403F-AC3F-4C4A7BFB4391}" srcOrd="0" destOrd="0" presId="urn:microsoft.com/office/officeart/2005/8/layout/hierarchy2"/>
    <dgm:cxn modelId="{5C42386E-BE6F-4FE7-A6F0-850A606681E8}" type="presOf" srcId="{B375C341-E683-4DFF-AAF6-E2BD4280EA71}" destId="{CB869DD3-255C-4E3B-AB7B-E4EBBBC74EBE}" srcOrd="0" destOrd="0" presId="urn:microsoft.com/office/officeart/2005/8/layout/hierarchy2"/>
    <dgm:cxn modelId="{07CB842C-7A50-45F9-868B-7B2408E5E1FD}" srcId="{B375C341-E683-4DFF-AAF6-E2BD4280EA71}" destId="{E6530EB6-DA04-4A9C-8F71-2D560DEE8E1B}" srcOrd="0" destOrd="0" parTransId="{EC872815-79CD-4FCC-8819-6BB8B905B661}" sibTransId="{E26244A4-730E-4E13-B75B-7DEB664D2919}"/>
    <dgm:cxn modelId="{F691AEB6-D5C8-4E93-8CF1-F45B0A13AA8C}" type="presOf" srcId="{DD30E7A1-DB1E-446F-AD07-EEE403829F3B}" destId="{E35BA530-F412-4863-B18C-BAEC11B9F8F0}" srcOrd="0" destOrd="0" presId="urn:microsoft.com/office/officeart/2005/8/layout/hierarchy2"/>
    <dgm:cxn modelId="{96C806A4-DB5F-4B83-A583-7934C17D75AA}" srcId="{DD30E7A1-DB1E-446F-AD07-EEE403829F3B}" destId="{53CEFF14-A88A-4CE7-B50B-BD60641DC133}" srcOrd="0" destOrd="0" parTransId="{5F3CDDF6-3ED4-43A4-9FCB-BF506AEDA606}" sibTransId="{5C190181-FC30-4348-AB3D-C5D44749E2A1}"/>
    <dgm:cxn modelId="{A659EC56-9252-423F-AEC3-BA66312FD4EC}" type="presOf" srcId="{270201A5-ECF2-4C2B-A0AD-D684E1FEB428}" destId="{4A73347B-BAD2-4B40-9ED4-6618352F89FF}" srcOrd="0" destOrd="0" presId="urn:microsoft.com/office/officeart/2005/8/layout/hierarchy2"/>
    <dgm:cxn modelId="{D1621D74-E271-4736-A2FD-3B93517CD002}" srcId="{E2B79853-3C68-4719-8F6D-E5BE5DEA3EE7}" destId="{95253A1C-9EC7-48A4-8210-F84B89AD2470}" srcOrd="3" destOrd="0" parTransId="{BF12EE6E-8173-4F30-8E56-2580B8049686}" sibTransId="{2E5C50AE-89E7-4BB9-A44E-964DF4C88F9F}"/>
    <dgm:cxn modelId="{097252EB-2EE5-45BB-9992-9CE6A6C57361}" srcId="{2284EACD-D5D0-472C-93BB-A6DAEA2A1364}" destId="{31ECEA1E-F26F-4627-95E3-6D4B46D91BBC}" srcOrd="0" destOrd="0" parTransId="{BC2552E9-26A6-4D18-84E7-DAEE40BF5278}" sibTransId="{E7A10393-BD62-41A5-9F62-F01DC1DDF7AC}"/>
    <dgm:cxn modelId="{4EC612B6-115F-4532-985C-AF7EFAAA146D}" type="presOf" srcId="{95253A1C-9EC7-48A4-8210-F84B89AD2470}" destId="{6CF3F103-2AE0-4BF6-9E95-C304B7900CF1}" srcOrd="0" destOrd="0" presId="urn:microsoft.com/office/officeart/2005/8/layout/hierarchy2"/>
    <dgm:cxn modelId="{246DE66A-CD83-4E00-9879-5AA006050C1B}" srcId="{41817AE2-A684-4DD3-8F32-FE80CE07763C}" destId="{270201A5-ECF2-4C2B-A0AD-D684E1FEB428}" srcOrd="1" destOrd="0" parTransId="{4F88C3F9-476F-4A8C-96F4-3F0A32F80A8F}" sibTransId="{543F5064-6785-4168-8CB6-9732FE5ECAD2}"/>
    <dgm:cxn modelId="{880C5C4C-15F8-453A-9AC3-A3553EF14779}" type="presOf" srcId="{BF12EE6E-8173-4F30-8E56-2580B8049686}" destId="{484A76C9-972C-410E-AA5E-69CE87023970}" srcOrd="0" destOrd="0" presId="urn:microsoft.com/office/officeart/2005/8/layout/hierarchy2"/>
    <dgm:cxn modelId="{D56AABC9-307A-4E4C-ADD6-4202E3C31108}" srcId="{41817AE2-A684-4DD3-8F32-FE80CE07763C}" destId="{FBA27C3C-E693-4179-95C1-B7D421CC7D1E}" srcOrd="0" destOrd="0" parTransId="{E2F7CE96-4E52-495F-A6C8-0E33400EC16D}" sibTransId="{CC2CD4EB-2E6A-4424-823E-664F74956D92}"/>
    <dgm:cxn modelId="{15CA14A4-8AAA-4273-B73A-56CF1037A45F}" srcId="{12124FB7-F7D8-45DE-890D-79A694EF1BA8}" destId="{DC4706A0-02BD-4112-B48C-54261A93DF85}" srcOrd="0" destOrd="0" parTransId="{D372530B-0457-447C-9931-0D2F0FD9A3F2}" sibTransId="{CFE8184B-BAD0-4783-9120-FCD640E6EBAC}"/>
    <dgm:cxn modelId="{7F5F8C51-9C1E-4A4C-B027-A10292C6161E}" type="presOf" srcId="{BF12EE6E-8173-4F30-8E56-2580B8049686}" destId="{C70EEE34-2218-4BA5-8335-FAF04BA7F5A3}" srcOrd="1" destOrd="0" presId="urn:microsoft.com/office/officeart/2005/8/layout/hierarchy2"/>
    <dgm:cxn modelId="{78AFAEA4-62CE-47BD-99CC-E7D1D3294FB8}" type="presOf" srcId="{31ECEA1E-F26F-4627-95E3-6D4B46D91BBC}" destId="{51003909-234A-408A-B2C4-EB8B276ADB7F}" srcOrd="0" destOrd="0" presId="urn:microsoft.com/office/officeart/2005/8/layout/hierarchy2"/>
    <dgm:cxn modelId="{0AF6B3EE-0169-4A5E-97C2-89C021B52E4B}" type="presOf" srcId="{53CEFF14-A88A-4CE7-B50B-BD60641DC133}" destId="{D590B381-FEEF-4149-A690-510E44092023}" srcOrd="0" destOrd="0" presId="urn:microsoft.com/office/officeart/2005/8/layout/hierarchy2"/>
    <dgm:cxn modelId="{8975D82E-2A1E-44C9-B640-A84AB0D14AC2}" srcId="{95253A1C-9EC7-48A4-8210-F84B89AD2470}" destId="{8EECEEAE-94EE-4820-8B2E-E6A8F0E386B2}" srcOrd="0" destOrd="0" parTransId="{7A3897B6-A720-4D39-8618-0632FB79E9E6}" sibTransId="{CB2F8C7A-D5E8-4EEB-BA8F-5686EA512988}"/>
    <dgm:cxn modelId="{5B819FEC-DC5F-445B-A359-1FA2B007A780}" type="presOf" srcId="{A52DB267-3EEF-4DE0-B16E-6A4F55272407}" destId="{2123072C-398C-4636-9A41-BDB1A4128B28}" srcOrd="0" destOrd="0" presId="urn:microsoft.com/office/officeart/2005/8/layout/hierarchy2"/>
    <dgm:cxn modelId="{A31A92DF-AC7B-4A31-A0BC-80459CA795B4}" type="presOf" srcId="{5EB9532F-94B7-45AA-A2CD-416377C6FDD6}" destId="{FD84BBDB-472A-4F9A-B511-ECA16D4C6C6A}" srcOrd="0" destOrd="0" presId="urn:microsoft.com/office/officeart/2005/8/layout/hierarchy2"/>
    <dgm:cxn modelId="{D5BA3F47-9427-45F4-A0B8-2E51D2AABD67}" type="presOf" srcId="{EC872815-79CD-4FCC-8819-6BB8B905B661}" destId="{C6DE423D-F35F-4430-A843-63C6356770E6}" srcOrd="1" destOrd="0" presId="urn:microsoft.com/office/officeart/2005/8/layout/hierarchy2"/>
    <dgm:cxn modelId="{50E71B28-B0F9-4B08-8AA0-AACC4A68CB7E}" type="presOf" srcId="{E2F7CE96-4E52-495F-A6C8-0E33400EC16D}" destId="{8EFF97F5-716B-4150-8FD5-C3A7A6FCC8C0}" srcOrd="0" destOrd="0" presId="urn:microsoft.com/office/officeart/2005/8/layout/hierarchy2"/>
    <dgm:cxn modelId="{CE5DEBF8-5114-4A3D-95A6-A5619247B514}" type="presOf" srcId="{5F3CDDF6-3ED4-43A4-9FCB-BF506AEDA606}" destId="{F902C0CD-D1A7-4568-BD98-19948E3BCF38}" srcOrd="1" destOrd="0" presId="urn:microsoft.com/office/officeart/2005/8/layout/hierarchy2"/>
    <dgm:cxn modelId="{4FE970E1-5A73-4B6F-9F05-FA83C5E6B6AA}" srcId="{E2B79853-3C68-4719-8F6D-E5BE5DEA3EE7}" destId="{12124FB7-F7D8-45DE-890D-79A694EF1BA8}" srcOrd="1" destOrd="0" parTransId="{B35798C1-8094-4963-8FEF-2338716C733D}" sibTransId="{5D2489DF-4B4C-4E67-A57B-0746FEF66ECA}"/>
    <dgm:cxn modelId="{770AB67C-1C4A-4275-AA87-04CF8350C06C}" type="presOf" srcId="{12124FB7-F7D8-45DE-890D-79A694EF1BA8}" destId="{FB4C7DC9-1C5A-432E-89D9-78F36C6AF6E2}" srcOrd="0" destOrd="0" presId="urn:microsoft.com/office/officeart/2005/8/layout/hierarchy2"/>
    <dgm:cxn modelId="{46068BCE-24C8-496A-8C4C-0B8AD86E0FA0}" type="presOf" srcId="{5F3CDDF6-3ED4-43A4-9FCB-BF506AEDA606}" destId="{0C752194-A78C-480E-B9B6-788FEFC5D38D}" srcOrd="0" destOrd="0" presId="urn:microsoft.com/office/officeart/2005/8/layout/hierarchy2"/>
    <dgm:cxn modelId="{4DA2C72B-EA9F-40FF-8038-17D80986B50F}" type="presOf" srcId="{BC2552E9-26A6-4D18-84E7-DAEE40BF5278}" destId="{15B8101F-42CE-4A8A-80E3-AA135470FD10}" srcOrd="1" destOrd="0" presId="urn:microsoft.com/office/officeart/2005/8/layout/hierarchy2"/>
    <dgm:cxn modelId="{5C3AB3A8-6185-402A-90D4-5D39191B3220}" type="presOf" srcId="{E2F7CE96-4E52-495F-A6C8-0E33400EC16D}" destId="{961EBEAC-2CFD-450B-970F-1E06C8956BDF}" srcOrd="1" destOrd="0" presId="urn:microsoft.com/office/officeart/2005/8/layout/hierarchy2"/>
    <dgm:cxn modelId="{2C01B97A-0DCF-464A-95A8-EA1AB587B813}" type="presOf" srcId="{A6D35122-75CC-4BEE-AB1C-DFA6FA5A3371}" destId="{09ADE025-AAB8-4D5A-923E-E0CC13D686FF}" srcOrd="0" destOrd="0" presId="urn:microsoft.com/office/officeart/2005/8/layout/hierarchy2"/>
    <dgm:cxn modelId="{B51F9574-95A4-4ED2-8810-F5830952E940}" type="presOf" srcId="{9AE89E93-B88A-44D0-A817-6EBC501970B3}" destId="{DD64191B-B355-4876-B2D0-02D71F2A27AA}" srcOrd="1" destOrd="0" presId="urn:microsoft.com/office/officeart/2005/8/layout/hierarchy2"/>
    <dgm:cxn modelId="{1A4AE54E-F2DC-4B67-B40C-2E27EB601072}" srcId="{DC4706A0-02BD-4112-B48C-54261A93DF85}" destId="{41817AE2-A684-4DD3-8F32-FE80CE07763C}" srcOrd="1" destOrd="0" parTransId="{A6D35122-75CC-4BEE-AB1C-DFA6FA5A3371}" sibTransId="{6EBBFB1F-DBAE-4D9A-A721-D7D3125D3E60}"/>
    <dgm:cxn modelId="{69DDA095-5C5C-4B89-AA30-3C69EC85A248}" type="presOf" srcId="{80C8DC81-B058-49B6-B238-8C0213E84FB9}" destId="{94FB3DA1-604F-45AB-A6DA-AF806AF2048C}" srcOrd="0" destOrd="0" presId="urn:microsoft.com/office/officeart/2005/8/layout/hierarchy2"/>
    <dgm:cxn modelId="{D3904DBF-99C0-4A8A-B640-83919FA4B2B3}" srcId="{80C8DC81-B058-49B6-B238-8C0213E84FB9}" destId="{E2B79853-3C68-4719-8F6D-E5BE5DEA3EE7}" srcOrd="0" destOrd="0" parTransId="{7E31BA7E-BEB7-42DB-A056-0DABA2A09B09}" sibTransId="{24CE6511-F936-4D1D-906C-BD88B93BEFCE}"/>
    <dgm:cxn modelId="{955A47CA-7DDE-4CD0-801A-7BB1A7A57EFB}" type="presOf" srcId="{8EECEEAE-94EE-4820-8B2E-E6A8F0E386B2}" destId="{9ADF189F-9F39-4971-BF2A-840705A5E532}" srcOrd="0" destOrd="0" presId="urn:microsoft.com/office/officeart/2005/8/layout/hierarchy2"/>
    <dgm:cxn modelId="{07022D23-FD3A-4867-A1B2-8BE649034EFA}" type="presOf" srcId="{5EB9532F-94B7-45AA-A2CD-416377C6FDD6}" destId="{D3F3974A-BFDB-4A77-99CA-AE6D43C6B961}" srcOrd="1" destOrd="0" presId="urn:microsoft.com/office/officeart/2005/8/layout/hierarchy2"/>
    <dgm:cxn modelId="{9BF98474-CE92-47DB-91DD-867EDDDF12A3}" type="presOf" srcId="{764EC2C4-A4EA-4A29-9A51-61B827AD187B}" destId="{DA4286A3-95F2-475B-BC25-BB9B27460DAD}" srcOrd="0" destOrd="0" presId="urn:microsoft.com/office/officeart/2005/8/layout/hierarchy2"/>
    <dgm:cxn modelId="{92512393-2770-49CE-AD3A-16251EB65C81}" type="presOf" srcId="{764EC2C4-A4EA-4A29-9A51-61B827AD187B}" destId="{3EF5312D-9080-4CC1-BA4B-AC69C5CF6081}" srcOrd="1" destOrd="0" presId="urn:microsoft.com/office/officeart/2005/8/layout/hierarchy2"/>
    <dgm:cxn modelId="{F7EC6AB9-F17E-44D9-BBBC-D0972C8F4592}" srcId="{3AADD4D0-832F-4A60-B63E-1B4D3CBCFA55}" destId="{2284EACD-D5D0-472C-93BB-A6DAEA2A1364}" srcOrd="0" destOrd="0" parTransId="{764EC2C4-A4EA-4A29-9A51-61B827AD187B}" sibTransId="{DFD49498-3386-4D2E-8B3E-DB6BB6C48999}"/>
    <dgm:cxn modelId="{CCE819D2-913D-47D9-A47C-352307D4834D}" type="presOf" srcId="{7A3897B6-A720-4D39-8618-0632FB79E9E6}" destId="{C81DA5A6-3622-4FD4-B4E2-1189F076E0B4}" srcOrd="1" destOrd="0" presId="urn:microsoft.com/office/officeart/2005/8/layout/hierarchy2"/>
    <dgm:cxn modelId="{735307B7-BCAB-499E-A672-18999F09F075}" type="presOf" srcId="{D372530B-0457-447C-9931-0D2F0FD9A3F2}" destId="{01A881B8-1D2C-4B9C-B5FC-515158FB1697}" srcOrd="0" destOrd="0" presId="urn:microsoft.com/office/officeart/2005/8/layout/hierarchy2"/>
    <dgm:cxn modelId="{81C6DD62-FE88-40C3-9646-5E48F2CD9D3A}" type="presOf" srcId="{10D596F6-7F9F-4E09-8E2A-2E18FD5B2BC7}" destId="{D6200D83-3CFF-447C-8994-27F2245CD8D7}" srcOrd="0" destOrd="0" presId="urn:microsoft.com/office/officeart/2005/8/layout/hierarchy2"/>
    <dgm:cxn modelId="{74389D4C-0BC6-4334-A0E3-D813D9ED1F06}" type="presOf" srcId="{3AADD4D0-832F-4A60-B63E-1B4D3CBCFA55}" destId="{4B3665F1-BA76-4843-879E-AF633B75F33A}" srcOrd="0" destOrd="0" presId="urn:microsoft.com/office/officeart/2005/8/layout/hierarchy2"/>
    <dgm:cxn modelId="{332B1A1D-F37D-4353-95D2-B1232E59B6A9}" srcId="{E2B79853-3C68-4719-8F6D-E5BE5DEA3EE7}" destId="{3AADD4D0-832F-4A60-B63E-1B4D3CBCFA55}" srcOrd="2" destOrd="0" parTransId="{9AE89E93-B88A-44D0-A817-6EBC501970B3}" sibTransId="{00A7998D-AA2D-4539-A8EE-89B227C1D421}"/>
    <dgm:cxn modelId="{8C4D3816-E18A-43C4-A873-BDFC872A802B}" srcId="{2284EACD-D5D0-472C-93BB-A6DAEA2A1364}" destId="{DD30E7A1-DB1E-446F-AD07-EEE403829F3B}" srcOrd="1" destOrd="0" parTransId="{5EB9532F-94B7-45AA-A2CD-416377C6FDD6}" sibTransId="{BB5B2FD7-0375-4594-8AE4-E58614847683}"/>
    <dgm:cxn modelId="{580F22EE-27DF-4209-BCCF-FEA466CC4E46}" srcId="{31ECEA1E-F26F-4627-95E3-6D4B46D91BBC}" destId="{10D596F6-7F9F-4E09-8E2A-2E18FD5B2BC7}" srcOrd="0" destOrd="0" parTransId="{46A96BE8-488A-4E8D-BE3C-D35B87C541EE}" sibTransId="{9A849859-125C-4891-9845-2D0DEA177B46}"/>
    <dgm:cxn modelId="{645B1C01-7369-40DA-B01D-DF1B8E2A31F7}" type="presOf" srcId="{EC872815-79CD-4FCC-8819-6BB8B905B661}" destId="{8AE91AE3-2A5D-4CF3-BCC8-57407BE01E23}" srcOrd="0" destOrd="0" presId="urn:microsoft.com/office/officeart/2005/8/layout/hierarchy2"/>
    <dgm:cxn modelId="{7000A8BD-ACCD-4543-9396-6B9F20E127B1}" srcId="{DC4706A0-02BD-4112-B48C-54261A93DF85}" destId="{A52DB267-3EEF-4DE0-B16E-6A4F55272407}" srcOrd="0" destOrd="0" parTransId="{CC71B138-E78C-4BB8-A160-B4FBB4C11CBB}" sibTransId="{D9B493FA-8C32-4130-95D4-046D0445B9B6}"/>
    <dgm:cxn modelId="{93124FB3-92A5-49D1-AD9C-F7BC45483707}" srcId="{E2B79853-3C68-4719-8F6D-E5BE5DEA3EE7}" destId="{B375C341-E683-4DFF-AAF6-E2BD4280EA71}" srcOrd="0" destOrd="0" parTransId="{48237E5E-9DC7-4C84-8462-663B9D847C67}" sibTransId="{C7AD873D-3534-4858-AAC3-F547FB4A2B73}"/>
    <dgm:cxn modelId="{64F64428-6498-4C27-870A-460D11ED86BF}" type="presOf" srcId="{2284EACD-D5D0-472C-93BB-A6DAEA2A1364}" destId="{27B7DF96-E436-470C-8E3F-087C5490F7D2}" srcOrd="0" destOrd="0" presId="urn:microsoft.com/office/officeart/2005/8/layout/hierarchy2"/>
    <dgm:cxn modelId="{2868A1E2-DF43-408A-950A-34D663C6C068}" type="presOf" srcId="{D372530B-0457-447C-9931-0D2F0FD9A3F2}" destId="{B2D4DA19-404F-4908-B85F-DFE0415F0E28}" srcOrd="1" destOrd="0" presId="urn:microsoft.com/office/officeart/2005/8/layout/hierarchy2"/>
    <dgm:cxn modelId="{4A5137BB-CE7C-4152-A813-E351D9A4104E}" type="presOf" srcId="{41817AE2-A684-4DD3-8F32-FE80CE07763C}" destId="{C8CB822C-1097-42A4-91A0-7EBED68B6B8F}" srcOrd="0" destOrd="0" presId="urn:microsoft.com/office/officeart/2005/8/layout/hierarchy2"/>
    <dgm:cxn modelId="{A6D106E1-BC48-40EB-82AF-B629DF4C4034}" type="presOf" srcId="{4F88C3F9-476F-4A8C-96F4-3F0A32F80A8F}" destId="{9AFC3C4E-7713-41D7-B89B-7E0A16BEEBF2}" srcOrd="1" destOrd="0" presId="urn:microsoft.com/office/officeart/2005/8/layout/hierarchy2"/>
    <dgm:cxn modelId="{30B2C0C2-C031-43BA-BF5B-9E564D9118BA}" type="presOf" srcId="{CC71B138-E78C-4BB8-A160-B4FBB4C11CBB}" destId="{888CB317-0AF7-4088-85D8-FB146A7E29F5}" srcOrd="0" destOrd="0" presId="urn:microsoft.com/office/officeart/2005/8/layout/hierarchy2"/>
    <dgm:cxn modelId="{0B35F7B4-7F69-4B4E-8A66-AE1E6BC316B1}" type="presOf" srcId="{A6D35122-75CC-4BEE-AB1C-DFA6FA5A3371}" destId="{EFC9DB7A-BF74-471B-B6A3-3CF315D3B306}" srcOrd="1" destOrd="0" presId="urn:microsoft.com/office/officeart/2005/8/layout/hierarchy2"/>
    <dgm:cxn modelId="{EBE43BC5-0061-4662-A89B-0D3024C89CE8}" type="presOf" srcId="{46A96BE8-488A-4E8D-BE3C-D35B87C541EE}" destId="{5D81AA07-3FE7-449D-B576-F6051537363E}" srcOrd="0" destOrd="0" presId="urn:microsoft.com/office/officeart/2005/8/layout/hierarchy2"/>
    <dgm:cxn modelId="{D1BF3560-1A03-40B1-A796-1100A8D8E5A4}" type="presOf" srcId="{4F88C3F9-476F-4A8C-96F4-3F0A32F80A8F}" destId="{9838BA3E-54F7-4372-830C-AC032A4EB6E2}" srcOrd="0" destOrd="0" presId="urn:microsoft.com/office/officeart/2005/8/layout/hierarchy2"/>
    <dgm:cxn modelId="{03EB9933-CA44-485D-AF0F-13D5BC61167F}" type="presOf" srcId="{7A3897B6-A720-4D39-8618-0632FB79E9E6}" destId="{26CA532E-5AB0-4695-86E3-3A5847BB25EA}" srcOrd="0" destOrd="0" presId="urn:microsoft.com/office/officeart/2005/8/layout/hierarchy2"/>
    <dgm:cxn modelId="{3DC879EB-0497-4F03-8556-E67653B438BE}" type="presOf" srcId="{BC2552E9-26A6-4D18-84E7-DAEE40BF5278}" destId="{1C456694-4EFC-4009-B17F-3D7EF0873E09}" srcOrd="0" destOrd="0" presId="urn:microsoft.com/office/officeart/2005/8/layout/hierarchy2"/>
    <dgm:cxn modelId="{7A88CB2B-8CE3-4CAB-9451-E94EEDEBB58F}" type="presOf" srcId="{B35798C1-8094-4963-8FEF-2338716C733D}" destId="{ED1E8FC9-1E55-4307-990A-6E6B94CA2EB3}" srcOrd="0" destOrd="0" presId="urn:microsoft.com/office/officeart/2005/8/layout/hierarchy2"/>
    <dgm:cxn modelId="{842FCF9F-6084-49CC-A145-5AE86367EA21}" type="presOf" srcId="{B35798C1-8094-4963-8FEF-2338716C733D}" destId="{B7324078-F9E5-4800-9C26-F6066B0AA831}" srcOrd="1" destOrd="0" presId="urn:microsoft.com/office/officeart/2005/8/layout/hierarchy2"/>
    <dgm:cxn modelId="{875F611D-FDFE-4AEF-80D4-CC860E829658}" type="presOf" srcId="{9AE89E93-B88A-44D0-A817-6EBC501970B3}" destId="{A3047422-FE9B-4E2B-82C2-4531B6119DD0}" srcOrd="0" destOrd="0" presId="urn:microsoft.com/office/officeart/2005/8/layout/hierarchy2"/>
    <dgm:cxn modelId="{95ED06E4-9FE5-478E-A64E-0D46F8F4131E}" type="presOf" srcId="{E2B79853-3C68-4719-8F6D-E5BE5DEA3EE7}" destId="{F8844521-6409-4D4A-B9A7-6CAEB5C2B3E7}" srcOrd="0" destOrd="0" presId="urn:microsoft.com/office/officeart/2005/8/layout/hierarchy2"/>
    <dgm:cxn modelId="{D32D386C-654F-45E5-AA75-15E456487B92}" type="presParOf" srcId="{94FB3DA1-604F-45AB-A6DA-AF806AF2048C}" destId="{7DC3DDD0-460A-4B01-AE80-C673532FB452}" srcOrd="0" destOrd="0" presId="urn:microsoft.com/office/officeart/2005/8/layout/hierarchy2"/>
    <dgm:cxn modelId="{336B8E09-639B-4127-B9E4-701FA4223E2A}" type="presParOf" srcId="{7DC3DDD0-460A-4B01-AE80-C673532FB452}" destId="{F8844521-6409-4D4A-B9A7-6CAEB5C2B3E7}" srcOrd="0" destOrd="0" presId="urn:microsoft.com/office/officeart/2005/8/layout/hierarchy2"/>
    <dgm:cxn modelId="{80FA56EA-CEC7-4634-9E0F-11A16903218C}" type="presParOf" srcId="{7DC3DDD0-460A-4B01-AE80-C673532FB452}" destId="{32159F32-12D4-4F07-BBD6-9426C6403951}" srcOrd="1" destOrd="0" presId="urn:microsoft.com/office/officeart/2005/8/layout/hierarchy2"/>
    <dgm:cxn modelId="{F640F5C1-ADCD-423E-8C01-004F48B84E9F}" type="presParOf" srcId="{32159F32-12D4-4F07-BBD6-9426C6403951}" destId="{79C95798-C488-49B8-85D7-3F4528A4D097}" srcOrd="0" destOrd="0" presId="urn:microsoft.com/office/officeart/2005/8/layout/hierarchy2"/>
    <dgm:cxn modelId="{B190EDB6-BE82-484D-B10A-8B76C8390D60}" type="presParOf" srcId="{79C95798-C488-49B8-85D7-3F4528A4D097}" destId="{590AF079-2E0E-414C-8A54-13968EE5AF6B}" srcOrd="0" destOrd="0" presId="urn:microsoft.com/office/officeart/2005/8/layout/hierarchy2"/>
    <dgm:cxn modelId="{C262C1DE-41EB-4DA7-82AA-9D69457A8930}" type="presParOf" srcId="{32159F32-12D4-4F07-BBD6-9426C6403951}" destId="{A517BA2D-450C-48DB-9EE7-7400EBF576C1}" srcOrd="1" destOrd="0" presId="urn:microsoft.com/office/officeart/2005/8/layout/hierarchy2"/>
    <dgm:cxn modelId="{60A43BD9-7769-41D5-9A37-37B9D325417B}" type="presParOf" srcId="{A517BA2D-450C-48DB-9EE7-7400EBF576C1}" destId="{CB869DD3-255C-4E3B-AB7B-E4EBBBC74EBE}" srcOrd="0" destOrd="0" presId="urn:microsoft.com/office/officeart/2005/8/layout/hierarchy2"/>
    <dgm:cxn modelId="{B6AEA248-8365-4414-B284-709E6FA8FFBA}" type="presParOf" srcId="{A517BA2D-450C-48DB-9EE7-7400EBF576C1}" destId="{CAB662B1-3617-4AC4-885E-87F17C3C3C00}" srcOrd="1" destOrd="0" presId="urn:microsoft.com/office/officeart/2005/8/layout/hierarchy2"/>
    <dgm:cxn modelId="{64B64A28-35BC-4C64-9B78-28BF05B10B38}" type="presParOf" srcId="{CAB662B1-3617-4AC4-885E-87F17C3C3C00}" destId="{8AE91AE3-2A5D-4CF3-BCC8-57407BE01E23}" srcOrd="0" destOrd="0" presId="urn:microsoft.com/office/officeart/2005/8/layout/hierarchy2"/>
    <dgm:cxn modelId="{CCA1F7AE-91A0-45C6-BBFA-7BFFF538DC8C}" type="presParOf" srcId="{8AE91AE3-2A5D-4CF3-BCC8-57407BE01E23}" destId="{C6DE423D-F35F-4430-A843-63C6356770E6}" srcOrd="0" destOrd="0" presId="urn:microsoft.com/office/officeart/2005/8/layout/hierarchy2"/>
    <dgm:cxn modelId="{E9CB1FD3-92D4-4716-8F43-6332628B4A90}" type="presParOf" srcId="{CAB662B1-3617-4AC4-885E-87F17C3C3C00}" destId="{C469DEA7-E015-40AA-A07B-AC77F7CC1451}" srcOrd="1" destOrd="0" presId="urn:microsoft.com/office/officeart/2005/8/layout/hierarchy2"/>
    <dgm:cxn modelId="{ED9EB867-A5C6-4B45-AD30-EA082BE6D183}" type="presParOf" srcId="{C469DEA7-E015-40AA-A07B-AC77F7CC1451}" destId="{60C250E7-E00A-49AC-BAE1-5501385B2B96}" srcOrd="0" destOrd="0" presId="urn:microsoft.com/office/officeart/2005/8/layout/hierarchy2"/>
    <dgm:cxn modelId="{AEC1FAED-43DE-48C6-B6AA-B7A91514BF18}" type="presParOf" srcId="{C469DEA7-E015-40AA-A07B-AC77F7CC1451}" destId="{195BE025-CBCF-438E-B6D9-389C9E2D818E}" srcOrd="1" destOrd="0" presId="urn:microsoft.com/office/officeart/2005/8/layout/hierarchy2"/>
    <dgm:cxn modelId="{825A9106-30D4-46D3-AE5D-5F818C836370}" type="presParOf" srcId="{32159F32-12D4-4F07-BBD6-9426C6403951}" destId="{ED1E8FC9-1E55-4307-990A-6E6B94CA2EB3}" srcOrd="2" destOrd="0" presId="urn:microsoft.com/office/officeart/2005/8/layout/hierarchy2"/>
    <dgm:cxn modelId="{6DB683AD-AA52-444F-9AEE-BF8E13F64504}" type="presParOf" srcId="{ED1E8FC9-1E55-4307-990A-6E6B94CA2EB3}" destId="{B7324078-F9E5-4800-9C26-F6066B0AA831}" srcOrd="0" destOrd="0" presId="urn:microsoft.com/office/officeart/2005/8/layout/hierarchy2"/>
    <dgm:cxn modelId="{77AD9945-B647-4555-B419-F2FEEAA6ABB1}" type="presParOf" srcId="{32159F32-12D4-4F07-BBD6-9426C6403951}" destId="{CDEF7958-0EFC-4F34-9F1A-B199DA94A176}" srcOrd="3" destOrd="0" presId="urn:microsoft.com/office/officeart/2005/8/layout/hierarchy2"/>
    <dgm:cxn modelId="{185CB4B1-DCEA-4AB3-87A8-272B086EE2CC}" type="presParOf" srcId="{CDEF7958-0EFC-4F34-9F1A-B199DA94A176}" destId="{FB4C7DC9-1C5A-432E-89D9-78F36C6AF6E2}" srcOrd="0" destOrd="0" presId="urn:microsoft.com/office/officeart/2005/8/layout/hierarchy2"/>
    <dgm:cxn modelId="{FF382879-ED95-4C67-8D59-15CA3C7CE6C3}" type="presParOf" srcId="{CDEF7958-0EFC-4F34-9F1A-B199DA94A176}" destId="{44FCE6D9-9DE5-4417-B8C1-779FFA64228F}" srcOrd="1" destOrd="0" presId="urn:microsoft.com/office/officeart/2005/8/layout/hierarchy2"/>
    <dgm:cxn modelId="{9BEF3435-B304-4619-8928-0A756A48E153}" type="presParOf" srcId="{44FCE6D9-9DE5-4417-B8C1-779FFA64228F}" destId="{01A881B8-1D2C-4B9C-B5FC-515158FB1697}" srcOrd="0" destOrd="0" presId="urn:microsoft.com/office/officeart/2005/8/layout/hierarchy2"/>
    <dgm:cxn modelId="{F7B3FB28-D76E-4C35-84EE-ABFD55F5D519}" type="presParOf" srcId="{01A881B8-1D2C-4B9C-B5FC-515158FB1697}" destId="{B2D4DA19-404F-4908-B85F-DFE0415F0E28}" srcOrd="0" destOrd="0" presId="urn:microsoft.com/office/officeart/2005/8/layout/hierarchy2"/>
    <dgm:cxn modelId="{725084CC-CBFE-4D02-B149-63A05953881B}" type="presParOf" srcId="{44FCE6D9-9DE5-4417-B8C1-779FFA64228F}" destId="{3D895F24-BA16-446F-98C8-5BD44FE36C16}" srcOrd="1" destOrd="0" presId="urn:microsoft.com/office/officeart/2005/8/layout/hierarchy2"/>
    <dgm:cxn modelId="{88FBAEDD-0FC6-4771-AC6E-D45D38B0FEEC}" type="presParOf" srcId="{3D895F24-BA16-446F-98C8-5BD44FE36C16}" destId="{1D0C3B44-7EED-403F-AC3F-4C4A7BFB4391}" srcOrd="0" destOrd="0" presId="urn:microsoft.com/office/officeart/2005/8/layout/hierarchy2"/>
    <dgm:cxn modelId="{8C6DF37C-7B45-43F0-B237-FC568B6D6D25}" type="presParOf" srcId="{3D895F24-BA16-446F-98C8-5BD44FE36C16}" destId="{0EC7F2E4-998B-4CE0-9DD8-36013BCD2137}" srcOrd="1" destOrd="0" presId="urn:microsoft.com/office/officeart/2005/8/layout/hierarchy2"/>
    <dgm:cxn modelId="{89C1C313-7B36-405A-893E-CB4B85D8FEC0}" type="presParOf" srcId="{0EC7F2E4-998B-4CE0-9DD8-36013BCD2137}" destId="{888CB317-0AF7-4088-85D8-FB146A7E29F5}" srcOrd="0" destOrd="0" presId="urn:microsoft.com/office/officeart/2005/8/layout/hierarchy2"/>
    <dgm:cxn modelId="{7D38F0BA-1667-4CE0-9C6E-509575CF2BE0}" type="presParOf" srcId="{888CB317-0AF7-4088-85D8-FB146A7E29F5}" destId="{593381C5-FDC4-4376-BE13-F2853497EB9A}" srcOrd="0" destOrd="0" presId="urn:microsoft.com/office/officeart/2005/8/layout/hierarchy2"/>
    <dgm:cxn modelId="{90B2107C-98AC-4A11-9A31-95E55E717258}" type="presParOf" srcId="{0EC7F2E4-998B-4CE0-9DD8-36013BCD2137}" destId="{D9D17180-AF2C-4DC8-876F-0CD69C420997}" srcOrd="1" destOrd="0" presId="urn:microsoft.com/office/officeart/2005/8/layout/hierarchy2"/>
    <dgm:cxn modelId="{E3E61D85-29B5-4C1E-AC9D-00FB6CEDBBC9}" type="presParOf" srcId="{D9D17180-AF2C-4DC8-876F-0CD69C420997}" destId="{2123072C-398C-4636-9A41-BDB1A4128B28}" srcOrd="0" destOrd="0" presId="urn:microsoft.com/office/officeart/2005/8/layout/hierarchy2"/>
    <dgm:cxn modelId="{FE8E8EB7-0850-497A-8DB6-E4CA2EA832FE}" type="presParOf" srcId="{D9D17180-AF2C-4DC8-876F-0CD69C420997}" destId="{323B29D9-7F11-4D7F-A4EE-7C34987DAC22}" srcOrd="1" destOrd="0" presId="urn:microsoft.com/office/officeart/2005/8/layout/hierarchy2"/>
    <dgm:cxn modelId="{888B169B-3FB6-4FCD-BDE6-9C046FE0B717}" type="presParOf" srcId="{0EC7F2E4-998B-4CE0-9DD8-36013BCD2137}" destId="{09ADE025-AAB8-4D5A-923E-E0CC13D686FF}" srcOrd="2" destOrd="0" presId="urn:microsoft.com/office/officeart/2005/8/layout/hierarchy2"/>
    <dgm:cxn modelId="{B281581A-E1DC-42BC-8BB5-918A9304F1B8}" type="presParOf" srcId="{09ADE025-AAB8-4D5A-923E-E0CC13D686FF}" destId="{EFC9DB7A-BF74-471B-B6A3-3CF315D3B306}" srcOrd="0" destOrd="0" presId="urn:microsoft.com/office/officeart/2005/8/layout/hierarchy2"/>
    <dgm:cxn modelId="{ACEE0A07-D0CF-47C7-A8F6-AB388D290E7A}" type="presParOf" srcId="{0EC7F2E4-998B-4CE0-9DD8-36013BCD2137}" destId="{089EE757-A9C6-495B-B06B-EF0F9A9646C7}" srcOrd="3" destOrd="0" presId="urn:microsoft.com/office/officeart/2005/8/layout/hierarchy2"/>
    <dgm:cxn modelId="{FDB3DC0D-4991-4921-B587-1C0A2B3FDEA9}" type="presParOf" srcId="{089EE757-A9C6-495B-B06B-EF0F9A9646C7}" destId="{C8CB822C-1097-42A4-91A0-7EBED68B6B8F}" srcOrd="0" destOrd="0" presId="urn:microsoft.com/office/officeart/2005/8/layout/hierarchy2"/>
    <dgm:cxn modelId="{FC19818D-4A6C-479E-938D-211AAFBCE559}" type="presParOf" srcId="{089EE757-A9C6-495B-B06B-EF0F9A9646C7}" destId="{BC9B1912-4D99-496B-BBAD-2045B577937C}" srcOrd="1" destOrd="0" presId="urn:microsoft.com/office/officeart/2005/8/layout/hierarchy2"/>
    <dgm:cxn modelId="{2AA6ACC1-F78C-4850-B359-6F29479EDF8F}" type="presParOf" srcId="{BC9B1912-4D99-496B-BBAD-2045B577937C}" destId="{8EFF97F5-716B-4150-8FD5-C3A7A6FCC8C0}" srcOrd="0" destOrd="0" presId="urn:microsoft.com/office/officeart/2005/8/layout/hierarchy2"/>
    <dgm:cxn modelId="{FD937FAD-19FD-49F7-B2D1-F2D1D2751A41}" type="presParOf" srcId="{8EFF97F5-716B-4150-8FD5-C3A7A6FCC8C0}" destId="{961EBEAC-2CFD-450B-970F-1E06C8956BDF}" srcOrd="0" destOrd="0" presId="urn:microsoft.com/office/officeart/2005/8/layout/hierarchy2"/>
    <dgm:cxn modelId="{09CA1951-EE2E-4F02-AC0B-BA4B77D7587C}" type="presParOf" srcId="{BC9B1912-4D99-496B-BBAD-2045B577937C}" destId="{DED9A6CE-3119-429C-AE9C-3C6D198A69DA}" srcOrd="1" destOrd="0" presId="urn:microsoft.com/office/officeart/2005/8/layout/hierarchy2"/>
    <dgm:cxn modelId="{5A7C4CE3-F105-4753-952C-6214BF212E58}" type="presParOf" srcId="{DED9A6CE-3119-429C-AE9C-3C6D198A69DA}" destId="{7978095D-16D6-49EB-8E02-C11531FA5516}" srcOrd="0" destOrd="0" presId="urn:microsoft.com/office/officeart/2005/8/layout/hierarchy2"/>
    <dgm:cxn modelId="{90AB77E7-3C02-4C65-9E1B-A5FF6B495AC0}" type="presParOf" srcId="{DED9A6CE-3119-429C-AE9C-3C6D198A69DA}" destId="{EBE3D5BE-FB53-446A-A118-5B7A9D79C795}" srcOrd="1" destOrd="0" presId="urn:microsoft.com/office/officeart/2005/8/layout/hierarchy2"/>
    <dgm:cxn modelId="{488AD829-DD73-4058-82A5-B8D763DFE325}" type="presParOf" srcId="{BC9B1912-4D99-496B-BBAD-2045B577937C}" destId="{9838BA3E-54F7-4372-830C-AC032A4EB6E2}" srcOrd="2" destOrd="0" presId="urn:microsoft.com/office/officeart/2005/8/layout/hierarchy2"/>
    <dgm:cxn modelId="{E785EE68-36A7-46E8-915C-A24F3828BEFE}" type="presParOf" srcId="{9838BA3E-54F7-4372-830C-AC032A4EB6E2}" destId="{9AFC3C4E-7713-41D7-B89B-7E0A16BEEBF2}" srcOrd="0" destOrd="0" presId="urn:microsoft.com/office/officeart/2005/8/layout/hierarchy2"/>
    <dgm:cxn modelId="{446664F0-18DB-46B3-AC97-11A35C7F5771}" type="presParOf" srcId="{BC9B1912-4D99-496B-BBAD-2045B577937C}" destId="{F2FC4BBF-6D77-4681-A501-0D19E58B17E2}" srcOrd="3" destOrd="0" presId="urn:microsoft.com/office/officeart/2005/8/layout/hierarchy2"/>
    <dgm:cxn modelId="{28C8CFA4-DE4B-42EE-873C-02EE97C9D241}" type="presParOf" srcId="{F2FC4BBF-6D77-4681-A501-0D19E58B17E2}" destId="{4A73347B-BAD2-4B40-9ED4-6618352F89FF}" srcOrd="0" destOrd="0" presId="urn:microsoft.com/office/officeart/2005/8/layout/hierarchy2"/>
    <dgm:cxn modelId="{E7FC9016-89A9-422E-B017-C1E4A0A1FB4C}" type="presParOf" srcId="{F2FC4BBF-6D77-4681-A501-0D19E58B17E2}" destId="{1C938536-ABA9-4EC0-8E36-356EEE344FFD}" srcOrd="1" destOrd="0" presId="urn:microsoft.com/office/officeart/2005/8/layout/hierarchy2"/>
    <dgm:cxn modelId="{699E9E86-7E33-4484-8697-150F64208AB9}" type="presParOf" srcId="{32159F32-12D4-4F07-BBD6-9426C6403951}" destId="{A3047422-FE9B-4E2B-82C2-4531B6119DD0}" srcOrd="4" destOrd="0" presId="urn:microsoft.com/office/officeart/2005/8/layout/hierarchy2"/>
    <dgm:cxn modelId="{03D91F57-9B2E-4498-B494-8D864CF4834F}" type="presParOf" srcId="{A3047422-FE9B-4E2B-82C2-4531B6119DD0}" destId="{DD64191B-B355-4876-B2D0-02D71F2A27AA}" srcOrd="0" destOrd="0" presId="urn:microsoft.com/office/officeart/2005/8/layout/hierarchy2"/>
    <dgm:cxn modelId="{C1C663DC-94DF-4C42-BB65-FF5DC49F4A9B}" type="presParOf" srcId="{32159F32-12D4-4F07-BBD6-9426C6403951}" destId="{7FA441E5-3343-45B1-ACF4-E03729A00888}" srcOrd="5" destOrd="0" presId="urn:microsoft.com/office/officeart/2005/8/layout/hierarchy2"/>
    <dgm:cxn modelId="{CA6F283B-6A90-401B-B446-081F1C0B80D4}" type="presParOf" srcId="{7FA441E5-3343-45B1-ACF4-E03729A00888}" destId="{4B3665F1-BA76-4843-879E-AF633B75F33A}" srcOrd="0" destOrd="0" presId="urn:microsoft.com/office/officeart/2005/8/layout/hierarchy2"/>
    <dgm:cxn modelId="{3D4790FB-C97D-4931-B802-7CC7FD11E977}" type="presParOf" srcId="{7FA441E5-3343-45B1-ACF4-E03729A00888}" destId="{96D9ED86-747D-4996-B4F2-ECA3338266FE}" srcOrd="1" destOrd="0" presId="urn:microsoft.com/office/officeart/2005/8/layout/hierarchy2"/>
    <dgm:cxn modelId="{FCBDAD35-8EBF-48E4-88B2-35006FE33D58}" type="presParOf" srcId="{96D9ED86-747D-4996-B4F2-ECA3338266FE}" destId="{DA4286A3-95F2-475B-BC25-BB9B27460DAD}" srcOrd="0" destOrd="0" presId="urn:microsoft.com/office/officeart/2005/8/layout/hierarchy2"/>
    <dgm:cxn modelId="{584CE22C-E3C6-4CA9-B5EC-0776311797CD}" type="presParOf" srcId="{DA4286A3-95F2-475B-BC25-BB9B27460DAD}" destId="{3EF5312D-9080-4CC1-BA4B-AC69C5CF6081}" srcOrd="0" destOrd="0" presId="urn:microsoft.com/office/officeart/2005/8/layout/hierarchy2"/>
    <dgm:cxn modelId="{5620A4E4-F8A2-4735-A0A8-7C4E36A00BF7}" type="presParOf" srcId="{96D9ED86-747D-4996-B4F2-ECA3338266FE}" destId="{4F62F5AB-0CAC-41FD-A710-DD746D946AB7}" srcOrd="1" destOrd="0" presId="urn:microsoft.com/office/officeart/2005/8/layout/hierarchy2"/>
    <dgm:cxn modelId="{234F185E-9EC0-406E-AADF-5A983ECA7AB3}" type="presParOf" srcId="{4F62F5AB-0CAC-41FD-A710-DD746D946AB7}" destId="{27B7DF96-E436-470C-8E3F-087C5490F7D2}" srcOrd="0" destOrd="0" presId="urn:microsoft.com/office/officeart/2005/8/layout/hierarchy2"/>
    <dgm:cxn modelId="{A0C6AA4E-46C9-4EE7-B435-4E8EAAAF5431}" type="presParOf" srcId="{4F62F5AB-0CAC-41FD-A710-DD746D946AB7}" destId="{41A88B4E-F7C2-4C99-8CB9-36E26A61829E}" srcOrd="1" destOrd="0" presId="urn:microsoft.com/office/officeart/2005/8/layout/hierarchy2"/>
    <dgm:cxn modelId="{6C88ED3C-2160-4757-935F-3798782BEBA6}" type="presParOf" srcId="{41A88B4E-F7C2-4C99-8CB9-36E26A61829E}" destId="{1C456694-4EFC-4009-B17F-3D7EF0873E09}" srcOrd="0" destOrd="0" presId="urn:microsoft.com/office/officeart/2005/8/layout/hierarchy2"/>
    <dgm:cxn modelId="{F4C1A533-F480-49C2-9D93-AAADEC1FAFF5}" type="presParOf" srcId="{1C456694-4EFC-4009-B17F-3D7EF0873E09}" destId="{15B8101F-42CE-4A8A-80E3-AA135470FD10}" srcOrd="0" destOrd="0" presId="urn:microsoft.com/office/officeart/2005/8/layout/hierarchy2"/>
    <dgm:cxn modelId="{2BB5B00F-9684-4123-80DC-ACAD39A12CF4}" type="presParOf" srcId="{41A88B4E-F7C2-4C99-8CB9-36E26A61829E}" destId="{8E5C8A07-3D22-475F-813A-95E28283A07F}" srcOrd="1" destOrd="0" presId="urn:microsoft.com/office/officeart/2005/8/layout/hierarchy2"/>
    <dgm:cxn modelId="{5429F0BF-183C-41CD-8BAB-E46246E5FD25}" type="presParOf" srcId="{8E5C8A07-3D22-475F-813A-95E28283A07F}" destId="{51003909-234A-408A-B2C4-EB8B276ADB7F}" srcOrd="0" destOrd="0" presId="urn:microsoft.com/office/officeart/2005/8/layout/hierarchy2"/>
    <dgm:cxn modelId="{D93D177B-0698-4AA3-838C-28A506BB3B6F}" type="presParOf" srcId="{8E5C8A07-3D22-475F-813A-95E28283A07F}" destId="{2943B5E4-1A68-477E-85D2-B627D9676248}" srcOrd="1" destOrd="0" presId="urn:microsoft.com/office/officeart/2005/8/layout/hierarchy2"/>
    <dgm:cxn modelId="{18580838-2655-427F-BC90-865E7D14D64E}" type="presParOf" srcId="{2943B5E4-1A68-477E-85D2-B627D9676248}" destId="{5D81AA07-3FE7-449D-B576-F6051537363E}" srcOrd="0" destOrd="0" presId="urn:microsoft.com/office/officeart/2005/8/layout/hierarchy2"/>
    <dgm:cxn modelId="{A677E033-CDDC-4C49-B8B0-E65181896FFE}" type="presParOf" srcId="{5D81AA07-3FE7-449D-B576-F6051537363E}" destId="{3E4BBF8F-3EBC-4554-AE9C-0B4F20D951FE}" srcOrd="0" destOrd="0" presId="urn:microsoft.com/office/officeart/2005/8/layout/hierarchy2"/>
    <dgm:cxn modelId="{E117C8A8-B762-4BE5-907D-D710D1D7C911}" type="presParOf" srcId="{2943B5E4-1A68-477E-85D2-B627D9676248}" destId="{5FEDDC58-6D47-4997-8E31-E2FA1C1336F2}" srcOrd="1" destOrd="0" presId="urn:microsoft.com/office/officeart/2005/8/layout/hierarchy2"/>
    <dgm:cxn modelId="{2C8F0519-94F4-4639-9B94-BB5916073E32}" type="presParOf" srcId="{5FEDDC58-6D47-4997-8E31-E2FA1C1336F2}" destId="{D6200D83-3CFF-447C-8994-27F2245CD8D7}" srcOrd="0" destOrd="0" presId="urn:microsoft.com/office/officeart/2005/8/layout/hierarchy2"/>
    <dgm:cxn modelId="{5DABE5F0-89BC-4A1B-83C0-F57832EDD15D}" type="presParOf" srcId="{5FEDDC58-6D47-4997-8E31-E2FA1C1336F2}" destId="{82897958-9BBD-4A5F-A29D-554367AD3480}" srcOrd="1" destOrd="0" presId="urn:microsoft.com/office/officeart/2005/8/layout/hierarchy2"/>
    <dgm:cxn modelId="{76EA626C-1ADB-4557-887E-CA12488DEBF2}" type="presParOf" srcId="{41A88B4E-F7C2-4C99-8CB9-36E26A61829E}" destId="{FD84BBDB-472A-4F9A-B511-ECA16D4C6C6A}" srcOrd="2" destOrd="0" presId="urn:microsoft.com/office/officeart/2005/8/layout/hierarchy2"/>
    <dgm:cxn modelId="{49331CE2-93D7-4FFA-BDDD-D9ADC6DD60BF}" type="presParOf" srcId="{FD84BBDB-472A-4F9A-B511-ECA16D4C6C6A}" destId="{D3F3974A-BFDB-4A77-99CA-AE6D43C6B961}" srcOrd="0" destOrd="0" presId="urn:microsoft.com/office/officeart/2005/8/layout/hierarchy2"/>
    <dgm:cxn modelId="{52BB2CBA-B3AC-4E0C-981D-FFFFB914C853}" type="presParOf" srcId="{41A88B4E-F7C2-4C99-8CB9-36E26A61829E}" destId="{D443CAED-2DF7-4879-B091-1B0C65784506}" srcOrd="3" destOrd="0" presId="urn:microsoft.com/office/officeart/2005/8/layout/hierarchy2"/>
    <dgm:cxn modelId="{0B94516D-0493-4C77-8890-677F0E7C0DF9}" type="presParOf" srcId="{D443CAED-2DF7-4879-B091-1B0C65784506}" destId="{E35BA530-F412-4863-B18C-BAEC11B9F8F0}" srcOrd="0" destOrd="0" presId="urn:microsoft.com/office/officeart/2005/8/layout/hierarchy2"/>
    <dgm:cxn modelId="{F3830223-59F2-4D1F-832D-24C2BDD9FC2D}" type="presParOf" srcId="{D443CAED-2DF7-4879-B091-1B0C65784506}" destId="{6603BD8E-F607-4754-9072-B2EDB2532085}" srcOrd="1" destOrd="0" presId="urn:microsoft.com/office/officeart/2005/8/layout/hierarchy2"/>
    <dgm:cxn modelId="{D568E864-31C9-42A9-9EA3-995A92060A3A}" type="presParOf" srcId="{6603BD8E-F607-4754-9072-B2EDB2532085}" destId="{0C752194-A78C-480E-B9B6-788FEFC5D38D}" srcOrd="0" destOrd="0" presId="urn:microsoft.com/office/officeart/2005/8/layout/hierarchy2"/>
    <dgm:cxn modelId="{427C647F-A97A-4BB1-AB0C-35F5000783B7}" type="presParOf" srcId="{0C752194-A78C-480E-B9B6-788FEFC5D38D}" destId="{F902C0CD-D1A7-4568-BD98-19948E3BCF38}" srcOrd="0" destOrd="0" presId="urn:microsoft.com/office/officeart/2005/8/layout/hierarchy2"/>
    <dgm:cxn modelId="{9F5989E0-D758-49FC-B2DB-13A64978E397}" type="presParOf" srcId="{6603BD8E-F607-4754-9072-B2EDB2532085}" destId="{8A5B3AA1-C2A7-4FA7-B6E8-5923C29A586A}" srcOrd="1" destOrd="0" presId="urn:microsoft.com/office/officeart/2005/8/layout/hierarchy2"/>
    <dgm:cxn modelId="{ACB13D8B-B71A-4FF3-80AC-363DAACDA116}" type="presParOf" srcId="{8A5B3AA1-C2A7-4FA7-B6E8-5923C29A586A}" destId="{D590B381-FEEF-4149-A690-510E44092023}" srcOrd="0" destOrd="0" presId="urn:microsoft.com/office/officeart/2005/8/layout/hierarchy2"/>
    <dgm:cxn modelId="{3C511BF8-5D4D-4E7F-8FE3-F944C63257E5}" type="presParOf" srcId="{8A5B3AA1-C2A7-4FA7-B6E8-5923C29A586A}" destId="{336B358F-DADF-4BE6-B863-A7C8547AE50F}" srcOrd="1" destOrd="0" presId="urn:microsoft.com/office/officeart/2005/8/layout/hierarchy2"/>
    <dgm:cxn modelId="{4FA04FB3-1075-4C18-8247-4F5994F6C77D}" type="presParOf" srcId="{32159F32-12D4-4F07-BBD6-9426C6403951}" destId="{484A76C9-972C-410E-AA5E-69CE87023970}" srcOrd="6" destOrd="0" presId="urn:microsoft.com/office/officeart/2005/8/layout/hierarchy2"/>
    <dgm:cxn modelId="{49475737-FA66-48DA-BC5A-72D8811EFBF6}" type="presParOf" srcId="{484A76C9-972C-410E-AA5E-69CE87023970}" destId="{C70EEE34-2218-4BA5-8335-FAF04BA7F5A3}" srcOrd="0" destOrd="0" presId="urn:microsoft.com/office/officeart/2005/8/layout/hierarchy2"/>
    <dgm:cxn modelId="{5F604BA6-62AA-4CD7-A66B-D5467D4EEF80}" type="presParOf" srcId="{32159F32-12D4-4F07-BBD6-9426C6403951}" destId="{C625774D-FFC4-4F00-8760-A8493BC39577}" srcOrd="7" destOrd="0" presId="urn:microsoft.com/office/officeart/2005/8/layout/hierarchy2"/>
    <dgm:cxn modelId="{7233D2BF-053F-4F5C-8C2A-74BC5B4DA117}" type="presParOf" srcId="{C625774D-FFC4-4F00-8760-A8493BC39577}" destId="{6CF3F103-2AE0-4BF6-9E95-C304B7900CF1}" srcOrd="0" destOrd="0" presId="urn:microsoft.com/office/officeart/2005/8/layout/hierarchy2"/>
    <dgm:cxn modelId="{311DFD99-187F-419C-AF67-1F2A8A96766E}" type="presParOf" srcId="{C625774D-FFC4-4F00-8760-A8493BC39577}" destId="{1E110FCD-269A-4AC2-B251-DF54FBADE1DF}" srcOrd="1" destOrd="0" presId="urn:microsoft.com/office/officeart/2005/8/layout/hierarchy2"/>
    <dgm:cxn modelId="{11782817-027F-4E86-9DCF-52247D6595D2}" type="presParOf" srcId="{1E110FCD-269A-4AC2-B251-DF54FBADE1DF}" destId="{26CA532E-5AB0-4695-86E3-3A5847BB25EA}" srcOrd="0" destOrd="0" presId="urn:microsoft.com/office/officeart/2005/8/layout/hierarchy2"/>
    <dgm:cxn modelId="{308162B5-2A6A-49B7-96C1-9430FC152F77}" type="presParOf" srcId="{26CA532E-5AB0-4695-86E3-3A5847BB25EA}" destId="{C81DA5A6-3622-4FD4-B4E2-1189F076E0B4}" srcOrd="0" destOrd="0" presId="urn:microsoft.com/office/officeart/2005/8/layout/hierarchy2"/>
    <dgm:cxn modelId="{C2C6061C-D223-463A-A50B-BF89957DB108}" type="presParOf" srcId="{1E110FCD-269A-4AC2-B251-DF54FBADE1DF}" destId="{C1C7B6B0-7BA6-47E3-A114-6A4971D4A30C}" srcOrd="1" destOrd="0" presId="urn:microsoft.com/office/officeart/2005/8/layout/hierarchy2"/>
    <dgm:cxn modelId="{8D3464B7-8508-4D08-A269-E96A6437C978}" type="presParOf" srcId="{C1C7B6B0-7BA6-47E3-A114-6A4971D4A30C}" destId="{9ADF189F-9F39-4971-BF2A-840705A5E532}" srcOrd="0" destOrd="0" presId="urn:microsoft.com/office/officeart/2005/8/layout/hierarchy2"/>
    <dgm:cxn modelId="{0AF71445-C0F9-494F-8738-C0D581861C71}" type="presParOf" srcId="{C1C7B6B0-7BA6-47E3-A114-6A4971D4A30C}" destId="{A2BE8241-059D-4A04-863D-A00C12893E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9C0037-0B87-43B4-A8F2-E87D75B53462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1BA5475-DA8D-43F0-A3D1-5CCA41A78B93}">
      <dgm:prSet phldrT="[文字]"/>
      <dgm:spPr/>
      <dgm:t>
        <a:bodyPr/>
        <a:lstStyle/>
        <a:p>
          <a:r>
            <a:rPr lang="zh-TW" altLang="en-US" dirty="0" smtClean="0"/>
            <a:t>文本表述</a:t>
          </a:r>
          <a:endParaRPr lang="zh-TW" altLang="en-US" dirty="0"/>
        </a:p>
      </dgm:t>
    </dgm:pt>
    <dgm:pt modelId="{0E05FC11-13E5-43CB-974C-F1DB518DCD16}" type="parTrans" cxnId="{573AFD22-D693-4E44-BE82-BD03A0490A7D}">
      <dgm:prSet/>
      <dgm:spPr/>
      <dgm:t>
        <a:bodyPr/>
        <a:lstStyle/>
        <a:p>
          <a:endParaRPr lang="zh-TW" altLang="en-US"/>
        </a:p>
      </dgm:t>
    </dgm:pt>
    <dgm:pt modelId="{7462DA18-1B15-465D-AA87-F4CEB747EA1D}" type="sibTrans" cxnId="{573AFD22-D693-4E44-BE82-BD03A0490A7D}">
      <dgm:prSet/>
      <dgm:spPr/>
      <dgm:t>
        <a:bodyPr/>
        <a:lstStyle/>
        <a:p>
          <a:endParaRPr lang="zh-TW" altLang="en-US"/>
        </a:p>
      </dgm:t>
    </dgm:pt>
    <dgm:pt modelId="{7C624F14-545A-4CCF-84B8-47163B4D28C1}">
      <dgm:prSet phldrT="[文字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學習階段</a:t>
          </a:r>
          <a:endParaRPr lang="en-US" altLang="zh-TW" sz="2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目標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300" dirty="0" smtClean="0"/>
        </a:p>
      </dgm:t>
    </dgm:pt>
    <dgm:pt modelId="{EC809B4A-518E-4AB8-8010-BA475BF27BDB}" type="parTrans" cxnId="{3BC28399-7605-4DBB-BBEF-49687DD20F3B}">
      <dgm:prSet/>
      <dgm:spPr/>
      <dgm:t>
        <a:bodyPr/>
        <a:lstStyle/>
        <a:p>
          <a:endParaRPr lang="zh-TW" altLang="en-US"/>
        </a:p>
      </dgm:t>
    </dgm:pt>
    <dgm:pt modelId="{D0F35B13-B129-4AEB-9519-198A3E50AEDC}" type="sibTrans" cxnId="{3BC28399-7605-4DBB-BBEF-49687DD20F3B}">
      <dgm:prSet/>
      <dgm:spPr/>
      <dgm:t>
        <a:bodyPr/>
        <a:lstStyle/>
        <a:p>
          <a:endParaRPr lang="zh-TW" altLang="en-US"/>
        </a:p>
      </dgm:t>
    </dgm:pt>
    <dgm:pt modelId="{527DAE18-5A0A-4F46-842D-46DB6422AB50}">
      <dgm:prSet phldrT="[文字]"/>
      <dgm:spPr/>
      <dgm:t>
        <a:bodyPr/>
        <a:lstStyle/>
        <a:p>
          <a:r>
            <a:rPr lang="zh-TW" altLang="en-US" dirty="0" smtClean="0"/>
            <a:t>課程地圖</a:t>
          </a:r>
          <a:endParaRPr lang="zh-TW" altLang="en-US" dirty="0"/>
        </a:p>
      </dgm:t>
    </dgm:pt>
    <dgm:pt modelId="{D5607C4A-22AF-439A-8746-A12BE31F3B89}" type="parTrans" cxnId="{A700A0CE-5CA9-4D35-B00C-C4E8B5FEFFDB}">
      <dgm:prSet/>
      <dgm:spPr/>
      <dgm:t>
        <a:bodyPr/>
        <a:lstStyle/>
        <a:p>
          <a:endParaRPr lang="zh-TW" altLang="en-US"/>
        </a:p>
      </dgm:t>
    </dgm:pt>
    <dgm:pt modelId="{F8D3EB32-4267-4DAF-8F22-C0A45833AD20}" type="sibTrans" cxnId="{A700A0CE-5CA9-4D35-B00C-C4E8B5FEFFDB}">
      <dgm:prSet/>
      <dgm:spPr/>
      <dgm:t>
        <a:bodyPr/>
        <a:lstStyle/>
        <a:p>
          <a:endParaRPr lang="zh-TW" altLang="en-US"/>
        </a:p>
      </dgm:t>
    </dgm:pt>
    <dgm:pt modelId="{45132F8D-02D3-4A93-A6A5-8B751196FE68}">
      <dgm:prSet phldrT="[文字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教材</a:t>
          </a:r>
          <a:endParaRPr lang="en-US" altLang="zh-TW" sz="2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由淺到深</a:t>
          </a:r>
        </a:p>
        <a:p>
          <a:endParaRPr lang="zh-TW" altLang="en-US" sz="2300" dirty="0"/>
        </a:p>
      </dgm:t>
    </dgm:pt>
    <dgm:pt modelId="{5A34B8DA-4E05-4E47-9D81-A2264C6A6AC2}" type="parTrans" cxnId="{974C608F-1C87-4986-8A8A-3AA3F2FEB8C5}">
      <dgm:prSet/>
      <dgm:spPr/>
      <dgm:t>
        <a:bodyPr/>
        <a:lstStyle/>
        <a:p>
          <a:endParaRPr lang="zh-TW" altLang="en-US"/>
        </a:p>
      </dgm:t>
    </dgm:pt>
    <dgm:pt modelId="{856F8A70-F740-49B2-B77F-558E26DEAAC4}" type="sibTrans" cxnId="{974C608F-1C87-4986-8A8A-3AA3F2FEB8C5}">
      <dgm:prSet/>
      <dgm:spPr/>
      <dgm:t>
        <a:bodyPr/>
        <a:lstStyle/>
        <a:p>
          <a:endParaRPr lang="zh-TW" altLang="en-US"/>
        </a:p>
      </dgm:t>
    </dgm:pt>
    <dgm:pt modelId="{A04714A1-10FF-4F20-AAD7-448CE751A34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學習重點規劃</a:t>
          </a:r>
        </a:p>
      </dgm:t>
    </dgm:pt>
    <dgm:pt modelId="{241D4799-4EBB-43E6-8272-F5DE093A9217}" type="parTrans" cxnId="{234BD5D6-A92B-40B2-8B2F-5A2A01EA262A}">
      <dgm:prSet/>
      <dgm:spPr/>
      <dgm:t>
        <a:bodyPr/>
        <a:lstStyle/>
        <a:p>
          <a:endParaRPr lang="zh-TW" altLang="en-US"/>
        </a:p>
      </dgm:t>
    </dgm:pt>
    <dgm:pt modelId="{B20F4E4E-827B-4201-B177-4930F9105182}" type="sibTrans" cxnId="{234BD5D6-A92B-40B2-8B2F-5A2A01EA262A}">
      <dgm:prSet/>
      <dgm:spPr/>
      <dgm:t>
        <a:bodyPr/>
        <a:lstStyle/>
        <a:p>
          <a:endParaRPr lang="zh-TW" altLang="en-US"/>
        </a:p>
      </dgm:t>
    </dgm:pt>
    <dgm:pt modelId="{340B367C-EB49-44E8-B0E2-D7FDE8163D5F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TW" altLang="en-US" sz="2800" b="1" dirty="0" smtClean="0"/>
            <a:t>文本分析</a:t>
          </a:r>
          <a:endParaRPr lang="en-US" altLang="zh-TW" sz="2800" b="1" dirty="0" smtClean="0"/>
        </a:p>
        <a:p>
          <a:r>
            <a:rPr lang="zh-TW" altLang="en-US" sz="2800" b="1" dirty="0" smtClean="0"/>
            <a:t>模組</a:t>
          </a:r>
          <a:endParaRPr lang="en-US" altLang="zh-TW" sz="2800" b="1" dirty="0" smtClean="0"/>
        </a:p>
      </dgm:t>
    </dgm:pt>
    <dgm:pt modelId="{22C5FAD5-D240-4AF5-858C-F698830297D8}" type="parTrans" cxnId="{072B112A-E220-4F46-B3D6-A092CFC913F5}">
      <dgm:prSet/>
      <dgm:spPr/>
      <dgm:t>
        <a:bodyPr/>
        <a:lstStyle/>
        <a:p>
          <a:endParaRPr lang="zh-TW" altLang="en-US"/>
        </a:p>
      </dgm:t>
    </dgm:pt>
    <dgm:pt modelId="{06051DC1-85A6-4AF5-9851-1CA0B1F711D0}" type="sibTrans" cxnId="{072B112A-E220-4F46-B3D6-A092CFC913F5}">
      <dgm:prSet/>
      <dgm:spPr/>
      <dgm:t>
        <a:bodyPr/>
        <a:lstStyle/>
        <a:p>
          <a:endParaRPr lang="zh-TW" altLang="en-US"/>
        </a:p>
      </dgm:t>
    </dgm:pt>
    <dgm:pt modelId="{A8387B26-02E4-4BEE-98A5-B8CED42F75D3}" type="pres">
      <dgm:prSet presAssocID="{0A9C0037-0B87-43B4-A8F2-E87D75B534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159D654-51F5-4ADC-9360-DBDA8337ABD1}" type="pres">
      <dgm:prSet presAssocID="{31BA5475-DA8D-43F0-A3D1-5CCA41A78B93}" presName="root" presStyleCnt="0"/>
      <dgm:spPr/>
    </dgm:pt>
    <dgm:pt modelId="{DD78A486-1F02-4738-B74E-B0B8D79E5239}" type="pres">
      <dgm:prSet presAssocID="{31BA5475-DA8D-43F0-A3D1-5CCA41A78B93}" presName="rootComposite" presStyleCnt="0"/>
      <dgm:spPr/>
    </dgm:pt>
    <dgm:pt modelId="{7621403D-14AF-472A-A8A0-1AD723BA27A0}" type="pres">
      <dgm:prSet presAssocID="{31BA5475-DA8D-43F0-A3D1-5CCA41A78B93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B5E2C5B3-D54F-412C-9B1C-16C59C220F8C}" type="pres">
      <dgm:prSet presAssocID="{31BA5475-DA8D-43F0-A3D1-5CCA41A78B93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4C674884-179D-4CDC-B872-0CD35C544962}" type="pres">
      <dgm:prSet presAssocID="{31BA5475-DA8D-43F0-A3D1-5CCA41A78B93}" presName="childShape" presStyleCnt="0"/>
      <dgm:spPr/>
    </dgm:pt>
    <dgm:pt modelId="{28F76CF8-633D-4BDC-9360-4622AC4BAD32}" type="pres">
      <dgm:prSet presAssocID="{EC809B4A-518E-4AB8-8010-BA475BF27BDB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D9431C15-A6C7-4F7B-8457-D322DE29D4CB}" type="pres">
      <dgm:prSet presAssocID="{7C624F14-545A-4CCF-84B8-47163B4D28C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059860-E807-4CB4-A779-9CB5BF25485B}" type="pres">
      <dgm:prSet presAssocID="{22C5FAD5-D240-4AF5-858C-F698830297D8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438E202F-BB6D-4658-99F0-D801093046AE}" type="pres">
      <dgm:prSet presAssocID="{340B367C-EB49-44E8-B0E2-D7FDE8163D5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087941-2441-45DD-90A8-A327CCCBF761}" type="pres">
      <dgm:prSet presAssocID="{527DAE18-5A0A-4F46-842D-46DB6422AB50}" presName="root" presStyleCnt="0"/>
      <dgm:spPr/>
    </dgm:pt>
    <dgm:pt modelId="{40264FED-CEA4-4DA7-BC96-B9D57CAB43E7}" type="pres">
      <dgm:prSet presAssocID="{527DAE18-5A0A-4F46-842D-46DB6422AB50}" presName="rootComposite" presStyleCnt="0"/>
      <dgm:spPr/>
    </dgm:pt>
    <dgm:pt modelId="{B7722871-4D46-408C-A727-00A9487F2B7F}" type="pres">
      <dgm:prSet presAssocID="{527DAE18-5A0A-4F46-842D-46DB6422AB50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84A80994-0D99-4141-81BE-0CFD8F1CE1FC}" type="pres">
      <dgm:prSet presAssocID="{527DAE18-5A0A-4F46-842D-46DB6422AB50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0AAD38F1-9927-4DFE-8695-8267CDC4BC6D}" type="pres">
      <dgm:prSet presAssocID="{527DAE18-5A0A-4F46-842D-46DB6422AB50}" presName="childShape" presStyleCnt="0"/>
      <dgm:spPr/>
    </dgm:pt>
    <dgm:pt modelId="{B65AFBB4-6210-416C-904E-757F7E03FC75}" type="pres">
      <dgm:prSet presAssocID="{5A34B8DA-4E05-4E47-9D81-A2264C6A6AC2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AF4266A8-8758-4153-AFAD-E4DB404D34CE}" type="pres">
      <dgm:prSet presAssocID="{45132F8D-02D3-4A93-A6A5-8B751196FE6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561603-8052-4A25-B87B-B2D5EB0D5C45}" type="pres">
      <dgm:prSet presAssocID="{241D4799-4EBB-43E6-8272-F5DE093A9217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00BA3801-614C-49A9-9DDA-64A8BA2DE8F4}" type="pres">
      <dgm:prSet presAssocID="{A04714A1-10FF-4F20-AAD7-448CE751A34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5490F7-A25D-4FB8-A842-1DCDB942A760}" type="presOf" srcId="{EC809B4A-518E-4AB8-8010-BA475BF27BDB}" destId="{28F76CF8-633D-4BDC-9360-4622AC4BAD32}" srcOrd="0" destOrd="0" presId="urn:microsoft.com/office/officeart/2005/8/layout/hierarchy3"/>
    <dgm:cxn modelId="{573AFD22-D693-4E44-BE82-BD03A0490A7D}" srcId="{0A9C0037-0B87-43B4-A8F2-E87D75B53462}" destId="{31BA5475-DA8D-43F0-A3D1-5CCA41A78B93}" srcOrd="0" destOrd="0" parTransId="{0E05FC11-13E5-43CB-974C-F1DB518DCD16}" sibTransId="{7462DA18-1B15-465D-AA87-F4CEB747EA1D}"/>
    <dgm:cxn modelId="{BCAA3D37-F97D-4653-99B3-3F60F1746A51}" type="presOf" srcId="{A04714A1-10FF-4F20-AAD7-448CE751A34F}" destId="{00BA3801-614C-49A9-9DDA-64A8BA2DE8F4}" srcOrd="0" destOrd="0" presId="urn:microsoft.com/office/officeart/2005/8/layout/hierarchy3"/>
    <dgm:cxn modelId="{A700A0CE-5CA9-4D35-B00C-C4E8B5FEFFDB}" srcId="{0A9C0037-0B87-43B4-A8F2-E87D75B53462}" destId="{527DAE18-5A0A-4F46-842D-46DB6422AB50}" srcOrd="1" destOrd="0" parTransId="{D5607C4A-22AF-439A-8746-A12BE31F3B89}" sibTransId="{F8D3EB32-4267-4DAF-8F22-C0A45833AD20}"/>
    <dgm:cxn modelId="{F34B8A80-CA95-45E2-8B59-7759A22A0B8A}" type="presOf" srcId="{31BA5475-DA8D-43F0-A3D1-5CCA41A78B93}" destId="{7621403D-14AF-472A-A8A0-1AD723BA27A0}" srcOrd="0" destOrd="0" presId="urn:microsoft.com/office/officeart/2005/8/layout/hierarchy3"/>
    <dgm:cxn modelId="{EE5B0945-43CE-4317-A5D6-192AB50DA906}" type="presOf" srcId="{527DAE18-5A0A-4F46-842D-46DB6422AB50}" destId="{B7722871-4D46-408C-A727-00A9487F2B7F}" srcOrd="0" destOrd="0" presId="urn:microsoft.com/office/officeart/2005/8/layout/hierarchy3"/>
    <dgm:cxn modelId="{28E9448E-3086-4436-8EDA-FDA39E687BDA}" type="presOf" srcId="{22C5FAD5-D240-4AF5-858C-F698830297D8}" destId="{06059860-E807-4CB4-A779-9CB5BF25485B}" srcOrd="0" destOrd="0" presId="urn:microsoft.com/office/officeart/2005/8/layout/hierarchy3"/>
    <dgm:cxn modelId="{234BD5D6-A92B-40B2-8B2F-5A2A01EA262A}" srcId="{527DAE18-5A0A-4F46-842D-46DB6422AB50}" destId="{A04714A1-10FF-4F20-AAD7-448CE751A34F}" srcOrd="1" destOrd="0" parTransId="{241D4799-4EBB-43E6-8272-F5DE093A9217}" sibTransId="{B20F4E4E-827B-4201-B177-4930F9105182}"/>
    <dgm:cxn modelId="{751EE0A9-CF79-4D92-828D-17B82454F372}" type="presOf" srcId="{527DAE18-5A0A-4F46-842D-46DB6422AB50}" destId="{84A80994-0D99-4141-81BE-0CFD8F1CE1FC}" srcOrd="1" destOrd="0" presId="urn:microsoft.com/office/officeart/2005/8/layout/hierarchy3"/>
    <dgm:cxn modelId="{3BC28399-7605-4DBB-BBEF-49687DD20F3B}" srcId="{31BA5475-DA8D-43F0-A3D1-5CCA41A78B93}" destId="{7C624F14-545A-4CCF-84B8-47163B4D28C1}" srcOrd="0" destOrd="0" parTransId="{EC809B4A-518E-4AB8-8010-BA475BF27BDB}" sibTransId="{D0F35B13-B129-4AEB-9519-198A3E50AEDC}"/>
    <dgm:cxn modelId="{21A5AF6A-4DD1-4D76-9366-02B85499F2B4}" type="presOf" srcId="{0A9C0037-0B87-43B4-A8F2-E87D75B53462}" destId="{A8387B26-02E4-4BEE-98A5-B8CED42F75D3}" srcOrd="0" destOrd="0" presId="urn:microsoft.com/office/officeart/2005/8/layout/hierarchy3"/>
    <dgm:cxn modelId="{452700CF-CA83-425C-BD79-24A404052CA8}" type="presOf" srcId="{45132F8D-02D3-4A93-A6A5-8B751196FE68}" destId="{AF4266A8-8758-4153-AFAD-E4DB404D34CE}" srcOrd="0" destOrd="0" presId="urn:microsoft.com/office/officeart/2005/8/layout/hierarchy3"/>
    <dgm:cxn modelId="{F43947DA-6938-418F-9FD2-D20AAF64D435}" type="presOf" srcId="{7C624F14-545A-4CCF-84B8-47163B4D28C1}" destId="{D9431C15-A6C7-4F7B-8457-D322DE29D4CB}" srcOrd="0" destOrd="0" presId="urn:microsoft.com/office/officeart/2005/8/layout/hierarchy3"/>
    <dgm:cxn modelId="{4D97231C-FB7E-440E-8CD1-AD534947D810}" type="presOf" srcId="{241D4799-4EBB-43E6-8272-F5DE093A9217}" destId="{8E561603-8052-4A25-B87B-B2D5EB0D5C45}" srcOrd="0" destOrd="0" presId="urn:microsoft.com/office/officeart/2005/8/layout/hierarchy3"/>
    <dgm:cxn modelId="{5CAE755D-C73D-4CBF-855E-C27D89DE0BD2}" type="presOf" srcId="{5A34B8DA-4E05-4E47-9D81-A2264C6A6AC2}" destId="{B65AFBB4-6210-416C-904E-757F7E03FC75}" srcOrd="0" destOrd="0" presId="urn:microsoft.com/office/officeart/2005/8/layout/hierarchy3"/>
    <dgm:cxn modelId="{82ADA71D-AEC7-4B77-B29C-AD446E45AA85}" type="presOf" srcId="{31BA5475-DA8D-43F0-A3D1-5CCA41A78B93}" destId="{B5E2C5B3-D54F-412C-9B1C-16C59C220F8C}" srcOrd="1" destOrd="0" presId="urn:microsoft.com/office/officeart/2005/8/layout/hierarchy3"/>
    <dgm:cxn modelId="{974C608F-1C87-4986-8A8A-3AA3F2FEB8C5}" srcId="{527DAE18-5A0A-4F46-842D-46DB6422AB50}" destId="{45132F8D-02D3-4A93-A6A5-8B751196FE68}" srcOrd="0" destOrd="0" parTransId="{5A34B8DA-4E05-4E47-9D81-A2264C6A6AC2}" sibTransId="{856F8A70-F740-49B2-B77F-558E26DEAAC4}"/>
    <dgm:cxn modelId="{072B112A-E220-4F46-B3D6-A092CFC913F5}" srcId="{31BA5475-DA8D-43F0-A3D1-5CCA41A78B93}" destId="{340B367C-EB49-44E8-B0E2-D7FDE8163D5F}" srcOrd="1" destOrd="0" parTransId="{22C5FAD5-D240-4AF5-858C-F698830297D8}" sibTransId="{06051DC1-85A6-4AF5-9851-1CA0B1F711D0}"/>
    <dgm:cxn modelId="{29316EAF-91CB-404B-A2DB-5336951A4549}" type="presOf" srcId="{340B367C-EB49-44E8-B0E2-D7FDE8163D5F}" destId="{438E202F-BB6D-4658-99F0-D801093046AE}" srcOrd="0" destOrd="0" presId="urn:microsoft.com/office/officeart/2005/8/layout/hierarchy3"/>
    <dgm:cxn modelId="{BA791008-15DC-4D9D-AB82-04A11063565E}" type="presParOf" srcId="{A8387B26-02E4-4BEE-98A5-B8CED42F75D3}" destId="{3159D654-51F5-4ADC-9360-DBDA8337ABD1}" srcOrd="0" destOrd="0" presId="urn:microsoft.com/office/officeart/2005/8/layout/hierarchy3"/>
    <dgm:cxn modelId="{CDE3405B-393A-4285-A74A-5F8959AE3162}" type="presParOf" srcId="{3159D654-51F5-4ADC-9360-DBDA8337ABD1}" destId="{DD78A486-1F02-4738-B74E-B0B8D79E5239}" srcOrd="0" destOrd="0" presId="urn:microsoft.com/office/officeart/2005/8/layout/hierarchy3"/>
    <dgm:cxn modelId="{0CDA52FE-482B-4181-90B6-63A30B48A1A8}" type="presParOf" srcId="{DD78A486-1F02-4738-B74E-B0B8D79E5239}" destId="{7621403D-14AF-472A-A8A0-1AD723BA27A0}" srcOrd="0" destOrd="0" presId="urn:microsoft.com/office/officeart/2005/8/layout/hierarchy3"/>
    <dgm:cxn modelId="{FC373E4B-C191-47EF-8EE0-E42E0F8F9404}" type="presParOf" srcId="{DD78A486-1F02-4738-B74E-B0B8D79E5239}" destId="{B5E2C5B3-D54F-412C-9B1C-16C59C220F8C}" srcOrd="1" destOrd="0" presId="urn:microsoft.com/office/officeart/2005/8/layout/hierarchy3"/>
    <dgm:cxn modelId="{EFFF35C9-300D-4EA4-B9DD-478B96D7791A}" type="presParOf" srcId="{3159D654-51F5-4ADC-9360-DBDA8337ABD1}" destId="{4C674884-179D-4CDC-B872-0CD35C544962}" srcOrd="1" destOrd="0" presId="urn:microsoft.com/office/officeart/2005/8/layout/hierarchy3"/>
    <dgm:cxn modelId="{77BA4E92-CDB7-4D90-AED9-14E2DC785ECB}" type="presParOf" srcId="{4C674884-179D-4CDC-B872-0CD35C544962}" destId="{28F76CF8-633D-4BDC-9360-4622AC4BAD32}" srcOrd="0" destOrd="0" presId="urn:microsoft.com/office/officeart/2005/8/layout/hierarchy3"/>
    <dgm:cxn modelId="{7F8DDEF9-58F7-41DB-8AE0-A4F5F6143EDC}" type="presParOf" srcId="{4C674884-179D-4CDC-B872-0CD35C544962}" destId="{D9431C15-A6C7-4F7B-8457-D322DE29D4CB}" srcOrd="1" destOrd="0" presId="urn:microsoft.com/office/officeart/2005/8/layout/hierarchy3"/>
    <dgm:cxn modelId="{F730D1CF-C544-4722-BF2F-877FF4A136E5}" type="presParOf" srcId="{4C674884-179D-4CDC-B872-0CD35C544962}" destId="{06059860-E807-4CB4-A779-9CB5BF25485B}" srcOrd="2" destOrd="0" presId="urn:microsoft.com/office/officeart/2005/8/layout/hierarchy3"/>
    <dgm:cxn modelId="{8E799D92-1411-47C3-B9CB-5CB0DF9A1C32}" type="presParOf" srcId="{4C674884-179D-4CDC-B872-0CD35C544962}" destId="{438E202F-BB6D-4658-99F0-D801093046AE}" srcOrd="3" destOrd="0" presId="urn:microsoft.com/office/officeart/2005/8/layout/hierarchy3"/>
    <dgm:cxn modelId="{FB4215BD-ED36-4BC3-BADC-09C12DB3B8B6}" type="presParOf" srcId="{A8387B26-02E4-4BEE-98A5-B8CED42F75D3}" destId="{0D087941-2441-45DD-90A8-A327CCCBF761}" srcOrd="1" destOrd="0" presId="urn:microsoft.com/office/officeart/2005/8/layout/hierarchy3"/>
    <dgm:cxn modelId="{FD1BFBA5-DB3D-42D6-BA75-A0B080BEE962}" type="presParOf" srcId="{0D087941-2441-45DD-90A8-A327CCCBF761}" destId="{40264FED-CEA4-4DA7-BC96-B9D57CAB43E7}" srcOrd="0" destOrd="0" presId="urn:microsoft.com/office/officeart/2005/8/layout/hierarchy3"/>
    <dgm:cxn modelId="{5A008CF3-F3D2-44C1-B7DE-3E0939631CBF}" type="presParOf" srcId="{40264FED-CEA4-4DA7-BC96-B9D57CAB43E7}" destId="{B7722871-4D46-408C-A727-00A9487F2B7F}" srcOrd="0" destOrd="0" presId="urn:microsoft.com/office/officeart/2005/8/layout/hierarchy3"/>
    <dgm:cxn modelId="{524D8C7A-8839-40D2-9362-8550AFA127E3}" type="presParOf" srcId="{40264FED-CEA4-4DA7-BC96-B9D57CAB43E7}" destId="{84A80994-0D99-4141-81BE-0CFD8F1CE1FC}" srcOrd="1" destOrd="0" presId="urn:microsoft.com/office/officeart/2005/8/layout/hierarchy3"/>
    <dgm:cxn modelId="{F76B4110-3C1F-4851-8DB8-5610B0E2E02A}" type="presParOf" srcId="{0D087941-2441-45DD-90A8-A327CCCBF761}" destId="{0AAD38F1-9927-4DFE-8695-8267CDC4BC6D}" srcOrd="1" destOrd="0" presId="urn:microsoft.com/office/officeart/2005/8/layout/hierarchy3"/>
    <dgm:cxn modelId="{BFB51789-7F9C-49C7-947A-DA4D134F4141}" type="presParOf" srcId="{0AAD38F1-9927-4DFE-8695-8267CDC4BC6D}" destId="{B65AFBB4-6210-416C-904E-757F7E03FC75}" srcOrd="0" destOrd="0" presId="urn:microsoft.com/office/officeart/2005/8/layout/hierarchy3"/>
    <dgm:cxn modelId="{33686735-0647-43D3-9748-BB7284910885}" type="presParOf" srcId="{0AAD38F1-9927-4DFE-8695-8267CDC4BC6D}" destId="{AF4266A8-8758-4153-AFAD-E4DB404D34CE}" srcOrd="1" destOrd="0" presId="urn:microsoft.com/office/officeart/2005/8/layout/hierarchy3"/>
    <dgm:cxn modelId="{E44553C8-EFCE-4602-B865-9E517FF8234C}" type="presParOf" srcId="{0AAD38F1-9927-4DFE-8695-8267CDC4BC6D}" destId="{8E561603-8052-4A25-B87B-B2D5EB0D5C45}" srcOrd="2" destOrd="0" presId="urn:microsoft.com/office/officeart/2005/8/layout/hierarchy3"/>
    <dgm:cxn modelId="{FA3EBE7D-7C25-4472-9F25-7B6B446D808D}" type="presParOf" srcId="{0AAD38F1-9927-4DFE-8695-8267CDC4BC6D}" destId="{00BA3801-614C-49A9-9DDA-64A8BA2DE8F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E00DCB-0BE4-4D1B-A330-76F631834A5D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0AA6E69-41C0-482D-BACD-6B1D79122C4E}">
      <dgm:prSet phldrT="[文字]"/>
      <dgm:spPr/>
      <dgm:t>
        <a:bodyPr/>
        <a:lstStyle/>
        <a:p>
          <a:r>
            <a:rPr lang="zh-TW" altLang="en-US" b="1" dirty="0" smtClean="0"/>
            <a:t>議論文文本分析模組</a:t>
          </a:r>
          <a:endParaRPr lang="zh-TW" altLang="en-US" b="1" dirty="0"/>
        </a:p>
      </dgm:t>
    </dgm:pt>
    <dgm:pt modelId="{35E1DF11-9A86-4FE7-A9A8-4C5EB06FC17F}" type="parTrans" cxnId="{84CCB0AA-0681-45D3-BE8F-B9BAB42A8E82}">
      <dgm:prSet/>
      <dgm:spPr/>
      <dgm:t>
        <a:bodyPr/>
        <a:lstStyle/>
        <a:p>
          <a:endParaRPr lang="zh-TW" altLang="en-US"/>
        </a:p>
      </dgm:t>
    </dgm:pt>
    <dgm:pt modelId="{8863DA88-CAFA-4B0C-9363-9DF8314CFE13}" type="sibTrans" cxnId="{84CCB0AA-0681-45D3-BE8F-B9BAB42A8E82}">
      <dgm:prSet/>
      <dgm:spPr/>
      <dgm:t>
        <a:bodyPr/>
        <a:lstStyle/>
        <a:p>
          <a:endParaRPr lang="zh-TW" altLang="en-US"/>
        </a:p>
      </dgm:t>
    </dgm:pt>
    <dgm:pt modelId="{89E256D3-F5E9-4652-8D8B-664191C1D493}">
      <dgm:prSet phldrT="[文字]"/>
      <dgm:spPr/>
      <dgm:t>
        <a:bodyPr/>
        <a:lstStyle/>
        <a:p>
          <a:r>
            <a:rPr lang="zh-TW" altLang="en-US" b="1" dirty="0" smtClean="0"/>
            <a:t>重點</a:t>
          </a:r>
          <a:endParaRPr lang="en-US" altLang="zh-TW" b="1" dirty="0" smtClean="0"/>
        </a:p>
        <a:p>
          <a:r>
            <a:rPr lang="en-US" altLang="zh-TW" b="1" dirty="0" smtClean="0"/>
            <a:t>WHAT</a:t>
          </a:r>
        </a:p>
      </dgm:t>
    </dgm:pt>
    <dgm:pt modelId="{97AD5845-DC72-4407-8A7F-CE5ECA6D062B}" type="parTrans" cxnId="{D96E7515-9270-4AD3-8563-4CD0C45B326D}">
      <dgm:prSet/>
      <dgm:spPr/>
      <dgm:t>
        <a:bodyPr/>
        <a:lstStyle/>
        <a:p>
          <a:endParaRPr lang="zh-TW" altLang="en-US"/>
        </a:p>
      </dgm:t>
    </dgm:pt>
    <dgm:pt modelId="{9118CF35-3D4E-4601-B76E-E9C71BC8B4D7}" type="sibTrans" cxnId="{D96E7515-9270-4AD3-8563-4CD0C45B326D}">
      <dgm:prSet/>
      <dgm:spPr/>
      <dgm:t>
        <a:bodyPr/>
        <a:lstStyle/>
        <a:p>
          <a:endParaRPr lang="zh-TW" altLang="en-US"/>
        </a:p>
      </dgm:t>
    </dgm:pt>
    <dgm:pt modelId="{E33C38D9-3C6E-41DF-9410-3178B2842693}">
      <dgm:prSet phldrT="[文字]"/>
      <dgm:spPr/>
      <dgm:t>
        <a:bodyPr/>
        <a:lstStyle/>
        <a:p>
          <a:r>
            <a:rPr lang="zh-TW" altLang="en-US" b="1" dirty="0" smtClean="0"/>
            <a:t>手法</a:t>
          </a:r>
          <a:endParaRPr lang="en-US" altLang="zh-TW" b="1" dirty="0" smtClean="0"/>
        </a:p>
        <a:p>
          <a:r>
            <a:rPr lang="en-US" altLang="zh-TW" b="1" dirty="0" smtClean="0"/>
            <a:t>HOW</a:t>
          </a:r>
          <a:endParaRPr lang="zh-TW" altLang="en-US" b="1" dirty="0"/>
        </a:p>
      </dgm:t>
    </dgm:pt>
    <dgm:pt modelId="{517D05C6-57D0-4B2F-B15E-BB8F503EBBCF}" type="parTrans" cxnId="{9D74F00A-BAFF-4180-BB18-248E4CC18009}">
      <dgm:prSet/>
      <dgm:spPr/>
      <dgm:t>
        <a:bodyPr/>
        <a:lstStyle/>
        <a:p>
          <a:endParaRPr lang="zh-TW" altLang="en-US"/>
        </a:p>
      </dgm:t>
    </dgm:pt>
    <dgm:pt modelId="{B58FA8CE-6499-4CD1-81FD-86B784BB36B4}" type="sibTrans" cxnId="{9D74F00A-BAFF-4180-BB18-248E4CC18009}">
      <dgm:prSet/>
      <dgm:spPr/>
      <dgm:t>
        <a:bodyPr/>
        <a:lstStyle/>
        <a:p>
          <a:endParaRPr lang="zh-TW" altLang="en-US"/>
        </a:p>
      </dgm:t>
    </dgm:pt>
    <dgm:pt modelId="{60080902-2DD4-49CD-8887-7F75BB99EFC4}">
      <dgm:prSet phldrT="[文字]"/>
      <dgm:spPr/>
      <dgm:t>
        <a:bodyPr/>
        <a:lstStyle/>
        <a:p>
          <a:r>
            <a:rPr lang="zh-TW" altLang="en-US" b="1" dirty="0" smtClean="0"/>
            <a:t>特色</a:t>
          </a:r>
          <a:endParaRPr lang="en-US" altLang="zh-TW" b="1" dirty="0" smtClean="0"/>
        </a:p>
        <a:p>
          <a:r>
            <a:rPr lang="en-US" altLang="zh-TW" b="1" dirty="0" smtClean="0"/>
            <a:t>WHY</a:t>
          </a:r>
          <a:endParaRPr lang="zh-TW" altLang="en-US" b="1" dirty="0"/>
        </a:p>
      </dgm:t>
    </dgm:pt>
    <dgm:pt modelId="{FCC326C9-C944-4D21-A90E-626BB8D53C9F}" type="parTrans" cxnId="{DDDBCC23-1402-4B92-8DAD-B40A0F9F840C}">
      <dgm:prSet/>
      <dgm:spPr/>
      <dgm:t>
        <a:bodyPr/>
        <a:lstStyle/>
        <a:p>
          <a:endParaRPr lang="zh-TW" altLang="en-US"/>
        </a:p>
      </dgm:t>
    </dgm:pt>
    <dgm:pt modelId="{94D54E6F-54EC-4CCB-A4C0-3C7E2F20949D}" type="sibTrans" cxnId="{DDDBCC23-1402-4B92-8DAD-B40A0F9F840C}">
      <dgm:prSet/>
      <dgm:spPr/>
      <dgm:t>
        <a:bodyPr/>
        <a:lstStyle/>
        <a:p>
          <a:endParaRPr lang="zh-TW" altLang="en-US"/>
        </a:p>
      </dgm:t>
    </dgm:pt>
    <dgm:pt modelId="{0920EAFB-3FF4-48C8-B20D-A4A1F69581B3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論點</a:t>
          </a:r>
          <a:endParaRPr lang="zh-TW" altLang="en-US" b="1" dirty="0">
            <a:solidFill>
              <a:schemeClr val="tx1"/>
            </a:solidFill>
          </a:endParaRPr>
        </a:p>
      </dgm:t>
    </dgm:pt>
    <dgm:pt modelId="{980B627C-26DF-4502-9D43-70C5DC7945B7}" type="parTrans" cxnId="{6135142E-3EFD-42B7-9E4E-7014D6584A7B}">
      <dgm:prSet/>
      <dgm:spPr/>
      <dgm:t>
        <a:bodyPr/>
        <a:lstStyle/>
        <a:p>
          <a:endParaRPr lang="zh-TW" altLang="en-US"/>
        </a:p>
      </dgm:t>
    </dgm:pt>
    <dgm:pt modelId="{E80A4945-54C7-4AE4-B3B7-70A04FB44B36}" type="sibTrans" cxnId="{6135142E-3EFD-42B7-9E4E-7014D6584A7B}">
      <dgm:prSet/>
      <dgm:spPr/>
      <dgm:t>
        <a:bodyPr/>
        <a:lstStyle/>
        <a:p>
          <a:endParaRPr lang="zh-TW" altLang="en-US"/>
        </a:p>
      </dgm:t>
    </dgm:pt>
    <dgm:pt modelId="{5B794FE0-DE54-4A07-8123-4405ED02BADA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論據</a:t>
          </a:r>
          <a:endParaRPr lang="zh-TW" altLang="en-US" b="1" dirty="0">
            <a:solidFill>
              <a:schemeClr val="tx1"/>
            </a:solidFill>
          </a:endParaRPr>
        </a:p>
      </dgm:t>
    </dgm:pt>
    <dgm:pt modelId="{B9AA6312-77A2-4DB7-8DBA-85AF597A6DF6}" type="parTrans" cxnId="{56E88CA6-4A11-4C8F-8451-A0271E2C9DF3}">
      <dgm:prSet/>
      <dgm:spPr/>
      <dgm:t>
        <a:bodyPr/>
        <a:lstStyle/>
        <a:p>
          <a:endParaRPr lang="zh-TW" altLang="en-US"/>
        </a:p>
      </dgm:t>
    </dgm:pt>
    <dgm:pt modelId="{589107DF-35EF-475D-AC90-4DB2BE2432A0}" type="sibTrans" cxnId="{56E88CA6-4A11-4C8F-8451-A0271E2C9DF3}">
      <dgm:prSet/>
      <dgm:spPr/>
      <dgm:t>
        <a:bodyPr/>
        <a:lstStyle/>
        <a:p>
          <a:endParaRPr lang="zh-TW" altLang="en-US"/>
        </a:p>
      </dgm:t>
    </dgm:pt>
    <dgm:pt modelId="{B875FAED-A162-4362-96D9-45C7DDA1DE7B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結論</a:t>
          </a:r>
          <a:endParaRPr lang="zh-TW" altLang="en-US" b="1" dirty="0">
            <a:solidFill>
              <a:schemeClr val="tx1"/>
            </a:solidFill>
          </a:endParaRPr>
        </a:p>
      </dgm:t>
    </dgm:pt>
    <dgm:pt modelId="{826CC87E-6B89-4023-B2C0-2540DCAE5B00}" type="parTrans" cxnId="{4BDFE997-09F6-4D09-BC00-A296712A0DDC}">
      <dgm:prSet/>
      <dgm:spPr/>
      <dgm:t>
        <a:bodyPr/>
        <a:lstStyle/>
        <a:p>
          <a:endParaRPr lang="zh-TW" altLang="en-US"/>
        </a:p>
      </dgm:t>
    </dgm:pt>
    <dgm:pt modelId="{4A5DDCFB-6380-4319-A459-3F8009C78A4B}" type="sibTrans" cxnId="{4BDFE997-09F6-4D09-BC00-A296712A0DDC}">
      <dgm:prSet/>
      <dgm:spPr/>
      <dgm:t>
        <a:bodyPr/>
        <a:lstStyle/>
        <a:p>
          <a:endParaRPr lang="zh-TW" altLang="en-US"/>
        </a:p>
      </dgm:t>
    </dgm:pt>
    <dgm:pt modelId="{3528CC9D-0336-44D1-AB65-C438C82FB72F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論證方式</a:t>
          </a:r>
          <a:endParaRPr lang="zh-TW" altLang="en-US" b="1" dirty="0">
            <a:solidFill>
              <a:schemeClr val="tx1"/>
            </a:solidFill>
          </a:endParaRPr>
        </a:p>
      </dgm:t>
    </dgm:pt>
    <dgm:pt modelId="{582A49DB-9ED0-485A-A146-9BB22E4F8596}" type="parTrans" cxnId="{AD0F48D7-F29A-4210-B6AB-4E8D1E36770F}">
      <dgm:prSet/>
      <dgm:spPr/>
      <dgm:t>
        <a:bodyPr/>
        <a:lstStyle/>
        <a:p>
          <a:endParaRPr lang="zh-TW" altLang="en-US"/>
        </a:p>
      </dgm:t>
    </dgm:pt>
    <dgm:pt modelId="{8F66BDAE-64AF-417F-B592-E7603AB56C66}" type="sibTrans" cxnId="{AD0F48D7-F29A-4210-B6AB-4E8D1E36770F}">
      <dgm:prSet/>
      <dgm:spPr/>
      <dgm:t>
        <a:bodyPr/>
        <a:lstStyle/>
        <a:p>
          <a:endParaRPr lang="zh-TW" altLang="en-US"/>
        </a:p>
      </dgm:t>
    </dgm:pt>
    <dgm:pt modelId="{757ECECA-F6DD-4A74-91F5-8D2915ADC889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寫作目的</a:t>
          </a:r>
          <a:endParaRPr lang="zh-TW" altLang="en-US" b="1" dirty="0">
            <a:solidFill>
              <a:schemeClr val="tx1"/>
            </a:solidFill>
          </a:endParaRPr>
        </a:p>
      </dgm:t>
    </dgm:pt>
    <dgm:pt modelId="{2DF06E6D-6C78-49BD-9FDA-564D0B07CF78}" type="parTrans" cxnId="{848F76EF-C9CF-4A7E-B20B-CA396404C722}">
      <dgm:prSet/>
      <dgm:spPr/>
      <dgm:t>
        <a:bodyPr/>
        <a:lstStyle/>
        <a:p>
          <a:endParaRPr lang="zh-TW" altLang="en-US"/>
        </a:p>
      </dgm:t>
    </dgm:pt>
    <dgm:pt modelId="{DBC10BD4-B18B-4553-AEA2-CB2B8F2451EA}" type="sibTrans" cxnId="{848F76EF-C9CF-4A7E-B20B-CA396404C722}">
      <dgm:prSet/>
      <dgm:spPr/>
      <dgm:t>
        <a:bodyPr/>
        <a:lstStyle/>
        <a:p>
          <a:endParaRPr lang="zh-TW" altLang="en-US"/>
        </a:p>
      </dgm:t>
    </dgm:pt>
    <dgm:pt modelId="{4D549F44-14C6-4535-B21B-65C2171638A4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修辭用意</a:t>
          </a:r>
          <a:endParaRPr lang="zh-TW" altLang="en-US" b="1" dirty="0">
            <a:solidFill>
              <a:schemeClr val="tx1"/>
            </a:solidFill>
          </a:endParaRPr>
        </a:p>
      </dgm:t>
    </dgm:pt>
    <dgm:pt modelId="{78C1C38A-29A1-42E6-A8A7-2FB291891B8A}" type="parTrans" cxnId="{12B92F22-AED8-4F6C-9B07-3859891A91D8}">
      <dgm:prSet/>
      <dgm:spPr/>
      <dgm:t>
        <a:bodyPr/>
        <a:lstStyle/>
        <a:p>
          <a:endParaRPr lang="zh-TW" altLang="en-US"/>
        </a:p>
      </dgm:t>
    </dgm:pt>
    <dgm:pt modelId="{179B3CAE-56E0-444E-874C-C2C26F660764}" type="sibTrans" cxnId="{12B92F22-AED8-4F6C-9B07-3859891A91D8}">
      <dgm:prSet/>
      <dgm:spPr/>
      <dgm:t>
        <a:bodyPr/>
        <a:lstStyle/>
        <a:p>
          <a:endParaRPr lang="zh-TW" altLang="en-US"/>
        </a:p>
      </dgm:t>
    </dgm:pt>
    <dgm:pt modelId="{5923B57C-C316-421D-8617-694BFDC6BF12}" type="pres">
      <dgm:prSet presAssocID="{BEE00DCB-0BE4-4D1B-A330-76F631834A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D1DE4AF-42F5-4505-9F76-F3588896B7B6}" type="pres">
      <dgm:prSet presAssocID="{10AA6E69-41C0-482D-BACD-6B1D79122C4E}" presName="hierRoot1" presStyleCnt="0">
        <dgm:presLayoutVars>
          <dgm:hierBranch val="init"/>
        </dgm:presLayoutVars>
      </dgm:prSet>
      <dgm:spPr/>
    </dgm:pt>
    <dgm:pt modelId="{CED5F474-CCE5-4330-9248-FF4884BC87D9}" type="pres">
      <dgm:prSet presAssocID="{10AA6E69-41C0-482D-BACD-6B1D79122C4E}" presName="rootComposite1" presStyleCnt="0"/>
      <dgm:spPr/>
    </dgm:pt>
    <dgm:pt modelId="{7F72E2F2-F89C-47B6-B337-A4CA1B581BFF}" type="pres">
      <dgm:prSet presAssocID="{10AA6E69-41C0-482D-BACD-6B1D79122C4E}" presName="rootText1" presStyleLbl="node0" presStyleIdx="0" presStyleCnt="1" custScaleX="1760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4ED313D-E876-458E-8FD1-F2F0964CE1FE}" type="pres">
      <dgm:prSet presAssocID="{10AA6E69-41C0-482D-BACD-6B1D79122C4E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40DBD4D1-5F81-407A-9D86-62BCE0DE28A7}" type="pres">
      <dgm:prSet presAssocID="{10AA6E69-41C0-482D-BACD-6B1D79122C4E}" presName="hierChild2" presStyleCnt="0"/>
      <dgm:spPr/>
    </dgm:pt>
    <dgm:pt modelId="{60546CFE-19F7-42EB-AC32-1C955E9C0CEC}" type="pres">
      <dgm:prSet presAssocID="{97AD5845-DC72-4407-8A7F-CE5ECA6D062B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C020444B-726A-4E60-829C-00C7EE161BF1}" type="pres">
      <dgm:prSet presAssocID="{89E256D3-F5E9-4652-8D8B-664191C1D493}" presName="hierRoot2" presStyleCnt="0">
        <dgm:presLayoutVars>
          <dgm:hierBranch val="init"/>
        </dgm:presLayoutVars>
      </dgm:prSet>
      <dgm:spPr/>
    </dgm:pt>
    <dgm:pt modelId="{401FD645-14A1-4579-AED1-D56B8EA51FE4}" type="pres">
      <dgm:prSet presAssocID="{89E256D3-F5E9-4652-8D8B-664191C1D493}" presName="rootComposite" presStyleCnt="0"/>
      <dgm:spPr/>
    </dgm:pt>
    <dgm:pt modelId="{B8519361-ACFA-4783-BABE-228129942F52}" type="pres">
      <dgm:prSet presAssocID="{89E256D3-F5E9-4652-8D8B-664191C1D49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D1DFE33-28E1-4809-B616-422722AFA911}" type="pres">
      <dgm:prSet presAssocID="{89E256D3-F5E9-4652-8D8B-664191C1D493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5B1B4819-F0E1-4AAB-9B06-7076DF86B30A}" type="pres">
      <dgm:prSet presAssocID="{89E256D3-F5E9-4652-8D8B-664191C1D493}" presName="hierChild4" presStyleCnt="0"/>
      <dgm:spPr/>
    </dgm:pt>
    <dgm:pt modelId="{F30E5E09-4DED-4293-884B-45A81D8753E0}" type="pres">
      <dgm:prSet presAssocID="{980B627C-26DF-4502-9D43-70C5DC7945B7}" presName="Name37" presStyleLbl="parChTrans1D3" presStyleIdx="0" presStyleCnt="6"/>
      <dgm:spPr/>
      <dgm:t>
        <a:bodyPr/>
        <a:lstStyle/>
        <a:p>
          <a:endParaRPr lang="zh-TW" altLang="en-US"/>
        </a:p>
      </dgm:t>
    </dgm:pt>
    <dgm:pt modelId="{71D85F8A-4210-4C60-A127-D372E90529C6}" type="pres">
      <dgm:prSet presAssocID="{0920EAFB-3FF4-48C8-B20D-A4A1F69581B3}" presName="hierRoot2" presStyleCnt="0">
        <dgm:presLayoutVars>
          <dgm:hierBranch val="init"/>
        </dgm:presLayoutVars>
      </dgm:prSet>
      <dgm:spPr/>
    </dgm:pt>
    <dgm:pt modelId="{D734D963-D78E-4CDD-9EB5-310F5F3EB8F5}" type="pres">
      <dgm:prSet presAssocID="{0920EAFB-3FF4-48C8-B20D-A4A1F69581B3}" presName="rootComposite" presStyleCnt="0"/>
      <dgm:spPr/>
    </dgm:pt>
    <dgm:pt modelId="{E0F384FA-1CC9-456F-A594-65F3C8B8FCF2}" type="pres">
      <dgm:prSet presAssocID="{0920EAFB-3FF4-48C8-B20D-A4A1F69581B3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B32D86-9947-4D9A-AFD6-9E91B858E422}" type="pres">
      <dgm:prSet presAssocID="{0920EAFB-3FF4-48C8-B20D-A4A1F69581B3}" presName="rootConnector" presStyleLbl="node3" presStyleIdx="0" presStyleCnt="6"/>
      <dgm:spPr/>
      <dgm:t>
        <a:bodyPr/>
        <a:lstStyle/>
        <a:p>
          <a:endParaRPr lang="zh-TW" altLang="en-US"/>
        </a:p>
      </dgm:t>
    </dgm:pt>
    <dgm:pt modelId="{CE7234C9-78C4-42AB-9BB9-D72383C74CC6}" type="pres">
      <dgm:prSet presAssocID="{0920EAFB-3FF4-48C8-B20D-A4A1F69581B3}" presName="hierChild4" presStyleCnt="0"/>
      <dgm:spPr/>
    </dgm:pt>
    <dgm:pt modelId="{8C9578E1-4360-45F6-807A-391897489223}" type="pres">
      <dgm:prSet presAssocID="{0920EAFB-3FF4-48C8-B20D-A4A1F69581B3}" presName="hierChild5" presStyleCnt="0"/>
      <dgm:spPr/>
    </dgm:pt>
    <dgm:pt modelId="{68E00365-9FED-4A39-B786-0BB4A5D657AF}" type="pres">
      <dgm:prSet presAssocID="{B9AA6312-77A2-4DB7-8DBA-85AF597A6DF6}" presName="Name37" presStyleLbl="parChTrans1D3" presStyleIdx="1" presStyleCnt="6"/>
      <dgm:spPr/>
      <dgm:t>
        <a:bodyPr/>
        <a:lstStyle/>
        <a:p>
          <a:endParaRPr lang="zh-TW" altLang="en-US"/>
        </a:p>
      </dgm:t>
    </dgm:pt>
    <dgm:pt modelId="{E5FCEFB0-0497-45E8-A94F-8FF9BD1A65A7}" type="pres">
      <dgm:prSet presAssocID="{5B794FE0-DE54-4A07-8123-4405ED02BADA}" presName="hierRoot2" presStyleCnt="0">
        <dgm:presLayoutVars>
          <dgm:hierBranch val="init"/>
        </dgm:presLayoutVars>
      </dgm:prSet>
      <dgm:spPr/>
    </dgm:pt>
    <dgm:pt modelId="{8F98CFC2-A3A5-4DCB-B16F-1C622FFF481A}" type="pres">
      <dgm:prSet presAssocID="{5B794FE0-DE54-4A07-8123-4405ED02BADA}" presName="rootComposite" presStyleCnt="0"/>
      <dgm:spPr/>
    </dgm:pt>
    <dgm:pt modelId="{9A8B3804-F035-465B-B74A-17C4FBB9D371}" type="pres">
      <dgm:prSet presAssocID="{5B794FE0-DE54-4A07-8123-4405ED02BADA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FBC5C4C-78B4-4AF4-838F-AF0CA107D059}" type="pres">
      <dgm:prSet presAssocID="{5B794FE0-DE54-4A07-8123-4405ED02BADA}" presName="rootConnector" presStyleLbl="node3" presStyleIdx="1" presStyleCnt="6"/>
      <dgm:spPr/>
      <dgm:t>
        <a:bodyPr/>
        <a:lstStyle/>
        <a:p>
          <a:endParaRPr lang="zh-TW" altLang="en-US"/>
        </a:p>
      </dgm:t>
    </dgm:pt>
    <dgm:pt modelId="{AD715BC1-24CD-421E-BCB1-12E602D196F8}" type="pres">
      <dgm:prSet presAssocID="{5B794FE0-DE54-4A07-8123-4405ED02BADA}" presName="hierChild4" presStyleCnt="0"/>
      <dgm:spPr/>
    </dgm:pt>
    <dgm:pt modelId="{2A403903-50DB-469F-8E0A-D430680497A9}" type="pres">
      <dgm:prSet presAssocID="{5B794FE0-DE54-4A07-8123-4405ED02BADA}" presName="hierChild5" presStyleCnt="0"/>
      <dgm:spPr/>
    </dgm:pt>
    <dgm:pt modelId="{9606A850-F51A-4E54-B8DB-93BFD5D624CD}" type="pres">
      <dgm:prSet presAssocID="{826CC87E-6B89-4023-B2C0-2540DCAE5B00}" presName="Name37" presStyleLbl="parChTrans1D3" presStyleIdx="2" presStyleCnt="6"/>
      <dgm:spPr/>
      <dgm:t>
        <a:bodyPr/>
        <a:lstStyle/>
        <a:p>
          <a:endParaRPr lang="zh-TW" altLang="en-US"/>
        </a:p>
      </dgm:t>
    </dgm:pt>
    <dgm:pt modelId="{ECEB0186-AD1C-4F45-A263-6BAA38C3739B}" type="pres">
      <dgm:prSet presAssocID="{B875FAED-A162-4362-96D9-45C7DDA1DE7B}" presName="hierRoot2" presStyleCnt="0">
        <dgm:presLayoutVars>
          <dgm:hierBranch val="init"/>
        </dgm:presLayoutVars>
      </dgm:prSet>
      <dgm:spPr/>
    </dgm:pt>
    <dgm:pt modelId="{A12B465E-F612-4B81-9019-A326E3B31805}" type="pres">
      <dgm:prSet presAssocID="{B875FAED-A162-4362-96D9-45C7DDA1DE7B}" presName="rootComposite" presStyleCnt="0"/>
      <dgm:spPr/>
    </dgm:pt>
    <dgm:pt modelId="{1BE2A3AD-0327-4B21-BC33-C6B25120B21E}" type="pres">
      <dgm:prSet presAssocID="{B875FAED-A162-4362-96D9-45C7DDA1DE7B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8E6B6AC-B5BE-4096-9D65-AA0B55386EAF}" type="pres">
      <dgm:prSet presAssocID="{B875FAED-A162-4362-96D9-45C7DDA1DE7B}" presName="rootConnector" presStyleLbl="node3" presStyleIdx="2" presStyleCnt="6"/>
      <dgm:spPr/>
      <dgm:t>
        <a:bodyPr/>
        <a:lstStyle/>
        <a:p>
          <a:endParaRPr lang="zh-TW" altLang="en-US"/>
        </a:p>
      </dgm:t>
    </dgm:pt>
    <dgm:pt modelId="{ED95E7F4-2A97-4D8F-9C0C-298CC391AE93}" type="pres">
      <dgm:prSet presAssocID="{B875FAED-A162-4362-96D9-45C7DDA1DE7B}" presName="hierChild4" presStyleCnt="0"/>
      <dgm:spPr/>
    </dgm:pt>
    <dgm:pt modelId="{EA6DB693-F0FB-4040-9DBB-45E3DAD776FB}" type="pres">
      <dgm:prSet presAssocID="{B875FAED-A162-4362-96D9-45C7DDA1DE7B}" presName="hierChild5" presStyleCnt="0"/>
      <dgm:spPr/>
    </dgm:pt>
    <dgm:pt modelId="{21D5B2B7-B0F4-4A05-86CB-2D77610E2718}" type="pres">
      <dgm:prSet presAssocID="{89E256D3-F5E9-4652-8D8B-664191C1D493}" presName="hierChild5" presStyleCnt="0"/>
      <dgm:spPr/>
    </dgm:pt>
    <dgm:pt modelId="{3C5CD70D-C3D2-4202-A772-C7BE03959EAE}" type="pres">
      <dgm:prSet presAssocID="{517D05C6-57D0-4B2F-B15E-BB8F503EBBCF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E522F6A5-B4E1-4F09-B483-5CF15A49EE16}" type="pres">
      <dgm:prSet presAssocID="{E33C38D9-3C6E-41DF-9410-3178B2842693}" presName="hierRoot2" presStyleCnt="0">
        <dgm:presLayoutVars>
          <dgm:hierBranch val="init"/>
        </dgm:presLayoutVars>
      </dgm:prSet>
      <dgm:spPr/>
    </dgm:pt>
    <dgm:pt modelId="{3C36FA17-0224-4CD9-BDBF-8C80EE253E79}" type="pres">
      <dgm:prSet presAssocID="{E33C38D9-3C6E-41DF-9410-3178B2842693}" presName="rootComposite" presStyleCnt="0"/>
      <dgm:spPr/>
    </dgm:pt>
    <dgm:pt modelId="{26366E6C-BBA4-48F2-ADF3-46F3B1397022}" type="pres">
      <dgm:prSet presAssocID="{E33C38D9-3C6E-41DF-9410-3178B284269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1C9716-F7B8-455B-BEAC-5A0641998D6D}" type="pres">
      <dgm:prSet presAssocID="{E33C38D9-3C6E-41DF-9410-3178B2842693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799B77AE-98CE-47D2-996E-66C1FAD07936}" type="pres">
      <dgm:prSet presAssocID="{E33C38D9-3C6E-41DF-9410-3178B2842693}" presName="hierChild4" presStyleCnt="0"/>
      <dgm:spPr/>
    </dgm:pt>
    <dgm:pt modelId="{DEA11346-8B9F-4D84-916B-5ED398FFD5B2}" type="pres">
      <dgm:prSet presAssocID="{582A49DB-9ED0-485A-A146-9BB22E4F8596}" presName="Name37" presStyleLbl="parChTrans1D3" presStyleIdx="3" presStyleCnt="6"/>
      <dgm:spPr/>
      <dgm:t>
        <a:bodyPr/>
        <a:lstStyle/>
        <a:p>
          <a:endParaRPr lang="zh-TW" altLang="en-US"/>
        </a:p>
      </dgm:t>
    </dgm:pt>
    <dgm:pt modelId="{51C7ECBF-3FE8-4C4E-8B11-408E71ABBA06}" type="pres">
      <dgm:prSet presAssocID="{3528CC9D-0336-44D1-AB65-C438C82FB72F}" presName="hierRoot2" presStyleCnt="0">
        <dgm:presLayoutVars>
          <dgm:hierBranch val="init"/>
        </dgm:presLayoutVars>
      </dgm:prSet>
      <dgm:spPr/>
    </dgm:pt>
    <dgm:pt modelId="{5D97F84E-9F3C-4C48-97B7-E6955C60FBFB}" type="pres">
      <dgm:prSet presAssocID="{3528CC9D-0336-44D1-AB65-C438C82FB72F}" presName="rootComposite" presStyleCnt="0"/>
      <dgm:spPr/>
    </dgm:pt>
    <dgm:pt modelId="{5CB0FD10-F9E7-4C0C-98AC-EF3174E69BA8}" type="pres">
      <dgm:prSet presAssocID="{3528CC9D-0336-44D1-AB65-C438C82FB72F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B10EED4-E88E-45FD-A320-B5B57AA1A969}" type="pres">
      <dgm:prSet presAssocID="{3528CC9D-0336-44D1-AB65-C438C82FB72F}" presName="rootConnector" presStyleLbl="node3" presStyleIdx="3" presStyleCnt="6"/>
      <dgm:spPr/>
      <dgm:t>
        <a:bodyPr/>
        <a:lstStyle/>
        <a:p>
          <a:endParaRPr lang="zh-TW" altLang="en-US"/>
        </a:p>
      </dgm:t>
    </dgm:pt>
    <dgm:pt modelId="{E3DA9DFB-7770-4E26-B5DD-F7CB56907A62}" type="pres">
      <dgm:prSet presAssocID="{3528CC9D-0336-44D1-AB65-C438C82FB72F}" presName="hierChild4" presStyleCnt="0"/>
      <dgm:spPr/>
    </dgm:pt>
    <dgm:pt modelId="{0915B6AD-2345-46E9-8D1E-B3CAC273E3E6}" type="pres">
      <dgm:prSet presAssocID="{3528CC9D-0336-44D1-AB65-C438C82FB72F}" presName="hierChild5" presStyleCnt="0"/>
      <dgm:spPr/>
    </dgm:pt>
    <dgm:pt modelId="{D41FCAE7-1A1C-43C4-B22B-22B886EBB703}" type="pres">
      <dgm:prSet presAssocID="{E33C38D9-3C6E-41DF-9410-3178B2842693}" presName="hierChild5" presStyleCnt="0"/>
      <dgm:spPr/>
    </dgm:pt>
    <dgm:pt modelId="{A5009183-4F99-4BCF-8EDB-5E04C45572F6}" type="pres">
      <dgm:prSet presAssocID="{FCC326C9-C944-4D21-A90E-626BB8D53C9F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DB6F6995-634C-4565-B30F-BB78153637FB}" type="pres">
      <dgm:prSet presAssocID="{60080902-2DD4-49CD-8887-7F75BB99EFC4}" presName="hierRoot2" presStyleCnt="0">
        <dgm:presLayoutVars>
          <dgm:hierBranch val="init"/>
        </dgm:presLayoutVars>
      </dgm:prSet>
      <dgm:spPr/>
    </dgm:pt>
    <dgm:pt modelId="{11415A2E-47C1-460F-A1A4-2BA33ABEAF3F}" type="pres">
      <dgm:prSet presAssocID="{60080902-2DD4-49CD-8887-7F75BB99EFC4}" presName="rootComposite" presStyleCnt="0"/>
      <dgm:spPr/>
    </dgm:pt>
    <dgm:pt modelId="{ECFFEC3A-A019-4382-AAB1-B8083C742CE3}" type="pres">
      <dgm:prSet presAssocID="{60080902-2DD4-49CD-8887-7F75BB99EF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1953F9-E724-42D2-AE5D-115D9BE2E5A2}" type="pres">
      <dgm:prSet presAssocID="{60080902-2DD4-49CD-8887-7F75BB99EFC4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9071A0AF-108A-424F-BD43-2AEFA59E4843}" type="pres">
      <dgm:prSet presAssocID="{60080902-2DD4-49CD-8887-7F75BB99EFC4}" presName="hierChild4" presStyleCnt="0"/>
      <dgm:spPr/>
    </dgm:pt>
    <dgm:pt modelId="{CB7B1BA6-9148-498B-B169-F4112A13E314}" type="pres">
      <dgm:prSet presAssocID="{2DF06E6D-6C78-49BD-9FDA-564D0B07CF78}" presName="Name37" presStyleLbl="parChTrans1D3" presStyleIdx="4" presStyleCnt="6"/>
      <dgm:spPr/>
      <dgm:t>
        <a:bodyPr/>
        <a:lstStyle/>
        <a:p>
          <a:endParaRPr lang="zh-TW" altLang="en-US"/>
        </a:p>
      </dgm:t>
    </dgm:pt>
    <dgm:pt modelId="{861B781A-9F2E-4A77-9CE0-6D4A48AE6B8B}" type="pres">
      <dgm:prSet presAssocID="{757ECECA-F6DD-4A74-91F5-8D2915ADC889}" presName="hierRoot2" presStyleCnt="0">
        <dgm:presLayoutVars>
          <dgm:hierBranch val="init"/>
        </dgm:presLayoutVars>
      </dgm:prSet>
      <dgm:spPr/>
    </dgm:pt>
    <dgm:pt modelId="{AACDC71C-CDD6-4118-B396-CEF72C7F481C}" type="pres">
      <dgm:prSet presAssocID="{757ECECA-F6DD-4A74-91F5-8D2915ADC889}" presName="rootComposite" presStyleCnt="0"/>
      <dgm:spPr/>
    </dgm:pt>
    <dgm:pt modelId="{99F5E8EA-F0E0-41D3-8E2A-0B9102EFD57B}" type="pres">
      <dgm:prSet presAssocID="{757ECECA-F6DD-4A74-91F5-8D2915ADC889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64C56BF-047B-4F69-840E-1EC5B01744AF}" type="pres">
      <dgm:prSet presAssocID="{757ECECA-F6DD-4A74-91F5-8D2915ADC889}" presName="rootConnector" presStyleLbl="node3" presStyleIdx="4" presStyleCnt="6"/>
      <dgm:spPr/>
      <dgm:t>
        <a:bodyPr/>
        <a:lstStyle/>
        <a:p>
          <a:endParaRPr lang="zh-TW" altLang="en-US"/>
        </a:p>
      </dgm:t>
    </dgm:pt>
    <dgm:pt modelId="{4887CC5A-11E8-4E4A-B7CB-9DE3DA344DF6}" type="pres">
      <dgm:prSet presAssocID="{757ECECA-F6DD-4A74-91F5-8D2915ADC889}" presName="hierChild4" presStyleCnt="0"/>
      <dgm:spPr/>
    </dgm:pt>
    <dgm:pt modelId="{61CAFC0D-F10A-45EA-8C54-38A18E8F429F}" type="pres">
      <dgm:prSet presAssocID="{757ECECA-F6DD-4A74-91F5-8D2915ADC889}" presName="hierChild5" presStyleCnt="0"/>
      <dgm:spPr/>
    </dgm:pt>
    <dgm:pt modelId="{0A8DF396-E2D1-4C06-8B6D-F49505C508A6}" type="pres">
      <dgm:prSet presAssocID="{78C1C38A-29A1-42E6-A8A7-2FB291891B8A}" presName="Name37" presStyleLbl="parChTrans1D3" presStyleIdx="5" presStyleCnt="6"/>
      <dgm:spPr/>
      <dgm:t>
        <a:bodyPr/>
        <a:lstStyle/>
        <a:p>
          <a:endParaRPr lang="zh-TW" altLang="en-US"/>
        </a:p>
      </dgm:t>
    </dgm:pt>
    <dgm:pt modelId="{57F91E7F-1762-437E-80B4-1539682CBC38}" type="pres">
      <dgm:prSet presAssocID="{4D549F44-14C6-4535-B21B-65C2171638A4}" presName="hierRoot2" presStyleCnt="0">
        <dgm:presLayoutVars>
          <dgm:hierBranch val="init"/>
        </dgm:presLayoutVars>
      </dgm:prSet>
      <dgm:spPr/>
    </dgm:pt>
    <dgm:pt modelId="{4C02420F-1E59-4A54-87D2-3063BFAD057A}" type="pres">
      <dgm:prSet presAssocID="{4D549F44-14C6-4535-B21B-65C2171638A4}" presName="rootComposite" presStyleCnt="0"/>
      <dgm:spPr/>
    </dgm:pt>
    <dgm:pt modelId="{505301C7-0F15-41DB-9FCA-E8027ABC5C51}" type="pres">
      <dgm:prSet presAssocID="{4D549F44-14C6-4535-B21B-65C2171638A4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5965C85-E0B8-4AE5-A149-11FAE3832946}" type="pres">
      <dgm:prSet presAssocID="{4D549F44-14C6-4535-B21B-65C2171638A4}" presName="rootConnector" presStyleLbl="node3" presStyleIdx="5" presStyleCnt="6"/>
      <dgm:spPr/>
      <dgm:t>
        <a:bodyPr/>
        <a:lstStyle/>
        <a:p>
          <a:endParaRPr lang="zh-TW" altLang="en-US"/>
        </a:p>
      </dgm:t>
    </dgm:pt>
    <dgm:pt modelId="{497F458F-40B5-4C85-B59A-F368119B96A5}" type="pres">
      <dgm:prSet presAssocID="{4D549F44-14C6-4535-B21B-65C2171638A4}" presName="hierChild4" presStyleCnt="0"/>
      <dgm:spPr/>
    </dgm:pt>
    <dgm:pt modelId="{2398A3C6-2B2C-48EB-9327-813322919758}" type="pres">
      <dgm:prSet presAssocID="{4D549F44-14C6-4535-B21B-65C2171638A4}" presName="hierChild5" presStyleCnt="0"/>
      <dgm:spPr/>
    </dgm:pt>
    <dgm:pt modelId="{982E3D30-D726-4918-8EF6-1BD2C65EB54D}" type="pres">
      <dgm:prSet presAssocID="{60080902-2DD4-49CD-8887-7F75BB99EFC4}" presName="hierChild5" presStyleCnt="0"/>
      <dgm:spPr/>
    </dgm:pt>
    <dgm:pt modelId="{C48B493B-2241-43BF-8C70-FDAD4DF54D66}" type="pres">
      <dgm:prSet presAssocID="{10AA6E69-41C0-482D-BACD-6B1D79122C4E}" presName="hierChild3" presStyleCnt="0"/>
      <dgm:spPr/>
    </dgm:pt>
  </dgm:ptLst>
  <dgm:cxnLst>
    <dgm:cxn modelId="{C8D4D331-FC2A-4358-AD08-E7EBA00C8118}" type="presOf" srcId="{980B627C-26DF-4502-9D43-70C5DC7945B7}" destId="{F30E5E09-4DED-4293-884B-45A81D8753E0}" srcOrd="0" destOrd="0" presId="urn:microsoft.com/office/officeart/2005/8/layout/orgChart1"/>
    <dgm:cxn modelId="{CFC92996-7B11-4F72-AB8C-07463AB18F62}" type="presOf" srcId="{0920EAFB-3FF4-48C8-B20D-A4A1F69581B3}" destId="{E0F384FA-1CC9-456F-A594-65F3C8B8FCF2}" srcOrd="0" destOrd="0" presId="urn:microsoft.com/office/officeart/2005/8/layout/orgChart1"/>
    <dgm:cxn modelId="{848F76EF-C9CF-4A7E-B20B-CA396404C722}" srcId="{60080902-2DD4-49CD-8887-7F75BB99EFC4}" destId="{757ECECA-F6DD-4A74-91F5-8D2915ADC889}" srcOrd="0" destOrd="0" parTransId="{2DF06E6D-6C78-49BD-9FDA-564D0B07CF78}" sibTransId="{DBC10BD4-B18B-4553-AEA2-CB2B8F2451EA}"/>
    <dgm:cxn modelId="{56E88CA6-4A11-4C8F-8451-A0271E2C9DF3}" srcId="{89E256D3-F5E9-4652-8D8B-664191C1D493}" destId="{5B794FE0-DE54-4A07-8123-4405ED02BADA}" srcOrd="1" destOrd="0" parTransId="{B9AA6312-77A2-4DB7-8DBA-85AF597A6DF6}" sibTransId="{589107DF-35EF-475D-AC90-4DB2BE2432A0}"/>
    <dgm:cxn modelId="{D88FE42D-46DF-4334-B70A-B3141FD34103}" type="presOf" srcId="{E33C38D9-3C6E-41DF-9410-3178B2842693}" destId="{26366E6C-BBA4-48F2-ADF3-46F3B1397022}" srcOrd="0" destOrd="0" presId="urn:microsoft.com/office/officeart/2005/8/layout/orgChart1"/>
    <dgm:cxn modelId="{F476EC1E-551B-4A46-89F6-7B4AEC308662}" type="presOf" srcId="{2DF06E6D-6C78-49BD-9FDA-564D0B07CF78}" destId="{CB7B1BA6-9148-498B-B169-F4112A13E314}" srcOrd="0" destOrd="0" presId="urn:microsoft.com/office/officeart/2005/8/layout/orgChart1"/>
    <dgm:cxn modelId="{2ED76192-2E0E-4986-A7B7-B873070F9C06}" type="presOf" srcId="{757ECECA-F6DD-4A74-91F5-8D2915ADC889}" destId="{99F5E8EA-F0E0-41D3-8E2A-0B9102EFD57B}" srcOrd="0" destOrd="0" presId="urn:microsoft.com/office/officeart/2005/8/layout/orgChart1"/>
    <dgm:cxn modelId="{16D7697A-53D8-4F7A-9216-3F4B3CB9C4C5}" type="presOf" srcId="{FCC326C9-C944-4D21-A90E-626BB8D53C9F}" destId="{A5009183-4F99-4BCF-8EDB-5E04C45572F6}" srcOrd="0" destOrd="0" presId="urn:microsoft.com/office/officeart/2005/8/layout/orgChart1"/>
    <dgm:cxn modelId="{1A1BDF68-F885-417E-A37D-53958C094190}" type="presOf" srcId="{B875FAED-A162-4362-96D9-45C7DDA1DE7B}" destId="{A8E6B6AC-B5BE-4096-9D65-AA0B55386EAF}" srcOrd="1" destOrd="0" presId="urn:microsoft.com/office/officeart/2005/8/layout/orgChart1"/>
    <dgm:cxn modelId="{B772939D-FCE6-42A5-9797-4F2E0F486B00}" type="presOf" srcId="{5B794FE0-DE54-4A07-8123-4405ED02BADA}" destId="{7FBC5C4C-78B4-4AF4-838F-AF0CA107D059}" srcOrd="1" destOrd="0" presId="urn:microsoft.com/office/officeart/2005/8/layout/orgChart1"/>
    <dgm:cxn modelId="{4BDFE997-09F6-4D09-BC00-A296712A0DDC}" srcId="{89E256D3-F5E9-4652-8D8B-664191C1D493}" destId="{B875FAED-A162-4362-96D9-45C7DDA1DE7B}" srcOrd="2" destOrd="0" parTransId="{826CC87E-6B89-4023-B2C0-2540DCAE5B00}" sibTransId="{4A5DDCFB-6380-4319-A459-3F8009C78A4B}"/>
    <dgm:cxn modelId="{04464DBC-3442-44EF-9476-44BF662EB918}" type="presOf" srcId="{10AA6E69-41C0-482D-BACD-6B1D79122C4E}" destId="{74ED313D-E876-458E-8FD1-F2F0964CE1FE}" srcOrd="1" destOrd="0" presId="urn:microsoft.com/office/officeart/2005/8/layout/orgChart1"/>
    <dgm:cxn modelId="{AD0F48D7-F29A-4210-B6AB-4E8D1E36770F}" srcId="{E33C38D9-3C6E-41DF-9410-3178B2842693}" destId="{3528CC9D-0336-44D1-AB65-C438C82FB72F}" srcOrd="0" destOrd="0" parTransId="{582A49DB-9ED0-485A-A146-9BB22E4F8596}" sibTransId="{8F66BDAE-64AF-417F-B592-E7603AB56C66}"/>
    <dgm:cxn modelId="{5EC69661-3D56-4503-8875-192A7D97B833}" type="presOf" srcId="{4D549F44-14C6-4535-B21B-65C2171638A4}" destId="{C5965C85-E0B8-4AE5-A149-11FAE3832946}" srcOrd="1" destOrd="0" presId="urn:microsoft.com/office/officeart/2005/8/layout/orgChart1"/>
    <dgm:cxn modelId="{7CF54302-3800-40A4-9AB4-8173BAEB2D21}" type="presOf" srcId="{5B794FE0-DE54-4A07-8123-4405ED02BADA}" destId="{9A8B3804-F035-465B-B74A-17C4FBB9D371}" srcOrd="0" destOrd="0" presId="urn:microsoft.com/office/officeart/2005/8/layout/orgChart1"/>
    <dgm:cxn modelId="{0EC67327-B7EF-40FF-8048-ED1FC68386D7}" type="presOf" srcId="{BEE00DCB-0BE4-4D1B-A330-76F631834A5D}" destId="{5923B57C-C316-421D-8617-694BFDC6BF12}" srcOrd="0" destOrd="0" presId="urn:microsoft.com/office/officeart/2005/8/layout/orgChart1"/>
    <dgm:cxn modelId="{DDDBCC23-1402-4B92-8DAD-B40A0F9F840C}" srcId="{10AA6E69-41C0-482D-BACD-6B1D79122C4E}" destId="{60080902-2DD4-49CD-8887-7F75BB99EFC4}" srcOrd="2" destOrd="0" parTransId="{FCC326C9-C944-4D21-A90E-626BB8D53C9F}" sibTransId="{94D54E6F-54EC-4CCB-A4C0-3C7E2F20949D}"/>
    <dgm:cxn modelId="{70DE6C52-ED6F-41F1-B6BE-FE3D8633DA59}" type="presOf" srcId="{97AD5845-DC72-4407-8A7F-CE5ECA6D062B}" destId="{60546CFE-19F7-42EB-AC32-1C955E9C0CEC}" srcOrd="0" destOrd="0" presId="urn:microsoft.com/office/officeart/2005/8/layout/orgChart1"/>
    <dgm:cxn modelId="{E5CAD89C-DAFE-47F7-9E2A-F2F0C31E840A}" type="presOf" srcId="{517D05C6-57D0-4B2F-B15E-BB8F503EBBCF}" destId="{3C5CD70D-C3D2-4202-A772-C7BE03959EAE}" srcOrd="0" destOrd="0" presId="urn:microsoft.com/office/officeart/2005/8/layout/orgChart1"/>
    <dgm:cxn modelId="{12B92F22-AED8-4F6C-9B07-3859891A91D8}" srcId="{60080902-2DD4-49CD-8887-7F75BB99EFC4}" destId="{4D549F44-14C6-4535-B21B-65C2171638A4}" srcOrd="1" destOrd="0" parTransId="{78C1C38A-29A1-42E6-A8A7-2FB291891B8A}" sibTransId="{179B3CAE-56E0-444E-874C-C2C26F660764}"/>
    <dgm:cxn modelId="{6DE1E97A-84BE-42B4-BB0B-2D318CCABD1C}" type="presOf" srcId="{826CC87E-6B89-4023-B2C0-2540DCAE5B00}" destId="{9606A850-F51A-4E54-B8DB-93BFD5D624CD}" srcOrd="0" destOrd="0" presId="urn:microsoft.com/office/officeart/2005/8/layout/orgChart1"/>
    <dgm:cxn modelId="{CB009D94-866C-449B-8D91-8FCB5F8DD852}" type="presOf" srcId="{582A49DB-9ED0-485A-A146-9BB22E4F8596}" destId="{DEA11346-8B9F-4D84-916B-5ED398FFD5B2}" srcOrd="0" destOrd="0" presId="urn:microsoft.com/office/officeart/2005/8/layout/orgChart1"/>
    <dgm:cxn modelId="{EFA4F011-ACDA-4B78-BEA8-546A83673B6C}" type="presOf" srcId="{E33C38D9-3C6E-41DF-9410-3178B2842693}" destId="{2E1C9716-F7B8-455B-BEAC-5A0641998D6D}" srcOrd="1" destOrd="0" presId="urn:microsoft.com/office/officeart/2005/8/layout/orgChart1"/>
    <dgm:cxn modelId="{01D0A56B-EC21-4546-8CD1-27ECE8D568BF}" type="presOf" srcId="{3528CC9D-0336-44D1-AB65-C438C82FB72F}" destId="{5CB0FD10-F9E7-4C0C-98AC-EF3174E69BA8}" srcOrd="0" destOrd="0" presId="urn:microsoft.com/office/officeart/2005/8/layout/orgChart1"/>
    <dgm:cxn modelId="{BA1D7063-CA4B-4372-98F6-60ED39E9BA26}" type="presOf" srcId="{3528CC9D-0336-44D1-AB65-C438C82FB72F}" destId="{FB10EED4-E88E-45FD-A320-B5B57AA1A969}" srcOrd="1" destOrd="0" presId="urn:microsoft.com/office/officeart/2005/8/layout/orgChart1"/>
    <dgm:cxn modelId="{39A98302-1851-4BDC-BFBD-C6DBEB22368E}" type="presOf" srcId="{89E256D3-F5E9-4652-8D8B-664191C1D493}" destId="{B8519361-ACFA-4783-BABE-228129942F52}" srcOrd="0" destOrd="0" presId="urn:microsoft.com/office/officeart/2005/8/layout/orgChart1"/>
    <dgm:cxn modelId="{F15DEB7A-D4ED-4259-BF5C-59A992162977}" type="presOf" srcId="{60080902-2DD4-49CD-8887-7F75BB99EFC4}" destId="{B71953F9-E724-42D2-AE5D-115D9BE2E5A2}" srcOrd="1" destOrd="0" presId="urn:microsoft.com/office/officeart/2005/8/layout/orgChart1"/>
    <dgm:cxn modelId="{9C18EC25-8C36-4ED3-9FCE-43DD7582989C}" type="presOf" srcId="{B9AA6312-77A2-4DB7-8DBA-85AF597A6DF6}" destId="{68E00365-9FED-4A39-B786-0BB4A5D657AF}" srcOrd="0" destOrd="0" presId="urn:microsoft.com/office/officeart/2005/8/layout/orgChart1"/>
    <dgm:cxn modelId="{70330F7F-3261-431B-BF9D-C88BF6500420}" type="presOf" srcId="{10AA6E69-41C0-482D-BACD-6B1D79122C4E}" destId="{7F72E2F2-F89C-47B6-B337-A4CA1B581BFF}" srcOrd="0" destOrd="0" presId="urn:microsoft.com/office/officeart/2005/8/layout/orgChart1"/>
    <dgm:cxn modelId="{C281F326-9D86-4E35-843E-2753C852BCE4}" type="presOf" srcId="{0920EAFB-3FF4-48C8-B20D-A4A1F69581B3}" destId="{83B32D86-9947-4D9A-AFD6-9E91B858E422}" srcOrd="1" destOrd="0" presId="urn:microsoft.com/office/officeart/2005/8/layout/orgChart1"/>
    <dgm:cxn modelId="{D96E7515-9270-4AD3-8563-4CD0C45B326D}" srcId="{10AA6E69-41C0-482D-BACD-6B1D79122C4E}" destId="{89E256D3-F5E9-4652-8D8B-664191C1D493}" srcOrd="0" destOrd="0" parTransId="{97AD5845-DC72-4407-8A7F-CE5ECA6D062B}" sibTransId="{9118CF35-3D4E-4601-B76E-E9C71BC8B4D7}"/>
    <dgm:cxn modelId="{3568C7C3-1869-4BEC-8D6A-9649A3178054}" type="presOf" srcId="{4D549F44-14C6-4535-B21B-65C2171638A4}" destId="{505301C7-0F15-41DB-9FCA-E8027ABC5C51}" srcOrd="0" destOrd="0" presId="urn:microsoft.com/office/officeart/2005/8/layout/orgChart1"/>
    <dgm:cxn modelId="{8CAF6BCA-D8E5-4328-8C0C-8FB70AECC7C7}" type="presOf" srcId="{B875FAED-A162-4362-96D9-45C7DDA1DE7B}" destId="{1BE2A3AD-0327-4B21-BC33-C6B25120B21E}" srcOrd="0" destOrd="0" presId="urn:microsoft.com/office/officeart/2005/8/layout/orgChart1"/>
    <dgm:cxn modelId="{84CCB0AA-0681-45D3-BE8F-B9BAB42A8E82}" srcId="{BEE00DCB-0BE4-4D1B-A330-76F631834A5D}" destId="{10AA6E69-41C0-482D-BACD-6B1D79122C4E}" srcOrd="0" destOrd="0" parTransId="{35E1DF11-9A86-4FE7-A9A8-4C5EB06FC17F}" sibTransId="{8863DA88-CAFA-4B0C-9363-9DF8314CFE13}"/>
    <dgm:cxn modelId="{FAE003A3-D461-47CD-9291-5B6299903BF7}" type="presOf" srcId="{757ECECA-F6DD-4A74-91F5-8D2915ADC889}" destId="{A64C56BF-047B-4F69-840E-1EC5B01744AF}" srcOrd="1" destOrd="0" presId="urn:microsoft.com/office/officeart/2005/8/layout/orgChart1"/>
    <dgm:cxn modelId="{6135142E-3EFD-42B7-9E4E-7014D6584A7B}" srcId="{89E256D3-F5E9-4652-8D8B-664191C1D493}" destId="{0920EAFB-3FF4-48C8-B20D-A4A1F69581B3}" srcOrd="0" destOrd="0" parTransId="{980B627C-26DF-4502-9D43-70C5DC7945B7}" sibTransId="{E80A4945-54C7-4AE4-B3B7-70A04FB44B36}"/>
    <dgm:cxn modelId="{9D74F00A-BAFF-4180-BB18-248E4CC18009}" srcId="{10AA6E69-41C0-482D-BACD-6B1D79122C4E}" destId="{E33C38D9-3C6E-41DF-9410-3178B2842693}" srcOrd="1" destOrd="0" parTransId="{517D05C6-57D0-4B2F-B15E-BB8F503EBBCF}" sibTransId="{B58FA8CE-6499-4CD1-81FD-86B784BB36B4}"/>
    <dgm:cxn modelId="{0D6D0DD3-2942-4A0D-ABA0-A59E12EFACBB}" type="presOf" srcId="{60080902-2DD4-49CD-8887-7F75BB99EFC4}" destId="{ECFFEC3A-A019-4382-AAB1-B8083C742CE3}" srcOrd="0" destOrd="0" presId="urn:microsoft.com/office/officeart/2005/8/layout/orgChart1"/>
    <dgm:cxn modelId="{7C0F7A49-CDF3-4930-98E1-ACA3EB3B9C28}" type="presOf" srcId="{78C1C38A-29A1-42E6-A8A7-2FB291891B8A}" destId="{0A8DF396-E2D1-4C06-8B6D-F49505C508A6}" srcOrd="0" destOrd="0" presId="urn:microsoft.com/office/officeart/2005/8/layout/orgChart1"/>
    <dgm:cxn modelId="{C2AC165C-7866-412F-A648-99A749C1FD13}" type="presOf" srcId="{89E256D3-F5E9-4652-8D8B-664191C1D493}" destId="{ED1DFE33-28E1-4809-B616-422722AFA911}" srcOrd="1" destOrd="0" presId="urn:microsoft.com/office/officeart/2005/8/layout/orgChart1"/>
    <dgm:cxn modelId="{6FED0A29-E387-44FD-9903-82323C54FA2A}" type="presParOf" srcId="{5923B57C-C316-421D-8617-694BFDC6BF12}" destId="{BD1DE4AF-42F5-4505-9F76-F3588896B7B6}" srcOrd="0" destOrd="0" presId="urn:microsoft.com/office/officeart/2005/8/layout/orgChart1"/>
    <dgm:cxn modelId="{70174898-EA9A-47D7-BE05-FA5B0D5424BC}" type="presParOf" srcId="{BD1DE4AF-42F5-4505-9F76-F3588896B7B6}" destId="{CED5F474-CCE5-4330-9248-FF4884BC87D9}" srcOrd="0" destOrd="0" presId="urn:microsoft.com/office/officeart/2005/8/layout/orgChart1"/>
    <dgm:cxn modelId="{4A690653-BE03-48C0-95B1-69655CA0F076}" type="presParOf" srcId="{CED5F474-CCE5-4330-9248-FF4884BC87D9}" destId="{7F72E2F2-F89C-47B6-B337-A4CA1B581BFF}" srcOrd="0" destOrd="0" presId="urn:microsoft.com/office/officeart/2005/8/layout/orgChart1"/>
    <dgm:cxn modelId="{29909841-D38B-4E83-9090-15A5D249F547}" type="presParOf" srcId="{CED5F474-CCE5-4330-9248-FF4884BC87D9}" destId="{74ED313D-E876-458E-8FD1-F2F0964CE1FE}" srcOrd="1" destOrd="0" presId="urn:microsoft.com/office/officeart/2005/8/layout/orgChart1"/>
    <dgm:cxn modelId="{88B9B5CA-3444-41D0-BCE8-FDDDCFEBD0A2}" type="presParOf" srcId="{BD1DE4AF-42F5-4505-9F76-F3588896B7B6}" destId="{40DBD4D1-5F81-407A-9D86-62BCE0DE28A7}" srcOrd="1" destOrd="0" presId="urn:microsoft.com/office/officeart/2005/8/layout/orgChart1"/>
    <dgm:cxn modelId="{79D2D212-25CC-404A-9F41-BB144CD7E916}" type="presParOf" srcId="{40DBD4D1-5F81-407A-9D86-62BCE0DE28A7}" destId="{60546CFE-19F7-42EB-AC32-1C955E9C0CEC}" srcOrd="0" destOrd="0" presId="urn:microsoft.com/office/officeart/2005/8/layout/orgChart1"/>
    <dgm:cxn modelId="{848EC7E2-992F-4F9B-8724-827D6F66A292}" type="presParOf" srcId="{40DBD4D1-5F81-407A-9D86-62BCE0DE28A7}" destId="{C020444B-726A-4E60-829C-00C7EE161BF1}" srcOrd="1" destOrd="0" presId="urn:microsoft.com/office/officeart/2005/8/layout/orgChart1"/>
    <dgm:cxn modelId="{F13152B9-7844-49F8-9CD7-B3F652D56A1D}" type="presParOf" srcId="{C020444B-726A-4E60-829C-00C7EE161BF1}" destId="{401FD645-14A1-4579-AED1-D56B8EA51FE4}" srcOrd="0" destOrd="0" presId="urn:microsoft.com/office/officeart/2005/8/layout/orgChart1"/>
    <dgm:cxn modelId="{5465F858-1424-4950-919C-626264A79277}" type="presParOf" srcId="{401FD645-14A1-4579-AED1-D56B8EA51FE4}" destId="{B8519361-ACFA-4783-BABE-228129942F52}" srcOrd="0" destOrd="0" presId="urn:microsoft.com/office/officeart/2005/8/layout/orgChart1"/>
    <dgm:cxn modelId="{C77C6F05-75F1-4587-BAC9-253A07FD6BC5}" type="presParOf" srcId="{401FD645-14A1-4579-AED1-D56B8EA51FE4}" destId="{ED1DFE33-28E1-4809-B616-422722AFA911}" srcOrd="1" destOrd="0" presId="urn:microsoft.com/office/officeart/2005/8/layout/orgChart1"/>
    <dgm:cxn modelId="{CA3EC474-9613-424E-9391-E493B1A2C269}" type="presParOf" srcId="{C020444B-726A-4E60-829C-00C7EE161BF1}" destId="{5B1B4819-F0E1-4AAB-9B06-7076DF86B30A}" srcOrd="1" destOrd="0" presId="urn:microsoft.com/office/officeart/2005/8/layout/orgChart1"/>
    <dgm:cxn modelId="{00157F2C-A3E8-4D47-B135-DD38B1726A82}" type="presParOf" srcId="{5B1B4819-F0E1-4AAB-9B06-7076DF86B30A}" destId="{F30E5E09-4DED-4293-884B-45A81D8753E0}" srcOrd="0" destOrd="0" presId="urn:microsoft.com/office/officeart/2005/8/layout/orgChart1"/>
    <dgm:cxn modelId="{261256ED-24B2-406B-BCB3-74F4F888AD56}" type="presParOf" srcId="{5B1B4819-F0E1-4AAB-9B06-7076DF86B30A}" destId="{71D85F8A-4210-4C60-A127-D372E90529C6}" srcOrd="1" destOrd="0" presId="urn:microsoft.com/office/officeart/2005/8/layout/orgChart1"/>
    <dgm:cxn modelId="{955B3AC6-F6A6-4C33-8D47-CBC8C2307C15}" type="presParOf" srcId="{71D85F8A-4210-4C60-A127-D372E90529C6}" destId="{D734D963-D78E-4CDD-9EB5-310F5F3EB8F5}" srcOrd="0" destOrd="0" presId="urn:microsoft.com/office/officeart/2005/8/layout/orgChart1"/>
    <dgm:cxn modelId="{8F67BCDE-EE72-40DC-AC3D-11A8598FA787}" type="presParOf" srcId="{D734D963-D78E-4CDD-9EB5-310F5F3EB8F5}" destId="{E0F384FA-1CC9-456F-A594-65F3C8B8FCF2}" srcOrd="0" destOrd="0" presId="urn:microsoft.com/office/officeart/2005/8/layout/orgChart1"/>
    <dgm:cxn modelId="{D0C0C3F8-7BCD-40EA-86F6-9592F5D7D002}" type="presParOf" srcId="{D734D963-D78E-4CDD-9EB5-310F5F3EB8F5}" destId="{83B32D86-9947-4D9A-AFD6-9E91B858E422}" srcOrd="1" destOrd="0" presId="urn:microsoft.com/office/officeart/2005/8/layout/orgChart1"/>
    <dgm:cxn modelId="{5E396AD3-9FD9-42CC-B527-FE18731C34C9}" type="presParOf" srcId="{71D85F8A-4210-4C60-A127-D372E90529C6}" destId="{CE7234C9-78C4-42AB-9BB9-D72383C74CC6}" srcOrd="1" destOrd="0" presId="urn:microsoft.com/office/officeart/2005/8/layout/orgChart1"/>
    <dgm:cxn modelId="{CD8AB9EB-E686-418C-9BAE-32F4A319FFC7}" type="presParOf" srcId="{71D85F8A-4210-4C60-A127-D372E90529C6}" destId="{8C9578E1-4360-45F6-807A-391897489223}" srcOrd="2" destOrd="0" presId="urn:microsoft.com/office/officeart/2005/8/layout/orgChart1"/>
    <dgm:cxn modelId="{0C471BEF-DED7-4B23-B76F-3EF6D8EB6D75}" type="presParOf" srcId="{5B1B4819-F0E1-4AAB-9B06-7076DF86B30A}" destId="{68E00365-9FED-4A39-B786-0BB4A5D657AF}" srcOrd="2" destOrd="0" presId="urn:microsoft.com/office/officeart/2005/8/layout/orgChart1"/>
    <dgm:cxn modelId="{485618C6-2A06-4E3E-BB4F-CBF59B0C29EA}" type="presParOf" srcId="{5B1B4819-F0E1-4AAB-9B06-7076DF86B30A}" destId="{E5FCEFB0-0497-45E8-A94F-8FF9BD1A65A7}" srcOrd="3" destOrd="0" presId="urn:microsoft.com/office/officeart/2005/8/layout/orgChart1"/>
    <dgm:cxn modelId="{7F5E49A4-18F6-474B-A8D8-F51125FC61A5}" type="presParOf" srcId="{E5FCEFB0-0497-45E8-A94F-8FF9BD1A65A7}" destId="{8F98CFC2-A3A5-4DCB-B16F-1C622FFF481A}" srcOrd="0" destOrd="0" presId="urn:microsoft.com/office/officeart/2005/8/layout/orgChart1"/>
    <dgm:cxn modelId="{784C58F6-A0AA-4885-B3E0-807A62097900}" type="presParOf" srcId="{8F98CFC2-A3A5-4DCB-B16F-1C622FFF481A}" destId="{9A8B3804-F035-465B-B74A-17C4FBB9D371}" srcOrd="0" destOrd="0" presId="urn:microsoft.com/office/officeart/2005/8/layout/orgChart1"/>
    <dgm:cxn modelId="{3F4DFD3F-33E3-4AE0-93AC-7C868BEF71C9}" type="presParOf" srcId="{8F98CFC2-A3A5-4DCB-B16F-1C622FFF481A}" destId="{7FBC5C4C-78B4-4AF4-838F-AF0CA107D059}" srcOrd="1" destOrd="0" presId="urn:microsoft.com/office/officeart/2005/8/layout/orgChart1"/>
    <dgm:cxn modelId="{6EF19BDB-C7F9-4127-8ACE-D531017E98E5}" type="presParOf" srcId="{E5FCEFB0-0497-45E8-A94F-8FF9BD1A65A7}" destId="{AD715BC1-24CD-421E-BCB1-12E602D196F8}" srcOrd="1" destOrd="0" presId="urn:microsoft.com/office/officeart/2005/8/layout/orgChart1"/>
    <dgm:cxn modelId="{82FCBA3D-EAFB-4A13-90BA-9B9FA90441D3}" type="presParOf" srcId="{E5FCEFB0-0497-45E8-A94F-8FF9BD1A65A7}" destId="{2A403903-50DB-469F-8E0A-D430680497A9}" srcOrd="2" destOrd="0" presId="urn:microsoft.com/office/officeart/2005/8/layout/orgChart1"/>
    <dgm:cxn modelId="{7FF68859-0DF2-4688-B8CF-C4C4D7A8C658}" type="presParOf" srcId="{5B1B4819-F0E1-4AAB-9B06-7076DF86B30A}" destId="{9606A850-F51A-4E54-B8DB-93BFD5D624CD}" srcOrd="4" destOrd="0" presId="urn:microsoft.com/office/officeart/2005/8/layout/orgChart1"/>
    <dgm:cxn modelId="{E653B718-7639-43D7-B355-1641E62F282F}" type="presParOf" srcId="{5B1B4819-F0E1-4AAB-9B06-7076DF86B30A}" destId="{ECEB0186-AD1C-4F45-A263-6BAA38C3739B}" srcOrd="5" destOrd="0" presId="urn:microsoft.com/office/officeart/2005/8/layout/orgChart1"/>
    <dgm:cxn modelId="{F6289A61-7751-438F-B38E-F7CD7A61E3FF}" type="presParOf" srcId="{ECEB0186-AD1C-4F45-A263-6BAA38C3739B}" destId="{A12B465E-F612-4B81-9019-A326E3B31805}" srcOrd="0" destOrd="0" presId="urn:microsoft.com/office/officeart/2005/8/layout/orgChart1"/>
    <dgm:cxn modelId="{6A34B1F0-5C40-4529-9ECE-8B1BFB1E1C67}" type="presParOf" srcId="{A12B465E-F612-4B81-9019-A326E3B31805}" destId="{1BE2A3AD-0327-4B21-BC33-C6B25120B21E}" srcOrd="0" destOrd="0" presId="urn:microsoft.com/office/officeart/2005/8/layout/orgChart1"/>
    <dgm:cxn modelId="{A69F8AA8-8743-43F9-83FA-2DCE1F880765}" type="presParOf" srcId="{A12B465E-F612-4B81-9019-A326E3B31805}" destId="{A8E6B6AC-B5BE-4096-9D65-AA0B55386EAF}" srcOrd="1" destOrd="0" presId="urn:microsoft.com/office/officeart/2005/8/layout/orgChart1"/>
    <dgm:cxn modelId="{F2B5F529-86B0-471E-AF2F-E7BD82A4A64E}" type="presParOf" srcId="{ECEB0186-AD1C-4F45-A263-6BAA38C3739B}" destId="{ED95E7F4-2A97-4D8F-9C0C-298CC391AE93}" srcOrd="1" destOrd="0" presId="urn:microsoft.com/office/officeart/2005/8/layout/orgChart1"/>
    <dgm:cxn modelId="{EC136975-234A-4F29-BC38-E643FFF20AEB}" type="presParOf" srcId="{ECEB0186-AD1C-4F45-A263-6BAA38C3739B}" destId="{EA6DB693-F0FB-4040-9DBB-45E3DAD776FB}" srcOrd="2" destOrd="0" presId="urn:microsoft.com/office/officeart/2005/8/layout/orgChart1"/>
    <dgm:cxn modelId="{15C1EF9C-6D20-4F42-88A8-420AB5B441CC}" type="presParOf" srcId="{C020444B-726A-4E60-829C-00C7EE161BF1}" destId="{21D5B2B7-B0F4-4A05-86CB-2D77610E2718}" srcOrd="2" destOrd="0" presId="urn:microsoft.com/office/officeart/2005/8/layout/orgChart1"/>
    <dgm:cxn modelId="{2B7100E7-4024-4509-9BBD-F66B87B32667}" type="presParOf" srcId="{40DBD4D1-5F81-407A-9D86-62BCE0DE28A7}" destId="{3C5CD70D-C3D2-4202-A772-C7BE03959EAE}" srcOrd="2" destOrd="0" presId="urn:microsoft.com/office/officeart/2005/8/layout/orgChart1"/>
    <dgm:cxn modelId="{89733AFB-A341-48B4-BD65-0BDA1F5E2C8E}" type="presParOf" srcId="{40DBD4D1-5F81-407A-9D86-62BCE0DE28A7}" destId="{E522F6A5-B4E1-4F09-B483-5CF15A49EE16}" srcOrd="3" destOrd="0" presId="urn:microsoft.com/office/officeart/2005/8/layout/orgChart1"/>
    <dgm:cxn modelId="{6CA7C167-EF46-4BB6-A020-B738FB719F67}" type="presParOf" srcId="{E522F6A5-B4E1-4F09-B483-5CF15A49EE16}" destId="{3C36FA17-0224-4CD9-BDBF-8C80EE253E79}" srcOrd="0" destOrd="0" presId="urn:microsoft.com/office/officeart/2005/8/layout/orgChart1"/>
    <dgm:cxn modelId="{B77B46AA-00AB-47AB-A85A-C0574F537411}" type="presParOf" srcId="{3C36FA17-0224-4CD9-BDBF-8C80EE253E79}" destId="{26366E6C-BBA4-48F2-ADF3-46F3B1397022}" srcOrd="0" destOrd="0" presId="urn:microsoft.com/office/officeart/2005/8/layout/orgChart1"/>
    <dgm:cxn modelId="{13B0AF89-2561-4755-A812-6DC518873F1F}" type="presParOf" srcId="{3C36FA17-0224-4CD9-BDBF-8C80EE253E79}" destId="{2E1C9716-F7B8-455B-BEAC-5A0641998D6D}" srcOrd="1" destOrd="0" presId="urn:microsoft.com/office/officeart/2005/8/layout/orgChart1"/>
    <dgm:cxn modelId="{20B004B3-2A4F-4F78-9CE5-D250746ABD2F}" type="presParOf" srcId="{E522F6A5-B4E1-4F09-B483-5CF15A49EE16}" destId="{799B77AE-98CE-47D2-996E-66C1FAD07936}" srcOrd="1" destOrd="0" presId="urn:microsoft.com/office/officeart/2005/8/layout/orgChart1"/>
    <dgm:cxn modelId="{42E50345-F733-4C5F-935A-E23014CF47C6}" type="presParOf" srcId="{799B77AE-98CE-47D2-996E-66C1FAD07936}" destId="{DEA11346-8B9F-4D84-916B-5ED398FFD5B2}" srcOrd="0" destOrd="0" presId="urn:microsoft.com/office/officeart/2005/8/layout/orgChart1"/>
    <dgm:cxn modelId="{2371C91A-B69C-49A5-A3D7-AADD45904698}" type="presParOf" srcId="{799B77AE-98CE-47D2-996E-66C1FAD07936}" destId="{51C7ECBF-3FE8-4C4E-8B11-408E71ABBA06}" srcOrd="1" destOrd="0" presId="urn:microsoft.com/office/officeart/2005/8/layout/orgChart1"/>
    <dgm:cxn modelId="{9BF4CA71-5613-4FBE-BEA6-4262E6322CAA}" type="presParOf" srcId="{51C7ECBF-3FE8-4C4E-8B11-408E71ABBA06}" destId="{5D97F84E-9F3C-4C48-97B7-E6955C60FBFB}" srcOrd="0" destOrd="0" presId="urn:microsoft.com/office/officeart/2005/8/layout/orgChart1"/>
    <dgm:cxn modelId="{8DA2F5F2-F6D3-485E-B800-031C12E40575}" type="presParOf" srcId="{5D97F84E-9F3C-4C48-97B7-E6955C60FBFB}" destId="{5CB0FD10-F9E7-4C0C-98AC-EF3174E69BA8}" srcOrd="0" destOrd="0" presId="urn:microsoft.com/office/officeart/2005/8/layout/orgChart1"/>
    <dgm:cxn modelId="{53FEF037-943E-484B-8959-581F65D29ABD}" type="presParOf" srcId="{5D97F84E-9F3C-4C48-97B7-E6955C60FBFB}" destId="{FB10EED4-E88E-45FD-A320-B5B57AA1A969}" srcOrd="1" destOrd="0" presId="urn:microsoft.com/office/officeart/2005/8/layout/orgChart1"/>
    <dgm:cxn modelId="{FD5B6ABB-81D6-4DB5-BFAB-AB99627F4B00}" type="presParOf" srcId="{51C7ECBF-3FE8-4C4E-8B11-408E71ABBA06}" destId="{E3DA9DFB-7770-4E26-B5DD-F7CB56907A62}" srcOrd="1" destOrd="0" presId="urn:microsoft.com/office/officeart/2005/8/layout/orgChart1"/>
    <dgm:cxn modelId="{CAB756C3-1AF4-4169-A8DE-0B448712B627}" type="presParOf" srcId="{51C7ECBF-3FE8-4C4E-8B11-408E71ABBA06}" destId="{0915B6AD-2345-46E9-8D1E-B3CAC273E3E6}" srcOrd="2" destOrd="0" presId="urn:microsoft.com/office/officeart/2005/8/layout/orgChart1"/>
    <dgm:cxn modelId="{FBDC8B9E-2111-4146-AF4A-47F9AA9C1916}" type="presParOf" srcId="{E522F6A5-B4E1-4F09-B483-5CF15A49EE16}" destId="{D41FCAE7-1A1C-43C4-B22B-22B886EBB703}" srcOrd="2" destOrd="0" presId="urn:microsoft.com/office/officeart/2005/8/layout/orgChart1"/>
    <dgm:cxn modelId="{68F47B2D-460A-4372-8382-A266BE6E5170}" type="presParOf" srcId="{40DBD4D1-5F81-407A-9D86-62BCE0DE28A7}" destId="{A5009183-4F99-4BCF-8EDB-5E04C45572F6}" srcOrd="4" destOrd="0" presId="urn:microsoft.com/office/officeart/2005/8/layout/orgChart1"/>
    <dgm:cxn modelId="{892D7532-FCEC-43F4-A506-476358857834}" type="presParOf" srcId="{40DBD4D1-5F81-407A-9D86-62BCE0DE28A7}" destId="{DB6F6995-634C-4565-B30F-BB78153637FB}" srcOrd="5" destOrd="0" presId="urn:microsoft.com/office/officeart/2005/8/layout/orgChart1"/>
    <dgm:cxn modelId="{C0A104B2-2567-4C70-8022-448E191F5A82}" type="presParOf" srcId="{DB6F6995-634C-4565-B30F-BB78153637FB}" destId="{11415A2E-47C1-460F-A1A4-2BA33ABEAF3F}" srcOrd="0" destOrd="0" presId="urn:microsoft.com/office/officeart/2005/8/layout/orgChart1"/>
    <dgm:cxn modelId="{6B01FA65-AE62-4629-9C0F-9C9A9D2E6272}" type="presParOf" srcId="{11415A2E-47C1-460F-A1A4-2BA33ABEAF3F}" destId="{ECFFEC3A-A019-4382-AAB1-B8083C742CE3}" srcOrd="0" destOrd="0" presId="urn:microsoft.com/office/officeart/2005/8/layout/orgChart1"/>
    <dgm:cxn modelId="{8E34F10F-FCA0-4738-8B90-BB5F501377B1}" type="presParOf" srcId="{11415A2E-47C1-460F-A1A4-2BA33ABEAF3F}" destId="{B71953F9-E724-42D2-AE5D-115D9BE2E5A2}" srcOrd="1" destOrd="0" presId="urn:microsoft.com/office/officeart/2005/8/layout/orgChart1"/>
    <dgm:cxn modelId="{7A8BF907-3B51-468C-8172-84C9ADF3BF58}" type="presParOf" srcId="{DB6F6995-634C-4565-B30F-BB78153637FB}" destId="{9071A0AF-108A-424F-BD43-2AEFA59E4843}" srcOrd="1" destOrd="0" presId="urn:microsoft.com/office/officeart/2005/8/layout/orgChart1"/>
    <dgm:cxn modelId="{ED3BACEB-F491-4198-87E2-2A35EEC45AC1}" type="presParOf" srcId="{9071A0AF-108A-424F-BD43-2AEFA59E4843}" destId="{CB7B1BA6-9148-498B-B169-F4112A13E314}" srcOrd="0" destOrd="0" presId="urn:microsoft.com/office/officeart/2005/8/layout/orgChart1"/>
    <dgm:cxn modelId="{90EE820F-E8BE-419B-AF24-AC7E6E2FF967}" type="presParOf" srcId="{9071A0AF-108A-424F-BD43-2AEFA59E4843}" destId="{861B781A-9F2E-4A77-9CE0-6D4A48AE6B8B}" srcOrd="1" destOrd="0" presId="urn:microsoft.com/office/officeart/2005/8/layout/orgChart1"/>
    <dgm:cxn modelId="{7104BEF0-5453-4A76-8AA7-41BB237BAEE0}" type="presParOf" srcId="{861B781A-9F2E-4A77-9CE0-6D4A48AE6B8B}" destId="{AACDC71C-CDD6-4118-B396-CEF72C7F481C}" srcOrd="0" destOrd="0" presId="urn:microsoft.com/office/officeart/2005/8/layout/orgChart1"/>
    <dgm:cxn modelId="{6202B910-6353-407F-A863-F1DDC8B25601}" type="presParOf" srcId="{AACDC71C-CDD6-4118-B396-CEF72C7F481C}" destId="{99F5E8EA-F0E0-41D3-8E2A-0B9102EFD57B}" srcOrd="0" destOrd="0" presId="urn:microsoft.com/office/officeart/2005/8/layout/orgChart1"/>
    <dgm:cxn modelId="{1A52F3C8-AB0F-40A9-923B-D1C759C5999A}" type="presParOf" srcId="{AACDC71C-CDD6-4118-B396-CEF72C7F481C}" destId="{A64C56BF-047B-4F69-840E-1EC5B01744AF}" srcOrd="1" destOrd="0" presId="urn:microsoft.com/office/officeart/2005/8/layout/orgChart1"/>
    <dgm:cxn modelId="{5ED9E580-9413-40A5-81A1-7336F06334D4}" type="presParOf" srcId="{861B781A-9F2E-4A77-9CE0-6D4A48AE6B8B}" destId="{4887CC5A-11E8-4E4A-B7CB-9DE3DA344DF6}" srcOrd="1" destOrd="0" presId="urn:microsoft.com/office/officeart/2005/8/layout/orgChart1"/>
    <dgm:cxn modelId="{EF7D66F8-14FC-481D-9CEC-9057D44F9122}" type="presParOf" srcId="{861B781A-9F2E-4A77-9CE0-6D4A48AE6B8B}" destId="{61CAFC0D-F10A-45EA-8C54-38A18E8F429F}" srcOrd="2" destOrd="0" presId="urn:microsoft.com/office/officeart/2005/8/layout/orgChart1"/>
    <dgm:cxn modelId="{489A1894-B5CA-4AB1-B678-6B1D3407E8AC}" type="presParOf" srcId="{9071A0AF-108A-424F-BD43-2AEFA59E4843}" destId="{0A8DF396-E2D1-4C06-8B6D-F49505C508A6}" srcOrd="2" destOrd="0" presId="urn:microsoft.com/office/officeart/2005/8/layout/orgChart1"/>
    <dgm:cxn modelId="{99D46FBE-24C1-497F-9CB9-57E2D62F8EE2}" type="presParOf" srcId="{9071A0AF-108A-424F-BD43-2AEFA59E4843}" destId="{57F91E7F-1762-437E-80B4-1539682CBC38}" srcOrd="3" destOrd="0" presId="urn:microsoft.com/office/officeart/2005/8/layout/orgChart1"/>
    <dgm:cxn modelId="{800BCB51-4996-42D0-942D-40E52D7601A4}" type="presParOf" srcId="{57F91E7F-1762-437E-80B4-1539682CBC38}" destId="{4C02420F-1E59-4A54-87D2-3063BFAD057A}" srcOrd="0" destOrd="0" presId="urn:microsoft.com/office/officeart/2005/8/layout/orgChart1"/>
    <dgm:cxn modelId="{10E352C7-6B1E-49F0-89DB-9346C55D6FF0}" type="presParOf" srcId="{4C02420F-1E59-4A54-87D2-3063BFAD057A}" destId="{505301C7-0F15-41DB-9FCA-E8027ABC5C51}" srcOrd="0" destOrd="0" presId="urn:microsoft.com/office/officeart/2005/8/layout/orgChart1"/>
    <dgm:cxn modelId="{D2783F64-3DF5-4922-8AC8-025F5A482E28}" type="presParOf" srcId="{4C02420F-1E59-4A54-87D2-3063BFAD057A}" destId="{C5965C85-E0B8-4AE5-A149-11FAE3832946}" srcOrd="1" destOrd="0" presId="urn:microsoft.com/office/officeart/2005/8/layout/orgChart1"/>
    <dgm:cxn modelId="{6F48EFC3-9A82-4AA7-ADD2-C1DD8038B9B3}" type="presParOf" srcId="{57F91E7F-1762-437E-80B4-1539682CBC38}" destId="{497F458F-40B5-4C85-B59A-F368119B96A5}" srcOrd="1" destOrd="0" presId="urn:microsoft.com/office/officeart/2005/8/layout/orgChart1"/>
    <dgm:cxn modelId="{2065FFA0-F4ED-4540-8E54-B44DE7626FD9}" type="presParOf" srcId="{57F91E7F-1762-437E-80B4-1539682CBC38}" destId="{2398A3C6-2B2C-48EB-9327-813322919758}" srcOrd="2" destOrd="0" presId="urn:microsoft.com/office/officeart/2005/8/layout/orgChart1"/>
    <dgm:cxn modelId="{78A6F6E8-9951-4F92-AE73-BAD410DD27F1}" type="presParOf" srcId="{DB6F6995-634C-4565-B30F-BB78153637FB}" destId="{982E3D30-D726-4918-8EF6-1BD2C65EB54D}" srcOrd="2" destOrd="0" presId="urn:microsoft.com/office/officeart/2005/8/layout/orgChart1"/>
    <dgm:cxn modelId="{39C8E682-14CE-41A7-8D75-7DDF628D3F7F}" type="presParOf" srcId="{BD1DE4AF-42F5-4505-9F76-F3588896B7B6}" destId="{C48B493B-2241-43BF-8C70-FDAD4DF54D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4A3BB1-CF36-4463-8FC0-C448A101229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9F3E50D-E2B9-4168-9357-62D74EB938EF}">
      <dgm:prSet phldrT="[文字]"/>
      <dgm:spPr/>
      <dgm:t>
        <a:bodyPr/>
        <a:lstStyle/>
        <a:p>
          <a:r>
            <a:rPr lang="zh-TW" altLang="en-US" dirty="0" smtClean="0"/>
            <a:t>對話</a:t>
          </a:r>
          <a:endParaRPr lang="zh-TW" altLang="en-US" dirty="0"/>
        </a:p>
      </dgm:t>
    </dgm:pt>
    <dgm:pt modelId="{0F84BDC7-2E42-4374-9051-81B90EC9AAB9}" type="parTrans" cxnId="{B8264BF7-0CBF-466B-A210-A8F74D13F767}">
      <dgm:prSet/>
      <dgm:spPr/>
      <dgm:t>
        <a:bodyPr/>
        <a:lstStyle/>
        <a:p>
          <a:endParaRPr lang="zh-TW" altLang="en-US"/>
        </a:p>
      </dgm:t>
    </dgm:pt>
    <dgm:pt modelId="{706D5E10-D6F3-4BEF-AEEE-497F15B958E8}" type="sibTrans" cxnId="{B8264BF7-0CBF-466B-A210-A8F74D13F767}">
      <dgm:prSet/>
      <dgm:spPr/>
      <dgm:t>
        <a:bodyPr/>
        <a:lstStyle/>
        <a:p>
          <a:endParaRPr lang="zh-TW" altLang="en-US"/>
        </a:p>
      </dgm:t>
    </dgm:pt>
    <dgm:pt modelId="{5B1B3707-4121-4FA5-A4FC-3B1CF8450AF5}">
      <dgm:prSet phldrT="[文字]" custT="1"/>
      <dgm:spPr/>
      <dgm:t>
        <a:bodyPr/>
        <a:lstStyle/>
        <a:p>
          <a:r>
            <a:rPr lang="zh-TW" altLang="en-US" sz="2800" dirty="0" smtClean="0"/>
            <a:t>事件推展</a:t>
          </a:r>
          <a:endParaRPr lang="zh-TW" altLang="en-US" sz="2800" dirty="0"/>
        </a:p>
      </dgm:t>
    </dgm:pt>
    <dgm:pt modelId="{2AA6900A-FE3C-4008-8E07-053AC98752E9}" type="parTrans" cxnId="{AD02AE05-2AA3-4540-89B0-CF5364802211}">
      <dgm:prSet/>
      <dgm:spPr/>
      <dgm:t>
        <a:bodyPr/>
        <a:lstStyle/>
        <a:p>
          <a:endParaRPr lang="zh-TW" altLang="en-US"/>
        </a:p>
      </dgm:t>
    </dgm:pt>
    <dgm:pt modelId="{0304C9A8-CED8-4C01-8EA3-048D12ACB0A5}" type="sibTrans" cxnId="{AD02AE05-2AA3-4540-89B0-CF5364802211}">
      <dgm:prSet/>
      <dgm:spPr/>
      <dgm:t>
        <a:bodyPr/>
        <a:lstStyle/>
        <a:p>
          <a:endParaRPr lang="zh-TW" altLang="en-US"/>
        </a:p>
      </dgm:t>
    </dgm:pt>
    <dgm:pt modelId="{5B66FF99-C0C9-445C-AA24-E7400E16D382}">
      <dgm:prSet phldrT="[文字]"/>
      <dgm:spPr/>
      <dgm:t>
        <a:bodyPr/>
        <a:lstStyle/>
        <a:p>
          <a:r>
            <a:rPr lang="zh-TW" altLang="en-US" dirty="0" smtClean="0"/>
            <a:t>對話 行動</a:t>
          </a:r>
          <a:endParaRPr lang="zh-TW" altLang="en-US" dirty="0"/>
        </a:p>
      </dgm:t>
    </dgm:pt>
    <dgm:pt modelId="{301EB77C-577A-4559-BBF8-96E2E643AE10}" type="parTrans" cxnId="{DD974ECB-23F2-4545-8916-38BBEA427F06}">
      <dgm:prSet/>
      <dgm:spPr/>
      <dgm:t>
        <a:bodyPr/>
        <a:lstStyle/>
        <a:p>
          <a:endParaRPr lang="zh-TW" altLang="en-US"/>
        </a:p>
      </dgm:t>
    </dgm:pt>
    <dgm:pt modelId="{470530AD-9E11-4129-99B1-BDE6FE03F065}" type="sibTrans" cxnId="{DD974ECB-23F2-4545-8916-38BBEA427F06}">
      <dgm:prSet/>
      <dgm:spPr/>
      <dgm:t>
        <a:bodyPr/>
        <a:lstStyle/>
        <a:p>
          <a:endParaRPr lang="zh-TW" altLang="en-US"/>
        </a:p>
      </dgm:t>
    </dgm:pt>
    <dgm:pt modelId="{AAA3E21F-1DEC-457B-80AE-26BE2AD00B7A}">
      <dgm:prSet phldrT="[文字]" custT="1"/>
      <dgm:spPr/>
      <dgm:t>
        <a:bodyPr/>
        <a:lstStyle/>
        <a:p>
          <a:r>
            <a:rPr lang="zh-TW" altLang="en-US" sz="2800" dirty="0" smtClean="0"/>
            <a:t>人格特質</a:t>
          </a:r>
          <a:endParaRPr lang="zh-TW" altLang="en-US" sz="2800" dirty="0"/>
        </a:p>
      </dgm:t>
    </dgm:pt>
    <dgm:pt modelId="{D8476E93-E6DF-41FF-AC80-8D42D408D632}" type="parTrans" cxnId="{15F2CDFF-C3AF-4D0E-ACE8-D29787F68F3C}">
      <dgm:prSet/>
      <dgm:spPr/>
      <dgm:t>
        <a:bodyPr/>
        <a:lstStyle/>
        <a:p>
          <a:endParaRPr lang="zh-TW" altLang="en-US"/>
        </a:p>
      </dgm:t>
    </dgm:pt>
    <dgm:pt modelId="{7D61BAD7-2400-41CC-A55D-F8A40FFC59CA}" type="sibTrans" cxnId="{15F2CDFF-C3AF-4D0E-ACE8-D29787F68F3C}">
      <dgm:prSet/>
      <dgm:spPr/>
      <dgm:t>
        <a:bodyPr/>
        <a:lstStyle/>
        <a:p>
          <a:endParaRPr lang="zh-TW" altLang="en-US"/>
        </a:p>
      </dgm:t>
    </dgm:pt>
    <dgm:pt modelId="{D14E7431-397D-4525-A5F6-7C01F575F00C}">
      <dgm:prSet phldrT="[文字]"/>
      <dgm:spPr/>
      <dgm:t>
        <a:bodyPr/>
        <a:lstStyle/>
        <a:p>
          <a:r>
            <a:rPr lang="zh-TW" altLang="en-US" dirty="0" smtClean="0"/>
            <a:t>埋下伏筆</a:t>
          </a:r>
          <a:endParaRPr lang="zh-TW" altLang="en-US" dirty="0"/>
        </a:p>
      </dgm:t>
    </dgm:pt>
    <dgm:pt modelId="{2E08E589-7C41-4772-8EAB-342FFE67F5E4}" type="parTrans" cxnId="{D8BD2628-B542-49AB-B3B1-71F380AB664B}">
      <dgm:prSet/>
      <dgm:spPr/>
      <dgm:t>
        <a:bodyPr/>
        <a:lstStyle/>
        <a:p>
          <a:endParaRPr lang="zh-TW" altLang="en-US"/>
        </a:p>
      </dgm:t>
    </dgm:pt>
    <dgm:pt modelId="{65889B7E-EAF5-4713-8BE1-A75D2F0BEADF}" type="sibTrans" cxnId="{D8BD2628-B542-49AB-B3B1-71F380AB664B}">
      <dgm:prSet/>
      <dgm:spPr/>
      <dgm:t>
        <a:bodyPr/>
        <a:lstStyle/>
        <a:p>
          <a:endParaRPr lang="zh-TW" altLang="en-US"/>
        </a:p>
      </dgm:t>
    </dgm:pt>
    <dgm:pt modelId="{63DAED34-EC18-4AF3-A469-EDF37FD8C795}">
      <dgm:prSet phldrT="[文字]" custT="1"/>
      <dgm:spPr/>
      <dgm:t>
        <a:bodyPr/>
        <a:lstStyle/>
        <a:p>
          <a:r>
            <a:rPr lang="zh-TW" altLang="en-US" sz="2800" dirty="0" smtClean="0"/>
            <a:t>暗示事件發展</a:t>
          </a:r>
          <a:endParaRPr lang="zh-TW" altLang="en-US" sz="2800" dirty="0"/>
        </a:p>
      </dgm:t>
    </dgm:pt>
    <dgm:pt modelId="{0E3C6864-1087-4878-B525-8C71E5E3A6D5}" type="parTrans" cxnId="{BB4E1138-B8A8-4433-879A-E8D93E090E8E}">
      <dgm:prSet/>
      <dgm:spPr/>
      <dgm:t>
        <a:bodyPr/>
        <a:lstStyle/>
        <a:p>
          <a:endParaRPr lang="zh-TW" altLang="en-US"/>
        </a:p>
      </dgm:t>
    </dgm:pt>
    <dgm:pt modelId="{3E5BC76F-D50F-4038-98C5-5450A2D5CCFB}" type="sibTrans" cxnId="{BB4E1138-B8A8-4433-879A-E8D93E090E8E}">
      <dgm:prSet/>
      <dgm:spPr/>
      <dgm:t>
        <a:bodyPr/>
        <a:lstStyle/>
        <a:p>
          <a:endParaRPr lang="zh-TW" altLang="en-US"/>
        </a:p>
      </dgm:t>
    </dgm:pt>
    <dgm:pt modelId="{9EA4C73F-E50E-472D-BC7E-2AAE0051F6B9}" type="pres">
      <dgm:prSet presAssocID="{674A3BB1-CF36-4463-8FC0-C448A10122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87505D-1ACB-4122-A967-DE333446E40B}" type="pres">
      <dgm:prSet presAssocID="{39F3E50D-E2B9-4168-9357-62D74EB938EF}" presName="composite" presStyleCnt="0"/>
      <dgm:spPr/>
    </dgm:pt>
    <dgm:pt modelId="{567BE5A7-951C-4D81-965B-8D17654AA338}" type="pres">
      <dgm:prSet presAssocID="{39F3E50D-E2B9-4168-9357-62D74EB938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5D865D-7A4B-40A0-97D3-EEB1FC448475}" type="pres">
      <dgm:prSet presAssocID="{39F3E50D-E2B9-4168-9357-62D74EB938E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A85757-859E-401E-B19A-1453A22ECEE2}" type="pres">
      <dgm:prSet presAssocID="{706D5E10-D6F3-4BEF-AEEE-497F15B958E8}" presName="space" presStyleCnt="0"/>
      <dgm:spPr/>
    </dgm:pt>
    <dgm:pt modelId="{169CCD00-CCFE-458E-A9D7-2C97B56D17D4}" type="pres">
      <dgm:prSet presAssocID="{5B66FF99-C0C9-445C-AA24-E7400E16D382}" presName="composite" presStyleCnt="0"/>
      <dgm:spPr/>
    </dgm:pt>
    <dgm:pt modelId="{070F0B0B-1A89-4669-8C58-F770C665C780}" type="pres">
      <dgm:prSet presAssocID="{5B66FF99-C0C9-445C-AA24-E7400E16D38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C12586-674B-41BB-B33A-DF3C4EA3A6E5}" type="pres">
      <dgm:prSet presAssocID="{5B66FF99-C0C9-445C-AA24-E7400E16D38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60D93B-4A0D-408A-BF67-DBE6910BCFFF}" type="pres">
      <dgm:prSet presAssocID="{470530AD-9E11-4129-99B1-BDE6FE03F065}" presName="space" presStyleCnt="0"/>
      <dgm:spPr/>
    </dgm:pt>
    <dgm:pt modelId="{C99C7B86-95C9-4696-9ADC-A35A3AAFF50D}" type="pres">
      <dgm:prSet presAssocID="{D14E7431-397D-4525-A5F6-7C01F575F00C}" presName="composite" presStyleCnt="0"/>
      <dgm:spPr/>
    </dgm:pt>
    <dgm:pt modelId="{DFA5615D-63E9-4BC6-8F17-81B882B1D4A8}" type="pres">
      <dgm:prSet presAssocID="{D14E7431-397D-4525-A5F6-7C01F575F0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98C540-333A-4122-B236-CE2D410850A3}" type="pres">
      <dgm:prSet presAssocID="{D14E7431-397D-4525-A5F6-7C01F575F00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F2CDFF-C3AF-4D0E-ACE8-D29787F68F3C}" srcId="{5B66FF99-C0C9-445C-AA24-E7400E16D382}" destId="{AAA3E21F-1DEC-457B-80AE-26BE2AD00B7A}" srcOrd="0" destOrd="0" parTransId="{D8476E93-E6DF-41FF-AC80-8D42D408D632}" sibTransId="{7D61BAD7-2400-41CC-A55D-F8A40FFC59CA}"/>
    <dgm:cxn modelId="{DD974ECB-23F2-4545-8916-38BBEA427F06}" srcId="{674A3BB1-CF36-4463-8FC0-C448A1012295}" destId="{5B66FF99-C0C9-445C-AA24-E7400E16D382}" srcOrd="1" destOrd="0" parTransId="{301EB77C-577A-4559-BBF8-96E2E643AE10}" sibTransId="{470530AD-9E11-4129-99B1-BDE6FE03F065}"/>
    <dgm:cxn modelId="{AD02AE05-2AA3-4540-89B0-CF5364802211}" srcId="{39F3E50D-E2B9-4168-9357-62D74EB938EF}" destId="{5B1B3707-4121-4FA5-A4FC-3B1CF8450AF5}" srcOrd="0" destOrd="0" parTransId="{2AA6900A-FE3C-4008-8E07-053AC98752E9}" sibTransId="{0304C9A8-CED8-4C01-8EA3-048D12ACB0A5}"/>
    <dgm:cxn modelId="{30F44647-A527-4F9E-85A9-9E5BAD168B5C}" type="presOf" srcId="{D14E7431-397D-4525-A5F6-7C01F575F00C}" destId="{DFA5615D-63E9-4BC6-8F17-81B882B1D4A8}" srcOrd="0" destOrd="0" presId="urn:microsoft.com/office/officeart/2005/8/layout/hList1"/>
    <dgm:cxn modelId="{7EB2907C-06AF-44C0-ABB9-F05F08ACFAC1}" type="presOf" srcId="{AAA3E21F-1DEC-457B-80AE-26BE2AD00B7A}" destId="{4DC12586-674B-41BB-B33A-DF3C4EA3A6E5}" srcOrd="0" destOrd="0" presId="urn:microsoft.com/office/officeart/2005/8/layout/hList1"/>
    <dgm:cxn modelId="{A758512D-24FF-493B-908D-1157C535A211}" type="presOf" srcId="{63DAED34-EC18-4AF3-A469-EDF37FD8C795}" destId="{1D98C540-333A-4122-B236-CE2D410850A3}" srcOrd="0" destOrd="0" presId="urn:microsoft.com/office/officeart/2005/8/layout/hList1"/>
    <dgm:cxn modelId="{8EA26949-04A1-4D68-9DDF-39CCDDDA3598}" type="presOf" srcId="{39F3E50D-E2B9-4168-9357-62D74EB938EF}" destId="{567BE5A7-951C-4D81-965B-8D17654AA338}" srcOrd="0" destOrd="0" presId="urn:microsoft.com/office/officeart/2005/8/layout/hList1"/>
    <dgm:cxn modelId="{2B3408AE-6E64-473D-8784-C1DB1FBFE5DA}" type="presOf" srcId="{5B66FF99-C0C9-445C-AA24-E7400E16D382}" destId="{070F0B0B-1A89-4669-8C58-F770C665C780}" srcOrd="0" destOrd="0" presId="urn:microsoft.com/office/officeart/2005/8/layout/hList1"/>
    <dgm:cxn modelId="{B3059231-142E-4990-8B61-162413634182}" type="presOf" srcId="{674A3BB1-CF36-4463-8FC0-C448A1012295}" destId="{9EA4C73F-E50E-472D-BC7E-2AAE0051F6B9}" srcOrd="0" destOrd="0" presId="urn:microsoft.com/office/officeart/2005/8/layout/hList1"/>
    <dgm:cxn modelId="{B8264BF7-0CBF-466B-A210-A8F74D13F767}" srcId="{674A3BB1-CF36-4463-8FC0-C448A1012295}" destId="{39F3E50D-E2B9-4168-9357-62D74EB938EF}" srcOrd="0" destOrd="0" parTransId="{0F84BDC7-2E42-4374-9051-81B90EC9AAB9}" sibTransId="{706D5E10-D6F3-4BEF-AEEE-497F15B958E8}"/>
    <dgm:cxn modelId="{D8BD2628-B542-49AB-B3B1-71F380AB664B}" srcId="{674A3BB1-CF36-4463-8FC0-C448A1012295}" destId="{D14E7431-397D-4525-A5F6-7C01F575F00C}" srcOrd="2" destOrd="0" parTransId="{2E08E589-7C41-4772-8EAB-342FFE67F5E4}" sibTransId="{65889B7E-EAF5-4713-8BE1-A75D2F0BEADF}"/>
    <dgm:cxn modelId="{1F631C24-0A66-4D64-93A2-391C38B49577}" type="presOf" srcId="{5B1B3707-4121-4FA5-A4FC-3B1CF8450AF5}" destId="{295D865D-7A4B-40A0-97D3-EEB1FC448475}" srcOrd="0" destOrd="0" presId="urn:microsoft.com/office/officeart/2005/8/layout/hList1"/>
    <dgm:cxn modelId="{BB4E1138-B8A8-4433-879A-E8D93E090E8E}" srcId="{D14E7431-397D-4525-A5F6-7C01F575F00C}" destId="{63DAED34-EC18-4AF3-A469-EDF37FD8C795}" srcOrd="0" destOrd="0" parTransId="{0E3C6864-1087-4878-B525-8C71E5E3A6D5}" sibTransId="{3E5BC76F-D50F-4038-98C5-5450A2D5CCFB}"/>
    <dgm:cxn modelId="{BA51CC3E-448A-4EBC-A4EB-1BCDF2F2BE07}" type="presParOf" srcId="{9EA4C73F-E50E-472D-BC7E-2AAE0051F6B9}" destId="{E487505D-1ACB-4122-A967-DE333446E40B}" srcOrd="0" destOrd="0" presId="urn:microsoft.com/office/officeart/2005/8/layout/hList1"/>
    <dgm:cxn modelId="{42FE2444-3F57-4120-A945-E3A8A1EFFE00}" type="presParOf" srcId="{E487505D-1ACB-4122-A967-DE333446E40B}" destId="{567BE5A7-951C-4D81-965B-8D17654AA338}" srcOrd="0" destOrd="0" presId="urn:microsoft.com/office/officeart/2005/8/layout/hList1"/>
    <dgm:cxn modelId="{3008A083-6863-4A4A-8C56-3BE13C9E9680}" type="presParOf" srcId="{E487505D-1ACB-4122-A967-DE333446E40B}" destId="{295D865D-7A4B-40A0-97D3-EEB1FC448475}" srcOrd="1" destOrd="0" presId="urn:microsoft.com/office/officeart/2005/8/layout/hList1"/>
    <dgm:cxn modelId="{C2C7A903-A129-4D11-A2D6-96990E46EA9A}" type="presParOf" srcId="{9EA4C73F-E50E-472D-BC7E-2AAE0051F6B9}" destId="{D8A85757-859E-401E-B19A-1453A22ECEE2}" srcOrd="1" destOrd="0" presId="urn:microsoft.com/office/officeart/2005/8/layout/hList1"/>
    <dgm:cxn modelId="{A858B0D7-A292-41B1-961C-51A97973B6BB}" type="presParOf" srcId="{9EA4C73F-E50E-472D-BC7E-2AAE0051F6B9}" destId="{169CCD00-CCFE-458E-A9D7-2C97B56D17D4}" srcOrd="2" destOrd="0" presId="urn:microsoft.com/office/officeart/2005/8/layout/hList1"/>
    <dgm:cxn modelId="{35146C82-1DC2-49BB-A411-D747BEA23080}" type="presParOf" srcId="{169CCD00-CCFE-458E-A9D7-2C97B56D17D4}" destId="{070F0B0B-1A89-4669-8C58-F770C665C780}" srcOrd="0" destOrd="0" presId="urn:microsoft.com/office/officeart/2005/8/layout/hList1"/>
    <dgm:cxn modelId="{971162D4-DCAF-49CE-9AEA-D4EBA685160B}" type="presParOf" srcId="{169CCD00-CCFE-458E-A9D7-2C97B56D17D4}" destId="{4DC12586-674B-41BB-B33A-DF3C4EA3A6E5}" srcOrd="1" destOrd="0" presId="urn:microsoft.com/office/officeart/2005/8/layout/hList1"/>
    <dgm:cxn modelId="{EA91F15F-1603-4B8B-B3DC-FD70549E5748}" type="presParOf" srcId="{9EA4C73F-E50E-472D-BC7E-2AAE0051F6B9}" destId="{A160D93B-4A0D-408A-BF67-DBE6910BCFFF}" srcOrd="3" destOrd="0" presId="urn:microsoft.com/office/officeart/2005/8/layout/hList1"/>
    <dgm:cxn modelId="{7D8306BE-65DF-4A5B-A622-D1AECD8263CA}" type="presParOf" srcId="{9EA4C73F-E50E-472D-BC7E-2AAE0051F6B9}" destId="{C99C7B86-95C9-4696-9ADC-A35A3AAFF50D}" srcOrd="4" destOrd="0" presId="urn:microsoft.com/office/officeart/2005/8/layout/hList1"/>
    <dgm:cxn modelId="{E6357487-3BFF-47C9-84ED-CDEE6749174B}" type="presParOf" srcId="{C99C7B86-95C9-4696-9ADC-A35A3AAFF50D}" destId="{DFA5615D-63E9-4BC6-8F17-81B882B1D4A8}" srcOrd="0" destOrd="0" presId="urn:microsoft.com/office/officeart/2005/8/layout/hList1"/>
    <dgm:cxn modelId="{6012213F-7664-472C-86CF-A363BAF18B51}" type="presParOf" srcId="{C99C7B86-95C9-4696-9ADC-A35A3AAFF50D}" destId="{1D98C540-333A-4122-B236-CE2D410850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C068-6528-491F-8B3B-7FBCE6299246}">
      <dsp:nvSpPr>
        <dsp:cNvPr id="0" name=""/>
        <dsp:cNvSpPr/>
      </dsp:nvSpPr>
      <dsp:spPr>
        <a:xfrm>
          <a:off x="5741854" y="4426396"/>
          <a:ext cx="91440" cy="517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F0D80-CBDA-4927-A4CB-B530B6BFAE1F}">
      <dsp:nvSpPr>
        <dsp:cNvPr id="0" name=""/>
        <dsp:cNvSpPr/>
      </dsp:nvSpPr>
      <dsp:spPr>
        <a:xfrm>
          <a:off x="4700761" y="2779874"/>
          <a:ext cx="1086813" cy="517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73"/>
              </a:lnTo>
              <a:lnTo>
                <a:pt x="1086813" y="352473"/>
              </a:lnTo>
              <a:lnTo>
                <a:pt x="1086813" y="517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F99EB-CB2B-4CA8-A0C2-B3BBC76C36D7}">
      <dsp:nvSpPr>
        <dsp:cNvPr id="0" name=""/>
        <dsp:cNvSpPr/>
      </dsp:nvSpPr>
      <dsp:spPr>
        <a:xfrm>
          <a:off x="3568228" y="4426396"/>
          <a:ext cx="91440" cy="517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CDD60-B95B-494E-815A-6F1B907B1C89}">
      <dsp:nvSpPr>
        <dsp:cNvPr id="0" name=""/>
        <dsp:cNvSpPr/>
      </dsp:nvSpPr>
      <dsp:spPr>
        <a:xfrm>
          <a:off x="3613948" y="2779874"/>
          <a:ext cx="1086813" cy="517224"/>
        </a:xfrm>
        <a:custGeom>
          <a:avLst/>
          <a:gdLst/>
          <a:ahLst/>
          <a:cxnLst/>
          <a:rect l="0" t="0" r="0" b="0"/>
          <a:pathLst>
            <a:path>
              <a:moveTo>
                <a:pt x="1086813" y="0"/>
              </a:moveTo>
              <a:lnTo>
                <a:pt x="1086813" y="352473"/>
              </a:lnTo>
              <a:lnTo>
                <a:pt x="0" y="352473"/>
              </a:lnTo>
              <a:lnTo>
                <a:pt x="0" y="517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34D6C-501B-487E-996A-0ECB47941440}">
      <dsp:nvSpPr>
        <dsp:cNvPr id="0" name=""/>
        <dsp:cNvSpPr/>
      </dsp:nvSpPr>
      <dsp:spPr>
        <a:xfrm>
          <a:off x="3070541" y="1133352"/>
          <a:ext cx="1630219" cy="517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73"/>
              </a:lnTo>
              <a:lnTo>
                <a:pt x="1630219" y="352473"/>
              </a:lnTo>
              <a:lnTo>
                <a:pt x="1630219" y="517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D0B34-3305-40AE-9C53-F9426D4293DD}">
      <dsp:nvSpPr>
        <dsp:cNvPr id="0" name=""/>
        <dsp:cNvSpPr/>
      </dsp:nvSpPr>
      <dsp:spPr>
        <a:xfrm>
          <a:off x="1394602" y="4426396"/>
          <a:ext cx="91440" cy="517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6ABBC-8684-4AB6-81CE-0736EA85BA89}">
      <dsp:nvSpPr>
        <dsp:cNvPr id="0" name=""/>
        <dsp:cNvSpPr/>
      </dsp:nvSpPr>
      <dsp:spPr>
        <a:xfrm>
          <a:off x="1394602" y="2779874"/>
          <a:ext cx="91440" cy="517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2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05BFD-346C-41C9-BB71-545E6CA251CB}">
      <dsp:nvSpPr>
        <dsp:cNvPr id="0" name=""/>
        <dsp:cNvSpPr/>
      </dsp:nvSpPr>
      <dsp:spPr>
        <a:xfrm>
          <a:off x="1440322" y="1133352"/>
          <a:ext cx="1630219" cy="517224"/>
        </a:xfrm>
        <a:custGeom>
          <a:avLst/>
          <a:gdLst/>
          <a:ahLst/>
          <a:cxnLst/>
          <a:rect l="0" t="0" r="0" b="0"/>
          <a:pathLst>
            <a:path>
              <a:moveTo>
                <a:pt x="1630219" y="0"/>
              </a:moveTo>
              <a:lnTo>
                <a:pt x="1630219" y="352473"/>
              </a:lnTo>
              <a:lnTo>
                <a:pt x="0" y="352473"/>
              </a:lnTo>
              <a:lnTo>
                <a:pt x="0" y="517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EA0-F500-4C83-8E08-FAF61414CB67}">
      <dsp:nvSpPr>
        <dsp:cNvPr id="0" name=""/>
        <dsp:cNvSpPr/>
      </dsp:nvSpPr>
      <dsp:spPr>
        <a:xfrm>
          <a:off x="1744372" y="4055"/>
          <a:ext cx="2652337" cy="1129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5CE24-6524-4A70-A772-636D8E8782D8}">
      <dsp:nvSpPr>
        <dsp:cNvPr id="0" name=""/>
        <dsp:cNvSpPr/>
      </dsp:nvSpPr>
      <dsp:spPr>
        <a:xfrm>
          <a:off x="1941975" y="191777"/>
          <a:ext cx="2652337" cy="112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108</a:t>
          </a:r>
          <a:r>
            <a:rPr lang="zh-TW" altLang="en-US" sz="2400" kern="1200" dirty="0" smtClean="0"/>
            <a:t>課綱</a:t>
          </a:r>
          <a:endParaRPr lang="zh-TW" altLang="en-US" sz="2400" kern="1200" dirty="0"/>
        </a:p>
      </dsp:txBody>
      <dsp:txXfrm>
        <a:off x="1975051" y="224853"/>
        <a:ext cx="2586185" cy="1063145"/>
      </dsp:txXfrm>
    </dsp:sp>
    <dsp:sp modelId="{8DE63252-AF77-4743-9642-4D8E24090FC6}">
      <dsp:nvSpPr>
        <dsp:cNvPr id="0" name=""/>
        <dsp:cNvSpPr/>
      </dsp:nvSpPr>
      <dsp:spPr>
        <a:xfrm>
          <a:off x="551111" y="1650577"/>
          <a:ext cx="1778421" cy="1129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D01C7-3227-4A84-BB99-3FE3B719F379}">
      <dsp:nvSpPr>
        <dsp:cNvPr id="0" name=""/>
        <dsp:cNvSpPr/>
      </dsp:nvSpPr>
      <dsp:spPr>
        <a:xfrm>
          <a:off x="748713" y="1838299"/>
          <a:ext cx="1778421" cy="1129297"/>
        </a:xfrm>
        <a:prstGeom prst="roundRect">
          <a:avLst>
            <a:gd name="adj" fmla="val 10000"/>
          </a:avLst>
        </a:prstGeom>
        <a:solidFill>
          <a:srgbClr val="FFDEB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總綱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>
        <a:off x="781789" y="1871375"/>
        <a:ext cx="1712269" cy="1063145"/>
      </dsp:txXfrm>
    </dsp:sp>
    <dsp:sp modelId="{A67D3A2D-BA68-4FC7-B040-0429EF52AAE9}">
      <dsp:nvSpPr>
        <dsp:cNvPr id="0" name=""/>
        <dsp:cNvSpPr/>
      </dsp:nvSpPr>
      <dsp:spPr>
        <a:xfrm>
          <a:off x="551111" y="3297098"/>
          <a:ext cx="1778421" cy="1129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7C039-5E80-405C-BF78-086B1EB074E9}">
      <dsp:nvSpPr>
        <dsp:cNvPr id="0" name=""/>
        <dsp:cNvSpPr/>
      </dsp:nvSpPr>
      <dsp:spPr>
        <a:xfrm>
          <a:off x="748713" y="3484821"/>
          <a:ext cx="1778421" cy="1129297"/>
        </a:xfrm>
        <a:prstGeom prst="roundRect">
          <a:avLst>
            <a:gd name="adj" fmla="val 10000"/>
          </a:avLst>
        </a:prstGeom>
        <a:solidFill>
          <a:srgbClr val="FFDEB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核心理念</a:t>
          </a:r>
          <a:endParaRPr lang="en-US" altLang="zh-TW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核心素養</a:t>
          </a:r>
          <a:endParaRPr lang="zh-TW" altLang="en-US" sz="2400" b="1" kern="1200" dirty="0"/>
        </a:p>
      </dsp:txBody>
      <dsp:txXfrm>
        <a:off x="781789" y="3517897"/>
        <a:ext cx="1712269" cy="1063145"/>
      </dsp:txXfrm>
    </dsp:sp>
    <dsp:sp modelId="{477A4357-8293-4994-810D-A6C02A81E670}">
      <dsp:nvSpPr>
        <dsp:cNvPr id="0" name=""/>
        <dsp:cNvSpPr/>
      </dsp:nvSpPr>
      <dsp:spPr>
        <a:xfrm>
          <a:off x="551111" y="4943620"/>
          <a:ext cx="1778421" cy="1129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FA606-F742-46AD-8B92-AF1FA632CA6E}">
      <dsp:nvSpPr>
        <dsp:cNvPr id="0" name=""/>
        <dsp:cNvSpPr/>
      </dsp:nvSpPr>
      <dsp:spPr>
        <a:xfrm>
          <a:off x="748713" y="5131343"/>
          <a:ext cx="1778421" cy="112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態度</a:t>
          </a:r>
          <a:endParaRPr lang="zh-TW" altLang="en-US" sz="2400" kern="1200" dirty="0"/>
        </a:p>
      </dsp:txBody>
      <dsp:txXfrm>
        <a:off x="781789" y="5164419"/>
        <a:ext cx="1712269" cy="1063145"/>
      </dsp:txXfrm>
    </dsp:sp>
    <dsp:sp modelId="{CC5AD2EB-55C7-49C1-910C-6562A32D669C}">
      <dsp:nvSpPr>
        <dsp:cNvPr id="0" name=""/>
        <dsp:cNvSpPr/>
      </dsp:nvSpPr>
      <dsp:spPr>
        <a:xfrm>
          <a:off x="3811550" y="1650577"/>
          <a:ext cx="1778421" cy="1129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3D248-05F7-46AC-B71C-A491F8FC6CDD}">
      <dsp:nvSpPr>
        <dsp:cNvPr id="0" name=""/>
        <dsp:cNvSpPr/>
      </dsp:nvSpPr>
      <dsp:spPr>
        <a:xfrm>
          <a:off x="4009153" y="1838299"/>
          <a:ext cx="1778421" cy="1129297"/>
        </a:xfrm>
        <a:prstGeom prst="roundRect">
          <a:avLst>
            <a:gd name="adj" fmla="val 10000"/>
          </a:avLst>
        </a:prstGeom>
        <a:solidFill>
          <a:srgbClr val="C2FF47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領綱</a:t>
          </a:r>
          <a:endParaRPr lang="zh-TW" altLang="en-US" sz="2400" b="1" kern="1200" dirty="0"/>
        </a:p>
      </dsp:txBody>
      <dsp:txXfrm>
        <a:off x="4042229" y="1871375"/>
        <a:ext cx="1712269" cy="1063145"/>
      </dsp:txXfrm>
    </dsp:sp>
    <dsp:sp modelId="{A0387340-7591-4238-86DA-A4AA52444441}">
      <dsp:nvSpPr>
        <dsp:cNvPr id="0" name=""/>
        <dsp:cNvSpPr/>
      </dsp:nvSpPr>
      <dsp:spPr>
        <a:xfrm>
          <a:off x="2724737" y="3297098"/>
          <a:ext cx="1778421" cy="1129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12DC2-C20D-42EB-8E0F-13AD73424E9E}">
      <dsp:nvSpPr>
        <dsp:cNvPr id="0" name=""/>
        <dsp:cNvSpPr/>
      </dsp:nvSpPr>
      <dsp:spPr>
        <a:xfrm>
          <a:off x="2922339" y="3484821"/>
          <a:ext cx="1778421" cy="1129297"/>
        </a:xfrm>
        <a:prstGeom prst="roundRect">
          <a:avLst>
            <a:gd name="adj" fmla="val 10000"/>
          </a:avLst>
        </a:prstGeom>
        <a:solidFill>
          <a:srgbClr val="C2FF47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學習表現</a:t>
          </a:r>
          <a:endParaRPr lang="zh-TW" altLang="en-US" sz="2400" b="1" kern="1200" dirty="0"/>
        </a:p>
      </dsp:txBody>
      <dsp:txXfrm>
        <a:off x="2955415" y="3517897"/>
        <a:ext cx="1712269" cy="1063145"/>
      </dsp:txXfrm>
    </dsp:sp>
    <dsp:sp modelId="{913F5939-E1FC-403F-BD99-F7C74AD5AF48}">
      <dsp:nvSpPr>
        <dsp:cNvPr id="0" name=""/>
        <dsp:cNvSpPr/>
      </dsp:nvSpPr>
      <dsp:spPr>
        <a:xfrm>
          <a:off x="2724737" y="4943620"/>
          <a:ext cx="1778421" cy="1129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6138E-BEEE-4493-BCD0-EE7FB159825C}">
      <dsp:nvSpPr>
        <dsp:cNvPr id="0" name=""/>
        <dsp:cNvSpPr/>
      </dsp:nvSpPr>
      <dsp:spPr>
        <a:xfrm>
          <a:off x="2922339" y="5131343"/>
          <a:ext cx="1778421" cy="112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能力</a:t>
          </a:r>
          <a:endParaRPr lang="zh-TW" altLang="en-US" sz="2400" kern="1200" dirty="0"/>
        </a:p>
      </dsp:txBody>
      <dsp:txXfrm>
        <a:off x="2955415" y="5164419"/>
        <a:ext cx="1712269" cy="1063145"/>
      </dsp:txXfrm>
    </dsp:sp>
    <dsp:sp modelId="{471E6B15-8FDC-4205-85FE-82378937FA11}">
      <dsp:nvSpPr>
        <dsp:cNvPr id="0" name=""/>
        <dsp:cNvSpPr/>
      </dsp:nvSpPr>
      <dsp:spPr>
        <a:xfrm>
          <a:off x="4898363" y="3297098"/>
          <a:ext cx="1778421" cy="1129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E7323-4C8C-4F14-A62E-1D6DB362F1A5}">
      <dsp:nvSpPr>
        <dsp:cNvPr id="0" name=""/>
        <dsp:cNvSpPr/>
      </dsp:nvSpPr>
      <dsp:spPr>
        <a:xfrm>
          <a:off x="5095966" y="3484821"/>
          <a:ext cx="1778421" cy="1129297"/>
        </a:xfrm>
        <a:prstGeom prst="roundRect">
          <a:avLst>
            <a:gd name="adj" fmla="val 10000"/>
          </a:avLst>
        </a:prstGeom>
        <a:solidFill>
          <a:srgbClr val="C2FF47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學習內容</a:t>
          </a:r>
          <a:endParaRPr lang="zh-TW" altLang="en-US" sz="2400" b="1" kern="1200" dirty="0"/>
        </a:p>
      </dsp:txBody>
      <dsp:txXfrm>
        <a:off x="5129042" y="3517897"/>
        <a:ext cx="1712269" cy="1063145"/>
      </dsp:txXfrm>
    </dsp:sp>
    <dsp:sp modelId="{D456E8A3-2C46-4F38-B67D-C4D7E0C8F276}">
      <dsp:nvSpPr>
        <dsp:cNvPr id="0" name=""/>
        <dsp:cNvSpPr/>
      </dsp:nvSpPr>
      <dsp:spPr>
        <a:xfrm>
          <a:off x="4898363" y="4943620"/>
          <a:ext cx="1778421" cy="1129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FD8BA-2A44-4D75-B111-8FBC334FDB8E}">
      <dsp:nvSpPr>
        <dsp:cNvPr id="0" name=""/>
        <dsp:cNvSpPr/>
      </dsp:nvSpPr>
      <dsp:spPr>
        <a:xfrm>
          <a:off x="5095966" y="5131343"/>
          <a:ext cx="1778421" cy="112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知識</a:t>
          </a:r>
          <a:endParaRPr lang="zh-TW" altLang="en-US" sz="2400" kern="1200" dirty="0"/>
        </a:p>
      </dsp:txBody>
      <dsp:txXfrm>
        <a:off x="5129042" y="5164419"/>
        <a:ext cx="1712269" cy="10631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6BD7-5D81-4D2E-9186-1158D6ABABA1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動之以情</a:t>
          </a:r>
          <a:r>
            <a:rPr lang="en-US" altLang="zh-TW" sz="2600" b="1" kern="1200" dirty="0" smtClean="0">
              <a:sym typeface="Wingdings" pitchFamily="2" charset="2"/>
            </a:rPr>
            <a:t></a:t>
          </a:r>
          <a:r>
            <a:rPr lang="zh-TW" altLang="en-US" sz="2600" b="1" kern="1200" dirty="0" smtClean="0">
              <a:sym typeface="Wingdings" pitchFamily="2" charset="2"/>
            </a:rPr>
            <a:t>表達歉 意</a:t>
          </a:r>
          <a:endParaRPr lang="en-US" altLang="zh-TW" sz="2600" b="1" kern="1200" dirty="0" smtClean="0">
            <a:sym typeface="Wingdings" pitchFamily="2" charset="2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ym typeface="Wingdings" pitchFamily="2" charset="2"/>
            </a:rPr>
            <a:t>                      設身處地</a:t>
          </a:r>
          <a:endParaRPr lang="zh-TW" altLang="en-US" sz="2600" b="1" kern="1200" dirty="0"/>
        </a:p>
      </dsp:txBody>
      <dsp:txXfrm>
        <a:off x="35709" y="35709"/>
        <a:ext cx="3865988" cy="1147782"/>
      </dsp:txXfrm>
    </dsp:sp>
    <dsp:sp modelId="{599BB1D1-2D85-431B-B44F-A69CBF61F454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說之以理</a:t>
          </a:r>
          <a:r>
            <a:rPr lang="en-US" altLang="zh-TW" sz="2600" b="1" kern="1200" dirty="0" smtClean="0">
              <a:sym typeface="Wingdings" pitchFamily="2" charset="2"/>
            </a:rPr>
            <a:t></a:t>
          </a:r>
          <a:r>
            <a:rPr lang="zh-TW" altLang="en-US" sz="2600" b="1" kern="1200" dirty="0" smtClean="0">
              <a:sym typeface="Wingdings" pitchFamily="2" charset="2"/>
            </a:rPr>
            <a:t>說明困難</a:t>
          </a:r>
          <a:endParaRPr lang="zh-TW" altLang="en-US" sz="2600" b="1" kern="1200" dirty="0"/>
        </a:p>
      </dsp:txBody>
      <dsp:txXfrm>
        <a:off x="492908" y="1458108"/>
        <a:ext cx="3860502" cy="1147782"/>
      </dsp:txXfrm>
    </dsp:sp>
    <dsp:sp modelId="{0B92AFFA-464F-4ED6-B494-9CF4557B6A17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誘之以利</a:t>
          </a:r>
          <a:r>
            <a:rPr lang="zh-TW" altLang="en-US" sz="2600" b="1" kern="1200" dirty="0" smtClean="0">
              <a:latin typeface="微軟正黑體"/>
              <a:ea typeface="微軟正黑體"/>
            </a:rPr>
            <a:t>：提</a:t>
          </a:r>
          <a:r>
            <a:rPr lang="zh-TW" altLang="en-US" sz="2600" kern="1200" dirty="0" smtClean="0">
              <a:latin typeface="微軟正黑體"/>
              <a:ea typeface="微軟正黑體"/>
            </a:rPr>
            <a:t>出替代方案</a:t>
          </a:r>
          <a:endParaRPr lang="zh-TW" altLang="en-US" sz="2600" kern="1200" dirty="0"/>
        </a:p>
      </dsp:txBody>
      <dsp:txXfrm>
        <a:off x="950108" y="2880508"/>
        <a:ext cx="3860502" cy="1147782"/>
      </dsp:txXfrm>
    </dsp:sp>
    <dsp:sp modelId="{40932479-A8A9-4FC8-A2C6-3B1DB902C4AD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4567428" y="924560"/>
        <a:ext cx="435864" cy="596341"/>
      </dsp:txXfrm>
    </dsp:sp>
    <dsp:sp modelId="{32D43EF4-05FB-4D41-B85A-B26DF8C7EE21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5024628" y="2338832"/>
        <a:ext cx="435864" cy="5963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BA4C-3250-4206-AD80-27F9B7FB9C25}">
      <dsp:nvSpPr>
        <dsp:cNvPr id="0" name=""/>
        <dsp:cNvSpPr/>
      </dsp:nvSpPr>
      <dsp:spPr>
        <a:xfrm>
          <a:off x="0" y="3318333"/>
          <a:ext cx="3024336" cy="10891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議論文特色</a:t>
          </a:r>
          <a:endParaRPr lang="zh-TW" altLang="en-US" sz="3600" kern="1200" dirty="0"/>
        </a:p>
      </dsp:txBody>
      <dsp:txXfrm>
        <a:off x="0" y="3318333"/>
        <a:ext cx="3024336" cy="1089151"/>
      </dsp:txXfrm>
    </dsp:sp>
    <dsp:sp modelId="{132CFEAF-68DE-4F50-AF21-CBDABEE6473A}">
      <dsp:nvSpPr>
        <dsp:cNvPr id="0" name=""/>
        <dsp:cNvSpPr/>
      </dsp:nvSpPr>
      <dsp:spPr>
        <a:xfrm rot="10800000">
          <a:off x="0" y="1659556"/>
          <a:ext cx="3024336" cy="1675114"/>
        </a:xfrm>
        <a:prstGeom prst="upArrowCallout">
          <a:avLst/>
        </a:prstGeom>
        <a:solidFill>
          <a:srgbClr val="B0493E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/>
            <a:t>議論</a:t>
          </a:r>
          <a:r>
            <a:rPr lang="zh-TW" altLang="en-US" sz="3600" kern="1200" dirty="0" smtClean="0"/>
            <a:t>文特色</a:t>
          </a:r>
          <a:endParaRPr lang="zh-TW" altLang="en-US" sz="3600" kern="1200" dirty="0"/>
        </a:p>
      </dsp:txBody>
      <dsp:txXfrm rot="10800000">
        <a:off x="0" y="1659556"/>
        <a:ext cx="3024336" cy="1088439"/>
      </dsp:txXfrm>
    </dsp:sp>
    <dsp:sp modelId="{527EE212-82A9-44B7-B434-5705D968B59E}">
      <dsp:nvSpPr>
        <dsp:cNvPr id="0" name=""/>
        <dsp:cNvSpPr/>
      </dsp:nvSpPr>
      <dsp:spPr>
        <a:xfrm rot="10800000">
          <a:off x="0" y="0"/>
          <a:ext cx="3024336" cy="1675114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4681519"/>
                <a:satOff val="-5839"/>
                <a:lumOff val="1373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4681519"/>
                <a:satOff val="-5839"/>
                <a:lumOff val="1373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摘要大意</a:t>
          </a:r>
          <a:endParaRPr lang="zh-TW" altLang="en-US" sz="3600" kern="1200" dirty="0"/>
        </a:p>
      </dsp:txBody>
      <dsp:txXfrm rot="10800000">
        <a:off x="0" y="0"/>
        <a:ext cx="3024336" cy="10884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BA4C-3250-4206-AD80-27F9B7FB9C25}">
      <dsp:nvSpPr>
        <dsp:cNvPr id="0" name=""/>
        <dsp:cNvSpPr/>
      </dsp:nvSpPr>
      <dsp:spPr>
        <a:xfrm>
          <a:off x="0" y="3312440"/>
          <a:ext cx="4973895" cy="108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3.</a:t>
          </a:r>
          <a:r>
            <a:rPr lang="zh-TW" altLang="en-US" sz="3600" kern="1200" dirty="0" smtClean="0"/>
            <a:t>填寫議論文的結構</a:t>
          </a:r>
          <a:endParaRPr lang="zh-TW" altLang="en-US" sz="3600" kern="1200" dirty="0"/>
        </a:p>
      </dsp:txBody>
      <dsp:txXfrm>
        <a:off x="0" y="3312440"/>
        <a:ext cx="4973895" cy="1087216"/>
      </dsp:txXfrm>
    </dsp:sp>
    <dsp:sp modelId="{132CFEAF-68DE-4F50-AF21-CBDABEE6473A}">
      <dsp:nvSpPr>
        <dsp:cNvPr id="0" name=""/>
        <dsp:cNvSpPr/>
      </dsp:nvSpPr>
      <dsp:spPr>
        <a:xfrm rot="10800000">
          <a:off x="0" y="1656609"/>
          <a:ext cx="4973895" cy="16721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2.</a:t>
          </a:r>
          <a:r>
            <a:rPr lang="zh-TW" sz="3600" kern="1200" dirty="0" smtClean="0"/>
            <a:t>分辨</a:t>
          </a:r>
          <a:r>
            <a:rPr lang="zh-TW" altLang="en-US" sz="3600" kern="1200" dirty="0" smtClean="0"/>
            <a:t>論據</a:t>
          </a:r>
          <a:r>
            <a:rPr lang="zh-TW" sz="3600" kern="1200" dirty="0" smtClean="0"/>
            <a:t>的類型</a:t>
          </a:r>
          <a:endParaRPr lang="zh-TW" altLang="en-US" sz="3600" kern="1200" dirty="0"/>
        </a:p>
      </dsp:txBody>
      <dsp:txXfrm rot="10800000">
        <a:off x="0" y="1656609"/>
        <a:ext cx="4973895" cy="1086506"/>
      </dsp:txXfrm>
    </dsp:sp>
    <dsp:sp modelId="{527EE212-82A9-44B7-B434-5705D968B59E}">
      <dsp:nvSpPr>
        <dsp:cNvPr id="0" name=""/>
        <dsp:cNvSpPr/>
      </dsp:nvSpPr>
      <dsp:spPr>
        <a:xfrm rot="10800000">
          <a:off x="0" y="777"/>
          <a:ext cx="4973895" cy="16721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1.</a:t>
          </a:r>
          <a:r>
            <a:rPr lang="zh-TW" altLang="en-US" sz="3600" kern="1200" dirty="0" smtClean="0"/>
            <a:t>摘要重點</a:t>
          </a:r>
          <a:endParaRPr lang="zh-TW" altLang="en-US" sz="3600" kern="1200" dirty="0"/>
        </a:p>
      </dsp:txBody>
      <dsp:txXfrm rot="10800000">
        <a:off x="0" y="777"/>
        <a:ext cx="4973895" cy="10865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257A-BC94-4E47-8BC1-6EA4784E5EF9}">
      <dsp:nvSpPr>
        <dsp:cNvPr id="0" name=""/>
        <dsp:cNvSpPr/>
      </dsp:nvSpPr>
      <dsp:spPr>
        <a:xfrm>
          <a:off x="0" y="2939535"/>
          <a:ext cx="8280920" cy="1928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 smtClean="0"/>
            <a:t>2.</a:t>
          </a:r>
          <a:r>
            <a:rPr lang="zh-TW" sz="4000" kern="1200" dirty="0" smtClean="0"/>
            <a:t>摘要議論重點</a:t>
          </a:r>
          <a:endParaRPr lang="zh-TW" altLang="en-US" sz="4000" kern="1200" dirty="0"/>
        </a:p>
      </dsp:txBody>
      <dsp:txXfrm>
        <a:off x="0" y="2939535"/>
        <a:ext cx="8280920" cy="1041472"/>
      </dsp:txXfrm>
    </dsp:sp>
    <dsp:sp modelId="{392A3A6F-7178-4674-8AB1-636537930DE8}">
      <dsp:nvSpPr>
        <dsp:cNvPr id="0" name=""/>
        <dsp:cNvSpPr/>
      </dsp:nvSpPr>
      <dsp:spPr>
        <a:xfrm>
          <a:off x="0" y="3942435"/>
          <a:ext cx="4140459" cy="887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因為</a:t>
          </a:r>
          <a:endParaRPr lang="zh-TW" altLang="en-US" sz="2800" kern="1200" dirty="0"/>
        </a:p>
      </dsp:txBody>
      <dsp:txXfrm>
        <a:off x="0" y="3942435"/>
        <a:ext cx="4140459" cy="887180"/>
      </dsp:txXfrm>
    </dsp:sp>
    <dsp:sp modelId="{0D75058A-C072-4CBD-9B28-87EE62C96058}">
      <dsp:nvSpPr>
        <dsp:cNvPr id="0" name=""/>
        <dsp:cNvSpPr/>
      </dsp:nvSpPr>
      <dsp:spPr>
        <a:xfrm>
          <a:off x="4140460" y="3942435"/>
          <a:ext cx="4140459" cy="887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所以</a:t>
          </a:r>
          <a:endParaRPr lang="zh-TW" altLang="en-US" sz="2800" kern="1200" dirty="0"/>
        </a:p>
      </dsp:txBody>
      <dsp:txXfrm>
        <a:off x="4140460" y="3942435"/>
        <a:ext cx="4140459" cy="887180"/>
      </dsp:txXfrm>
    </dsp:sp>
    <dsp:sp modelId="{66AF780B-F11A-4EE4-92E9-B0C8D2ACCF12}">
      <dsp:nvSpPr>
        <dsp:cNvPr id="0" name=""/>
        <dsp:cNvSpPr/>
      </dsp:nvSpPr>
      <dsp:spPr>
        <a:xfrm rot="10800000">
          <a:off x="0" y="2196"/>
          <a:ext cx="8280920" cy="29662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 smtClean="0"/>
            <a:t>1.</a:t>
          </a:r>
          <a:r>
            <a:rPr lang="zh-TW" altLang="en-US" sz="4000" kern="1200" dirty="0" smtClean="0"/>
            <a:t>區分論點與論據</a:t>
          </a:r>
          <a:endParaRPr lang="zh-TW" altLang="en-US" sz="4000" kern="1200" dirty="0"/>
        </a:p>
      </dsp:txBody>
      <dsp:txXfrm rot="-10800000">
        <a:off x="0" y="2196"/>
        <a:ext cx="8280920" cy="1041160"/>
      </dsp:txXfrm>
    </dsp:sp>
    <dsp:sp modelId="{3A084475-43E5-40FF-B10D-60049FE6979D}">
      <dsp:nvSpPr>
        <dsp:cNvPr id="0" name=""/>
        <dsp:cNvSpPr/>
      </dsp:nvSpPr>
      <dsp:spPr>
        <a:xfrm>
          <a:off x="516" y="1043356"/>
          <a:ext cx="4280945" cy="886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作者的主張</a:t>
          </a:r>
          <a:r>
            <a:rPr lang="en-US" altLang="zh-TW" sz="2800" kern="1200" dirty="0" smtClean="0"/>
            <a:t>(</a:t>
          </a:r>
          <a:r>
            <a:rPr lang="zh-TW" altLang="en-US" sz="2800" kern="1200" dirty="0" smtClean="0"/>
            <a:t>論點</a:t>
          </a:r>
          <a:r>
            <a:rPr lang="en-US" altLang="zh-TW" sz="2800" kern="1200" dirty="0" smtClean="0"/>
            <a:t>)</a:t>
          </a:r>
          <a:r>
            <a:rPr lang="zh-TW" altLang="en-US" sz="2800" kern="1200" dirty="0" smtClean="0"/>
            <a:t>是什麼</a:t>
          </a:r>
          <a:endParaRPr lang="zh-TW" altLang="en-US" sz="2800" kern="1200" dirty="0"/>
        </a:p>
      </dsp:txBody>
      <dsp:txXfrm>
        <a:off x="516" y="1043356"/>
        <a:ext cx="4280945" cy="886914"/>
      </dsp:txXfrm>
    </dsp:sp>
    <dsp:sp modelId="{0E249B3A-0039-4A4B-984A-1FA80605BDE1}">
      <dsp:nvSpPr>
        <dsp:cNvPr id="0" name=""/>
        <dsp:cNvSpPr/>
      </dsp:nvSpPr>
      <dsp:spPr>
        <a:xfrm>
          <a:off x="4281462" y="1043356"/>
          <a:ext cx="3998940" cy="886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舉了哪些證明</a:t>
          </a:r>
          <a:r>
            <a:rPr lang="en-US" altLang="zh-TW" sz="2800" kern="1200" dirty="0" smtClean="0"/>
            <a:t>(</a:t>
          </a:r>
          <a:r>
            <a:rPr lang="zh-TW" altLang="en-US" sz="2800" kern="1200" dirty="0" smtClean="0"/>
            <a:t>論據</a:t>
          </a:r>
          <a:r>
            <a:rPr lang="en-US" altLang="zh-TW" sz="2800" kern="1200" dirty="0" smtClean="0"/>
            <a:t>)</a:t>
          </a:r>
          <a:endParaRPr lang="zh-TW" altLang="en-US" sz="2800" kern="1200" dirty="0"/>
        </a:p>
      </dsp:txBody>
      <dsp:txXfrm>
        <a:off x="4281462" y="1043356"/>
        <a:ext cx="3998940" cy="8869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BA4C-3250-4206-AD80-27F9B7FB9C25}">
      <dsp:nvSpPr>
        <dsp:cNvPr id="0" name=""/>
        <dsp:cNvSpPr/>
      </dsp:nvSpPr>
      <dsp:spPr>
        <a:xfrm>
          <a:off x="0" y="3318333"/>
          <a:ext cx="3024336" cy="10891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議論文特色</a:t>
          </a:r>
          <a:endParaRPr lang="zh-TW" altLang="en-US" sz="3600" kern="1200" dirty="0"/>
        </a:p>
      </dsp:txBody>
      <dsp:txXfrm>
        <a:off x="0" y="3318333"/>
        <a:ext cx="3024336" cy="1089151"/>
      </dsp:txXfrm>
    </dsp:sp>
    <dsp:sp modelId="{132CFEAF-68DE-4F50-AF21-CBDABEE6473A}">
      <dsp:nvSpPr>
        <dsp:cNvPr id="0" name=""/>
        <dsp:cNvSpPr/>
      </dsp:nvSpPr>
      <dsp:spPr>
        <a:xfrm rot="10800000">
          <a:off x="0" y="1659556"/>
          <a:ext cx="3024336" cy="1675114"/>
        </a:xfrm>
        <a:prstGeom prst="upArrowCallout">
          <a:avLst/>
        </a:prstGeom>
        <a:solidFill>
          <a:srgbClr val="B0493E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/>
            <a:t>議論</a:t>
          </a:r>
          <a:r>
            <a:rPr lang="zh-TW" altLang="en-US" sz="3600" kern="1200" dirty="0" smtClean="0"/>
            <a:t>文特色</a:t>
          </a:r>
          <a:endParaRPr lang="zh-TW" altLang="en-US" sz="3600" kern="1200" dirty="0"/>
        </a:p>
      </dsp:txBody>
      <dsp:txXfrm rot="10800000">
        <a:off x="0" y="1659556"/>
        <a:ext cx="3024336" cy="1088439"/>
      </dsp:txXfrm>
    </dsp:sp>
    <dsp:sp modelId="{527EE212-82A9-44B7-B434-5705D968B59E}">
      <dsp:nvSpPr>
        <dsp:cNvPr id="0" name=""/>
        <dsp:cNvSpPr/>
      </dsp:nvSpPr>
      <dsp:spPr>
        <a:xfrm rot="10800000">
          <a:off x="0" y="0"/>
          <a:ext cx="3024336" cy="1675114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4681519"/>
                <a:satOff val="-5839"/>
                <a:lumOff val="1373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4681519"/>
                <a:satOff val="-5839"/>
                <a:lumOff val="1373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摘要大意</a:t>
          </a:r>
          <a:endParaRPr lang="zh-TW" altLang="en-US" sz="3600" kern="1200" dirty="0"/>
        </a:p>
      </dsp:txBody>
      <dsp:txXfrm rot="10800000">
        <a:off x="0" y="0"/>
        <a:ext cx="3024336" cy="10884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BA4C-3250-4206-AD80-27F9B7FB9C25}">
      <dsp:nvSpPr>
        <dsp:cNvPr id="0" name=""/>
        <dsp:cNvSpPr/>
      </dsp:nvSpPr>
      <dsp:spPr>
        <a:xfrm>
          <a:off x="0" y="3312440"/>
          <a:ext cx="4973895" cy="108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3.</a:t>
          </a:r>
          <a:r>
            <a:rPr lang="zh-TW" altLang="en-US" sz="3600" kern="1200" dirty="0" smtClean="0"/>
            <a:t>填寫議論文的結構</a:t>
          </a:r>
          <a:endParaRPr lang="zh-TW" altLang="en-US" sz="3600" kern="1200" dirty="0"/>
        </a:p>
      </dsp:txBody>
      <dsp:txXfrm>
        <a:off x="0" y="3312440"/>
        <a:ext cx="4973895" cy="1087216"/>
      </dsp:txXfrm>
    </dsp:sp>
    <dsp:sp modelId="{132CFEAF-68DE-4F50-AF21-CBDABEE6473A}">
      <dsp:nvSpPr>
        <dsp:cNvPr id="0" name=""/>
        <dsp:cNvSpPr/>
      </dsp:nvSpPr>
      <dsp:spPr>
        <a:xfrm rot="10800000">
          <a:off x="0" y="1656609"/>
          <a:ext cx="4973895" cy="16721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2.</a:t>
          </a:r>
          <a:r>
            <a:rPr lang="zh-TW" sz="3600" kern="1200" dirty="0" smtClean="0"/>
            <a:t>分辨議論的類型</a:t>
          </a:r>
          <a:endParaRPr lang="zh-TW" altLang="en-US" sz="3600" kern="1200" dirty="0"/>
        </a:p>
      </dsp:txBody>
      <dsp:txXfrm rot="10800000">
        <a:off x="0" y="1656609"/>
        <a:ext cx="4973895" cy="1086506"/>
      </dsp:txXfrm>
    </dsp:sp>
    <dsp:sp modelId="{527EE212-82A9-44B7-B434-5705D968B59E}">
      <dsp:nvSpPr>
        <dsp:cNvPr id="0" name=""/>
        <dsp:cNvSpPr/>
      </dsp:nvSpPr>
      <dsp:spPr>
        <a:xfrm rot="10800000">
          <a:off x="0" y="777"/>
          <a:ext cx="4973895" cy="16721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1.</a:t>
          </a:r>
          <a:r>
            <a:rPr lang="zh-TW" altLang="en-US" sz="3600" kern="1200" dirty="0" smtClean="0"/>
            <a:t>摘要重點</a:t>
          </a:r>
          <a:endParaRPr lang="zh-TW" altLang="en-US" sz="3600" kern="1200" dirty="0"/>
        </a:p>
      </dsp:txBody>
      <dsp:txXfrm rot="10800000">
        <a:off x="0" y="777"/>
        <a:ext cx="4973895" cy="10865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0310D-12D7-44AE-A90B-A3248A108BF6}">
      <dsp:nvSpPr>
        <dsp:cNvPr id="0" name=""/>
        <dsp:cNvSpPr/>
      </dsp:nvSpPr>
      <dsp:spPr>
        <a:xfrm>
          <a:off x="0" y="3495385"/>
          <a:ext cx="6929486" cy="1147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3.</a:t>
          </a:r>
          <a:r>
            <a:rPr lang="zh-TW" sz="3600" kern="1200" dirty="0" smtClean="0"/>
            <a:t>填寫</a:t>
          </a:r>
          <a:r>
            <a:rPr lang="zh-TW" altLang="en-US" sz="3600" kern="1200" dirty="0" smtClean="0"/>
            <a:t>議論</a:t>
          </a:r>
          <a:r>
            <a:rPr lang="zh-TW" sz="3600" kern="1200" dirty="0" smtClean="0"/>
            <a:t>類型</a:t>
          </a:r>
          <a:r>
            <a:rPr lang="zh-TW" altLang="en-US" sz="3600" kern="1200" dirty="0" smtClean="0"/>
            <a:t>的</a:t>
          </a:r>
          <a:r>
            <a:rPr lang="zh-TW" sz="3600" kern="1200" dirty="0" smtClean="0"/>
            <a:t>結構</a:t>
          </a:r>
          <a:r>
            <a:rPr lang="en-US" sz="3600" kern="1200" dirty="0" smtClean="0"/>
            <a:t> </a:t>
          </a:r>
          <a:endParaRPr lang="zh-TW" altLang="en-US" sz="3600" kern="1200" dirty="0"/>
        </a:p>
      </dsp:txBody>
      <dsp:txXfrm>
        <a:off x="0" y="3495385"/>
        <a:ext cx="6929486" cy="619522"/>
      </dsp:txXfrm>
    </dsp:sp>
    <dsp:sp modelId="{1F1E206B-53FC-422B-8ABD-634B984AA0BC}">
      <dsp:nvSpPr>
        <dsp:cNvPr id="0" name=""/>
        <dsp:cNvSpPr/>
      </dsp:nvSpPr>
      <dsp:spPr>
        <a:xfrm>
          <a:off x="0" y="4091962"/>
          <a:ext cx="3464743" cy="5277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論點、理由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091962"/>
        <a:ext cx="3464743" cy="527741"/>
      </dsp:txXfrm>
    </dsp:sp>
    <dsp:sp modelId="{3DA6C5A6-8A07-4342-9B3F-F7FF5D85AD1D}">
      <dsp:nvSpPr>
        <dsp:cNvPr id="0" name=""/>
        <dsp:cNvSpPr/>
      </dsp:nvSpPr>
      <dsp:spPr>
        <a:xfrm>
          <a:off x="3464743" y="4087925"/>
          <a:ext cx="3464743" cy="5277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藉事說理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64743" y="4087925"/>
        <a:ext cx="3464743" cy="527741"/>
      </dsp:txXfrm>
    </dsp:sp>
    <dsp:sp modelId="{E939C105-0F27-49C1-90D2-BCE7B44820E6}">
      <dsp:nvSpPr>
        <dsp:cNvPr id="0" name=""/>
        <dsp:cNvSpPr/>
      </dsp:nvSpPr>
      <dsp:spPr>
        <a:xfrm rot="10800000">
          <a:off x="0" y="1748103"/>
          <a:ext cx="6929486" cy="17644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2</a:t>
          </a:r>
          <a:r>
            <a:rPr lang="en-US" altLang="zh-TW" sz="3600" kern="1200" smtClean="0"/>
            <a:t>.</a:t>
          </a:r>
          <a:r>
            <a:rPr lang="zh-TW" sz="3600" kern="1200" smtClean="0"/>
            <a:t>分辨議論的</a:t>
          </a:r>
          <a:r>
            <a:rPr lang="zh-TW" sz="3600" kern="1200" dirty="0" smtClean="0"/>
            <a:t>類型</a:t>
          </a:r>
          <a:endParaRPr lang="zh-TW" altLang="en-US" sz="3600" kern="1200" dirty="0"/>
        </a:p>
      </dsp:txBody>
      <dsp:txXfrm rot="-10800000">
        <a:off x="0" y="1748103"/>
        <a:ext cx="6929486" cy="619336"/>
      </dsp:txXfrm>
    </dsp:sp>
    <dsp:sp modelId="{26540411-5E57-4651-9313-72C28372C9E2}">
      <dsp:nvSpPr>
        <dsp:cNvPr id="0" name=""/>
        <dsp:cNvSpPr/>
      </dsp:nvSpPr>
      <dsp:spPr>
        <a:xfrm>
          <a:off x="0" y="2367439"/>
          <a:ext cx="3464743" cy="527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論點、理由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367439"/>
        <a:ext cx="3464743" cy="527582"/>
      </dsp:txXfrm>
    </dsp:sp>
    <dsp:sp modelId="{C511F85F-BD74-4989-99CC-DA265DE9DDF0}">
      <dsp:nvSpPr>
        <dsp:cNvPr id="0" name=""/>
        <dsp:cNvSpPr/>
      </dsp:nvSpPr>
      <dsp:spPr>
        <a:xfrm>
          <a:off x="3464743" y="2367439"/>
          <a:ext cx="3464743" cy="527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事件論點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藉事說理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64743" y="2367439"/>
        <a:ext cx="3464743" cy="527582"/>
      </dsp:txXfrm>
    </dsp:sp>
    <dsp:sp modelId="{66AF780B-F11A-4EE4-92E9-B0C8D2ACCF12}">
      <dsp:nvSpPr>
        <dsp:cNvPr id="0" name=""/>
        <dsp:cNvSpPr/>
      </dsp:nvSpPr>
      <dsp:spPr>
        <a:xfrm rot="10800000">
          <a:off x="0" y="820"/>
          <a:ext cx="6929486" cy="17644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1.</a:t>
          </a:r>
          <a:r>
            <a:rPr lang="zh-TW" altLang="en-US" sz="3600" kern="1200" dirty="0" smtClean="0"/>
            <a:t>辨別論據的分類</a:t>
          </a:r>
          <a:endParaRPr lang="zh-TW" altLang="en-US" sz="3600" kern="1200" dirty="0"/>
        </a:p>
      </dsp:txBody>
      <dsp:txXfrm rot="-10800000">
        <a:off x="0" y="820"/>
        <a:ext cx="6929486" cy="619336"/>
      </dsp:txXfrm>
    </dsp:sp>
    <dsp:sp modelId="{3A084475-43E5-40FF-B10D-60049FE6979D}">
      <dsp:nvSpPr>
        <dsp:cNvPr id="0" name=""/>
        <dsp:cNvSpPr/>
      </dsp:nvSpPr>
      <dsp:spPr>
        <a:xfrm>
          <a:off x="0" y="620157"/>
          <a:ext cx="3464743" cy="527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理由陳述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620157"/>
        <a:ext cx="3464743" cy="527582"/>
      </dsp:txXfrm>
    </dsp:sp>
    <dsp:sp modelId="{0E249B3A-0039-4A4B-984A-1FA80605BDE1}">
      <dsp:nvSpPr>
        <dsp:cNvPr id="0" name=""/>
        <dsp:cNvSpPr/>
      </dsp:nvSpPr>
      <dsp:spPr>
        <a:xfrm>
          <a:off x="3464743" y="620157"/>
          <a:ext cx="3464743" cy="527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 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事件說明</a:t>
          </a:r>
          <a:r>
            <a:rPr lang="zh-TW" altLang="en-US" sz="3200" kern="1200" dirty="0" smtClean="0"/>
            <a:t> </a:t>
          </a:r>
          <a:endParaRPr lang="zh-TW" altLang="en-US" sz="3200" kern="1200" dirty="0"/>
        </a:p>
      </dsp:txBody>
      <dsp:txXfrm>
        <a:off x="3464743" y="620157"/>
        <a:ext cx="3464743" cy="5275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2D3-2F5E-4000-AF40-AC1026EA1CC4}">
      <dsp:nvSpPr>
        <dsp:cNvPr id="0" name=""/>
        <dsp:cNvSpPr/>
      </dsp:nvSpPr>
      <dsp:spPr>
        <a:xfrm>
          <a:off x="604867" y="0"/>
          <a:ext cx="6855161" cy="24482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763F4-BC3E-4241-AB76-7F9130F6668F}">
      <dsp:nvSpPr>
        <dsp:cNvPr id="0" name=""/>
        <dsp:cNvSpPr/>
      </dsp:nvSpPr>
      <dsp:spPr>
        <a:xfrm>
          <a:off x="0" y="734481"/>
          <a:ext cx="2419468" cy="9793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不正常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足苦躓焉</a:t>
          </a:r>
          <a:endParaRPr lang="zh-TW" altLang="en-US" sz="2400" b="1" kern="1200" dirty="0">
            <a:solidFill>
              <a:srgbClr val="FFFF00"/>
            </a:solidFill>
          </a:endParaRPr>
        </a:p>
      </dsp:txBody>
      <dsp:txXfrm>
        <a:off x="47806" y="782287"/>
        <a:ext cx="2323856" cy="883696"/>
      </dsp:txXfrm>
    </dsp:sp>
    <dsp:sp modelId="{BC197485-5A3C-406D-BC5F-CD896C00D700}">
      <dsp:nvSpPr>
        <dsp:cNvPr id="0" name=""/>
        <dsp:cNvSpPr/>
      </dsp:nvSpPr>
      <dsp:spPr>
        <a:xfrm>
          <a:off x="2822713" y="734481"/>
          <a:ext cx="2419468" cy="9793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正常</a:t>
          </a:r>
          <a:endParaRPr lang="en-US" altLang="zh-TW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浸淫日廣</a:t>
          </a:r>
          <a:endParaRPr lang="zh-TW" altLang="en-US" sz="2400" b="1" kern="1200" dirty="0">
            <a:solidFill>
              <a:srgbClr val="FFFF00"/>
            </a:solidFill>
          </a:endParaRPr>
        </a:p>
      </dsp:txBody>
      <dsp:txXfrm>
        <a:off x="2870519" y="782287"/>
        <a:ext cx="2323856" cy="883696"/>
      </dsp:txXfrm>
    </dsp:sp>
    <dsp:sp modelId="{212686BE-BD36-4E18-BF92-C4FB2C9DF10F}">
      <dsp:nvSpPr>
        <dsp:cNvPr id="0" name=""/>
        <dsp:cNvSpPr/>
      </dsp:nvSpPr>
      <dsp:spPr>
        <a:xfrm>
          <a:off x="5615816" y="746957"/>
          <a:ext cx="2419468" cy="9793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日常</a:t>
          </a:r>
          <a:endParaRPr lang="en-US" altLang="zh-TW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久而遂安之</a:t>
          </a:r>
          <a:endParaRPr lang="zh-TW" altLang="en-US" sz="2400" b="1" kern="1200" dirty="0">
            <a:solidFill>
              <a:srgbClr val="FFFF00"/>
            </a:solidFill>
          </a:endParaRPr>
        </a:p>
      </dsp:txBody>
      <dsp:txXfrm>
        <a:off x="5663622" y="794763"/>
        <a:ext cx="2323856" cy="8836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A8E0C-3421-4493-BC64-6AC7ABAE99A7}">
      <dsp:nvSpPr>
        <dsp:cNvPr id="0" name=""/>
        <dsp:cNvSpPr/>
      </dsp:nvSpPr>
      <dsp:spPr>
        <a:xfrm>
          <a:off x="9391" y="0"/>
          <a:ext cx="1639044" cy="937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起因</a:t>
          </a:r>
          <a:endParaRPr lang="zh-TW" altLang="en-US" sz="2400" b="1" kern="1200" dirty="0"/>
        </a:p>
      </dsp:txBody>
      <dsp:txXfrm>
        <a:off x="9391" y="0"/>
        <a:ext cx="1639044" cy="624741"/>
      </dsp:txXfrm>
    </dsp:sp>
    <dsp:sp modelId="{AB12CA91-977D-40AD-B229-FDB9F3B92470}">
      <dsp:nvSpPr>
        <dsp:cNvPr id="0" name=""/>
        <dsp:cNvSpPr/>
      </dsp:nvSpPr>
      <dsp:spPr>
        <a:xfrm>
          <a:off x="344771" y="624741"/>
          <a:ext cx="1639044" cy="3439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/>
            <a:t>窪地已被填平</a:t>
          </a:r>
          <a:endParaRPr lang="zh-TW" altLang="en-US" sz="2000" b="0" kern="1200" dirty="0"/>
        </a:p>
      </dsp:txBody>
      <dsp:txXfrm>
        <a:off x="392777" y="672747"/>
        <a:ext cx="1543032" cy="3343246"/>
      </dsp:txXfrm>
    </dsp:sp>
    <dsp:sp modelId="{A9D948D5-7AA5-4FD9-9412-812F88BD0AB1}">
      <dsp:nvSpPr>
        <dsp:cNvPr id="0" name=""/>
        <dsp:cNvSpPr/>
      </dsp:nvSpPr>
      <dsp:spPr>
        <a:xfrm rot="21556515">
          <a:off x="1937520" y="90466"/>
          <a:ext cx="612960" cy="408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00" kern="1200"/>
        </a:p>
      </dsp:txBody>
      <dsp:txXfrm>
        <a:off x="1937525" y="172841"/>
        <a:ext cx="490558" cy="244804"/>
      </dsp:txXfrm>
    </dsp:sp>
    <dsp:sp modelId="{49D52E6B-0BB0-4AD6-AA82-7BB6DF9318D0}">
      <dsp:nvSpPr>
        <dsp:cNvPr id="0" name=""/>
        <dsp:cNvSpPr/>
      </dsp:nvSpPr>
      <dsp:spPr>
        <a:xfrm>
          <a:off x="2804872" y="-35370"/>
          <a:ext cx="1640374" cy="937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動作感受</a:t>
          </a:r>
          <a:endParaRPr lang="zh-TW" altLang="en-US" sz="2400" b="1" kern="1200" dirty="0"/>
        </a:p>
      </dsp:txBody>
      <dsp:txXfrm>
        <a:off x="2804872" y="-35370"/>
        <a:ext cx="1640374" cy="624741"/>
      </dsp:txXfrm>
    </dsp:sp>
    <dsp:sp modelId="{4ECC548C-539C-4874-8106-A34D484E5635}">
      <dsp:nvSpPr>
        <dsp:cNvPr id="0" name=""/>
        <dsp:cNvSpPr/>
      </dsp:nvSpPr>
      <dsp:spPr>
        <a:xfrm>
          <a:off x="2641890" y="589370"/>
          <a:ext cx="2637098" cy="35100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蹴然以驚 如土忽隆起者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俯視地       坦然則既平矣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已而復然</a:t>
          </a:r>
          <a:endParaRPr lang="zh-TW" altLang="en-US" sz="2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900" kern="1200" dirty="0"/>
        </a:p>
      </dsp:txBody>
      <dsp:txXfrm>
        <a:off x="2719128" y="666608"/>
        <a:ext cx="2482622" cy="3355524"/>
      </dsp:txXfrm>
    </dsp:sp>
    <dsp:sp modelId="{C054D7B3-7C6C-4ED4-B8D3-FF781DE839B3}">
      <dsp:nvSpPr>
        <dsp:cNvPr id="0" name=""/>
        <dsp:cNvSpPr/>
      </dsp:nvSpPr>
      <dsp:spPr>
        <a:xfrm rot="38828">
          <a:off x="4818176" y="90938"/>
          <a:ext cx="790713" cy="408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00" kern="1200"/>
        </a:p>
      </dsp:txBody>
      <dsp:txXfrm>
        <a:off x="4818180" y="171848"/>
        <a:ext cx="668311" cy="244804"/>
      </dsp:txXfrm>
    </dsp:sp>
    <dsp:sp modelId="{351C37F2-F15F-4912-9734-B7683018C6AE}">
      <dsp:nvSpPr>
        <dsp:cNvPr id="0" name=""/>
        <dsp:cNvSpPr/>
      </dsp:nvSpPr>
      <dsp:spPr>
        <a:xfrm>
          <a:off x="5937064" y="0"/>
          <a:ext cx="1639044" cy="937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結果</a:t>
          </a:r>
          <a:endParaRPr lang="zh-TW" altLang="en-US" sz="2400" b="1" kern="1200" dirty="0"/>
        </a:p>
      </dsp:txBody>
      <dsp:txXfrm>
        <a:off x="5937064" y="0"/>
        <a:ext cx="1639044" cy="624741"/>
      </dsp:txXfrm>
    </dsp:sp>
    <dsp:sp modelId="{767175A4-B4B9-4315-AB1E-66FDE3AAF0B7}">
      <dsp:nvSpPr>
        <dsp:cNvPr id="0" name=""/>
        <dsp:cNvSpPr/>
      </dsp:nvSpPr>
      <dsp:spPr>
        <a:xfrm>
          <a:off x="6272444" y="624741"/>
          <a:ext cx="1639044" cy="3439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/>
            <a:t>又久而後安之</a:t>
          </a:r>
          <a:endParaRPr lang="zh-TW" altLang="en-US" sz="2000" b="0" kern="1200" dirty="0"/>
        </a:p>
      </dsp:txBody>
      <dsp:txXfrm>
        <a:off x="6320450" y="672747"/>
        <a:ext cx="1543032" cy="33432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D8B7-40D2-41BF-910A-280946CAC56A}">
      <dsp:nvSpPr>
        <dsp:cNvPr id="0" name=""/>
        <dsp:cNvSpPr/>
      </dsp:nvSpPr>
      <dsp:spPr>
        <a:xfrm>
          <a:off x="624260" y="1835"/>
          <a:ext cx="2309936" cy="8666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動作</a:t>
          </a:r>
          <a:endParaRPr lang="zh-TW" altLang="en-US" sz="4500" kern="1200" dirty="0"/>
        </a:p>
      </dsp:txBody>
      <dsp:txXfrm>
        <a:off x="649643" y="27218"/>
        <a:ext cx="2259170" cy="815878"/>
      </dsp:txXfrm>
    </dsp:sp>
    <dsp:sp modelId="{6C86C86E-831F-489F-9A19-04F393B33BC3}">
      <dsp:nvSpPr>
        <dsp:cNvPr id="0" name=""/>
        <dsp:cNvSpPr/>
      </dsp:nvSpPr>
      <dsp:spPr>
        <a:xfrm>
          <a:off x="855254" y="868480"/>
          <a:ext cx="230993" cy="64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983"/>
              </a:lnTo>
              <a:lnTo>
                <a:pt x="230993" y="6499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8B87B-4836-4627-92DE-264F550E777A}">
      <dsp:nvSpPr>
        <dsp:cNvPr id="0" name=""/>
        <dsp:cNvSpPr/>
      </dsp:nvSpPr>
      <dsp:spPr>
        <a:xfrm>
          <a:off x="1086247" y="1085141"/>
          <a:ext cx="1873227" cy="866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履其地</a:t>
          </a:r>
          <a:endParaRPr lang="zh-TW" altLang="en-US" sz="2400" kern="1200" dirty="0"/>
        </a:p>
      </dsp:txBody>
      <dsp:txXfrm>
        <a:off x="1111630" y="1110524"/>
        <a:ext cx="1822461" cy="815878"/>
      </dsp:txXfrm>
    </dsp:sp>
    <dsp:sp modelId="{C0678E44-F15E-4A3F-8167-B30314C5E5FC}">
      <dsp:nvSpPr>
        <dsp:cNvPr id="0" name=""/>
        <dsp:cNvSpPr/>
      </dsp:nvSpPr>
      <dsp:spPr>
        <a:xfrm>
          <a:off x="855254" y="868480"/>
          <a:ext cx="230993" cy="173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288"/>
              </a:lnTo>
              <a:lnTo>
                <a:pt x="230993" y="17332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22957-B748-42F9-83D7-B147C6067368}">
      <dsp:nvSpPr>
        <dsp:cNvPr id="0" name=""/>
        <dsp:cNvSpPr/>
      </dsp:nvSpPr>
      <dsp:spPr>
        <a:xfrm>
          <a:off x="1086247" y="2168446"/>
          <a:ext cx="1873227" cy="866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u="none" kern="1200" dirty="0" smtClean="0"/>
            <a:t>俯視地</a:t>
          </a:r>
          <a:endParaRPr lang="zh-TW" altLang="en-US" sz="2400" u="none" kern="1200" dirty="0"/>
        </a:p>
      </dsp:txBody>
      <dsp:txXfrm>
        <a:off x="1111630" y="2193829"/>
        <a:ext cx="1822461" cy="815878"/>
      </dsp:txXfrm>
    </dsp:sp>
    <dsp:sp modelId="{5FC741DA-AA0C-4E56-B231-7F9DAC17F0F7}">
      <dsp:nvSpPr>
        <dsp:cNvPr id="0" name=""/>
        <dsp:cNvSpPr/>
      </dsp:nvSpPr>
      <dsp:spPr>
        <a:xfrm>
          <a:off x="855254" y="868480"/>
          <a:ext cx="230993" cy="28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593"/>
              </a:lnTo>
              <a:lnTo>
                <a:pt x="230993" y="28165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1D281-8C32-4455-B12B-B787C5BB421F}">
      <dsp:nvSpPr>
        <dsp:cNvPr id="0" name=""/>
        <dsp:cNvSpPr/>
      </dsp:nvSpPr>
      <dsp:spPr>
        <a:xfrm>
          <a:off x="1086247" y="3251751"/>
          <a:ext cx="1932339" cy="866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400" u="none" kern="1200" dirty="0" smtClean="0"/>
            <a:t>已而復然</a:t>
          </a:r>
          <a:endParaRPr lang="zh-TW" altLang="en-US" sz="2400" u="none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>
        <a:off x="1111630" y="3277134"/>
        <a:ext cx="1881573" cy="815878"/>
      </dsp:txXfrm>
    </dsp:sp>
    <dsp:sp modelId="{4DE59204-E20B-4399-AB6C-F730D583515E}">
      <dsp:nvSpPr>
        <dsp:cNvPr id="0" name=""/>
        <dsp:cNvSpPr/>
      </dsp:nvSpPr>
      <dsp:spPr>
        <a:xfrm>
          <a:off x="3367519" y="1835"/>
          <a:ext cx="2787075" cy="8666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結果</a:t>
          </a:r>
          <a:endParaRPr lang="zh-TW" altLang="en-US" sz="4500" kern="1200" dirty="0"/>
        </a:p>
      </dsp:txBody>
      <dsp:txXfrm>
        <a:off x="3392902" y="27218"/>
        <a:ext cx="2736309" cy="815878"/>
      </dsp:txXfrm>
    </dsp:sp>
    <dsp:sp modelId="{A6D65CA1-529E-4777-8A70-FA1575FC4652}">
      <dsp:nvSpPr>
        <dsp:cNvPr id="0" name=""/>
        <dsp:cNvSpPr/>
      </dsp:nvSpPr>
      <dsp:spPr>
        <a:xfrm>
          <a:off x="3646226" y="868480"/>
          <a:ext cx="278707" cy="64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983"/>
              </a:lnTo>
              <a:lnTo>
                <a:pt x="278707" y="6499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9227A-AC14-4FDE-B773-0D47D4D6C0FA}">
      <dsp:nvSpPr>
        <dsp:cNvPr id="0" name=""/>
        <dsp:cNvSpPr/>
      </dsp:nvSpPr>
      <dsp:spPr>
        <a:xfrm>
          <a:off x="3924934" y="1085141"/>
          <a:ext cx="2459245" cy="866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u="none" kern="1200" dirty="0" smtClean="0"/>
            <a:t>蹴然</a:t>
          </a:r>
          <a:r>
            <a:rPr lang="zh-TW" altLang="en-US" sz="1800" b="1" kern="1200" dirty="0" smtClean="0"/>
            <a:t>以驚</a:t>
          </a:r>
          <a:endParaRPr lang="en-US" altLang="zh-TW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如土忽隆起者</a:t>
          </a:r>
          <a:endParaRPr lang="zh-TW" altLang="en-US" sz="1800" b="1" kern="1200" dirty="0"/>
        </a:p>
      </dsp:txBody>
      <dsp:txXfrm>
        <a:off x="3950317" y="1110524"/>
        <a:ext cx="2408479" cy="815878"/>
      </dsp:txXfrm>
    </dsp:sp>
    <dsp:sp modelId="{C2592963-5A9F-488E-99DA-08951BBA2D24}">
      <dsp:nvSpPr>
        <dsp:cNvPr id="0" name=""/>
        <dsp:cNvSpPr/>
      </dsp:nvSpPr>
      <dsp:spPr>
        <a:xfrm>
          <a:off x="3646226" y="868480"/>
          <a:ext cx="278707" cy="173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288"/>
              </a:lnTo>
              <a:lnTo>
                <a:pt x="278707" y="17332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F6009-355E-4974-AC9C-1A13AB47B1BB}">
      <dsp:nvSpPr>
        <dsp:cNvPr id="0" name=""/>
        <dsp:cNvSpPr/>
      </dsp:nvSpPr>
      <dsp:spPr>
        <a:xfrm>
          <a:off x="3924934" y="2168446"/>
          <a:ext cx="2459245" cy="866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坦然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則既平矣</a:t>
          </a:r>
          <a:endParaRPr lang="zh-TW" altLang="en-US" sz="2000" b="1" kern="1200" dirty="0"/>
        </a:p>
      </dsp:txBody>
      <dsp:txXfrm>
        <a:off x="3950317" y="2193829"/>
        <a:ext cx="2408479" cy="815878"/>
      </dsp:txXfrm>
    </dsp:sp>
    <dsp:sp modelId="{456A7511-EE27-4FF8-A608-E4D97BB07B8A}">
      <dsp:nvSpPr>
        <dsp:cNvPr id="0" name=""/>
        <dsp:cNvSpPr/>
      </dsp:nvSpPr>
      <dsp:spPr>
        <a:xfrm>
          <a:off x="3646226" y="868480"/>
          <a:ext cx="278707" cy="28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593"/>
              </a:lnTo>
              <a:lnTo>
                <a:pt x="278707" y="28165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7F4A3-9218-4BCD-AAE8-14A4003921A7}">
      <dsp:nvSpPr>
        <dsp:cNvPr id="0" name=""/>
        <dsp:cNvSpPr/>
      </dsp:nvSpPr>
      <dsp:spPr>
        <a:xfrm>
          <a:off x="3924934" y="3251751"/>
          <a:ext cx="2459231" cy="866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400" b="1" kern="1200" dirty="0" smtClean="0"/>
            <a:t>久而後</a:t>
          </a:r>
          <a:r>
            <a:rPr lang="zh-TW" altLang="zh-TW" sz="2400" b="1" u="none" kern="1200" dirty="0" smtClean="0"/>
            <a:t>安之</a:t>
          </a:r>
          <a:endParaRPr lang="zh-TW" altLang="en-US" sz="2400" b="1" u="none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/>
        </a:p>
      </dsp:txBody>
      <dsp:txXfrm>
        <a:off x="3950317" y="3277134"/>
        <a:ext cx="2408465" cy="815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C068-6528-491F-8B3B-7FBCE6299246}">
      <dsp:nvSpPr>
        <dsp:cNvPr id="0" name=""/>
        <dsp:cNvSpPr/>
      </dsp:nvSpPr>
      <dsp:spPr>
        <a:xfrm>
          <a:off x="5461707" y="4222637"/>
          <a:ext cx="91440" cy="493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3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F0D80-CBDA-4927-A4CB-B530B6BFAE1F}">
      <dsp:nvSpPr>
        <dsp:cNvPr id="0" name=""/>
        <dsp:cNvSpPr/>
      </dsp:nvSpPr>
      <dsp:spPr>
        <a:xfrm>
          <a:off x="4470789" y="2652131"/>
          <a:ext cx="1036637" cy="49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00"/>
              </a:lnTo>
              <a:lnTo>
                <a:pt x="1036637" y="336200"/>
              </a:lnTo>
              <a:lnTo>
                <a:pt x="1036637" y="493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F99EB-CB2B-4CA8-A0C2-B3BBC76C36D7}">
      <dsp:nvSpPr>
        <dsp:cNvPr id="0" name=""/>
        <dsp:cNvSpPr/>
      </dsp:nvSpPr>
      <dsp:spPr>
        <a:xfrm>
          <a:off x="3388432" y="4222637"/>
          <a:ext cx="91440" cy="493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3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CDD60-B95B-494E-815A-6F1B907B1C89}">
      <dsp:nvSpPr>
        <dsp:cNvPr id="0" name=""/>
        <dsp:cNvSpPr/>
      </dsp:nvSpPr>
      <dsp:spPr>
        <a:xfrm>
          <a:off x="3434152" y="2652131"/>
          <a:ext cx="1036637" cy="493345"/>
        </a:xfrm>
        <a:custGeom>
          <a:avLst/>
          <a:gdLst/>
          <a:ahLst/>
          <a:cxnLst/>
          <a:rect l="0" t="0" r="0" b="0"/>
          <a:pathLst>
            <a:path>
              <a:moveTo>
                <a:pt x="1036637" y="0"/>
              </a:moveTo>
              <a:lnTo>
                <a:pt x="1036637" y="336200"/>
              </a:lnTo>
              <a:lnTo>
                <a:pt x="0" y="336200"/>
              </a:lnTo>
              <a:lnTo>
                <a:pt x="0" y="493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34D6C-501B-487E-996A-0ECB47941440}">
      <dsp:nvSpPr>
        <dsp:cNvPr id="0" name=""/>
        <dsp:cNvSpPr/>
      </dsp:nvSpPr>
      <dsp:spPr>
        <a:xfrm>
          <a:off x="2915833" y="1081625"/>
          <a:ext cx="1554956" cy="49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00"/>
              </a:lnTo>
              <a:lnTo>
                <a:pt x="1554956" y="336200"/>
              </a:lnTo>
              <a:lnTo>
                <a:pt x="1554956" y="493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D0B34-3305-40AE-9C53-F9426D4293DD}">
      <dsp:nvSpPr>
        <dsp:cNvPr id="0" name=""/>
        <dsp:cNvSpPr/>
      </dsp:nvSpPr>
      <dsp:spPr>
        <a:xfrm>
          <a:off x="1315157" y="4222637"/>
          <a:ext cx="91440" cy="493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3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6ABBC-8684-4AB6-81CE-0736EA85BA89}">
      <dsp:nvSpPr>
        <dsp:cNvPr id="0" name=""/>
        <dsp:cNvSpPr/>
      </dsp:nvSpPr>
      <dsp:spPr>
        <a:xfrm>
          <a:off x="1315157" y="2652131"/>
          <a:ext cx="91440" cy="493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3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05BFD-346C-41C9-BB71-545E6CA251CB}">
      <dsp:nvSpPr>
        <dsp:cNvPr id="0" name=""/>
        <dsp:cNvSpPr/>
      </dsp:nvSpPr>
      <dsp:spPr>
        <a:xfrm>
          <a:off x="1360877" y="1081625"/>
          <a:ext cx="1554956" cy="493345"/>
        </a:xfrm>
        <a:custGeom>
          <a:avLst/>
          <a:gdLst/>
          <a:ahLst/>
          <a:cxnLst/>
          <a:rect l="0" t="0" r="0" b="0"/>
          <a:pathLst>
            <a:path>
              <a:moveTo>
                <a:pt x="1554956" y="0"/>
              </a:moveTo>
              <a:lnTo>
                <a:pt x="1554956" y="336200"/>
              </a:lnTo>
              <a:lnTo>
                <a:pt x="0" y="336200"/>
              </a:lnTo>
              <a:lnTo>
                <a:pt x="0" y="493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EA0-F500-4C83-8E08-FAF61414CB67}">
      <dsp:nvSpPr>
        <dsp:cNvPr id="0" name=""/>
        <dsp:cNvSpPr/>
      </dsp:nvSpPr>
      <dsp:spPr>
        <a:xfrm>
          <a:off x="1650890" y="4465"/>
          <a:ext cx="2529885" cy="10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5CE24-6524-4A70-A772-636D8E8782D8}">
      <dsp:nvSpPr>
        <dsp:cNvPr id="0" name=""/>
        <dsp:cNvSpPr/>
      </dsp:nvSpPr>
      <dsp:spPr>
        <a:xfrm>
          <a:off x="1839370" y="183520"/>
          <a:ext cx="2529885" cy="107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108</a:t>
          </a:r>
          <a:r>
            <a:rPr lang="zh-TW" altLang="en-US" sz="2300" kern="1200" dirty="0" smtClean="0"/>
            <a:t>課綱</a:t>
          </a:r>
          <a:endParaRPr lang="zh-TW" altLang="en-US" sz="2300" kern="1200" dirty="0"/>
        </a:p>
      </dsp:txBody>
      <dsp:txXfrm>
        <a:off x="1870919" y="215069"/>
        <a:ext cx="2466787" cy="1014062"/>
      </dsp:txXfrm>
    </dsp:sp>
    <dsp:sp modelId="{8DE63252-AF77-4743-9642-4D8E24090FC6}">
      <dsp:nvSpPr>
        <dsp:cNvPr id="0" name=""/>
        <dsp:cNvSpPr/>
      </dsp:nvSpPr>
      <dsp:spPr>
        <a:xfrm>
          <a:off x="512719" y="1574971"/>
          <a:ext cx="1696315" cy="10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D01C7-3227-4A84-BB99-3FE3B719F379}">
      <dsp:nvSpPr>
        <dsp:cNvPr id="0" name=""/>
        <dsp:cNvSpPr/>
      </dsp:nvSpPr>
      <dsp:spPr>
        <a:xfrm>
          <a:off x="701198" y="1754026"/>
          <a:ext cx="1696315" cy="107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smtClean="0"/>
            <a:t>總綱</a:t>
          </a:r>
          <a:endParaRPr lang="zh-TW" altLang="en-US" sz="2300" b="1" kern="1200" dirty="0"/>
        </a:p>
      </dsp:txBody>
      <dsp:txXfrm>
        <a:off x="732747" y="1785575"/>
        <a:ext cx="1633217" cy="1014062"/>
      </dsp:txXfrm>
    </dsp:sp>
    <dsp:sp modelId="{A67D3A2D-BA68-4FC7-B040-0429EF52AAE9}">
      <dsp:nvSpPr>
        <dsp:cNvPr id="0" name=""/>
        <dsp:cNvSpPr/>
      </dsp:nvSpPr>
      <dsp:spPr>
        <a:xfrm>
          <a:off x="512719" y="3145476"/>
          <a:ext cx="1696315" cy="10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7C039-5E80-405C-BF78-086B1EB074E9}">
      <dsp:nvSpPr>
        <dsp:cNvPr id="0" name=""/>
        <dsp:cNvSpPr/>
      </dsp:nvSpPr>
      <dsp:spPr>
        <a:xfrm>
          <a:off x="701198" y="3324532"/>
          <a:ext cx="1696315" cy="107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核心理念</a:t>
          </a:r>
          <a:endParaRPr lang="en-US" altLang="zh-TW" sz="2300" b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核心素養</a:t>
          </a:r>
          <a:endParaRPr lang="zh-TW" altLang="en-US" sz="2300" b="1" kern="1200" dirty="0"/>
        </a:p>
      </dsp:txBody>
      <dsp:txXfrm>
        <a:off x="732747" y="3356081"/>
        <a:ext cx="1633217" cy="1014062"/>
      </dsp:txXfrm>
    </dsp:sp>
    <dsp:sp modelId="{477A4357-8293-4994-810D-A6C02A81E670}">
      <dsp:nvSpPr>
        <dsp:cNvPr id="0" name=""/>
        <dsp:cNvSpPr/>
      </dsp:nvSpPr>
      <dsp:spPr>
        <a:xfrm>
          <a:off x="512719" y="4715982"/>
          <a:ext cx="1696315" cy="10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FA606-F742-46AD-8B92-AF1FA632CA6E}">
      <dsp:nvSpPr>
        <dsp:cNvPr id="0" name=""/>
        <dsp:cNvSpPr/>
      </dsp:nvSpPr>
      <dsp:spPr>
        <a:xfrm>
          <a:off x="701198" y="4895038"/>
          <a:ext cx="1696315" cy="107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態度</a:t>
          </a:r>
          <a:endParaRPr lang="zh-TW" altLang="en-US" sz="2300" kern="1200" dirty="0"/>
        </a:p>
      </dsp:txBody>
      <dsp:txXfrm>
        <a:off x="732747" y="4926587"/>
        <a:ext cx="1633217" cy="1014062"/>
      </dsp:txXfrm>
    </dsp:sp>
    <dsp:sp modelId="{CC5AD2EB-55C7-49C1-910C-6562A32D669C}">
      <dsp:nvSpPr>
        <dsp:cNvPr id="0" name=""/>
        <dsp:cNvSpPr/>
      </dsp:nvSpPr>
      <dsp:spPr>
        <a:xfrm>
          <a:off x="3622631" y="1574971"/>
          <a:ext cx="1696315" cy="10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3D248-05F7-46AC-B71C-A491F8FC6CDD}">
      <dsp:nvSpPr>
        <dsp:cNvPr id="0" name=""/>
        <dsp:cNvSpPr/>
      </dsp:nvSpPr>
      <dsp:spPr>
        <a:xfrm>
          <a:off x="3811111" y="1754026"/>
          <a:ext cx="1696315" cy="1077160"/>
        </a:xfrm>
        <a:prstGeom prst="roundRect">
          <a:avLst>
            <a:gd name="adj" fmla="val 10000"/>
          </a:avLst>
        </a:prstGeom>
        <a:solidFill>
          <a:srgbClr val="DBFF93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領綱</a:t>
          </a:r>
          <a:endParaRPr lang="zh-TW" altLang="en-US" sz="2300" b="1" kern="1200" dirty="0"/>
        </a:p>
      </dsp:txBody>
      <dsp:txXfrm>
        <a:off x="3842660" y="1785575"/>
        <a:ext cx="1633217" cy="1014062"/>
      </dsp:txXfrm>
    </dsp:sp>
    <dsp:sp modelId="{A0387340-7591-4238-86DA-A4AA52444441}">
      <dsp:nvSpPr>
        <dsp:cNvPr id="0" name=""/>
        <dsp:cNvSpPr/>
      </dsp:nvSpPr>
      <dsp:spPr>
        <a:xfrm>
          <a:off x="2585994" y="3145476"/>
          <a:ext cx="1696315" cy="10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12DC2-C20D-42EB-8E0F-13AD73424E9E}">
      <dsp:nvSpPr>
        <dsp:cNvPr id="0" name=""/>
        <dsp:cNvSpPr/>
      </dsp:nvSpPr>
      <dsp:spPr>
        <a:xfrm>
          <a:off x="2774473" y="3324532"/>
          <a:ext cx="1696315" cy="1077160"/>
        </a:xfrm>
        <a:prstGeom prst="roundRect">
          <a:avLst>
            <a:gd name="adj" fmla="val 10000"/>
          </a:avLst>
        </a:prstGeom>
        <a:solidFill>
          <a:srgbClr val="DBFF93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學習表現</a:t>
          </a:r>
          <a:endParaRPr lang="zh-TW" altLang="en-US" sz="2300" b="1" kern="1200" dirty="0"/>
        </a:p>
      </dsp:txBody>
      <dsp:txXfrm>
        <a:off x="2806022" y="3356081"/>
        <a:ext cx="1633217" cy="1014062"/>
      </dsp:txXfrm>
    </dsp:sp>
    <dsp:sp modelId="{913F5939-E1FC-403F-BD99-F7C74AD5AF48}">
      <dsp:nvSpPr>
        <dsp:cNvPr id="0" name=""/>
        <dsp:cNvSpPr/>
      </dsp:nvSpPr>
      <dsp:spPr>
        <a:xfrm>
          <a:off x="2585994" y="4715982"/>
          <a:ext cx="1696315" cy="10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6138E-BEEE-4493-BCD0-EE7FB159825C}">
      <dsp:nvSpPr>
        <dsp:cNvPr id="0" name=""/>
        <dsp:cNvSpPr/>
      </dsp:nvSpPr>
      <dsp:spPr>
        <a:xfrm>
          <a:off x="2774473" y="4895038"/>
          <a:ext cx="1696315" cy="107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能力</a:t>
          </a:r>
          <a:endParaRPr lang="zh-TW" altLang="en-US" sz="2300" kern="1200" dirty="0"/>
        </a:p>
      </dsp:txBody>
      <dsp:txXfrm>
        <a:off x="2806022" y="4926587"/>
        <a:ext cx="1633217" cy="1014062"/>
      </dsp:txXfrm>
    </dsp:sp>
    <dsp:sp modelId="{471E6B15-8FDC-4205-85FE-82378937FA11}">
      <dsp:nvSpPr>
        <dsp:cNvPr id="0" name=""/>
        <dsp:cNvSpPr/>
      </dsp:nvSpPr>
      <dsp:spPr>
        <a:xfrm>
          <a:off x="4659269" y="3145476"/>
          <a:ext cx="1696315" cy="10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E7323-4C8C-4F14-A62E-1D6DB362F1A5}">
      <dsp:nvSpPr>
        <dsp:cNvPr id="0" name=""/>
        <dsp:cNvSpPr/>
      </dsp:nvSpPr>
      <dsp:spPr>
        <a:xfrm>
          <a:off x="4847748" y="3324532"/>
          <a:ext cx="1696315" cy="1077160"/>
        </a:xfrm>
        <a:prstGeom prst="roundRect">
          <a:avLst>
            <a:gd name="adj" fmla="val 10000"/>
          </a:avLst>
        </a:prstGeom>
        <a:solidFill>
          <a:srgbClr val="DBFF93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學習內容</a:t>
          </a:r>
          <a:endParaRPr lang="zh-TW" altLang="en-US" sz="2300" b="1" kern="1200" dirty="0"/>
        </a:p>
      </dsp:txBody>
      <dsp:txXfrm>
        <a:off x="4879297" y="3356081"/>
        <a:ext cx="1633217" cy="1014062"/>
      </dsp:txXfrm>
    </dsp:sp>
    <dsp:sp modelId="{D456E8A3-2C46-4F38-B67D-C4D7E0C8F276}">
      <dsp:nvSpPr>
        <dsp:cNvPr id="0" name=""/>
        <dsp:cNvSpPr/>
      </dsp:nvSpPr>
      <dsp:spPr>
        <a:xfrm>
          <a:off x="4659269" y="4715982"/>
          <a:ext cx="1696315" cy="10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FD8BA-2A44-4D75-B111-8FBC334FDB8E}">
      <dsp:nvSpPr>
        <dsp:cNvPr id="0" name=""/>
        <dsp:cNvSpPr/>
      </dsp:nvSpPr>
      <dsp:spPr>
        <a:xfrm>
          <a:off x="4847748" y="4895038"/>
          <a:ext cx="1696315" cy="107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知識</a:t>
          </a:r>
          <a:endParaRPr lang="zh-TW" altLang="en-US" sz="2300" kern="1200" dirty="0"/>
        </a:p>
      </dsp:txBody>
      <dsp:txXfrm>
        <a:off x="4879297" y="4926587"/>
        <a:ext cx="1633217" cy="10140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D6B4A-4DAE-4F7B-AAD3-A4F47455D83C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體悟</a:t>
          </a:r>
          <a:endParaRPr lang="zh-TW" altLang="en-US" sz="1900" b="1" kern="1200" dirty="0"/>
        </a:p>
      </dsp:txBody>
      <dsp:txXfrm rot="-5400000">
        <a:off x="1" y="520688"/>
        <a:ext cx="1039018" cy="445294"/>
      </dsp:txXfrm>
    </dsp:sp>
    <dsp:sp modelId="{18EEAE0A-0D37-413A-9273-BC75ACCA69DA}">
      <dsp:nvSpPr>
        <dsp:cNvPr id="0" name=""/>
        <dsp:cNvSpPr/>
      </dsp:nvSpPr>
      <dsp:spPr>
        <a:xfrm rot="5400000">
          <a:off x="3670987" y="-2670494"/>
          <a:ext cx="964803" cy="6305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latin typeface="標楷體" pitchFamily="65" charset="-120"/>
              <a:ea typeface="標楷體" pitchFamily="65" charset="-120"/>
            </a:rPr>
            <a:t>習之中人甚矣哉</a:t>
          </a:r>
          <a:endParaRPr lang="zh-TW" altLang="en-US" sz="2500" b="1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000490" y="47101"/>
        <a:ext cx="6258699" cy="870607"/>
      </dsp:txXfrm>
    </dsp:sp>
    <dsp:sp modelId="{FBCA4F95-D406-4FB9-89C3-8CCB8E96CA76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事的脈絡</a:t>
          </a:r>
          <a:endParaRPr lang="zh-TW" altLang="en-US" sz="1900" b="1" kern="1200" dirty="0"/>
        </a:p>
      </dsp:txBody>
      <dsp:txXfrm rot="-5400000">
        <a:off x="1" y="1809352"/>
        <a:ext cx="1039018" cy="445294"/>
      </dsp:txXfrm>
    </dsp:sp>
    <dsp:sp modelId="{490715AD-D3B0-4354-8970-0FB1C5574031}">
      <dsp:nvSpPr>
        <dsp:cNvPr id="0" name=""/>
        <dsp:cNvSpPr/>
      </dsp:nvSpPr>
      <dsp:spPr>
        <a:xfrm rot="5400000">
          <a:off x="3709515" y="-1380653"/>
          <a:ext cx="964803" cy="6305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latin typeface="標楷體" pitchFamily="65" charset="-120"/>
              <a:ea typeface="標楷體" pitchFamily="65" charset="-120"/>
            </a:rPr>
            <a:t>不習慣窪地</a:t>
          </a:r>
          <a:r>
            <a:rPr lang="en-US" altLang="zh-TW" sz="2500" b="1" kern="1200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</a:t>
          </a:r>
          <a:r>
            <a:rPr lang="zh-TW" altLang="en-US" sz="2500" b="1" kern="1200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習慣窪地（養成壞習慣）</a:t>
          </a:r>
          <a:endParaRPr lang="zh-TW" altLang="en-US" sz="2500" b="1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習慣窪地</a:t>
          </a:r>
          <a:r>
            <a:rPr lang="en-US" altLang="zh-TW" sz="2500" b="1" kern="1200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</a:t>
          </a:r>
          <a:r>
            <a:rPr lang="zh-TW" altLang="en-US" sz="2500" b="1" kern="1200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不習慣窪地（壞習慣難矯正）</a:t>
          </a:r>
          <a:endParaRPr lang="zh-TW" altLang="en-US" sz="2500" b="1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039018" y="1336942"/>
        <a:ext cx="6258699" cy="870607"/>
      </dsp:txXfrm>
    </dsp:sp>
    <dsp:sp modelId="{F935D16A-A9F4-466D-9C34-06CB74743D58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論點</a:t>
          </a:r>
          <a:endParaRPr lang="zh-TW" altLang="en-US" sz="1900" b="1" kern="1200" dirty="0"/>
        </a:p>
      </dsp:txBody>
      <dsp:txXfrm rot="-5400000">
        <a:off x="1" y="3098016"/>
        <a:ext cx="1039018" cy="445294"/>
      </dsp:txXfrm>
    </dsp:sp>
    <dsp:sp modelId="{1A7A2D10-EBFA-49C4-8B1A-66BE2DA77BBE}">
      <dsp:nvSpPr>
        <dsp:cNvPr id="0" name=""/>
        <dsp:cNvSpPr/>
      </dsp:nvSpPr>
      <dsp:spPr>
        <a:xfrm rot="5400000">
          <a:off x="3709515" y="-91989"/>
          <a:ext cx="964803" cy="6305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latin typeface="標楷體" pitchFamily="65" charset="-120"/>
              <a:ea typeface="標楷體" pitchFamily="65" charset="-120"/>
            </a:rPr>
            <a:t>君子之學貴慎始</a:t>
          </a:r>
          <a:endParaRPr lang="zh-TW" altLang="en-US" sz="2500" b="1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039018" y="2625606"/>
        <a:ext cx="6258699" cy="8706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28F7-DBB5-4822-B71A-4E287A741E0B}">
      <dsp:nvSpPr>
        <dsp:cNvPr id="0" name=""/>
        <dsp:cNvSpPr/>
      </dsp:nvSpPr>
      <dsp:spPr>
        <a:xfrm>
          <a:off x="0" y="5038368"/>
          <a:ext cx="5202848" cy="1282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國君治國</a:t>
          </a:r>
          <a:endParaRPr lang="zh-TW" altLang="en-US" sz="3200" kern="1200" dirty="0"/>
        </a:p>
      </dsp:txBody>
      <dsp:txXfrm>
        <a:off x="0" y="5038368"/>
        <a:ext cx="5202848" cy="692574"/>
      </dsp:txXfrm>
    </dsp:sp>
    <dsp:sp modelId="{D2F689D0-CA88-4785-B7B4-AFF53047D855}">
      <dsp:nvSpPr>
        <dsp:cNvPr id="0" name=""/>
        <dsp:cNvSpPr/>
      </dsp:nvSpPr>
      <dsp:spPr>
        <a:xfrm>
          <a:off x="0" y="5705292"/>
          <a:ext cx="2601423" cy="5899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國內</a:t>
          </a:r>
          <a:endParaRPr lang="zh-TW" altLang="en-US" sz="2800" kern="1200" dirty="0"/>
        </a:p>
      </dsp:txBody>
      <dsp:txXfrm>
        <a:off x="0" y="5705292"/>
        <a:ext cx="2601423" cy="589971"/>
      </dsp:txXfrm>
    </dsp:sp>
    <dsp:sp modelId="{BD79FEB2-FA3A-4F45-995E-07DCDF288ABE}">
      <dsp:nvSpPr>
        <dsp:cNvPr id="0" name=""/>
        <dsp:cNvSpPr/>
      </dsp:nvSpPr>
      <dsp:spPr>
        <a:xfrm>
          <a:off x="2601424" y="5705292"/>
          <a:ext cx="2601423" cy="5899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國外</a:t>
          </a:r>
          <a:endParaRPr lang="zh-TW" altLang="en-US" sz="2800" kern="1200" dirty="0"/>
        </a:p>
      </dsp:txBody>
      <dsp:txXfrm>
        <a:off x="2601424" y="5705292"/>
        <a:ext cx="2601423" cy="589971"/>
      </dsp:txXfrm>
    </dsp:sp>
    <dsp:sp modelId="{4D5EACEA-ACF8-49BE-9945-2C84CCB3C92C}">
      <dsp:nvSpPr>
        <dsp:cNvPr id="0" name=""/>
        <dsp:cNvSpPr/>
      </dsp:nvSpPr>
      <dsp:spPr>
        <a:xfrm rot="10800000">
          <a:off x="0" y="3907390"/>
          <a:ext cx="5202848" cy="11502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國君</a:t>
          </a:r>
          <a:endParaRPr lang="zh-TW" altLang="en-US" sz="3200" kern="1200" dirty="0"/>
        </a:p>
      </dsp:txBody>
      <dsp:txXfrm rot="10800000">
        <a:off x="0" y="3907390"/>
        <a:ext cx="5202848" cy="747376"/>
      </dsp:txXfrm>
    </dsp:sp>
    <dsp:sp modelId="{5CE9C23F-9478-4DD5-8546-EE0C672EF7E3}">
      <dsp:nvSpPr>
        <dsp:cNvPr id="0" name=""/>
        <dsp:cNvSpPr/>
      </dsp:nvSpPr>
      <dsp:spPr>
        <a:xfrm rot="10800000">
          <a:off x="0" y="1954072"/>
          <a:ext cx="5202848" cy="1972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一般人</a:t>
          </a:r>
          <a:endParaRPr lang="zh-TW" altLang="en-US" sz="3200" kern="1200" dirty="0"/>
        </a:p>
      </dsp:txBody>
      <dsp:txXfrm rot="-10800000">
        <a:off x="0" y="1954072"/>
        <a:ext cx="5202848" cy="692366"/>
      </dsp:txXfrm>
    </dsp:sp>
    <dsp:sp modelId="{D3CF41B4-E50F-49EE-8F48-8A4673028AA4}">
      <dsp:nvSpPr>
        <dsp:cNvPr id="0" name=""/>
        <dsp:cNvSpPr/>
      </dsp:nvSpPr>
      <dsp:spPr>
        <a:xfrm>
          <a:off x="0" y="2646439"/>
          <a:ext cx="2601423" cy="5897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內在</a:t>
          </a:r>
          <a:endParaRPr lang="zh-TW" altLang="en-US" sz="2800" kern="1200" dirty="0"/>
        </a:p>
      </dsp:txBody>
      <dsp:txXfrm>
        <a:off x="0" y="2646439"/>
        <a:ext cx="2601423" cy="589794"/>
      </dsp:txXfrm>
    </dsp:sp>
    <dsp:sp modelId="{B7BC1C82-5D26-49D0-8365-215B1377F256}">
      <dsp:nvSpPr>
        <dsp:cNvPr id="0" name=""/>
        <dsp:cNvSpPr/>
      </dsp:nvSpPr>
      <dsp:spPr>
        <a:xfrm>
          <a:off x="2601424" y="2646439"/>
          <a:ext cx="2601423" cy="5897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外力</a:t>
          </a:r>
          <a:endParaRPr lang="zh-TW" altLang="en-US" sz="2800" kern="1200" dirty="0"/>
        </a:p>
      </dsp:txBody>
      <dsp:txXfrm>
        <a:off x="2601424" y="2646439"/>
        <a:ext cx="2601423" cy="589794"/>
      </dsp:txXfrm>
    </dsp:sp>
    <dsp:sp modelId="{5F59F72A-09E2-4D5B-AF76-8E8799404FA6}">
      <dsp:nvSpPr>
        <dsp:cNvPr id="0" name=""/>
        <dsp:cNvSpPr/>
      </dsp:nvSpPr>
      <dsp:spPr>
        <a:xfrm rot="10800000">
          <a:off x="0" y="755"/>
          <a:ext cx="5202848" cy="1972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聖君賢相</a:t>
          </a:r>
          <a:endParaRPr lang="zh-TW" altLang="en-US" sz="3200" kern="1200" dirty="0"/>
        </a:p>
      </dsp:txBody>
      <dsp:txXfrm rot="-10800000">
        <a:off x="0" y="755"/>
        <a:ext cx="5202848" cy="692366"/>
      </dsp:txXfrm>
    </dsp:sp>
    <dsp:sp modelId="{C126C88D-CB2D-4A18-9D81-9F623A4418FF}">
      <dsp:nvSpPr>
        <dsp:cNvPr id="0" name=""/>
        <dsp:cNvSpPr/>
      </dsp:nvSpPr>
      <dsp:spPr>
        <a:xfrm>
          <a:off x="0" y="693122"/>
          <a:ext cx="2601423" cy="5897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6</a:t>
          </a:r>
          <a:r>
            <a:rPr lang="zh-TW" altLang="en-US" sz="2800" kern="1200" dirty="0" smtClean="0"/>
            <a:t>位</a:t>
          </a:r>
          <a:endParaRPr lang="zh-TW" altLang="en-US" sz="2800" kern="1200" dirty="0"/>
        </a:p>
      </dsp:txBody>
      <dsp:txXfrm>
        <a:off x="0" y="693122"/>
        <a:ext cx="2601423" cy="589794"/>
      </dsp:txXfrm>
    </dsp:sp>
    <dsp:sp modelId="{3CA32AD3-BACC-4491-8A79-910F7C7FE820}">
      <dsp:nvSpPr>
        <dsp:cNvPr id="0" name=""/>
        <dsp:cNvSpPr/>
      </dsp:nvSpPr>
      <dsp:spPr>
        <a:xfrm>
          <a:off x="2601424" y="693122"/>
          <a:ext cx="2601423" cy="5897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動心忍性</a:t>
          </a:r>
          <a:endParaRPr lang="zh-TW" altLang="en-US" sz="2800" kern="1200" dirty="0"/>
        </a:p>
      </dsp:txBody>
      <dsp:txXfrm>
        <a:off x="2601424" y="693122"/>
        <a:ext cx="2601423" cy="5897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4FBF5-5684-419F-8948-C80E819FF5A0}">
      <dsp:nvSpPr>
        <dsp:cNvPr id="0" name=""/>
        <dsp:cNvSpPr/>
      </dsp:nvSpPr>
      <dsp:spPr>
        <a:xfrm>
          <a:off x="1501" y="1540918"/>
          <a:ext cx="1990275" cy="19902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昔士</a:t>
          </a:r>
          <a:r>
            <a:rPr lang="en-US" altLang="zh-TW" sz="2000" b="1" kern="1200" dirty="0" smtClean="0"/>
            <a:t>V.S</a:t>
          </a:r>
          <a:r>
            <a:rPr lang="zh-TW" altLang="en-US" sz="2000" b="1" kern="1200" dirty="0" smtClean="0"/>
            <a:t>今士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士的地位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沒落</a:t>
          </a:r>
          <a:endParaRPr lang="zh-TW" altLang="en-US" sz="2000" b="1" kern="1200" dirty="0"/>
        </a:p>
      </dsp:txBody>
      <dsp:txXfrm>
        <a:off x="292970" y="1832387"/>
        <a:ext cx="1407337" cy="1407337"/>
      </dsp:txXfrm>
    </dsp:sp>
    <dsp:sp modelId="{6E8EE8C0-4C88-4706-97DD-321DFB33BE6C}">
      <dsp:nvSpPr>
        <dsp:cNvPr id="0" name=""/>
        <dsp:cNvSpPr/>
      </dsp:nvSpPr>
      <dsp:spPr>
        <a:xfrm>
          <a:off x="2153387" y="1958876"/>
          <a:ext cx="1154359" cy="1154359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2306397" y="2400303"/>
        <a:ext cx="848339" cy="271505"/>
      </dsp:txXfrm>
    </dsp:sp>
    <dsp:sp modelId="{330F3D47-B97C-4BFC-B9DE-27BEF4C9B484}">
      <dsp:nvSpPr>
        <dsp:cNvPr id="0" name=""/>
        <dsp:cNvSpPr/>
      </dsp:nvSpPr>
      <dsp:spPr>
        <a:xfrm>
          <a:off x="3469358" y="1540918"/>
          <a:ext cx="1990275" cy="19902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工商</a:t>
          </a:r>
          <a:r>
            <a:rPr lang="en-US" altLang="zh-TW" sz="2400" b="1" kern="1200" dirty="0" smtClean="0"/>
            <a:t>V.S</a:t>
          </a:r>
          <a:r>
            <a:rPr lang="zh-TW" altLang="en-US" sz="2400" b="1" kern="1200" dirty="0" smtClean="0"/>
            <a:t>士</a:t>
          </a:r>
          <a:endParaRPr lang="en-US" altLang="zh-TW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士為四民之末</a:t>
          </a:r>
          <a:endParaRPr lang="zh-TW" altLang="en-US" sz="2400" b="1" kern="1200" dirty="0"/>
        </a:p>
      </dsp:txBody>
      <dsp:txXfrm>
        <a:off x="3760827" y="1832387"/>
        <a:ext cx="1407337" cy="1407337"/>
      </dsp:txXfrm>
    </dsp:sp>
    <dsp:sp modelId="{89946D74-0896-4D6D-AD55-D241152B2F24}">
      <dsp:nvSpPr>
        <dsp:cNvPr id="0" name=""/>
        <dsp:cNvSpPr/>
      </dsp:nvSpPr>
      <dsp:spPr>
        <a:xfrm>
          <a:off x="5621244" y="1958876"/>
          <a:ext cx="1154359" cy="1154359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800" kern="1200"/>
        </a:p>
      </dsp:txBody>
      <dsp:txXfrm>
        <a:off x="5774254" y="2196674"/>
        <a:ext cx="848339" cy="678763"/>
      </dsp:txXfrm>
    </dsp:sp>
    <dsp:sp modelId="{AF13404A-F576-4EE1-AC4F-94EE23B6D16E}">
      <dsp:nvSpPr>
        <dsp:cNvPr id="0" name=""/>
        <dsp:cNvSpPr/>
      </dsp:nvSpPr>
      <dsp:spPr>
        <a:xfrm>
          <a:off x="6937214" y="1540918"/>
          <a:ext cx="1990275" cy="19902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士為四民之末</a:t>
          </a:r>
          <a:endParaRPr lang="zh-TW" altLang="en-US" sz="3400" kern="1200" dirty="0"/>
        </a:p>
      </dsp:txBody>
      <dsp:txXfrm>
        <a:off x="7228683" y="1832387"/>
        <a:ext cx="1407337" cy="1407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44521-6409-4D4A-B9A7-6CAEB5C2B3E7}">
      <dsp:nvSpPr>
        <dsp:cNvPr id="0" name=""/>
        <dsp:cNvSpPr/>
      </dsp:nvSpPr>
      <dsp:spPr>
        <a:xfrm>
          <a:off x="1238" y="2204139"/>
          <a:ext cx="2308875" cy="2157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議論文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要素</a:t>
          </a:r>
          <a:endParaRPr lang="zh-TW" altLang="en-US" sz="2800" b="1" kern="1200" dirty="0"/>
        </a:p>
      </dsp:txBody>
      <dsp:txXfrm>
        <a:off x="64418" y="2267319"/>
        <a:ext cx="2182515" cy="2030752"/>
      </dsp:txXfrm>
    </dsp:sp>
    <dsp:sp modelId="{79C95798-C488-49B8-85D7-3F4528A4D097}">
      <dsp:nvSpPr>
        <dsp:cNvPr id="0" name=""/>
        <dsp:cNvSpPr/>
      </dsp:nvSpPr>
      <dsp:spPr>
        <a:xfrm rot="192386">
          <a:off x="2309386" y="3293109"/>
          <a:ext cx="929391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929391" y="155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750847" y="3285453"/>
        <a:ext cx="46469" cy="46469"/>
      </dsp:txXfrm>
    </dsp:sp>
    <dsp:sp modelId="{CB869DD3-255C-4E3B-AB7B-E4EBBBC74EBE}">
      <dsp:nvSpPr>
        <dsp:cNvPr id="0" name=""/>
        <dsp:cNvSpPr/>
      </dsp:nvSpPr>
      <dsp:spPr>
        <a:xfrm>
          <a:off x="3238050" y="2757461"/>
          <a:ext cx="2308875" cy="11544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論點</a:t>
          </a:r>
          <a:endParaRPr lang="zh-TW" altLang="en-US" sz="2800" b="1" kern="1200" dirty="0"/>
        </a:p>
      </dsp:txBody>
      <dsp:txXfrm>
        <a:off x="3271862" y="2791273"/>
        <a:ext cx="2241251" cy="1086813"/>
      </dsp:txXfrm>
    </dsp:sp>
    <dsp:sp modelId="{8AE91AE3-2A5D-4CF3-BCC8-57407BE01E23}">
      <dsp:nvSpPr>
        <dsp:cNvPr id="0" name=""/>
        <dsp:cNvSpPr/>
      </dsp:nvSpPr>
      <dsp:spPr>
        <a:xfrm>
          <a:off x="5546925" y="3319101"/>
          <a:ext cx="923550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923550" y="155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85611" y="3311591"/>
        <a:ext cx="46177" cy="46177"/>
      </dsp:txXfrm>
    </dsp:sp>
    <dsp:sp modelId="{60C250E7-E00A-49AC-BAE1-5501385B2B96}">
      <dsp:nvSpPr>
        <dsp:cNvPr id="0" name=""/>
        <dsp:cNvSpPr/>
      </dsp:nvSpPr>
      <dsp:spPr>
        <a:xfrm>
          <a:off x="6470475" y="2757461"/>
          <a:ext cx="2308875" cy="1154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作者主張</a:t>
          </a:r>
          <a:endParaRPr lang="zh-TW" altLang="en-US" sz="2400" b="1" kern="1200" dirty="0"/>
        </a:p>
      </dsp:txBody>
      <dsp:txXfrm>
        <a:off x="6504287" y="2791273"/>
        <a:ext cx="2241251" cy="1086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44521-6409-4D4A-B9A7-6CAEB5C2B3E7}">
      <dsp:nvSpPr>
        <dsp:cNvPr id="0" name=""/>
        <dsp:cNvSpPr/>
      </dsp:nvSpPr>
      <dsp:spPr>
        <a:xfrm>
          <a:off x="4293" y="2301854"/>
          <a:ext cx="1328990" cy="12416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議論文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要素</a:t>
          </a:r>
          <a:endParaRPr lang="zh-TW" altLang="en-US" sz="2800" b="1" kern="1200" dirty="0"/>
        </a:p>
      </dsp:txBody>
      <dsp:txXfrm>
        <a:off x="40659" y="2338220"/>
        <a:ext cx="1256258" cy="1168904"/>
      </dsp:txXfrm>
    </dsp:sp>
    <dsp:sp modelId="{79C95798-C488-49B8-85D7-3F4528A4D097}">
      <dsp:nvSpPr>
        <dsp:cNvPr id="0" name=""/>
        <dsp:cNvSpPr/>
      </dsp:nvSpPr>
      <dsp:spPr>
        <a:xfrm rot="18871015">
          <a:off x="1219439" y="2642103"/>
          <a:ext cx="761811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761811" y="8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581299" y="2632025"/>
        <a:ext cx="38090" cy="38090"/>
      </dsp:txXfrm>
    </dsp:sp>
    <dsp:sp modelId="{CB869DD3-255C-4E3B-AB7B-E4EBBBC74EBE}">
      <dsp:nvSpPr>
        <dsp:cNvPr id="0" name=""/>
        <dsp:cNvSpPr/>
      </dsp:nvSpPr>
      <dsp:spPr>
        <a:xfrm>
          <a:off x="1867405" y="2047220"/>
          <a:ext cx="1328990" cy="664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論點</a:t>
          </a:r>
          <a:endParaRPr lang="zh-TW" altLang="en-US" sz="2800" b="1" kern="1200" dirty="0"/>
        </a:p>
      </dsp:txBody>
      <dsp:txXfrm>
        <a:off x="1886867" y="2066682"/>
        <a:ext cx="1290066" cy="625571"/>
      </dsp:txXfrm>
    </dsp:sp>
    <dsp:sp modelId="{8AE91AE3-2A5D-4CF3-BCC8-57407BE01E23}">
      <dsp:nvSpPr>
        <dsp:cNvPr id="0" name=""/>
        <dsp:cNvSpPr/>
      </dsp:nvSpPr>
      <dsp:spPr>
        <a:xfrm>
          <a:off x="3196396" y="2370500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48904" y="2366178"/>
        <a:ext cx="26579" cy="26579"/>
      </dsp:txXfrm>
    </dsp:sp>
    <dsp:sp modelId="{60C250E7-E00A-49AC-BAE1-5501385B2B96}">
      <dsp:nvSpPr>
        <dsp:cNvPr id="0" name=""/>
        <dsp:cNvSpPr/>
      </dsp:nvSpPr>
      <dsp:spPr>
        <a:xfrm>
          <a:off x="3727992" y="2047220"/>
          <a:ext cx="1328990" cy="664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作者主張</a:t>
          </a:r>
          <a:endParaRPr lang="zh-TW" altLang="en-US" sz="2400" b="1" kern="1200" dirty="0"/>
        </a:p>
      </dsp:txBody>
      <dsp:txXfrm>
        <a:off x="3747454" y="2066682"/>
        <a:ext cx="1290066" cy="625571"/>
      </dsp:txXfrm>
    </dsp:sp>
    <dsp:sp modelId="{ED1E8FC9-1E55-4307-990A-6E6B94CA2EB3}">
      <dsp:nvSpPr>
        <dsp:cNvPr id="0" name=""/>
        <dsp:cNvSpPr/>
      </dsp:nvSpPr>
      <dsp:spPr>
        <a:xfrm rot="2908120">
          <a:off x="1197556" y="3215230"/>
          <a:ext cx="80557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805576" y="8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580205" y="3204058"/>
        <a:ext cx="40278" cy="40278"/>
      </dsp:txXfrm>
    </dsp:sp>
    <dsp:sp modelId="{FB4C7DC9-1C5A-432E-89D9-78F36C6AF6E2}">
      <dsp:nvSpPr>
        <dsp:cNvPr id="0" name=""/>
        <dsp:cNvSpPr/>
      </dsp:nvSpPr>
      <dsp:spPr>
        <a:xfrm>
          <a:off x="1867405" y="3193474"/>
          <a:ext cx="1328990" cy="664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</a:rPr>
            <a:t>論據</a:t>
          </a:r>
          <a:endParaRPr lang="zh-TW" altLang="en-US" sz="2800" b="1" kern="1200" dirty="0">
            <a:solidFill>
              <a:srgbClr val="FFFF00"/>
            </a:solidFill>
          </a:endParaRPr>
        </a:p>
      </dsp:txBody>
      <dsp:txXfrm>
        <a:off x="1886867" y="3212936"/>
        <a:ext cx="1290066" cy="625571"/>
      </dsp:txXfrm>
    </dsp:sp>
    <dsp:sp modelId="{01A881B8-1D2C-4B9C-B5FC-515158FB1697}">
      <dsp:nvSpPr>
        <dsp:cNvPr id="0" name=""/>
        <dsp:cNvSpPr/>
      </dsp:nvSpPr>
      <dsp:spPr>
        <a:xfrm>
          <a:off x="3196396" y="3516755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48904" y="3512432"/>
        <a:ext cx="26579" cy="26579"/>
      </dsp:txXfrm>
    </dsp:sp>
    <dsp:sp modelId="{1D0C3B44-7EED-403F-AC3F-4C4A7BFB4391}">
      <dsp:nvSpPr>
        <dsp:cNvPr id="0" name=""/>
        <dsp:cNvSpPr/>
      </dsp:nvSpPr>
      <dsp:spPr>
        <a:xfrm>
          <a:off x="3727992" y="3193474"/>
          <a:ext cx="1328990" cy="664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支持例子</a:t>
          </a:r>
          <a:endParaRPr lang="zh-TW" altLang="en-US" sz="2400" b="1" kern="1200" dirty="0"/>
        </a:p>
      </dsp:txBody>
      <dsp:txXfrm>
        <a:off x="3747454" y="3212936"/>
        <a:ext cx="1290066" cy="625571"/>
      </dsp:txXfrm>
    </dsp:sp>
    <dsp:sp modelId="{888CB317-0AF7-4088-85D8-FB146A7E29F5}">
      <dsp:nvSpPr>
        <dsp:cNvPr id="0" name=""/>
        <dsp:cNvSpPr/>
      </dsp:nvSpPr>
      <dsp:spPr>
        <a:xfrm rot="19457599">
          <a:off x="4995450" y="3325712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6414" y="3318313"/>
        <a:ext cx="32733" cy="32733"/>
      </dsp:txXfrm>
    </dsp:sp>
    <dsp:sp modelId="{2123072C-398C-4636-9A41-BDB1A4128B28}">
      <dsp:nvSpPr>
        <dsp:cNvPr id="0" name=""/>
        <dsp:cNvSpPr/>
      </dsp:nvSpPr>
      <dsp:spPr>
        <a:xfrm>
          <a:off x="5588579" y="2811389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事實論據</a:t>
          </a:r>
          <a:endParaRPr lang="zh-TW" altLang="en-US" sz="2000" b="1" kern="1200" dirty="0">
            <a:solidFill>
              <a:srgbClr val="0000FF"/>
            </a:solidFill>
          </a:endParaRPr>
        </a:p>
      </dsp:txBody>
      <dsp:txXfrm>
        <a:off x="5608041" y="2830851"/>
        <a:ext cx="1290066" cy="625571"/>
      </dsp:txXfrm>
    </dsp:sp>
    <dsp:sp modelId="{09ADE025-AAB8-4D5A-923E-E0CC13D686FF}">
      <dsp:nvSpPr>
        <dsp:cNvPr id="0" name=""/>
        <dsp:cNvSpPr/>
      </dsp:nvSpPr>
      <dsp:spPr>
        <a:xfrm rot="2142401">
          <a:off x="4995450" y="3707797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6414" y="3700398"/>
        <a:ext cx="32733" cy="32733"/>
      </dsp:txXfrm>
    </dsp:sp>
    <dsp:sp modelId="{C8CB822C-1097-42A4-91A0-7EBED68B6B8F}">
      <dsp:nvSpPr>
        <dsp:cNvPr id="0" name=""/>
        <dsp:cNvSpPr/>
      </dsp:nvSpPr>
      <dsp:spPr>
        <a:xfrm>
          <a:off x="5588579" y="3575559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理論論據</a:t>
          </a:r>
          <a:endParaRPr lang="zh-TW" altLang="en-US" sz="2000" kern="1200" dirty="0">
            <a:solidFill>
              <a:srgbClr val="0000FF"/>
            </a:solidFill>
          </a:endParaRPr>
        </a:p>
      </dsp:txBody>
      <dsp:txXfrm>
        <a:off x="5608041" y="3595021"/>
        <a:ext cx="1290066" cy="625571"/>
      </dsp:txXfrm>
    </dsp:sp>
    <dsp:sp modelId="{8EFF97F5-716B-4150-8FD5-C3A7A6FCC8C0}">
      <dsp:nvSpPr>
        <dsp:cNvPr id="0" name=""/>
        <dsp:cNvSpPr/>
      </dsp:nvSpPr>
      <dsp:spPr>
        <a:xfrm rot="19457599">
          <a:off x="6856037" y="3707797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7001" y="3700398"/>
        <a:ext cx="32733" cy="32733"/>
      </dsp:txXfrm>
    </dsp:sp>
    <dsp:sp modelId="{7978095D-16D6-49EB-8E02-C11531FA5516}">
      <dsp:nvSpPr>
        <dsp:cNvPr id="0" name=""/>
        <dsp:cNvSpPr/>
      </dsp:nvSpPr>
      <dsp:spPr>
        <a:xfrm>
          <a:off x="7449166" y="3193474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言例</a:t>
          </a:r>
          <a:endParaRPr lang="zh-TW" altLang="en-US" sz="2000" b="1" kern="1200" dirty="0">
            <a:solidFill>
              <a:srgbClr val="0000FF"/>
            </a:solidFill>
          </a:endParaRPr>
        </a:p>
      </dsp:txBody>
      <dsp:txXfrm>
        <a:off x="7468628" y="3212936"/>
        <a:ext cx="1290066" cy="625571"/>
      </dsp:txXfrm>
    </dsp:sp>
    <dsp:sp modelId="{9838BA3E-54F7-4372-830C-AC032A4EB6E2}">
      <dsp:nvSpPr>
        <dsp:cNvPr id="0" name=""/>
        <dsp:cNvSpPr/>
      </dsp:nvSpPr>
      <dsp:spPr>
        <a:xfrm rot="2142401">
          <a:off x="6856037" y="4089882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7001" y="4082483"/>
        <a:ext cx="32733" cy="32733"/>
      </dsp:txXfrm>
    </dsp:sp>
    <dsp:sp modelId="{4A73347B-BAD2-4B40-9ED4-6618352F89FF}">
      <dsp:nvSpPr>
        <dsp:cNvPr id="0" name=""/>
        <dsp:cNvSpPr/>
      </dsp:nvSpPr>
      <dsp:spPr>
        <a:xfrm>
          <a:off x="7449166" y="3957644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理例</a:t>
          </a:r>
          <a:endParaRPr lang="zh-TW" altLang="en-US" sz="2000" b="1" kern="1200" dirty="0">
            <a:solidFill>
              <a:srgbClr val="0000FF"/>
            </a:solidFill>
          </a:endParaRPr>
        </a:p>
      </dsp:txBody>
      <dsp:txXfrm>
        <a:off x="7468628" y="3977106"/>
        <a:ext cx="1290066" cy="625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44521-6409-4D4A-B9A7-6CAEB5C2B3E7}">
      <dsp:nvSpPr>
        <dsp:cNvPr id="0" name=""/>
        <dsp:cNvSpPr/>
      </dsp:nvSpPr>
      <dsp:spPr>
        <a:xfrm>
          <a:off x="4293" y="2492897"/>
          <a:ext cx="1328990" cy="12416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議論文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要素</a:t>
          </a:r>
          <a:endParaRPr lang="zh-TW" altLang="en-US" sz="2800" b="1" kern="1200" dirty="0"/>
        </a:p>
      </dsp:txBody>
      <dsp:txXfrm>
        <a:off x="40659" y="2529263"/>
        <a:ext cx="1256258" cy="1168904"/>
      </dsp:txXfrm>
    </dsp:sp>
    <dsp:sp modelId="{79C95798-C488-49B8-85D7-3F4528A4D097}">
      <dsp:nvSpPr>
        <dsp:cNvPr id="0" name=""/>
        <dsp:cNvSpPr/>
      </dsp:nvSpPr>
      <dsp:spPr>
        <a:xfrm rot="17377138">
          <a:off x="804961" y="2355539"/>
          <a:ext cx="159076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1590766" y="8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560575" y="2324737"/>
        <a:ext cx="79538" cy="79538"/>
      </dsp:txXfrm>
    </dsp:sp>
    <dsp:sp modelId="{CB869DD3-255C-4E3B-AB7B-E4EBBBC74EBE}">
      <dsp:nvSpPr>
        <dsp:cNvPr id="0" name=""/>
        <dsp:cNvSpPr/>
      </dsp:nvSpPr>
      <dsp:spPr>
        <a:xfrm>
          <a:off x="1867405" y="1283050"/>
          <a:ext cx="1328990" cy="664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論點</a:t>
          </a:r>
          <a:endParaRPr lang="zh-TW" altLang="en-US" sz="2800" b="1" kern="1200" dirty="0"/>
        </a:p>
      </dsp:txBody>
      <dsp:txXfrm>
        <a:off x="1886867" y="1302512"/>
        <a:ext cx="1290066" cy="625571"/>
      </dsp:txXfrm>
    </dsp:sp>
    <dsp:sp modelId="{8AE91AE3-2A5D-4CF3-BCC8-57407BE01E23}">
      <dsp:nvSpPr>
        <dsp:cNvPr id="0" name=""/>
        <dsp:cNvSpPr/>
      </dsp:nvSpPr>
      <dsp:spPr>
        <a:xfrm>
          <a:off x="3196396" y="1606331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48904" y="1602008"/>
        <a:ext cx="26579" cy="26579"/>
      </dsp:txXfrm>
    </dsp:sp>
    <dsp:sp modelId="{60C250E7-E00A-49AC-BAE1-5501385B2B96}">
      <dsp:nvSpPr>
        <dsp:cNvPr id="0" name=""/>
        <dsp:cNvSpPr/>
      </dsp:nvSpPr>
      <dsp:spPr>
        <a:xfrm>
          <a:off x="3727992" y="1283050"/>
          <a:ext cx="1328990" cy="664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作者主張</a:t>
          </a:r>
          <a:endParaRPr lang="zh-TW" altLang="en-US" sz="2400" b="1" kern="1200" dirty="0"/>
        </a:p>
      </dsp:txBody>
      <dsp:txXfrm>
        <a:off x="3747454" y="1302512"/>
        <a:ext cx="1290066" cy="625571"/>
      </dsp:txXfrm>
    </dsp:sp>
    <dsp:sp modelId="{ED1E8FC9-1E55-4307-990A-6E6B94CA2EB3}">
      <dsp:nvSpPr>
        <dsp:cNvPr id="0" name=""/>
        <dsp:cNvSpPr/>
      </dsp:nvSpPr>
      <dsp:spPr>
        <a:xfrm rot="19596115">
          <a:off x="1280460" y="2928666"/>
          <a:ext cx="639768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39768" y="8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584350" y="2921639"/>
        <a:ext cx="31988" cy="31988"/>
      </dsp:txXfrm>
    </dsp:sp>
    <dsp:sp modelId="{FB4C7DC9-1C5A-432E-89D9-78F36C6AF6E2}">
      <dsp:nvSpPr>
        <dsp:cNvPr id="0" name=""/>
        <dsp:cNvSpPr/>
      </dsp:nvSpPr>
      <dsp:spPr>
        <a:xfrm>
          <a:off x="1867405" y="2429305"/>
          <a:ext cx="1328990" cy="664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</a:rPr>
            <a:t>論據</a:t>
          </a:r>
          <a:endParaRPr lang="zh-TW" altLang="en-US" sz="2800" b="1" kern="1200" dirty="0">
            <a:solidFill>
              <a:srgbClr val="FFFF00"/>
            </a:solidFill>
          </a:endParaRPr>
        </a:p>
      </dsp:txBody>
      <dsp:txXfrm>
        <a:off x="1886867" y="2448767"/>
        <a:ext cx="1290066" cy="625571"/>
      </dsp:txXfrm>
    </dsp:sp>
    <dsp:sp modelId="{01A881B8-1D2C-4B9C-B5FC-515158FB1697}">
      <dsp:nvSpPr>
        <dsp:cNvPr id="0" name=""/>
        <dsp:cNvSpPr/>
      </dsp:nvSpPr>
      <dsp:spPr>
        <a:xfrm>
          <a:off x="3196396" y="2752585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48904" y="2748262"/>
        <a:ext cx="26579" cy="26579"/>
      </dsp:txXfrm>
    </dsp:sp>
    <dsp:sp modelId="{1D0C3B44-7EED-403F-AC3F-4C4A7BFB4391}">
      <dsp:nvSpPr>
        <dsp:cNvPr id="0" name=""/>
        <dsp:cNvSpPr/>
      </dsp:nvSpPr>
      <dsp:spPr>
        <a:xfrm>
          <a:off x="3727992" y="2429305"/>
          <a:ext cx="1328990" cy="664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支持例子</a:t>
          </a:r>
          <a:endParaRPr lang="zh-TW" altLang="en-US" sz="2400" b="1" kern="1200" dirty="0"/>
        </a:p>
      </dsp:txBody>
      <dsp:txXfrm>
        <a:off x="3747454" y="2448767"/>
        <a:ext cx="1290066" cy="625571"/>
      </dsp:txXfrm>
    </dsp:sp>
    <dsp:sp modelId="{888CB317-0AF7-4088-85D8-FB146A7E29F5}">
      <dsp:nvSpPr>
        <dsp:cNvPr id="0" name=""/>
        <dsp:cNvSpPr/>
      </dsp:nvSpPr>
      <dsp:spPr>
        <a:xfrm rot="19457599">
          <a:off x="4995450" y="2561543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6414" y="2554143"/>
        <a:ext cx="32733" cy="32733"/>
      </dsp:txXfrm>
    </dsp:sp>
    <dsp:sp modelId="{2123072C-398C-4636-9A41-BDB1A4128B28}">
      <dsp:nvSpPr>
        <dsp:cNvPr id="0" name=""/>
        <dsp:cNvSpPr/>
      </dsp:nvSpPr>
      <dsp:spPr>
        <a:xfrm>
          <a:off x="5588579" y="2047220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事實論據</a:t>
          </a:r>
          <a:endParaRPr lang="zh-TW" altLang="en-US" sz="2000" b="1" kern="1200" dirty="0">
            <a:solidFill>
              <a:srgbClr val="0000FF"/>
            </a:solidFill>
          </a:endParaRPr>
        </a:p>
      </dsp:txBody>
      <dsp:txXfrm>
        <a:off x="5608041" y="2066682"/>
        <a:ext cx="1290066" cy="625571"/>
      </dsp:txXfrm>
    </dsp:sp>
    <dsp:sp modelId="{09ADE025-AAB8-4D5A-923E-E0CC13D686FF}">
      <dsp:nvSpPr>
        <dsp:cNvPr id="0" name=""/>
        <dsp:cNvSpPr/>
      </dsp:nvSpPr>
      <dsp:spPr>
        <a:xfrm rot="2142401">
          <a:off x="4995450" y="2943628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6414" y="2936228"/>
        <a:ext cx="32733" cy="32733"/>
      </dsp:txXfrm>
    </dsp:sp>
    <dsp:sp modelId="{C8CB822C-1097-42A4-91A0-7EBED68B6B8F}">
      <dsp:nvSpPr>
        <dsp:cNvPr id="0" name=""/>
        <dsp:cNvSpPr/>
      </dsp:nvSpPr>
      <dsp:spPr>
        <a:xfrm>
          <a:off x="5588579" y="2811389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理論論據</a:t>
          </a:r>
          <a:endParaRPr lang="zh-TW" altLang="en-US" sz="2000" kern="1200" dirty="0">
            <a:solidFill>
              <a:srgbClr val="0000FF"/>
            </a:solidFill>
          </a:endParaRPr>
        </a:p>
      </dsp:txBody>
      <dsp:txXfrm>
        <a:off x="5608041" y="2830851"/>
        <a:ext cx="1290066" cy="625571"/>
      </dsp:txXfrm>
    </dsp:sp>
    <dsp:sp modelId="{8EFF97F5-716B-4150-8FD5-C3A7A6FCC8C0}">
      <dsp:nvSpPr>
        <dsp:cNvPr id="0" name=""/>
        <dsp:cNvSpPr/>
      </dsp:nvSpPr>
      <dsp:spPr>
        <a:xfrm rot="19457599">
          <a:off x="6856037" y="2943628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7001" y="2936228"/>
        <a:ext cx="32733" cy="32733"/>
      </dsp:txXfrm>
    </dsp:sp>
    <dsp:sp modelId="{7978095D-16D6-49EB-8E02-C11531FA5516}">
      <dsp:nvSpPr>
        <dsp:cNvPr id="0" name=""/>
        <dsp:cNvSpPr/>
      </dsp:nvSpPr>
      <dsp:spPr>
        <a:xfrm>
          <a:off x="7449166" y="2429305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言例</a:t>
          </a:r>
          <a:endParaRPr lang="zh-TW" altLang="en-US" sz="2000" b="1" kern="1200" dirty="0">
            <a:solidFill>
              <a:srgbClr val="0000FF"/>
            </a:solidFill>
          </a:endParaRPr>
        </a:p>
      </dsp:txBody>
      <dsp:txXfrm>
        <a:off x="7468628" y="2448767"/>
        <a:ext cx="1290066" cy="625571"/>
      </dsp:txXfrm>
    </dsp:sp>
    <dsp:sp modelId="{9838BA3E-54F7-4372-830C-AC032A4EB6E2}">
      <dsp:nvSpPr>
        <dsp:cNvPr id="0" name=""/>
        <dsp:cNvSpPr/>
      </dsp:nvSpPr>
      <dsp:spPr>
        <a:xfrm rot="2142401">
          <a:off x="6856037" y="3325712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7001" y="3318313"/>
        <a:ext cx="32733" cy="32733"/>
      </dsp:txXfrm>
    </dsp:sp>
    <dsp:sp modelId="{4A73347B-BAD2-4B40-9ED4-6618352F89FF}">
      <dsp:nvSpPr>
        <dsp:cNvPr id="0" name=""/>
        <dsp:cNvSpPr/>
      </dsp:nvSpPr>
      <dsp:spPr>
        <a:xfrm>
          <a:off x="7449166" y="3193474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理例</a:t>
          </a:r>
          <a:endParaRPr lang="zh-TW" altLang="en-US" sz="2000" b="1" kern="1200" dirty="0">
            <a:solidFill>
              <a:srgbClr val="0000FF"/>
            </a:solidFill>
          </a:endParaRPr>
        </a:p>
      </dsp:txBody>
      <dsp:txXfrm>
        <a:off x="7468628" y="3212936"/>
        <a:ext cx="1290066" cy="625571"/>
      </dsp:txXfrm>
    </dsp:sp>
    <dsp:sp modelId="{A3047422-FE9B-4E2B-82C2-4531B6119DD0}">
      <dsp:nvSpPr>
        <dsp:cNvPr id="0" name=""/>
        <dsp:cNvSpPr/>
      </dsp:nvSpPr>
      <dsp:spPr>
        <a:xfrm rot="4264797">
          <a:off x="776715" y="3883879"/>
          <a:ext cx="1647259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1647259" y="8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559163" y="3851664"/>
        <a:ext cx="82362" cy="82362"/>
      </dsp:txXfrm>
    </dsp:sp>
    <dsp:sp modelId="{4B3665F1-BA76-4843-879E-AF633B75F33A}">
      <dsp:nvSpPr>
        <dsp:cNvPr id="0" name=""/>
        <dsp:cNvSpPr/>
      </dsp:nvSpPr>
      <dsp:spPr>
        <a:xfrm>
          <a:off x="1867405" y="4339729"/>
          <a:ext cx="1328990" cy="664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論證</a:t>
          </a:r>
          <a:endParaRPr lang="zh-TW" altLang="en-US" sz="2400" b="1" kern="1200" dirty="0"/>
        </a:p>
      </dsp:txBody>
      <dsp:txXfrm>
        <a:off x="1886867" y="4359191"/>
        <a:ext cx="1290066" cy="625571"/>
      </dsp:txXfrm>
    </dsp:sp>
    <dsp:sp modelId="{DA4286A3-95F2-475B-BC25-BB9B27460DAD}">
      <dsp:nvSpPr>
        <dsp:cNvPr id="0" name=""/>
        <dsp:cNvSpPr/>
      </dsp:nvSpPr>
      <dsp:spPr>
        <a:xfrm>
          <a:off x="3196396" y="4663009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48904" y="4658686"/>
        <a:ext cx="26579" cy="26579"/>
      </dsp:txXfrm>
    </dsp:sp>
    <dsp:sp modelId="{27B7DF96-E436-470C-8E3F-087C5490F7D2}">
      <dsp:nvSpPr>
        <dsp:cNvPr id="0" name=""/>
        <dsp:cNvSpPr/>
      </dsp:nvSpPr>
      <dsp:spPr>
        <a:xfrm>
          <a:off x="3727992" y="4339729"/>
          <a:ext cx="1328990" cy="664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寫作方式</a:t>
          </a:r>
          <a:endParaRPr lang="zh-TW" altLang="en-US" sz="2400" b="1" kern="1200" dirty="0"/>
        </a:p>
      </dsp:txBody>
      <dsp:txXfrm>
        <a:off x="3747454" y="4359191"/>
        <a:ext cx="1290066" cy="625571"/>
      </dsp:txXfrm>
    </dsp:sp>
    <dsp:sp modelId="{1C456694-4EFC-4009-B17F-3D7EF0873E09}">
      <dsp:nvSpPr>
        <dsp:cNvPr id="0" name=""/>
        <dsp:cNvSpPr/>
      </dsp:nvSpPr>
      <dsp:spPr>
        <a:xfrm rot="19457599">
          <a:off x="4995450" y="4471967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6414" y="4464567"/>
        <a:ext cx="32733" cy="32733"/>
      </dsp:txXfrm>
    </dsp:sp>
    <dsp:sp modelId="{51003909-234A-408A-B2C4-EB8B276ADB7F}">
      <dsp:nvSpPr>
        <dsp:cNvPr id="0" name=""/>
        <dsp:cNvSpPr/>
      </dsp:nvSpPr>
      <dsp:spPr>
        <a:xfrm>
          <a:off x="5588579" y="3957644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結構</a:t>
          </a:r>
          <a:endParaRPr lang="zh-TW" altLang="en-US" sz="2800" b="1" kern="1200" dirty="0"/>
        </a:p>
      </dsp:txBody>
      <dsp:txXfrm>
        <a:off x="5608041" y="3977106"/>
        <a:ext cx="1290066" cy="625571"/>
      </dsp:txXfrm>
    </dsp:sp>
    <dsp:sp modelId="{5D81AA07-3FE7-449D-B576-F6051537363E}">
      <dsp:nvSpPr>
        <dsp:cNvPr id="0" name=""/>
        <dsp:cNvSpPr/>
      </dsp:nvSpPr>
      <dsp:spPr>
        <a:xfrm>
          <a:off x="6917570" y="4280925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70078" y="4276602"/>
        <a:ext cx="26579" cy="26579"/>
      </dsp:txXfrm>
    </dsp:sp>
    <dsp:sp modelId="{D6200D83-3CFF-447C-8994-27F2245CD8D7}">
      <dsp:nvSpPr>
        <dsp:cNvPr id="0" name=""/>
        <dsp:cNvSpPr/>
      </dsp:nvSpPr>
      <dsp:spPr>
        <a:xfrm>
          <a:off x="7449166" y="3957644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主張 理由 </a:t>
          </a:r>
          <a:endParaRPr lang="en-US" altLang="zh-TW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方法 效果</a:t>
          </a:r>
          <a:endParaRPr lang="zh-TW" altLang="en-US" sz="1600" b="1" kern="1200" dirty="0"/>
        </a:p>
      </dsp:txBody>
      <dsp:txXfrm>
        <a:off x="7468628" y="3977106"/>
        <a:ext cx="1290066" cy="625571"/>
      </dsp:txXfrm>
    </dsp:sp>
    <dsp:sp modelId="{FD84BBDB-472A-4F9A-B511-ECA16D4C6C6A}">
      <dsp:nvSpPr>
        <dsp:cNvPr id="0" name=""/>
        <dsp:cNvSpPr/>
      </dsp:nvSpPr>
      <dsp:spPr>
        <a:xfrm rot="2142401">
          <a:off x="4995450" y="4854052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6414" y="4846652"/>
        <a:ext cx="32733" cy="32733"/>
      </dsp:txXfrm>
    </dsp:sp>
    <dsp:sp modelId="{E35BA530-F412-4863-B18C-BAEC11B9F8F0}">
      <dsp:nvSpPr>
        <dsp:cNvPr id="0" name=""/>
        <dsp:cNvSpPr/>
      </dsp:nvSpPr>
      <dsp:spPr>
        <a:xfrm>
          <a:off x="5588579" y="4721814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手法</a:t>
          </a:r>
          <a:endParaRPr lang="zh-TW" altLang="en-US" sz="2800" b="1" kern="1200" dirty="0"/>
        </a:p>
      </dsp:txBody>
      <dsp:txXfrm>
        <a:off x="5608041" y="4741276"/>
        <a:ext cx="1290066" cy="625571"/>
      </dsp:txXfrm>
    </dsp:sp>
    <dsp:sp modelId="{0C752194-A78C-480E-B9B6-788FEFC5D38D}">
      <dsp:nvSpPr>
        <dsp:cNvPr id="0" name=""/>
        <dsp:cNvSpPr/>
      </dsp:nvSpPr>
      <dsp:spPr>
        <a:xfrm>
          <a:off x="6917570" y="5045094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70078" y="5040771"/>
        <a:ext cx="26579" cy="26579"/>
      </dsp:txXfrm>
    </dsp:sp>
    <dsp:sp modelId="{D590B381-FEEF-4149-A690-510E44092023}">
      <dsp:nvSpPr>
        <dsp:cNvPr id="0" name=""/>
        <dsp:cNvSpPr/>
      </dsp:nvSpPr>
      <dsp:spPr>
        <a:xfrm>
          <a:off x="7449166" y="4721814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比較 比喻</a:t>
          </a:r>
          <a:endParaRPr lang="en-US" altLang="zh-TW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/>
            <a:t>……</a:t>
          </a:r>
          <a:endParaRPr lang="zh-TW" altLang="en-US" sz="1600" b="1" kern="1200" dirty="0"/>
        </a:p>
      </dsp:txBody>
      <dsp:txXfrm>
        <a:off x="7468628" y="4741276"/>
        <a:ext cx="1290066" cy="625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44521-6409-4D4A-B9A7-6CAEB5C2B3E7}">
      <dsp:nvSpPr>
        <dsp:cNvPr id="0" name=""/>
        <dsp:cNvSpPr/>
      </dsp:nvSpPr>
      <dsp:spPr>
        <a:xfrm>
          <a:off x="4293" y="2683939"/>
          <a:ext cx="1328990" cy="12416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議論文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要素</a:t>
          </a:r>
          <a:endParaRPr lang="zh-TW" altLang="en-US" sz="2800" b="1" kern="1200" dirty="0"/>
        </a:p>
      </dsp:txBody>
      <dsp:txXfrm>
        <a:off x="40659" y="2720305"/>
        <a:ext cx="1256258" cy="1168904"/>
      </dsp:txXfrm>
    </dsp:sp>
    <dsp:sp modelId="{79C95798-C488-49B8-85D7-3F4528A4D097}">
      <dsp:nvSpPr>
        <dsp:cNvPr id="0" name=""/>
        <dsp:cNvSpPr/>
      </dsp:nvSpPr>
      <dsp:spPr>
        <a:xfrm rot="17067485">
          <a:off x="530697" y="2260018"/>
          <a:ext cx="2139294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2139294" y="8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1546862" y="2215503"/>
        <a:ext cx="106964" cy="106964"/>
      </dsp:txXfrm>
    </dsp:sp>
    <dsp:sp modelId="{CB869DD3-255C-4E3B-AB7B-E4EBBBC74EBE}">
      <dsp:nvSpPr>
        <dsp:cNvPr id="0" name=""/>
        <dsp:cNvSpPr/>
      </dsp:nvSpPr>
      <dsp:spPr>
        <a:xfrm>
          <a:off x="1867405" y="900965"/>
          <a:ext cx="1328990" cy="664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論點</a:t>
          </a:r>
          <a:endParaRPr lang="zh-TW" altLang="en-US" sz="2800" b="1" kern="1200" dirty="0"/>
        </a:p>
      </dsp:txBody>
      <dsp:txXfrm>
        <a:off x="1886867" y="920427"/>
        <a:ext cx="1290066" cy="625571"/>
      </dsp:txXfrm>
    </dsp:sp>
    <dsp:sp modelId="{8AE91AE3-2A5D-4CF3-BCC8-57407BE01E23}">
      <dsp:nvSpPr>
        <dsp:cNvPr id="0" name=""/>
        <dsp:cNvSpPr/>
      </dsp:nvSpPr>
      <dsp:spPr>
        <a:xfrm>
          <a:off x="3196396" y="1224246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48904" y="1219923"/>
        <a:ext cx="26579" cy="26579"/>
      </dsp:txXfrm>
    </dsp:sp>
    <dsp:sp modelId="{60C250E7-E00A-49AC-BAE1-5501385B2B96}">
      <dsp:nvSpPr>
        <dsp:cNvPr id="0" name=""/>
        <dsp:cNvSpPr/>
      </dsp:nvSpPr>
      <dsp:spPr>
        <a:xfrm>
          <a:off x="3727992" y="900965"/>
          <a:ext cx="1328990" cy="664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作者主張</a:t>
          </a:r>
          <a:endParaRPr lang="zh-TW" altLang="en-US" sz="2400" b="1" kern="1200" dirty="0"/>
        </a:p>
      </dsp:txBody>
      <dsp:txXfrm>
        <a:off x="3747454" y="920427"/>
        <a:ext cx="1290066" cy="625571"/>
      </dsp:txXfrm>
    </dsp:sp>
    <dsp:sp modelId="{ED1E8FC9-1E55-4307-990A-6E6B94CA2EB3}">
      <dsp:nvSpPr>
        <dsp:cNvPr id="0" name=""/>
        <dsp:cNvSpPr/>
      </dsp:nvSpPr>
      <dsp:spPr>
        <a:xfrm rot="17999735">
          <a:off x="1066152" y="2833145"/>
          <a:ext cx="1068385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1068385" y="8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573635" y="2815403"/>
        <a:ext cx="53419" cy="53419"/>
      </dsp:txXfrm>
    </dsp:sp>
    <dsp:sp modelId="{FB4C7DC9-1C5A-432E-89D9-78F36C6AF6E2}">
      <dsp:nvSpPr>
        <dsp:cNvPr id="0" name=""/>
        <dsp:cNvSpPr/>
      </dsp:nvSpPr>
      <dsp:spPr>
        <a:xfrm>
          <a:off x="1867405" y="2047220"/>
          <a:ext cx="1328990" cy="664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論據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1886867" y="2066682"/>
        <a:ext cx="1290066" cy="625571"/>
      </dsp:txXfrm>
    </dsp:sp>
    <dsp:sp modelId="{01A881B8-1D2C-4B9C-B5FC-515158FB1697}">
      <dsp:nvSpPr>
        <dsp:cNvPr id="0" name=""/>
        <dsp:cNvSpPr/>
      </dsp:nvSpPr>
      <dsp:spPr>
        <a:xfrm>
          <a:off x="3196396" y="2370500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48904" y="2366178"/>
        <a:ext cx="26579" cy="26579"/>
      </dsp:txXfrm>
    </dsp:sp>
    <dsp:sp modelId="{1D0C3B44-7EED-403F-AC3F-4C4A7BFB4391}">
      <dsp:nvSpPr>
        <dsp:cNvPr id="0" name=""/>
        <dsp:cNvSpPr/>
      </dsp:nvSpPr>
      <dsp:spPr>
        <a:xfrm>
          <a:off x="3727992" y="2047220"/>
          <a:ext cx="1328990" cy="664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支持例子</a:t>
          </a:r>
          <a:endParaRPr lang="zh-TW" altLang="en-US" sz="2400" b="1" kern="1200" dirty="0"/>
        </a:p>
      </dsp:txBody>
      <dsp:txXfrm>
        <a:off x="3747454" y="2066682"/>
        <a:ext cx="1290066" cy="625571"/>
      </dsp:txXfrm>
    </dsp:sp>
    <dsp:sp modelId="{888CB317-0AF7-4088-85D8-FB146A7E29F5}">
      <dsp:nvSpPr>
        <dsp:cNvPr id="0" name=""/>
        <dsp:cNvSpPr/>
      </dsp:nvSpPr>
      <dsp:spPr>
        <a:xfrm rot="19457599">
          <a:off x="4995450" y="2179458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6414" y="2172058"/>
        <a:ext cx="32733" cy="32733"/>
      </dsp:txXfrm>
    </dsp:sp>
    <dsp:sp modelId="{2123072C-398C-4636-9A41-BDB1A4128B28}">
      <dsp:nvSpPr>
        <dsp:cNvPr id="0" name=""/>
        <dsp:cNvSpPr/>
      </dsp:nvSpPr>
      <dsp:spPr>
        <a:xfrm>
          <a:off x="5588579" y="1665135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事實論據</a:t>
          </a:r>
          <a:endParaRPr lang="zh-TW" altLang="en-US" sz="2000" b="1" kern="1200" dirty="0">
            <a:solidFill>
              <a:srgbClr val="0000FF"/>
            </a:solidFill>
          </a:endParaRPr>
        </a:p>
      </dsp:txBody>
      <dsp:txXfrm>
        <a:off x="5608041" y="1684597"/>
        <a:ext cx="1290066" cy="625571"/>
      </dsp:txXfrm>
    </dsp:sp>
    <dsp:sp modelId="{09ADE025-AAB8-4D5A-923E-E0CC13D686FF}">
      <dsp:nvSpPr>
        <dsp:cNvPr id="0" name=""/>
        <dsp:cNvSpPr/>
      </dsp:nvSpPr>
      <dsp:spPr>
        <a:xfrm rot="2142401">
          <a:off x="4995450" y="2561543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6414" y="2554143"/>
        <a:ext cx="32733" cy="32733"/>
      </dsp:txXfrm>
    </dsp:sp>
    <dsp:sp modelId="{C8CB822C-1097-42A4-91A0-7EBED68B6B8F}">
      <dsp:nvSpPr>
        <dsp:cNvPr id="0" name=""/>
        <dsp:cNvSpPr/>
      </dsp:nvSpPr>
      <dsp:spPr>
        <a:xfrm>
          <a:off x="5588579" y="2429305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理論論據</a:t>
          </a:r>
          <a:endParaRPr lang="zh-TW" altLang="en-US" sz="2000" kern="1200" dirty="0">
            <a:solidFill>
              <a:srgbClr val="0000FF"/>
            </a:solidFill>
          </a:endParaRPr>
        </a:p>
      </dsp:txBody>
      <dsp:txXfrm>
        <a:off x="5608041" y="2448767"/>
        <a:ext cx="1290066" cy="625571"/>
      </dsp:txXfrm>
    </dsp:sp>
    <dsp:sp modelId="{8EFF97F5-716B-4150-8FD5-C3A7A6FCC8C0}">
      <dsp:nvSpPr>
        <dsp:cNvPr id="0" name=""/>
        <dsp:cNvSpPr/>
      </dsp:nvSpPr>
      <dsp:spPr>
        <a:xfrm rot="19457599">
          <a:off x="6856037" y="2561543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7001" y="2554143"/>
        <a:ext cx="32733" cy="32733"/>
      </dsp:txXfrm>
    </dsp:sp>
    <dsp:sp modelId="{7978095D-16D6-49EB-8E02-C11531FA5516}">
      <dsp:nvSpPr>
        <dsp:cNvPr id="0" name=""/>
        <dsp:cNvSpPr/>
      </dsp:nvSpPr>
      <dsp:spPr>
        <a:xfrm>
          <a:off x="7449166" y="2047220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言例</a:t>
          </a:r>
          <a:endParaRPr lang="zh-TW" altLang="en-US" sz="2000" b="1" kern="1200" dirty="0">
            <a:solidFill>
              <a:srgbClr val="0000FF"/>
            </a:solidFill>
          </a:endParaRPr>
        </a:p>
      </dsp:txBody>
      <dsp:txXfrm>
        <a:off x="7468628" y="2066682"/>
        <a:ext cx="1290066" cy="625571"/>
      </dsp:txXfrm>
    </dsp:sp>
    <dsp:sp modelId="{9838BA3E-54F7-4372-830C-AC032A4EB6E2}">
      <dsp:nvSpPr>
        <dsp:cNvPr id="0" name=""/>
        <dsp:cNvSpPr/>
      </dsp:nvSpPr>
      <dsp:spPr>
        <a:xfrm rot="2142401">
          <a:off x="6856037" y="2943628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7001" y="2936228"/>
        <a:ext cx="32733" cy="32733"/>
      </dsp:txXfrm>
    </dsp:sp>
    <dsp:sp modelId="{4A73347B-BAD2-4B40-9ED4-6618352F89FF}">
      <dsp:nvSpPr>
        <dsp:cNvPr id="0" name=""/>
        <dsp:cNvSpPr/>
      </dsp:nvSpPr>
      <dsp:spPr>
        <a:xfrm>
          <a:off x="7449166" y="2811389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</a:rPr>
            <a:t>理例</a:t>
          </a:r>
          <a:endParaRPr lang="zh-TW" altLang="en-US" sz="2000" b="1" kern="1200" dirty="0">
            <a:solidFill>
              <a:srgbClr val="0000FF"/>
            </a:solidFill>
          </a:endParaRPr>
        </a:p>
      </dsp:txBody>
      <dsp:txXfrm>
        <a:off x="7468628" y="2830851"/>
        <a:ext cx="1290066" cy="625571"/>
      </dsp:txXfrm>
    </dsp:sp>
    <dsp:sp modelId="{A3047422-FE9B-4E2B-82C2-4531B6119DD0}">
      <dsp:nvSpPr>
        <dsp:cNvPr id="0" name=""/>
        <dsp:cNvSpPr/>
      </dsp:nvSpPr>
      <dsp:spPr>
        <a:xfrm rot="3692057">
          <a:off x="1040038" y="3788357"/>
          <a:ext cx="1120613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1120613" y="8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572329" y="3769309"/>
        <a:ext cx="56030" cy="56030"/>
      </dsp:txXfrm>
    </dsp:sp>
    <dsp:sp modelId="{4B3665F1-BA76-4843-879E-AF633B75F33A}">
      <dsp:nvSpPr>
        <dsp:cNvPr id="0" name=""/>
        <dsp:cNvSpPr/>
      </dsp:nvSpPr>
      <dsp:spPr>
        <a:xfrm>
          <a:off x="1867405" y="3957644"/>
          <a:ext cx="1328990" cy="664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論證</a:t>
          </a:r>
          <a:endParaRPr lang="zh-TW" altLang="en-US" sz="2400" b="1" kern="1200" dirty="0"/>
        </a:p>
      </dsp:txBody>
      <dsp:txXfrm>
        <a:off x="1886867" y="3977106"/>
        <a:ext cx="1290066" cy="625571"/>
      </dsp:txXfrm>
    </dsp:sp>
    <dsp:sp modelId="{DA4286A3-95F2-475B-BC25-BB9B27460DAD}">
      <dsp:nvSpPr>
        <dsp:cNvPr id="0" name=""/>
        <dsp:cNvSpPr/>
      </dsp:nvSpPr>
      <dsp:spPr>
        <a:xfrm>
          <a:off x="3196396" y="4280925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48904" y="4276602"/>
        <a:ext cx="26579" cy="26579"/>
      </dsp:txXfrm>
    </dsp:sp>
    <dsp:sp modelId="{27B7DF96-E436-470C-8E3F-087C5490F7D2}">
      <dsp:nvSpPr>
        <dsp:cNvPr id="0" name=""/>
        <dsp:cNvSpPr/>
      </dsp:nvSpPr>
      <dsp:spPr>
        <a:xfrm>
          <a:off x="3727992" y="3957644"/>
          <a:ext cx="1328990" cy="664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寫作方式</a:t>
          </a:r>
          <a:endParaRPr lang="zh-TW" altLang="en-US" sz="2400" b="1" kern="1200" dirty="0"/>
        </a:p>
      </dsp:txBody>
      <dsp:txXfrm>
        <a:off x="3747454" y="3977106"/>
        <a:ext cx="1290066" cy="625571"/>
      </dsp:txXfrm>
    </dsp:sp>
    <dsp:sp modelId="{1C456694-4EFC-4009-B17F-3D7EF0873E09}">
      <dsp:nvSpPr>
        <dsp:cNvPr id="0" name=""/>
        <dsp:cNvSpPr/>
      </dsp:nvSpPr>
      <dsp:spPr>
        <a:xfrm rot="19457599">
          <a:off x="4995450" y="4089882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6414" y="4082483"/>
        <a:ext cx="32733" cy="32733"/>
      </dsp:txXfrm>
    </dsp:sp>
    <dsp:sp modelId="{51003909-234A-408A-B2C4-EB8B276ADB7F}">
      <dsp:nvSpPr>
        <dsp:cNvPr id="0" name=""/>
        <dsp:cNvSpPr/>
      </dsp:nvSpPr>
      <dsp:spPr>
        <a:xfrm>
          <a:off x="5588579" y="3575559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結構</a:t>
          </a:r>
          <a:endParaRPr lang="zh-TW" altLang="en-US" sz="2800" b="1" kern="1200" dirty="0"/>
        </a:p>
      </dsp:txBody>
      <dsp:txXfrm>
        <a:off x="5608041" y="3595021"/>
        <a:ext cx="1290066" cy="625571"/>
      </dsp:txXfrm>
    </dsp:sp>
    <dsp:sp modelId="{5D81AA07-3FE7-449D-B576-F6051537363E}">
      <dsp:nvSpPr>
        <dsp:cNvPr id="0" name=""/>
        <dsp:cNvSpPr/>
      </dsp:nvSpPr>
      <dsp:spPr>
        <a:xfrm>
          <a:off x="6917570" y="3898840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70078" y="3894517"/>
        <a:ext cx="26579" cy="26579"/>
      </dsp:txXfrm>
    </dsp:sp>
    <dsp:sp modelId="{D6200D83-3CFF-447C-8994-27F2245CD8D7}">
      <dsp:nvSpPr>
        <dsp:cNvPr id="0" name=""/>
        <dsp:cNvSpPr/>
      </dsp:nvSpPr>
      <dsp:spPr>
        <a:xfrm>
          <a:off x="7449166" y="3575559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主張 理由 </a:t>
          </a:r>
          <a:endParaRPr lang="en-US" altLang="zh-TW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方法 效果</a:t>
          </a:r>
          <a:endParaRPr lang="zh-TW" altLang="en-US" sz="1600" b="1" kern="1200" dirty="0"/>
        </a:p>
      </dsp:txBody>
      <dsp:txXfrm>
        <a:off x="7468628" y="3595021"/>
        <a:ext cx="1290066" cy="625571"/>
      </dsp:txXfrm>
    </dsp:sp>
    <dsp:sp modelId="{FD84BBDB-472A-4F9A-B511-ECA16D4C6C6A}">
      <dsp:nvSpPr>
        <dsp:cNvPr id="0" name=""/>
        <dsp:cNvSpPr/>
      </dsp:nvSpPr>
      <dsp:spPr>
        <a:xfrm rot="2142401">
          <a:off x="4995450" y="4471967"/>
          <a:ext cx="654662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54662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6414" y="4464567"/>
        <a:ext cx="32733" cy="32733"/>
      </dsp:txXfrm>
    </dsp:sp>
    <dsp:sp modelId="{E35BA530-F412-4863-B18C-BAEC11B9F8F0}">
      <dsp:nvSpPr>
        <dsp:cNvPr id="0" name=""/>
        <dsp:cNvSpPr/>
      </dsp:nvSpPr>
      <dsp:spPr>
        <a:xfrm>
          <a:off x="5588579" y="4339729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手法</a:t>
          </a:r>
          <a:endParaRPr lang="zh-TW" altLang="en-US" sz="2800" b="1" kern="1200" dirty="0"/>
        </a:p>
      </dsp:txBody>
      <dsp:txXfrm>
        <a:off x="5608041" y="4359191"/>
        <a:ext cx="1290066" cy="625571"/>
      </dsp:txXfrm>
    </dsp:sp>
    <dsp:sp modelId="{0C752194-A78C-480E-B9B6-788FEFC5D38D}">
      <dsp:nvSpPr>
        <dsp:cNvPr id="0" name=""/>
        <dsp:cNvSpPr/>
      </dsp:nvSpPr>
      <dsp:spPr>
        <a:xfrm>
          <a:off x="6917570" y="4663009"/>
          <a:ext cx="531596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531596" y="89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70078" y="4658686"/>
        <a:ext cx="26579" cy="26579"/>
      </dsp:txXfrm>
    </dsp:sp>
    <dsp:sp modelId="{D590B381-FEEF-4149-A690-510E44092023}">
      <dsp:nvSpPr>
        <dsp:cNvPr id="0" name=""/>
        <dsp:cNvSpPr/>
      </dsp:nvSpPr>
      <dsp:spPr>
        <a:xfrm>
          <a:off x="7449166" y="4339729"/>
          <a:ext cx="1328990" cy="6644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比較 比喻</a:t>
          </a:r>
          <a:endParaRPr lang="en-US" altLang="zh-TW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/>
            <a:t>……</a:t>
          </a:r>
          <a:endParaRPr lang="zh-TW" altLang="en-US" sz="1600" b="1" kern="1200" dirty="0"/>
        </a:p>
      </dsp:txBody>
      <dsp:txXfrm>
        <a:off x="7468628" y="4359191"/>
        <a:ext cx="1290066" cy="625571"/>
      </dsp:txXfrm>
    </dsp:sp>
    <dsp:sp modelId="{484A76C9-972C-410E-AA5E-69CE87023970}">
      <dsp:nvSpPr>
        <dsp:cNvPr id="0" name=""/>
        <dsp:cNvSpPr/>
      </dsp:nvSpPr>
      <dsp:spPr>
        <a:xfrm rot="4594128">
          <a:off x="442668" y="4424137"/>
          <a:ext cx="2320149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2320149" y="8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1544740" y="4375100"/>
        <a:ext cx="116007" cy="116007"/>
      </dsp:txXfrm>
    </dsp:sp>
    <dsp:sp modelId="{6CF3F103-2AE0-4BF6-9E95-C304B7900CF1}">
      <dsp:nvSpPr>
        <dsp:cNvPr id="0" name=""/>
        <dsp:cNvSpPr/>
      </dsp:nvSpPr>
      <dsp:spPr>
        <a:xfrm>
          <a:off x="1872203" y="5229202"/>
          <a:ext cx="1328990" cy="664495"/>
        </a:xfrm>
        <a:prstGeom prst="roundRect">
          <a:avLst>
            <a:gd name="adj" fmla="val 10000"/>
          </a:avLst>
        </a:prstGeom>
        <a:solidFill>
          <a:srgbClr val="C2FF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0000FF"/>
              </a:solidFill>
            </a:rPr>
            <a:t>結論</a:t>
          </a:r>
          <a:endParaRPr lang="zh-TW" altLang="en-US" sz="2400" b="1" kern="1200" dirty="0">
            <a:solidFill>
              <a:srgbClr val="0000FF"/>
            </a:solidFill>
          </a:endParaRPr>
        </a:p>
      </dsp:txBody>
      <dsp:txXfrm>
        <a:off x="1891665" y="5248664"/>
        <a:ext cx="1290066" cy="625571"/>
      </dsp:txXfrm>
    </dsp:sp>
    <dsp:sp modelId="{26CA532E-5AB0-4695-86E3-3A5847BB25EA}">
      <dsp:nvSpPr>
        <dsp:cNvPr id="0" name=""/>
        <dsp:cNvSpPr/>
      </dsp:nvSpPr>
      <dsp:spPr>
        <a:xfrm>
          <a:off x="3201194" y="5552483"/>
          <a:ext cx="687234" cy="17934"/>
        </a:xfrm>
        <a:custGeom>
          <a:avLst/>
          <a:gdLst/>
          <a:ahLst/>
          <a:cxnLst/>
          <a:rect l="0" t="0" r="0" b="0"/>
          <a:pathLst>
            <a:path>
              <a:moveTo>
                <a:pt x="0" y="8967"/>
              </a:moveTo>
              <a:lnTo>
                <a:pt x="687234" y="8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527630" y="5544269"/>
        <a:ext cx="34361" cy="34361"/>
      </dsp:txXfrm>
    </dsp:sp>
    <dsp:sp modelId="{9ADF189F-9F39-4971-BF2A-840705A5E532}">
      <dsp:nvSpPr>
        <dsp:cNvPr id="0" name=""/>
        <dsp:cNvSpPr/>
      </dsp:nvSpPr>
      <dsp:spPr>
        <a:xfrm>
          <a:off x="3888428" y="5229202"/>
          <a:ext cx="4431652" cy="664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/>
            <a:t>1.</a:t>
          </a:r>
          <a:r>
            <a:rPr lang="zh-TW" altLang="en-US" sz="1600" b="1" kern="1200" dirty="0" smtClean="0"/>
            <a:t>提出論點 </a:t>
          </a:r>
          <a:r>
            <a:rPr lang="en-US" altLang="zh-TW" sz="1600" b="1" kern="1200" dirty="0" smtClean="0"/>
            <a:t>2.</a:t>
          </a:r>
          <a:r>
            <a:rPr lang="zh-TW" altLang="en-US" sz="1600" b="1" kern="1200" dirty="0" smtClean="0"/>
            <a:t>重述論點</a:t>
          </a:r>
          <a:r>
            <a:rPr lang="en-US" altLang="zh-TW" sz="1600" b="1" kern="1200" dirty="0" smtClean="0"/>
            <a:t>3.</a:t>
          </a:r>
          <a:r>
            <a:rPr lang="zh-TW" altLang="en-US" sz="1600" b="1" kern="1200" dirty="0" smtClean="0"/>
            <a:t>說明效果</a:t>
          </a:r>
          <a:r>
            <a:rPr lang="en-US" altLang="zh-TW" sz="1600" b="1" kern="1200" dirty="0" smtClean="0"/>
            <a:t>4.</a:t>
          </a:r>
          <a:r>
            <a:rPr lang="zh-TW" altLang="en-US" sz="1600" b="1" kern="1200" dirty="0" smtClean="0"/>
            <a:t>提出方法</a:t>
          </a:r>
          <a:endParaRPr lang="zh-TW" altLang="en-US" sz="1600" b="1" kern="1200" dirty="0"/>
        </a:p>
      </dsp:txBody>
      <dsp:txXfrm>
        <a:off x="3907890" y="5248664"/>
        <a:ext cx="4392728" cy="625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403D-14AF-472A-A8A0-1AD723BA27A0}">
      <dsp:nvSpPr>
        <dsp:cNvPr id="0" name=""/>
        <dsp:cNvSpPr/>
      </dsp:nvSpPr>
      <dsp:spPr>
        <a:xfrm>
          <a:off x="199224" y="1620"/>
          <a:ext cx="2969777" cy="14848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/>
            <a:t>文本表述</a:t>
          </a:r>
          <a:endParaRPr lang="zh-TW" altLang="en-US" sz="5200" kern="1200" dirty="0"/>
        </a:p>
      </dsp:txBody>
      <dsp:txXfrm>
        <a:off x="242715" y="45111"/>
        <a:ext cx="2882795" cy="1397906"/>
      </dsp:txXfrm>
    </dsp:sp>
    <dsp:sp modelId="{28F76CF8-633D-4BDC-9360-4622AC4BAD32}">
      <dsp:nvSpPr>
        <dsp:cNvPr id="0" name=""/>
        <dsp:cNvSpPr/>
      </dsp:nvSpPr>
      <dsp:spPr>
        <a:xfrm>
          <a:off x="496201" y="1486509"/>
          <a:ext cx="296977" cy="1113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666"/>
              </a:lnTo>
              <a:lnTo>
                <a:pt x="296977" y="11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31C15-A6C7-4F7B-8457-D322DE29D4CB}">
      <dsp:nvSpPr>
        <dsp:cNvPr id="0" name=""/>
        <dsp:cNvSpPr/>
      </dsp:nvSpPr>
      <dsp:spPr>
        <a:xfrm>
          <a:off x="793179" y="1857731"/>
          <a:ext cx="2375822" cy="148488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學習階段</a:t>
          </a:r>
          <a:endParaRPr lang="en-US" altLang="zh-TW" sz="2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目標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300" kern="1200" dirty="0" smtClean="0"/>
        </a:p>
      </dsp:txBody>
      <dsp:txXfrm>
        <a:off x="836670" y="1901222"/>
        <a:ext cx="2288840" cy="1397906"/>
      </dsp:txXfrm>
    </dsp:sp>
    <dsp:sp modelId="{06059860-E807-4CB4-A779-9CB5BF25485B}">
      <dsp:nvSpPr>
        <dsp:cNvPr id="0" name=""/>
        <dsp:cNvSpPr/>
      </dsp:nvSpPr>
      <dsp:spPr>
        <a:xfrm>
          <a:off x="496201" y="1486509"/>
          <a:ext cx="296977" cy="2969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9777"/>
              </a:lnTo>
              <a:lnTo>
                <a:pt x="296977" y="29697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E202F-BB6D-4658-99F0-D801093046AE}">
      <dsp:nvSpPr>
        <dsp:cNvPr id="0" name=""/>
        <dsp:cNvSpPr/>
      </dsp:nvSpPr>
      <dsp:spPr>
        <a:xfrm>
          <a:off x="793179" y="3713842"/>
          <a:ext cx="2375822" cy="148488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文本分析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模組</a:t>
          </a:r>
          <a:endParaRPr lang="en-US" altLang="zh-TW" sz="2800" b="1" kern="1200" dirty="0" smtClean="0"/>
        </a:p>
      </dsp:txBody>
      <dsp:txXfrm>
        <a:off x="836670" y="3757333"/>
        <a:ext cx="2288840" cy="1397906"/>
      </dsp:txXfrm>
    </dsp:sp>
    <dsp:sp modelId="{B7722871-4D46-408C-A727-00A9487F2B7F}">
      <dsp:nvSpPr>
        <dsp:cNvPr id="0" name=""/>
        <dsp:cNvSpPr/>
      </dsp:nvSpPr>
      <dsp:spPr>
        <a:xfrm>
          <a:off x="3911446" y="1620"/>
          <a:ext cx="2969777" cy="14848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/>
            <a:t>課程地圖</a:t>
          </a:r>
          <a:endParaRPr lang="zh-TW" altLang="en-US" sz="5200" kern="1200" dirty="0"/>
        </a:p>
      </dsp:txBody>
      <dsp:txXfrm>
        <a:off x="3954937" y="45111"/>
        <a:ext cx="2882795" cy="1397906"/>
      </dsp:txXfrm>
    </dsp:sp>
    <dsp:sp modelId="{B65AFBB4-6210-416C-904E-757F7E03FC75}">
      <dsp:nvSpPr>
        <dsp:cNvPr id="0" name=""/>
        <dsp:cNvSpPr/>
      </dsp:nvSpPr>
      <dsp:spPr>
        <a:xfrm>
          <a:off x="4208423" y="1486509"/>
          <a:ext cx="296977" cy="1113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666"/>
              </a:lnTo>
              <a:lnTo>
                <a:pt x="296977" y="11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266A8-8758-4153-AFAD-E4DB404D34CE}">
      <dsp:nvSpPr>
        <dsp:cNvPr id="0" name=""/>
        <dsp:cNvSpPr/>
      </dsp:nvSpPr>
      <dsp:spPr>
        <a:xfrm>
          <a:off x="4505401" y="1857731"/>
          <a:ext cx="2375822" cy="1484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教材</a:t>
          </a:r>
          <a:endParaRPr lang="en-US" altLang="zh-TW" sz="2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由淺到深</a:t>
          </a:r>
        </a:p>
        <a:p>
          <a:pPr lvl="0" algn="ctr">
            <a:spcBef>
              <a:spcPct val="0"/>
            </a:spcBef>
          </a:pPr>
          <a:endParaRPr lang="zh-TW" altLang="en-US" sz="2300" kern="1200" dirty="0"/>
        </a:p>
      </dsp:txBody>
      <dsp:txXfrm>
        <a:off x="4548892" y="1901222"/>
        <a:ext cx="2288840" cy="1397906"/>
      </dsp:txXfrm>
    </dsp:sp>
    <dsp:sp modelId="{8E561603-8052-4A25-B87B-B2D5EB0D5C45}">
      <dsp:nvSpPr>
        <dsp:cNvPr id="0" name=""/>
        <dsp:cNvSpPr/>
      </dsp:nvSpPr>
      <dsp:spPr>
        <a:xfrm>
          <a:off x="4208423" y="1486509"/>
          <a:ext cx="296977" cy="2969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9777"/>
              </a:lnTo>
              <a:lnTo>
                <a:pt x="296977" y="29697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A3801-614C-49A9-9DDA-64A8BA2DE8F4}">
      <dsp:nvSpPr>
        <dsp:cNvPr id="0" name=""/>
        <dsp:cNvSpPr/>
      </dsp:nvSpPr>
      <dsp:spPr>
        <a:xfrm>
          <a:off x="4505401" y="3713842"/>
          <a:ext cx="2375822" cy="1484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學習重點規劃</a:t>
          </a:r>
        </a:p>
      </dsp:txBody>
      <dsp:txXfrm>
        <a:off x="4548892" y="3757333"/>
        <a:ext cx="2288840" cy="1397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DF396-E2D1-4C06-8B6D-F49505C508A6}">
      <dsp:nvSpPr>
        <dsp:cNvPr id="0" name=""/>
        <dsp:cNvSpPr/>
      </dsp:nvSpPr>
      <dsp:spPr>
        <a:xfrm>
          <a:off x="7018601" y="1904419"/>
          <a:ext cx="236045" cy="184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154"/>
              </a:lnTo>
              <a:lnTo>
                <a:pt x="236045" y="18411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B1BA6-9148-498B-B169-F4112A13E314}">
      <dsp:nvSpPr>
        <dsp:cNvPr id="0" name=""/>
        <dsp:cNvSpPr/>
      </dsp:nvSpPr>
      <dsp:spPr>
        <a:xfrm>
          <a:off x="7018601" y="1904419"/>
          <a:ext cx="236045" cy="723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872"/>
              </a:lnTo>
              <a:lnTo>
                <a:pt x="236045" y="7238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09183-4F99-4BCF-8EDB-5E04C45572F6}">
      <dsp:nvSpPr>
        <dsp:cNvPr id="0" name=""/>
        <dsp:cNvSpPr/>
      </dsp:nvSpPr>
      <dsp:spPr>
        <a:xfrm>
          <a:off x="5743955" y="787137"/>
          <a:ext cx="1904100" cy="330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31"/>
              </a:lnTo>
              <a:lnTo>
                <a:pt x="1904100" y="165231"/>
              </a:lnTo>
              <a:lnTo>
                <a:pt x="1904100" y="3304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11346-8B9F-4D84-916B-5ED398FFD5B2}">
      <dsp:nvSpPr>
        <dsp:cNvPr id="0" name=""/>
        <dsp:cNvSpPr/>
      </dsp:nvSpPr>
      <dsp:spPr>
        <a:xfrm>
          <a:off x="5114500" y="1904419"/>
          <a:ext cx="236045" cy="723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872"/>
              </a:lnTo>
              <a:lnTo>
                <a:pt x="236045" y="7238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CD70D-C3D2-4202-A772-C7BE03959EAE}">
      <dsp:nvSpPr>
        <dsp:cNvPr id="0" name=""/>
        <dsp:cNvSpPr/>
      </dsp:nvSpPr>
      <dsp:spPr>
        <a:xfrm>
          <a:off x="5698235" y="787137"/>
          <a:ext cx="91440" cy="330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6A850-F51A-4E54-B8DB-93BFD5D624CD}">
      <dsp:nvSpPr>
        <dsp:cNvPr id="0" name=""/>
        <dsp:cNvSpPr/>
      </dsp:nvSpPr>
      <dsp:spPr>
        <a:xfrm>
          <a:off x="3210400" y="1904419"/>
          <a:ext cx="236045" cy="2958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437"/>
              </a:lnTo>
              <a:lnTo>
                <a:pt x="236045" y="2958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00365-9FED-4A39-B786-0BB4A5D657AF}">
      <dsp:nvSpPr>
        <dsp:cNvPr id="0" name=""/>
        <dsp:cNvSpPr/>
      </dsp:nvSpPr>
      <dsp:spPr>
        <a:xfrm>
          <a:off x="3210400" y="1904419"/>
          <a:ext cx="236045" cy="184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154"/>
              </a:lnTo>
              <a:lnTo>
                <a:pt x="236045" y="18411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E5E09-4DED-4293-884B-45A81D8753E0}">
      <dsp:nvSpPr>
        <dsp:cNvPr id="0" name=""/>
        <dsp:cNvSpPr/>
      </dsp:nvSpPr>
      <dsp:spPr>
        <a:xfrm>
          <a:off x="3210400" y="1904419"/>
          <a:ext cx="236045" cy="723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872"/>
              </a:lnTo>
              <a:lnTo>
                <a:pt x="236045" y="7238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46CFE-19F7-42EB-AC32-1C955E9C0CEC}">
      <dsp:nvSpPr>
        <dsp:cNvPr id="0" name=""/>
        <dsp:cNvSpPr/>
      </dsp:nvSpPr>
      <dsp:spPr>
        <a:xfrm>
          <a:off x="3839854" y="787137"/>
          <a:ext cx="1904100" cy="330463"/>
        </a:xfrm>
        <a:custGeom>
          <a:avLst/>
          <a:gdLst/>
          <a:ahLst/>
          <a:cxnLst/>
          <a:rect l="0" t="0" r="0" b="0"/>
          <a:pathLst>
            <a:path>
              <a:moveTo>
                <a:pt x="1904100" y="0"/>
              </a:moveTo>
              <a:lnTo>
                <a:pt x="1904100" y="165231"/>
              </a:lnTo>
              <a:lnTo>
                <a:pt x="0" y="165231"/>
              </a:lnTo>
              <a:lnTo>
                <a:pt x="0" y="3304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2E2F2-F89C-47B6-B337-A4CA1B581BFF}">
      <dsp:nvSpPr>
        <dsp:cNvPr id="0" name=""/>
        <dsp:cNvSpPr/>
      </dsp:nvSpPr>
      <dsp:spPr>
        <a:xfrm>
          <a:off x="4359115" y="318"/>
          <a:ext cx="2769679" cy="786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議論文文本分析模組</a:t>
          </a:r>
          <a:endParaRPr lang="zh-TW" altLang="en-US" sz="2100" b="1" kern="1200" dirty="0"/>
        </a:p>
      </dsp:txBody>
      <dsp:txXfrm>
        <a:off x="4359115" y="318"/>
        <a:ext cx="2769679" cy="786818"/>
      </dsp:txXfrm>
    </dsp:sp>
    <dsp:sp modelId="{B8519361-ACFA-4783-BABE-228129942F52}">
      <dsp:nvSpPr>
        <dsp:cNvPr id="0" name=""/>
        <dsp:cNvSpPr/>
      </dsp:nvSpPr>
      <dsp:spPr>
        <a:xfrm>
          <a:off x="3053036" y="1117600"/>
          <a:ext cx="1573636" cy="786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重點</a:t>
          </a:r>
          <a:endParaRPr lang="en-US" altLang="zh-TW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 smtClean="0"/>
            <a:t>WHAT</a:t>
          </a:r>
        </a:p>
      </dsp:txBody>
      <dsp:txXfrm>
        <a:off x="3053036" y="1117600"/>
        <a:ext cx="1573636" cy="786818"/>
      </dsp:txXfrm>
    </dsp:sp>
    <dsp:sp modelId="{E0F384FA-1CC9-456F-A594-65F3C8B8FCF2}">
      <dsp:nvSpPr>
        <dsp:cNvPr id="0" name=""/>
        <dsp:cNvSpPr/>
      </dsp:nvSpPr>
      <dsp:spPr>
        <a:xfrm>
          <a:off x="3446445" y="2234882"/>
          <a:ext cx="1573636" cy="786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</a:rPr>
            <a:t>論點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>
        <a:off x="3446445" y="2234882"/>
        <a:ext cx="1573636" cy="786818"/>
      </dsp:txXfrm>
    </dsp:sp>
    <dsp:sp modelId="{9A8B3804-F035-465B-B74A-17C4FBB9D371}">
      <dsp:nvSpPr>
        <dsp:cNvPr id="0" name=""/>
        <dsp:cNvSpPr/>
      </dsp:nvSpPr>
      <dsp:spPr>
        <a:xfrm>
          <a:off x="3446445" y="3352164"/>
          <a:ext cx="1573636" cy="786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</a:rPr>
            <a:t>論據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>
        <a:off x="3446445" y="3352164"/>
        <a:ext cx="1573636" cy="786818"/>
      </dsp:txXfrm>
    </dsp:sp>
    <dsp:sp modelId="{1BE2A3AD-0327-4B21-BC33-C6B25120B21E}">
      <dsp:nvSpPr>
        <dsp:cNvPr id="0" name=""/>
        <dsp:cNvSpPr/>
      </dsp:nvSpPr>
      <dsp:spPr>
        <a:xfrm>
          <a:off x="3446445" y="4469446"/>
          <a:ext cx="1573636" cy="786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</a:rPr>
            <a:t>結論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>
        <a:off x="3446445" y="4469446"/>
        <a:ext cx="1573636" cy="786818"/>
      </dsp:txXfrm>
    </dsp:sp>
    <dsp:sp modelId="{26366E6C-BBA4-48F2-ADF3-46F3B1397022}">
      <dsp:nvSpPr>
        <dsp:cNvPr id="0" name=""/>
        <dsp:cNvSpPr/>
      </dsp:nvSpPr>
      <dsp:spPr>
        <a:xfrm>
          <a:off x="4957137" y="1117600"/>
          <a:ext cx="1573636" cy="786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手法</a:t>
          </a:r>
          <a:endParaRPr lang="en-US" altLang="zh-TW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 smtClean="0"/>
            <a:t>HOW</a:t>
          </a:r>
          <a:endParaRPr lang="zh-TW" altLang="en-US" sz="2100" b="1" kern="1200" dirty="0"/>
        </a:p>
      </dsp:txBody>
      <dsp:txXfrm>
        <a:off x="4957137" y="1117600"/>
        <a:ext cx="1573636" cy="786818"/>
      </dsp:txXfrm>
    </dsp:sp>
    <dsp:sp modelId="{5CB0FD10-F9E7-4C0C-98AC-EF3174E69BA8}">
      <dsp:nvSpPr>
        <dsp:cNvPr id="0" name=""/>
        <dsp:cNvSpPr/>
      </dsp:nvSpPr>
      <dsp:spPr>
        <a:xfrm>
          <a:off x="5350546" y="2234882"/>
          <a:ext cx="1573636" cy="786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</a:rPr>
            <a:t>論證方式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>
        <a:off x="5350546" y="2234882"/>
        <a:ext cx="1573636" cy="786818"/>
      </dsp:txXfrm>
    </dsp:sp>
    <dsp:sp modelId="{ECFFEC3A-A019-4382-AAB1-B8083C742CE3}">
      <dsp:nvSpPr>
        <dsp:cNvPr id="0" name=""/>
        <dsp:cNvSpPr/>
      </dsp:nvSpPr>
      <dsp:spPr>
        <a:xfrm>
          <a:off x="6861237" y="1117600"/>
          <a:ext cx="1573636" cy="786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特色</a:t>
          </a:r>
          <a:endParaRPr lang="en-US" altLang="zh-TW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 smtClean="0"/>
            <a:t>WHY</a:t>
          </a:r>
          <a:endParaRPr lang="zh-TW" altLang="en-US" sz="2100" b="1" kern="1200" dirty="0"/>
        </a:p>
      </dsp:txBody>
      <dsp:txXfrm>
        <a:off x="6861237" y="1117600"/>
        <a:ext cx="1573636" cy="786818"/>
      </dsp:txXfrm>
    </dsp:sp>
    <dsp:sp modelId="{99F5E8EA-F0E0-41D3-8E2A-0B9102EFD57B}">
      <dsp:nvSpPr>
        <dsp:cNvPr id="0" name=""/>
        <dsp:cNvSpPr/>
      </dsp:nvSpPr>
      <dsp:spPr>
        <a:xfrm>
          <a:off x="7254646" y="2234882"/>
          <a:ext cx="1573636" cy="786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</a:rPr>
            <a:t>寫作目的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>
        <a:off x="7254646" y="2234882"/>
        <a:ext cx="1573636" cy="786818"/>
      </dsp:txXfrm>
    </dsp:sp>
    <dsp:sp modelId="{505301C7-0F15-41DB-9FCA-E8027ABC5C51}">
      <dsp:nvSpPr>
        <dsp:cNvPr id="0" name=""/>
        <dsp:cNvSpPr/>
      </dsp:nvSpPr>
      <dsp:spPr>
        <a:xfrm>
          <a:off x="7254646" y="3352164"/>
          <a:ext cx="1573636" cy="786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</a:rPr>
            <a:t>修辭用意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>
        <a:off x="7254646" y="3352164"/>
        <a:ext cx="1573636" cy="7868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BE5A7-951C-4D81-965B-8D17654AA338}">
      <dsp:nvSpPr>
        <dsp:cNvPr id="0" name=""/>
        <dsp:cNvSpPr/>
      </dsp:nvSpPr>
      <dsp:spPr>
        <a:xfrm>
          <a:off x="2160" y="338153"/>
          <a:ext cx="2106233" cy="84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對話</a:t>
          </a:r>
          <a:endParaRPr lang="zh-TW" altLang="en-US" sz="3100" kern="1200" dirty="0"/>
        </a:p>
      </dsp:txBody>
      <dsp:txXfrm>
        <a:off x="2160" y="338153"/>
        <a:ext cx="2106233" cy="842493"/>
      </dsp:txXfrm>
    </dsp:sp>
    <dsp:sp modelId="{295D865D-7A4B-40A0-97D3-EEB1FC448475}">
      <dsp:nvSpPr>
        <dsp:cNvPr id="0" name=""/>
        <dsp:cNvSpPr/>
      </dsp:nvSpPr>
      <dsp:spPr>
        <a:xfrm>
          <a:off x="2160" y="1180646"/>
          <a:ext cx="2106233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事件推展</a:t>
          </a:r>
          <a:endParaRPr lang="zh-TW" altLang="en-US" sz="2800" kern="1200" dirty="0"/>
        </a:p>
      </dsp:txBody>
      <dsp:txXfrm>
        <a:off x="2160" y="1180646"/>
        <a:ext cx="2106233" cy="1361520"/>
      </dsp:txXfrm>
    </dsp:sp>
    <dsp:sp modelId="{070F0B0B-1A89-4669-8C58-F770C665C780}">
      <dsp:nvSpPr>
        <dsp:cNvPr id="0" name=""/>
        <dsp:cNvSpPr/>
      </dsp:nvSpPr>
      <dsp:spPr>
        <a:xfrm>
          <a:off x="2403267" y="338153"/>
          <a:ext cx="2106233" cy="84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對話 行動</a:t>
          </a:r>
          <a:endParaRPr lang="zh-TW" altLang="en-US" sz="3100" kern="1200" dirty="0"/>
        </a:p>
      </dsp:txBody>
      <dsp:txXfrm>
        <a:off x="2403267" y="338153"/>
        <a:ext cx="2106233" cy="842493"/>
      </dsp:txXfrm>
    </dsp:sp>
    <dsp:sp modelId="{4DC12586-674B-41BB-B33A-DF3C4EA3A6E5}">
      <dsp:nvSpPr>
        <dsp:cNvPr id="0" name=""/>
        <dsp:cNvSpPr/>
      </dsp:nvSpPr>
      <dsp:spPr>
        <a:xfrm>
          <a:off x="2403267" y="1180646"/>
          <a:ext cx="2106233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人格特質</a:t>
          </a:r>
          <a:endParaRPr lang="zh-TW" altLang="en-US" sz="2800" kern="1200" dirty="0"/>
        </a:p>
      </dsp:txBody>
      <dsp:txXfrm>
        <a:off x="2403267" y="1180646"/>
        <a:ext cx="2106233" cy="1361520"/>
      </dsp:txXfrm>
    </dsp:sp>
    <dsp:sp modelId="{DFA5615D-63E9-4BC6-8F17-81B882B1D4A8}">
      <dsp:nvSpPr>
        <dsp:cNvPr id="0" name=""/>
        <dsp:cNvSpPr/>
      </dsp:nvSpPr>
      <dsp:spPr>
        <a:xfrm>
          <a:off x="4804373" y="338153"/>
          <a:ext cx="2106233" cy="84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埋下伏筆</a:t>
          </a:r>
          <a:endParaRPr lang="zh-TW" altLang="en-US" sz="3100" kern="1200" dirty="0"/>
        </a:p>
      </dsp:txBody>
      <dsp:txXfrm>
        <a:off x="4804373" y="338153"/>
        <a:ext cx="2106233" cy="842493"/>
      </dsp:txXfrm>
    </dsp:sp>
    <dsp:sp modelId="{1D98C540-333A-4122-B236-CE2D410850A3}">
      <dsp:nvSpPr>
        <dsp:cNvPr id="0" name=""/>
        <dsp:cNvSpPr/>
      </dsp:nvSpPr>
      <dsp:spPr>
        <a:xfrm>
          <a:off x="4804373" y="1180646"/>
          <a:ext cx="2106233" cy="1361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暗示事件發展</a:t>
          </a:r>
          <a:endParaRPr lang="zh-TW" altLang="en-US" sz="2800" kern="1200" dirty="0"/>
        </a:p>
      </dsp:txBody>
      <dsp:txXfrm>
        <a:off x="4804373" y="1180646"/>
        <a:ext cx="2106233" cy="136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36459DEA-9421-4F52-BB3D-57E83888136D}" type="datetimeFigureOut">
              <a:rPr lang="zh-TW" altLang="en-US"/>
              <a:pPr>
                <a:defRPr/>
              </a:pPr>
              <a:t>2018/5/4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06598347-B4C5-4E47-8A89-0AB60F7C18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748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FB677363-BC99-407D-8FA4-9E0D2D8B2267}" type="datetimeFigureOut">
              <a:rPr lang="zh-TW" altLang="en-US"/>
              <a:pPr>
                <a:defRPr/>
              </a:pPr>
              <a:t>2018/5/4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CD1DD7BF-4703-4AC4-9CFC-B15B8C2A62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700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DD7BF-4703-4AC4-9CFC-B15B8C2A62BE}" type="slidenum">
              <a:rPr lang="zh-TW" altLang="en-US" smtClean="0"/>
              <a:pPr>
                <a:defRPr/>
              </a:pPr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00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DD7BF-4703-4AC4-9CFC-B15B8C2A62BE}" type="slidenum">
              <a:rPr lang="zh-TW" altLang="en-US" smtClean="0"/>
              <a:pPr>
                <a:defRPr/>
              </a:pPr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00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DD7BF-4703-4AC4-9CFC-B15B8C2A62BE}" type="slidenum">
              <a:rPr lang="zh-TW" altLang="en-US" smtClean="0"/>
              <a:pPr>
                <a:defRPr/>
              </a:pPr>
              <a:t>100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00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1" i="0" u="sng" strike="noStrike" kern="1200" dirty="0" smtClean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4(</a:t>
            </a:r>
            <a:r>
              <a:rPr lang="zh-TW" altLang="zh-TW" sz="1200" b="1" i="0" u="sng" strike="noStrike" kern="1200" dirty="0" smtClean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昔</a:t>
            </a:r>
            <a:r>
              <a:rPr lang="en-US" altLang="zh-TW" sz="1200" b="1" i="0" u="sng" strike="noStrike" kern="1200" dirty="0" smtClean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)</a:t>
            </a:r>
            <a:r>
              <a:rPr lang="zh-TW" altLang="zh-TW" sz="1200" b="1" i="0" u="none" strike="noStrike" kern="1200" dirty="0" smtClean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吾輩講書人，入則孝，出則弟，守先待後，得志，澤加於民；</a:t>
            </a:r>
            <a:endParaRPr lang="zh-TW" altLang="zh-TW" sz="12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zh-TW" sz="1200" b="1" i="0" u="none" strike="noStrike" kern="1200" dirty="0" smtClean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不得志，修身見於世；所以又高於農夫一等。</a:t>
            </a:r>
            <a:endParaRPr lang="zh-TW" altLang="zh-TW" sz="12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zh-TW" sz="1200" b="1" i="0" u="sng" strike="noStrike" kern="1200" dirty="0" smtClean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今則不然</a:t>
            </a:r>
            <a:r>
              <a:rPr lang="zh-TW" altLang="zh-TW" sz="1200" b="1" i="0" u="none" strike="noStrike" kern="1200" dirty="0" smtClean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，一捧書本，便想中舉人，中進士，作官如何攫取金錢，造大房屋，置多田產。起手便錯走了路頭，後來越做越壞，總沒有個好結果。</a:t>
            </a:r>
            <a:endParaRPr lang="zh-TW" altLang="zh-TW" sz="12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zh-TW" sz="1200" b="1" i="0" u="none" strike="noStrike" kern="1200" dirty="0" smtClean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其不能發達者，鄉里作惡，小頭銳面，更不可當。夫束修自好者，豈無其人？經濟自期，抗懷千古者，亦所在多有；而好人為壞人所累，遂令我輩開不得口。一開口，人便笑曰：「汝輩書生，總是會說，他日居官，便不如此說了。」所以忍氣吞聲，只得捱人笑罵。</a:t>
            </a:r>
            <a:endParaRPr lang="zh-TW" altLang="zh-TW" sz="1200" b="0" i="0" u="none" strike="noStrike" dirty="0" smtClean="0">
              <a:effectLst/>
              <a:latin typeface="Arial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DD7BF-4703-4AC4-9CFC-B15B8C2A62BE}" type="slidenum">
              <a:rPr lang="zh-TW" altLang="en-US" smtClean="0"/>
              <a:pPr>
                <a:defRPr/>
              </a:pPr>
              <a:t>168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47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twnsys\Desktop\簡報底圖-米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BCE2-7D2D-47B7-A48E-875533D92903}" type="datetimeFigureOut">
              <a:rPr lang="zh-TW" altLang="en-US"/>
              <a:pPr>
                <a:defRPr/>
              </a:pPr>
              <a:t>2018/5/4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B101-B7C2-4EB3-A076-8354713CA7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AA0C-E8BC-43C8-B590-252074B62024}" type="datetimeFigureOut">
              <a:rPr lang="zh-TW" altLang="en-US"/>
              <a:pPr>
                <a:defRPr/>
              </a:pPr>
              <a:t>2018/5/4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C2C5-9043-4B96-BE32-79C482D0A9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hieh\Desktop\簡報底圖-米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5732463"/>
            <a:ext cx="5076825" cy="576262"/>
          </a:xfrm>
          <a:prstGeom prst="rect">
            <a:avLst/>
          </a:prstGeom>
          <a:gradFill rotWithShape="1">
            <a:gsLst>
              <a:gs pos="0">
                <a:srgbClr val="CC0099">
                  <a:alpha val="40999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kumimoji="0" lang="zh-TW" altLang="en-US" sz="1800" smtClean="0">
              <a:latin typeface="Calibri" pitchFamily="34" charset="0"/>
              <a:ea typeface="微軟正黑體" pitchFamily="34" charset="-120"/>
            </a:endParaRPr>
          </a:p>
        </p:txBody>
      </p:sp>
      <p:pic>
        <p:nvPicPr>
          <p:cNvPr id="4" name="Picture 3" descr="C:\Users\shieh\Desktop\圖片1拷貝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263" y="3562350"/>
            <a:ext cx="36385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5157788"/>
            <a:ext cx="9144000" cy="1295400"/>
          </a:xfrm>
          <a:prstGeom prst="rect">
            <a:avLst/>
          </a:prstGeom>
          <a:gradFill rotWithShape="1">
            <a:gsLst>
              <a:gs pos="0">
                <a:srgbClr val="FF5050">
                  <a:alpha val="49000"/>
                </a:srgbClr>
              </a:gs>
              <a:gs pos="100000">
                <a:schemeClr val="bg1">
                  <a:alpha val="5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dirty="0">
              <a:latin typeface="+mn-lt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48038" y="831850"/>
            <a:ext cx="3781425" cy="293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Compilsory</a:t>
            </a:r>
            <a:r>
              <a:rPr kumimoji="0" lang="en-US" altLang="zh-TW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 Education Advisory Group of  Tainan City</a:t>
            </a:r>
            <a:endParaRPr kumimoji="0" lang="zh-TW" alt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188" y="5949950"/>
            <a:ext cx="18002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50" dirty="0">
                <a:latin typeface="+mn-lt"/>
                <a:ea typeface="微軟正黑體" pitchFamily="34" charset="-120"/>
              </a:rPr>
              <a:t>幫孩子裝上飛向夢想的翅膀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3200" y="5857875"/>
            <a:ext cx="582613" cy="292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300" smtClean="0">
                <a:latin typeface="Calibri" pitchFamily="34" charset="0"/>
                <a:ea typeface="微軟正黑體" pitchFamily="34" charset="-120"/>
              </a:rPr>
              <a:t>教育</a:t>
            </a:r>
            <a:r>
              <a:rPr kumimoji="0" lang="en-US" altLang="zh-TW" sz="1300" smtClean="0">
                <a:latin typeface="Calibri" pitchFamily="34" charset="0"/>
                <a:ea typeface="微軟正黑體" pitchFamily="34" charset="-120"/>
              </a:rPr>
              <a:t>/</a:t>
            </a:r>
            <a:endParaRPr kumimoji="0" lang="zh-TW" altLang="en-US" sz="1300" smtClean="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55763" y="6072188"/>
            <a:ext cx="755650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10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Education</a:t>
            </a:r>
            <a:endParaRPr kumimoji="0" lang="zh-TW" altLang="en-US" sz="1100" smtClean="0">
              <a:solidFill>
                <a:schemeClr val="bg1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85813" y="5810250"/>
            <a:ext cx="808037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10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The Future</a:t>
            </a:r>
            <a:endParaRPr kumimoji="0" lang="zh-TW" altLang="en-US" sz="1100" smtClean="0">
              <a:solidFill>
                <a:schemeClr val="bg1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76375" y="188913"/>
            <a:ext cx="53133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台南市國民教育輔導團</a:t>
            </a:r>
            <a:endParaRPr kumimoji="0" lang="zh-TW" altLang="en-US" sz="40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8FC0-5139-4E06-883B-AF94518DA33C}" type="datetimeFigureOut">
              <a:rPr lang="zh-TW" altLang="en-US"/>
              <a:pPr>
                <a:defRPr/>
              </a:pPr>
              <a:t>2018/5/4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DC66-56EE-4EDC-AE3D-67B30459E4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4892-F4F2-4EE4-B3A3-B2D5A37A9647}" type="datetimeFigureOut">
              <a:rPr lang="zh-TW" altLang="en-US"/>
              <a:pPr>
                <a:defRPr/>
              </a:pPr>
              <a:t>2018/5/4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9BB9-8786-4934-B83D-744055CB56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AFFA-5B3B-4625-BC06-72C4DC56ED21}" type="datetimeFigureOut">
              <a:rPr lang="zh-TW" altLang="en-US"/>
              <a:pPr>
                <a:defRPr/>
              </a:pPr>
              <a:t>2018/5/4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06B3-FEEF-47C8-BAAA-142D4B83C0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3741-AE4A-4F4F-AFAC-B875ADC37883}" type="datetimeFigureOut">
              <a:rPr lang="zh-TW" altLang="en-US"/>
              <a:pPr>
                <a:defRPr/>
              </a:pPr>
              <a:t>2018/5/4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883A-5F6D-4B28-8569-5130D78D1F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06A6-9AD3-48E7-9229-0C059AF69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22733887-8C10-4616-969B-9153DDBDAE8C}" type="datetimeFigureOut">
              <a:rPr lang="zh-TW" altLang="en-US"/>
              <a:pPr>
                <a:defRPr/>
              </a:pPr>
              <a:t>2018/5/4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A9DDFDE2-D425-46C1-A0A6-81D272F7DA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298" r:id="rId2"/>
    <p:sldLayoutId id="2147484304" r:id="rId3"/>
    <p:sldLayoutId id="2147484299" r:id="rId4"/>
    <p:sldLayoutId id="2147484300" r:id="rId5"/>
    <p:sldLayoutId id="2147484301" r:id="rId6"/>
    <p:sldLayoutId id="2147484302" r:id="rId7"/>
    <p:sldLayoutId id="2147484305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hyperlink" Target="&#20845;&#20309;&#27861;.mp4" TargetMode="External"/><Relationship Id="rId2" Type="http://schemas.openxmlformats.org/officeDocument/2006/relationships/hyperlink" Target="&#25512;&#35542;&#31574;&#30053;%20&#20998;&#26512;&#23531;&#20316;&#25163;&#27861;.mp4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hyperlink" Target="http://ceag.tn.edu.tw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108&#35506;&#32177;&#23459;&#23566;.mp4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1438" y="803275"/>
            <a:ext cx="5292725" cy="5073650"/>
          </a:xfrm>
          <a:prstGeom prst="ellipse">
            <a:avLst/>
          </a:prstGeom>
          <a:gradFill rotWithShape="1">
            <a:gsLst>
              <a:gs pos="0">
                <a:srgbClr val="FF6699">
                  <a:alpha val="81961"/>
                </a:srgbClr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dirty="0">
              <a:latin typeface="Calibri" pitchFamily="34" charset="0"/>
              <a:ea typeface="微軟正黑體" pitchFamily="34" charset="-120"/>
            </a:endParaRPr>
          </a:p>
        </p:txBody>
      </p:sp>
      <p:pic>
        <p:nvPicPr>
          <p:cNvPr id="4" name="Picture 2" descr="C:\Documents and Settings\Administrator\桌面\IMG_32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196752"/>
            <a:ext cx="4392488" cy="43204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4653136"/>
            <a:ext cx="1584176" cy="1490508"/>
          </a:xfrm>
          <a:prstGeom prst="ellips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429000"/>
            <a:ext cx="1512168" cy="146598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9552" y="980728"/>
            <a:ext cx="1512168" cy="1407020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2519363" y="1458913"/>
            <a:ext cx="6408737" cy="896937"/>
          </a:xfrm>
          <a:prstGeom prst="rect">
            <a:avLst/>
          </a:prstGeom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kumimoji="0" lang="zh-TW" alt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微軟正黑體" pitchFamily="34" charset="-120"/>
              </a:rPr>
              <a:t>國語文學習領域國中組</a:t>
            </a:r>
            <a:endParaRPr kumimoji="0" lang="en-US" altLang="zh-TW" sz="44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kumimoji="0" lang="zh-TW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微軟正黑體" pitchFamily="34" charset="-120"/>
              </a:rPr>
              <a:t>分區到校諮詢服務研習</a:t>
            </a: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kumimoji="0"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微軟正黑體" pitchFamily="34" charset="-120"/>
              </a:rPr>
              <a:t>簡報者</a:t>
            </a:r>
            <a:r>
              <a:rPr kumimoji="0"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：崇明國中賴姿因</a:t>
            </a:r>
            <a:endParaRPr kumimoji="0" lang="en-US" altLang="zh-TW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kumimoji="0" lang="en-US" altLang="zh-TW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79512" y="54868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三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議論文介紹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定義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187624" y="1916832"/>
            <a:ext cx="7643812" cy="4525962"/>
          </a:xfrm>
        </p:spPr>
        <p:txBody>
          <a:bodyPr/>
          <a:lstStyle/>
          <a:p>
            <a:pPr marL="0" indent="0">
              <a:buNone/>
            </a:pPr>
            <a:endParaRPr lang="en-US" altLang="zh-TW" b="1" dirty="0" smtClean="0">
              <a:latin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itchFamily="34" charset="-120"/>
              </a:rPr>
              <a:t>以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</a:rPr>
              <a:t>論點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</a:rPr>
              <a:t>、論據、論證的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</a:rPr>
              <a:t>方式</a:t>
            </a:r>
            <a:r>
              <a:rPr lang="zh-TW" altLang="en-US" b="1" dirty="0">
                <a:latin typeface="微軟正黑體" pitchFamily="34" charset="-120"/>
              </a:rPr>
              <a:t>，</a:t>
            </a:r>
            <a:r>
              <a:rPr lang="zh-TW" altLang="en-US" b="1" dirty="0" smtClean="0">
                <a:latin typeface="微軟正黑體" pitchFamily="34" charset="-120"/>
              </a:rPr>
              <a:t>表達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對人、事、物看法的文本。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新細明體"/>
                <a:ea typeface="新細明體"/>
              </a:rPr>
              <a:t>◎</a:t>
            </a:r>
            <a:r>
              <a:rPr lang="zh-TW" altLang="zh-TW" b="1" kern="100" dirty="0" smtClean="0">
                <a:latin typeface="+mn-ea"/>
                <a:cs typeface="Times New Roman" panose="02020603050405020304" pitchFamily="18" charset="0"/>
              </a:rPr>
              <a:t>以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</a:rPr>
              <a:t>事實、理論為論據</a:t>
            </a:r>
            <a:r>
              <a:rPr lang="zh-TW" altLang="zh-TW" b="1" kern="100" dirty="0">
                <a:latin typeface="+mn-ea"/>
                <a:cs typeface="Times New Roman" panose="02020603050405020304" pitchFamily="18" charset="0"/>
              </a:rPr>
              <a:t>，達到說服、建構、批判等目的。 </a:t>
            </a:r>
          </a:p>
          <a:p>
            <a:pPr marL="0" indent="0">
              <a:buNone/>
            </a:pPr>
            <a:endParaRPr lang="zh-TW" altLang="en-US" b="1" dirty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b="1" dirty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b="1" dirty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95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7576" y="1116033"/>
            <a:ext cx="8346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2.</a:t>
            </a:r>
            <a:r>
              <a:rPr lang="zh-TW" altLang="en-US" sz="3200" b="1" dirty="0"/>
              <a:t>手法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：</a:t>
            </a:r>
            <a:endParaRPr lang="en-US" altLang="zh-TW" sz="3200" b="1" dirty="0" smtClean="0">
              <a:latin typeface="微軟正黑體"/>
              <a:ea typeface="微軟正黑體"/>
            </a:endParaRPr>
          </a:p>
          <a:p>
            <a:endParaRPr lang="en-US" altLang="zh-TW" sz="3200" b="1" dirty="0">
              <a:latin typeface="微軟正黑體"/>
              <a:ea typeface="微軟正黑體"/>
              <a:cs typeface="Times New Roman" pitchFamily="18" charset="0"/>
            </a:endParaRPr>
          </a:p>
          <a:p>
            <a:r>
              <a:rPr lang="en-US" altLang="zh-TW" sz="3200" dirty="0"/>
              <a:t>(1)</a:t>
            </a:r>
            <a:r>
              <a:rPr lang="zh-TW" altLang="zh-TW" sz="3200" dirty="0"/>
              <a:t>論證層次：</a:t>
            </a:r>
            <a:r>
              <a:rPr lang="en-US" altLang="zh-TW" sz="3200" dirty="0"/>
              <a:t>(</a:t>
            </a:r>
            <a:r>
              <a:rPr lang="zh-TW" altLang="zh-TW" sz="3200" b="1" dirty="0">
                <a:solidFill>
                  <a:srgbClr val="FF0000"/>
                </a:solidFill>
              </a:rPr>
              <a:t>國君良相</a:t>
            </a:r>
            <a:r>
              <a:rPr lang="en-US" altLang="zh-TW" sz="3200" dirty="0"/>
              <a:t>)</a:t>
            </a:r>
            <a:r>
              <a:rPr lang="en-US" altLang="zh-TW" sz="3200" dirty="0">
                <a:sym typeface="Wingdings"/>
              </a:rPr>
              <a:t></a:t>
            </a:r>
            <a:r>
              <a:rPr lang="zh-TW" altLang="zh-TW" sz="3200" dirty="0"/>
              <a:t>個人</a:t>
            </a:r>
            <a:r>
              <a:rPr lang="en-US" altLang="zh-TW" sz="3200" dirty="0">
                <a:sym typeface="Wingdings"/>
              </a:rPr>
              <a:t></a:t>
            </a:r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zh-TW" sz="3200" b="1" dirty="0">
                <a:solidFill>
                  <a:srgbClr val="FF0000"/>
                </a:solidFill>
              </a:rPr>
              <a:t>國君</a:t>
            </a:r>
            <a:r>
              <a:rPr lang="en-US" altLang="zh-TW" sz="3200" dirty="0"/>
              <a:t>)</a:t>
            </a:r>
            <a:r>
              <a:rPr lang="zh-TW" altLang="zh-TW" sz="3200" dirty="0" smtClean="0"/>
              <a:t>治國</a:t>
            </a:r>
            <a:endParaRPr lang="en-US" altLang="zh-TW" sz="3200" dirty="0" smtClean="0"/>
          </a:p>
          <a:p>
            <a:r>
              <a:rPr lang="en-US" altLang="zh-TW" sz="3200" dirty="0" smtClean="0">
                <a:sym typeface="Wingdings"/>
              </a:rPr>
              <a:t>    </a:t>
            </a:r>
            <a:r>
              <a:rPr lang="zh-TW" altLang="zh-TW" sz="3200" dirty="0"/>
              <a:t>國家</a:t>
            </a:r>
          </a:p>
          <a:p>
            <a:r>
              <a:rPr lang="en-US" altLang="zh-TW" sz="3200" dirty="0"/>
              <a:t>(2)</a:t>
            </a:r>
            <a:r>
              <a:rPr lang="zh-TW" altLang="zh-TW" sz="3200" dirty="0"/>
              <a:t>論證手法：採</a:t>
            </a:r>
            <a:r>
              <a:rPr lang="en-US" altLang="zh-TW" sz="3200" dirty="0"/>
              <a:t>(</a:t>
            </a:r>
            <a:r>
              <a:rPr lang="zh-TW" altLang="zh-TW" sz="3200" b="1" dirty="0">
                <a:solidFill>
                  <a:srgbClr val="FF0000"/>
                </a:solidFill>
              </a:rPr>
              <a:t>正反</a:t>
            </a:r>
            <a:r>
              <a:rPr lang="en-US" altLang="zh-TW" sz="3200" dirty="0"/>
              <a:t>)</a:t>
            </a:r>
            <a:r>
              <a:rPr lang="zh-TW" altLang="zh-TW" sz="3200" dirty="0"/>
              <a:t>論述</a:t>
            </a:r>
          </a:p>
          <a:p>
            <a:r>
              <a:rPr lang="en-US" altLang="zh-TW" sz="3200" dirty="0" smtClean="0"/>
              <a:t>(3)</a:t>
            </a:r>
            <a:r>
              <a:rPr lang="zh-TW" altLang="zh-TW" sz="3200" dirty="0"/>
              <a:t>修辭特色：映襯</a:t>
            </a:r>
            <a:r>
              <a:rPr lang="en-US" altLang="zh-TW" sz="3200" dirty="0"/>
              <a:t>(</a:t>
            </a:r>
            <a:r>
              <a:rPr lang="zh-TW" altLang="zh-TW" sz="3200" dirty="0"/>
              <a:t>作用：兩相對照，更能</a:t>
            </a:r>
            <a:r>
              <a:rPr lang="zh-TW" altLang="zh-TW" sz="3200" dirty="0" smtClean="0"/>
              <a:t>彰</a:t>
            </a:r>
            <a:endParaRPr lang="en-US" altLang="zh-TW" sz="3200" dirty="0" smtClean="0"/>
          </a:p>
          <a:p>
            <a:r>
              <a:rPr lang="en-US" altLang="zh-TW" sz="3200" dirty="0" smtClean="0"/>
              <a:t>    </a:t>
            </a:r>
            <a:r>
              <a:rPr lang="zh-TW" altLang="zh-TW" sz="3200" dirty="0" smtClean="0"/>
              <a:t>顯</a:t>
            </a:r>
            <a:r>
              <a:rPr lang="zh-TW" altLang="zh-TW" sz="3200" dirty="0"/>
              <a:t>主題</a:t>
            </a:r>
            <a:r>
              <a:rPr lang="en-US" altLang="zh-TW" sz="3200" dirty="0"/>
              <a:t>)</a:t>
            </a:r>
            <a:endParaRPr lang="zh-TW" altLang="en-US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3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r>
              <a:rPr lang="en-US" altLang="zh-TW" dirty="0" smtClean="0">
                <a:solidFill>
                  <a:srgbClr val="C00000"/>
                </a:solidFill>
              </a:rPr>
              <a:t>-4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29713" y="1268760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1.</a:t>
            </a:r>
            <a:r>
              <a:rPr lang="zh-TW" altLang="en-US" sz="3200" b="1" dirty="0" smtClean="0"/>
              <a:t>摘要重點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：點出論點</a:t>
            </a:r>
            <a:endParaRPr lang="en-US" altLang="zh-TW" sz="3200" b="1" dirty="0" smtClean="0">
              <a:latin typeface="微軟正黑體"/>
              <a:ea typeface="微軟正黑體"/>
            </a:endParaRPr>
          </a:p>
          <a:p>
            <a:r>
              <a:rPr lang="zh-TW" altLang="en-US" sz="3200" b="1" dirty="0">
                <a:latin typeface="微軟正黑體"/>
                <a:ea typeface="微軟正黑體"/>
              </a:rPr>
              <a:t>　</a:t>
            </a:r>
            <a:endParaRPr lang="en-US" altLang="zh-TW" sz="3200" b="1" dirty="0" smtClean="0">
              <a:latin typeface="微軟正黑體"/>
              <a:ea typeface="微軟正黑體"/>
            </a:endParaRPr>
          </a:p>
          <a:p>
            <a:r>
              <a:rPr lang="en-US" altLang="zh-TW" sz="3200" b="1" dirty="0">
                <a:latin typeface="微軟正黑體"/>
                <a:ea typeface="微軟正黑體"/>
              </a:rPr>
              <a:t> </a:t>
            </a:r>
            <a:r>
              <a:rPr lang="en-US" altLang="zh-TW" sz="3200" b="1" dirty="0" smtClean="0">
                <a:latin typeface="微軟正黑體"/>
                <a:ea typeface="微軟正黑體"/>
              </a:rPr>
              <a:t>  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歸納總結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/>
                <a:ea typeface="微軟正黑體"/>
                <a:sym typeface="Wingdings" pitchFamily="2" charset="2"/>
              </a:rPr>
              <a:t></a:t>
            </a:r>
            <a:endParaRPr lang="en-US" altLang="zh-TW" sz="3200" b="1" dirty="0" smtClean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 </a:t>
            </a:r>
            <a:r>
              <a:rPr lang="zh-TW" altLang="zh-TW" sz="3200" dirty="0" smtClean="0"/>
              <a:t>然後</a:t>
            </a:r>
            <a:r>
              <a:rPr lang="zh-TW" altLang="zh-TW" sz="3200" dirty="0"/>
              <a:t>知生於憂患，而死於安樂也</a:t>
            </a:r>
            <a:r>
              <a:rPr lang="zh-TW" altLang="zh-TW" sz="3200" dirty="0" smtClean="0"/>
              <a:t>。</a:t>
            </a:r>
            <a:endParaRPr lang="en-US" altLang="zh-TW" sz="3200" dirty="0"/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手法</a:t>
            </a:r>
            <a:r>
              <a:rPr lang="zh-TW" altLang="en-US" sz="3200" dirty="0" smtClean="0">
                <a:latin typeface="微軟正黑體"/>
                <a:ea typeface="微軟正黑體"/>
              </a:rPr>
              <a:t>：歸納論證</a:t>
            </a:r>
            <a:endParaRPr lang="zh-TW" altLang="en-US" sz="3200" dirty="0"/>
          </a:p>
          <a:p>
            <a:endParaRPr lang="en-US" altLang="zh-TW" sz="3200" b="1" dirty="0" smtClean="0">
              <a:latin typeface="微軟正黑體"/>
              <a:ea typeface="微軟正黑體"/>
            </a:endParaRPr>
          </a:p>
          <a:p>
            <a:r>
              <a:rPr lang="zh-TW" altLang="en-US" sz="3200" b="1" dirty="0">
                <a:latin typeface="微軟正黑體"/>
                <a:ea typeface="微軟正黑體"/>
              </a:rPr>
              <a:t>　</a:t>
            </a:r>
            <a:endParaRPr lang="en-US" altLang="zh-TW" sz="3200" b="1" dirty="0">
              <a:latin typeface="微軟正黑體"/>
              <a:ea typeface="微軟正黑體"/>
            </a:endParaRPr>
          </a:p>
          <a:p>
            <a:r>
              <a:rPr lang="zh-TW" altLang="en-US" sz="3200" b="1" dirty="0" smtClean="0">
                <a:latin typeface="微軟正黑體"/>
                <a:ea typeface="微軟正黑體"/>
              </a:rPr>
              <a:t>　</a:t>
            </a:r>
            <a:endParaRPr lang="zh-TW" altLang="en-US" sz="3200" b="1" dirty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039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64449" cy="589099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全文的論證層次</a:t>
            </a:r>
            <a:endParaRPr lang="zh-TW" altLang="en-US" sz="48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872114508"/>
              </p:ext>
            </p:extLst>
          </p:nvPr>
        </p:nvGraphicFramePr>
        <p:xfrm>
          <a:off x="3026752" y="246041"/>
          <a:ext cx="5202848" cy="632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3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29713" y="126876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◎</a:t>
            </a:r>
            <a:r>
              <a:rPr lang="zh-TW" altLang="en-US" sz="3200" b="1" dirty="0" smtClean="0"/>
              <a:t>結構圖</a:t>
            </a:r>
            <a:endParaRPr lang="en-US" altLang="zh-TW" sz="3200" b="1" dirty="0" smtClean="0">
              <a:latin typeface="微軟正黑體"/>
              <a:ea typeface="微軟正黑體"/>
            </a:endParaRPr>
          </a:p>
        </p:txBody>
      </p:sp>
      <p:pic>
        <p:nvPicPr>
          <p:cNvPr id="28674" name="Picture 2" descr="生於憂患死於安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8" y="2485240"/>
            <a:ext cx="8745421" cy="343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5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itchFamily="34" charset="-120"/>
              </a:rPr>
              <a:t>議論文教學模組實作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：論點理由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範例：生於憂患　死於安樂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 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92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934" y="1498178"/>
            <a:ext cx="7520628" cy="4642339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1.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endParaRPr lang="en-US" altLang="zh-TW" sz="4000" dirty="0" smtClean="0"/>
          </a:p>
          <a:p>
            <a:endParaRPr lang="en-US" altLang="zh-TW" sz="4000" dirty="0" smtClean="0"/>
          </a:p>
          <a:p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727921"/>
              </p:ext>
            </p:extLst>
          </p:nvPr>
        </p:nvGraphicFramePr>
        <p:xfrm>
          <a:off x="1931504" y="2420887"/>
          <a:ext cx="6312903" cy="1258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763">
                  <a:extLst>
                    <a:ext uri="{9D8B030D-6E8A-4147-A177-3AD203B41FA5}">
                      <a16:colId xmlns="" xmlns:a16="http://schemas.microsoft.com/office/drawing/2014/main" val="1370988208"/>
                    </a:ext>
                  </a:extLst>
                </a:gridCol>
                <a:gridCol w="4941140">
                  <a:extLst>
                    <a:ext uri="{9D8B030D-6E8A-4147-A177-3AD203B41FA5}">
                      <a16:colId xmlns="" xmlns:a16="http://schemas.microsoft.com/office/drawing/2014/main" val="4118531607"/>
                    </a:ext>
                  </a:extLst>
                </a:gridCol>
              </a:tblGrid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7501968"/>
                  </a:ext>
                </a:extLst>
              </a:tr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20808"/>
              </p:ext>
            </p:extLst>
          </p:nvPr>
        </p:nvGraphicFramePr>
        <p:xfrm>
          <a:off x="1931503" y="5373215"/>
          <a:ext cx="6312904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6452">
                  <a:extLst>
                    <a:ext uri="{9D8B030D-6E8A-4147-A177-3AD203B41FA5}">
                      <a16:colId xmlns="" xmlns:a16="http://schemas.microsoft.com/office/drawing/2014/main" val="3771204115"/>
                    </a:ext>
                  </a:extLst>
                </a:gridCol>
                <a:gridCol w="3156452">
                  <a:extLst>
                    <a:ext uri="{9D8B030D-6E8A-4147-A177-3AD203B41FA5}">
                      <a16:colId xmlns="" xmlns:a16="http://schemas.microsoft.com/office/drawing/2014/main" val="1892703500"/>
                    </a:ext>
                  </a:extLst>
                </a:gridCol>
              </a:tblGrid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7430730"/>
                  </a:ext>
                </a:extLst>
              </a:tr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514717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39552" y="217287"/>
            <a:ext cx="7729614" cy="1280890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摘要大意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653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934" y="1498178"/>
            <a:ext cx="7520628" cy="4642339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1.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005365"/>
              </p:ext>
            </p:extLst>
          </p:nvPr>
        </p:nvGraphicFramePr>
        <p:xfrm>
          <a:off x="1907704" y="2276872"/>
          <a:ext cx="6312903" cy="1299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763">
                  <a:extLst>
                    <a:ext uri="{9D8B030D-6E8A-4147-A177-3AD203B41FA5}">
                      <a16:colId xmlns="" xmlns:a16="http://schemas.microsoft.com/office/drawing/2014/main" val="1370988208"/>
                    </a:ext>
                  </a:extLst>
                </a:gridCol>
                <a:gridCol w="4941140">
                  <a:extLst>
                    <a:ext uri="{9D8B030D-6E8A-4147-A177-3AD203B41FA5}">
                      <a16:colId xmlns="" xmlns:a16="http://schemas.microsoft.com/office/drawing/2014/main" val="4118531607"/>
                    </a:ext>
                  </a:extLst>
                </a:gridCol>
              </a:tblGrid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zh-TW" sz="20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生於憂患　死於安樂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7501968"/>
                  </a:ext>
                </a:extLst>
              </a:tr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位</a:t>
                      </a:r>
                      <a:r>
                        <a:rPr lang="zh-TW" altLang="zh-T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聖君賢相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zh-TW" altLang="zh-T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國家</a:t>
                      </a:r>
                      <a:endParaRPr lang="zh-TW" altLang="zh-TW" sz="24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42551"/>
              </p:ext>
            </p:extLst>
          </p:nvPr>
        </p:nvGraphicFramePr>
        <p:xfrm>
          <a:off x="1907704" y="4414047"/>
          <a:ext cx="6312904" cy="2183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6452">
                  <a:extLst>
                    <a:ext uri="{9D8B030D-6E8A-4147-A177-3AD203B41FA5}">
                      <a16:colId xmlns="" xmlns:a16="http://schemas.microsoft.com/office/drawing/2014/main" val="3771204115"/>
                    </a:ext>
                  </a:extLst>
                </a:gridCol>
                <a:gridCol w="3156452">
                  <a:extLst>
                    <a:ext uri="{9D8B030D-6E8A-4147-A177-3AD203B41FA5}">
                      <a16:colId xmlns="" xmlns:a16="http://schemas.microsoft.com/office/drawing/2014/main" val="1892703500"/>
                    </a:ext>
                  </a:extLst>
                </a:gridCol>
              </a:tblGrid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7430730"/>
                  </a:ext>
                </a:extLst>
              </a:tr>
              <a:tr h="476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聖君賢相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和個人</a:t>
                      </a:r>
                      <a:r>
                        <a:rPr lang="zh-TW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的經歷</a:t>
                      </a:r>
                      <a:endParaRPr lang="zh-TW" altLang="zh-TW" sz="20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證明生於憂患</a:t>
                      </a:r>
                      <a:endParaRPr lang="zh-TW" altLang="zh-TW" sz="20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514717"/>
                  </a:ext>
                </a:extLst>
              </a:tr>
              <a:tr h="476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國家沒有法家弼士敵國外患必亡的經歷</a:t>
                      </a:r>
                      <a:endParaRPr lang="zh-TW" altLang="zh-TW" sz="20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證明死於安樂</a:t>
                      </a:r>
                      <a:endParaRPr lang="zh-TW" altLang="zh-TW" sz="20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6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人</a:t>
                      </a: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事</a:t>
                      </a: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例與國例</a:t>
                      </a:r>
                      <a:endParaRPr lang="zh-TW" altLang="zh-TW" sz="20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證明生於憂患死於安樂正確</a:t>
                      </a:r>
                      <a:endParaRPr lang="zh-TW" altLang="zh-TW" sz="20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39552" y="217287"/>
            <a:ext cx="7729614" cy="1280890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摘要大意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557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354820"/>
              </p:ext>
            </p:extLst>
          </p:nvPr>
        </p:nvGraphicFramePr>
        <p:xfrm>
          <a:off x="1187624" y="2276872"/>
          <a:ext cx="6840760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987">
                  <a:extLst>
                    <a:ext uri="{9D8B030D-6E8A-4147-A177-3AD203B41FA5}"/>
                  </a:extLst>
                </a:gridCol>
                <a:gridCol w="3505773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54927"/>
              </p:ext>
            </p:extLst>
          </p:nvPr>
        </p:nvGraphicFramePr>
        <p:xfrm>
          <a:off x="1187624" y="2132856"/>
          <a:ext cx="6840760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987">
                  <a:extLst>
                    <a:ext uri="{9D8B030D-6E8A-4147-A177-3AD203B41FA5}"/>
                  </a:extLst>
                </a:gridCol>
                <a:gridCol w="3505773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r>
                        <a:rPr lang="zh-TW" altLang="en-US" sz="3200" kern="100" baseline="0" dirty="0" smtClean="0">
                          <a:effectLst/>
                        </a:rPr>
                        <a:t>              </a:t>
                      </a:r>
                      <a:endParaRPr lang="zh-TW" altLang="zh-TW" sz="3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r>
                        <a:rPr lang="zh-TW" altLang="en-US" sz="3200" kern="100" dirty="0" smtClean="0">
                          <a:effectLst/>
                        </a:rPr>
                        <a:t>　　　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357188" y="123825"/>
            <a:ext cx="7519987" cy="6734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4000" dirty="0"/>
              <a:t>4</a:t>
            </a:r>
            <a:r>
              <a:rPr lang="en-US" altLang="zh-TW" sz="4000" dirty="0" smtClean="0"/>
              <a:t>.</a:t>
            </a:r>
            <a:r>
              <a:rPr lang="zh-TW" altLang="zh-TW" sz="4000" dirty="0" smtClean="0"/>
              <a:t>填寫</a:t>
            </a:r>
            <a:r>
              <a:rPr lang="zh-TW" altLang="en-US" sz="4000" dirty="0"/>
              <a:t>議論</a:t>
            </a:r>
            <a:r>
              <a:rPr lang="zh-TW" altLang="zh-TW" sz="4000" dirty="0" smtClean="0"/>
              <a:t>類型結構表</a:t>
            </a:r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a.</a:t>
            </a:r>
            <a:r>
              <a:rPr lang="zh-TW" altLang="zh-TW" sz="3600" dirty="0" smtClean="0"/>
              <a:t>藉事說理</a:t>
            </a:r>
            <a:endParaRPr lang="en-US" altLang="zh-TW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b.</a:t>
            </a:r>
            <a:r>
              <a:rPr lang="zh-TW" altLang="zh-TW" sz="3600" dirty="0" smtClean="0"/>
              <a:t>論點理由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4632"/>
              </p:ext>
            </p:extLst>
          </p:nvPr>
        </p:nvGraphicFramePr>
        <p:xfrm>
          <a:off x="1214438" y="1571625"/>
          <a:ext cx="7572428" cy="1643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597">
                  <a:extLst>
                    <a:ext uri="{9D8B030D-6E8A-4147-A177-3AD203B41FA5}"/>
                  </a:extLst>
                </a:gridCol>
                <a:gridCol w="3141063">
                  <a:extLst>
                    <a:ext uri="{9D8B030D-6E8A-4147-A177-3AD203B41FA5}"/>
                  </a:extLst>
                </a:gridCol>
                <a:gridCol w="2571768">
                  <a:extLst>
                    <a:ext uri="{9D8B030D-6E8A-4147-A177-3AD203B41FA5}"/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體悟 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說明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5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20298"/>
              </p:ext>
            </p:extLst>
          </p:nvPr>
        </p:nvGraphicFramePr>
        <p:xfrm>
          <a:off x="1214438" y="4357688"/>
          <a:ext cx="7643866" cy="2223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3180615">
                  <a:extLst>
                    <a:ext uri="{9D8B030D-6E8A-4147-A177-3AD203B41FA5}"/>
                  </a:extLst>
                </a:gridCol>
                <a:gridCol w="2605863">
                  <a:extLst>
                    <a:ext uri="{9D8B030D-6E8A-4147-A177-3AD203B41FA5}"/>
                  </a:extLst>
                </a:gridCol>
              </a:tblGrid>
              <a:tr h="55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</a:rPr>
                        <a:t>論</a:t>
                      </a:r>
                      <a:r>
                        <a:rPr lang="zh-TW" altLang="en-US" sz="3200" kern="100" dirty="0" smtClean="0">
                          <a:effectLst/>
                        </a:rPr>
                        <a:t>據</a:t>
                      </a:r>
                      <a:r>
                        <a:rPr lang="en-US" altLang="zh-TW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理由</a:t>
                      </a:r>
                      <a:r>
                        <a:rPr lang="en-US" altLang="zh-TW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結論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zh-TW" sz="2400" kern="100" dirty="0" smtClean="0">
                          <a:effectLst/>
                        </a:rPr>
                        <a:t>含</a:t>
                      </a:r>
                      <a:r>
                        <a:rPr lang="zh-TW" altLang="en-US" sz="2400" kern="100" dirty="0" smtClean="0">
                          <a:effectLst/>
                        </a:rPr>
                        <a:t>重申論點 </a:t>
                      </a:r>
                      <a:r>
                        <a:rPr lang="zh-TW" sz="2400" kern="100" dirty="0" smtClean="0">
                          <a:effectLst/>
                        </a:rPr>
                        <a:t>方法 </a:t>
                      </a:r>
                      <a:r>
                        <a:rPr lang="zh-TW" sz="2400" kern="100" dirty="0">
                          <a:effectLst/>
                        </a:rPr>
                        <a:t>效果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2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6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99392"/>
            <a:ext cx="11305256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830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16631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4</a:t>
            </a:r>
            <a:r>
              <a:rPr lang="en-US" altLang="zh-TW" sz="3600" dirty="0" smtClean="0"/>
              <a:t>.</a:t>
            </a:r>
            <a:r>
              <a:rPr lang="zh-TW" altLang="en-US" sz="3600" dirty="0"/>
              <a:t>填寫議論類型的</a:t>
            </a:r>
            <a:r>
              <a:rPr lang="zh-TW" altLang="en-US" sz="3600" dirty="0" smtClean="0"/>
              <a:t>結構</a:t>
            </a:r>
            <a:endParaRPr lang="en-US" altLang="zh-TW" sz="3600" dirty="0" smtClean="0"/>
          </a:p>
          <a:p>
            <a:r>
              <a:rPr lang="zh-TW" altLang="en-US" sz="3600" dirty="0" smtClean="0"/>
              <a:t>   </a:t>
            </a:r>
            <a:endParaRPr lang="en-US" altLang="zh-TW" sz="3600" dirty="0"/>
          </a:p>
          <a:p>
            <a:r>
              <a:rPr lang="en-US" altLang="zh-TW" sz="3600" dirty="0"/>
              <a:t>b</a:t>
            </a:r>
            <a:r>
              <a:rPr lang="en-US" altLang="zh-TW" sz="3600" dirty="0" smtClean="0"/>
              <a:t>.</a:t>
            </a:r>
            <a:r>
              <a:rPr lang="zh-TW" altLang="en-US" sz="3600" dirty="0"/>
              <a:t>論點理由</a:t>
            </a:r>
            <a:r>
              <a:rPr lang="zh-TW" altLang="en-US" sz="3600" dirty="0" smtClean="0"/>
              <a:t>    </a:t>
            </a:r>
            <a:endParaRPr lang="en-US" altLang="zh-TW" sz="3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24023"/>
              </p:ext>
            </p:extLst>
          </p:nvPr>
        </p:nvGraphicFramePr>
        <p:xfrm>
          <a:off x="827584" y="2348880"/>
          <a:ext cx="7643866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3180615">
                  <a:extLst>
                    <a:ext uri="{9D8B030D-6E8A-4147-A177-3AD203B41FA5}"/>
                  </a:extLst>
                </a:gridCol>
                <a:gridCol w="2605863">
                  <a:extLst>
                    <a:ext uri="{9D8B030D-6E8A-4147-A177-3AD203B41FA5}"/>
                  </a:extLst>
                </a:gridCol>
              </a:tblGrid>
              <a:tr h="55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</a:rPr>
                        <a:t>論</a:t>
                      </a:r>
                      <a:r>
                        <a:rPr lang="zh-TW" altLang="en-US" sz="3200" kern="100" dirty="0" smtClean="0">
                          <a:effectLst/>
                        </a:rPr>
                        <a:t>據</a:t>
                      </a:r>
                      <a:r>
                        <a:rPr lang="en-US" altLang="zh-TW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理由</a:t>
                      </a:r>
                      <a:r>
                        <a:rPr lang="en-US" altLang="zh-TW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結論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zh-TW" sz="2400" kern="100" dirty="0" smtClean="0">
                          <a:effectLst/>
                        </a:rPr>
                        <a:t>含</a:t>
                      </a:r>
                      <a:r>
                        <a:rPr lang="zh-TW" altLang="en-US" sz="2400" kern="100" dirty="0" smtClean="0">
                          <a:effectLst/>
                        </a:rPr>
                        <a:t>重申論點 </a:t>
                      </a:r>
                      <a:r>
                        <a:rPr lang="zh-TW" sz="2400" kern="100" dirty="0" smtClean="0">
                          <a:effectLst/>
                        </a:rPr>
                        <a:t>方法 </a:t>
                      </a:r>
                      <a:r>
                        <a:rPr lang="zh-TW" sz="2400" kern="100" dirty="0">
                          <a:effectLst/>
                        </a:rPr>
                        <a:t>效果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2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</a:rPr>
                        <a:t>生於憂患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　死於安樂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聖君賢相</a:t>
                      </a:r>
                      <a:r>
                        <a:rPr lang="zh-TW" altLang="en-US" sz="2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和個人</a:t>
                      </a:r>
                      <a:r>
                        <a:rPr lang="zh-TW" altLang="zh-TW" sz="2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的經歷</a:t>
                      </a:r>
                      <a:endParaRPr lang="zh-TW" altLang="zh-TW" sz="24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證明生於憂患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國家沒有法家弼士敵國外患必亡的經歷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</a:rPr>
                        <a:t>　生於憂患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　死於安樂</a:t>
                      </a:r>
                      <a:endParaRPr lang="zh-TW" altLang="zh-TW" sz="24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2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>
                <a:latin typeface="微軟正黑體" pitchFamily="34" charset="-120"/>
              </a:rPr>
              <a:t>議論文</a:t>
            </a:r>
            <a:r>
              <a:rPr lang="zh-TW" altLang="en-US" b="1" dirty="0" smtClean="0">
                <a:latin typeface="微軟正黑體" pitchFamily="34" charset="-120"/>
              </a:rPr>
              <a:t>文本</a:t>
            </a:r>
            <a:r>
              <a:rPr lang="zh-TW" altLang="en-US" b="1" dirty="0">
                <a:latin typeface="微軟正黑體" pitchFamily="34" charset="-120"/>
              </a:rPr>
              <a:t>分析實</a:t>
            </a:r>
            <a:r>
              <a:rPr lang="zh-TW" altLang="en-US" b="1" dirty="0" smtClean="0">
                <a:latin typeface="微軟正黑體" pitchFamily="34" charset="-120"/>
              </a:rPr>
              <a:t>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：論點</a:t>
            </a:r>
            <a:r>
              <a:rPr lang="en-US" altLang="zh-TW" b="1" dirty="0" smtClean="0">
                <a:latin typeface="微軟正黑體"/>
                <a:ea typeface="微軟正黑體"/>
              </a:rPr>
              <a:t>+</a:t>
            </a:r>
            <a:r>
              <a:rPr lang="zh-TW" altLang="en-US" b="1" dirty="0" smtClean="0">
                <a:latin typeface="微軟正黑體"/>
                <a:ea typeface="微軟正黑體"/>
              </a:rPr>
              <a:t>理由</a:t>
            </a:r>
            <a:r>
              <a:rPr lang="en-US" altLang="zh-TW" b="1" dirty="0" smtClean="0">
                <a:latin typeface="微軟正黑體"/>
                <a:ea typeface="微軟正黑體"/>
              </a:rPr>
              <a:t>(</a:t>
            </a:r>
            <a:r>
              <a:rPr lang="zh-TW" altLang="en-US" b="1" dirty="0" smtClean="0">
                <a:latin typeface="微軟正黑體"/>
                <a:ea typeface="微軟正黑體"/>
              </a:rPr>
              <a:t>事例、理例</a:t>
            </a:r>
            <a:r>
              <a:rPr lang="en-US" altLang="zh-TW" b="1" dirty="0" smtClean="0">
                <a:latin typeface="微軟正黑體"/>
                <a:ea typeface="微軟正黑體"/>
              </a:rPr>
              <a:t>)</a:t>
            </a: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</a:t>
            </a:r>
            <a:r>
              <a:rPr lang="zh-TW" altLang="en-US" b="1" dirty="0">
                <a:latin typeface="微軟正黑體"/>
                <a:ea typeface="微軟正黑體"/>
              </a:rPr>
              <a:t>為學一首示子姪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en-US" altLang="zh-TW" b="1" dirty="0">
                <a:latin typeface="微軟正黑體"/>
                <a:ea typeface="微軟正黑體"/>
              </a:rPr>
              <a:t> </a:t>
            </a:r>
            <a:r>
              <a:rPr lang="en-US" altLang="zh-TW" b="1" dirty="0" smtClean="0">
                <a:latin typeface="微軟正黑體"/>
                <a:ea typeface="微軟正黑體"/>
              </a:rPr>
              <a:t>                </a:t>
            </a: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4316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為學一首示子姪</a:t>
            </a:r>
            <a:r>
              <a:rPr lang="en-US" altLang="zh-TW" dirty="0" smtClean="0">
                <a:solidFill>
                  <a:srgbClr val="C00000"/>
                </a:solidFill>
              </a:rPr>
              <a:t>-1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95182"/>
              </p:ext>
            </p:extLst>
          </p:nvPr>
        </p:nvGraphicFramePr>
        <p:xfrm>
          <a:off x="1125891" y="1268760"/>
          <a:ext cx="7478556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93"/>
                <a:gridCol w="4176463"/>
              </a:tblGrid>
              <a:tr h="5688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471714">
                <a:tc>
                  <a:txBody>
                    <a:bodyPr/>
                    <a:lstStyle/>
                    <a:p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天下事有難易乎？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為之，則難者亦易矣；不為，則易者亦難矣。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人之為學有難易乎？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學之，則難者亦易矣；不學，則易者亦難矣。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1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.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摘要重點：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 (1)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做事成功關鍵在「為」：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   </a:t>
                      </a: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　</a:t>
                      </a: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先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論述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普遍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 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    )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原則：天下事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(2)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為學成功關鍵在「學」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  </a:t>
                      </a: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　</a:t>
                      </a: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再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推衍至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特殊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 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   )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原則：為學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(3)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核心論點：為學成功操之在「學」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 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2.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手法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indent="7620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【 排比 】句型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+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【 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因果 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細明體"/>
                        </a:rPr>
                        <a:t>】句型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3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為學一首示子姪</a:t>
            </a:r>
            <a:r>
              <a:rPr lang="en-US" altLang="zh-TW" dirty="0" smtClean="0">
                <a:solidFill>
                  <a:srgbClr val="C00000"/>
                </a:solidFill>
              </a:rPr>
              <a:t>-2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25807"/>
              </p:ext>
            </p:extLst>
          </p:nvPr>
        </p:nvGraphicFramePr>
        <p:xfrm>
          <a:off x="1125891" y="1268760"/>
          <a:ext cx="7478556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93"/>
                <a:gridCol w="4176463"/>
              </a:tblGrid>
              <a:tr h="5688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471714"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２吾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資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之昏，不逮人也：吾材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之庸，不逮人也。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旦旦而學</a:t>
                      </a:r>
                      <a:endParaRPr lang="en-US" altLang="zh-TW" sz="1800" b="1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之，久而不怠焉</a:t>
                      </a: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;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迄乎成，而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亦不知其昏與庸也。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吾資之聰，倍人也：吾材之敏，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倍人也。屏棄而不用，其昏與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庸無以異也。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然則昏庸聰敏之</a:t>
                      </a:r>
                      <a:endParaRPr lang="en-US" altLang="zh-TW" sz="1800" b="1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用，豈有常哉？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摘要重點：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加入變因：資質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內在條件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(2)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資質的作用</a:t>
                      </a:r>
                      <a:r>
                        <a:rPr lang="en-US" altLang="zh-TW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v.s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學習態度</a:t>
                      </a:r>
                      <a:r>
                        <a:rPr lang="en-US" altLang="zh-TW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v.s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結果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</a:p>
                    <a:p>
                      <a:r>
                        <a:rPr lang="en-US" altLang="zh-TW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為學一首示子姪</a:t>
            </a:r>
            <a:r>
              <a:rPr lang="en-US" altLang="zh-TW" dirty="0" smtClean="0">
                <a:solidFill>
                  <a:srgbClr val="C00000"/>
                </a:solidFill>
              </a:rPr>
              <a:t>-2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21967"/>
              </p:ext>
            </p:extLst>
          </p:nvPr>
        </p:nvGraphicFramePr>
        <p:xfrm>
          <a:off x="611560" y="1772816"/>
          <a:ext cx="8207492" cy="19429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26594"/>
                <a:gridCol w="2076495"/>
                <a:gridCol w="2554172"/>
                <a:gridCol w="2050231"/>
              </a:tblGrid>
              <a:tr h="106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資質</a:t>
                      </a:r>
                      <a:endParaRPr lang="zh-TW" sz="24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對學習的作用</a:t>
                      </a:r>
                      <a:endParaRPr lang="zh-TW" sz="24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</a:rPr>
                        <a:t>態度</a:t>
                      </a:r>
                      <a:endParaRPr lang="zh-TW" sz="24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</a:rPr>
                        <a:t>結果</a:t>
                      </a:r>
                      <a:endParaRPr lang="zh-TW" sz="24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78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</a:rPr>
                        <a:t>昏庸</a:t>
                      </a:r>
                      <a:endParaRPr lang="zh-TW" sz="24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對學習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有限制</a:t>
                      </a:r>
                      <a:endParaRPr lang="zh-TW" sz="24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旦旦而學之</a:t>
                      </a:r>
                      <a:endParaRPr lang="zh-TW" sz="24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</a:rPr>
                        <a:t>有成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78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</a:rPr>
                        <a:t>聰敏</a:t>
                      </a:r>
                      <a:endParaRPr lang="zh-TW" sz="24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</a:rPr>
                        <a:t>對學習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</a:rPr>
                        <a:t>有幫助</a:t>
                      </a:r>
                      <a:endParaRPr lang="zh-TW" sz="24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屏棄而不用</a:t>
                      </a:r>
                      <a:endParaRPr lang="zh-TW" sz="24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</a:rPr>
                        <a:t>無成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11559" y="3933056"/>
            <a:ext cx="809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dk1"/>
                </a:solidFill>
                <a:sym typeface="Wingdings 3"/>
              </a:rPr>
              <a:t></a:t>
            </a:r>
            <a:r>
              <a:rPr lang="zh-TW" altLang="zh-TW" sz="2400" b="1" dirty="0">
                <a:solidFill>
                  <a:schemeClr val="dk1"/>
                </a:solidFill>
              </a:rPr>
              <a:t>推論：不論</a:t>
            </a:r>
            <a:r>
              <a:rPr lang="en-US" altLang="zh-TW" sz="2400" b="1" dirty="0"/>
              <a:t>( </a:t>
            </a:r>
            <a:r>
              <a:rPr lang="zh-TW" altLang="zh-TW" sz="2400" b="1" dirty="0">
                <a:solidFill>
                  <a:srgbClr val="FF0000"/>
                </a:solidFill>
              </a:rPr>
              <a:t>資質 </a:t>
            </a:r>
            <a:r>
              <a:rPr lang="en-US" altLang="zh-TW" sz="2400" b="1" dirty="0">
                <a:solidFill>
                  <a:srgbClr val="FF0000"/>
                </a:solidFill>
              </a:rPr>
              <a:t>  </a:t>
            </a:r>
            <a:r>
              <a:rPr lang="en-US" altLang="zh-TW" sz="2400" b="1" dirty="0">
                <a:solidFill>
                  <a:schemeClr val="dk1"/>
                </a:solidFill>
              </a:rPr>
              <a:t>)</a:t>
            </a:r>
            <a:r>
              <a:rPr lang="zh-TW" altLang="zh-TW" sz="2400" b="1" dirty="0">
                <a:solidFill>
                  <a:schemeClr val="dk1"/>
                </a:solidFill>
              </a:rPr>
              <a:t>，為學成功操</a:t>
            </a:r>
            <a:r>
              <a:rPr lang="zh-TW" altLang="zh-TW" sz="2400" b="1" dirty="0" smtClean="0">
                <a:solidFill>
                  <a:schemeClr val="dk1"/>
                </a:solidFill>
              </a:rPr>
              <a:t>之在</a:t>
            </a:r>
            <a:r>
              <a:rPr lang="zh-TW" altLang="zh-TW" sz="2400" b="1" dirty="0">
                <a:solidFill>
                  <a:schemeClr val="dk1"/>
                </a:solidFill>
              </a:rPr>
              <a:t>「學而不怠」</a:t>
            </a:r>
          </a:p>
        </p:txBody>
      </p:sp>
      <p:sp>
        <p:nvSpPr>
          <p:cNvPr id="7" name="矩形 6"/>
          <p:cNvSpPr/>
          <p:nvPr/>
        </p:nvSpPr>
        <p:spPr>
          <a:xfrm>
            <a:off x="604189" y="1116033"/>
            <a:ext cx="8097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新細明體"/>
                <a:ea typeface="新細明體"/>
                <a:sym typeface="Wingdings 3"/>
              </a:rPr>
              <a:t>◎</a:t>
            </a:r>
            <a:r>
              <a:rPr lang="zh-TW" altLang="en-US" sz="2800" b="1" dirty="0" smtClean="0">
                <a:solidFill>
                  <a:srgbClr val="002060"/>
                </a:solidFill>
                <a:sym typeface="Wingdings 3"/>
              </a:rPr>
              <a:t>資質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/>
                <a:ea typeface="微軟正黑體"/>
                <a:sym typeface="Wingdings 3"/>
              </a:rPr>
              <a:t>、學習態度和結果的關係</a:t>
            </a:r>
            <a:endParaRPr lang="zh-TW" altLang="zh-TW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為學一首示子姪</a:t>
            </a:r>
            <a:r>
              <a:rPr lang="en-US" altLang="zh-TW" dirty="0" smtClean="0">
                <a:solidFill>
                  <a:srgbClr val="C00000"/>
                </a:solidFill>
              </a:rPr>
              <a:t>-2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28342"/>
              </p:ext>
            </p:extLst>
          </p:nvPr>
        </p:nvGraphicFramePr>
        <p:xfrm>
          <a:off x="479309" y="1091558"/>
          <a:ext cx="8413171" cy="5693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619"/>
                <a:gridCol w="4968552"/>
              </a:tblGrid>
              <a:tr h="5725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２吾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資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之昏，不逮人也：吾材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之庸，不逮人也。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旦旦而學</a:t>
                      </a:r>
                      <a:endParaRPr lang="en-US" altLang="zh-TW" sz="1800" b="1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之，久而不怠焉</a:t>
                      </a: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;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迄乎成，而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亦不知其昏與庸也。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吾資之聰，倍人也：吾材之敏，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倍人也。屏棄而不用，其昏與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庸無以異也。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然則昏庸聰敏之</a:t>
                      </a:r>
                      <a:endParaRPr lang="en-US" altLang="zh-TW" sz="1800" b="1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用，豈有常哉？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摘要重點：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加入變因：資質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內在條件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(2)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資質的作用</a:t>
                      </a:r>
                      <a:r>
                        <a:rPr lang="en-US" altLang="zh-TW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v.s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學習態度</a:t>
                      </a:r>
                      <a:r>
                        <a:rPr lang="en-US" altLang="zh-TW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v.s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結果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　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不論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資質 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)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，為學成功</a:t>
                      </a:r>
                      <a:endParaRPr lang="en-US" altLang="zh-TW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TW" sz="24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操之在「學而不怠」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難句：然則昏庸聰敏之用，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豈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有常哉？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資質對學習的作用是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無「常」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(4)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歸納重點：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學習要有成，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努力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4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比資質重要</a:t>
                      </a:r>
                      <a:endParaRPr lang="en-US" altLang="zh-TW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altLang="zh-TW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手法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(1)【 </a:t>
                      </a:r>
                      <a:r>
                        <a:rPr lang="zh-TW" alt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排比 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修辭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+【 </a:t>
                      </a:r>
                      <a:r>
                        <a:rPr lang="zh-TW" alt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因果 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句型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(2)【 </a:t>
                      </a:r>
                      <a:r>
                        <a:rPr lang="zh-TW" alt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比較 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論證、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【 </a:t>
                      </a:r>
                      <a:r>
                        <a:rPr lang="zh-TW" alt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比較 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論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5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為學一首示子姪</a:t>
            </a:r>
            <a:r>
              <a:rPr lang="en-US" altLang="zh-TW" dirty="0" smtClean="0">
                <a:solidFill>
                  <a:srgbClr val="C00000"/>
                </a:solidFill>
              </a:rPr>
              <a:t>-3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86088"/>
              </p:ext>
            </p:extLst>
          </p:nvPr>
        </p:nvGraphicFramePr>
        <p:xfrm>
          <a:off x="479309" y="1091558"/>
          <a:ext cx="8413171" cy="5540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539"/>
                <a:gridCol w="5688632"/>
              </a:tblGrid>
              <a:tr h="5725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３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蜀之鄙有二僧，其一貧，其一富。貧者語於富者曰：「吾欲之南海，何如？」富者曰：「子何恃而往？」曰：「吾一瓶一缽足矣。」富者曰：「吾數年來欲買舟而下，猶未能也。子何恃而往？」</a:t>
                      </a: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越明年，貧者自南海還，以告富者，富者有慚色。</a:t>
                      </a: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西蜀之去南海，不知幾千里也；僧之富者不能至，而貧者至焉。</a:t>
                      </a: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人之立志，顧不如蜀鄙之僧哉？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摘要重點：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加入變因：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貧富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在條件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表格比較貧僧富僧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(3)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舉事例的意義，呼應第二段：</a:t>
                      </a:r>
                    </a:p>
                    <a:p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不論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貧 富 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，成功的關鍵在於立志篤行</a:t>
                      </a:r>
                    </a:p>
                    <a:p>
                      <a:pPr marL="342900" indent="-342900">
                        <a:buFont typeface="Wingdings" pitchFamily="2" charset="2"/>
                        <a:buChar char="à"/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呼應不論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 質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，成功的關鍵在為學不怠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(4)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難句：人之立志，顧不如蜀鄙之僧哉？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人立志如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蜀鄙之貧僧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，唯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而已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(5)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歸納重點：立志篤行方能有成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手法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【 舉例 】論證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正反例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)+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【 比較 】論證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1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為學一首示子姪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85754"/>
              </p:ext>
            </p:extLst>
          </p:nvPr>
        </p:nvGraphicFramePr>
        <p:xfrm>
          <a:off x="479309" y="1091558"/>
          <a:ext cx="8413171" cy="507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539"/>
                <a:gridCol w="5688632"/>
              </a:tblGrid>
              <a:tr h="5725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聰與敏，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可恃而不可恃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也；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自恃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其聰與敏而不學，自敗者也。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昏與庸，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可限而不可限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也；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不自限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其昏與庸而力學不倦，自立者也。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摘要重點：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聰敏不可恃，昏庸不可限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推論四種學習現象：聰敏可恃、聰敏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不可恃，昏庸可限、昏庸不可限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表格</a:t>
                      </a:r>
                      <a:endParaRPr lang="en-US" altLang="zh-TW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得到結論：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不論資質，力學不倦才是</a:t>
                      </a:r>
                      <a:endParaRPr lang="en-US" altLang="zh-TW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成功的關鍵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6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為學一首示子姪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722411"/>
              </p:ext>
            </p:extLst>
          </p:nvPr>
        </p:nvGraphicFramePr>
        <p:xfrm>
          <a:off x="827584" y="1628800"/>
          <a:ext cx="7737309" cy="20115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{91EBBBCC-DAD2-459C-BE2E-F6DE35CF9A28}</a:tableStyleId>
              </a:tblPr>
              <a:tblGrid>
                <a:gridCol w="1224137"/>
                <a:gridCol w="1584176"/>
                <a:gridCol w="1697103"/>
                <a:gridCol w="1353665"/>
                <a:gridCol w="1878228"/>
              </a:tblGrid>
              <a:tr h="754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資質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客觀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心態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主觀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行為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結果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歸納重點</a:t>
                      </a:r>
                      <a:endParaRPr lang="zh-TW" sz="2400" b="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01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聰敏</a:t>
                      </a:r>
                      <a:endParaRPr lang="zh-TW" sz="2400" b="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自恃</a:t>
                      </a:r>
                      <a:endParaRPr lang="zh-TW" sz="2400" b="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不學</a:t>
                      </a:r>
                      <a:endParaRPr lang="zh-TW" sz="2400" b="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自敗者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聰敏不可恃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754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昏庸</a:t>
                      </a:r>
                      <a:endParaRPr lang="zh-TW" sz="2400" b="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不自限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力學不倦</a:t>
                      </a:r>
                      <a:endParaRPr lang="zh-TW" sz="2400" b="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自立者</a:t>
                      </a:r>
                      <a:endParaRPr lang="zh-TW" sz="2400" b="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昏庸不可限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7584" y="1129081"/>
            <a:ext cx="7056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charset="-120"/>
                <a:cs typeface="Times New Roman" pitchFamily="18" charset="0"/>
              </a:rPr>
              <a:t>表格一 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/>
                <a:ea typeface="微軟正黑體"/>
                <a:cs typeface="Times New Roman" pitchFamily="18" charset="0"/>
              </a:rPr>
              <a:t>：</a:t>
            </a: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charset="-120"/>
                <a:cs typeface="Times New Roman" pitchFamily="18" charset="0"/>
              </a:rPr>
              <a:t>整理結論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/>
                <a:ea typeface="微軟正黑體"/>
                <a:cs typeface="Times New Roman" pitchFamily="18" charset="0"/>
              </a:rPr>
              <a:t>：</a:t>
            </a:r>
            <a:r>
              <a:rPr lang="zh-TW" altLang="zh-TW" sz="2400" b="1" dirty="0">
                <a:solidFill>
                  <a:srgbClr val="0000FF"/>
                </a:solidFill>
              </a:rPr>
              <a:t>聰敏不可恃，昏庸不可限</a:t>
            </a: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新細明體" pitchFamily="18" charset="-12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3461520"/>
            <a:ext cx="831641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charset="-120"/>
              <a:cs typeface="Times New Roman" pitchFamily="18" charset="0"/>
            </a:endParaRPr>
          </a:p>
          <a:p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charset="-120"/>
                <a:cs typeface="Times New Roman" pitchFamily="18" charset="0"/>
              </a:rPr>
              <a:t>表格</a:t>
            </a:r>
            <a:r>
              <a:rPr lang="zh-TW" altLang="en-US" sz="2400" b="1" dirty="0" smtClean="0">
                <a:latin typeface="Times New Roman" pitchFamily="18" charset="0"/>
                <a:ea typeface="標楷體" charset="-120"/>
                <a:cs typeface="Times New Roman" pitchFamily="18" charset="0"/>
              </a:rPr>
              <a:t>三</a:t>
            </a: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charset="-120"/>
                <a:cs typeface="Times New Roman" pitchFamily="18" charset="0"/>
              </a:rPr>
              <a:t> 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/>
                <a:ea typeface="微軟正黑體"/>
                <a:cs typeface="Times New Roman" pitchFamily="18" charset="0"/>
              </a:rPr>
              <a:t>：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charset="-120"/>
                <a:cs typeface="Times New Roman" pitchFamily="18" charset="0"/>
              </a:rPr>
              <a:t>四種學習現象</a:t>
            </a:r>
            <a:r>
              <a:rPr kumimoji="1" lang="en-US" altLang="zh-TW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charset="-120"/>
                <a:cs typeface="Times New Roman" pitchFamily="18" charset="0"/>
              </a:rPr>
              <a:t>v.s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charset="-120"/>
                <a:cs typeface="Times New Roman" pitchFamily="18" charset="0"/>
              </a:rPr>
              <a:t>成就</a:t>
            </a: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charset="-120"/>
              <a:cs typeface="Times New Roman" pitchFamily="18" charset="0"/>
            </a:endParaRPr>
          </a:p>
          <a:p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zh-TW" sz="2400" b="1" dirty="0">
                <a:solidFill>
                  <a:srgbClr val="0000FF"/>
                </a:solidFill>
              </a:rPr>
              <a:t>不論資質，力學不倦才是</a:t>
            </a:r>
            <a:r>
              <a:rPr lang="zh-TW" altLang="zh-TW" sz="2400" b="1" dirty="0" smtClean="0">
                <a:solidFill>
                  <a:srgbClr val="0000FF"/>
                </a:solidFill>
              </a:rPr>
              <a:t>成功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</a:t>
            </a:r>
            <a:r>
              <a:rPr lang="zh-TW" altLang="zh-TW" sz="2400" b="1" dirty="0">
                <a:solidFill>
                  <a:srgbClr val="0000FF"/>
                </a:solidFill>
              </a:rPr>
              <a:t>的關鍵</a:t>
            </a:r>
          </a:p>
          <a:p>
            <a:pPr lvl="0" eaLnBrk="1" hangingPunct="1"/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新細明體" pitchFamily="18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07153"/>
              </p:ext>
            </p:extLst>
          </p:nvPr>
        </p:nvGraphicFramePr>
        <p:xfrm>
          <a:off x="755576" y="4653136"/>
          <a:ext cx="8098704" cy="17390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{0660B408-B3CF-4A94-85FC-2B1E0A45F4A2}</a:tableStyleId>
              </a:tblPr>
              <a:tblGrid>
                <a:gridCol w="2024676"/>
                <a:gridCol w="2024676"/>
                <a:gridCol w="2024676"/>
                <a:gridCol w="2024676"/>
              </a:tblGrid>
              <a:tr h="1831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資質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心態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行為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結果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764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聰敏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可</a:t>
                      </a:r>
                      <a:r>
                        <a:rPr lang="zh-TW" sz="2000" kern="100" dirty="0">
                          <a:effectLst/>
                        </a:rPr>
                        <a:t>恃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力學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成功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764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聰敏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不可</a:t>
                      </a:r>
                      <a:r>
                        <a:rPr lang="zh-TW" sz="2000" kern="100" dirty="0">
                          <a:effectLst/>
                        </a:rPr>
                        <a:t>恃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不</a:t>
                      </a:r>
                      <a:r>
                        <a:rPr lang="zh-TW" sz="2000" kern="100" dirty="0">
                          <a:effectLst/>
                        </a:rPr>
                        <a:t>努力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不</a:t>
                      </a:r>
                      <a:r>
                        <a:rPr lang="zh-TW" sz="2000" kern="100" dirty="0">
                          <a:effectLst/>
                        </a:rPr>
                        <a:t>成功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764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昏庸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可</a:t>
                      </a:r>
                      <a:r>
                        <a:rPr lang="zh-TW" sz="2000" kern="100" dirty="0">
                          <a:effectLst/>
                        </a:rPr>
                        <a:t>限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力學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成功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昏庸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不可</a:t>
                      </a:r>
                      <a:r>
                        <a:rPr lang="zh-TW" sz="2000" kern="100" dirty="0">
                          <a:effectLst/>
                        </a:rPr>
                        <a:t>限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不</a:t>
                      </a:r>
                      <a:r>
                        <a:rPr lang="zh-TW" sz="2000" kern="100" dirty="0">
                          <a:effectLst/>
                        </a:rPr>
                        <a:t>努力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不</a:t>
                      </a:r>
                      <a:r>
                        <a:rPr lang="zh-TW" sz="2000" kern="100" dirty="0">
                          <a:effectLst/>
                        </a:rPr>
                        <a:t>成功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4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為學一首示子姪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93213"/>
              </p:ext>
            </p:extLst>
          </p:nvPr>
        </p:nvGraphicFramePr>
        <p:xfrm>
          <a:off x="479309" y="1091558"/>
          <a:ext cx="8413171" cy="5693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539"/>
                <a:gridCol w="5688632"/>
              </a:tblGrid>
              <a:tr h="5725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聰與敏，</a:t>
                      </a:r>
                      <a:r>
                        <a:rPr lang="zh-TW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可恃而不可恃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也；</a:t>
                      </a:r>
                      <a:r>
                        <a:rPr lang="zh-TW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自恃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其聰與敏而不學，自敗者也。</a:t>
                      </a:r>
                    </a:p>
                    <a:p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昏與庸，</a:t>
                      </a:r>
                      <a:r>
                        <a:rPr lang="zh-TW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可限而不可限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也；</a:t>
                      </a:r>
                      <a:r>
                        <a:rPr lang="zh-TW" altLang="zh-TW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不自限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其昏與庸而力學不倦，自立者也。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摘要重點：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聰敏不可恃，昏庸不可限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推論四種學習現象：聰敏可恃、聰敏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不可恃，昏庸可限、昏庸不可限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表格</a:t>
                      </a:r>
                      <a:endParaRPr lang="en-US" altLang="zh-TW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得到結論：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不論資質，力學不倦才是</a:t>
                      </a:r>
                      <a:endParaRPr lang="en-US" altLang="zh-TW" sz="2400" b="1" kern="12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zh-TW" sz="2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成功的關鍵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結論脈絡：如何呼應第二段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表格二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手法：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【 排比 】修辭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【 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比較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】論證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衍伸寓意：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跨領域 成功方程式：資質×努力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成就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(X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軸是資質，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軸是努力，面積是成就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7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12"/>
            <a:ext cx="9276184" cy="684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9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802" y="1268760"/>
            <a:ext cx="919927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結構圖</a:t>
            </a:r>
          </a:p>
        </p:txBody>
      </p:sp>
    </p:spTree>
    <p:extLst>
      <p:ext uri="{BB962C8B-B14F-4D97-AF65-F5344CB8AC3E}">
        <p14:creationId xmlns:p14="http://schemas.microsoft.com/office/powerpoint/2010/main" val="3397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itchFamily="34" charset="-120"/>
              </a:rPr>
              <a:t>議論文教學模組</a:t>
            </a:r>
            <a:r>
              <a:rPr lang="zh-TW" altLang="en-US" b="1" dirty="0">
                <a:latin typeface="微軟正黑體" pitchFamily="34" charset="-120"/>
              </a:rPr>
              <a:t>實作</a:t>
            </a:r>
            <a:endParaRPr lang="en-US" altLang="zh-TW" b="1" dirty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 pitchFamily="34" charset="-120"/>
              </a:rPr>
              <a:t> 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：論點</a:t>
            </a:r>
            <a:r>
              <a:rPr lang="en-US" altLang="zh-TW" b="1" dirty="0" smtClean="0">
                <a:latin typeface="微軟正黑體"/>
                <a:ea typeface="微軟正黑體"/>
              </a:rPr>
              <a:t>+</a:t>
            </a:r>
            <a:r>
              <a:rPr lang="zh-TW" altLang="en-US" b="1" dirty="0" smtClean="0">
                <a:latin typeface="微軟正黑體"/>
                <a:ea typeface="微軟正黑體"/>
              </a:rPr>
              <a:t>理由</a:t>
            </a:r>
            <a:r>
              <a:rPr lang="en-US" altLang="zh-TW" b="1" dirty="0" smtClean="0">
                <a:latin typeface="微軟正黑體"/>
                <a:ea typeface="微軟正黑體"/>
              </a:rPr>
              <a:t>(</a:t>
            </a:r>
            <a:r>
              <a:rPr lang="zh-TW" altLang="en-US" b="1" dirty="0" smtClean="0">
                <a:latin typeface="微軟正黑體"/>
                <a:ea typeface="微軟正黑體"/>
              </a:rPr>
              <a:t>事例、理例</a:t>
            </a:r>
            <a:r>
              <a:rPr lang="en-US" altLang="zh-TW" b="1" dirty="0" smtClean="0">
                <a:latin typeface="微軟正黑體"/>
                <a:ea typeface="微軟正黑體"/>
              </a:rPr>
              <a:t>)</a:t>
            </a: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</a:t>
            </a:r>
            <a:r>
              <a:rPr lang="zh-TW" altLang="en-US" b="1" dirty="0">
                <a:latin typeface="微軟正黑體"/>
                <a:ea typeface="微軟正黑體"/>
              </a:rPr>
              <a:t>為學一首示子姪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en-US" altLang="zh-TW" b="1" dirty="0">
                <a:latin typeface="微軟正黑體"/>
                <a:ea typeface="微軟正黑體"/>
              </a:rPr>
              <a:t> </a:t>
            </a:r>
            <a:r>
              <a:rPr lang="en-US" altLang="zh-TW" b="1" dirty="0" smtClean="0">
                <a:latin typeface="微軟正黑體"/>
                <a:ea typeface="微軟正黑體"/>
              </a:rPr>
              <a:t>                </a:t>
            </a: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8296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080325"/>
              </p:ext>
            </p:extLst>
          </p:nvPr>
        </p:nvGraphicFramePr>
        <p:xfrm>
          <a:off x="571500" y="1785938"/>
          <a:ext cx="8308761" cy="47506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38192">
                  <a:extLst>
                    <a:ext uri="{9D8B030D-6E8A-4147-A177-3AD203B41FA5}"/>
                  </a:extLst>
                </a:gridCol>
                <a:gridCol w="1738192">
                  <a:extLst>
                    <a:ext uri="{9D8B030D-6E8A-4147-A177-3AD203B41FA5}"/>
                  </a:extLst>
                </a:gridCol>
                <a:gridCol w="1739855">
                  <a:extLst>
                    <a:ext uri="{9D8B030D-6E8A-4147-A177-3AD203B41FA5}"/>
                  </a:extLst>
                </a:gridCol>
                <a:gridCol w="1739855">
                  <a:extLst>
                    <a:ext uri="{9D8B030D-6E8A-4147-A177-3AD203B41FA5}"/>
                  </a:extLst>
                </a:gridCol>
                <a:gridCol w="1352667">
                  <a:extLst>
                    <a:ext uri="{9D8B030D-6E8A-4147-A177-3AD203B41FA5}"/>
                  </a:extLst>
                </a:gridCol>
              </a:tblGrid>
              <a:tr h="700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自然段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7009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論點 </a:t>
                      </a:r>
                      <a:r>
                        <a:rPr lang="en-US" altLang="zh-TW" sz="2800" kern="10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v.s</a:t>
                      </a:r>
                      <a:endParaRPr lang="en-US" altLang="zh-TW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1383" marR="51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00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</a:t>
                      </a: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論點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論據</a:t>
                      </a: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論據</a:t>
                      </a: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結論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4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</a:t>
                      </a: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  <a:endParaRPr lang="en-US" altLang="zh-TW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大意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學之，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則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者亦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易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矣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；不學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則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易者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矣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不論資質，</a:t>
                      </a: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只要立志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篤行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不論貧富，</a:t>
                      </a: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立志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篤行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力學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倦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就能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有成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</a:t>
            </a:r>
            <a:r>
              <a:rPr lang="zh-TW" altLang="en-US" dirty="0" smtClean="0">
                <a:latin typeface="微軟正黑體"/>
                <a:ea typeface="微軟正黑體"/>
              </a:rPr>
              <a:t>、</a:t>
            </a:r>
            <a:r>
              <a:rPr lang="zh-TW" altLang="en-US" dirty="0" smtClean="0"/>
              <a:t>摘要重點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07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</a:t>
            </a:r>
            <a:r>
              <a:rPr lang="zh-TW" altLang="en-US" dirty="0" smtClean="0">
                <a:latin typeface="微軟正黑體"/>
                <a:ea typeface="微軟正黑體"/>
              </a:rPr>
              <a:t>、</a:t>
            </a:r>
            <a:r>
              <a:rPr lang="zh-TW" altLang="en-US" dirty="0" smtClean="0"/>
              <a:t>摘要</a:t>
            </a:r>
            <a:r>
              <a:rPr lang="zh-TW" altLang="en-US" dirty="0"/>
              <a:t>重點</a:t>
            </a:r>
            <a:endParaRPr lang="zh-TW" altLang="en-US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56482"/>
              </p:ext>
            </p:extLst>
          </p:nvPr>
        </p:nvGraphicFramePr>
        <p:xfrm>
          <a:off x="571500" y="1785938"/>
          <a:ext cx="8308761" cy="48879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38192">
                  <a:extLst>
                    <a:ext uri="{9D8B030D-6E8A-4147-A177-3AD203B41FA5}"/>
                  </a:extLst>
                </a:gridCol>
                <a:gridCol w="1738192">
                  <a:extLst>
                    <a:ext uri="{9D8B030D-6E8A-4147-A177-3AD203B41FA5}"/>
                  </a:extLst>
                </a:gridCol>
                <a:gridCol w="1739855">
                  <a:extLst>
                    <a:ext uri="{9D8B030D-6E8A-4147-A177-3AD203B41FA5}"/>
                  </a:extLst>
                </a:gridCol>
                <a:gridCol w="1739855">
                  <a:extLst>
                    <a:ext uri="{9D8B030D-6E8A-4147-A177-3AD203B41FA5}"/>
                  </a:extLst>
                </a:gridCol>
                <a:gridCol w="1352667">
                  <a:extLst>
                    <a:ext uri="{9D8B030D-6E8A-4147-A177-3AD203B41FA5}"/>
                  </a:extLst>
                </a:gridCol>
              </a:tblGrid>
              <a:tr h="700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自然段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7009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論點 </a:t>
                      </a:r>
                      <a:r>
                        <a:rPr lang="en-US" altLang="zh-TW" sz="2800" kern="10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v.s</a:t>
                      </a:r>
                      <a:endParaRPr lang="en-US" altLang="zh-TW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</a:t>
                      </a: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論點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論據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論據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論點</a:t>
                      </a: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=</a:t>
                      </a: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結論</a:t>
                      </a: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83" marR="51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00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</a:t>
                      </a:r>
                      <a:endParaRPr lang="zh-TW" altLang="en-US" dirty="0"/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事理</a:t>
                      </a:r>
                      <a:endParaRPr lang="zh-TW" altLang="en-US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事件</a:t>
                      </a:r>
                      <a:endParaRPr lang="zh-TW" altLang="en-US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1383" marR="51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4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</a:t>
                      </a: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  <a:endParaRPr lang="en-US" altLang="zh-TW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大意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學之，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則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者亦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易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矣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；不學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則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易者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矣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不論資質，</a:t>
                      </a: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只要立志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篤行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不論貧富，</a:t>
                      </a: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立志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篤行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力學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倦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就能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有成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72816"/>
            <a:ext cx="7520628" cy="464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>1.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84338"/>
              </p:ext>
            </p:extLst>
          </p:nvPr>
        </p:nvGraphicFramePr>
        <p:xfrm>
          <a:off x="1403648" y="2420888"/>
          <a:ext cx="6480720" cy="1258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1370988208"/>
                    </a:ext>
                  </a:extLst>
                </a:gridCol>
                <a:gridCol w="5400600">
                  <a:extLst>
                    <a:ext uri="{9D8B030D-6E8A-4147-A177-3AD203B41FA5}">
                      <a16:colId xmlns="" xmlns:a16="http://schemas.microsoft.com/office/drawing/2014/main" val="4118531607"/>
                    </a:ext>
                  </a:extLst>
                </a:gridCol>
              </a:tblGrid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7501968"/>
                  </a:ext>
                </a:extLst>
              </a:tr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50079"/>
              </p:ext>
            </p:extLst>
          </p:nvPr>
        </p:nvGraphicFramePr>
        <p:xfrm>
          <a:off x="1331640" y="4653136"/>
          <a:ext cx="6552728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364">
                  <a:extLst>
                    <a:ext uri="{9D8B030D-6E8A-4147-A177-3AD203B41FA5}">
                      <a16:colId xmlns="" xmlns:a16="http://schemas.microsoft.com/office/drawing/2014/main" val="3771204115"/>
                    </a:ext>
                  </a:extLst>
                </a:gridCol>
                <a:gridCol w="3276364">
                  <a:extLst>
                    <a:ext uri="{9D8B030D-6E8A-4147-A177-3AD203B41FA5}">
                      <a16:colId xmlns="" xmlns:a16="http://schemas.microsoft.com/office/drawing/2014/main" val="1892703500"/>
                    </a:ext>
                  </a:extLst>
                </a:gridCol>
              </a:tblGrid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7430730"/>
                  </a:ext>
                </a:extLst>
              </a:tr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514717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51520" y="217287"/>
            <a:ext cx="8712968" cy="12808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/>
              <a:t>二</a:t>
            </a:r>
            <a:r>
              <a:rPr lang="zh-TW" altLang="en-US" sz="4800" dirty="0" smtClean="0">
                <a:latin typeface="微軟正黑體"/>
                <a:ea typeface="微軟正黑體"/>
              </a:rPr>
              <a:t>、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>
                <a:solidFill>
                  <a:srgbClr val="FF0000"/>
                </a:solidFill>
              </a:rPr>
              <a:t>摘要大意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934" y="1498178"/>
            <a:ext cx="7520628" cy="464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>1.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27873"/>
              </p:ext>
            </p:extLst>
          </p:nvPr>
        </p:nvGraphicFramePr>
        <p:xfrm>
          <a:off x="1331640" y="2204864"/>
          <a:ext cx="7416824" cy="1070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1370988208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4118531607"/>
                    </a:ext>
                  </a:extLst>
                </a:gridCol>
              </a:tblGrid>
              <a:tr h="53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力學不倦方能有成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7501968"/>
                  </a:ext>
                </a:extLst>
              </a:tr>
              <a:tr h="53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理例與事例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118506"/>
              </p:ext>
            </p:extLst>
          </p:nvPr>
        </p:nvGraphicFramePr>
        <p:xfrm>
          <a:off x="1331640" y="4437112"/>
          <a:ext cx="7488832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121">
                  <a:extLst>
                    <a:ext uri="{9D8B030D-6E8A-4147-A177-3AD203B41FA5}">
                      <a16:colId xmlns:a16="http://schemas.microsoft.com/office/drawing/2014/main" xmlns="" val="3771204115"/>
                    </a:ext>
                  </a:extLst>
                </a:gridCol>
                <a:gridCol w="4194711">
                  <a:extLst>
                    <a:ext uri="{9D8B030D-6E8A-4147-A177-3AD203B41FA5}">
                      <a16:colId xmlns:a16="http://schemas.microsoft.com/office/drawing/2014/main" xmlns="" val="1892703500"/>
                    </a:ext>
                  </a:extLst>
                </a:gridCol>
              </a:tblGrid>
              <a:tr h="39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7430730"/>
                  </a:ext>
                </a:extLst>
              </a:tr>
              <a:tr h="39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理例與事例的對比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證明學習要有成，努力比資質重要</a:t>
                      </a:r>
                      <a:endParaRPr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力學不倦方能有成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514717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971600" y="217287"/>
            <a:ext cx="7848872" cy="1280890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摘要大意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550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74111"/>
              </p:ext>
            </p:extLst>
          </p:nvPr>
        </p:nvGraphicFramePr>
        <p:xfrm>
          <a:off x="1187624" y="1988840"/>
          <a:ext cx="6840760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987">
                  <a:extLst>
                    <a:ext uri="{9D8B030D-6E8A-4147-A177-3AD203B41FA5}"/>
                  </a:extLst>
                </a:gridCol>
                <a:gridCol w="3505773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/>
              <a:t>3.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65322"/>
              </p:ext>
            </p:extLst>
          </p:nvPr>
        </p:nvGraphicFramePr>
        <p:xfrm>
          <a:off x="1187624" y="1916832"/>
          <a:ext cx="7416824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/>
                  </a:extLst>
                </a:gridCol>
                <a:gridCol w="3456384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altLang="zh-TW" sz="3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zh-TW" altLang="en-US" sz="3200" kern="100" baseline="0" dirty="0" smtClean="0">
                          <a:effectLst/>
                        </a:rPr>
                        <a:t> 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357188" y="123825"/>
            <a:ext cx="7519987" cy="6734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4000" dirty="0"/>
              <a:t>4</a:t>
            </a:r>
            <a:r>
              <a:rPr lang="en-US" altLang="zh-TW" sz="4000" dirty="0" smtClean="0"/>
              <a:t>.</a:t>
            </a:r>
            <a:r>
              <a:rPr lang="zh-TW" altLang="zh-TW" sz="4000" dirty="0" smtClean="0"/>
              <a:t>填寫類型結構表</a:t>
            </a:r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a.</a:t>
            </a:r>
            <a:r>
              <a:rPr lang="zh-TW" altLang="zh-TW" sz="3600" dirty="0" smtClean="0"/>
              <a:t>藉事說理</a:t>
            </a:r>
            <a:endParaRPr lang="en-US" altLang="zh-TW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b.</a:t>
            </a:r>
            <a:r>
              <a:rPr lang="zh-TW" altLang="zh-TW" sz="3600" dirty="0" smtClean="0"/>
              <a:t>論點理由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14438" y="1571625"/>
          <a:ext cx="7572428" cy="1643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597">
                  <a:extLst>
                    <a:ext uri="{9D8B030D-6E8A-4147-A177-3AD203B41FA5}"/>
                  </a:extLst>
                </a:gridCol>
                <a:gridCol w="3141063">
                  <a:extLst>
                    <a:ext uri="{9D8B030D-6E8A-4147-A177-3AD203B41FA5}"/>
                  </a:extLst>
                </a:gridCol>
                <a:gridCol w="2571768">
                  <a:extLst>
                    <a:ext uri="{9D8B030D-6E8A-4147-A177-3AD203B41FA5}"/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例子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體悟 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說明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5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95946"/>
              </p:ext>
            </p:extLst>
          </p:nvPr>
        </p:nvGraphicFramePr>
        <p:xfrm>
          <a:off x="1214438" y="4357688"/>
          <a:ext cx="7643866" cy="2223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3180615">
                  <a:extLst>
                    <a:ext uri="{9D8B030D-6E8A-4147-A177-3AD203B41FA5}"/>
                  </a:extLst>
                </a:gridCol>
                <a:gridCol w="2605863">
                  <a:extLst>
                    <a:ext uri="{9D8B030D-6E8A-4147-A177-3AD203B41FA5}"/>
                  </a:extLst>
                </a:gridCol>
              </a:tblGrid>
              <a:tr h="55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effectLst/>
                        </a:rPr>
                        <a:t>論</a:t>
                      </a:r>
                      <a:r>
                        <a:rPr lang="zh-TW" altLang="en-US" sz="3200" kern="100" dirty="0" smtClean="0">
                          <a:effectLst/>
                        </a:rPr>
                        <a:t>據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zh-TW" sz="3200" kern="100" dirty="0" smtClean="0">
                          <a:effectLst/>
                        </a:rPr>
                        <a:t>理由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結論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(</a:t>
                      </a:r>
                      <a:r>
                        <a:rPr lang="zh-TW" altLang="zh-TW" sz="2400" kern="100" dirty="0" smtClean="0">
                          <a:effectLst/>
                        </a:rPr>
                        <a:t>含</a:t>
                      </a:r>
                      <a:r>
                        <a:rPr lang="zh-TW" altLang="en-US" sz="2400" kern="100" dirty="0" smtClean="0">
                          <a:effectLst/>
                        </a:rPr>
                        <a:t> 重申論點 </a:t>
                      </a:r>
                      <a:r>
                        <a:rPr lang="zh-TW" altLang="zh-TW" sz="2400" kern="100" dirty="0" smtClean="0">
                          <a:effectLst/>
                        </a:rPr>
                        <a:t>方法 效果</a:t>
                      </a:r>
                      <a:r>
                        <a:rPr lang="en-US" altLang="zh-TW" sz="2400" kern="100" dirty="0" smtClean="0">
                          <a:effectLst/>
                        </a:rPr>
                        <a:t>)</a:t>
                      </a:r>
                      <a:endParaRPr lang="zh-TW" alt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2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8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241823850"/>
              </p:ext>
            </p:extLst>
          </p:nvPr>
        </p:nvGraphicFramePr>
        <p:xfrm>
          <a:off x="107504" y="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 bwMode="auto">
          <a:xfrm>
            <a:off x="179512" y="-6034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</a:b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二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議論文要素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963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7831" y="123092"/>
            <a:ext cx="7520628" cy="67349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/>
              <a:t>4</a:t>
            </a:r>
            <a:r>
              <a:rPr lang="en-US" altLang="zh-TW" sz="4000" dirty="0" smtClean="0"/>
              <a:t>.</a:t>
            </a:r>
            <a:r>
              <a:rPr lang="zh-TW" altLang="zh-TW" sz="4000" dirty="0"/>
              <a:t>填寫類型結構表</a:t>
            </a:r>
          </a:p>
          <a:p>
            <a:pPr marL="0" indent="0">
              <a:buNone/>
            </a:pPr>
            <a:r>
              <a:rPr lang="en-US" altLang="zh-TW" sz="3600" dirty="0" smtClean="0"/>
              <a:t>b</a:t>
            </a:r>
            <a:r>
              <a:rPr lang="en-US" altLang="zh-TW" sz="3600" dirty="0"/>
              <a:t>.</a:t>
            </a:r>
            <a:r>
              <a:rPr lang="zh-TW" altLang="zh-TW" sz="3600" dirty="0"/>
              <a:t>論點</a:t>
            </a:r>
            <a:r>
              <a:rPr lang="zh-TW" altLang="zh-TW" sz="3600" dirty="0" smtClean="0"/>
              <a:t>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537958"/>
              </p:ext>
            </p:extLst>
          </p:nvPr>
        </p:nvGraphicFramePr>
        <p:xfrm>
          <a:off x="1187624" y="2492896"/>
          <a:ext cx="7416824" cy="4212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019">
                  <a:extLst>
                    <a:ext uri="{9D8B030D-6E8A-4147-A177-3AD203B41FA5}">
                      <a16:colId xmlns:a16="http://schemas.microsoft.com/office/drawing/2014/main" xmlns="" val="2824877654"/>
                    </a:ext>
                  </a:extLst>
                </a:gridCol>
                <a:gridCol w="3126653">
                  <a:extLst>
                    <a:ext uri="{9D8B030D-6E8A-4147-A177-3AD203B41FA5}">
                      <a16:colId xmlns:a16="http://schemas.microsoft.com/office/drawing/2014/main" xmlns="" val="4148601533"/>
                    </a:ext>
                  </a:extLst>
                </a:gridCol>
                <a:gridCol w="2471152">
                  <a:extLst>
                    <a:ext uri="{9D8B030D-6E8A-4147-A177-3AD203B41FA5}">
                      <a16:colId xmlns:a16="http://schemas.microsoft.com/office/drawing/2014/main" xmlns="" val="3375505544"/>
                    </a:ext>
                  </a:extLst>
                </a:gridCol>
              </a:tblGrid>
              <a:tr h="799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</a:rPr>
                        <a:t> </a:t>
                      </a:r>
                      <a:r>
                        <a:rPr lang="zh-TW" altLang="en-US" sz="3200" kern="100" dirty="0" smtClean="0">
                          <a:effectLst/>
                        </a:rPr>
                        <a:t>論據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理由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</a:rPr>
                        <a:t>結論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3036917"/>
                  </a:ext>
                </a:extLst>
              </a:tr>
              <a:tr h="3161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r>
                        <a:rPr lang="zh-TW" alt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</a:t>
                      </a:r>
                      <a:r>
                        <a:rPr lang="zh-TW" altLang="zh-TW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成重要條件的是努力不是資質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不論資質</a:t>
                      </a: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只</a:t>
                      </a:r>
                      <a:endParaRPr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要立志篤行</a:t>
                      </a: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就有成果</a:t>
                      </a:r>
                      <a:endParaRPr lang="zh-TW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不論貧富</a:t>
                      </a: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只</a:t>
                      </a:r>
                      <a:endParaRPr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要立志篤行</a:t>
                      </a: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就有成果</a:t>
                      </a:r>
                      <a:endParaRPr lang="zh-TW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因為</a:t>
                      </a: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理例與事例</a:t>
                      </a: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，證明學習要有成，努力比資質重要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065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5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itchFamily="34" charset="-120"/>
              </a:rPr>
              <a:t>文本</a:t>
            </a:r>
            <a:r>
              <a:rPr lang="zh-TW" altLang="en-US" b="1" dirty="0">
                <a:latin typeface="微軟正黑體" pitchFamily="34" charset="-120"/>
              </a:rPr>
              <a:t>分析實</a:t>
            </a:r>
            <a:r>
              <a:rPr lang="zh-TW" altLang="en-US" b="1" dirty="0" smtClean="0">
                <a:latin typeface="微軟正黑體" pitchFamily="34" charset="-120"/>
              </a:rPr>
              <a:t>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</a:t>
            </a:r>
            <a:r>
              <a:rPr lang="zh-TW" altLang="en-US" b="1" dirty="0">
                <a:latin typeface="微軟正黑體"/>
                <a:ea typeface="微軟正黑體"/>
              </a:rPr>
              <a:t>論點</a:t>
            </a:r>
            <a:r>
              <a:rPr lang="zh-TW" altLang="en-US" b="1" dirty="0" smtClean="0">
                <a:latin typeface="微軟正黑體"/>
                <a:ea typeface="微軟正黑體"/>
              </a:rPr>
              <a:t>理由</a:t>
            </a:r>
            <a:r>
              <a:rPr lang="en-US" altLang="zh-TW" b="1" dirty="0" smtClean="0">
                <a:latin typeface="微軟正黑體"/>
                <a:ea typeface="微軟正黑體"/>
              </a:rPr>
              <a:t>(</a:t>
            </a:r>
            <a:r>
              <a:rPr lang="zh-TW" altLang="en-US" b="1" dirty="0" smtClean="0">
                <a:latin typeface="微軟正黑體"/>
                <a:ea typeface="微軟正黑體"/>
              </a:rPr>
              <a:t>論點</a:t>
            </a:r>
            <a:r>
              <a:rPr lang="en-US" altLang="zh-TW" b="1" dirty="0" smtClean="0">
                <a:latin typeface="微軟正黑體"/>
                <a:ea typeface="微軟正黑體"/>
              </a:rPr>
              <a:t>+</a:t>
            </a:r>
            <a:r>
              <a:rPr lang="zh-TW" altLang="en-US" b="1" dirty="0" smtClean="0">
                <a:latin typeface="微軟正黑體"/>
                <a:ea typeface="微軟正黑體"/>
              </a:rPr>
              <a:t>方法</a:t>
            </a:r>
            <a:r>
              <a:rPr lang="en-US" altLang="zh-TW" b="1" dirty="0" smtClean="0">
                <a:latin typeface="微軟正黑體"/>
                <a:ea typeface="微軟正黑體"/>
              </a:rPr>
              <a:t>)</a:t>
            </a: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</a:t>
            </a:r>
            <a:r>
              <a:rPr lang="zh-TW" altLang="en-US" b="1" smtClean="0">
                <a:latin typeface="微軟正黑體"/>
                <a:ea typeface="微軟正黑體"/>
              </a:rPr>
              <a:t>範例：</a:t>
            </a:r>
            <a:r>
              <a:rPr lang="zh-TW" altLang="en-US" b="1">
                <a:latin typeface="微軟正黑體"/>
                <a:ea typeface="微軟正黑體"/>
              </a:rPr>
              <a:t>運動家風度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679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4000" b="1" dirty="0">
                <a:solidFill>
                  <a:srgbClr val="0000FF"/>
                </a:solidFill>
              </a:rPr>
              <a:t>六</a:t>
            </a:r>
            <a:r>
              <a:rPr lang="en-US" altLang="zh-TW" sz="40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4000" b="1" dirty="0" smtClean="0">
                <a:solidFill>
                  <a:srgbClr val="0000FF"/>
                </a:solidFill>
              </a:rPr>
              <a:t>議論文的類型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：依結構安排分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42630"/>
              </p:ext>
            </p:extLst>
          </p:nvPr>
        </p:nvGraphicFramePr>
        <p:xfrm>
          <a:off x="827584" y="1397000"/>
          <a:ext cx="7848872" cy="3904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84"/>
                <a:gridCol w="3598684"/>
                <a:gridCol w="2736304"/>
              </a:tblGrid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議論類型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結構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課文範例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藉事說理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事例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論點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做自己的貴人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論點理由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事例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理例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生於憂患 死於安樂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運動家的風度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</a:tr>
              <a:tr h="1001894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4.</a:t>
                      </a:r>
                      <a:r>
                        <a:rPr lang="zh-TW" altLang="en-US" sz="2400" dirty="0" smtClean="0"/>
                        <a:t>其他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   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事件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生命的碎珠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寄弟墨書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99592" y="3140968"/>
            <a:ext cx="7848872" cy="5760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運動家的風度</a:t>
            </a:r>
            <a:r>
              <a:rPr lang="en-US" altLang="zh-TW" dirty="0" smtClean="0">
                <a:solidFill>
                  <a:srgbClr val="C00000"/>
                </a:solidFill>
              </a:rPr>
              <a:t>-1</a:t>
            </a:r>
            <a:r>
              <a:rPr lang="zh-TW" altLang="en-US" dirty="0" smtClean="0">
                <a:solidFill>
                  <a:srgbClr val="C00000"/>
                </a:solidFill>
              </a:rPr>
              <a:t>～</a:t>
            </a:r>
            <a:r>
              <a:rPr lang="en-US" altLang="zh-TW" dirty="0" smtClean="0">
                <a:solidFill>
                  <a:srgbClr val="C00000"/>
                </a:solidFill>
              </a:rPr>
              <a:t>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69135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提倡運動的人，以為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運動可以增加個人民族體力的健康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。是的，健康的體力，是一生努力成功的基礎；大家體力不發展，民族的生命力也就衰落下去。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2-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古代希臘人以為「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健全的心靈，寓於健全的身體。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」這也是深刻的理論。身體不健康，心靈容易生病態，歷史上、傳記裡和心理學中的例證太多了。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3-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這些都是對的，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但是運動的精義，還不只此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它更有道德的意義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，這意義就是在運動場上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養成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人生的正大態度、政治的光明修養，以陶鑄優良的民族性。這就是我所謂「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運動家的風度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」。</a:t>
                      </a:r>
                      <a:endParaRPr lang="zh-TW" altLang="en-US" sz="32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1.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摘要重點：運動的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重要性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  (1)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運動能增加身體健康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  (2)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身體健康，心靈才會健康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新細明體"/>
                        </a:rPr>
                        <a:t>  (3)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提出論點：運動要有道德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細明體"/>
                        </a:rPr>
                        <a:t>的</a:t>
                      </a:r>
                      <a:endParaRPr lang="en-US" altLang="zh-TW" sz="2400" kern="100" dirty="0" smtClean="0">
                        <a:effectLst/>
                        <a:latin typeface="Times New Roman"/>
                        <a:ea typeface="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Times New Roman"/>
                          <a:ea typeface="細明體"/>
                        </a:rPr>
                        <a:t>　</a:t>
                      </a:r>
                      <a:r>
                        <a:rPr lang="zh-TW" altLang="en-US" sz="2400" kern="100" baseline="0" dirty="0" smtClean="0">
                          <a:effectLst/>
                          <a:latin typeface="Times New Roman"/>
                          <a:ea typeface="細明體"/>
                        </a:rPr>
                        <a:t> 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細明體"/>
                        </a:rPr>
                        <a:t>意義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=</a:t>
                      </a: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要有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運動家的風度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細明體"/>
                        </a:rPr>
                        <a:t>主</a:t>
                      </a:r>
                      <a:endParaRPr lang="en-US" altLang="zh-TW" sz="2400" kern="100" dirty="0" smtClean="0">
                        <a:effectLst/>
                        <a:latin typeface="Times New Roman"/>
                        <a:ea typeface="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baseline="0" dirty="0" smtClean="0">
                          <a:effectLst/>
                          <a:latin typeface="Times New Roman"/>
                          <a:ea typeface="細明體"/>
                        </a:rPr>
                        <a:t>     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細明體"/>
                        </a:rPr>
                        <a:t>論點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   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2.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手法：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  (1)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層層推進，提出論點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8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運動家的風度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73587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4-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養成運動家的風度，首先要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認識「君子之爭」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。「君子無所爭，必也射乎。揖讓而升，下而飲，其爭也君子。」這是何等的光明， 何等的雍容。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運動是要守著一定的規律，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在萬目睽睽的監視之下，從公開競爭而求得勝利的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；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所以一切不光明的態度，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暗箭傷人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的舉動，和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背地裡占小便宜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的心理，都當排斥。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犯規的行動，雖然可因此得勝，且未被裁判者所覺察，然而這是有風度的運動家所引為恥辱而不屑採取的。 </a:t>
                      </a:r>
                      <a:endParaRPr lang="zh-TW" altLang="en-US" sz="32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1.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摘要重點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如何養成：支論點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  (1)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方法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1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：認識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君子之爭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  (2)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相關典故：君子無所爭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  (3)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原則：追求光明得勝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  (4)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應避免的行為和心態：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細明體"/>
                        </a:rPr>
                        <a:t>暗箭</a:t>
                      </a:r>
                      <a:endParaRPr lang="en-US" altLang="zh-TW" sz="2400" kern="100" dirty="0" smtClean="0">
                        <a:effectLst/>
                        <a:latin typeface="Times New Roman"/>
                        <a:ea typeface="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baseline="0" dirty="0" smtClean="0">
                          <a:effectLst/>
                          <a:latin typeface="Times New Roman"/>
                          <a:ea typeface="細明體"/>
                        </a:rPr>
                        <a:t>      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細明體"/>
                        </a:rPr>
                        <a:t>傷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人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細明體"/>
                        </a:rPr>
                        <a:t>、佔小便宜</a:t>
                      </a:r>
                      <a:r>
                        <a:rPr lang="zh-TW" altLang="en-US" sz="2400" kern="100" dirty="0" smtClean="0">
                          <a:effectLst/>
                          <a:latin typeface="Times New Roman"/>
                          <a:ea typeface="細明體"/>
                        </a:rPr>
                        <a:t>的犯規行動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2.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手法脈絡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(1)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提出方法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  <a:sym typeface="Wingdings"/>
                        </a:rPr>
                        <a:t>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典故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  <a:sym typeface="Wingdings"/>
                        </a:rPr>
                        <a:t>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原則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  <a:sym typeface="Wingdings"/>
                        </a:rPr>
                        <a:t>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細明體"/>
                        </a:rPr>
                        <a:t>避</a:t>
                      </a:r>
                      <a:endParaRPr lang="en-US" altLang="zh-TW" sz="2400" kern="100" dirty="0" smtClean="0">
                        <a:effectLst/>
                        <a:latin typeface="Times New Roman"/>
                        <a:ea typeface="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baseline="0" dirty="0" smtClean="0">
                          <a:effectLst/>
                          <a:latin typeface="Times New Roman"/>
                          <a:ea typeface="細明體"/>
                        </a:rPr>
                        <a:t>    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細明體"/>
                        </a:rPr>
                        <a:t>免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細明體"/>
                        </a:rPr>
                        <a:t>行為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/>
                          <a:ea typeface="細明體"/>
                        </a:rPr>
                        <a:t> 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4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-27384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運動家的</a:t>
            </a:r>
            <a:r>
              <a:rPr lang="zh-TW" altLang="en-US" dirty="0" smtClean="0">
                <a:solidFill>
                  <a:srgbClr val="C00000"/>
                </a:solidFill>
              </a:rPr>
              <a:t>風度</a:t>
            </a:r>
            <a:r>
              <a:rPr lang="en-US" altLang="zh-TW" dirty="0" smtClean="0">
                <a:solidFill>
                  <a:srgbClr val="C00000"/>
                </a:solidFill>
              </a:rPr>
              <a:t>-5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14944"/>
              </p:ext>
            </p:extLst>
          </p:nvPr>
        </p:nvGraphicFramePr>
        <p:xfrm>
          <a:off x="179513" y="742741"/>
          <a:ext cx="8712968" cy="607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4320481"/>
              </a:tblGrid>
              <a:tr h="4554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5613435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5-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有風度的運動家，要有服輸的精神。「君子不怨天，不尤人。」運動家正是這種君子。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按照正道做，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輸了有何怨尤。我輸了只怪我自己不行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;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等我充實改進以後，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下次再來。人家勝了，是他本事好，我只有佩服他：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罵他不但是無聊，而且是無恥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歐美先進國家的人民，因為受了運動場上的訓練，服輸的精神是很豐富的。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這種精神，常從體育的運動場上，帶進了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政治的運動場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。譬如這次羅斯福與威爾基競選，在競選的時候，雖然互相批評；但是選舉揭曉以後，羅斯福收到第一個賀電，就是威爾基發的。這賀電的大意是：我們的政策，公諸國民之前，現在國民選擇你的，我竭誠地賀你成功。這和網球結局以後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勝利者和失敗者隔網握手的精神一樣。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此次威爾基失敗以後，還幫助羅斯福作種種外交活動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;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一切以國家為前提，這也是值得讚許的。 </a:t>
                      </a:r>
                      <a:endParaRPr lang="zh-TW" altLang="en-US" sz="32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方法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：要有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服輸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的精神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(2)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典故：不怨天不尤人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(3)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原則：服輸再充實改進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(4)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避免行為：不服輸的怪罪對手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(3)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舉例：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a.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威爾基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的服輸精神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b.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網球比賽兩方隔網握手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手法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提出方法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典故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原則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避免行為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舉例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舉例論證</a:t>
                      </a:r>
                      <a:r>
                        <a:rPr lang="en-US" sz="2800" kern="100" dirty="0">
                          <a:effectLst/>
                          <a:latin typeface="Times New Roman"/>
                          <a:ea typeface="細明體"/>
                        </a:rPr>
                        <a:t> 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8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運動家的風度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6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84454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6-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有風度的運動家，不但有服輸的精神，</a:t>
                      </a:r>
                      <a:r>
                        <a:rPr lang="zh-TW" sz="2000" u="sng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而且更有超越勝敗的心胸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。來競爭當然要求勝利，來比賽當然想創紀錄。</a:t>
                      </a:r>
                      <a:r>
                        <a:rPr lang="zh-TW" sz="2000" u="sng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但是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有修養的運動家，必定要達到</a:t>
                      </a:r>
                      <a:r>
                        <a:rPr lang="zh-TW" sz="2000" u="sng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得失無動於中的境地。運動所重，乃在運動的精神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。「</a:t>
                      </a:r>
                      <a:r>
                        <a:rPr lang="zh-TW" sz="2000" u="sng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勝固欣然，敗亦可喜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。」正是重要的運動精神之一；否則就要變成「</a:t>
                      </a:r>
                      <a:r>
                        <a:rPr lang="zh-TW" sz="2000" u="sng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悻悻然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」的小人了！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方法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：有超越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勝敗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的心胸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(2)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典故：勝固欣然，敗亦可喜。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(3)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原則：得失無動於衷，運動重在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精神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(4)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避免行為：勝欣然，敗悻悻然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手法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提出方法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原則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典故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避免行為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3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運動家的風度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7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894044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7-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有風度的運動家是「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言必信，行必果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」的人。</a:t>
                      </a: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運動會要舉行宣誓，義即在此。臨陣脫逃，半途而廢，都不是運動家所應有的。「任重而道遠」和「貫徹始終」的精神，應由運動家表現。所以賽跑落後，無希望得獎，還要努力跑到的人，乃是有毅力的人。 </a:t>
                      </a:r>
                      <a:endParaRPr lang="zh-TW" altLang="en-US" sz="36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方法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：表現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貫徹始終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的精神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典故：言必信，行必果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、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任重道遠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原則：有毅力完成比賽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任重道遠 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貫徹始終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避免行為：臨陣脫逃，半途而廢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例子：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運動會宣誓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b.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賽跑落後，無希望得獎，還要努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zh-TW" alt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力跑到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手法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典故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原則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避免行為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例子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(2)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舉例論證 </a:t>
                      </a:r>
                      <a:r>
                        <a:rPr lang="en-US" sz="2800" kern="100" dirty="0">
                          <a:effectLst/>
                          <a:latin typeface="Times New Roman"/>
                          <a:ea typeface="細明體"/>
                        </a:rPr>
                        <a:t> 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8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運動家的風度</a:t>
            </a:r>
            <a:r>
              <a:rPr lang="en-US" altLang="zh-TW" dirty="0" smtClean="0">
                <a:solidFill>
                  <a:srgbClr val="C00000"/>
                </a:solidFill>
              </a:rPr>
              <a:t>-8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21443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8-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運動家的風度表現在人生上，是一個莊嚴公正、協調進取的人生。有運動家風度的人，寧可有光明的失敗，絕不要不榮譽的成功！</a:t>
                      </a:r>
                    </a:p>
                    <a:p>
                      <a:endParaRPr lang="zh-TW" altLang="en-US" sz="32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結論：運動家的風度表現出人生的風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範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光明正大</a:t>
                      </a: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手法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論證手法：【 歸 納 】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議論特色：【提出 方法 】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4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>
                <a:latin typeface="微軟正黑體" pitchFamily="34" charset="-120"/>
              </a:rPr>
              <a:t>議論文教學模組實</a:t>
            </a:r>
            <a:r>
              <a:rPr lang="zh-TW" altLang="en-US" b="1" dirty="0" smtClean="0">
                <a:latin typeface="微軟正黑體" pitchFamily="34" charset="-120"/>
              </a:rPr>
              <a:t>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</a:t>
            </a:r>
            <a:r>
              <a:rPr lang="zh-TW" altLang="en-US" b="1" dirty="0">
                <a:latin typeface="微軟正黑體"/>
                <a:ea typeface="微軟正黑體"/>
              </a:rPr>
              <a:t>論點</a:t>
            </a:r>
            <a:r>
              <a:rPr lang="zh-TW" altLang="en-US" b="1" dirty="0" smtClean="0">
                <a:latin typeface="微軟正黑體"/>
                <a:ea typeface="微軟正黑體"/>
              </a:rPr>
              <a:t>理由</a:t>
            </a:r>
            <a:r>
              <a:rPr lang="en-US" altLang="zh-TW" b="1" dirty="0" smtClean="0">
                <a:latin typeface="微軟正黑體"/>
                <a:ea typeface="微軟正黑體"/>
              </a:rPr>
              <a:t>(</a:t>
            </a:r>
            <a:r>
              <a:rPr lang="zh-TW" altLang="en-US" b="1" dirty="0" smtClean="0">
                <a:latin typeface="微軟正黑體"/>
                <a:ea typeface="微軟正黑體"/>
              </a:rPr>
              <a:t>論點</a:t>
            </a:r>
            <a:r>
              <a:rPr lang="en-US" altLang="zh-TW" b="1" dirty="0" smtClean="0">
                <a:latin typeface="微軟正黑體"/>
                <a:ea typeface="微軟正黑體"/>
              </a:rPr>
              <a:t>+</a:t>
            </a:r>
            <a:r>
              <a:rPr lang="zh-TW" altLang="en-US" b="1" dirty="0" smtClean="0">
                <a:latin typeface="微軟正黑體"/>
                <a:ea typeface="微軟正黑體"/>
              </a:rPr>
              <a:t>方法</a:t>
            </a:r>
            <a:r>
              <a:rPr lang="en-US" altLang="zh-TW" b="1" dirty="0" smtClean="0">
                <a:latin typeface="微軟正黑體"/>
                <a:ea typeface="微軟正黑體"/>
              </a:rPr>
              <a:t>)</a:t>
            </a: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</a:t>
            </a:r>
            <a:r>
              <a:rPr lang="zh-TW" altLang="en-US" b="1" dirty="0">
                <a:latin typeface="微軟正黑體"/>
                <a:ea typeface="微軟正黑體"/>
              </a:rPr>
              <a:t>運動家風度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625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6639897"/>
              </p:ext>
            </p:extLst>
          </p:nvPr>
        </p:nvGraphicFramePr>
        <p:xfrm>
          <a:off x="107504" y="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 bwMode="auto">
          <a:xfrm>
            <a:off x="179512" y="-6034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</a:b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二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議論文要素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24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72816"/>
            <a:ext cx="7520628" cy="464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>1.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82251"/>
              </p:ext>
            </p:extLst>
          </p:nvPr>
        </p:nvGraphicFramePr>
        <p:xfrm>
          <a:off x="1403648" y="2420888"/>
          <a:ext cx="6480720" cy="1258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1370988208"/>
                    </a:ext>
                  </a:extLst>
                </a:gridCol>
                <a:gridCol w="5400600">
                  <a:extLst>
                    <a:ext uri="{9D8B030D-6E8A-4147-A177-3AD203B41FA5}">
                      <a16:colId xmlns="" xmlns:a16="http://schemas.microsoft.com/office/drawing/2014/main" val="4118531607"/>
                    </a:ext>
                  </a:extLst>
                </a:gridCol>
              </a:tblGrid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7501968"/>
                  </a:ext>
                </a:extLst>
              </a:tr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86699"/>
              </p:ext>
            </p:extLst>
          </p:nvPr>
        </p:nvGraphicFramePr>
        <p:xfrm>
          <a:off x="1331640" y="4653136"/>
          <a:ext cx="6552728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364">
                  <a:extLst>
                    <a:ext uri="{9D8B030D-6E8A-4147-A177-3AD203B41FA5}">
                      <a16:colId xmlns="" xmlns:a16="http://schemas.microsoft.com/office/drawing/2014/main" val="3771204115"/>
                    </a:ext>
                  </a:extLst>
                </a:gridCol>
                <a:gridCol w="3276364">
                  <a:extLst>
                    <a:ext uri="{9D8B030D-6E8A-4147-A177-3AD203B41FA5}">
                      <a16:colId xmlns="" xmlns:a16="http://schemas.microsoft.com/office/drawing/2014/main" val="1892703500"/>
                    </a:ext>
                  </a:extLst>
                </a:gridCol>
              </a:tblGrid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7430730"/>
                  </a:ext>
                </a:extLst>
              </a:tr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514717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51520" y="217287"/>
            <a:ext cx="8712968" cy="12808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/>
              <a:t>二</a:t>
            </a:r>
            <a:r>
              <a:rPr lang="zh-TW" altLang="en-US" sz="4800" dirty="0" smtClean="0">
                <a:latin typeface="微軟正黑體"/>
                <a:ea typeface="微軟正黑體"/>
              </a:rPr>
              <a:t>、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>
                <a:solidFill>
                  <a:srgbClr val="FF0000"/>
                </a:solidFill>
              </a:rPr>
              <a:t>摘要大意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934" y="1498178"/>
            <a:ext cx="7520628" cy="464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>1.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04422"/>
              </p:ext>
            </p:extLst>
          </p:nvPr>
        </p:nvGraphicFramePr>
        <p:xfrm>
          <a:off x="1331640" y="2204864"/>
          <a:ext cx="7632848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1370988208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4118531607"/>
                    </a:ext>
                  </a:extLst>
                </a:gridCol>
              </a:tblGrid>
              <a:tr h="53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主論點：運動的重要性就是要培養運動家的風度</a:t>
                      </a:r>
                    </a:p>
                    <a:p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支論點：養成運動家風度的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方法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4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7501968"/>
                  </a:ext>
                </a:extLst>
              </a:tr>
              <a:tr h="53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舉事例、言例以證明方法正確（證明支論點）</a:t>
                      </a:r>
                      <a:endParaRPr lang="zh-TW" sz="4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82655"/>
              </p:ext>
            </p:extLst>
          </p:nvPr>
        </p:nvGraphicFramePr>
        <p:xfrm>
          <a:off x="1331640" y="4653136"/>
          <a:ext cx="7488832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121">
                  <a:extLst>
                    <a:ext uri="{9D8B030D-6E8A-4147-A177-3AD203B41FA5}">
                      <a16:colId xmlns:a16="http://schemas.microsoft.com/office/drawing/2014/main" xmlns="" val="3771204115"/>
                    </a:ext>
                  </a:extLst>
                </a:gridCol>
                <a:gridCol w="4194711">
                  <a:extLst>
                    <a:ext uri="{9D8B030D-6E8A-4147-A177-3AD203B41FA5}">
                      <a16:colId xmlns:a16="http://schemas.microsoft.com/office/drawing/2014/main" xmlns="" val="1892703500"/>
                    </a:ext>
                  </a:extLst>
                </a:gridCol>
              </a:tblGrid>
              <a:tr h="39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7430730"/>
                  </a:ext>
                </a:extLst>
              </a:tr>
              <a:tr h="39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運動可以培養運動家的風度</a:t>
                      </a:r>
                      <a:endParaRPr lang="zh-TW" sz="36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我們可以認識君子之爭＋有服輸的精神＋有超越勝敗的心胸 ＋有貫徹始終的精神來培養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運動家的風度</a:t>
                      </a:r>
                      <a:endParaRPr lang="zh-TW" sz="36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514717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971600" y="217287"/>
            <a:ext cx="7848872" cy="1280890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摘要大意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917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64846"/>
              </p:ext>
            </p:extLst>
          </p:nvPr>
        </p:nvGraphicFramePr>
        <p:xfrm>
          <a:off x="1187624" y="1988840"/>
          <a:ext cx="6840760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987">
                  <a:extLst>
                    <a:ext uri="{9D8B030D-6E8A-4147-A177-3AD203B41FA5}"/>
                  </a:extLst>
                </a:gridCol>
                <a:gridCol w="3505773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/>
              <a:t>3.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31923"/>
              </p:ext>
            </p:extLst>
          </p:nvPr>
        </p:nvGraphicFramePr>
        <p:xfrm>
          <a:off x="1187624" y="1916832"/>
          <a:ext cx="7416824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/>
                  </a:extLst>
                </a:gridCol>
                <a:gridCol w="3456384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altLang="zh-TW" sz="3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zh-TW" altLang="en-US" sz="3200" kern="100" baseline="0" dirty="0" smtClean="0">
                          <a:effectLst/>
                        </a:rPr>
                        <a:t> 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357188" y="123825"/>
            <a:ext cx="7519987" cy="6734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4000" dirty="0"/>
              <a:t>4</a:t>
            </a:r>
            <a:r>
              <a:rPr lang="en-US" altLang="zh-TW" sz="4000" dirty="0" smtClean="0"/>
              <a:t>.</a:t>
            </a:r>
            <a:r>
              <a:rPr lang="zh-TW" altLang="zh-TW" sz="4000" dirty="0" smtClean="0"/>
              <a:t>填寫類型結構表</a:t>
            </a:r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a.</a:t>
            </a:r>
            <a:r>
              <a:rPr lang="zh-TW" altLang="zh-TW" sz="3600" dirty="0" smtClean="0"/>
              <a:t>藉事說理</a:t>
            </a:r>
            <a:endParaRPr lang="en-US" altLang="zh-TW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b.</a:t>
            </a:r>
            <a:r>
              <a:rPr lang="zh-TW" altLang="zh-TW" sz="3600" dirty="0" smtClean="0"/>
              <a:t>論點理由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14438" y="1571625"/>
          <a:ext cx="7572428" cy="1643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597">
                  <a:extLst>
                    <a:ext uri="{9D8B030D-6E8A-4147-A177-3AD203B41FA5}"/>
                  </a:extLst>
                </a:gridCol>
                <a:gridCol w="3141063">
                  <a:extLst>
                    <a:ext uri="{9D8B030D-6E8A-4147-A177-3AD203B41FA5}"/>
                  </a:extLst>
                </a:gridCol>
                <a:gridCol w="2571768">
                  <a:extLst>
                    <a:ext uri="{9D8B030D-6E8A-4147-A177-3AD203B41FA5}"/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例子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體悟 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說明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5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2154"/>
              </p:ext>
            </p:extLst>
          </p:nvPr>
        </p:nvGraphicFramePr>
        <p:xfrm>
          <a:off x="1214438" y="4357688"/>
          <a:ext cx="7643866" cy="2223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3180615">
                  <a:extLst>
                    <a:ext uri="{9D8B030D-6E8A-4147-A177-3AD203B41FA5}"/>
                  </a:extLst>
                </a:gridCol>
                <a:gridCol w="2605863">
                  <a:extLst>
                    <a:ext uri="{9D8B030D-6E8A-4147-A177-3AD203B41FA5}"/>
                  </a:extLst>
                </a:gridCol>
              </a:tblGrid>
              <a:tr h="55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effectLst/>
                        </a:rPr>
                        <a:t>論</a:t>
                      </a:r>
                      <a:r>
                        <a:rPr lang="zh-TW" altLang="en-US" sz="3200" kern="100" dirty="0" smtClean="0">
                          <a:effectLst/>
                        </a:rPr>
                        <a:t>據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zh-TW" sz="3200" kern="100" dirty="0" smtClean="0">
                          <a:effectLst/>
                        </a:rPr>
                        <a:t>理由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結論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(</a:t>
                      </a:r>
                      <a:r>
                        <a:rPr lang="zh-TW" altLang="zh-TW" sz="2400" kern="100" dirty="0" smtClean="0">
                          <a:effectLst/>
                        </a:rPr>
                        <a:t>含</a:t>
                      </a:r>
                      <a:r>
                        <a:rPr lang="zh-TW" altLang="en-US" sz="2400" kern="100" dirty="0" smtClean="0">
                          <a:effectLst/>
                        </a:rPr>
                        <a:t> 重申論點 </a:t>
                      </a:r>
                      <a:r>
                        <a:rPr lang="zh-TW" altLang="zh-TW" sz="2400" kern="100" dirty="0" smtClean="0">
                          <a:effectLst/>
                        </a:rPr>
                        <a:t>方法 效果</a:t>
                      </a:r>
                      <a:r>
                        <a:rPr lang="en-US" altLang="zh-TW" sz="2400" kern="100" dirty="0" smtClean="0">
                          <a:effectLst/>
                        </a:rPr>
                        <a:t>)</a:t>
                      </a:r>
                      <a:endParaRPr lang="zh-TW" alt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2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1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7831" y="123092"/>
            <a:ext cx="7520628" cy="6734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 smtClean="0"/>
              <a:t>4.</a:t>
            </a:r>
            <a:r>
              <a:rPr lang="zh-TW" altLang="zh-TW" sz="4000" dirty="0"/>
              <a:t>填寫類型結構表</a:t>
            </a:r>
          </a:p>
          <a:p>
            <a:pPr marL="0" indent="0">
              <a:buNone/>
            </a:pPr>
            <a:r>
              <a:rPr lang="en-US" altLang="zh-TW" sz="3600" dirty="0" smtClean="0"/>
              <a:t>b</a:t>
            </a:r>
            <a:r>
              <a:rPr lang="en-US" altLang="zh-TW" sz="3600" dirty="0"/>
              <a:t>.</a:t>
            </a:r>
            <a:r>
              <a:rPr lang="zh-TW" altLang="zh-TW" sz="3600" dirty="0"/>
              <a:t>論點</a:t>
            </a:r>
            <a:r>
              <a:rPr lang="zh-TW" altLang="zh-TW" sz="3600" dirty="0" smtClean="0"/>
              <a:t>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470563"/>
              </p:ext>
            </p:extLst>
          </p:nvPr>
        </p:nvGraphicFramePr>
        <p:xfrm>
          <a:off x="1187624" y="1628800"/>
          <a:ext cx="7416824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019">
                  <a:extLst>
                    <a:ext uri="{9D8B030D-6E8A-4147-A177-3AD203B41FA5}">
                      <a16:colId xmlns:a16="http://schemas.microsoft.com/office/drawing/2014/main" xmlns="" val="2824877654"/>
                    </a:ext>
                  </a:extLst>
                </a:gridCol>
                <a:gridCol w="3126653">
                  <a:extLst>
                    <a:ext uri="{9D8B030D-6E8A-4147-A177-3AD203B41FA5}">
                      <a16:colId xmlns:a16="http://schemas.microsoft.com/office/drawing/2014/main" xmlns="" val="4148601533"/>
                    </a:ext>
                  </a:extLst>
                </a:gridCol>
                <a:gridCol w="2471152">
                  <a:extLst>
                    <a:ext uri="{9D8B030D-6E8A-4147-A177-3AD203B41FA5}">
                      <a16:colId xmlns:a16="http://schemas.microsoft.com/office/drawing/2014/main" xmlns="" val="3375505544"/>
                    </a:ext>
                  </a:extLst>
                </a:gridCol>
              </a:tblGrid>
              <a:tr h="799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</a:rPr>
                        <a:t> </a:t>
                      </a:r>
                      <a:r>
                        <a:rPr lang="zh-TW" altLang="en-US" sz="3200" kern="100" dirty="0" smtClean="0">
                          <a:effectLst/>
                        </a:rPr>
                        <a:t>論據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方法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</a:rPr>
                        <a:t>結論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3036917"/>
                  </a:ext>
                </a:extLst>
              </a:tr>
              <a:tr h="3161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運動可以培養運動家的風度</a:t>
                      </a:r>
                      <a:endParaRPr lang="zh-TW" sz="3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君子之爭＋服輸的精神＋超越勝敗＋貫徹始終</a:t>
                      </a:r>
                      <a:endParaRPr lang="zh-TW" sz="3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完成上述方法，必能擁有莊嚴公正、協調進取的人生</a:t>
                      </a:r>
                      <a:endParaRPr lang="zh-TW" sz="3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065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2297825"/>
            <a:ext cx="8964488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>
                <a:latin typeface="微軟正黑體" pitchFamily="34" charset="-120"/>
              </a:rPr>
              <a:t>議論文</a:t>
            </a:r>
            <a:r>
              <a:rPr lang="zh-TW" altLang="en-US" b="1" dirty="0" smtClean="0">
                <a:latin typeface="微軟正黑體" pitchFamily="34" charset="-120"/>
              </a:rPr>
              <a:t>文本</a:t>
            </a:r>
            <a:r>
              <a:rPr lang="zh-TW" altLang="en-US" b="1" dirty="0">
                <a:latin typeface="微軟正黑體" pitchFamily="34" charset="-120"/>
              </a:rPr>
              <a:t>分析實</a:t>
            </a:r>
            <a:r>
              <a:rPr lang="zh-TW" altLang="en-US" b="1" dirty="0" smtClean="0">
                <a:latin typeface="微軟正黑體" pitchFamily="34" charset="-120"/>
              </a:rPr>
              <a:t>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 pitchFamily="34" charset="-120"/>
              </a:rPr>
              <a:t>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：論點理由</a:t>
            </a:r>
            <a:r>
              <a:rPr lang="en-US" altLang="zh-TW" b="1" dirty="0" smtClean="0">
                <a:latin typeface="微軟正黑體"/>
                <a:ea typeface="微軟正黑體"/>
              </a:rPr>
              <a:t>(</a:t>
            </a:r>
            <a:r>
              <a:rPr lang="zh-TW" altLang="zh-TW" b="1" dirty="0"/>
              <a:t>事件＋論點＋論據＋方法＋</a:t>
            </a:r>
            <a:r>
              <a:rPr lang="en-US" altLang="zh-TW" b="1" dirty="0"/>
              <a:t>…</a:t>
            </a:r>
            <a:r>
              <a:rPr lang="en-US" altLang="zh-TW" b="1" dirty="0" smtClean="0">
                <a:latin typeface="微軟正黑體"/>
                <a:ea typeface="微軟正黑體"/>
              </a:rPr>
              <a:t>)</a:t>
            </a: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/>
                <a:ea typeface="微軟正黑體"/>
              </a:rPr>
              <a:t>範例：</a:t>
            </a:r>
            <a:r>
              <a:rPr lang="zh-TW" altLang="en-US" b="1" dirty="0">
                <a:latin typeface="微軟正黑體"/>
                <a:ea typeface="微軟正黑體"/>
              </a:rPr>
              <a:t>生命的碎珠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4908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生命的碎珠</a:t>
            </a:r>
            <a:r>
              <a:rPr lang="en-US" altLang="zh-TW" dirty="0" smtClean="0">
                <a:solidFill>
                  <a:srgbClr val="C00000"/>
                </a:solidFill>
              </a:rPr>
              <a:t>-1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58219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沒有一樣事物，比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新式按鍵電話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，更能具體說明「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這是個分秒必爭的世界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」了。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的確，現代人連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讓電話的轉盤撥轉回來的一兩秒時間都不願等待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，我們還能懷疑這不是個節奏迅速、步履匆忙的時代嗎？ </a:t>
                      </a:r>
                      <a:endParaRPr lang="zh-TW" altLang="en-US" sz="40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事例：以新式按鍵電話和撥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電話的習慣為例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(2)(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體悟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：現代社會分秒必爭</a:t>
                      </a:r>
                    </a:p>
                    <a:p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論證手法：舉例論證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生命的碎珠</a:t>
            </a:r>
            <a:r>
              <a:rPr lang="en-US" altLang="zh-TW" dirty="0" smtClean="0">
                <a:solidFill>
                  <a:srgbClr val="C00000"/>
                </a:solidFill>
              </a:rPr>
              <a:t>-2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98170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也許，正因為點點滴滴的時間，都可能是致勝的關鍵，值得我們加以珍惜、爭取。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因此，能掌握時間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——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尤其是瑣碎時間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——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的人，往往也都是令人欽佩仰慕的智者、成功者。</a:t>
                      </a:r>
                      <a:endParaRPr lang="zh-TW" altLang="en-US" sz="48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論點：善用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零碎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時間方能成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功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手法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因果關係</a:t>
                      </a:r>
                      <a:endParaRPr lang="zh-TW" sz="4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生命的碎珠</a:t>
            </a:r>
            <a:r>
              <a:rPr lang="en-US" altLang="zh-TW" dirty="0" smtClean="0">
                <a:solidFill>
                  <a:srgbClr val="C00000"/>
                </a:solidFill>
              </a:rPr>
              <a:t>-3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34987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胡適之先生便曾以「不做無益事，一日當三日，人活五十歲，我活百五十」的生活哲學來自勉，所以，他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雖然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每日在著書立說、從事學術研究和教育工作之外，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還要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親自處理諸多繁雜事務，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但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由於能充分掌握、支配瑣碎時間，做建設性的運用，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因此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仍然生活得從容自如，處處流露出一個溫藹學者的修養與風範，從不覺得時間不敷使用。</a:t>
                      </a:r>
                      <a:endParaRPr lang="zh-TW" altLang="en-US" sz="54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胡適善用零碎時間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生活從容</a:t>
                      </a: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手法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舉例論證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近代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學者形象的描寫：從事的事務、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流露的風範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雖然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還要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由於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因此：連接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詞的使表達對掌握零碎時間的重視</a:t>
                      </a:r>
                      <a:endParaRPr lang="zh-TW" sz="4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6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568952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(1)</a:t>
            </a:r>
            <a:r>
              <a:rPr lang="zh-TW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論據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類型</a:t>
            </a:r>
            <a:endParaRPr lang="zh-TW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7132"/>
              </p:ext>
            </p:extLst>
          </p:nvPr>
        </p:nvGraphicFramePr>
        <p:xfrm>
          <a:off x="611560" y="1124744"/>
          <a:ext cx="7920882" cy="564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321045"/>
                <a:gridCol w="2575501"/>
              </a:tblGrid>
              <a:tr h="44221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事實論據</a:t>
                      </a:r>
                      <a:endParaRPr lang="zh-TW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理論論據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</a:tr>
              <a:tr h="44221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</a:tr>
              <a:tr h="1934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TW" altLang="zh-TW" sz="1800" dirty="0" smtClean="0"/>
                        <a:t>胡適先生曾以「不做無益事，一日當三日用，人活五十歲，我活一百五十」的生活哲學來自勉。雖然他每日在著書立說、從事學術研究和教育工作之外，還要親自處裡諸多繁雜事務，但由於能充分掌握、支配零碎時間，因此，仍然生活得從容自如，處處流露出一個溫藹學者的修養與風範，從不覺得時間不敷使用。</a:t>
                      </a:r>
                      <a:endParaRPr lang="en-US" altLang="zh-TW" sz="1800" dirty="0" smtClean="0"/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zh-TW" altLang="en-US" sz="2000" b="1" i="0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dirty="0" smtClean="0">
                          <a:latin typeface="+mn-ea"/>
                        </a:rPr>
                        <a:t>陶淵明曾經說過</a:t>
                      </a:r>
                      <a:r>
                        <a:rPr lang="en-US" altLang="zh-TW" sz="2000" dirty="0" smtClean="0">
                          <a:latin typeface="+mn-ea"/>
                        </a:rPr>
                        <a:t>:</a:t>
                      </a:r>
                      <a:r>
                        <a:rPr lang="zh-TW" altLang="zh-TW" sz="2000" dirty="0" smtClean="0">
                          <a:latin typeface="+mn-ea"/>
                        </a:rPr>
                        <a:t>「</a:t>
                      </a:r>
                      <a:r>
                        <a:rPr lang="zh-TW" altLang="zh-TW" sz="2000" b="1" dirty="0" smtClean="0">
                          <a:solidFill>
                            <a:srgbClr val="7030A0"/>
                          </a:solidFill>
                          <a:latin typeface="+mn-ea"/>
                        </a:rPr>
                        <a:t>盛年不重來，一日難再晨，及時當勉勵，歲月不待人。</a:t>
                      </a:r>
                      <a:r>
                        <a:rPr lang="zh-TW" altLang="zh-TW" sz="2000" dirty="0" smtClean="0">
                          <a:latin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rgbClr val="7030A0"/>
                          </a:solidFill>
                          <a:latin typeface="+mn-ea"/>
                          <a:ea typeface="+mn-ea"/>
                          <a:cs typeface="+mn-cs"/>
                        </a:rPr>
                        <a:t>故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天將降大任於斯人也，必先苦其心志，勞其筋骨，餓其體膚，空乏其身，行拂亂其所爲，所以動心忍性，曾益其所不能。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zh-TW" altLang="en-US" sz="20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8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zh-TW" altLang="en-US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說明</a:t>
                      </a: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zh-TW" altLang="en-US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善用零碎時間</a:t>
                      </a:r>
                      <a:r>
                        <a:rPr lang="zh-TW" altLang="en-US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新細明體"/>
                          <a:ea typeface="新細明體"/>
                          <a:cs typeface="+mn-cs"/>
                        </a:rPr>
                        <a:t>，方有成就</a:t>
                      </a: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endParaRPr lang="zh-TW" altLang="en-US" sz="2000" b="1" i="0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說明「人需把握時間 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說明「生於憂患」</a:t>
                      </a:r>
                      <a:r>
                        <a:rPr lang="zh-TW" altLang="en-US" sz="2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altLang="zh-TW" sz="2000" b="1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zh-TW" altLang="en-US" sz="2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的理由</a:t>
                      </a:r>
                      <a:endParaRPr lang="en-US" altLang="zh-TW" sz="2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371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生命的碎珠</a:t>
            </a:r>
            <a:r>
              <a:rPr lang="en-US" altLang="zh-TW" dirty="0" smtClean="0">
                <a:solidFill>
                  <a:srgbClr val="C00000"/>
                </a:solidFill>
              </a:rPr>
              <a:t>-4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8450"/>
              </p:ext>
            </p:extLst>
          </p:nvPr>
        </p:nvGraphicFramePr>
        <p:xfrm>
          <a:off x="479309" y="1091558"/>
          <a:ext cx="841317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zh-TW" sz="2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此外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，據說美國歷史上最年輕的總統甘迺迪先生，常常在他接見的第一位客人起身離去，第二位客人尚未踏進接待室之前，也必拿起手邊的書籍來翻閱、研讀，絕不輕易浪費這些短暫的空檔</a:t>
                      </a:r>
                      <a:r>
                        <a:rPr lang="zh-TW" altLang="zh-TW" sz="2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正</a:t>
                      </a:r>
                      <a:r>
                        <a:rPr lang="zh-TW" altLang="zh-TW" sz="2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因為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他善於利用瑣碎時間，來培養豐富的學識，</a:t>
                      </a:r>
                      <a:r>
                        <a:rPr lang="zh-TW" altLang="zh-TW" sz="2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所以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當有人批評他的髮型過於古板難看時，才能自信而從容不迫地回答：「我相信治理國家的本領，不在頭皮上面，而在頭皮下面。」使得對方知難而退</a:t>
                      </a:r>
                      <a:r>
                        <a:rPr lang="zh-TW" altLang="zh-TW" sz="2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altLang="en-US" sz="22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1.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摘要重點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 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甘迺迪總統善用零碎時間</a:t>
                      </a: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  <a:sym typeface="Wingdings"/>
                        </a:rPr>
                        <a:t>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自信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 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治國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200" kern="100" dirty="0" smtClean="0">
                        <a:effectLst/>
                        <a:latin typeface="Times New Roman"/>
                        <a:ea typeface="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effectLst/>
                          <a:latin typeface="Times New Roman"/>
                          <a:ea typeface="細明體"/>
                        </a:rPr>
                        <a:t>2</a:t>
                      </a: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.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手法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  (1)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舉例論證</a:t>
                      </a: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近代</a:t>
                      </a: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  (2)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元首形象的描寫：從事的事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    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務、具體事件</a:t>
                      </a: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批評外型的回應</a:t>
                      </a: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    </a:t>
                      </a:r>
                      <a:r>
                        <a:rPr lang="zh-TW" altLang="en-US" sz="2200" kern="100" dirty="0" smtClean="0">
                          <a:effectLst/>
                          <a:latin typeface="Times New Roman"/>
                          <a:ea typeface="細明體"/>
                        </a:rPr>
                        <a:t>來</a:t>
                      </a:r>
                      <a:r>
                        <a:rPr lang="zh-TW" sz="2200" kern="100" dirty="0" smtClean="0">
                          <a:effectLst/>
                          <a:latin typeface="Times New Roman"/>
                          <a:ea typeface="細明體"/>
                        </a:rPr>
                        <a:t>描寫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特質</a:t>
                      </a: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自信</a:t>
                      </a: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Times New Roman"/>
                          <a:ea typeface="細明體"/>
                        </a:rPr>
                        <a:t>  (3)</a:t>
                      </a:r>
                      <a:r>
                        <a:rPr lang="zh-TW" sz="2200" kern="100" dirty="0">
                          <a:effectLst/>
                          <a:latin typeface="Times New Roman"/>
                          <a:ea typeface="細明體"/>
                        </a:rPr>
                        <a:t>因果關係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7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生命的碎珠</a:t>
            </a:r>
            <a:r>
              <a:rPr lang="en-US" altLang="zh-TW" dirty="0" smtClean="0">
                <a:solidFill>
                  <a:srgbClr val="C00000"/>
                </a:solidFill>
              </a:rPr>
              <a:t>-5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5942"/>
              </p:ext>
            </p:extLst>
          </p:nvPr>
        </p:nvGraphicFramePr>
        <p:xfrm>
          <a:off x="273629" y="1116033"/>
          <a:ext cx="864096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5"/>
                <a:gridCol w="3816425"/>
              </a:tblGrid>
              <a:tr h="3050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3661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撇開近人不談，在我們古代那樣</a:t>
                      </a:r>
                      <a:r>
                        <a:rPr lang="zh-TW" sz="2000" u="sng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從容、悠閒的農業社會裡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，就已有許多懂得珍惜生命的</a:t>
                      </a:r>
                      <a:r>
                        <a:rPr lang="zh-TW" sz="2000" u="sng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哲人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了。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陶淵明</a:t>
                      </a:r>
                      <a:r>
                        <a:rPr lang="zh-TW" sz="2000" u="sng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曾經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說過：「盛年不重來，一日難再晨，及時當勉勵，歲月不待人」，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千字文中</a:t>
                      </a:r>
                      <a:r>
                        <a:rPr lang="zh-TW" sz="2000" b="1" u="sng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也有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「尺璧非寶，寸陰是競」的格言。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u="sng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而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宋代大儒歐陽脩，更是一個善於利用瑣碎時間的生活藝術家。他說，他常利用「三上」的工夫構思文章，何謂「三上」？那便是「枕上、廁上、馬上」。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u="sng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試想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，生活在今天的我們，</a:t>
                      </a:r>
                      <a:r>
                        <a:rPr lang="zh-TW" sz="2000" u="sng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如果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每天也能利用這些看似瑣碎而不重要的短暫時間，有恆地記一首唐詩、宋詞、一句格言，或背誦幾個英文單字，一年下來，能有多少收穫啊？ 　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摘要重點：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(1)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重點：古代哲人珍惜時間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(2)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舉例：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  a.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陶淵明：及時當勉勵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  b.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千字文：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新細明體"/>
                        </a:rPr>
                        <a:t>寸陰是競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  c.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歐陽脩：三上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  d.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今人善用零碎時間：背誦有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     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得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手法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(1)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舉例論證：事例、言例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(2)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多例並列的寫法：也有</a:t>
                      </a:r>
                      <a:r>
                        <a:rPr lang="en-US" sz="2000" kern="100" dirty="0" smtClean="0">
                          <a:effectLst/>
                          <a:latin typeface="Times New Roman"/>
                          <a:ea typeface="細明體"/>
                        </a:rPr>
                        <a:t>……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baseline="0" dirty="0" smtClean="0">
                          <a:effectLst/>
                          <a:latin typeface="Times New Roman"/>
                          <a:ea typeface="細明體"/>
                        </a:rPr>
                        <a:t>      </a:t>
                      </a:r>
                      <a:r>
                        <a:rPr lang="zh-TW" sz="2000" kern="100" dirty="0" smtClean="0">
                          <a:effectLst/>
                          <a:latin typeface="Times New Roman"/>
                          <a:ea typeface="細明體"/>
                        </a:rPr>
                        <a:t>而且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……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試想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……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如果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7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生命的碎珠</a:t>
            </a:r>
            <a:r>
              <a:rPr lang="en-US" altLang="zh-TW" dirty="0" smtClean="0">
                <a:solidFill>
                  <a:srgbClr val="C00000"/>
                </a:solidFill>
              </a:rPr>
              <a:t>-6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26499"/>
              </p:ext>
            </p:extLst>
          </p:nvPr>
        </p:nvGraphicFramePr>
        <p:xfrm>
          <a:off x="273629" y="1116033"/>
          <a:ext cx="864096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5"/>
                <a:gridCol w="3816425"/>
              </a:tblGrid>
              <a:tr h="3050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3661106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一個發人深省的小比方：在一個空無一物的箱子裡，我們最初可以放進一些大石頭，等到再也放不進大石頭時，餘下來的空隙，我們可放進不少小石頭；小石頭已放滿時，還可容納許多細沙；等到細沙也把箱子裡所有的空間都填實了，我們仍可再注入不少清水……。 　　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如果，我們每天二十四小時，就是這口大箱子，而我們吃飯、睡覺、洗澡、上學、辦公、休閒、沉思的時間，就相當於箱裡大大小小的石頭，那麼，仍有不少零星、分散的空隙，可供我們完成許多事務。能不能掌握、利用它們，讓每天的生活都充實無愧，就全靠我們自己了。</a:t>
                      </a:r>
                      <a:endParaRPr lang="zh-TW" sz="2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提出方法：以在箱子放置東西為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喻，說明蒐集、善用時間的方法。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手法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以箱子為喻：比喻論證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62736"/>
              </p:ext>
            </p:extLst>
          </p:nvPr>
        </p:nvGraphicFramePr>
        <p:xfrm>
          <a:off x="5292080" y="2600464"/>
          <a:ext cx="3600400" cy="27266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1800200"/>
              </a:tblGrid>
              <a:tr h="350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細明體"/>
                        </a:rPr>
                        <a:t>時間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細明體"/>
                        </a:rPr>
                        <a:t>比喻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50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細明體"/>
                        </a:rPr>
                        <a:t>一般</a:t>
                      </a:r>
                      <a:r>
                        <a:rPr lang="en-US" sz="1800" b="1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生活時間</a:t>
                      </a:r>
                      <a:r>
                        <a:rPr lang="en-US" sz="1800" b="1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細明體"/>
                        </a:rPr>
                        <a:t>箱內大小石頭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50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零碎</a:t>
                      </a:r>
                      <a:r>
                        <a:rPr lang="en-US" sz="1800" b="1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r>
                        <a:rPr lang="zh-TW" sz="1800" b="1" kern="100" dirty="0">
                          <a:effectLst/>
                          <a:latin typeface="Times New Roman"/>
                          <a:ea typeface="細明體"/>
                        </a:rPr>
                        <a:t>時間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細明體"/>
                        </a:rPr>
                        <a:t>大口箱的空隙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50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善用</a:t>
                      </a:r>
                      <a:r>
                        <a:rPr lang="en-US" sz="1800" b="1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r>
                        <a:rPr lang="zh-TW" sz="1800" b="1" kern="100" dirty="0">
                          <a:effectLst/>
                          <a:latin typeface="Times New Roman"/>
                          <a:ea typeface="細明體"/>
                        </a:rPr>
                        <a:t>零碎時間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細明體"/>
                        </a:rPr>
                        <a:t>箱的空隙可填細沙水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50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Times New Roman"/>
                          <a:ea typeface="細明體"/>
                        </a:rPr>
                        <a:t>更細碎的時間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細明體"/>
                        </a:rPr>
                        <a:t>仍可再注入更多清水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700532">
                <a:tc gridSpan="2"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方法：掌握、利用零碎時間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生活就會充實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生命的碎珠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7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03588"/>
              </p:ext>
            </p:extLst>
          </p:nvPr>
        </p:nvGraphicFramePr>
        <p:xfrm>
          <a:off x="273629" y="1116033"/>
          <a:ext cx="8640960" cy="411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5"/>
                <a:gridCol w="3816425"/>
              </a:tblGrid>
              <a:tr h="3050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3661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積沙能夠成塔，集腋可以成裘，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瑣碎的時間，應該是生命中的碎珠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、沙金、片玉，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能勤於撿拾，並集合它們，那的確是一筆可觀的財富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2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重點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(1)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點出題目：生命的碎珠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(2)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重述論點：零碎時間如</a:t>
                      </a:r>
                      <a:r>
                        <a:rPr lang="zh-TW" sz="2000" kern="100" dirty="0" smtClean="0">
                          <a:effectLst/>
                          <a:latin typeface="Times New Roman"/>
                          <a:ea typeface="細明體"/>
                        </a:rPr>
                        <a:t>珍珠</a:t>
                      </a:r>
                      <a:endParaRPr lang="en-US" altLang="zh-TW" sz="2000" kern="100" dirty="0" smtClean="0">
                        <a:effectLst/>
                        <a:latin typeface="Times New Roman"/>
                        <a:ea typeface="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baseline="0" dirty="0" smtClean="0">
                          <a:effectLst/>
                          <a:latin typeface="Times New Roman"/>
                          <a:ea typeface="細明體"/>
                        </a:rPr>
                        <a:t>       </a:t>
                      </a:r>
                      <a:r>
                        <a:rPr lang="zh-TW" sz="2000" kern="100" dirty="0" smtClean="0">
                          <a:effectLst/>
                          <a:latin typeface="Times New Roman"/>
                          <a:ea typeface="細明體"/>
                        </a:rPr>
                        <a:t>般珍貴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，善用才能成功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(3)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以可觀的財富強調善用</a:t>
                      </a:r>
                      <a:r>
                        <a:rPr lang="zh-TW" sz="2000" kern="100" dirty="0" smtClean="0">
                          <a:effectLst/>
                          <a:latin typeface="Times New Roman"/>
                          <a:ea typeface="細明體"/>
                        </a:rPr>
                        <a:t>時間</a:t>
                      </a:r>
                      <a:endParaRPr lang="en-US" altLang="zh-TW" sz="2000" kern="100" dirty="0" smtClean="0">
                        <a:effectLst/>
                        <a:latin typeface="Times New Roman"/>
                        <a:ea typeface="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baseline="0" dirty="0" smtClean="0">
                          <a:effectLst/>
                          <a:latin typeface="Times New Roman"/>
                          <a:ea typeface="細明體"/>
                        </a:rPr>
                        <a:t>       </a:t>
                      </a:r>
                      <a:r>
                        <a:rPr lang="zh-TW" sz="2000" kern="100" dirty="0" smtClean="0">
                          <a:effectLst/>
                          <a:latin typeface="Times New Roman"/>
                          <a:ea typeface="細明體"/>
                        </a:rPr>
                        <a:t>的</a:t>
                      </a:r>
                      <a:r>
                        <a:rPr lang="en-US" sz="2000" kern="100" dirty="0" smtClean="0">
                          <a:effectLst/>
                          <a:latin typeface="Times New Roman"/>
                          <a:ea typeface="細明體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( 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細明體"/>
                        </a:rPr>
                        <a:t>效果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手法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點題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  <a:sym typeface="Wingdings"/>
                        </a:rPr>
                        <a:t>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重述論點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  <a:sym typeface="Wingdings"/>
                        </a:rPr>
                        <a:t>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強調效果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寫作特色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全篇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結構完整：論點、論據、做法、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細明體"/>
                        </a:rPr>
                        <a:t>  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細明體"/>
                        </a:rPr>
                        <a:t>結論 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2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結構圖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30448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>
                <a:latin typeface="微軟正黑體" pitchFamily="34" charset="-120"/>
              </a:rPr>
              <a:t>議論文教學模組</a:t>
            </a:r>
            <a:r>
              <a:rPr lang="zh-TW" altLang="en-US" b="1" dirty="0" smtClean="0">
                <a:latin typeface="微軟正黑體" pitchFamily="34" charset="-120"/>
              </a:rPr>
              <a:t>實作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</a:t>
            </a:r>
            <a:r>
              <a:rPr lang="zh-TW" altLang="en-US" b="1" dirty="0">
                <a:latin typeface="微軟正黑體"/>
                <a:ea typeface="微軟正黑體"/>
              </a:rPr>
              <a:t>論點理由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</a:t>
            </a:r>
            <a:r>
              <a:rPr lang="zh-TW" altLang="en-US" b="1" dirty="0">
                <a:latin typeface="微軟正黑體"/>
                <a:ea typeface="微軟正黑體"/>
              </a:rPr>
              <a:t>生命的碎珠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3924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72816"/>
            <a:ext cx="7520628" cy="464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>1.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98858"/>
              </p:ext>
            </p:extLst>
          </p:nvPr>
        </p:nvGraphicFramePr>
        <p:xfrm>
          <a:off x="1403648" y="2420888"/>
          <a:ext cx="6480720" cy="1258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1370988208"/>
                    </a:ext>
                  </a:extLst>
                </a:gridCol>
                <a:gridCol w="5400600">
                  <a:extLst>
                    <a:ext uri="{9D8B030D-6E8A-4147-A177-3AD203B41FA5}">
                      <a16:colId xmlns="" xmlns:a16="http://schemas.microsoft.com/office/drawing/2014/main" val="4118531607"/>
                    </a:ext>
                  </a:extLst>
                </a:gridCol>
              </a:tblGrid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7501968"/>
                  </a:ext>
                </a:extLst>
              </a:tr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32525"/>
              </p:ext>
            </p:extLst>
          </p:nvPr>
        </p:nvGraphicFramePr>
        <p:xfrm>
          <a:off x="1331640" y="4653136"/>
          <a:ext cx="6552728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364">
                  <a:extLst>
                    <a:ext uri="{9D8B030D-6E8A-4147-A177-3AD203B41FA5}">
                      <a16:colId xmlns="" xmlns:a16="http://schemas.microsoft.com/office/drawing/2014/main" val="3771204115"/>
                    </a:ext>
                  </a:extLst>
                </a:gridCol>
                <a:gridCol w="3276364">
                  <a:extLst>
                    <a:ext uri="{9D8B030D-6E8A-4147-A177-3AD203B41FA5}">
                      <a16:colId xmlns="" xmlns:a16="http://schemas.microsoft.com/office/drawing/2014/main" val="1892703500"/>
                    </a:ext>
                  </a:extLst>
                </a:gridCol>
              </a:tblGrid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7430730"/>
                  </a:ext>
                </a:extLst>
              </a:tr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514717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51520" y="217287"/>
            <a:ext cx="8712968" cy="12808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/>
              <a:t>二</a:t>
            </a:r>
            <a:r>
              <a:rPr lang="zh-TW" altLang="en-US" sz="4800" dirty="0" smtClean="0">
                <a:latin typeface="微軟正黑體"/>
                <a:ea typeface="微軟正黑體"/>
              </a:rPr>
              <a:t>、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>
                <a:solidFill>
                  <a:srgbClr val="FF0000"/>
                </a:solidFill>
              </a:rPr>
              <a:t>摘要大意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934" y="1498178"/>
            <a:ext cx="7520628" cy="464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>1.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882734"/>
              </p:ext>
            </p:extLst>
          </p:nvPr>
        </p:nvGraphicFramePr>
        <p:xfrm>
          <a:off x="1331640" y="2204864"/>
          <a:ext cx="7416824" cy="126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1370988208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4118531607"/>
                    </a:ext>
                  </a:extLst>
                </a:gridCol>
              </a:tblGrid>
              <a:tr h="53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善用零碎時間方能成功</a:t>
                      </a:r>
                      <a:endParaRPr lang="zh-TW" sz="4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7501968"/>
                  </a:ext>
                </a:extLst>
              </a:tr>
              <a:tr h="53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事例：胡適 、甘迺迪、歐陽修</a:t>
                      </a:r>
                    </a:p>
                    <a:p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言例：陶淵明詩、千字文</a:t>
                      </a:r>
                      <a:endParaRPr lang="zh-TW" sz="4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38835"/>
              </p:ext>
            </p:extLst>
          </p:nvPr>
        </p:nvGraphicFramePr>
        <p:xfrm>
          <a:off x="1331640" y="4437112"/>
          <a:ext cx="7488832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121">
                  <a:extLst>
                    <a:ext uri="{9D8B030D-6E8A-4147-A177-3AD203B41FA5}">
                      <a16:colId xmlns:a16="http://schemas.microsoft.com/office/drawing/2014/main" xmlns="" val="3771204115"/>
                    </a:ext>
                  </a:extLst>
                </a:gridCol>
                <a:gridCol w="4194711">
                  <a:extLst>
                    <a:ext uri="{9D8B030D-6E8A-4147-A177-3AD203B41FA5}">
                      <a16:colId xmlns:a16="http://schemas.microsoft.com/office/drawing/2014/main" xmlns="" val="1892703500"/>
                    </a:ext>
                  </a:extLst>
                </a:gridCol>
              </a:tblGrid>
              <a:tr h="39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7430730"/>
                  </a:ext>
                </a:extLst>
              </a:tr>
              <a:tr h="39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古今的事例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胡適、甘迺迪、歐陽脩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和言例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證明善用零碎時間方能有成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514717"/>
                  </a:ext>
                </a:extLst>
              </a:tr>
              <a:tr h="39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善用零碎時間方能有成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</a:rPr>
                        <a:t>平時要勤於撿拾，並集合它們，創造生命的財富。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971600" y="217287"/>
            <a:ext cx="7848872" cy="1280890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摘要大意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936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/>
              <a:t>3.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8022"/>
              </p:ext>
            </p:extLst>
          </p:nvPr>
        </p:nvGraphicFramePr>
        <p:xfrm>
          <a:off x="1187624" y="1916832"/>
          <a:ext cx="7416824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/>
                  </a:extLst>
                </a:gridCol>
                <a:gridCol w="3456384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altLang="zh-TW" sz="3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zh-TW" altLang="en-US" sz="3200" kern="100" baseline="0" dirty="0" smtClean="0">
                          <a:effectLst/>
                        </a:rPr>
                        <a:t> 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357188" y="123825"/>
            <a:ext cx="7519987" cy="6734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4000" dirty="0"/>
              <a:t>4</a:t>
            </a:r>
            <a:r>
              <a:rPr lang="en-US" altLang="zh-TW" sz="4000" dirty="0" smtClean="0"/>
              <a:t>.</a:t>
            </a:r>
            <a:r>
              <a:rPr lang="zh-TW" altLang="zh-TW" sz="4000" dirty="0" smtClean="0"/>
              <a:t>填寫類型結構表</a:t>
            </a:r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a.</a:t>
            </a:r>
            <a:r>
              <a:rPr lang="zh-TW" altLang="zh-TW" sz="3600" dirty="0" smtClean="0"/>
              <a:t>藉事說理</a:t>
            </a:r>
            <a:endParaRPr lang="en-US" altLang="zh-TW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b.</a:t>
            </a:r>
            <a:r>
              <a:rPr lang="zh-TW" altLang="zh-TW" sz="3600" dirty="0" smtClean="0"/>
              <a:t>論點理由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14438" y="1571625"/>
          <a:ext cx="7572428" cy="1643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597">
                  <a:extLst>
                    <a:ext uri="{9D8B030D-6E8A-4147-A177-3AD203B41FA5}"/>
                  </a:extLst>
                </a:gridCol>
                <a:gridCol w="3141063">
                  <a:extLst>
                    <a:ext uri="{9D8B030D-6E8A-4147-A177-3AD203B41FA5}"/>
                  </a:extLst>
                </a:gridCol>
                <a:gridCol w="2571768">
                  <a:extLst>
                    <a:ext uri="{9D8B030D-6E8A-4147-A177-3AD203B41FA5}"/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例子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體悟 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說明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5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56326"/>
              </p:ext>
            </p:extLst>
          </p:nvPr>
        </p:nvGraphicFramePr>
        <p:xfrm>
          <a:off x="1214438" y="4357688"/>
          <a:ext cx="7643866" cy="2223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3180615">
                  <a:extLst>
                    <a:ext uri="{9D8B030D-6E8A-4147-A177-3AD203B41FA5}"/>
                  </a:extLst>
                </a:gridCol>
                <a:gridCol w="2605863">
                  <a:extLst>
                    <a:ext uri="{9D8B030D-6E8A-4147-A177-3AD203B41FA5}"/>
                  </a:extLst>
                </a:gridCol>
              </a:tblGrid>
              <a:tr h="55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effectLst/>
                        </a:rPr>
                        <a:t>論</a:t>
                      </a:r>
                      <a:r>
                        <a:rPr lang="zh-TW" altLang="en-US" sz="3200" kern="100" dirty="0" smtClean="0">
                          <a:effectLst/>
                        </a:rPr>
                        <a:t>據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zh-TW" sz="3200" kern="100" dirty="0" smtClean="0">
                          <a:effectLst/>
                        </a:rPr>
                        <a:t>理由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結論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(</a:t>
                      </a:r>
                      <a:r>
                        <a:rPr lang="zh-TW" altLang="zh-TW" sz="2400" kern="100" dirty="0" smtClean="0">
                          <a:effectLst/>
                        </a:rPr>
                        <a:t>含</a:t>
                      </a:r>
                      <a:r>
                        <a:rPr lang="zh-TW" altLang="en-US" sz="2400" kern="100" dirty="0" smtClean="0">
                          <a:effectLst/>
                        </a:rPr>
                        <a:t> 重申論點 </a:t>
                      </a:r>
                      <a:r>
                        <a:rPr lang="zh-TW" altLang="zh-TW" sz="2400" kern="100" dirty="0" smtClean="0">
                          <a:effectLst/>
                        </a:rPr>
                        <a:t>方法 效果</a:t>
                      </a:r>
                      <a:r>
                        <a:rPr lang="en-US" altLang="zh-TW" sz="2400" kern="100" dirty="0" smtClean="0">
                          <a:effectLst/>
                        </a:rPr>
                        <a:t>)</a:t>
                      </a:r>
                      <a:endParaRPr lang="zh-TW" alt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2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0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568952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(1)</a:t>
            </a:r>
            <a:r>
              <a:rPr lang="zh-TW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論據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類型</a:t>
            </a:r>
            <a:endParaRPr lang="zh-TW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78377"/>
              </p:ext>
            </p:extLst>
          </p:nvPr>
        </p:nvGraphicFramePr>
        <p:xfrm>
          <a:off x="611560" y="1124744"/>
          <a:ext cx="7920882" cy="564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321045"/>
                <a:gridCol w="2575501"/>
              </a:tblGrid>
              <a:tr h="44221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事實論據</a:t>
                      </a:r>
                      <a:endParaRPr lang="zh-TW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理論論據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</a:tr>
              <a:tr h="44221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事例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言例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理例</a:t>
                      </a:r>
                      <a:endParaRPr lang="zh-TW" altLang="en-US" sz="2400" dirty="0"/>
                    </a:p>
                  </a:txBody>
                  <a:tcPr/>
                </a:tc>
              </a:tr>
              <a:tr h="1934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TW" altLang="zh-TW" sz="1800" dirty="0" smtClean="0"/>
                        <a:t>胡適先生曾以「不做無益事，一日當三日用，人活五十歲，我活一百五十」的生活哲學來自勉。雖然他每日在著書立說、從事學術研究和教育工作之外，還要親自處裡諸多繁雜事務，但由於能充分掌握、支配零碎時間，因此，仍然生活得從容自如，處處流露出一個溫藹學者的修養與風範，從不覺得時間不敷使用。</a:t>
                      </a:r>
                      <a:endParaRPr lang="en-US" altLang="zh-TW" sz="1800" dirty="0" smtClean="0"/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zh-TW" altLang="en-US" sz="2000" b="1" i="0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dirty="0" smtClean="0">
                          <a:latin typeface="+mn-ea"/>
                        </a:rPr>
                        <a:t>陶淵明曾經說過</a:t>
                      </a:r>
                      <a:r>
                        <a:rPr lang="en-US" altLang="zh-TW" sz="2000" dirty="0" smtClean="0">
                          <a:latin typeface="+mn-ea"/>
                        </a:rPr>
                        <a:t>:</a:t>
                      </a:r>
                      <a:r>
                        <a:rPr lang="zh-TW" altLang="zh-TW" sz="2000" dirty="0" smtClean="0">
                          <a:latin typeface="+mn-ea"/>
                        </a:rPr>
                        <a:t>「</a:t>
                      </a:r>
                      <a:r>
                        <a:rPr lang="zh-TW" altLang="zh-TW" sz="2000" b="1" dirty="0" smtClean="0">
                          <a:solidFill>
                            <a:srgbClr val="7030A0"/>
                          </a:solidFill>
                          <a:latin typeface="+mn-ea"/>
                        </a:rPr>
                        <a:t>盛年不重來，一日難再晨，及時當勉勵，歲月不待人。</a:t>
                      </a:r>
                      <a:r>
                        <a:rPr lang="zh-TW" altLang="zh-TW" sz="2000" dirty="0" smtClean="0">
                          <a:latin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rgbClr val="7030A0"/>
                          </a:solidFill>
                          <a:latin typeface="+mn-ea"/>
                          <a:ea typeface="+mn-ea"/>
                          <a:cs typeface="+mn-cs"/>
                        </a:rPr>
                        <a:t>故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天將降大任於斯人也，必先苦其心志，勞其筋骨，餓其體膚，空乏其身，行拂亂其所爲，所以動心忍性，曾益其所不能。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zh-TW" altLang="en-US" sz="20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8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zh-TW" altLang="en-US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說明</a:t>
                      </a: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zh-TW" altLang="en-US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善用零碎時間</a:t>
                      </a:r>
                      <a:r>
                        <a:rPr lang="zh-TW" altLang="en-US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新細明體"/>
                          <a:ea typeface="新細明體"/>
                          <a:cs typeface="+mn-cs"/>
                        </a:rPr>
                        <a:t>，方有成就</a:t>
                      </a: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endParaRPr lang="zh-TW" altLang="en-US" sz="2000" b="1" i="0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說明「人需把握時間 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說明「生於憂患」</a:t>
                      </a:r>
                      <a:r>
                        <a:rPr lang="zh-TW" altLang="en-US" sz="2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altLang="zh-TW" sz="2000" b="1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zh-TW" altLang="en-US" sz="20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的理由</a:t>
                      </a:r>
                      <a:endParaRPr lang="en-US" altLang="zh-TW" sz="20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059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-531440"/>
            <a:ext cx="7520628" cy="67349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/>
              <a:t>4</a:t>
            </a:r>
            <a:r>
              <a:rPr lang="en-US" altLang="zh-TW" sz="4000" dirty="0" smtClean="0"/>
              <a:t>.</a:t>
            </a:r>
            <a:r>
              <a:rPr lang="zh-TW" altLang="zh-TW" sz="4000" dirty="0"/>
              <a:t>填寫類型結構表</a:t>
            </a:r>
          </a:p>
          <a:p>
            <a:pPr marL="0" indent="0">
              <a:buNone/>
            </a:pPr>
            <a:r>
              <a:rPr lang="en-US" altLang="zh-TW" sz="3600" dirty="0" smtClean="0"/>
              <a:t>b</a:t>
            </a:r>
            <a:r>
              <a:rPr lang="en-US" altLang="zh-TW" sz="3600" dirty="0"/>
              <a:t>.</a:t>
            </a:r>
            <a:r>
              <a:rPr lang="zh-TW" altLang="zh-TW" sz="3600" dirty="0"/>
              <a:t>論點</a:t>
            </a:r>
            <a:r>
              <a:rPr lang="zh-TW" altLang="zh-TW" sz="3600" dirty="0" smtClean="0"/>
              <a:t>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95195"/>
              </p:ext>
            </p:extLst>
          </p:nvPr>
        </p:nvGraphicFramePr>
        <p:xfrm>
          <a:off x="323528" y="1916832"/>
          <a:ext cx="8460433" cy="4437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82487765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414860153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375505544"/>
                    </a:ext>
                  </a:extLst>
                </a:gridCol>
                <a:gridCol w="1819404"/>
                <a:gridCol w="1600469"/>
              </a:tblGrid>
              <a:tr h="320585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體悟</a:t>
                      </a:r>
                      <a:endParaRPr lang="zh-TW" altLang="en-US" sz="2400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論點</a:t>
                      </a:r>
                      <a:endParaRPr lang="zh-TW" altLang="en-US" sz="2400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論據（理由）</a:t>
                      </a:r>
                      <a:endParaRPr lang="zh-TW" altLang="en-US" sz="2400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結論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3036917"/>
                  </a:ext>
                </a:extLst>
              </a:tr>
              <a:tr h="4071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新細明體"/>
                        </a:rPr>
                        <a:t>作者看見按鍵式電話，體悟到爭取時間的重要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/>
                          <a:ea typeface="新細明體"/>
                        </a:rPr>
                        <a:t>講求速度的時代，需善用零碎時間才易成功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/>
                          <a:ea typeface="新細明體"/>
                        </a:rPr>
                        <a:t>古今名人善用零碎時間而</a:t>
                      </a:r>
                      <a:r>
                        <a:rPr lang="zh-TW" sz="2400" kern="100" dirty="0" smtClean="0">
                          <a:effectLst/>
                          <a:latin typeface="Times New Roman"/>
                          <a:ea typeface="新細明體"/>
                        </a:rPr>
                        <a:t>成功</a:t>
                      </a:r>
                      <a:r>
                        <a:rPr lang="en-US" sz="2400" kern="100" dirty="0" smtClean="0">
                          <a:effectLst/>
                          <a:latin typeface="Times New Roman"/>
                          <a:ea typeface="新細明體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Times New Roman"/>
                          <a:ea typeface="新細明體"/>
                        </a:rPr>
                        <a:t>古今中外的人事例、言例</a:t>
                      </a:r>
                      <a:r>
                        <a:rPr lang="en-US" sz="2400" kern="100" dirty="0">
                          <a:effectLst/>
                          <a:latin typeface="Times New Roman"/>
                          <a:ea typeface="新細明體"/>
                        </a:rPr>
                        <a:t>)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新細明體"/>
                        </a:rPr>
                        <a:t>效法集物箱不斷創造可利用空間，創造並善用零碎時間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新細明體"/>
                        </a:rPr>
                        <a:t>只要善用零碎時間持續</a:t>
                      </a: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新細明體"/>
                        </a:rPr>
                        <a:t>累積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  <a:latin typeface="新細明體"/>
                          <a:ea typeface="新細明體"/>
                        </a:rPr>
                        <a:t>，</a:t>
                      </a: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新細明體"/>
                        </a:rPr>
                        <a:t>就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新細明體"/>
                        </a:rPr>
                        <a:t>會走向成功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065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2297825"/>
            <a:ext cx="8964488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>
                <a:latin typeface="微軟正黑體" pitchFamily="34" charset="-120"/>
              </a:rPr>
              <a:t>議論文</a:t>
            </a:r>
            <a:r>
              <a:rPr lang="zh-TW" altLang="en-US" b="1" dirty="0" smtClean="0">
                <a:latin typeface="微軟正黑體" pitchFamily="34" charset="-120"/>
              </a:rPr>
              <a:t>文本</a:t>
            </a:r>
            <a:r>
              <a:rPr lang="zh-TW" altLang="en-US" b="1" dirty="0">
                <a:latin typeface="微軟正黑體" pitchFamily="34" charset="-120"/>
              </a:rPr>
              <a:t>分析實</a:t>
            </a:r>
            <a:r>
              <a:rPr lang="zh-TW" altLang="en-US" b="1" dirty="0" smtClean="0">
                <a:latin typeface="微軟正黑體" pitchFamily="34" charset="-120"/>
              </a:rPr>
              <a:t>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 pitchFamily="34" charset="-120"/>
              </a:rPr>
              <a:t>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：論點理由</a:t>
            </a:r>
            <a:r>
              <a:rPr lang="en-US" altLang="zh-TW" b="1" dirty="0" smtClean="0">
                <a:latin typeface="微軟正黑體"/>
                <a:ea typeface="微軟正黑體"/>
              </a:rPr>
              <a:t>(</a:t>
            </a:r>
            <a:r>
              <a:rPr lang="zh-TW" altLang="zh-TW" b="1" dirty="0"/>
              <a:t>事件＋論點＋論據＋方法＋</a:t>
            </a:r>
            <a:r>
              <a:rPr lang="en-US" altLang="zh-TW" b="1" dirty="0"/>
              <a:t>…</a:t>
            </a:r>
            <a:r>
              <a:rPr lang="en-US" altLang="zh-TW" b="1" dirty="0" smtClean="0">
                <a:latin typeface="微軟正黑體"/>
                <a:ea typeface="微軟正黑體"/>
              </a:rPr>
              <a:t>)</a:t>
            </a: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/>
                <a:ea typeface="微軟正黑體"/>
              </a:rPr>
              <a:t>範例：</a:t>
            </a:r>
            <a:r>
              <a:rPr lang="zh-TW" altLang="en-US" b="1" dirty="0">
                <a:latin typeface="微軟正黑體"/>
                <a:ea typeface="微軟正黑體"/>
              </a:rPr>
              <a:t>寄弟墨書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116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4000" b="1" dirty="0">
                <a:solidFill>
                  <a:srgbClr val="0000FF"/>
                </a:solidFill>
              </a:rPr>
              <a:t>六</a:t>
            </a:r>
            <a:r>
              <a:rPr lang="en-US" altLang="zh-TW" sz="40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4000" b="1" dirty="0" smtClean="0">
                <a:solidFill>
                  <a:srgbClr val="0000FF"/>
                </a:solidFill>
              </a:rPr>
              <a:t>議論文的類型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：依結構安排分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50850"/>
              </p:ext>
            </p:extLst>
          </p:nvPr>
        </p:nvGraphicFramePr>
        <p:xfrm>
          <a:off x="827584" y="1397000"/>
          <a:ext cx="7848872" cy="3904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84"/>
                <a:gridCol w="3598684"/>
                <a:gridCol w="2736304"/>
              </a:tblGrid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議論類型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結構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課文範例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藉事說理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事例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論點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做自己的貴人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論點理由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事例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理例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生於憂患 死於安樂</a:t>
                      </a:r>
                      <a:endParaRPr lang="en-US" altLang="zh-TW" sz="2400" dirty="0" smtClean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運動家的風度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</a:tr>
              <a:tr h="1001894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4.</a:t>
                      </a:r>
                      <a:r>
                        <a:rPr lang="zh-TW" altLang="en-US" sz="2400" dirty="0" smtClean="0"/>
                        <a:t>其他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   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事件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生命的碎珠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寄弟墨書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99592" y="4293096"/>
            <a:ext cx="7848872" cy="100811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7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寄弟墨書</a:t>
            </a:r>
            <a:r>
              <a:rPr lang="en-US" altLang="zh-TW" dirty="0" smtClean="0">
                <a:solidFill>
                  <a:srgbClr val="C00000"/>
                </a:solidFill>
              </a:rPr>
              <a:t>-1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05187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十月二十六日得家書，知新置田穫秋稼五百斛，甚喜。而今而後，堪為農夫以沒世矣。</a:t>
                      </a:r>
                      <a:endParaRPr lang="zh-TW" altLang="en-US" sz="48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◎摘要重點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事件：新置田穫秋稼五百斛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(2)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感受：甚喜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(2)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體悟：堪為農夫以沒世</a:t>
                      </a:r>
                    </a:p>
                    <a:p>
                      <a:endParaRPr lang="zh-TW" sz="4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7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寄弟墨書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03958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我</a:t>
                      </a:r>
                      <a:r>
                        <a:rPr lang="zh-TW" altLang="zh-TW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想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天地間第一等人，只有農夫，而士為四民之末。</a:t>
                      </a:r>
                      <a:endParaRPr lang="zh-TW" altLang="en-US" sz="66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◎摘要重點：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主論點：天地間第一等人，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只有農夫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支論點：而士為四民之末</a:t>
                      </a:r>
                      <a:endParaRPr lang="zh-TW" sz="5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7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寄弟墨書</a:t>
            </a:r>
            <a:r>
              <a:rPr lang="en-US" altLang="zh-TW" dirty="0" smtClean="0">
                <a:solidFill>
                  <a:srgbClr val="C00000"/>
                </a:solidFill>
              </a:rPr>
              <a:t>-3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83629"/>
              </p:ext>
            </p:extLst>
          </p:nvPr>
        </p:nvGraphicFramePr>
        <p:xfrm>
          <a:off x="479309" y="1091558"/>
          <a:ext cx="8413171" cy="495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691"/>
                <a:gridCol w="432048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4501155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上者種地百畝，其次七八十畝，其次五六十畝，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皆苦其身，勤其力，耕種收穫，以養天下之人。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使天下無農夫，舉世皆餓死矣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altLang="en-US" sz="8000" b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摘要重點：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「農為四民之首」的原因：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使天下無農夫，舉世皆餓死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矣。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農夫對社會貢獻最大</a:t>
                      </a:r>
                      <a:endParaRPr lang="zh-TW" sz="6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1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95536" y="332656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寄弟墨書</a:t>
            </a:r>
            <a:r>
              <a:rPr lang="en-US" altLang="zh-TW" dirty="0" smtClean="0">
                <a:solidFill>
                  <a:srgbClr val="C00000"/>
                </a:solidFill>
              </a:rPr>
              <a:t>-4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07448"/>
              </p:ext>
            </p:extLst>
          </p:nvPr>
        </p:nvGraphicFramePr>
        <p:xfrm>
          <a:off x="479309" y="1196753"/>
          <a:ext cx="8413171" cy="496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651"/>
                <a:gridCol w="4680520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1232170">
                <a:tc>
                  <a:txBody>
                    <a:bodyPr/>
                    <a:lstStyle/>
                    <a:p>
                      <a:r>
                        <a:rPr lang="en-US" altLang="zh-TW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4(</a:t>
                      </a:r>
                      <a:r>
                        <a:rPr lang="zh-TW" altLang="zh-TW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昔</a:t>
                      </a:r>
                      <a:r>
                        <a:rPr lang="en-US" altLang="zh-TW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吾輩講書人，入則孝，出則弟，守先待後，得志，澤加於民；</a:t>
                      </a:r>
                    </a:p>
                    <a:p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不得志，修身見於世；所以又高於農夫一等。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zh-TW" sz="1600" u="sng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今則不然</a:t>
                      </a:r>
                      <a:r>
                        <a:rPr lang="zh-TW" altLang="zh-TW" sz="160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，一捧書本，便想中舉人，中進士，作官如何攫取金錢，造大房屋，置多田產。起手便錯走了路頭，後來越做越壞，總沒有個好結果。</a:t>
                      </a:r>
                    </a:p>
                    <a:p>
                      <a:r>
                        <a:rPr lang="zh-TW" altLang="zh-TW" sz="160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不能發達者，鄉里作惡，小頭銳面，更不可當。夫束修自好者，豈無其人？經濟自期，抗懷千古者，亦所在多有；而好人為壞人所累，遂令我輩開不得口。一開口，人便笑曰：「汝輩書生，總是會說，他日居官，便不如此說了。」所以忍氣吞聲，只得捱人笑罵。</a:t>
                      </a:r>
                      <a:endParaRPr lang="zh-TW" altLang="en-US" sz="2000" b="1" u="sng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說明「士是四民之末」的原因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士對社會貢獻最小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A.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昔士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V.S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今士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：士的地位沒落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a.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昔士是四民之首的原因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得志：澤加於民；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不得志：修身見於世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b.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今士社會地位沒落：利慾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薰心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得志：做官奪利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沒有好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結果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不得志：作惡鄉里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牽累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好的讀書人 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1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01418" y="44624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寄弟墨書</a:t>
            </a:r>
            <a:r>
              <a:rPr lang="en-US" altLang="zh-TW" dirty="0" smtClean="0">
                <a:solidFill>
                  <a:srgbClr val="C00000"/>
                </a:solidFill>
              </a:rPr>
              <a:t>-5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26245"/>
              </p:ext>
            </p:extLst>
          </p:nvPr>
        </p:nvGraphicFramePr>
        <p:xfrm>
          <a:off x="539552" y="907544"/>
          <a:ext cx="84131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651"/>
                <a:gridCol w="4680520"/>
              </a:tblGrid>
              <a:tr h="393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課文內容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文本分析</a:t>
                      </a:r>
                      <a:endParaRPr lang="zh-TW" altLang="en-US" sz="2400" dirty="0"/>
                    </a:p>
                  </a:txBody>
                  <a:tcPr/>
                </a:tc>
              </a:tr>
              <a:tr h="1232170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工人制器利用，賈人搬有運無，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皆有便民之處；而士獨於民大不便，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無怪乎居四民之末也，且求居四民之末而亦不可得也。</a:t>
                      </a:r>
                      <a:endParaRPr lang="zh-TW" altLang="en-US" sz="2800" b="1" u="sng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工商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V.S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士對比：士是四民之末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工商皆有便民之處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­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唯獨士於民大不便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81806669"/>
              </p:ext>
            </p:extLst>
          </p:nvPr>
        </p:nvGraphicFramePr>
        <p:xfrm>
          <a:off x="107504" y="2636912"/>
          <a:ext cx="8928992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3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95536" y="332656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結構表</a:t>
            </a:r>
          </a:p>
        </p:txBody>
      </p:sp>
      <p:pic>
        <p:nvPicPr>
          <p:cNvPr id="1026" name="Picture 2" descr="寄弟墨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199"/>
            <a:ext cx="842113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6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itchFamily="34" charset="-120"/>
              </a:rPr>
              <a:t>議論文文本分析模組實作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</a:t>
            </a:r>
            <a:r>
              <a:rPr lang="zh-TW" altLang="en-US" b="1" dirty="0">
                <a:latin typeface="微軟正黑體"/>
                <a:ea typeface="微軟正黑體"/>
              </a:rPr>
              <a:t>論點理由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</a:t>
            </a:r>
            <a:r>
              <a:rPr lang="zh-TW" altLang="en-US" b="1" dirty="0">
                <a:latin typeface="微軟正黑體"/>
                <a:ea typeface="微軟正黑體"/>
              </a:rPr>
              <a:t>寄弟墨書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332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04201481"/>
              </p:ext>
            </p:extLst>
          </p:nvPr>
        </p:nvGraphicFramePr>
        <p:xfrm>
          <a:off x="107504" y="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 bwMode="auto">
          <a:xfrm>
            <a:off x="179512" y="-387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</a:b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二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議論文要素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044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</a:t>
            </a:r>
            <a:r>
              <a:rPr lang="zh-TW" altLang="en-US" dirty="0" smtClean="0">
                <a:latin typeface="微軟正黑體"/>
                <a:ea typeface="微軟正黑體"/>
              </a:rPr>
              <a:t>、</a:t>
            </a:r>
            <a:r>
              <a:rPr lang="zh-TW" altLang="en-US" dirty="0" smtClean="0"/>
              <a:t>摘要</a:t>
            </a:r>
            <a:r>
              <a:rPr lang="zh-TW" altLang="en-US" dirty="0"/>
              <a:t>重點</a:t>
            </a:r>
            <a:endParaRPr lang="zh-TW" altLang="en-US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56739"/>
              </p:ext>
            </p:extLst>
          </p:nvPr>
        </p:nvGraphicFramePr>
        <p:xfrm>
          <a:off x="539552" y="1340768"/>
          <a:ext cx="8461087" cy="498445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38192">
                  <a:extLst>
                    <a:ext uri="{9D8B030D-6E8A-4147-A177-3AD203B41FA5}"/>
                  </a:extLst>
                </a:gridCol>
                <a:gridCol w="1286144">
                  <a:extLst>
                    <a:ext uri="{9D8B030D-6E8A-4147-A177-3AD203B41FA5}"/>
                  </a:extLst>
                </a:gridCol>
                <a:gridCol w="1800200">
                  <a:extLst>
                    <a:ext uri="{9D8B030D-6E8A-4147-A177-3AD203B41FA5}"/>
                  </a:extLst>
                </a:gridCol>
                <a:gridCol w="1872208">
                  <a:extLst>
                    <a:ext uri="{9D8B030D-6E8A-4147-A177-3AD203B41FA5}"/>
                  </a:extLst>
                </a:gridCol>
                <a:gridCol w="1764343">
                  <a:extLst>
                    <a:ext uri="{9D8B030D-6E8A-4147-A177-3AD203B41FA5}"/>
                  </a:extLst>
                </a:gridCol>
              </a:tblGrid>
              <a:tr h="700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自然段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7009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論點 </a:t>
                      </a:r>
                      <a:r>
                        <a:rPr lang="en-US" altLang="zh-TW" sz="2800" kern="10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v.s</a:t>
                      </a:r>
                      <a:endParaRPr lang="en-US" altLang="zh-TW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zh-TW" altLang="en-US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83" marR="51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00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04800" algn="ctr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zh-TW" altLang="en-US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zh-TW" altLang="en-US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zh-TW" altLang="en-US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0480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 marL="51383" marR="51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4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</a:t>
                      </a: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  <a:endParaRPr lang="en-US" altLang="zh-TW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大意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800" algn="l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堪為農夫已沒世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l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農是四民之首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800" algn="l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士是四民之末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l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800" algn="l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自身實踐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800" algn="l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對佃地人以禮相待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800" algn="l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zh-TW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自身實踐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購田百畝足矣</a:t>
                      </a:r>
                      <a:endParaRPr lang="en-US" altLang="zh-TW" sz="24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0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</a:t>
            </a:r>
            <a:r>
              <a:rPr lang="zh-TW" altLang="en-US" dirty="0" smtClean="0">
                <a:latin typeface="微軟正黑體"/>
                <a:ea typeface="微軟正黑體"/>
              </a:rPr>
              <a:t>、</a:t>
            </a:r>
            <a:r>
              <a:rPr lang="zh-TW" altLang="en-US" dirty="0" smtClean="0"/>
              <a:t>摘要</a:t>
            </a:r>
            <a:r>
              <a:rPr lang="zh-TW" altLang="en-US" dirty="0"/>
              <a:t>重點</a:t>
            </a:r>
            <a:endParaRPr lang="zh-TW" altLang="en-US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3792"/>
              </p:ext>
            </p:extLst>
          </p:nvPr>
        </p:nvGraphicFramePr>
        <p:xfrm>
          <a:off x="571500" y="1785938"/>
          <a:ext cx="8308761" cy="470385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52228">
                  <a:extLst>
                    <a:ext uri="{9D8B030D-6E8A-4147-A177-3AD203B41FA5}"/>
                  </a:extLst>
                </a:gridCol>
                <a:gridCol w="1368152">
                  <a:extLst>
                    <a:ext uri="{9D8B030D-6E8A-4147-A177-3AD203B41FA5}"/>
                  </a:extLst>
                </a:gridCol>
                <a:gridCol w="2160240">
                  <a:extLst>
                    <a:ext uri="{9D8B030D-6E8A-4147-A177-3AD203B41FA5}"/>
                  </a:extLst>
                </a:gridCol>
                <a:gridCol w="1728192">
                  <a:extLst>
                    <a:ext uri="{9D8B030D-6E8A-4147-A177-3AD203B41FA5}"/>
                  </a:extLst>
                </a:gridCol>
                <a:gridCol w="1499949"/>
              </a:tblGrid>
              <a:tr h="700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自然段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6541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論點 </a:t>
                      </a:r>
                      <a:r>
                        <a:rPr lang="en-US" altLang="zh-TW" sz="2800" kern="10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v.s</a:t>
                      </a:r>
                      <a:endParaRPr lang="en-US" altLang="zh-TW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體悟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r>
                        <a:rPr lang="zh-TW" altLang="en-US" dirty="0" smtClean="0"/>
                        <a:t>        </a:t>
                      </a:r>
                      <a:endParaRPr lang="zh-TW" altLang="en-US" dirty="0"/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論點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ctr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結論</a:t>
                      </a: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00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論據</a:t>
                      </a: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理例</a:t>
                      </a: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800" algn="ctr" defTabSz="914400" rtl="0" eaLnBrk="1" latinLnBrk="0" hangingPunct="1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</a:t>
                      </a:r>
                      <a:endParaRPr lang="zh-TW" altLang="en-US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4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</a:t>
                      </a: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  <a:endParaRPr lang="en-US" altLang="zh-TW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大意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堪為農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夫以沒世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主</a:t>
                      </a:r>
                      <a:r>
                        <a:rPr lang="zh-TW" altLang="en-US" sz="2400" kern="100" dirty="0" smtClean="0"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：農夫為</a:t>
                      </a:r>
                      <a:endParaRPr lang="en-US" altLang="zh-TW" sz="2400" kern="100" dirty="0" smtClean="0">
                        <a:effectLst/>
                        <a:latin typeface="微軟正黑體"/>
                        <a:ea typeface="微軟正黑體"/>
                        <a:cs typeface="新細明體" panose="02020500000000000000" pitchFamily="18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        四民之</a:t>
                      </a:r>
                      <a:endParaRPr lang="en-US" altLang="zh-TW" sz="2400" kern="100" dirty="0" smtClean="0">
                        <a:effectLst/>
                        <a:latin typeface="微軟正黑體"/>
                        <a:ea typeface="微軟正黑體"/>
                        <a:cs typeface="新細明體" panose="02020500000000000000" pitchFamily="18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        首</a:t>
                      </a:r>
                      <a:endParaRPr lang="en-US" altLang="zh-TW" sz="2400" kern="100" dirty="0" smtClean="0">
                        <a:effectLst/>
                        <a:latin typeface="微軟正黑體"/>
                        <a:ea typeface="微軟正黑體"/>
                        <a:cs typeface="新細明體" panose="02020500000000000000" pitchFamily="18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支：士為四</a:t>
                      </a:r>
                      <a:endParaRPr lang="en-US" altLang="zh-TW" sz="2400" kern="100" dirty="0" smtClean="0">
                        <a:effectLst/>
                        <a:latin typeface="微軟正黑體"/>
                        <a:ea typeface="微軟正黑體"/>
                        <a:cs typeface="新細明體" panose="02020500000000000000" pitchFamily="18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        民之末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自身實踐</a:t>
                      </a:r>
                      <a:endParaRPr lang="en-US" altLang="zh-TW" sz="2400" kern="100" dirty="0" smtClean="0">
                        <a:solidFill>
                          <a:schemeClr val="dk1"/>
                        </a:solidFill>
                        <a:effectLst/>
                        <a:latin typeface="微軟正黑體"/>
                        <a:ea typeface="微軟正黑體"/>
                        <a:cs typeface="新細明體" panose="02020500000000000000" pitchFamily="18" charset="-120"/>
                      </a:endParaRPr>
                    </a:p>
                    <a:p>
                      <a:pPr marL="30480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：對佃地人以禮</a:t>
                      </a:r>
                      <a:endParaRPr lang="en-US" altLang="zh-TW" sz="2400" kern="100" dirty="0" smtClean="0">
                        <a:solidFill>
                          <a:schemeClr val="dk1"/>
                        </a:solidFill>
                        <a:effectLst/>
                        <a:latin typeface="微軟正黑體"/>
                        <a:ea typeface="微軟正黑體"/>
                        <a:cs typeface="新細明體" panose="02020500000000000000" pitchFamily="18" charset="-120"/>
                      </a:endParaRPr>
                    </a:p>
                    <a:p>
                      <a:pPr marL="30480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相待</a:t>
                      </a:r>
                      <a:endParaRPr lang="en-US" altLang="zh-TW" sz="2400" kern="100" dirty="0" smtClean="0">
                        <a:solidFill>
                          <a:schemeClr val="dk1"/>
                        </a:solidFill>
                        <a:effectLst/>
                        <a:latin typeface="微軟正黑體"/>
                        <a:ea typeface="微軟正黑體"/>
                        <a:cs typeface="新細明體" panose="02020500000000000000" pitchFamily="18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自身實踐：</a:t>
                      </a:r>
                      <a:endParaRPr lang="en-US" altLang="zh-TW" sz="2400" kern="100" dirty="0" smtClean="0">
                        <a:solidFill>
                          <a:schemeClr val="dk1"/>
                        </a:solidFill>
                        <a:effectLst/>
                        <a:latin typeface="微軟正黑體"/>
                        <a:ea typeface="微軟正黑體"/>
                        <a:cs typeface="新細明體" panose="02020500000000000000" pitchFamily="18" charset="-120"/>
                      </a:endParaRPr>
                    </a:p>
                    <a:p>
                      <a:pPr marL="30480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購田百</a:t>
                      </a:r>
                      <a:endParaRPr lang="en-US" altLang="zh-TW" sz="2400" kern="100" dirty="0" smtClean="0">
                        <a:solidFill>
                          <a:schemeClr val="dk1"/>
                        </a:solidFill>
                        <a:effectLst/>
                        <a:latin typeface="微軟正黑體"/>
                        <a:ea typeface="微軟正黑體"/>
                        <a:cs typeface="新細明體" panose="02020500000000000000" pitchFamily="18" charset="-120"/>
                      </a:endParaRPr>
                    </a:p>
                    <a:p>
                      <a:pPr marL="30480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新細明體" panose="02020500000000000000" pitchFamily="18" charset="-120"/>
                        </a:rPr>
                        <a:t>畝足矣</a:t>
                      </a:r>
                      <a:endParaRPr lang="en-US" altLang="zh-TW" sz="2400" kern="100" dirty="0" smtClean="0">
                        <a:solidFill>
                          <a:schemeClr val="dk1"/>
                        </a:solidFill>
                        <a:effectLst/>
                        <a:latin typeface="微軟正黑體"/>
                        <a:ea typeface="微軟正黑體"/>
                        <a:cs typeface="新細明體" panose="02020500000000000000" pitchFamily="18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6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72816"/>
            <a:ext cx="7520628" cy="464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>1.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265460"/>
              </p:ext>
            </p:extLst>
          </p:nvPr>
        </p:nvGraphicFramePr>
        <p:xfrm>
          <a:off x="1403648" y="2420888"/>
          <a:ext cx="6480720" cy="1258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1370988208"/>
                    </a:ext>
                  </a:extLst>
                </a:gridCol>
                <a:gridCol w="5400600">
                  <a:extLst>
                    <a:ext uri="{9D8B030D-6E8A-4147-A177-3AD203B41FA5}">
                      <a16:colId xmlns="" xmlns:a16="http://schemas.microsoft.com/office/drawing/2014/main" val="4118531607"/>
                    </a:ext>
                  </a:extLst>
                </a:gridCol>
              </a:tblGrid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7501968"/>
                  </a:ext>
                </a:extLst>
              </a:tr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6848"/>
              </p:ext>
            </p:extLst>
          </p:nvPr>
        </p:nvGraphicFramePr>
        <p:xfrm>
          <a:off x="1331640" y="4653136"/>
          <a:ext cx="6552728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364">
                  <a:extLst>
                    <a:ext uri="{9D8B030D-6E8A-4147-A177-3AD203B41FA5}">
                      <a16:colId xmlns="" xmlns:a16="http://schemas.microsoft.com/office/drawing/2014/main" val="3771204115"/>
                    </a:ext>
                  </a:extLst>
                </a:gridCol>
                <a:gridCol w="3276364">
                  <a:extLst>
                    <a:ext uri="{9D8B030D-6E8A-4147-A177-3AD203B41FA5}">
                      <a16:colId xmlns="" xmlns:a16="http://schemas.microsoft.com/office/drawing/2014/main" val="1892703500"/>
                    </a:ext>
                  </a:extLst>
                </a:gridCol>
              </a:tblGrid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7430730"/>
                  </a:ext>
                </a:extLst>
              </a:tr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514717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51520" y="217287"/>
            <a:ext cx="8712968" cy="12808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/>
              <a:t>二</a:t>
            </a:r>
            <a:r>
              <a:rPr lang="zh-TW" altLang="en-US" sz="4800" dirty="0" smtClean="0">
                <a:latin typeface="微軟正黑體"/>
                <a:ea typeface="微軟正黑體"/>
              </a:rPr>
              <a:t>、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>
                <a:solidFill>
                  <a:srgbClr val="FF0000"/>
                </a:solidFill>
              </a:rPr>
              <a:t>摘要大意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934" y="1124744"/>
            <a:ext cx="7520628" cy="464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>1.</a:t>
            </a:r>
            <a:r>
              <a:rPr lang="zh-TW" altLang="zh-TW" sz="4000" dirty="0"/>
              <a:t>分辨論點與</a:t>
            </a:r>
            <a:r>
              <a:rPr lang="zh-TW" altLang="zh-TW" sz="4000" dirty="0" smtClean="0"/>
              <a:t>例子</a:t>
            </a:r>
            <a:endParaRPr lang="en-US" altLang="zh-TW" sz="4000" dirty="0" smtClean="0"/>
          </a:p>
          <a:p>
            <a:endParaRPr lang="zh-TW" altLang="zh-TW" sz="4000" dirty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317986"/>
              </p:ext>
            </p:extLst>
          </p:nvPr>
        </p:nvGraphicFramePr>
        <p:xfrm>
          <a:off x="1331640" y="1772816"/>
          <a:ext cx="7416824" cy="1510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1370988208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4118531607"/>
                    </a:ext>
                  </a:extLst>
                </a:gridCol>
              </a:tblGrid>
              <a:tr h="53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農為世間第一等人</a:t>
                      </a:r>
                      <a:r>
                        <a:rPr lang="zh-TW" altLang="zh-TW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而士為四民之末</a:t>
                      </a:r>
                      <a:endParaRPr lang="en-US" altLang="zh-TW" sz="3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7501968"/>
                  </a:ext>
                </a:extLst>
              </a:tr>
              <a:tr h="53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理例的對比</a:t>
                      </a:r>
                      <a:endParaRPr lang="en-US" altLang="zh-TW" sz="32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48142"/>
              </p:ext>
            </p:extLst>
          </p:nvPr>
        </p:nvGraphicFramePr>
        <p:xfrm>
          <a:off x="1331640" y="4005064"/>
          <a:ext cx="7488832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3771204115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1892703500"/>
                    </a:ext>
                  </a:extLst>
                </a:gridCol>
              </a:tblGrid>
              <a:tr h="39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7430730"/>
                  </a:ext>
                </a:extLst>
              </a:tr>
              <a:tr h="880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農夫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耕種收穫，以養天下之人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。而士和農工商相較，對人民沒有助益</a:t>
                      </a:r>
                      <a:endParaRPr lang="en-US" altLang="zh-TW" sz="2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作者認為農為世間第一等人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而士為四民之末</a:t>
                      </a:r>
                      <a:endParaRPr lang="en-US" altLang="zh-TW" sz="2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514717"/>
                  </a:ext>
                </a:extLst>
              </a:tr>
              <a:tr h="399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農夫為世間第一等人</a:t>
                      </a:r>
                      <a:endParaRPr lang="en-US" altLang="zh-TW" sz="2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以對佃農以禮相待和置田百畝足矣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的自身實踐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新細明體"/>
                          <a:ea typeface="新細明體"/>
                          <a:cs typeface="+mn-cs"/>
                        </a:rPr>
                        <a:t>，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來表達對農夫的敬重之意</a:t>
                      </a:r>
                      <a:endParaRPr lang="en-US" altLang="zh-TW" sz="2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971600" y="217287"/>
            <a:ext cx="7848872" cy="1280890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摘要大意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365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92067"/>
              </p:ext>
            </p:extLst>
          </p:nvPr>
        </p:nvGraphicFramePr>
        <p:xfrm>
          <a:off x="1187624" y="1988840"/>
          <a:ext cx="6840760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987">
                  <a:extLst>
                    <a:ext uri="{9D8B030D-6E8A-4147-A177-3AD203B41FA5}"/>
                  </a:extLst>
                </a:gridCol>
                <a:gridCol w="3505773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/>
              <a:t>3.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30557"/>
              </p:ext>
            </p:extLst>
          </p:nvPr>
        </p:nvGraphicFramePr>
        <p:xfrm>
          <a:off x="1187624" y="1916832"/>
          <a:ext cx="7416824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/>
                  </a:extLst>
                </a:gridCol>
                <a:gridCol w="3456384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altLang="zh-TW" sz="3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zh-TW" altLang="en-US" sz="3200" kern="100" baseline="0" dirty="0" smtClean="0">
                          <a:effectLst/>
                        </a:rPr>
                        <a:t> 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357188" y="123825"/>
            <a:ext cx="7519987" cy="6734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4000" dirty="0"/>
              <a:t>4</a:t>
            </a:r>
            <a:r>
              <a:rPr lang="en-US" altLang="zh-TW" sz="4000" dirty="0" smtClean="0"/>
              <a:t>.</a:t>
            </a:r>
            <a:r>
              <a:rPr lang="zh-TW" altLang="zh-TW" sz="4000" dirty="0" smtClean="0"/>
              <a:t>填寫類型結構表</a:t>
            </a:r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a.</a:t>
            </a:r>
            <a:r>
              <a:rPr lang="zh-TW" altLang="zh-TW" sz="3600" dirty="0" smtClean="0"/>
              <a:t>藉事說理</a:t>
            </a:r>
            <a:endParaRPr lang="en-US" altLang="zh-TW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</a:t>
            </a:r>
            <a:r>
              <a:rPr lang="en-US" altLang="zh-TW" sz="3600" dirty="0" smtClean="0"/>
              <a:t>b.</a:t>
            </a:r>
            <a:r>
              <a:rPr lang="zh-TW" altLang="zh-TW" sz="3600" dirty="0" smtClean="0"/>
              <a:t>論點理由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74048"/>
              </p:ext>
            </p:extLst>
          </p:nvPr>
        </p:nvGraphicFramePr>
        <p:xfrm>
          <a:off x="1214438" y="1571625"/>
          <a:ext cx="7572428" cy="1137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597">
                  <a:extLst>
                    <a:ext uri="{9D8B030D-6E8A-4147-A177-3AD203B41FA5}"/>
                  </a:extLst>
                </a:gridCol>
                <a:gridCol w="3141063">
                  <a:extLst>
                    <a:ext uri="{9D8B030D-6E8A-4147-A177-3AD203B41FA5}"/>
                  </a:extLst>
                </a:gridCol>
                <a:gridCol w="2571768">
                  <a:extLst>
                    <a:ext uri="{9D8B030D-6E8A-4147-A177-3AD203B41FA5}"/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例子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體悟 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說明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016"/>
              </p:ext>
            </p:extLst>
          </p:nvPr>
        </p:nvGraphicFramePr>
        <p:xfrm>
          <a:off x="1214438" y="3573016"/>
          <a:ext cx="7643866" cy="2223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3180615">
                  <a:extLst>
                    <a:ext uri="{9D8B030D-6E8A-4147-A177-3AD203B41FA5}"/>
                  </a:extLst>
                </a:gridCol>
                <a:gridCol w="2605863">
                  <a:extLst>
                    <a:ext uri="{9D8B030D-6E8A-4147-A177-3AD203B41FA5}"/>
                  </a:extLst>
                </a:gridCol>
              </a:tblGrid>
              <a:tr h="55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effectLst/>
                        </a:rPr>
                        <a:t>論</a:t>
                      </a:r>
                      <a:r>
                        <a:rPr lang="zh-TW" altLang="en-US" sz="3200" kern="100" dirty="0" smtClean="0">
                          <a:effectLst/>
                        </a:rPr>
                        <a:t>據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zh-TW" sz="3200" kern="100" dirty="0" smtClean="0">
                          <a:effectLst/>
                        </a:rPr>
                        <a:t>理由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結論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(</a:t>
                      </a:r>
                      <a:r>
                        <a:rPr lang="zh-TW" altLang="zh-TW" sz="2400" kern="100" dirty="0" smtClean="0">
                          <a:effectLst/>
                        </a:rPr>
                        <a:t>含</a:t>
                      </a:r>
                      <a:r>
                        <a:rPr lang="zh-TW" altLang="en-US" sz="2400" kern="100" dirty="0" smtClean="0">
                          <a:effectLst/>
                        </a:rPr>
                        <a:t> 重申論點 </a:t>
                      </a:r>
                      <a:r>
                        <a:rPr lang="zh-TW" altLang="zh-TW" sz="2400" kern="100" dirty="0" smtClean="0">
                          <a:effectLst/>
                        </a:rPr>
                        <a:t>方法 效果</a:t>
                      </a:r>
                      <a:r>
                        <a:rPr lang="en-US" altLang="zh-TW" sz="2400" kern="100" dirty="0" smtClean="0">
                          <a:effectLst/>
                        </a:rPr>
                        <a:t>)</a:t>
                      </a:r>
                      <a:endParaRPr lang="zh-TW" alt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2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5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357188" y="123825"/>
            <a:ext cx="7519987" cy="6734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4000" dirty="0"/>
              <a:t>4</a:t>
            </a:r>
            <a:r>
              <a:rPr lang="en-US" altLang="zh-TW" sz="4000" dirty="0" smtClean="0"/>
              <a:t>.</a:t>
            </a:r>
            <a:r>
              <a:rPr lang="zh-TW" altLang="zh-TW" sz="4000" dirty="0" smtClean="0"/>
              <a:t>填寫類型結構表</a:t>
            </a:r>
            <a:endParaRPr lang="en-US" altLang="zh-TW" sz="3600" dirty="0" smtClean="0"/>
          </a:p>
          <a:p>
            <a:pPr>
              <a:buFont typeface="Arial" charset="0"/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</a:t>
            </a:r>
            <a:r>
              <a:rPr lang="en-US" altLang="zh-TW" sz="3600" dirty="0" smtClean="0"/>
              <a:t>b.</a:t>
            </a:r>
            <a:r>
              <a:rPr lang="zh-TW" altLang="zh-TW" sz="3600" dirty="0" smtClean="0"/>
              <a:t>論點理由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43570"/>
              </p:ext>
            </p:extLst>
          </p:nvPr>
        </p:nvGraphicFramePr>
        <p:xfrm>
          <a:off x="395536" y="1556792"/>
          <a:ext cx="8496944" cy="414320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824877654"/>
                    </a:ext>
                  </a:extLst>
                </a:gridCol>
                <a:gridCol w="1963777">
                  <a:extLst>
                    <a:ext uri="{9D8B030D-6E8A-4147-A177-3AD203B41FA5}">
                      <a16:colId xmlns:a16="http://schemas.microsoft.com/office/drawing/2014/main" xmlns="" val="4148601533"/>
                    </a:ext>
                  </a:extLst>
                </a:gridCol>
                <a:gridCol w="2118096">
                  <a:extLst>
                    <a:ext uri="{9D8B030D-6E8A-4147-A177-3AD203B41FA5}">
                      <a16:colId xmlns:a16="http://schemas.microsoft.com/office/drawing/2014/main" xmlns="" val="3375505544"/>
                    </a:ext>
                  </a:extLst>
                </a:gridCol>
                <a:gridCol w="2326839"/>
              </a:tblGrid>
              <a:tr h="372818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體悟</a:t>
                      </a:r>
                      <a:endParaRPr lang="zh-TW" altLang="en-US" sz="2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論點</a:t>
                      </a:r>
                      <a:endParaRPr lang="zh-TW" altLang="en-US" sz="2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論據（理由）</a:t>
                      </a:r>
                      <a:endParaRPr lang="zh-TW" altLang="en-US" sz="2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</a:rPr>
                        <a:t>結論（</a:t>
                      </a:r>
                      <a:r>
                        <a:rPr lang="zh-TW" altLang="en-US" sz="2400" dirty="0" smtClean="0"/>
                        <a:t>方法）</a:t>
                      </a:r>
                      <a:endParaRPr lang="zh-TW" altLang="en-US" sz="24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583036917"/>
                  </a:ext>
                </a:extLst>
              </a:tr>
              <a:tr h="3770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作者</a:t>
                      </a:r>
                      <a:r>
                        <a:rPr lang="zh-TW" sz="2800" kern="100" dirty="0">
                          <a:effectLst/>
                        </a:rPr>
                        <a:t>因田地收成欣喜，體悟到可一輩子當農夫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天地</a:t>
                      </a:r>
                      <a:r>
                        <a:rPr lang="zh-TW" sz="2800" kern="100" dirty="0">
                          <a:effectLst/>
                        </a:rPr>
                        <a:t>間</a:t>
                      </a:r>
                      <a:r>
                        <a:rPr lang="zh-TW" sz="2800" kern="100" dirty="0" smtClean="0">
                          <a:effectLst/>
                        </a:rPr>
                        <a:t>第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一等</a:t>
                      </a:r>
                      <a:r>
                        <a:rPr lang="zh-TW" sz="2800" kern="100" dirty="0">
                          <a:effectLst/>
                        </a:rPr>
                        <a:t>人</a:t>
                      </a:r>
                      <a:r>
                        <a:rPr lang="zh-TW" sz="2800" kern="100" dirty="0" smtClean="0">
                          <a:effectLst/>
                        </a:rPr>
                        <a:t>，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只有</a:t>
                      </a:r>
                      <a:r>
                        <a:rPr lang="zh-TW" sz="2800" kern="100" dirty="0">
                          <a:effectLst/>
                        </a:rPr>
                        <a:t>農夫</a:t>
                      </a:r>
                      <a:r>
                        <a:rPr lang="zh-TW" sz="2800" kern="100" dirty="0" smtClean="0">
                          <a:effectLst/>
                        </a:rPr>
                        <a:t>，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而</a:t>
                      </a:r>
                      <a:r>
                        <a:rPr lang="zh-TW" sz="2800" kern="100" dirty="0">
                          <a:effectLst/>
                        </a:rPr>
                        <a:t>士為</a:t>
                      </a:r>
                      <a:r>
                        <a:rPr lang="zh-TW" sz="2800" kern="100" dirty="0" smtClean="0">
                          <a:effectLst/>
                        </a:rPr>
                        <a:t>四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民</a:t>
                      </a:r>
                      <a:r>
                        <a:rPr lang="zh-TW" sz="2800" kern="100" dirty="0">
                          <a:effectLst/>
                        </a:rPr>
                        <a:t>之末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農人</a:t>
                      </a:r>
                      <a:r>
                        <a:rPr lang="zh-TW" sz="2800" kern="100" dirty="0">
                          <a:effectLst/>
                        </a:rPr>
                        <a:t>養活天</a:t>
                      </a:r>
                      <a:r>
                        <a:rPr lang="zh-TW" sz="2800" kern="100" dirty="0" smtClean="0">
                          <a:effectLst/>
                        </a:rPr>
                        <a:t>下人</a:t>
                      </a:r>
                      <a:r>
                        <a:rPr lang="zh-TW" altLang="en-US" sz="2800" kern="100" dirty="0" smtClean="0">
                          <a:effectLst/>
                        </a:rPr>
                        <a:t>，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而</a:t>
                      </a:r>
                      <a:r>
                        <a:rPr lang="zh-TW" sz="2800" kern="100" dirty="0">
                          <a:effectLst/>
                        </a:rPr>
                        <a:t>士和農工商相較之下對人民沒有任何助益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對佃農以禮相待和置田百畝足矣的自身實踐，來表達對農夫的敬重之意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5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99392"/>
            <a:ext cx="11305256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27584" y="2708920"/>
            <a:ext cx="57606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652120" y="2728190"/>
            <a:ext cx="57606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012160" y="3212975"/>
            <a:ext cx="656456" cy="598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491880" y="4149081"/>
            <a:ext cx="2160239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64584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0" y="2204864"/>
            <a:ext cx="9252521" cy="1930772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zh-TW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K12</a:t>
            </a:r>
            <a:r>
              <a:rPr kumimoji="0"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磨課師網站</a:t>
            </a:r>
            <a:endParaRPr kumimoji="0" lang="en-US" altLang="zh-TW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kumimoji="0" lang="en-US" altLang="zh-TW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kumimoji="0" lang="en-US" altLang="zh-TW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://portal1.k12moocs.edu.tw/moocs/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54158" y="4272214"/>
            <a:ext cx="9252521" cy="1930772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zh-TW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1.</a:t>
            </a:r>
            <a:r>
              <a:rPr kumimoji="0"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推論</a:t>
            </a:r>
            <a:r>
              <a:rPr kumimoji="0" lang="zh-TW" alt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策略</a:t>
            </a:r>
            <a:r>
              <a:rPr kumimoji="0" lang="en-US" altLang="zh-TW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-</a:t>
            </a:r>
            <a:r>
              <a:rPr kumimoji="0" lang="zh-TW" alt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分析寫作手法</a:t>
            </a:r>
            <a:endParaRPr kumimoji="0" lang="en-US" altLang="zh-TW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ctr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zh-TW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2.</a:t>
            </a:r>
            <a:r>
              <a:rPr kumimoji="0" lang="zh-TW" alt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六何法介紹</a:t>
            </a:r>
            <a:endParaRPr kumimoji="0" lang="en-US" altLang="zh-TW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2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51520" y="-16227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三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議論文的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學習階段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61837"/>
              </p:ext>
            </p:extLst>
          </p:nvPr>
        </p:nvGraphicFramePr>
        <p:xfrm>
          <a:off x="592286" y="836828"/>
          <a:ext cx="8280921" cy="540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xmlns="" val="340318476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xmlns="" val="396126079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xmlns="" val="1941942744"/>
                    </a:ext>
                  </a:extLst>
                </a:gridCol>
              </a:tblGrid>
              <a:tr h="1011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第三學習</a:t>
                      </a:r>
                      <a:r>
                        <a:rPr lang="zh-TW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階段</a:t>
                      </a:r>
                      <a:endParaRPr lang="en-US" altLang="zh-TW" sz="32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國小</a:t>
                      </a:r>
                      <a:r>
                        <a:rPr lang="en-US" altLang="zh-TW" sz="24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kern="100" dirty="0" smtClean="0">
                          <a:solidFill>
                            <a:srgbClr val="FFFF00"/>
                          </a:solidFill>
                          <a:effectLst/>
                          <a:latin typeface="微軟正黑體"/>
                          <a:ea typeface="微軟正黑體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00" dirty="0" smtClean="0">
                          <a:solidFill>
                            <a:srgbClr val="FFFF00"/>
                          </a:solidFill>
                          <a:effectLst/>
                          <a:latin typeface="微軟正黑體"/>
                          <a:ea typeface="微軟正黑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400" kern="100" dirty="0" smtClean="0">
                          <a:solidFill>
                            <a:srgbClr val="FFFF00"/>
                          </a:solidFill>
                          <a:effectLst/>
                          <a:latin typeface="微軟正黑體"/>
                          <a:ea typeface="微軟正黑體"/>
                          <a:cs typeface="Times New Roman" panose="02020603050405020304" pitchFamily="18" charset="0"/>
                        </a:rPr>
                        <a:t>年級</a:t>
                      </a:r>
                      <a:r>
                        <a:rPr lang="en-US" altLang="zh-TW" sz="24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kern="1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第四學習</a:t>
                      </a:r>
                      <a:r>
                        <a:rPr lang="zh-TW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階段</a:t>
                      </a:r>
                      <a:endParaRPr lang="en-US" altLang="zh-TW" sz="32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24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國中</a:t>
                      </a:r>
                      <a:r>
                        <a:rPr lang="en-US" altLang="zh-TW" sz="24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7-9</a:t>
                      </a:r>
                      <a:r>
                        <a:rPr lang="zh-TW" altLang="en-US" sz="2400" kern="100" dirty="0" smtClean="0">
                          <a:solidFill>
                            <a:srgbClr val="FFFF00"/>
                          </a:solidFill>
                          <a:effectLst/>
                          <a:latin typeface="微軟正黑體"/>
                          <a:ea typeface="微軟正黑體"/>
                          <a:cs typeface="Times New Roman" panose="02020603050405020304" pitchFamily="18" charset="0"/>
                        </a:rPr>
                        <a:t>年級</a:t>
                      </a:r>
                      <a:r>
                        <a:rPr lang="en-US" altLang="zh-TW" sz="24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2400" kern="100" dirty="0" smtClean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第五學習</a:t>
                      </a:r>
                      <a:r>
                        <a:rPr lang="zh-TW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階段</a:t>
                      </a:r>
                      <a:endParaRPr lang="en-US" altLang="zh-TW" sz="32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高中</a:t>
                      </a:r>
                      <a:r>
                        <a:rPr lang="en-US" altLang="zh-TW" sz="2400" b="1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10-12</a:t>
                      </a:r>
                      <a:r>
                        <a:rPr lang="zh-TW" altLang="en-US" sz="2400" b="1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年級</a:t>
                      </a:r>
                      <a:r>
                        <a:rPr lang="en-US" altLang="zh-TW" sz="2400" b="1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2400" b="1" kern="100" dirty="0" smtClean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1247062"/>
                  </a:ext>
                </a:extLst>
              </a:tr>
              <a:tr h="4173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Bd</a:t>
                      </a:r>
                      <a:r>
                        <a:rPr lang="en-US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以事實、理論為</a:t>
                      </a:r>
                      <a:r>
                        <a:rPr lang="zh-TW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論據</a:t>
                      </a: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達到</a:t>
                      </a: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說服、建構、批判等目的。</a:t>
                      </a:r>
                      <a:r>
                        <a:rPr lang="en-US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Bd</a:t>
                      </a:r>
                      <a:r>
                        <a:rPr 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-2 </a:t>
                      </a: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論證方式如</a:t>
                      </a: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舉例、正證、反證</a:t>
                      </a: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等。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Bd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Ⅳ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zh-TW" sz="32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以事實、理論為論據，</a:t>
                      </a: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達到說服、建構、批判等目的。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kern="1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Bd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Ⅳ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-2 </a:t>
                      </a: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論證方式如</a:t>
                      </a:r>
                      <a:r>
                        <a:rPr lang="zh-TW" sz="3200" b="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比較、比喻</a:t>
                      </a: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等。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Bd</a:t>
                      </a:r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Ⅴ</a:t>
                      </a:r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以事實</a:t>
                      </a:r>
                      <a:r>
                        <a:rPr lang="zh-TW" altLang="zh-TW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理論為論據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達到說服、建構、批判等目的。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Bd</a:t>
                      </a:r>
                      <a:r>
                        <a:rPr 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Ⅴ</a:t>
                      </a:r>
                      <a:r>
                        <a:rPr lang="en-US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-2 </a:t>
                      </a:r>
                      <a:r>
                        <a:rPr lang="zh-TW" sz="3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論證方式如</a:t>
                      </a: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歸納、演繹、因果論證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8611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52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2771775" y="2997200"/>
            <a:ext cx="3384550" cy="171450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43" name="矩形 2"/>
          <p:cNvSpPr>
            <a:spLocks noChangeArrowheads="1"/>
          </p:cNvSpPr>
          <p:nvPr/>
        </p:nvSpPr>
        <p:spPr bwMode="auto">
          <a:xfrm>
            <a:off x="1835150" y="5013325"/>
            <a:ext cx="5040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zh-TW" altLang="en-US" sz="3000" b="1">
                <a:latin typeface="標楷體" pitchFamily="65" charset="-120"/>
                <a:ea typeface="標楷體" pitchFamily="65" charset="-120"/>
              </a:rPr>
              <a:t>臺南市國民教育輔導團網站</a:t>
            </a:r>
          </a:p>
          <a:p>
            <a:pPr algn="ctr" eaLnBrk="1" hangingPunct="1"/>
            <a:r>
              <a:rPr kumimoji="0" lang="en-US" altLang="zh-TW" sz="3000" b="1">
                <a:latin typeface="標楷體" pitchFamily="65" charset="-120"/>
                <a:ea typeface="標楷體" pitchFamily="65" charset="-120"/>
                <a:hlinkClick r:id="rId3"/>
              </a:rPr>
              <a:t>http://ceag.tn.edu.tw/</a:t>
            </a:r>
            <a:endParaRPr kumimoji="0" lang="en-US" altLang="zh-TW" sz="30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38267" y="-31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四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認識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論證的方式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552" y="1111357"/>
            <a:ext cx="8229600" cy="58945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第四學習階段</a:t>
            </a:r>
            <a:r>
              <a:rPr lang="zh-TW" altLang="en-US" dirty="0" smtClean="0">
                <a:latin typeface="微軟正黑體"/>
                <a:ea typeface="微軟正黑體"/>
              </a:rPr>
              <a:t>：比較 比喻</a:t>
            </a:r>
            <a:endParaRPr lang="en-US" altLang="zh-TW" dirty="0" smtClean="0">
              <a:latin typeface="微軟正黑體"/>
              <a:ea typeface="微軟正黑體"/>
            </a:endParaRPr>
          </a:p>
          <a:p>
            <a:endParaRPr lang="en-US" altLang="zh-TW" dirty="0">
              <a:latin typeface="微軟正黑體"/>
              <a:ea typeface="微軟正黑體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76515"/>
              </p:ext>
            </p:extLst>
          </p:nvPr>
        </p:nvGraphicFramePr>
        <p:xfrm>
          <a:off x="467544" y="1988840"/>
          <a:ext cx="8280918" cy="42723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3576396"/>
                <a:gridCol w="2760306"/>
              </a:tblGrid>
              <a:tr h="7976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論證手法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定義或作用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課文舉例</a:t>
                      </a:r>
                      <a:endParaRPr lang="zh-TW" altLang="en-US" sz="2800" dirty="0"/>
                    </a:p>
                  </a:txBody>
                  <a:tcPr/>
                </a:tc>
              </a:tr>
              <a:tr h="12462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微軟正黑體"/>
                          <a:ea typeface="微軟正黑體"/>
                        </a:rPr>
                        <a:t>比較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將性質特點在某些方面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相反對立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相同相近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不同事物加以比較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作用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微軟正黑體"/>
                          <a:ea typeface="微軟正黑體"/>
                          <a:cs typeface="+mn-cs"/>
                        </a:rPr>
                        <a:t>：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強調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論點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dk1"/>
                          </a:solidFill>
                          <a:latin typeface="微軟正黑體"/>
                          <a:ea typeface="微軟正黑體"/>
                        </a:rPr>
                        <a:t>1.</a:t>
                      </a:r>
                      <a:r>
                        <a:rPr lang="zh-TW" altLang="en-US" b="0" dirty="0" smtClean="0">
                          <a:solidFill>
                            <a:schemeClr val="dk1"/>
                          </a:solidFill>
                          <a:latin typeface="微軟正黑體"/>
                          <a:ea typeface="微軟正黑體"/>
                        </a:rPr>
                        <a:t>相反對立：</a:t>
                      </a:r>
                      <a:endParaRPr lang="en-US" altLang="zh-TW" b="0" dirty="0" smtClean="0">
                        <a:solidFill>
                          <a:schemeClr val="dk1"/>
                        </a:solidFill>
                        <a:latin typeface="微軟正黑體"/>
                        <a:ea typeface="微軟正黑體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latin typeface="微軟正黑體"/>
                          <a:ea typeface="微軟正黑體"/>
                        </a:rPr>
                        <a:t>＜</a:t>
                      </a:r>
                      <a:r>
                        <a:rPr lang="zh-TW" altLang="en-US" b="0" dirty="0" smtClean="0">
                          <a:latin typeface="+mn-lt"/>
                          <a:ea typeface="+mn-ea"/>
                        </a:rPr>
                        <a:t>為學一首示子姪</a:t>
                      </a:r>
                      <a:r>
                        <a:rPr lang="zh-TW" altLang="en-US" b="0" dirty="0" smtClean="0">
                          <a:latin typeface="微軟正黑體"/>
                          <a:ea typeface="微軟正黑體"/>
                        </a:rPr>
                        <a:t>＞</a:t>
                      </a:r>
                      <a:endParaRPr lang="en-US" altLang="zh-TW" b="0" dirty="0" smtClean="0">
                        <a:latin typeface="微軟正黑體"/>
                        <a:ea typeface="微軟正黑體"/>
                      </a:endParaRPr>
                    </a:p>
                    <a:p>
                      <a:r>
                        <a:rPr lang="zh-TW" altLang="en-US" b="0" baseline="0" dirty="0" smtClean="0">
                          <a:solidFill>
                            <a:schemeClr val="dk1"/>
                          </a:solidFill>
                          <a:latin typeface="微軟正黑體"/>
                          <a:ea typeface="微軟正黑體"/>
                        </a:rPr>
                        <a:t>  富僧</a:t>
                      </a:r>
                      <a:r>
                        <a:rPr lang="en-US" altLang="zh-TW" b="0" baseline="0" dirty="0" err="1" smtClean="0">
                          <a:solidFill>
                            <a:schemeClr val="dk1"/>
                          </a:solidFill>
                          <a:latin typeface="微軟正黑體"/>
                          <a:ea typeface="微軟正黑體"/>
                        </a:rPr>
                        <a:t>v.s</a:t>
                      </a:r>
                      <a:r>
                        <a:rPr lang="zh-TW" altLang="en-US" b="0" baseline="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rPr>
                        <a:t>貧僧</a:t>
                      </a:r>
                      <a:r>
                        <a:rPr lang="en-US" altLang="zh-TW" b="0" baseline="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sym typeface="Wingdings" pitchFamily="2" charset="2"/>
                        </a:rPr>
                        <a:t></a:t>
                      </a:r>
                    </a:p>
                    <a:p>
                      <a:r>
                        <a:rPr lang="zh-TW" altLang="en-US" b="0" baseline="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sym typeface="Wingdings" pitchFamily="2" charset="2"/>
                        </a:rPr>
                        <a:t>  篤志力行才是成功關鍵</a:t>
                      </a:r>
                      <a:endParaRPr lang="en-US" altLang="zh-TW" b="0" dirty="0" smtClean="0">
                        <a:solidFill>
                          <a:schemeClr val="tx1"/>
                        </a:solidFill>
                        <a:latin typeface="微軟正黑體"/>
                        <a:ea typeface="微軟正黑體"/>
                      </a:endParaRPr>
                    </a:p>
                    <a:p>
                      <a:r>
                        <a:rPr lang="en-US" altLang="zh-TW" dirty="0" smtClean="0">
                          <a:latin typeface="微軟正黑體"/>
                          <a:ea typeface="微軟正黑體"/>
                        </a:rPr>
                        <a:t>2.</a:t>
                      </a:r>
                      <a:r>
                        <a:rPr lang="zh-TW" altLang="en-US" dirty="0" smtClean="0">
                          <a:latin typeface="微軟正黑體"/>
                          <a:ea typeface="微軟正黑體"/>
                        </a:rPr>
                        <a:t>相同相近：</a:t>
                      </a:r>
                      <a:endParaRPr lang="en-US" altLang="zh-TW" dirty="0" smtClean="0">
                        <a:latin typeface="微軟正黑體"/>
                        <a:ea typeface="微軟正黑體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latin typeface="微軟正黑體"/>
                          <a:ea typeface="微軟正黑體"/>
                        </a:rPr>
                        <a:t>＜</a:t>
                      </a:r>
                      <a:r>
                        <a:rPr lang="zh-TW" altLang="en-US" b="0" dirty="0" smtClean="0">
                          <a:latin typeface="+mn-lt"/>
                          <a:ea typeface="+mn-ea"/>
                        </a:rPr>
                        <a:t>音樂家與職籃巨星</a:t>
                      </a:r>
                      <a:r>
                        <a:rPr lang="zh-TW" altLang="en-US" b="0" dirty="0" smtClean="0">
                          <a:latin typeface="微軟正黑體"/>
                          <a:ea typeface="微軟正黑體"/>
                        </a:rPr>
                        <a:t>＞</a:t>
                      </a:r>
                      <a:endParaRPr lang="en-US" altLang="zh-TW" b="0" dirty="0" smtClean="0">
                        <a:latin typeface="微軟正黑體"/>
                        <a:ea typeface="微軟正黑體"/>
                      </a:endParaRPr>
                    </a:p>
                    <a:p>
                      <a:r>
                        <a:rPr lang="zh-TW" altLang="en-US" b="0" baseline="0" dirty="0" smtClean="0">
                          <a:solidFill>
                            <a:schemeClr val="dk1"/>
                          </a:solidFill>
                          <a:latin typeface="微軟正黑體"/>
                          <a:ea typeface="微軟正黑體"/>
                        </a:rPr>
                        <a:t>  魯賓斯坦</a:t>
                      </a:r>
                      <a:r>
                        <a:rPr lang="en-US" altLang="zh-TW" b="0" baseline="0" dirty="0" err="1" smtClean="0">
                          <a:solidFill>
                            <a:schemeClr val="dk1"/>
                          </a:solidFill>
                          <a:latin typeface="微軟正黑體"/>
                          <a:ea typeface="微軟正黑體"/>
                        </a:rPr>
                        <a:t>v.s</a:t>
                      </a:r>
                      <a:r>
                        <a:rPr lang="zh-TW" altLang="en-US" b="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</a:rPr>
                        <a:t>喬丹</a:t>
                      </a:r>
                      <a:r>
                        <a:rPr lang="en-US" altLang="zh-TW" b="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sym typeface="Wingdings" pitchFamily="2" charset="2"/>
                        </a:rPr>
                        <a:t></a:t>
                      </a:r>
                    </a:p>
                    <a:p>
                      <a:r>
                        <a:rPr lang="zh-TW" altLang="en-US" b="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sym typeface="Wingdings" pitchFamily="2" charset="2"/>
                        </a:rPr>
                        <a:t>  苦練才是成功關鍵</a:t>
                      </a:r>
                      <a:endParaRPr lang="en-US" altLang="zh-TW" b="0" dirty="0" smtClean="0">
                        <a:solidFill>
                          <a:schemeClr val="tx1"/>
                        </a:solidFill>
                        <a:latin typeface="微軟正黑體"/>
                        <a:ea typeface="微軟正黑體"/>
                      </a:endParaRPr>
                    </a:p>
                  </a:txBody>
                  <a:tcPr/>
                </a:tc>
              </a:tr>
              <a:tr h="9465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kern="1200" dirty="0" smtClean="0">
                          <a:solidFill>
                            <a:schemeClr val="dk1"/>
                          </a:solidFill>
                          <a:latin typeface="微軟正黑體"/>
                          <a:ea typeface="微軟正黑體"/>
                          <a:cs typeface="+mn-cs"/>
                        </a:rPr>
                        <a:t>比喻</a:t>
                      </a:r>
                      <a:endParaRPr lang="zh-TW" altLang="en-US" sz="3600" kern="1200" dirty="0">
                        <a:solidFill>
                          <a:schemeClr val="dk1"/>
                        </a:solidFill>
                        <a:latin typeface="微軟正黑體"/>
                        <a:ea typeface="微軟正黑體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通過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比喻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進行證明，使論證生動形象、淺顯易懂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latin typeface="微軟正黑體"/>
                          <a:ea typeface="微軟正黑體"/>
                        </a:rPr>
                        <a:t>＜</a:t>
                      </a:r>
                      <a:r>
                        <a:rPr lang="zh-TW" altLang="en-US" b="0" dirty="0" smtClean="0">
                          <a:latin typeface="+mn-lt"/>
                          <a:ea typeface="+mn-ea"/>
                        </a:rPr>
                        <a:t>良馬對</a:t>
                      </a:r>
                      <a:r>
                        <a:rPr lang="zh-TW" altLang="en-US" b="0" dirty="0" smtClean="0">
                          <a:latin typeface="微軟正黑體"/>
                          <a:ea typeface="微軟正黑體"/>
                        </a:rPr>
                        <a:t>＞</a:t>
                      </a:r>
                      <a:endParaRPr lang="en-US" altLang="zh-TW" b="0" dirty="0" smtClean="0">
                        <a:latin typeface="微軟正黑體"/>
                        <a:ea typeface="微軟正黑體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latin typeface="微軟正黑體"/>
                          <a:ea typeface="微軟正黑體"/>
                        </a:rPr>
                        <a:t>良馬和劣馬分別比喻賢才和庸才</a:t>
                      </a:r>
                      <a:endParaRPr lang="en-US" altLang="zh-TW" b="0" dirty="0" smtClean="0">
                        <a:latin typeface="微軟正黑體"/>
                        <a:ea typeface="微軟正黑體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報告</a:t>
            </a:r>
            <a:r>
              <a:rPr lang="zh-TW" altLang="en-US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大綱</a:t>
            </a:r>
            <a:endParaRPr lang="zh-TW" altLang="en-US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4864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微軟正黑體" pitchFamily="34" charset="-120"/>
              </a:rPr>
              <a:t>一</a:t>
            </a:r>
            <a:r>
              <a:rPr lang="zh-TW" altLang="en-US" b="1" dirty="0" smtClean="0">
                <a:latin typeface="微軟正黑體"/>
                <a:ea typeface="微軟正黑體"/>
              </a:rPr>
              <a:t>、</a:t>
            </a:r>
            <a:r>
              <a:rPr lang="en-US" altLang="zh-TW" b="1" dirty="0" smtClean="0">
                <a:latin typeface="微軟正黑體"/>
                <a:ea typeface="微軟正黑體"/>
                <a:hlinkClick r:id="rId2" action="ppaction://hlinkfile"/>
              </a:rPr>
              <a:t>108</a:t>
            </a:r>
            <a:r>
              <a:rPr lang="zh-TW" altLang="en-US" b="1" dirty="0" smtClean="0">
                <a:latin typeface="微軟正黑體"/>
                <a:ea typeface="微軟正黑體"/>
                <a:hlinkClick r:id="rId2" action="ppaction://hlinkfile"/>
              </a:rPr>
              <a:t>課程綱要宣導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 pitchFamily="34" charset="-120"/>
              </a:rPr>
              <a:t>一、國語文領域綱要</a:t>
            </a:r>
            <a:r>
              <a:rPr lang="en-US" altLang="zh-TW" b="1" dirty="0" err="1" smtClean="0">
                <a:latin typeface="微軟正黑體" pitchFamily="34" charset="-120"/>
              </a:rPr>
              <a:t>v.s</a:t>
            </a:r>
            <a:r>
              <a:rPr lang="zh-TW" altLang="en-US" b="1" dirty="0" smtClean="0">
                <a:latin typeface="微軟正黑體" pitchFamily="34" charset="-120"/>
              </a:rPr>
              <a:t>議論文</a:t>
            </a:r>
            <a:endParaRPr lang="en-US" altLang="zh-TW" b="1" dirty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 pitchFamily="34" charset="-120"/>
              </a:rPr>
              <a:t>二</a:t>
            </a:r>
            <a:r>
              <a:rPr lang="zh-TW" altLang="en-US" b="1" dirty="0">
                <a:latin typeface="微軟正黑體" pitchFamily="34" charset="-120"/>
              </a:rPr>
              <a:t>、</a:t>
            </a:r>
            <a:r>
              <a:rPr lang="zh-TW" altLang="en-US" b="1" dirty="0" smtClean="0">
                <a:latin typeface="微軟正黑體" pitchFamily="34" charset="-120"/>
              </a:rPr>
              <a:t>議論文文本分析和教學模組</a:t>
            </a:r>
            <a:endParaRPr lang="en-US" altLang="zh-TW" b="1" dirty="0">
              <a:latin typeface="微軟正黑體" pitchFamily="34" charset="-120"/>
            </a:endParaRPr>
          </a:p>
          <a:p>
            <a:pPr marL="0" indent="0" algn="just">
              <a:buFont typeface="Arial" charset="0"/>
              <a:buNone/>
            </a:pPr>
            <a:r>
              <a:rPr lang="en-US" altLang="zh-TW" b="1" dirty="0" smtClean="0">
                <a:latin typeface="微軟正黑體" pitchFamily="34" charset="-120"/>
              </a:rPr>
              <a:t>        (</a:t>
            </a:r>
            <a:r>
              <a:rPr lang="zh-TW" altLang="en-US" b="1" dirty="0" smtClean="0">
                <a:latin typeface="微軟正黑體" pitchFamily="34" charset="-120"/>
              </a:rPr>
              <a:t>一</a:t>
            </a:r>
            <a:r>
              <a:rPr lang="en-US" altLang="zh-TW" b="1" dirty="0" smtClean="0">
                <a:latin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</a:rPr>
              <a:t>藉事說理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   </a:t>
            </a:r>
            <a:r>
              <a:rPr lang="en-US" altLang="zh-TW" b="1" dirty="0" smtClean="0">
                <a:latin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</a:rPr>
              <a:t>二</a:t>
            </a:r>
            <a:r>
              <a:rPr lang="en-US" altLang="zh-TW" b="1" dirty="0" smtClean="0">
                <a:latin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</a:rPr>
              <a:t>論點理由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endParaRPr lang="en-US" altLang="zh-TW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38267" y="-31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(3)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認識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論證的方式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552" y="1550166"/>
            <a:ext cx="8229600" cy="58945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第五學習階段</a:t>
            </a:r>
            <a:r>
              <a:rPr lang="zh-TW" altLang="en-US" dirty="0" smtClean="0">
                <a:latin typeface="微軟正黑體"/>
                <a:ea typeface="微軟正黑體"/>
              </a:rPr>
              <a:t>：演繹法</a:t>
            </a:r>
            <a:endParaRPr lang="en-US" altLang="zh-TW" dirty="0">
              <a:latin typeface="微軟正黑體"/>
              <a:ea typeface="微軟正黑體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64479" y="2434464"/>
            <a:ext cx="5957632" cy="1008112"/>
            <a:chOff x="2365" y="1525"/>
            <a:chExt cx="2788" cy="1719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49" y="1528"/>
              <a:ext cx="1204" cy="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gray">
            <a:xfrm>
              <a:off x="3943" y="1525"/>
              <a:ext cx="1175" cy="1711"/>
            </a:xfrm>
            <a:prstGeom prst="rect">
              <a:avLst/>
            </a:prstGeom>
            <a:solidFill>
              <a:srgbClr val="865331">
                <a:lumMod val="60000"/>
                <a:lumOff val="40000"/>
              </a:srgbClr>
            </a:solidFill>
            <a:ln w="2540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>
              <a:prstShdw prst="shdw17" dist="17961" dir="2700000">
                <a:srgbClr val="5274A6">
                  <a:gamma/>
                  <a:shade val="60000"/>
                  <a:invGamma/>
                </a:srgbClr>
              </a:prstShdw>
            </a:effectLst>
          </p:spPr>
          <p:txBody>
            <a:bodyPr lIns="45720" tIns="44450" rIns="45720" bIns="4445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舉證</a:t>
              </a:r>
              <a:endPara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2365" y="1525"/>
              <a:ext cx="1556" cy="1719"/>
            </a:xfrm>
            <a:custGeom>
              <a:avLst/>
              <a:gdLst>
                <a:gd name="T0" fmla="*/ 0 w 1537"/>
                <a:gd name="T1" fmla="*/ 1692 h 1693"/>
                <a:gd name="T2" fmla="*/ 0 w 1537"/>
                <a:gd name="T3" fmla="*/ 0 h 1693"/>
                <a:gd name="T4" fmla="*/ 1024 w 1537"/>
                <a:gd name="T5" fmla="*/ 0 h 1693"/>
                <a:gd name="T6" fmla="*/ 1024 w 1537"/>
                <a:gd name="T7" fmla="*/ 634 h 1693"/>
                <a:gd name="T8" fmla="*/ 1280 w 1537"/>
                <a:gd name="T9" fmla="*/ 634 h 1693"/>
                <a:gd name="T10" fmla="*/ 1280 w 1537"/>
                <a:gd name="T11" fmla="*/ 423 h 1693"/>
                <a:gd name="T12" fmla="*/ 1536 w 1537"/>
                <a:gd name="T13" fmla="*/ 846 h 1693"/>
                <a:gd name="T14" fmla="*/ 1280 w 1537"/>
                <a:gd name="T15" fmla="*/ 1269 h 1693"/>
                <a:gd name="T16" fmla="*/ 1280 w 1537"/>
                <a:gd name="T17" fmla="*/ 1057 h 1693"/>
                <a:gd name="T18" fmla="*/ 1024 w 1537"/>
                <a:gd name="T19" fmla="*/ 1057 h 1693"/>
                <a:gd name="T20" fmla="*/ 1024 w 1537"/>
                <a:gd name="T21" fmla="*/ 1692 h 1693"/>
                <a:gd name="T22" fmla="*/ 0 w 1537"/>
                <a:gd name="T23" fmla="*/ 1692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7" h="1693">
                  <a:moveTo>
                    <a:pt x="0" y="1692"/>
                  </a:moveTo>
                  <a:lnTo>
                    <a:pt x="0" y="0"/>
                  </a:lnTo>
                  <a:lnTo>
                    <a:pt x="1024" y="0"/>
                  </a:lnTo>
                  <a:lnTo>
                    <a:pt x="1024" y="634"/>
                  </a:lnTo>
                  <a:lnTo>
                    <a:pt x="1280" y="634"/>
                  </a:lnTo>
                  <a:lnTo>
                    <a:pt x="1280" y="423"/>
                  </a:lnTo>
                  <a:lnTo>
                    <a:pt x="1536" y="846"/>
                  </a:lnTo>
                  <a:lnTo>
                    <a:pt x="1280" y="1269"/>
                  </a:lnTo>
                  <a:lnTo>
                    <a:pt x="1280" y="1057"/>
                  </a:lnTo>
                  <a:lnTo>
                    <a:pt x="1024" y="1057"/>
                  </a:lnTo>
                  <a:lnTo>
                    <a:pt x="1024" y="1692"/>
                  </a:lnTo>
                  <a:lnTo>
                    <a:pt x="0" y="1692"/>
                  </a:lnTo>
                </a:path>
              </a:pathLst>
            </a:custGeom>
            <a:solidFill>
              <a:srgbClr val="E0AD1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E0AD12">
                  <a:gamma/>
                  <a:shade val="60000"/>
                  <a:invGamma/>
                </a:srgbClr>
              </a:prstShdw>
            </a:effectLst>
          </p:spPr>
          <p:txBody>
            <a:bodyPr lIns="45720" tIns="44450" rIns="45720" bIns="4445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論點</a:t>
              </a:r>
              <a:endPara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內容版面配置區 3"/>
          <p:cNvSpPr txBox="1">
            <a:spLocks/>
          </p:cNvSpPr>
          <p:nvPr/>
        </p:nvSpPr>
        <p:spPr bwMode="auto">
          <a:xfrm>
            <a:off x="616042" y="3140968"/>
            <a:ext cx="8229600" cy="5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舉例</a:t>
            </a:r>
            <a:r>
              <a:rPr lang="zh-TW" altLang="en-US" dirty="0" smtClean="0">
                <a:latin typeface="微軟正黑體"/>
                <a:ea typeface="微軟正黑體"/>
              </a:rPr>
              <a:t>：＜寄弟墨書＞</a:t>
            </a:r>
            <a:endParaRPr lang="en-US" altLang="zh-TW" dirty="0" smtClean="0">
              <a:latin typeface="微軟正黑體"/>
              <a:ea typeface="微軟正黑體"/>
            </a:endParaRPr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99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07504" y="836712"/>
            <a:ext cx="9073008" cy="61977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</a:rPr>
              <a:t>我想天地間第一等人，只有農夫，而士為四民之末</a:t>
            </a:r>
            <a:r>
              <a:rPr lang="zh-TW" altLang="en-US" sz="2800" b="1" dirty="0" smtClean="0"/>
              <a:t>。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b="1" dirty="0" smtClean="0"/>
              <a:t>農夫</a:t>
            </a:r>
            <a:r>
              <a:rPr lang="zh-TW" altLang="en-US" sz="2800" b="1" dirty="0"/>
              <a:t>上者種地百畝，其次七八十畝，其次五六十畝，皆苦其身，勤其力，耕種收穫，以養天下之人。</a:t>
            </a:r>
            <a:r>
              <a:rPr lang="zh-TW" altLang="en-US" sz="2800" b="1" dirty="0">
                <a:solidFill>
                  <a:srgbClr val="00B050"/>
                </a:solidFill>
              </a:rPr>
              <a:t>使天下無農夫，舉世皆餓死矣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。</a:t>
            </a:r>
            <a:endParaRPr lang="en-US" altLang="zh-TW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zh-TW" altLang="en-US" sz="2800" b="1" dirty="0" smtClean="0"/>
              <a:t>吾輩</a:t>
            </a:r>
            <a:r>
              <a:rPr lang="zh-TW" altLang="en-US" sz="2800" b="1" dirty="0"/>
              <a:t>讀書人，入則孝，出則弟，守先待後，得志，澤加於民；不得志，修身見於世，所以又高於農夫一等。今則不然，一捧書本，便想中舉人，中進士，作官如何攫取金錢，造大房屋，置多田產。起手便錯走了路頭，後來越做越壞，總沒有個好結果。其不能發達者，鄉里作惡，小頭銳</a:t>
            </a:r>
            <a:r>
              <a:rPr lang="zh-TW" altLang="en-US" sz="2800" b="1" dirty="0" smtClean="0"/>
              <a:t>面，</a:t>
            </a:r>
            <a:r>
              <a:rPr lang="zh-TW" altLang="en-US" sz="2800" b="1" dirty="0"/>
              <a:t>更不可當。夫束修自</a:t>
            </a:r>
            <a:r>
              <a:rPr lang="zh-TW" altLang="en-US" sz="2800" b="1" dirty="0" smtClean="0"/>
              <a:t>好者</a:t>
            </a:r>
            <a:r>
              <a:rPr lang="zh-TW" altLang="en-US" sz="2800" b="1" dirty="0"/>
              <a:t>，豈無其人？經濟自</a:t>
            </a:r>
            <a:r>
              <a:rPr lang="zh-TW" altLang="en-US" sz="2800" b="1" dirty="0" smtClean="0"/>
              <a:t>期，</a:t>
            </a:r>
            <a:r>
              <a:rPr lang="zh-TW" altLang="en-US" sz="2800" b="1" dirty="0"/>
              <a:t>抗懷</a:t>
            </a:r>
            <a:r>
              <a:rPr lang="zh-TW" altLang="en-US" sz="2800" b="1" dirty="0" smtClean="0"/>
              <a:t>千古者</a:t>
            </a:r>
            <a:r>
              <a:rPr lang="zh-TW" altLang="en-US" sz="2800" b="1" dirty="0"/>
              <a:t>，亦所在多有。而好人為壞人所累，遂令我輩開不得口。一開口，人便笑曰：「汝輩書生，總是會說，他日居官，便不如此說了。」所以忍氣吞聲，只得</a:t>
            </a:r>
            <a:r>
              <a:rPr lang="zh-TW" altLang="en-US" sz="2800" b="1" dirty="0" smtClean="0"/>
              <a:t>捱人</a:t>
            </a:r>
            <a:r>
              <a:rPr lang="zh-TW" altLang="en-US" sz="2800" b="1" dirty="0"/>
              <a:t>笑罵</a:t>
            </a:r>
            <a:r>
              <a:rPr lang="zh-TW" altLang="en-US" sz="2800" b="1" dirty="0" smtClean="0"/>
              <a:t>。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b="1" dirty="0" smtClean="0"/>
              <a:t>工人</a:t>
            </a:r>
            <a:r>
              <a:rPr lang="zh-TW" altLang="en-US" sz="2800" b="1" dirty="0"/>
              <a:t>制器</a:t>
            </a:r>
            <a:r>
              <a:rPr lang="zh-TW" altLang="en-US" sz="2800" b="1" dirty="0" smtClean="0"/>
              <a:t>利用，賈人搬</a:t>
            </a:r>
            <a:r>
              <a:rPr lang="zh-TW" altLang="en-US" sz="2800" b="1" dirty="0"/>
              <a:t>有運</a:t>
            </a:r>
            <a:r>
              <a:rPr lang="zh-TW" altLang="en-US" sz="2800" b="1" dirty="0" smtClean="0"/>
              <a:t>無，</a:t>
            </a:r>
            <a:r>
              <a:rPr lang="zh-TW" altLang="en-US" sz="2800" b="1" dirty="0"/>
              <a:t>皆有便民之處，而</a:t>
            </a:r>
            <a:r>
              <a:rPr lang="zh-TW" altLang="en-US" sz="2800" b="1" dirty="0">
                <a:solidFill>
                  <a:srgbClr val="00B050"/>
                </a:solidFill>
              </a:rPr>
              <a:t>士獨於民大不便，無怪乎居四民之末也，且求居四民之末而亦不可得也。</a:t>
            </a:r>
          </a:p>
          <a:p>
            <a:pPr marL="0" indent="0">
              <a:buNone/>
            </a:pPr>
            <a:endParaRPr lang="zh-TW" altLang="en-US" sz="2800" b="1" dirty="0" smtClean="0"/>
          </a:p>
          <a:p>
            <a:pPr marL="0" indent="0">
              <a:buNone/>
            </a:pP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08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38267" y="-31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(3)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認識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論證的方式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552" y="1550166"/>
            <a:ext cx="8229600" cy="58945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第三學習階段</a:t>
            </a:r>
            <a:r>
              <a:rPr lang="zh-TW" altLang="en-US" dirty="0" smtClean="0">
                <a:latin typeface="微軟正黑體"/>
                <a:ea typeface="微軟正黑體"/>
              </a:rPr>
              <a:t>：歸納法</a:t>
            </a:r>
            <a:endParaRPr lang="en-US" altLang="zh-TW" dirty="0">
              <a:latin typeface="微軟正黑體"/>
              <a:ea typeface="微軟正黑體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030723" y="2434464"/>
            <a:ext cx="5891389" cy="1008112"/>
            <a:chOff x="2396" y="1525"/>
            <a:chExt cx="2757" cy="1719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49" y="1528"/>
              <a:ext cx="1204" cy="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gray">
            <a:xfrm>
              <a:off x="3943" y="1525"/>
              <a:ext cx="1175" cy="1711"/>
            </a:xfrm>
            <a:prstGeom prst="rect">
              <a:avLst/>
            </a:prstGeom>
            <a:solidFill>
              <a:srgbClr val="865331">
                <a:lumMod val="60000"/>
                <a:lumOff val="40000"/>
              </a:srgbClr>
            </a:solidFill>
            <a:ln w="2540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>
              <a:prstShdw prst="shdw17" dist="17961" dir="2700000">
                <a:srgbClr val="5274A6">
                  <a:gamma/>
                  <a:shade val="60000"/>
                  <a:invGamma/>
                </a:srgbClr>
              </a:prstShdw>
            </a:effectLst>
          </p:spPr>
          <p:txBody>
            <a:bodyPr lIns="45720" tIns="44450" rIns="45720" bIns="4445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kern="0" dirty="0">
                  <a:solidFill>
                    <a:sysClr val="window" lastClr="FFFFFF"/>
                  </a:solidFill>
                </a:rPr>
                <a:t>論點</a:t>
              </a:r>
              <a:endPara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2396" y="1525"/>
              <a:ext cx="1556" cy="1719"/>
            </a:xfrm>
            <a:custGeom>
              <a:avLst/>
              <a:gdLst>
                <a:gd name="T0" fmla="*/ 0 w 1537"/>
                <a:gd name="T1" fmla="*/ 1692 h 1693"/>
                <a:gd name="T2" fmla="*/ 0 w 1537"/>
                <a:gd name="T3" fmla="*/ 0 h 1693"/>
                <a:gd name="T4" fmla="*/ 1024 w 1537"/>
                <a:gd name="T5" fmla="*/ 0 h 1693"/>
                <a:gd name="T6" fmla="*/ 1024 w 1537"/>
                <a:gd name="T7" fmla="*/ 634 h 1693"/>
                <a:gd name="T8" fmla="*/ 1280 w 1537"/>
                <a:gd name="T9" fmla="*/ 634 h 1693"/>
                <a:gd name="T10" fmla="*/ 1280 w 1537"/>
                <a:gd name="T11" fmla="*/ 423 h 1693"/>
                <a:gd name="T12" fmla="*/ 1536 w 1537"/>
                <a:gd name="T13" fmla="*/ 846 h 1693"/>
                <a:gd name="T14" fmla="*/ 1280 w 1537"/>
                <a:gd name="T15" fmla="*/ 1269 h 1693"/>
                <a:gd name="T16" fmla="*/ 1280 w 1537"/>
                <a:gd name="T17" fmla="*/ 1057 h 1693"/>
                <a:gd name="T18" fmla="*/ 1024 w 1537"/>
                <a:gd name="T19" fmla="*/ 1057 h 1693"/>
                <a:gd name="T20" fmla="*/ 1024 w 1537"/>
                <a:gd name="T21" fmla="*/ 1692 h 1693"/>
                <a:gd name="T22" fmla="*/ 0 w 1537"/>
                <a:gd name="T23" fmla="*/ 1692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7" h="1693">
                  <a:moveTo>
                    <a:pt x="0" y="1692"/>
                  </a:moveTo>
                  <a:lnTo>
                    <a:pt x="0" y="0"/>
                  </a:lnTo>
                  <a:lnTo>
                    <a:pt x="1024" y="0"/>
                  </a:lnTo>
                  <a:lnTo>
                    <a:pt x="1024" y="634"/>
                  </a:lnTo>
                  <a:lnTo>
                    <a:pt x="1280" y="634"/>
                  </a:lnTo>
                  <a:lnTo>
                    <a:pt x="1280" y="423"/>
                  </a:lnTo>
                  <a:lnTo>
                    <a:pt x="1536" y="846"/>
                  </a:lnTo>
                  <a:lnTo>
                    <a:pt x="1280" y="1269"/>
                  </a:lnTo>
                  <a:lnTo>
                    <a:pt x="1280" y="1057"/>
                  </a:lnTo>
                  <a:lnTo>
                    <a:pt x="1024" y="1057"/>
                  </a:lnTo>
                  <a:lnTo>
                    <a:pt x="1024" y="1692"/>
                  </a:lnTo>
                  <a:lnTo>
                    <a:pt x="0" y="1692"/>
                  </a:lnTo>
                </a:path>
              </a:pathLst>
            </a:custGeom>
            <a:solidFill>
              <a:srgbClr val="E0AD1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E0AD12">
                  <a:gamma/>
                  <a:shade val="60000"/>
                  <a:invGamma/>
                </a:srgbClr>
              </a:prstShdw>
            </a:effectLst>
          </p:spPr>
          <p:txBody>
            <a:bodyPr lIns="45720" tIns="44450" rIns="45720" bIns="4445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kern="0" dirty="0">
                  <a:solidFill>
                    <a:sysClr val="window" lastClr="FFFFFF"/>
                  </a:solidFill>
                </a:rPr>
                <a:t>舉證</a:t>
              </a:r>
              <a:endParaRPr kumimoji="0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內容版面配置區 3"/>
          <p:cNvSpPr txBox="1">
            <a:spLocks/>
          </p:cNvSpPr>
          <p:nvPr/>
        </p:nvSpPr>
        <p:spPr bwMode="auto">
          <a:xfrm>
            <a:off x="616042" y="3140968"/>
            <a:ext cx="8229600" cy="5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舉例</a:t>
            </a:r>
            <a:r>
              <a:rPr lang="zh-TW" altLang="en-US" dirty="0" smtClean="0">
                <a:latin typeface="微軟正黑體"/>
                <a:ea typeface="微軟正黑體"/>
              </a:rPr>
              <a:t>：＜良馬對＞</a:t>
            </a:r>
            <a:endParaRPr lang="en-US" altLang="zh-TW" dirty="0" smtClean="0">
              <a:latin typeface="微軟正黑體"/>
              <a:ea typeface="微軟正黑體"/>
            </a:endParaRPr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4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7504" y="404664"/>
            <a:ext cx="9111271" cy="4844185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3600" dirty="0">
                <a:solidFill>
                  <a:srgbClr val="C00000"/>
                </a:solidFill>
              </a:rPr>
              <a:t>臣有二馬</a:t>
            </a:r>
            <a:r>
              <a:rPr lang="zh-TW" altLang="zh-TW" sz="3600" dirty="0" smtClean="0"/>
              <a:t>，</a:t>
            </a:r>
            <a:r>
              <a:rPr lang="en-US" altLang="zh-TW" sz="3600" dirty="0" smtClean="0"/>
              <a:t>  </a:t>
            </a:r>
            <a:r>
              <a:rPr lang="zh-TW" altLang="zh-TW" sz="3600" dirty="0"/>
              <a:t>日啗芻豆數斗，飲泉一斛，然非精潔即不受</a:t>
            </a:r>
            <a:r>
              <a:rPr lang="zh-TW" altLang="zh-TW" sz="3600" dirty="0" smtClean="0"/>
              <a:t>；</a:t>
            </a:r>
            <a:r>
              <a:rPr lang="en-US" altLang="zh-TW" sz="3600" dirty="0" smtClean="0"/>
              <a:t>  </a:t>
            </a:r>
            <a:r>
              <a:rPr lang="zh-TW" altLang="zh-TW" sz="3600" dirty="0"/>
              <a:t>介而馳，初不甚疾，比行百里，始奮迅，自午至酉，猶可二百里，褫鞍甲而不息不汗，若無事然。</a:t>
            </a:r>
          </a:p>
          <a:p>
            <a:r>
              <a:rPr lang="zh-TW" altLang="zh-TW" sz="3600" dirty="0" smtClean="0"/>
              <a:t>此</a:t>
            </a:r>
            <a:r>
              <a:rPr lang="zh-TW" altLang="zh-TW" sz="3600" dirty="0"/>
              <a:t>其受大而不苟取，力裕而不求逞，致遠之材</a:t>
            </a:r>
            <a:r>
              <a:rPr lang="zh-TW" altLang="zh-TW" sz="3600" dirty="0" smtClean="0"/>
              <a:t>也</a:t>
            </a:r>
            <a:endParaRPr lang="en-US" altLang="zh-TW" sz="3600" dirty="0" smtClean="0"/>
          </a:p>
          <a:p>
            <a:r>
              <a:rPr lang="zh-TW" altLang="zh-TW" sz="3600" dirty="0"/>
              <a:t>今所乘者</a:t>
            </a:r>
            <a:r>
              <a:rPr lang="zh-TW" altLang="zh-TW" sz="3600" dirty="0" smtClean="0"/>
              <a:t>，</a:t>
            </a:r>
            <a:r>
              <a:rPr lang="en-US" altLang="zh-TW" sz="3600" dirty="0" smtClean="0"/>
              <a:t>  </a:t>
            </a:r>
            <a:r>
              <a:rPr lang="zh-TW" altLang="zh-TW" sz="3600" dirty="0"/>
              <a:t>日不過數升，而秣不擇粟，飲不擇泉</a:t>
            </a:r>
            <a:r>
              <a:rPr lang="zh-TW" altLang="zh-TW" sz="3600" dirty="0" smtClean="0"/>
              <a:t>，</a:t>
            </a:r>
            <a:r>
              <a:rPr lang="en-US" altLang="zh-TW" sz="3600" dirty="0" smtClean="0"/>
              <a:t>  </a:t>
            </a:r>
            <a:r>
              <a:rPr lang="zh-TW" altLang="zh-TW" sz="3600" dirty="0"/>
              <a:t>攬轡未安，踴躍疾驅，甫百里，力竭汗喘，殆欲斃然。</a:t>
            </a:r>
          </a:p>
          <a:p>
            <a:r>
              <a:rPr lang="zh-TW" altLang="zh-TW" sz="3600" dirty="0" smtClean="0">
                <a:solidFill>
                  <a:srgbClr val="C00000"/>
                </a:solidFill>
              </a:rPr>
              <a:t>此</a:t>
            </a:r>
            <a:r>
              <a:rPr lang="zh-TW" altLang="zh-TW" sz="3600" dirty="0">
                <a:solidFill>
                  <a:srgbClr val="C00000"/>
                </a:solidFill>
              </a:rPr>
              <a:t>其</a:t>
            </a:r>
            <a:r>
              <a:rPr lang="zh-TW" altLang="zh-TW" sz="3600" dirty="0"/>
              <a:t>寡取易盈，好逞易窮，駑鈍之材也。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127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238267" y="-31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(3)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認識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論證的方式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552" y="1550166"/>
            <a:ext cx="8229600" cy="58945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第三學習階段</a:t>
            </a:r>
            <a:r>
              <a:rPr lang="zh-TW" altLang="en-US" dirty="0" smtClean="0">
                <a:latin typeface="微軟正黑體"/>
                <a:ea typeface="微軟正黑體"/>
              </a:rPr>
              <a:t>：因果論</a:t>
            </a:r>
            <a:r>
              <a:rPr lang="zh-TW" altLang="en-US" dirty="0">
                <a:latin typeface="微軟正黑體"/>
                <a:ea typeface="微軟正黑體"/>
              </a:rPr>
              <a:t>證</a:t>
            </a:r>
            <a:r>
              <a:rPr lang="zh-TW" altLang="en-US" dirty="0" smtClean="0">
                <a:latin typeface="微軟正黑體"/>
                <a:ea typeface="微軟正黑體"/>
              </a:rPr>
              <a:t>法</a:t>
            </a:r>
            <a:endParaRPr lang="en-US" altLang="zh-TW" dirty="0" smtClean="0">
              <a:latin typeface="微軟正黑體"/>
              <a:ea typeface="微軟正黑體"/>
            </a:endParaRPr>
          </a:p>
          <a:p>
            <a:r>
              <a:rPr lang="zh-TW" altLang="en-US" dirty="0" smtClean="0">
                <a:latin typeface="微軟正黑體"/>
                <a:ea typeface="微軟正黑體"/>
              </a:rPr>
              <a:t>定義：</a:t>
            </a:r>
            <a:r>
              <a:rPr lang="zh-TW" altLang="zh-TW" dirty="0"/>
              <a:t>通過</a:t>
            </a:r>
            <a:r>
              <a:rPr lang="zh-TW" altLang="en-US" dirty="0">
                <a:solidFill>
                  <a:srgbClr val="FF0000"/>
                </a:solidFill>
              </a:rPr>
              <a:t>分析理由</a:t>
            </a:r>
            <a:r>
              <a:rPr lang="zh-TW" altLang="zh-TW" dirty="0"/>
              <a:t>的方式證明</a:t>
            </a:r>
            <a:r>
              <a:rPr lang="zh-TW" altLang="zh-TW" dirty="0">
                <a:solidFill>
                  <a:srgbClr val="FF0000"/>
                </a:solidFill>
              </a:rPr>
              <a:t>論點</a:t>
            </a:r>
            <a:r>
              <a:rPr lang="zh-TW" altLang="zh-TW" dirty="0"/>
              <a:t>，彰顯論點與論據的</a:t>
            </a:r>
            <a:r>
              <a:rPr lang="zh-TW" altLang="zh-TW" dirty="0" smtClean="0">
                <a:solidFill>
                  <a:srgbClr val="FF0000"/>
                </a:solidFill>
              </a:rPr>
              <a:t>因果關係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zh-TW" dirty="0" smtClean="0"/>
              <a:t>格式</a:t>
            </a:r>
            <a:r>
              <a:rPr lang="zh-TW" altLang="zh-TW" dirty="0"/>
              <a:t>：</a:t>
            </a:r>
            <a:r>
              <a:rPr lang="zh-TW" altLang="en-US" dirty="0">
                <a:solidFill>
                  <a:srgbClr val="FF0000"/>
                </a:solidFill>
              </a:rPr>
              <a:t>因為</a:t>
            </a:r>
            <a:r>
              <a:rPr lang="en-US" altLang="zh-TW" dirty="0">
                <a:solidFill>
                  <a:srgbClr val="FF0000"/>
                </a:solidFill>
              </a:rPr>
              <a:t>…</a:t>
            </a:r>
            <a:r>
              <a:rPr lang="zh-TW" altLang="en-US" dirty="0">
                <a:solidFill>
                  <a:srgbClr val="FF0000"/>
                </a:solidFill>
              </a:rPr>
              <a:t>所以</a:t>
            </a:r>
            <a:r>
              <a:rPr lang="zh-TW" altLang="zh-TW" dirty="0"/>
              <a:t>論證了…</a:t>
            </a:r>
            <a:r>
              <a:rPr lang="zh-TW" altLang="en-US" dirty="0"/>
              <a:t>的</a:t>
            </a:r>
            <a:r>
              <a:rPr lang="zh-TW" altLang="zh-TW" dirty="0"/>
              <a:t>觀點，從而使論</a:t>
            </a:r>
            <a:r>
              <a:rPr lang="zh-TW" altLang="en-US" dirty="0"/>
              <a:t>據</a:t>
            </a:r>
            <a:r>
              <a:rPr lang="zh-TW" altLang="zh-TW" dirty="0"/>
              <a:t>更概括更深入</a:t>
            </a:r>
          </a:p>
          <a:p>
            <a:endParaRPr lang="en-US" altLang="zh-TW" dirty="0">
              <a:latin typeface="微軟正黑體"/>
              <a:ea typeface="微軟正黑體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11" name="內容版面配置區 3"/>
          <p:cNvSpPr txBox="1">
            <a:spLocks/>
          </p:cNvSpPr>
          <p:nvPr/>
        </p:nvSpPr>
        <p:spPr bwMode="auto">
          <a:xfrm>
            <a:off x="616042" y="3703645"/>
            <a:ext cx="8229600" cy="5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舉例</a:t>
            </a:r>
            <a:r>
              <a:rPr lang="zh-TW" altLang="en-US" dirty="0" smtClean="0">
                <a:latin typeface="微軟正黑體"/>
                <a:ea typeface="微軟正黑體"/>
              </a:rPr>
              <a:t>：＜做自己的貴人＞</a:t>
            </a:r>
            <a:endParaRPr lang="en-US" altLang="zh-TW" dirty="0" smtClean="0">
              <a:latin typeface="微軟正黑體"/>
              <a:ea typeface="微軟正黑體"/>
            </a:endParaRPr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50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2007" y="476672"/>
            <a:ext cx="828092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TW" altLang="en-US" sz="3300" b="1" dirty="0">
                <a:latin typeface="+mn-lt"/>
                <a:ea typeface="微軟正黑體" pitchFamily="34" charset="-120"/>
              </a:rPr>
              <a:t>是什麼態度讓這位服務生改變了他生涯的</a:t>
            </a:r>
            <a:r>
              <a:rPr lang="zh-TW" altLang="en-US" sz="3300" b="1" dirty="0" smtClean="0">
                <a:latin typeface="+mn-lt"/>
                <a:ea typeface="微軟正黑體" pitchFamily="34" charset="-120"/>
              </a:rPr>
              <a:t>命運</a:t>
            </a:r>
            <a:r>
              <a:rPr lang="en-US" altLang="zh-TW" sz="3300" b="1" dirty="0" smtClean="0">
                <a:latin typeface="+mn-lt"/>
                <a:ea typeface="微軟正黑體" pitchFamily="34" charset="-120"/>
              </a:rPr>
              <a:t>(</a:t>
            </a:r>
            <a:r>
              <a:rPr lang="zh-TW" altLang="en-US" sz="3300" b="1" dirty="0" smtClean="0">
                <a:latin typeface="+mn-lt"/>
                <a:ea typeface="微軟正黑體" pitchFamily="34" charset="-120"/>
              </a:rPr>
              <a:t>原因</a:t>
            </a:r>
            <a:r>
              <a:rPr lang="en-US" altLang="zh-TW" sz="3300" b="1" dirty="0" smtClean="0">
                <a:latin typeface="+mn-lt"/>
                <a:ea typeface="微軟正黑體" pitchFamily="34" charset="-120"/>
              </a:rPr>
              <a:t>)</a:t>
            </a:r>
            <a:r>
              <a:rPr lang="zh-TW" altLang="en-US" sz="3300" b="1" dirty="0" smtClean="0">
                <a:latin typeface="+mn-lt"/>
                <a:ea typeface="微軟正黑體" pitchFamily="34" charset="-120"/>
              </a:rPr>
              <a:t>？</a:t>
            </a:r>
            <a:r>
              <a:rPr lang="zh-TW" altLang="en-US" sz="3300" b="1" dirty="0">
                <a:latin typeface="+mn-lt"/>
                <a:ea typeface="微軟正黑體" pitchFamily="34" charset="-120"/>
              </a:rPr>
              <a:t/>
            </a:r>
            <a:br>
              <a:rPr lang="zh-TW" altLang="en-US" sz="3300" b="1" dirty="0">
                <a:latin typeface="+mn-lt"/>
                <a:ea typeface="微軟正黑體" pitchFamily="34" charset="-120"/>
              </a:rPr>
            </a:br>
            <a:r>
              <a:rPr lang="zh-TW" altLang="en-US" sz="3300" b="1" dirty="0" smtClean="0">
                <a:latin typeface="+mn-lt"/>
                <a:ea typeface="微軟正黑體" pitchFamily="34" charset="-120"/>
              </a:rPr>
              <a:t>毋庸置疑</a:t>
            </a:r>
            <a:r>
              <a:rPr lang="zh-TW" altLang="en-US" sz="3300" b="1" dirty="0">
                <a:latin typeface="+mn-lt"/>
                <a:ea typeface="微軟正黑體" pitchFamily="34" charset="-120"/>
              </a:rPr>
              <a:t>的是他遇到了「貴人」，可是如果當天晚上是另外一位服務生當班，會有一樣的結果嗎？</a:t>
            </a:r>
            <a:br>
              <a:rPr lang="zh-TW" altLang="en-US" sz="3300" b="1" dirty="0">
                <a:latin typeface="+mn-lt"/>
                <a:ea typeface="微軟正黑體" pitchFamily="34" charset="-120"/>
              </a:rPr>
            </a:br>
            <a:r>
              <a:rPr lang="zh-TW" altLang="en-US" sz="3300" b="1" dirty="0" smtClean="0">
                <a:latin typeface="+mn-lt"/>
                <a:ea typeface="微軟正黑體" pitchFamily="34" charset="-120"/>
              </a:rPr>
              <a:t>人間</a:t>
            </a:r>
            <a:r>
              <a:rPr lang="zh-TW" altLang="en-US" sz="3300" b="1" dirty="0">
                <a:latin typeface="+mn-lt"/>
                <a:ea typeface="微軟正黑體" pitchFamily="34" charset="-120"/>
              </a:rPr>
              <a:t>充滿著許許多多的因緣，每一個因緣都可能將自己推向另一個高峰</a:t>
            </a:r>
            <a:r>
              <a:rPr lang="zh-TW" altLang="en-US" sz="3300" b="1" dirty="0" smtClean="0">
                <a:latin typeface="+mn-lt"/>
                <a:ea typeface="微軟正黑體" pitchFamily="34" charset="-120"/>
              </a:rPr>
              <a:t>，</a:t>
            </a:r>
            <a:r>
              <a:rPr lang="en-US" altLang="zh-TW" sz="3300" b="1" dirty="0" smtClean="0">
                <a:solidFill>
                  <a:srgbClr val="00B050"/>
                </a:solidFill>
                <a:latin typeface="+mn-lt"/>
                <a:ea typeface="微軟正黑體" pitchFamily="34" charset="-120"/>
              </a:rPr>
              <a:t>(</a:t>
            </a:r>
            <a:r>
              <a:rPr lang="zh-TW" altLang="en-US" sz="3300" b="1" dirty="0">
                <a:solidFill>
                  <a:srgbClr val="00B050"/>
                </a:solidFill>
                <a:latin typeface="+mn-lt"/>
                <a:ea typeface="微軟正黑體" pitchFamily="34" charset="-120"/>
              </a:rPr>
              <a:t>因</a:t>
            </a:r>
            <a:r>
              <a:rPr lang="en-US" altLang="zh-TW" sz="3300" b="1" dirty="0" smtClean="0">
                <a:solidFill>
                  <a:srgbClr val="00B050"/>
                </a:solidFill>
                <a:latin typeface="+mn-lt"/>
                <a:ea typeface="微軟正黑體" pitchFamily="34" charset="-120"/>
              </a:rPr>
              <a:t>)</a:t>
            </a:r>
            <a:r>
              <a:rPr lang="zh-TW" altLang="en-US" sz="3300" b="1" dirty="0" smtClean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不要</a:t>
            </a:r>
            <a:r>
              <a:rPr lang="zh-TW" altLang="en-US" sz="3300" b="1" dirty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輕忽任何一個人，不要疏忽任何一個可以助人的機會，學習對每一個人都熱情以待學習把每一件事都做到完善，學習對每一個機會都充滿感激，</a:t>
            </a:r>
            <a:r>
              <a:rPr lang="zh-TW" altLang="en-US" sz="3300" b="1" dirty="0">
                <a:latin typeface="+mn-lt"/>
                <a:ea typeface="微軟正黑體" pitchFamily="34" charset="-120"/>
              </a:rPr>
              <a:t>相信</a:t>
            </a:r>
            <a:r>
              <a:rPr lang="zh-TW" altLang="en-US" sz="3300" b="1" dirty="0" smtClean="0">
                <a:latin typeface="+mn-lt"/>
                <a:ea typeface="微軟正黑體" pitchFamily="34" charset="-120"/>
              </a:rPr>
              <a:t>，</a:t>
            </a:r>
            <a:r>
              <a:rPr lang="en-US" altLang="zh-TW" sz="3300" b="1" dirty="0">
                <a:solidFill>
                  <a:srgbClr val="00B050"/>
                </a:solidFill>
                <a:ea typeface="微軟正黑體" pitchFamily="34" charset="-120"/>
              </a:rPr>
              <a:t> </a:t>
            </a:r>
            <a:r>
              <a:rPr lang="en-US" altLang="zh-TW" sz="3300" b="1" dirty="0" smtClean="0">
                <a:solidFill>
                  <a:srgbClr val="00B050"/>
                </a:solidFill>
                <a:ea typeface="微軟正黑體" pitchFamily="34" charset="-120"/>
              </a:rPr>
              <a:t>(</a:t>
            </a:r>
            <a:r>
              <a:rPr lang="zh-TW" altLang="en-US" sz="3300" b="1" dirty="0">
                <a:solidFill>
                  <a:srgbClr val="00B050"/>
                </a:solidFill>
                <a:ea typeface="微軟正黑體" pitchFamily="34" charset="-120"/>
              </a:rPr>
              <a:t>果</a:t>
            </a:r>
            <a:r>
              <a:rPr lang="en-US" altLang="zh-TW" sz="3300" b="1" dirty="0" smtClean="0">
                <a:solidFill>
                  <a:srgbClr val="00B050"/>
                </a:solidFill>
                <a:ea typeface="微軟正黑體" pitchFamily="34" charset="-120"/>
              </a:rPr>
              <a:t>)</a:t>
            </a:r>
            <a:r>
              <a:rPr lang="zh-TW" altLang="en-US" sz="3300" b="1" dirty="0" smtClean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我們</a:t>
            </a:r>
            <a:r>
              <a:rPr lang="zh-TW" altLang="en-US" sz="3300" b="1" dirty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就是自己最重要的貴人。</a:t>
            </a:r>
          </a:p>
        </p:txBody>
      </p:sp>
    </p:spTree>
    <p:extLst>
      <p:ext uri="{BB962C8B-B14F-4D97-AF65-F5344CB8AC3E}">
        <p14:creationId xmlns:p14="http://schemas.microsoft.com/office/powerpoint/2010/main" val="22001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993272631"/>
              </p:ext>
            </p:extLst>
          </p:nvPr>
        </p:nvGraphicFramePr>
        <p:xfrm>
          <a:off x="107504" y="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 bwMode="auto">
          <a:xfrm>
            <a:off x="179512" y="-387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</a:b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二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議論文要素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219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伍</a:t>
            </a:r>
            <a:r>
              <a:rPr lang="zh-TW" altLang="en-US" dirty="0" smtClean="0">
                <a:solidFill>
                  <a:srgbClr val="0000FF"/>
                </a:solidFill>
                <a:latin typeface="微軟正黑體"/>
                <a:ea typeface="微軟正黑體"/>
              </a:rPr>
              <a:t>、</a:t>
            </a:r>
            <a:r>
              <a:rPr lang="zh-TW" altLang="en-US" dirty="0" smtClean="0">
                <a:solidFill>
                  <a:srgbClr val="0000FF"/>
                </a:solidFill>
              </a:rPr>
              <a:t>文</a:t>
            </a:r>
            <a:r>
              <a:rPr lang="zh-TW" altLang="en-US" dirty="0">
                <a:solidFill>
                  <a:srgbClr val="0000FF"/>
                </a:solidFill>
              </a:rPr>
              <a:t>本分析模組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70329332"/>
              </p:ext>
            </p:extLst>
          </p:nvPr>
        </p:nvGraphicFramePr>
        <p:xfrm>
          <a:off x="971600" y="1412776"/>
          <a:ext cx="708044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向右箭號 6"/>
          <p:cNvSpPr/>
          <p:nvPr/>
        </p:nvSpPr>
        <p:spPr>
          <a:xfrm>
            <a:off x="4283968" y="3789040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4304894" y="5661248"/>
            <a:ext cx="127521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5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四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、</a:t>
            </a:r>
            <a:r>
              <a:rPr lang="zh-TW" altLang="en-US" b="1" dirty="0" smtClean="0">
                <a:solidFill>
                  <a:srgbClr val="0000FF"/>
                </a:solidFill>
              </a:rPr>
              <a:t>議論文文本分析模組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185441218"/>
              </p:ext>
            </p:extLst>
          </p:nvPr>
        </p:nvGraphicFramePr>
        <p:xfrm>
          <a:off x="-1332656" y="1340768"/>
          <a:ext cx="118813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9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00FF"/>
                </a:solidFill>
              </a:rPr>
              <a:t>五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4000" b="1" dirty="0" smtClean="0">
                <a:solidFill>
                  <a:srgbClr val="0000FF"/>
                </a:solidFill>
              </a:rPr>
              <a:t>議論文的類型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：依結構安排分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9464"/>
              </p:ext>
            </p:extLst>
          </p:nvPr>
        </p:nvGraphicFramePr>
        <p:xfrm>
          <a:off x="827584" y="1397000"/>
          <a:ext cx="7848872" cy="3904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84"/>
                <a:gridCol w="3598684"/>
                <a:gridCol w="2736304"/>
              </a:tblGrid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議論類型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結構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課文範例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藉事說理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事例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論點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論點理由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事例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理例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001894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4.</a:t>
                      </a:r>
                      <a:r>
                        <a:rPr lang="zh-TW" altLang="en-US" sz="2400" dirty="0" smtClean="0"/>
                        <a:t>其他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   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事件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156176" y="321297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運動家的風度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56176" y="20608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習慣說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152660" y="2628395"/>
            <a:ext cx="259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為學一首示子姪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083258" y="4653136"/>
            <a:ext cx="259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寄弟墨書</a:t>
            </a:r>
          </a:p>
        </p:txBody>
      </p:sp>
    </p:spTree>
    <p:extLst>
      <p:ext uri="{BB962C8B-B14F-4D97-AF65-F5344CB8AC3E}">
        <p14:creationId xmlns:p14="http://schemas.microsoft.com/office/powerpoint/2010/main" val="30816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464409101"/>
              </p:ext>
            </p:extLst>
          </p:nvPr>
        </p:nvGraphicFramePr>
        <p:xfrm>
          <a:off x="1331640" y="260648"/>
          <a:ext cx="7425499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28599" y="188640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、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課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  <a:endParaRPr lang="en-US" altLang="zh-TW" sz="32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4037789" y="2204864"/>
            <a:ext cx="936104" cy="792088"/>
          </a:xfrm>
          <a:prstGeom prst="striped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1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00FF"/>
                </a:solidFill>
              </a:rPr>
              <a:t>五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4000" b="1" dirty="0" smtClean="0">
                <a:solidFill>
                  <a:srgbClr val="0000FF"/>
                </a:solidFill>
              </a:rPr>
              <a:t>議論文的類型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：依結構安排分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67292"/>
              </p:ext>
            </p:extLst>
          </p:nvPr>
        </p:nvGraphicFramePr>
        <p:xfrm>
          <a:off x="827584" y="1397000"/>
          <a:ext cx="7848872" cy="3904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84"/>
                <a:gridCol w="3598684"/>
                <a:gridCol w="2736304"/>
              </a:tblGrid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議論類型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結構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課文範例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藉事說理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事例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論點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做自己的貴人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論點理由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事例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理例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生於憂患 死於安樂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運動家的風度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</a:tr>
              <a:tr h="1001894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4.</a:t>
                      </a:r>
                      <a:r>
                        <a:rPr lang="zh-TW" altLang="en-US" sz="2400" dirty="0" smtClean="0"/>
                        <a:t>其他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   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事件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生命的碎珠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寄弟墨書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27584" y="1916832"/>
            <a:ext cx="7848872" cy="5760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5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itchFamily="34" charset="-120"/>
              </a:rPr>
              <a:t>文本</a:t>
            </a:r>
            <a:r>
              <a:rPr lang="zh-TW" altLang="en-US" b="1" dirty="0">
                <a:latin typeface="微軟正黑體" pitchFamily="34" charset="-120"/>
              </a:rPr>
              <a:t>分析實</a:t>
            </a:r>
            <a:r>
              <a:rPr lang="zh-TW" altLang="en-US" b="1" dirty="0" smtClean="0">
                <a:latin typeface="微軟正黑體" pitchFamily="34" charset="-120"/>
              </a:rPr>
              <a:t>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：藉事說理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範例：做自己的貴人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en-US" altLang="zh-TW" b="1" dirty="0">
                <a:latin typeface="微軟正黑體"/>
                <a:ea typeface="微軟正黑體"/>
              </a:rPr>
              <a:t> </a:t>
            </a:r>
            <a:r>
              <a:rPr lang="en-US" altLang="zh-TW" b="1" dirty="0" smtClean="0">
                <a:latin typeface="微軟正黑體"/>
                <a:ea typeface="微軟正黑體"/>
              </a:rPr>
              <a:t>               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20231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908720"/>
            <a:ext cx="11955483" cy="53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1" y="782515"/>
            <a:ext cx="12192000" cy="6075485"/>
          </a:xfrm>
          <a:prstGeom prst="rect">
            <a:avLst/>
          </a:prstGeom>
          <a:solidFill>
            <a:srgbClr val="BBB473">
              <a:lumMod val="20000"/>
              <a:lumOff val="8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這是發生在美國的一個真實故事：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一個風雨交加的夜晚，一對老夫婦走進一間旅館的大廳，想要住宿一晚。無奈飯店的夜班服務生說：「十分抱歉，今天的房間已經被早上來開會的團體訂滿了。若是在平常，我會送二位到沒有空房的情況下，用來支援的旅館，可是我無法想像你們要再一次的置身於風雨中，你們何不待在我的房間呢？它雖然不是豪華的套房，但是還是蠻乾淨的，因為我必需值班，我可以待在辦公室休息。」這位年輕人很誠懇的提出這個建議。老夫婦大方的接受了他的建議，並對造成服務生的不便致歉。</a:t>
            </a:r>
            <a:endParaRPr kumimoji="0" lang="en-US" altLang="zh-TW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微軟正黑體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隔天雨過天青，老先生要前去結帳時，櫃台仍是昨晚的這位服務生，這位服務生依然親切的表示：「昨天您住的房間並不是飯店的客房，所以我們不會收您的錢，也希望您與夫人昨晚睡得安穩！」老先生點頭稱讚：「你是每個旅館老闆夢寐以求的員工，或許改天我可以幫你蓋棟旅館。」</a:t>
            </a:r>
            <a:endParaRPr kumimoji="0" lang="en-US" altLang="zh-TW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微軟正黑體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幾年後，他收到一位先生寄來的掛號信，信中說了那個風雨夜晚所發生的事，另外還附一張邀請函和一張紐約的來回機票，邀請他到紐約一遊。在抵達曼哈頓幾天後，服務生在第</a:t>
            </a:r>
            <a:r>
              <a:rPr kumimoji="0" lang="en-US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5</a:t>
            </a: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街及</a:t>
            </a:r>
            <a:r>
              <a:rPr kumimoji="0" lang="en-US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34</a:t>
            </a: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街的路口遇到了這位當年的旅客，這個路口，正矗立著一棟華麗的新大樓。</a:t>
            </a:r>
            <a:endParaRPr kumimoji="0" lang="en-US" altLang="zh-TW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微軟正黑體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老先生說：「這是我為你蓋的旅館，希望你來為我經營，記得嗎？」這位服務生驚奇莫名，說話突然變得結結巴巴：「你是不是有什麼條件？你為什麼選擇我呢？你到底是誰？」</a:t>
            </a:r>
            <a:endParaRPr kumimoji="0" lang="en-US" altLang="zh-TW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微軟正黑體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「我叫做威廉．阿斯特（</a:t>
            </a:r>
            <a:r>
              <a:rPr kumimoji="0" lang="en-US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William Waldorf Astor</a:t>
            </a: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），我沒有任何條件，我說過，你正是我夢寐以求的員工。」這旅館就是紐約最知名的</a:t>
            </a:r>
            <a:r>
              <a:rPr kumimoji="0" lang="en-US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Waldorf</a:t>
            </a: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華爾道夫飯店，這家飯店在</a:t>
            </a:r>
            <a:r>
              <a:rPr kumimoji="0" lang="en-US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1931</a:t>
            </a: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年啟用，是紐約極致尊榮的地位象徵，也是各國的高層政要造訪紐約下榻的首選。當時接下這份工作的服務生就是喬治‧波特（</a:t>
            </a:r>
            <a:r>
              <a:rPr kumimoji="0" lang="en-US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George  </a:t>
            </a:r>
            <a:r>
              <a:rPr kumimoji="0" lang="en-US" altLang="zh-TW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Boldt</a:t>
            </a: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），一位奠定華爾道夫世紀地位的推手。</a:t>
            </a:r>
            <a:endParaRPr kumimoji="0" lang="en-US" altLang="zh-TW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微軟正黑體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zh-TW" altLang="zh-TW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/>
                <a:ea typeface="微軟正黑體"/>
                <a:cs typeface="+mn-cs"/>
              </a:rPr>
              <a:t>是什麼樣的態度讓這位服務生改變了他生涯的命運？毋庸置疑的是他遇到了「貴人」，可是如果當天晚上是另外一位服務生當班，會有一樣的結果嗎？人間充滿著許許多多的因緣，每一個因緣都可能將自己推向另一個高峰，不要輕忽任何一個人，也不要疏忽任何一個可以助人的機會，學習對每一個人都熱情以待，學習把每一件事都做到完善，學習對每一個機會都充滿感激，相信，我們就是自己最重要的貴人。</a:t>
            </a:r>
            <a:endParaRPr kumimoji="0" lang="zh-TW" alt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  <a:ea typeface="微軟正黑體"/>
              <a:cs typeface="+mn-cs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384073" y="2712427"/>
            <a:ext cx="2734407" cy="764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事例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論據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sp>
        <p:nvSpPr>
          <p:cNvPr id="4" name="圓角矩形 3"/>
          <p:cNvSpPr/>
          <p:nvPr/>
        </p:nvSpPr>
        <p:spPr>
          <a:xfrm>
            <a:off x="7596336" y="5946531"/>
            <a:ext cx="2734407" cy="764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想法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論點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" y="5661248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1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做自己的貴人</a:t>
            </a:r>
            <a:r>
              <a:rPr lang="en-US" altLang="zh-TW" dirty="0" smtClean="0">
                <a:solidFill>
                  <a:srgbClr val="C00000"/>
                </a:solidFill>
              </a:rPr>
              <a:t>-1~3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980728"/>
            <a:ext cx="8856984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zh-TW" dirty="0"/>
              <a:t>摘要重點：事件</a:t>
            </a:r>
            <a:r>
              <a:rPr lang="en-US" altLang="zh-TW" dirty="0"/>
              <a:t>(</a:t>
            </a:r>
            <a:r>
              <a:rPr lang="zh-TW" altLang="zh-TW" dirty="0"/>
              <a:t>開始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   (1)</a:t>
            </a:r>
            <a:r>
              <a:rPr lang="zh-TW" altLang="zh-TW" dirty="0"/>
              <a:t>事件：</a:t>
            </a:r>
          </a:p>
          <a:p>
            <a:pPr marL="0" indent="0">
              <a:buNone/>
            </a:pPr>
            <a:r>
              <a:rPr lang="en-US" altLang="zh-TW" dirty="0" smtClean="0"/>
              <a:t>   </a:t>
            </a:r>
            <a:r>
              <a:rPr lang="zh-TW" altLang="zh-TW" sz="2800" u="dbl" dirty="0" smtClean="0"/>
              <a:t>服務生</a:t>
            </a:r>
            <a:r>
              <a:rPr lang="en-US" altLang="zh-TW" sz="2800" dirty="0"/>
              <a:t>(</a:t>
            </a:r>
            <a:r>
              <a:rPr lang="zh-TW" altLang="zh-TW" sz="2800" dirty="0">
                <a:solidFill>
                  <a:srgbClr val="FF0000"/>
                </a:solidFill>
              </a:rPr>
              <a:t>無償</a:t>
            </a:r>
            <a:r>
              <a:rPr lang="en-US" altLang="zh-TW" sz="2800" dirty="0"/>
              <a:t>)</a:t>
            </a:r>
            <a:r>
              <a:rPr lang="zh-TW" altLang="zh-TW" sz="2800" dirty="0"/>
              <a:t>讓出房間安置在風雨中投宿</a:t>
            </a:r>
            <a:r>
              <a:rPr lang="zh-TW" altLang="zh-TW" sz="2800" dirty="0" smtClean="0"/>
              <a:t>的夫婦</a:t>
            </a:r>
            <a:r>
              <a:rPr lang="zh-TW" altLang="zh-TW" sz="2800" dirty="0"/>
              <a:t>。 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zh-TW" dirty="0"/>
              <a:t>手法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987445359"/>
              </p:ext>
            </p:extLst>
          </p:nvPr>
        </p:nvGraphicFramePr>
        <p:xfrm>
          <a:off x="971600" y="3212976"/>
          <a:ext cx="69127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6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做自己的貴人</a:t>
            </a:r>
            <a:r>
              <a:rPr lang="en-US" altLang="zh-TW" dirty="0" smtClean="0">
                <a:solidFill>
                  <a:srgbClr val="C00000"/>
                </a:solidFill>
              </a:rPr>
              <a:t>-1~3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980728"/>
            <a:ext cx="8856984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摘要重點</a:t>
            </a:r>
            <a:r>
              <a:rPr lang="en-US" altLang="zh-TW" dirty="0" smtClean="0"/>
              <a:t> 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</a:t>
            </a:r>
            <a:r>
              <a:rPr lang="en-US" altLang="zh-TW" dirty="0"/>
              <a:t>1)</a:t>
            </a:r>
            <a:r>
              <a:rPr lang="zh-TW" altLang="zh-TW" dirty="0"/>
              <a:t>學習問題解決</a:t>
            </a:r>
            <a:r>
              <a:rPr lang="en-US" altLang="zh-TW" dirty="0"/>
              <a:t>(</a:t>
            </a:r>
            <a:r>
              <a:rPr lang="zh-TW" altLang="zh-TW" dirty="0"/>
              <a:t>說話技巧</a:t>
            </a:r>
            <a:r>
              <a:rPr lang="zh-TW" altLang="zh-TW" dirty="0" smtClean="0"/>
              <a:t>和態度</a:t>
            </a:r>
            <a:r>
              <a:rPr lang="en-US" altLang="zh-TW" dirty="0"/>
              <a:t>)</a:t>
            </a:r>
            <a:r>
              <a:rPr lang="zh-TW" altLang="zh-TW" dirty="0" smtClean="0"/>
              <a:t>：</a:t>
            </a:r>
            <a:endParaRPr lang="zh-TW" altLang="zh-TW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538611119"/>
              </p:ext>
            </p:extLst>
          </p:nvPr>
        </p:nvGraphicFramePr>
        <p:xfrm>
          <a:off x="147565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78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做自己的貴人</a:t>
            </a:r>
            <a:r>
              <a:rPr lang="en-US" altLang="zh-TW" dirty="0" smtClean="0">
                <a:solidFill>
                  <a:srgbClr val="C00000"/>
                </a:solidFill>
              </a:rPr>
              <a:t>-4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980728"/>
            <a:ext cx="8856984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zh-TW" dirty="0"/>
              <a:t>摘要重點</a:t>
            </a:r>
            <a:r>
              <a:rPr lang="zh-TW" altLang="zh-TW" dirty="0" smtClean="0"/>
              <a:t>：</a:t>
            </a:r>
            <a:r>
              <a:rPr lang="zh-TW" altLang="zh-TW" dirty="0"/>
              <a:t>事件</a:t>
            </a:r>
            <a:r>
              <a:rPr lang="en-US" altLang="zh-TW" dirty="0"/>
              <a:t>(</a:t>
            </a:r>
            <a:r>
              <a:rPr lang="zh-TW" altLang="zh-TW" dirty="0">
                <a:solidFill>
                  <a:srgbClr val="FF0000"/>
                </a:solidFill>
              </a:rPr>
              <a:t>發展</a:t>
            </a:r>
            <a:r>
              <a:rPr lang="en-US" altLang="zh-TW" dirty="0"/>
              <a:t>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(1</a:t>
            </a:r>
            <a:r>
              <a:rPr lang="en-US" altLang="zh-TW" dirty="0"/>
              <a:t>)</a:t>
            </a:r>
            <a:r>
              <a:rPr lang="zh-TW" altLang="zh-TW" dirty="0"/>
              <a:t>背景：幾年後</a:t>
            </a:r>
          </a:p>
          <a:p>
            <a:pPr marL="0" indent="0">
              <a:buNone/>
            </a:pPr>
            <a:r>
              <a:rPr lang="en-US" altLang="zh-TW" dirty="0" smtClean="0"/>
              <a:t>    (</a:t>
            </a:r>
            <a:r>
              <a:rPr lang="en-US" altLang="zh-TW" dirty="0"/>
              <a:t>2)</a:t>
            </a:r>
            <a:r>
              <a:rPr lang="zh-TW" altLang="zh-TW" dirty="0"/>
              <a:t>場景：</a:t>
            </a:r>
            <a:r>
              <a:rPr lang="en-US" altLang="zh-TW" dirty="0"/>
              <a:t>(</a:t>
            </a:r>
            <a:r>
              <a:rPr lang="zh-TW" altLang="zh-TW" dirty="0">
                <a:solidFill>
                  <a:srgbClr val="FF0000"/>
                </a:solidFill>
              </a:rPr>
              <a:t>新旅館前</a:t>
            </a:r>
            <a:r>
              <a:rPr lang="en-US" altLang="zh-TW" dirty="0"/>
              <a:t>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    (</a:t>
            </a:r>
            <a:r>
              <a:rPr lang="en-US" altLang="zh-TW" dirty="0"/>
              <a:t>3)</a:t>
            </a:r>
            <a:r>
              <a:rPr lang="zh-TW" altLang="zh-TW" dirty="0"/>
              <a:t>事件</a:t>
            </a:r>
            <a:r>
              <a:rPr lang="zh-TW" altLang="zh-TW" dirty="0" smtClean="0"/>
              <a:t>：</a:t>
            </a:r>
            <a:r>
              <a:rPr lang="zh-TW" altLang="zh-TW" u="dbl" dirty="0" smtClean="0"/>
              <a:t>服務生</a:t>
            </a:r>
            <a:r>
              <a:rPr lang="en-US" altLang="zh-TW" dirty="0"/>
              <a:t>(</a:t>
            </a:r>
            <a:r>
              <a:rPr lang="zh-TW" altLang="zh-TW" dirty="0">
                <a:solidFill>
                  <a:srgbClr val="FF0000"/>
                </a:solidFill>
              </a:rPr>
              <a:t>接受邀請</a:t>
            </a:r>
            <a:r>
              <a:rPr lang="en-US" altLang="zh-TW" dirty="0"/>
              <a:t>)</a:t>
            </a:r>
            <a:r>
              <a:rPr lang="zh-TW" altLang="zh-TW" dirty="0"/>
              <a:t>到紐約一遊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501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做自己的貴人</a:t>
            </a:r>
            <a:r>
              <a:rPr lang="en-US" altLang="zh-TW" dirty="0" smtClean="0">
                <a:solidFill>
                  <a:srgbClr val="C00000"/>
                </a:solidFill>
              </a:rPr>
              <a:t>-5~6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980728"/>
            <a:ext cx="8856984" cy="4525963"/>
          </a:xfrm>
        </p:spPr>
        <p:txBody>
          <a:bodyPr vert="horz"/>
          <a:lstStyle/>
          <a:p>
            <a:r>
              <a:rPr lang="en-US" altLang="zh-TW" dirty="0"/>
              <a:t>1.</a:t>
            </a:r>
            <a:r>
              <a:rPr lang="zh-TW" altLang="zh-TW" dirty="0"/>
              <a:t>摘要重點：事件</a:t>
            </a:r>
            <a:r>
              <a:rPr lang="en-US" altLang="zh-TW" dirty="0"/>
              <a:t>(</a:t>
            </a:r>
            <a:r>
              <a:rPr lang="zh-TW" altLang="zh-TW" dirty="0">
                <a:solidFill>
                  <a:srgbClr val="FF0000"/>
                </a:solidFill>
              </a:rPr>
              <a:t>轉折</a:t>
            </a:r>
            <a:r>
              <a:rPr lang="en-US" altLang="zh-TW" dirty="0"/>
              <a:t>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       </a:t>
            </a:r>
            <a:r>
              <a:rPr lang="zh-TW" altLang="zh-TW" u="dbl" dirty="0" smtClean="0"/>
              <a:t>服務生</a:t>
            </a:r>
            <a:r>
              <a:rPr lang="zh-TW" altLang="zh-TW" dirty="0"/>
              <a:t>被選為旅館的</a:t>
            </a:r>
            <a:r>
              <a:rPr lang="en-US" altLang="zh-TW" dirty="0"/>
              <a:t>(</a:t>
            </a:r>
            <a:r>
              <a:rPr lang="zh-TW" altLang="zh-TW" dirty="0">
                <a:solidFill>
                  <a:srgbClr val="FF0000"/>
                </a:solidFill>
              </a:rPr>
              <a:t>經營者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en-US" altLang="zh-TW" dirty="0"/>
              <a:t>2.</a:t>
            </a:r>
            <a:r>
              <a:rPr lang="zh-TW" altLang="zh-TW" dirty="0"/>
              <a:t>手法</a:t>
            </a:r>
          </a:p>
          <a:p>
            <a:pPr marL="0" indent="0">
              <a:buNone/>
            </a:pPr>
            <a:r>
              <a:rPr lang="en-US" altLang="zh-TW" dirty="0" smtClean="0"/>
              <a:t>      (</a:t>
            </a:r>
            <a:r>
              <a:rPr lang="en-US" altLang="zh-TW" dirty="0"/>
              <a:t>1)</a:t>
            </a:r>
            <a:r>
              <a:rPr lang="zh-TW" altLang="zh-TW" dirty="0"/>
              <a:t>服務生的答話：以三個</a:t>
            </a:r>
            <a:r>
              <a:rPr lang="en-US" altLang="zh-TW" dirty="0"/>
              <a:t>(</a:t>
            </a:r>
            <a:r>
              <a:rPr lang="zh-TW" altLang="zh-TW" dirty="0">
                <a:solidFill>
                  <a:srgbClr val="FF0000"/>
                </a:solidFill>
              </a:rPr>
              <a:t>問句</a:t>
            </a:r>
            <a:r>
              <a:rPr lang="en-US" altLang="zh-TW" dirty="0"/>
              <a:t>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</a:t>
            </a:r>
            <a:r>
              <a:rPr lang="zh-TW" altLang="zh-TW" dirty="0" smtClean="0"/>
              <a:t>凸</a:t>
            </a:r>
            <a:r>
              <a:rPr lang="zh-TW" altLang="zh-TW" dirty="0"/>
              <a:t>顯事件的轉折、服務生</a:t>
            </a:r>
            <a:r>
              <a:rPr lang="zh-TW" altLang="zh-TW" dirty="0" smtClean="0"/>
              <a:t>內心</a:t>
            </a:r>
            <a:r>
              <a:rPr lang="zh-TW" altLang="zh-TW" dirty="0"/>
              <a:t>的衝擊</a:t>
            </a:r>
          </a:p>
          <a:p>
            <a:pPr marL="0" indent="0">
              <a:buNone/>
            </a:pPr>
            <a:r>
              <a:rPr lang="en-US" altLang="zh-TW" dirty="0" smtClean="0"/>
              <a:t>      (</a:t>
            </a:r>
            <a:r>
              <a:rPr lang="en-US" altLang="zh-TW" dirty="0"/>
              <a:t>2)</a:t>
            </a:r>
            <a:r>
              <a:rPr lang="zh-TW" altLang="zh-TW" dirty="0"/>
              <a:t>呼應前文</a:t>
            </a:r>
            <a:r>
              <a:rPr lang="zh-TW" altLang="zh-TW" dirty="0" smtClean="0"/>
              <a:t>伏筆</a:t>
            </a:r>
            <a:r>
              <a:rPr lang="zh-TW" altLang="en-US" dirty="0" smtClean="0">
                <a:latin typeface="微軟正黑體"/>
                <a:ea typeface="微軟正黑體"/>
              </a:rPr>
              <a:t>：</a:t>
            </a:r>
            <a:r>
              <a:rPr lang="zh-TW" altLang="zh-TW" u="sng" dirty="0">
                <a:solidFill>
                  <a:srgbClr val="FF0000"/>
                </a:solidFill>
              </a:rPr>
              <a:t>或許改天我可以幫你蓋</a:t>
            </a:r>
            <a:r>
              <a:rPr lang="zh-TW" altLang="zh-TW" u="sng" dirty="0" smtClean="0">
                <a:solidFill>
                  <a:srgbClr val="FF0000"/>
                </a:solidFill>
              </a:rPr>
              <a:t>棟</a:t>
            </a:r>
            <a:endParaRPr lang="en-US" altLang="zh-TW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          </a:t>
            </a:r>
            <a:r>
              <a:rPr lang="en-US" altLang="zh-TW" u="sng" dirty="0" smtClean="0">
                <a:solidFill>
                  <a:srgbClr val="FF0000"/>
                </a:solidFill>
              </a:rPr>
              <a:t> </a:t>
            </a:r>
            <a:r>
              <a:rPr lang="zh-TW" altLang="zh-TW" u="sng" dirty="0" smtClean="0">
                <a:solidFill>
                  <a:srgbClr val="FF0000"/>
                </a:solidFill>
              </a:rPr>
              <a:t>旅館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229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做自己的貴人</a:t>
            </a:r>
            <a:r>
              <a:rPr lang="en-US" altLang="zh-TW" dirty="0" smtClean="0">
                <a:solidFill>
                  <a:srgbClr val="C00000"/>
                </a:solidFill>
              </a:rPr>
              <a:t>-7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980728"/>
            <a:ext cx="8856984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1</a:t>
            </a:r>
            <a:r>
              <a:rPr lang="en-US" altLang="zh-TW" dirty="0"/>
              <a:t>.</a:t>
            </a:r>
            <a:r>
              <a:rPr lang="zh-TW" altLang="zh-TW" dirty="0"/>
              <a:t>摘要重點：事件</a:t>
            </a:r>
            <a:r>
              <a:rPr lang="en-US" altLang="zh-TW" dirty="0"/>
              <a:t>(</a:t>
            </a:r>
            <a:r>
              <a:rPr lang="zh-TW" altLang="zh-TW" dirty="0">
                <a:solidFill>
                  <a:srgbClr val="FF0000"/>
                </a:solidFill>
              </a:rPr>
              <a:t>結束</a:t>
            </a:r>
            <a:r>
              <a:rPr lang="en-US" altLang="zh-TW" dirty="0"/>
              <a:t>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       </a:t>
            </a:r>
            <a:r>
              <a:rPr lang="zh-TW" altLang="zh-TW" dirty="0"/>
              <a:t>服務生奠定旅館的</a:t>
            </a:r>
            <a:r>
              <a:rPr lang="en-US" altLang="zh-TW" dirty="0"/>
              <a:t>(</a:t>
            </a:r>
            <a:r>
              <a:rPr lang="zh-TW" altLang="zh-TW" dirty="0">
                <a:solidFill>
                  <a:srgbClr val="FF0000"/>
                </a:solidFill>
              </a:rPr>
              <a:t>世紀地位</a:t>
            </a:r>
            <a:r>
              <a:rPr lang="en-US" altLang="zh-TW" dirty="0"/>
              <a:t>) 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    2</a:t>
            </a:r>
            <a:r>
              <a:rPr lang="en-US" altLang="zh-TW" dirty="0"/>
              <a:t>.</a:t>
            </a:r>
            <a:r>
              <a:rPr lang="zh-TW" altLang="zh-TW" dirty="0"/>
              <a:t>手法</a:t>
            </a:r>
          </a:p>
          <a:p>
            <a:pPr marL="0" indent="0">
              <a:buNone/>
            </a:pPr>
            <a:r>
              <a:rPr lang="en-US" altLang="zh-TW" dirty="0" smtClean="0"/>
              <a:t>     (</a:t>
            </a:r>
            <a:r>
              <a:rPr lang="en-US" altLang="zh-TW" dirty="0"/>
              <a:t>1)</a:t>
            </a:r>
            <a:r>
              <a:rPr lang="zh-TW" altLang="zh-TW" dirty="0"/>
              <a:t>點出實際時間：象徵事情的</a:t>
            </a:r>
            <a:r>
              <a:rPr lang="zh-TW" altLang="zh-TW" dirty="0" smtClean="0">
                <a:solidFill>
                  <a:srgbClr val="FF0000"/>
                </a:solidFill>
              </a:rPr>
              <a:t>真實性</a:t>
            </a:r>
          </a:p>
          <a:p>
            <a:pPr marL="0" indent="0">
              <a:buNone/>
            </a:pPr>
            <a:r>
              <a:rPr lang="en-US" altLang="zh-TW" dirty="0" smtClean="0"/>
              <a:t>     (2)</a:t>
            </a:r>
            <a:r>
              <a:rPr lang="zh-TW" altLang="zh-TW" dirty="0" smtClean="0"/>
              <a:t>詮釋飯店的成功：在紐約的地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</a:t>
            </a:r>
            <a:r>
              <a:rPr lang="zh-TW" altLang="zh-TW" dirty="0"/>
              <a:t>位、造訪人員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50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" y="10886"/>
            <a:ext cx="9144000" cy="578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 smtClean="0"/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C00000"/>
                </a:solidFill>
              </a:rPr>
              <a:t>做自己的貴人</a:t>
            </a:r>
            <a:r>
              <a:rPr lang="en-US" altLang="zh-TW" sz="3600" b="1" dirty="0">
                <a:solidFill>
                  <a:srgbClr val="C00000"/>
                </a:solidFill>
              </a:rPr>
              <a:t>-</a:t>
            </a:r>
            <a:r>
              <a:rPr lang="en-US" altLang="zh-TW" sz="3600" b="1" dirty="0" smtClean="0">
                <a:solidFill>
                  <a:srgbClr val="C00000"/>
                </a:solidFill>
              </a:rPr>
              <a:t>8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釐清結論</a:t>
            </a:r>
            <a:endParaRPr lang="en-US" altLang="zh-TW" sz="3600" b="1" dirty="0">
              <a:solidFill>
                <a:srgbClr val="C00000"/>
              </a:solidFill>
            </a:endParaRPr>
          </a:p>
          <a:p>
            <a:r>
              <a:rPr lang="zh-TW" altLang="zh-TW" sz="2400" dirty="0" smtClean="0"/>
              <a:t>是什麼樣的態度讓這位服務生改變了他生涯的命運？</a:t>
            </a:r>
            <a:endParaRPr lang="en-US" altLang="zh-TW" sz="2400" dirty="0" smtClean="0"/>
          </a:p>
          <a:p>
            <a:r>
              <a:rPr lang="zh-TW" altLang="zh-TW" sz="2400" dirty="0" smtClean="0"/>
              <a:t>毋庸置疑的是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他遇到了「貴人」</a:t>
            </a:r>
            <a:r>
              <a:rPr lang="zh-TW" altLang="zh-TW" sz="2400" dirty="0" smtClean="0"/>
              <a:t>，可是如果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當天晚上是另外一位服務生當班，會有一樣的結果嗎？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zh-TW" sz="2400" dirty="0" smtClean="0"/>
              <a:t>人間充滿著許許多多的因緣，</a:t>
            </a:r>
            <a:r>
              <a:rPr lang="zh-TW" altLang="zh-TW" sz="2400" b="1" dirty="0" smtClean="0"/>
              <a:t>每一個因緣都可能將自己推向另一個高峰，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2488CC"/>
                </a:solidFill>
                <a:latin typeface="+mn-ea"/>
              </a:rPr>
              <a:t>  1.</a:t>
            </a:r>
            <a:r>
              <a:rPr lang="zh-TW" altLang="en-US" sz="4000" dirty="0" smtClean="0">
                <a:solidFill>
                  <a:srgbClr val="2488CC"/>
                </a:solidFill>
                <a:latin typeface="+mn-ea"/>
              </a:rPr>
              <a:t>體悟</a:t>
            </a:r>
            <a:r>
              <a:rPr lang="en-US" altLang="zh-TW" sz="4000" dirty="0" smtClean="0">
                <a:solidFill>
                  <a:srgbClr val="2488CC"/>
                </a:solidFill>
                <a:latin typeface="+mn-ea"/>
              </a:rPr>
              <a:t>1</a:t>
            </a:r>
            <a:r>
              <a:rPr lang="zh-TW" altLang="en-US" sz="4000" dirty="0" smtClean="0">
                <a:solidFill>
                  <a:srgbClr val="2488CC"/>
                </a:solidFill>
                <a:latin typeface="微軟正黑體"/>
                <a:ea typeface="微軟正黑體"/>
                <a:sym typeface="Wingdings" pitchFamily="2" charset="2"/>
              </a:rPr>
              <a:t>：因為</a:t>
            </a:r>
            <a:r>
              <a:rPr lang="en-US" altLang="zh-TW" sz="4000" dirty="0" smtClean="0">
                <a:solidFill>
                  <a:srgbClr val="2488CC"/>
                </a:solidFill>
                <a:latin typeface="微軟正黑體"/>
                <a:ea typeface="微軟正黑體"/>
                <a:sym typeface="Wingdings" pitchFamily="2" charset="2"/>
              </a:rPr>
              <a:t>(</a:t>
            </a:r>
            <a:r>
              <a:rPr lang="zh-TW" altLang="zh-TW" sz="4000" dirty="0" smtClean="0">
                <a:solidFill>
                  <a:srgbClr val="2488CC"/>
                </a:solidFill>
                <a:latin typeface="+mn-ea"/>
              </a:rPr>
              <a:t>不可能</a:t>
            </a:r>
            <a:r>
              <a:rPr lang="en-US" altLang="zh-TW" sz="4000" dirty="0" smtClean="0">
                <a:solidFill>
                  <a:srgbClr val="2488CC"/>
                </a:solidFill>
                <a:latin typeface="+mn-ea"/>
              </a:rPr>
              <a:t>)</a:t>
            </a:r>
            <a:r>
              <a:rPr lang="zh-TW" altLang="zh-TW" sz="4000" dirty="0" smtClean="0">
                <a:solidFill>
                  <a:srgbClr val="2488CC"/>
                </a:solidFill>
                <a:latin typeface="+mn-ea"/>
              </a:rPr>
              <a:t>都會遇到貴人→</a:t>
            </a:r>
            <a:endParaRPr lang="en-US" altLang="zh-TW" sz="4000" dirty="0" smtClean="0">
              <a:solidFill>
                <a:srgbClr val="2488CC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2488CC"/>
                </a:solidFill>
                <a:latin typeface="+mn-ea"/>
              </a:rPr>
              <a:t>  2.</a:t>
            </a:r>
            <a:r>
              <a:rPr lang="zh-TW" altLang="en-US" sz="4000" dirty="0" smtClean="0">
                <a:solidFill>
                  <a:srgbClr val="2488CC"/>
                </a:solidFill>
                <a:latin typeface="+mn-ea"/>
              </a:rPr>
              <a:t>體悟</a:t>
            </a:r>
            <a:r>
              <a:rPr lang="en-US" altLang="zh-TW" sz="4000" dirty="0" smtClean="0">
                <a:solidFill>
                  <a:srgbClr val="2488CC"/>
                </a:solidFill>
                <a:latin typeface="+mn-ea"/>
              </a:rPr>
              <a:t>2</a:t>
            </a:r>
            <a:r>
              <a:rPr lang="zh-TW" altLang="en-US" sz="4000" dirty="0">
                <a:solidFill>
                  <a:srgbClr val="2488CC"/>
                </a:solidFill>
                <a:latin typeface="微軟正黑體"/>
                <a:ea typeface="微軟正黑體"/>
              </a:rPr>
              <a:t> ：</a:t>
            </a:r>
            <a:r>
              <a:rPr lang="zh-TW" altLang="zh-TW" sz="4000" dirty="0" smtClean="0">
                <a:solidFill>
                  <a:srgbClr val="2488CC"/>
                </a:solidFill>
                <a:latin typeface="+mn-ea"/>
              </a:rPr>
              <a:t>所以要如何創造</a:t>
            </a:r>
            <a:r>
              <a:rPr lang="en-US" altLang="zh-TW" sz="4000" dirty="0" smtClean="0">
                <a:solidFill>
                  <a:srgbClr val="2488CC"/>
                </a:solidFill>
                <a:latin typeface="+mn-ea"/>
              </a:rPr>
              <a:t>(</a:t>
            </a:r>
            <a:r>
              <a:rPr lang="zh-TW" altLang="zh-TW" sz="4000" dirty="0" smtClean="0">
                <a:solidFill>
                  <a:srgbClr val="2488CC"/>
                </a:solidFill>
                <a:latin typeface="+mn-ea"/>
              </a:rPr>
              <a:t>遇到</a:t>
            </a:r>
            <a:r>
              <a:rPr lang="en-US" altLang="zh-TW" sz="4000" dirty="0" smtClean="0">
                <a:solidFill>
                  <a:srgbClr val="2488CC"/>
                </a:solidFill>
                <a:latin typeface="+mn-ea"/>
              </a:rPr>
              <a:t>)</a:t>
            </a:r>
            <a:r>
              <a:rPr lang="zh-TW" altLang="zh-TW" sz="4000" dirty="0" smtClean="0">
                <a:solidFill>
                  <a:srgbClr val="2488CC"/>
                </a:solidFill>
                <a:latin typeface="+mn-ea"/>
              </a:rPr>
              <a:t>貴人的</a:t>
            </a:r>
            <a:endParaRPr lang="en-US" altLang="zh-TW" sz="4000" dirty="0" smtClean="0">
              <a:solidFill>
                <a:srgbClr val="2488CC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2488CC"/>
                </a:solidFill>
                <a:latin typeface="+mn-ea"/>
              </a:rPr>
              <a:t>     </a:t>
            </a:r>
            <a:r>
              <a:rPr lang="zh-TW" altLang="zh-TW" sz="4000" dirty="0" smtClean="0">
                <a:solidFill>
                  <a:srgbClr val="2488CC"/>
                </a:solidFill>
                <a:latin typeface="+mn-ea"/>
              </a:rPr>
              <a:t>因緣</a:t>
            </a:r>
            <a:r>
              <a:rPr lang="en-US" altLang="zh-TW" sz="4000" dirty="0" smtClean="0">
                <a:solidFill>
                  <a:srgbClr val="2488CC"/>
                </a:solidFill>
                <a:latin typeface="+mn-ea"/>
              </a:rPr>
              <a:t>?</a:t>
            </a:r>
            <a:endParaRPr lang="zh-TW" altLang="zh-TW" sz="4000" dirty="0" smtClean="0">
              <a:solidFill>
                <a:srgbClr val="2488CC"/>
              </a:solidFill>
              <a:latin typeface="+mn-ea"/>
            </a:endParaRPr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6784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899372794"/>
              </p:ext>
            </p:extLst>
          </p:nvPr>
        </p:nvGraphicFramePr>
        <p:xfrm>
          <a:off x="1331640" y="764704"/>
          <a:ext cx="70567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323528" y="188640"/>
            <a:ext cx="8229600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TW" sz="36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一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)108</a:t>
            </a:r>
            <a:r>
              <a:rPr lang="zh-TW" altLang="en-US" sz="3600" b="1" dirty="0">
                <a:solidFill>
                  <a:srgbClr val="0000FF"/>
                </a:solidFill>
              </a:rPr>
              <a:t>課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綱 國語文領域課程綱要  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539552" y="836712"/>
            <a:ext cx="8424936" cy="578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C00000"/>
                </a:solidFill>
                <a:latin typeface="+mn-ea"/>
              </a:rPr>
              <a:t>體</a:t>
            </a:r>
            <a:r>
              <a:rPr lang="zh-TW" altLang="en-US" sz="4000" dirty="0" smtClean="0">
                <a:solidFill>
                  <a:srgbClr val="C00000"/>
                </a:solidFill>
                <a:latin typeface="+mn-ea"/>
              </a:rPr>
              <a:t>悟</a:t>
            </a:r>
            <a:r>
              <a:rPr lang="en-US" altLang="zh-TW" sz="4000" dirty="0" smtClean="0">
                <a:solidFill>
                  <a:srgbClr val="C00000"/>
                </a:solidFill>
                <a:latin typeface="+mn-ea"/>
              </a:rPr>
              <a:t>2</a:t>
            </a:r>
            <a:r>
              <a:rPr lang="zh-TW" altLang="en-US" sz="40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</a:t>
            </a:r>
            <a:r>
              <a:rPr lang="zh-TW" altLang="zh-TW" sz="4000" dirty="0" smtClean="0">
                <a:solidFill>
                  <a:srgbClr val="C00000"/>
                </a:solidFill>
                <a:latin typeface="+mn-ea"/>
              </a:rPr>
              <a:t>如何</a:t>
            </a:r>
            <a:r>
              <a:rPr lang="zh-TW" altLang="en-US" sz="4000" dirty="0" smtClean="0">
                <a:solidFill>
                  <a:srgbClr val="C00000"/>
                </a:solidFill>
                <a:latin typeface="+mn-ea"/>
              </a:rPr>
              <a:t>創造遇到貴人的因緣</a:t>
            </a:r>
            <a:r>
              <a:rPr lang="en-US" altLang="zh-TW" sz="4000" dirty="0" smtClean="0">
                <a:solidFill>
                  <a:srgbClr val="C00000"/>
                </a:solidFill>
                <a:latin typeface="+mn-ea"/>
              </a:rPr>
              <a:t>?</a:t>
            </a:r>
          </a:p>
          <a:p>
            <a:pPr marL="0" indent="0">
              <a:buNone/>
            </a:pPr>
            <a:r>
              <a:rPr lang="en-US" altLang="zh-TW" sz="2800" dirty="0" smtClean="0"/>
              <a:t>1.</a:t>
            </a:r>
            <a:r>
              <a:rPr lang="zh-TW" altLang="zh-TW" sz="2800" dirty="0" smtClean="0"/>
              <a:t>不要輕忽任何一個人，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2.</a:t>
            </a:r>
            <a:r>
              <a:rPr lang="zh-TW" altLang="zh-TW" sz="2800" dirty="0" smtClean="0"/>
              <a:t>也不要疏忽任何一個可以助人的機會，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3.</a:t>
            </a:r>
            <a:r>
              <a:rPr lang="zh-TW" altLang="zh-TW" sz="2800" dirty="0" smtClean="0"/>
              <a:t>學習對每一個人都熱情以待，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4.</a:t>
            </a:r>
            <a:r>
              <a:rPr lang="zh-TW" altLang="zh-TW" sz="2800" dirty="0" smtClean="0"/>
              <a:t>學習把每一件事都做到完善，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5.</a:t>
            </a:r>
            <a:r>
              <a:rPr lang="zh-TW" altLang="zh-TW" sz="2800" dirty="0" smtClean="0"/>
              <a:t>學習對每一個機會都充滿感激，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4400" dirty="0" smtClean="0">
              <a:solidFill>
                <a:srgbClr val="2488CC"/>
              </a:solidFill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488CC"/>
                </a:solidFill>
              </a:rPr>
              <a:t> </a:t>
            </a:r>
            <a:r>
              <a:rPr lang="en-US" altLang="zh-TW" sz="4400" dirty="0" smtClean="0">
                <a:solidFill>
                  <a:srgbClr val="2488CC"/>
                </a:solidFill>
              </a:rPr>
              <a:t>  </a:t>
            </a:r>
            <a:r>
              <a:rPr lang="zh-TW" altLang="en-US" sz="4400" dirty="0" smtClean="0">
                <a:solidFill>
                  <a:srgbClr val="2488CC"/>
                </a:solidFill>
              </a:rPr>
              <a:t>體悟</a:t>
            </a:r>
            <a:r>
              <a:rPr lang="en-US" altLang="zh-TW" sz="4400" dirty="0" smtClean="0">
                <a:solidFill>
                  <a:srgbClr val="2488CC"/>
                </a:solidFill>
              </a:rPr>
              <a:t>3</a:t>
            </a:r>
            <a:r>
              <a:rPr lang="zh-TW" altLang="en-US" sz="4400" dirty="0" smtClean="0">
                <a:solidFill>
                  <a:srgbClr val="2488CC"/>
                </a:solidFill>
                <a:latin typeface="微軟正黑體"/>
                <a:ea typeface="微軟正黑體"/>
              </a:rPr>
              <a:t>：</a:t>
            </a:r>
            <a:endParaRPr lang="en-US" altLang="zh-TW" sz="4400" dirty="0" smtClean="0">
              <a:solidFill>
                <a:srgbClr val="2488CC"/>
              </a:solidFill>
              <a:latin typeface="微軟正黑體"/>
              <a:ea typeface="微軟正黑體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2488CC"/>
                </a:solidFill>
                <a:latin typeface="微軟正黑體"/>
                <a:ea typeface="微軟正黑體"/>
              </a:rPr>
              <a:t> </a:t>
            </a:r>
            <a:r>
              <a:rPr lang="zh-TW" altLang="en-US" sz="4400" dirty="0" smtClean="0">
                <a:solidFill>
                  <a:srgbClr val="2488CC"/>
                </a:solidFill>
                <a:latin typeface="微軟正黑體"/>
                <a:ea typeface="微軟正黑體"/>
              </a:rPr>
              <a:t>  </a:t>
            </a:r>
            <a:r>
              <a:rPr lang="zh-TW" altLang="zh-TW" sz="4400" dirty="0" smtClean="0">
                <a:solidFill>
                  <a:srgbClr val="2488CC"/>
                </a:solidFill>
              </a:rPr>
              <a:t>做</a:t>
            </a:r>
            <a:r>
              <a:rPr lang="en-US" altLang="zh-TW" sz="4400" dirty="0" smtClean="0">
                <a:solidFill>
                  <a:srgbClr val="2488CC"/>
                </a:solidFill>
              </a:rPr>
              <a:t>1-5</a:t>
            </a:r>
            <a:r>
              <a:rPr lang="zh-TW" altLang="zh-TW" sz="4400" dirty="0" smtClean="0">
                <a:solidFill>
                  <a:srgbClr val="2488CC"/>
                </a:solidFill>
              </a:rPr>
              <a:t>項</a:t>
            </a:r>
            <a:r>
              <a:rPr lang="zh-TW" altLang="en-US" sz="4400" dirty="0">
                <a:solidFill>
                  <a:srgbClr val="2488CC"/>
                </a:solidFill>
                <a:latin typeface="微軟正黑體"/>
                <a:ea typeface="微軟正黑體"/>
              </a:rPr>
              <a:t>，</a:t>
            </a:r>
            <a:r>
              <a:rPr lang="zh-TW" altLang="zh-TW" sz="4400" dirty="0" smtClean="0">
                <a:solidFill>
                  <a:srgbClr val="2488CC"/>
                </a:solidFill>
              </a:rPr>
              <a:t>就可成為別人的貴人</a:t>
            </a:r>
            <a:endParaRPr lang="en-US" altLang="zh-TW" sz="4400" dirty="0" smtClean="0">
              <a:solidFill>
                <a:srgbClr val="2488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467544" y="404664"/>
            <a:ext cx="8352928" cy="578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</a:rPr>
              <a:t>體悟</a:t>
            </a:r>
            <a:r>
              <a:rPr lang="en-US" altLang="zh-TW" sz="3600" b="1" dirty="0">
                <a:solidFill>
                  <a:srgbClr val="C00000"/>
                </a:solidFill>
              </a:rPr>
              <a:t>3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</a:t>
            </a:r>
            <a:r>
              <a:rPr lang="zh-TW" altLang="zh-TW" sz="3600" b="1" dirty="0" smtClean="0">
                <a:solidFill>
                  <a:srgbClr val="C00000"/>
                </a:solidFill>
              </a:rPr>
              <a:t>做</a:t>
            </a:r>
            <a:r>
              <a:rPr lang="en-US" altLang="zh-TW" sz="3600" b="1" dirty="0">
                <a:solidFill>
                  <a:srgbClr val="C00000"/>
                </a:solidFill>
              </a:rPr>
              <a:t>1-5</a:t>
            </a:r>
            <a:r>
              <a:rPr lang="zh-TW" altLang="zh-TW" sz="3600" b="1" dirty="0">
                <a:solidFill>
                  <a:srgbClr val="C00000"/>
                </a:solidFill>
              </a:rPr>
              <a:t>項</a:t>
            </a:r>
            <a:r>
              <a:rPr lang="zh-TW" altLang="en-US" sz="3600" b="1" dirty="0">
                <a:solidFill>
                  <a:srgbClr val="C00000"/>
                </a:solidFill>
                <a:latin typeface="微軟正黑體"/>
                <a:ea typeface="微軟正黑體"/>
              </a:rPr>
              <a:t>，</a:t>
            </a:r>
            <a:r>
              <a:rPr lang="zh-TW" altLang="zh-TW" sz="3600" b="1" dirty="0">
                <a:solidFill>
                  <a:srgbClr val="C00000"/>
                </a:solidFill>
              </a:rPr>
              <a:t>就可成為別人的</a:t>
            </a:r>
            <a:r>
              <a:rPr lang="zh-TW" altLang="zh-TW" sz="3600" b="1" dirty="0" smtClean="0">
                <a:solidFill>
                  <a:srgbClr val="C00000"/>
                </a:solidFill>
              </a:rPr>
              <a:t>貴人</a:t>
            </a:r>
            <a:endParaRPr lang="en-US" altLang="zh-TW" sz="36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en-US" altLang="zh-TW" sz="2800" dirty="0" smtClean="0"/>
              <a:t>1.</a:t>
            </a:r>
            <a:r>
              <a:rPr lang="zh-TW" altLang="zh-TW" sz="2800" dirty="0" smtClean="0"/>
              <a:t>不要輕忽任何一個人，</a:t>
            </a:r>
            <a:endParaRPr lang="en-US" altLang="zh-TW" sz="2800" dirty="0" smtClean="0"/>
          </a:p>
          <a:p>
            <a:r>
              <a:rPr lang="en-US" altLang="zh-TW" sz="2800" dirty="0" smtClean="0"/>
              <a:t>2.</a:t>
            </a:r>
            <a:r>
              <a:rPr lang="zh-TW" altLang="zh-TW" sz="2800" dirty="0" smtClean="0"/>
              <a:t>也不要疏忽任何一個可以助人的機會，</a:t>
            </a:r>
            <a:endParaRPr lang="en-US" altLang="zh-TW" sz="2800" dirty="0" smtClean="0"/>
          </a:p>
          <a:p>
            <a:r>
              <a:rPr lang="en-US" altLang="zh-TW" sz="2800" dirty="0" smtClean="0"/>
              <a:t>3.</a:t>
            </a:r>
            <a:r>
              <a:rPr lang="zh-TW" altLang="zh-TW" sz="2800" dirty="0" smtClean="0"/>
              <a:t>學習對每一個人都熱情以待，</a:t>
            </a:r>
            <a:endParaRPr lang="en-US" altLang="zh-TW" sz="2800" dirty="0" smtClean="0"/>
          </a:p>
          <a:p>
            <a:r>
              <a:rPr lang="en-US" altLang="zh-TW" sz="2800" dirty="0" smtClean="0"/>
              <a:t>4.</a:t>
            </a:r>
            <a:r>
              <a:rPr lang="zh-TW" altLang="zh-TW" sz="2800" dirty="0" smtClean="0"/>
              <a:t>學習把每一件事都做到完善，</a:t>
            </a:r>
            <a:endParaRPr lang="en-US" altLang="zh-TW" sz="2800" dirty="0" smtClean="0"/>
          </a:p>
          <a:p>
            <a:r>
              <a:rPr lang="en-US" altLang="zh-TW" sz="2800" dirty="0" smtClean="0"/>
              <a:t>5.</a:t>
            </a:r>
            <a:r>
              <a:rPr lang="zh-TW" altLang="zh-TW" sz="2800" dirty="0" smtClean="0"/>
              <a:t>學習對每一個機會都充滿感激，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2488CC"/>
                </a:solidFill>
                <a:sym typeface="Wingdings" pitchFamily="2" charset="2"/>
              </a:rPr>
              <a:t>　成</a:t>
            </a:r>
            <a:r>
              <a:rPr lang="zh-TW" altLang="zh-TW" sz="3600" b="1" dirty="0" smtClean="0">
                <a:solidFill>
                  <a:srgbClr val="2488CC"/>
                </a:solidFill>
              </a:rPr>
              <a:t>為別人的貴人</a:t>
            </a:r>
            <a:r>
              <a:rPr lang="en-US" altLang="zh-TW" sz="3600" b="1" dirty="0" smtClean="0">
                <a:solidFill>
                  <a:srgbClr val="2488CC"/>
                </a:solidFill>
              </a:rPr>
              <a:t> 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2488CC"/>
                </a:solidFill>
              </a:rPr>
              <a:t>　</a:t>
            </a:r>
            <a:r>
              <a:rPr lang="zh-TW" altLang="zh-TW" sz="3600" b="1" dirty="0" smtClean="0">
                <a:solidFill>
                  <a:srgbClr val="2488CC"/>
                </a:solidFill>
              </a:rPr>
              <a:t>→</a:t>
            </a:r>
            <a:r>
              <a:rPr lang="en-US" altLang="zh-TW" sz="3600" b="1" dirty="0" smtClean="0">
                <a:solidFill>
                  <a:srgbClr val="2488CC"/>
                </a:solidFill>
              </a:rPr>
              <a:t> </a:t>
            </a:r>
            <a:r>
              <a:rPr lang="zh-TW" altLang="zh-TW" sz="3600" b="1" dirty="0" smtClean="0">
                <a:solidFill>
                  <a:srgbClr val="2488CC"/>
                </a:solidFill>
              </a:rPr>
              <a:t>自己就是自己的貴人</a:t>
            </a:r>
            <a:endParaRPr lang="en-US" altLang="zh-TW" sz="3600" b="1" dirty="0" smtClean="0">
              <a:solidFill>
                <a:srgbClr val="2488CC"/>
              </a:solidFill>
            </a:endParaRPr>
          </a:p>
          <a:p>
            <a:r>
              <a:rPr lang="zh-TW" altLang="zh-TW" sz="2800" dirty="0" smtClean="0">
                <a:solidFill>
                  <a:srgbClr val="FF0000"/>
                </a:solidFill>
              </a:rPr>
              <a:t>相信，我們就是自己最重要的貴人。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76469" y="1196752"/>
            <a:ext cx="88924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4000" dirty="0" smtClean="0">
                <a:latin typeface="+mn-ea"/>
              </a:rPr>
              <a:t>1.</a:t>
            </a:r>
            <a:r>
              <a:rPr lang="zh-TW" altLang="zh-TW" sz="4000" dirty="0" smtClean="0">
                <a:latin typeface="+mn-ea"/>
              </a:rPr>
              <a:t>不可能都會遇到貴人</a:t>
            </a:r>
            <a:endParaRPr lang="en-US" altLang="zh-TW" sz="40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+mn-ea"/>
              </a:rPr>
              <a:t> </a:t>
            </a:r>
            <a:r>
              <a:rPr lang="en-US" altLang="zh-TW" sz="3600" dirty="0" smtClean="0">
                <a:solidFill>
                  <a:srgbClr val="2488CC"/>
                </a:solidFill>
                <a:latin typeface="+mn-ea"/>
                <a:sym typeface="Wingdings" pitchFamily="2" charset="2"/>
              </a:rPr>
              <a:t></a:t>
            </a:r>
            <a:r>
              <a:rPr lang="zh-TW" altLang="zh-TW" sz="3600" dirty="0" smtClean="0">
                <a:solidFill>
                  <a:srgbClr val="2488CC"/>
                </a:solidFill>
                <a:latin typeface="+mn-ea"/>
              </a:rPr>
              <a:t>所以要如何創造遇到貴人的因緣</a:t>
            </a:r>
            <a:r>
              <a:rPr lang="en-US" altLang="zh-TW" sz="3600" dirty="0" smtClean="0">
                <a:solidFill>
                  <a:srgbClr val="2488CC"/>
                </a:solidFill>
                <a:latin typeface="+mn-ea"/>
              </a:rPr>
              <a:t>?</a:t>
            </a:r>
            <a:endParaRPr lang="zh-TW" altLang="zh-TW" sz="4000" dirty="0" smtClean="0">
              <a:solidFill>
                <a:srgbClr val="2488CC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+mn-ea"/>
              </a:rPr>
              <a:t>2.</a:t>
            </a:r>
            <a:r>
              <a:rPr lang="zh-TW" altLang="zh-TW" sz="4000" dirty="0" smtClean="0">
                <a:latin typeface="+mn-ea"/>
              </a:rPr>
              <a:t>如何創造遇到貴人的因緣</a:t>
            </a:r>
            <a:r>
              <a:rPr lang="en-US" altLang="zh-TW" sz="4000" dirty="0" smtClean="0">
                <a:latin typeface="+mn-ea"/>
              </a:rPr>
              <a:t>? </a:t>
            </a: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2488CC"/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zh-TW" sz="3600" dirty="0" smtClean="0">
                <a:solidFill>
                  <a:srgbClr val="2488CC"/>
                </a:solidFill>
                <a:latin typeface="+mn-ea"/>
                <a:sym typeface="Wingdings" pitchFamily="2" charset="2"/>
              </a:rPr>
              <a:t></a:t>
            </a:r>
            <a:r>
              <a:rPr lang="zh-TW" altLang="zh-TW" sz="3600" dirty="0">
                <a:solidFill>
                  <a:srgbClr val="2488CC"/>
                </a:solidFill>
                <a:latin typeface="+mn-ea"/>
              </a:rPr>
              <a:t>做</a:t>
            </a:r>
            <a:r>
              <a:rPr lang="en-US" altLang="zh-TW" sz="3600" dirty="0">
                <a:solidFill>
                  <a:srgbClr val="2488CC"/>
                </a:solidFill>
                <a:latin typeface="+mn-ea"/>
              </a:rPr>
              <a:t>1-5</a:t>
            </a:r>
            <a:r>
              <a:rPr lang="zh-TW" altLang="zh-TW" sz="3600" dirty="0">
                <a:solidFill>
                  <a:srgbClr val="2488CC"/>
                </a:solidFill>
                <a:latin typeface="+mn-ea"/>
              </a:rPr>
              <a:t>項→就可成為別人的貴人</a:t>
            </a:r>
          </a:p>
          <a:p>
            <a:pPr marL="0" indent="0">
              <a:buNone/>
            </a:pPr>
            <a:r>
              <a:rPr lang="en-US" altLang="zh-TW" sz="4000" dirty="0" smtClean="0">
                <a:latin typeface="+mn-ea"/>
              </a:rPr>
              <a:t>3.</a:t>
            </a:r>
            <a:r>
              <a:rPr lang="zh-TW" altLang="zh-TW" sz="4000" dirty="0" smtClean="0">
                <a:latin typeface="+mn-ea"/>
              </a:rPr>
              <a:t>成為別人的貴人</a:t>
            </a:r>
            <a:endParaRPr lang="en-US" altLang="zh-TW" sz="4000" dirty="0" smtClean="0">
              <a:latin typeface="+mn-ea"/>
            </a:endParaRPr>
          </a:p>
          <a:p>
            <a:pPr marL="0" indent="0">
              <a:buFont typeface="Arial" charset="0"/>
              <a:buNone/>
            </a:pPr>
            <a:r>
              <a:rPr lang="en-US" altLang="zh-TW" sz="4400" dirty="0" smtClean="0">
                <a:latin typeface="+mn-ea"/>
              </a:rPr>
              <a:t>  </a:t>
            </a:r>
            <a:r>
              <a:rPr lang="zh-TW" altLang="en-US" sz="4400" dirty="0">
                <a:latin typeface="+mn-ea"/>
              </a:rPr>
              <a:t> </a:t>
            </a:r>
            <a:r>
              <a:rPr lang="en-US" altLang="zh-TW" sz="4000" dirty="0" smtClean="0">
                <a:latin typeface="+mn-ea"/>
                <a:sym typeface="Wingdings" pitchFamily="2" charset="2"/>
              </a:rPr>
              <a:t></a:t>
            </a:r>
            <a:r>
              <a:rPr lang="zh-TW" altLang="zh-TW" sz="4000" dirty="0" smtClean="0">
                <a:solidFill>
                  <a:srgbClr val="FF0000"/>
                </a:solidFill>
                <a:latin typeface="+mn-ea"/>
              </a:rPr>
              <a:t>自己就是自己的貴人</a:t>
            </a:r>
            <a:endParaRPr lang="zh-TW" altLang="en-US" sz="4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684584" y="-26640"/>
            <a:ext cx="6683765" cy="128089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論點</a:t>
            </a:r>
            <a:r>
              <a:rPr lang="en-US" altLang="zh-TW" dirty="0" smtClean="0">
                <a:solidFill>
                  <a:srgbClr val="C00000"/>
                </a:solidFill>
              </a:rPr>
              <a:t>---</a:t>
            </a:r>
            <a:r>
              <a:rPr lang="zh-TW" altLang="en-US" dirty="0" smtClean="0">
                <a:solidFill>
                  <a:srgbClr val="C00000"/>
                </a:solidFill>
              </a:rPr>
              <a:t>說理的層次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論證手法</a:t>
            </a:r>
            <a:r>
              <a:rPr lang="zh-TW" altLang="en-US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舉例論證</a:t>
            </a:r>
            <a:r>
              <a:rPr lang="zh-TW" altLang="en-US" dirty="0" smtClean="0">
                <a:latin typeface="微軟正黑體"/>
                <a:ea typeface="微軟正黑體"/>
              </a:rPr>
              <a:t>：事理呼應</a:t>
            </a:r>
            <a:endParaRPr lang="en-US" altLang="zh-TW" dirty="0" smtClean="0">
              <a:latin typeface="微軟正黑體"/>
              <a:ea typeface="微軟正黑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86185"/>
              </p:ext>
            </p:extLst>
          </p:nvPr>
        </p:nvGraphicFramePr>
        <p:xfrm>
          <a:off x="611560" y="2348873"/>
          <a:ext cx="7920880" cy="30914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3960440"/>
                <a:gridCol w="3960440"/>
              </a:tblGrid>
              <a:tr h="468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事例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理例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服務生想盡辦法想幫助老夫婦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不要</a:t>
                      </a: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輕忽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r>
                        <a:rPr lang="zh-TW" sz="2000" kern="100" dirty="0">
                          <a:effectLst/>
                        </a:rPr>
                        <a:t>任何一個人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服務生讓出自己的房間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不要疏忽任何一個可以</a:t>
                      </a: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助人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r>
                        <a:rPr lang="zh-TW" sz="2000" kern="100" dirty="0">
                          <a:effectLst/>
                        </a:rPr>
                        <a:t>的機會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服務生體諒老夫婦別在風雨奔波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學習對每一個人都</a:t>
                      </a: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熱情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r>
                        <a:rPr lang="zh-TW" sz="2000" kern="100" dirty="0">
                          <a:effectLst/>
                        </a:rPr>
                        <a:t>以待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服務生體貼的不收費，期望他們昨晚睡得好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學習把每一件事都做到</a:t>
                      </a: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完善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服務生接下工作並認真經營旅館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學習對每一個機會都充滿</a:t>
                      </a: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感激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6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論證手法</a:t>
            </a:r>
            <a:r>
              <a:rPr lang="zh-TW" altLang="en-US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1052736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因果論證</a:t>
            </a:r>
            <a:r>
              <a:rPr lang="zh-TW" altLang="en-US" dirty="0" smtClean="0">
                <a:latin typeface="微軟正黑體"/>
                <a:ea typeface="微軟正黑體"/>
              </a:rPr>
              <a:t>：</a:t>
            </a:r>
            <a:endParaRPr lang="en-US" altLang="zh-TW" dirty="0" smtClean="0">
              <a:latin typeface="微軟正黑體"/>
              <a:ea typeface="微軟正黑體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/>
                <a:ea typeface="微軟正黑體"/>
              </a:rPr>
              <a:t>　</a:t>
            </a:r>
            <a:r>
              <a:rPr lang="zh-TW" altLang="zh-TW" b="1" dirty="0" smtClean="0"/>
              <a:t>自己</a:t>
            </a:r>
            <a:r>
              <a:rPr lang="zh-TW" altLang="zh-TW" b="1" dirty="0"/>
              <a:t>做別人的貴人</a:t>
            </a:r>
            <a:r>
              <a:rPr lang="en-US" altLang="zh-TW" b="1" dirty="0">
                <a:sym typeface="Wingdings"/>
              </a:rPr>
              <a:t></a:t>
            </a:r>
            <a:r>
              <a:rPr lang="zh-TW" altLang="zh-TW" b="1" dirty="0"/>
              <a:t>自己就是自己的貴人</a:t>
            </a:r>
            <a:endParaRPr lang="en-US" altLang="zh-TW" dirty="0" smtClean="0">
              <a:latin typeface="微軟正黑體"/>
              <a:ea typeface="微軟正黑體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/>
              <a:ea typeface="微軟正黑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43098"/>
              </p:ext>
            </p:extLst>
          </p:nvPr>
        </p:nvGraphicFramePr>
        <p:xfrm>
          <a:off x="755576" y="2636912"/>
          <a:ext cx="8208912" cy="36302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813473"/>
                <a:gridCol w="2474814"/>
                <a:gridCol w="2920625"/>
              </a:tblGrid>
              <a:tr h="338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果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說明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</a:rPr>
                        <a:t>服務生熱心協助老先生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</a:rPr>
                        <a:t>老先生風雨之夜有棲身之處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服務生是老先生的貴人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自己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是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別人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的貴人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</a:rPr>
                        <a:t>服務生熱心無償協助老先生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</a:rPr>
                        <a:t>服務生得到經營大旅館的機會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服務生做了自己的貴人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自己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做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自己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的貴人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 smtClean="0">
                          <a:effectLst/>
                        </a:rPr>
                        <a:t>老先生大方</a:t>
                      </a:r>
                      <a:r>
                        <a:rPr lang="zh-TW" sz="2400" b="0" kern="100" dirty="0">
                          <a:effectLst/>
                        </a:rPr>
                        <a:t>接受服務生的</a:t>
                      </a:r>
                      <a:r>
                        <a:rPr lang="zh-TW" sz="2400" b="0" kern="100" dirty="0" smtClean="0">
                          <a:effectLst/>
                        </a:rPr>
                        <a:t>協助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</a:rPr>
                        <a:t>讓服務生的助人美意得以實現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effectLst/>
                        </a:rPr>
                        <a:t>老先生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是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effectLst/>
                        </a:rPr>
                        <a:t>服務生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的貴人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­</a:t>
                      </a:r>
                      <a:r>
                        <a:rPr lang="en-US" sz="1800" kern="1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effectLst/>
                        </a:rPr>
                        <a:t>自己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是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effectLst/>
                        </a:rPr>
                        <a:t>別人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的貴人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 smtClean="0">
                          <a:effectLst/>
                        </a:rPr>
                        <a:t>老先生結</a:t>
                      </a:r>
                      <a:r>
                        <a:rPr lang="zh-TW" sz="2400" b="0" kern="100" dirty="0">
                          <a:effectLst/>
                        </a:rPr>
                        <a:t>善緣並遇見人才，將</a:t>
                      </a:r>
                      <a:r>
                        <a:rPr lang="zh-TW" sz="2400" b="0" kern="100" dirty="0" smtClean="0">
                          <a:effectLst/>
                        </a:rPr>
                        <a:t>旅館交給</a:t>
                      </a:r>
                      <a:r>
                        <a:rPr lang="zh-TW" sz="2400" b="0" kern="100" dirty="0">
                          <a:effectLst/>
                        </a:rPr>
                        <a:t>服務生</a:t>
                      </a:r>
                      <a:r>
                        <a:rPr lang="zh-TW" sz="2400" b="0" kern="100" dirty="0" smtClean="0">
                          <a:effectLst/>
                        </a:rPr>
                        <a:t>管理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</a:rPr>
                        <a:t>服務生幫自己成功經營旅館</a:t>
                      </a:r>
                      <a:endParaRPr lang="zh-TW" sz="24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effectLst/>
                        </a:rPr>
                        <a:t>老先生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做了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effectLst/>
                        </a:rPr>
                        <a:t>自己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的貴人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zh-TW" sz="1800" kern="100" dirty="0">
                          <a:effectLst/>
                        </a:rPr>
                        <a:t>自己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做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effectLst/>
                        </a:rPr>
                        <a:t>自己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r>
                        <a:rPr lang="zh-TW" sz="1800" kern="100" dirty="0">
                          <a:effectLst/>
                        </a:rPr>
                        <a:t>的貴人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5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做自己的貴人　結構圖</a:t>
            </a:r>
            <a:endParaRPr lang="zh-TW" altLang="en-US" dirty="0"/>
          </a:p>
        </p:txBody>
      </p:sp>
      <p:pic>
        <p:nvPicPr>
          <p:cNvPr id="3074" name="Picture 2" descr="做自己的貴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1" y="1484784"/>
            <a:ext cx="904264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7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4394"/>
            <a:ext cx="5670629" cy="12808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/>
              <a:t>一</a:t>
            </a:r>
            <a:r>
              <a:rPr lang="en-US" altLang="zh-TW" sz="4800" dirty="0" smtClean="0">
                <a:latin typeface="新細明體"/>
                <a:ea typeface="新細明體"/>
              </a:rPr>
              <a:t>､</a:t>
            </a:r>
            <a:r>
              <a:rPr lang="zh-TW" altLang="en-US" sz="4800" dirty="0" smtClean="0"/>
              <a:t>議論文的教學重點</a:t>
            </a:r>
            <a:endParaRPr lang="zh-TW" altLang="en-US" sz="48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640665320"/>
              </p:ext>
            </p:extLst>
          </p:nvPr>
        </p:nvGraphicFramePr>
        <p:xfrm>
          <a:off x="5940152" y="1412776"/>
          <a:ext cx="302433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611406448"/>
              </p:ext>
            </p:extLst>
          </p:nvPr>
        </p:nvGraphicFramePr>
        <p:xfrm>
          <a:off x="467544" y="1412776"/>
          <a:ext cx="4973895" cy="440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圓角矩形 2"/>
          <p:cNvSpPr/>
          <p:nvPr/>
        </p:nvSpPr>
        <p:spPr>
          <a:xfrm>
            <a:off x="251520" y="1196752"/>
            <a:ext cx="8784976" cy="1584176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9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08495"/>
            <a:ext cx="7848872" cy="1280890"/>
          </a:xfrm>
        </p:spPr>
        <p:txBody>
          <a:bodyPr>
            <a:normAutofit fontScale="90000"/>
          </a:bodyPr>
          <a:lstStyle/>
          <a:p>
            <a:r>
              <a:rPr lang="en-US" altLang="zh-TW" sz="4800" dirty="0"/>
              <a:t>(</a:t>
            </a:r>
            <a:r>
              <a:rPr lang="zh-TW" altLang="en-US" sz="4800" dirty="0"/>
              <a:t>一</a:t>
            </a:r>
            <a:r>
              <a:rPr lang="en-US" altLang="zh-TW" sz="4800" dirty="0"/>
              <a:t>)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摘要大意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41084109"/>
              </p:ext>
            </p:extLst>
          </p:nvPr>
        </p:nvGraphicFramePr>
        <p:xfrm>
          <a:off x="611560" y="1556792"/>
          <a:ext cx="8280920" cy="4870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94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934" y="1498178"/>
            <a:ext cx="7520628" cy="4642339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1.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endParaRPr lang="en-US" altLang="zh-TW" sz="4000" dirty="0" smtClean="0"/>
          </a:p>
          <a:p>
            <a:endParaRPr lang="en-US" altLang="zh-TW" sz="4000" dirty="0" smtClean="0"/>
          </a:p>
          <a:p>
            <a:r>
              <a:rPr lang="en-US" altLang="zh-TW" sz="4000" dirty="0" smtClean="0"/>
              <a:t>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96220"/>
              </p:ext>
            </p:extLst>
          </p:nvPr>
        </p:nvGraphicFramePr>
        <p:xfrm>
          <a:off x="1931504" y="2420887"/>
          <a:ext cx="6312903" cy="1258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763">
                  <a:extLst>
                    <a:ext uri="{9D8B030D-6E8A-4147-A177-3AD203B41FA5}">
                      <a16:colId xmlns="" xmlns:a16="http://schemas.microsoft.com/office/drawing/2014/main" val="1370988208"/>
                    </a:ext>
                  </a:extLst>
                </a:gridCol>
                <a:gridCol w="4941140">
                  <a:extLst>
                    <a:ext uri="{9D8B030D-6E8A-4147-A177-3AD203B41FA5}">
                      <a16:colId xmlns="" xmlns:a16="http://schemas.microsoft.com/office/drawing/2014/main" val="4118531607"/>
                    </a:ext>
                  </a:extLst>
                </a:gridCol>
              </a:tblGrid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7501968"/>
                  </a:ext>
                </a:extLst>
              </a:tr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01334"/>
              </p:ext>
            </p:extLst>
          </p:nvPr>
        </p:nvGraphicFramePr>
        <p:xfrm>
          <a:off x="1931503" y="5373215"/>
          <a:ext cx="6312904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6452">
                  <a:extLst>
                    <a:ext uri="{9D8B030D-6E8A-4147-A177-3AD203B41FA5}">
                      <a16:colId xmlns="" xmlns:a16="http://schemas.microsoft.com/office/drawing/2014/main" val="3771204115"/>
                    </a:ext>
                  </a:extLst>
                </a:gridCol>
                <a:gridCol w="3156452">
                  <a:extLst>
                    <a:ext uri="{9D8B030D-6E8A-4147-A177-3AD203B41FA5}">
                      <a16:colId xmlns="" xmlns:a16="http://schemas.microsoft.com/office/drawing/2014/main" val="1892703500"/>
                    </a:ext>
                  </a:extLst>
                </a:gridCol>
              </a:tblGrid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7430730"/>
                  </a:ext>
                </a:extLst>
              </a:tr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514717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39552" y="217287"/>
            <a:ext cx="7729614" cy="1280890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摘要大意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905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124744"/>
            <a:ext cx="7477857" cy="29190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600" dirty="0"/>
              <a:t>1.</a:t>
            </a:r>
            <a:r>
              <a:rPr lang="zh-TW" altLang="zh-TW" sz="3600" dirty="0"/>
              <a:t>分辨論點</a:t>
            </a:r>
            <a:r>
              <a:rPr lang="zh-TW" altLang="zh-TW" sz="3600" dirty="0" smtClean="0"/>
              <a:t>與</a:t>
            </a:r>
            <a:r>
              <a:rPr lang="zh-TW" altLang="en-US" sz="3600" dirty="0"/>
              <a:t>論據</a:t>
            </a:r>
            <a:endParaRPr lang="en-US" altLang="zh-TW" sz="3600" dirty="0" smtClean="0"/>
          </a:p>
          <a:p>
            <a:endParaRPr lang="zh-TW" altLang="zh-TW" sz="4000" dirty="0"/>
          </a:p>
          <a:p>
            <a:endParaRPr lang="en-US" altLang="zh-TW" sz="40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2.</a:t>
            </a:r>
            <a:r>
              <a:rPr lang="zh-TW" altLang="zh-TW" sz="36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82351"/>
              </p:ext>
            </p:extLst>
          </p:nvPr>
        </p:nvGraphicFramePr>
        <p:xfrm>
          <a:off x="971600" y="1844824"/>
          <a:ext cx="7920881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763">
                  <a:extLst>
                    <a:ext uri="{9D8B030D-6E8A-4147-A177-3AD203B41FA5}">
                      <a16:colId xmlns:a16="http://schemas.microsoft.com/office/drawing/2014/main" xmlns="" val="1370988208"/>
                    </a:ext>
                  </a:extLst>
                </a:gridCol>
                <a:gridCol w="6888118">
                  <a:extLst>
                    <a:ext uri="{9D8B030D-6E8A-4147-A177-3AD203B41FA5}">
                      <a16:colId xmlns:a16="http://schemas.microsoft.com/office/drawing/2014/main" xmlns="" val="4118531607"/>
                    </a:ext>
                  </a:extLst>
                </a:gridCol>
              </a:tblGrid>
              <a:tr h="508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論點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人可以做自己的貴人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7501968"/>
                  </a:ext>
                </a:extLst>
              </a:tr>
              <a:tr h="860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旅館服務生因為體貼客人所以成為高級飯店的經理，並將飯店經營成為紐約最著名的飯店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263695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83568" y="52532"/>
            <a:ext cx="7776864" cy="861868"/>
          </a:xfrm>
        </p:spPr>
        <p:txBody>
          <a:bodyPr>
            <a:normAutofit fontScale="90000"/>
          </a:bodyPr>
          <a:lstStyle/>
          <a:p>
            <a:r>
              <a:rPr lang="en-US" altLang="zh-TW" sz="4800" dirty="0"/>
              <a:t>(</a:t>
            </a:r>
            <a:r>
              <a:rPr lang="zh-TW" altLang="en-US" sz="4800" dirty="0"/>
              <a:t>一</a:t>
            </a:r>
            <a:r>
              <a:rPr lang="en-US" altLang="zh-TW" sz="4800" dirty="0"/>
              <a:t>)</a:t>
            </a:r>
            <a:r>
              <a:rPr lang="zh-TW" altLang="en-US" sz="4800" dirty="0" smtClean="0"/>
              <a:t>議論</a:t>
            </a:r>
            <a:r>
              <a:rPr lang="zh-TW" altLang="en-US" sz="4800" dirty="0"/>
              <a:t>的教學</a:t>
            </a:r>
            <a:r>
              <a:rPr lang="zh-TW" altLang="en-US" sz="4800" dirty="0" smtClean="0"/>
              <a:t>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摘要大意</a:t>
            </a:r>
            <a:endParaRPr lang="zh-TW" altLang="en-US" sz="4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50913"/>
              </p:ext>
            </p:extLst>
          </p:nvPr>
        </p:nvGraphicFramePr>
        <p:xfrm>
          <a:off x="971600" y="4077072"/>
          <a:ext cx="7920880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297288116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1431337358"/>
                    </a:ext>
                  </a:extLst>
                </a:gridCol>
              </a:tblGrid>
              <a:tr h="5632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因為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所以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669577"/>
                  </a:ext>
                </a:extLst>
              </a:tr>
              <a:tr h="5023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服務生熱心協助老先生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自己是別人的貴人</a:t>
                      </a:r>
                      <a:endParaRPr lang="zh-TW" sz="3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704219"/>
                  </a:ext>
                </a:extLst>
              </a:tr>
              <a:tr h="518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服務生助人、完善、熱情的處事態度</a:t>
                      </a:r>
                      <a:endParaRPr lang="zh-TW" altLang="zh-TW" sz="3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自己是自己的貴人</a:t>
                      </a:r>
                      <a:endParaRPr lang="zh-TW" sz="3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6731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632848" cy="572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084168" y="3068960"/>
            <a:ext cx="1656184" cy="18722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23528" y="188640"/>
            <a:ext cx="8229600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TW" sz="36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3600" b="1" dirty="0">
                <a:solidFill>
                  <a:srgbClr val="0000FF"/>
                </a:solidFill>
              </a:rPr>
              <a:t>二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學習表現</a:t>
            </a:r>
            <a:r>
              <a:rPr lang="en-US" altLang="zh-TW" sz="3600" b="1" dirty="0" err="1" smtClean="0">
                <a:solidFill>
                  <a:srgbClr val="0000FF"/>
                </a:solidFill>
              </a:rPr>
              <a:t>v.s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學習內容  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7755" y="120572"/>
            <a:ext cx="4941899" cy="12808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/>
              <a:t>議論文的教學重點</a:t>
            </a:r>
            <a:endParaRPr lang="zh-TW" altLang="en-US" sz="48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764142876"/>
              </p:ext>
            </p:extLst>
          </p:nvPr>
        </p:nvGraphicFramePr>
        <p:xfrm>
          <a:off x="5940152" y="1412776"/>
          <a:ext cx="302433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07023634"/>
              </p:ext>
            </p:extLst>
          </p:nvPr>
        </p:nvGraphicFramePr>
        <p:xfrm>
          <a:off x="467544" y="1412776"/>
          <a:ext cx="4973895" cy="440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圓角矩形 2"/>
          <p:cNvSpPr/>
          <p:nvPr/>
        </p:nvSpPr>
        <p:spPr>
          <a:xfrm>
            <a:off x="251520" y="2924944"/>
            <a:ext cx="8784976" cy="3312368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2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813" y="12065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2821019"/>
              </p:ext>
            </p:extLst>
          </p:nvPr>
        </p:nvGraphicFramePr>
        <p:xfrm>
          <a:off x="1571604" y="1357298"/>
          <a:ext cx="692948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763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0591"/>
              </p:ext>
            </p:extLst>
          </p:nvPr>
        </p:nvGraphicFramePr>
        <p:xfrm>
          <a:off x="1187624" y="2276872"/>
          <a:ext cx="6840760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987">
                  <a:extLst>
                    <a:ext uri="{9D8B030D-6E8A-4147-A177-3AD203B41FA5}"/>
                  </a:extLst>
                </a:gridCol>
                <a:gridCol w="3505773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48913"/>
              </p:ext>
            </p:extLst>
          </p:nvPr>
        </p:nvGraphicFramePr>
        <p:xfrm>
          <a:off x="1187624" y="2132856"/>
          <a:ext cx="6840760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987">
                  <a:extLst>
                    <a:ext uri="{9D8B030D-6E8A-4147-A177-3AD203B41FA5}"/>
                  </a:extLst>
                </a:gridCol>
                <a:gridCol w="3505773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r>
                        <a:rPr lang="zh-TW" altLang="en-US" sz="3200" kern="100" baseline="0" dirty="0" smtClean="0">
                          <a:effectLst/>
                        </a:rPr>
                        <a:t>              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lang="zh-TW" altLang="zh-TW" sz="32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(</a:t>
            </a:r>
            <a:r>
              <a:rPr lang="zh-TW" altLang="en-US" sz="4800" dirty="0" smtClean="0"/>
              <a:t>二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357188" y="123825"/>
            <a:ext cx="7519987" cy="6734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4000" dirty="0"/>
              <a:t>4</a:t>
            </a:r>
            <a:r>
              <a:rPr lang="en-US" altLang="zh-TW" sz="4000" dirty="0" smtClean="0"/>
              <a:t>.</a:t>
            </a:r>
            <a:r>
              <a:rPr lang="zh-TW" altLang="zh-TW" sz="4000" dirty="0" smtClean="0"/>
              <a:t>填寫</a:t>
            </a:r>
            <a:r>
              <a:rPr lang="zh-TW" altLang="en-US" sz="4000" dirty="0"/>
              <a:t>議論</a:t>
            </a:r>
            <a:r>
              <a:rPr lang="zh-TW" altLang="zh-TW" sz="4000" dirty="0" smtClean="0"/>
              <a:t>類型結構表</a:t>
            </a:r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a.</a:t>
            </a:r>
            <a:r>
              <a:rPr lang="zh-TW" altLang="zh-TW" sz="3600" dirty="0" smtClean="0"/>
              <a:t>藉事說理</a:t>
            </a:r>
            <a:endParaRPr lang="en-US" altLang="zh-TW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b.</a:t>
            </a:r>
            <a:r>
              <a:rPr lang="zh-TW" altLang="zh-TW" sz="3600" dirty="0" smtClean="0"/>
              <a:t>論點理由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0122"/>
              </p:ext>
            </p:extLst>
          </p:nvPr>
        </p:nvGraphicFramePr>
        <p:xfrm>
          <a:off x="1214438" y="1571625"/>
          <a:ext cx="7572428" cy="1643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597">
                  <a:extLst>
                    <a:ext uri="{9D8B030D-6E8A-4147-A177-3AD203B41FA5}"/>
                  </a:extLst>
                </a:gridCol>
                <a:gridCol w="3141063">
                  <a:extLst>
                    <a:ext uri="{9D8B030D-6E8A-4147-A177-3AD203B41FA5}"/>
                  </a:extLst>
                </a:gridCol>
                <a:gridCol w="2571768">
                  <a:extLst>
                    <a:ext uri="{9D8B030D-6E8A-4147-A177-3AD203B41FA5}"/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體悟 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說明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5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9042"/>
              </p:ext>
            </p:extLst>
          </p:nvPr>
        </p:nvGraphicFramePr>
        <p:xfrm>
          <a:off x="1214438" y="4357688"/>
          <a:ext cx="7643866" cy="2223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3180615">
                  <a:extLst>
                    <a:ext uri="{9D8B030D-6E8A-4147-A177-3AD203B41FA5}"/>
                  </a:extLst>
                </a:gridCol>
                <a:gridCol w="2605863">
                  <a:extLst>
                    <a:ext uri="{9D8B030D-6E8A-4147-A177-3AD203B41FA5}"/>
                  </a:extLst>
                </a:gridCol>
              </a:tblGrid>
              <a:tr h="55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</a:rPr>
                        <a:t>論</a:t>
                      </a:r>
                      <a:r>
                        <a:rPr lang="zh-TW" altLang="en-US" sz="3200" kern="100" dirty="0" smtClean="0">
                          <a:effectLst/>
                        </a:rPr>
                        <a:t>據</a:t>
                      </a:r>
                      <a:r>
                        <a:rPr lang="en-US" altLang="zh-TW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理由</a:t>
                      </a:r>
                      <a:r>
                        <a:rPr lang="en-US" altLang="zh-TW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結論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(</a:t>
                      </a:r>
                      <a:r>
                        <a:rPr lang="zh-TW" altLang="zh-TW" sz="2400" kern="100" dirty="0" smtClean="0">
                          <a:effectLst/>
                        </a:rPr>
                        <a:t>含</a:t>
                      </a:r>
                      <a:r>
                        <a:rPr lang="zh-TW" altLang="en-US" sz="2400" kern="100" dirty="0" smtClean="0">
                          <a:effectLst/>
                        </a:rPr>
                        <a:t> 重申論點 </a:t>
                      </a:r>
                      <a:r>
                        <a:rPr lang="zh-TW" altLang="zh-TW" sz="2400" kern="100" dirty="0" smtClean="0">
                          <a:effectLst/>
                        </a:rPr>
                        <a:t>方法 效果</a:t>
                      </a:r>
                      <a:r>
                        <a:rPr lang="en-US" altLang="zh-TW" sz="2400" kern="100" dirty="0" smtClean="0">
                          <a:effectLst/>
                        </a:rPr>
                        <a:t>)</a:t>
                      </a:r>
                      <a:endParaRPr lang="zh-TW" alt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2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6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20610"/>
              </p:ext>
            </p:extLst>
          </p:nvPr>
        </p:nvGraphicFramePr>
        <p:xfrm>
          <a:off x="621432" y="1556792"/>
          <a:ext cx="8208913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5">
                  <a:extLst>
                    <a:ext uri="{9D8B030D-6E8A-4147-A177-3AD203B41FA5}">
                      <a16:colId xmlns:a16="http://schemas.microsoft.com/office/drawing/2014/main" xmlns="" val="250075181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125838528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51240523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說明</a:t>
                      </a:r>
                      <a:r>
                        <a:rPr lang="en-US" sz="3200" kern="100">
                          <a:effectLst/>
                        </a:rPr>
                        <a:t>(</a:t>
                      </a:r>
                      <a:r>
                        <a:rPr lang="zh-TW" sz="3200" kern="100">
                          <a:effectLst/>
                        </a:rPr>
                        <a:t>體悟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論點或結論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8204287"/>
                  </a:ext>
                </a:extLst>
              </a:tr>
              <a:tr h="3816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</a:rPr>
                        <a:t>旅館服務生因為體貼</a:t>
                      </a:r>
                      <a:r>
                        <a:rPr lang="zh-TW" sz="3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客人</a:t>
                      </a: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，</a:t>
                      </a:r>
                      <a:r>
                        <a:rPr lang="zh-TW" sz="3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所以</a:t>
                      </a: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</a:rPr>
                        <a:t>成為高級飯店的經理，並將飯店經營成為紐約最著名的飯店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3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做事要把握機會、熱情助人、全力以赴才能成功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人可以做自己的貴人</a:t>
                      </a:r>
                      <a:endParaRPr lang="zh-TW" altLang="zh-TW" sz="32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4342325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11560" y="116631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4</a:t>
            </a:r>
            <a:r>
              <a:rPr lang="en-US" altLang="zh-TW" sz="3600" dirty="0" smtClean="0"/>
              <a:t>.</a:t>
            </a:r>
            <a:r>
              <a:rPr lang="zh-TW" altLang="en-US" sz="3600" dirty="0"/>
              <a:t>填寫議論類型的</a:t>
            </a:r>
            <a:r>
              <a:rPr lang="zh-TW" altLang="en-US" sz="3600" dirty="0" smtClean="0"/>
              <a:t>結構</a:t>
            </a:r>
            <a:endParaRPr lang="en-US" altLang="zh-TW" sz="3600" dirty="0" smtClean="0"/>
          </a:p>
          <a:p>
            <a:r>
              <a:rPr lang="zh-TW" altLang="en-US" sz="3600" dirty="0" smtClean="0"/>
              <a:t>   </a:t>
            </a:r>
            <a:r>
              <a:rPr lang="en-US" altLang="zh-TW" sz="3600" dirty="0" smtClean="0"/>
              <a:t>a</a:t>
            </a:r>
            <a:r>
              <a:rPr lang="en-US" altLang="zh-TW" sz="3600" dirty="0"/>
              <a:t>.</a:t>
            </a:r>
            <a:r>
              <a:rPr lang="zh-TW" altLang="zh-TW" sz="3600" dirty="0"/>
              <a:t>藉事</a:t>
            </a:r>
            <a:r>
              <a:rPr lang="zh-TW" altLang="zh-TW" sz="3600" dirty="0" smtClean="0"/>
              <a:t>說理</a:t>
            </a:r>
            <a:r>
              <a:rPr lang="zh-TW" altLang="en-US" sz="3600" dirty="0" smtClean="0"/>
              <a:t>    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8145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itchFamily="34" charset="-120"/>
              </a:rPr>
              <a:t>議論文文本分析模組實作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：藉事說理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</a:t>
            </a:r>
            <a:r>
              <a:rPr lang="zh-TW" altLang="en-US" b="1" dirty="0">
                <a:latin typeface="微軟正黑體"/>
                <a:ea typeface="微軟正黑體"/>
              </a:rPr>
              <a:t>習慣說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 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316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習慣說　結構圖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30633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5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1-1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7544" y="908720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 smtClean="0"/>
              <a:t>   1</a:t>
            </a:r>
            <a:r>
              <a:rPr lang="en-US" altLang="zh-TW" dirty="0"/>
              <a:t>.</a:t>
            </a:r>
            <a:r>
              <a:rPr lang="zh-TW" altLang="zh-TW" dirty="0"/>
              <a:t>摘要重點：劉蓉讀書嚴謹的</a:t>
            </a:r>
            <a:r>
              <a:rPr lang="zh-TW" altLang="zh-TW" dirty="0" smtClean="0"/>
              <a:t>態度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 </a:t>
            </a:r>
            <a:r>
              <a:rPr lang="zh-TW" altLang="en-US" dirty="0" smtClean="0"/>
              <a:t> 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1)</a:t>
            </a:r>
            <a:r>
              <a:rPr lang="zh-TW" altLang="zh-TW" sz="2800" dirty="0"/>
              <a:t>事件背景</a:t>
            </a:r>
            <a:r>
              <a:rPr lang="en-US" altLang="zh-TW" sz="2800" dirty="0"/>
              <a:t>(</a:t>
            </a:r>
            <a:r>
              <a:rPr lang="zh-TW" altLang="zh-TW" sz="2800" dirty="0"/>
              <a:t>六何法</a:t>
            </a:r>
            <a:r>
              <a:rPr lang="en-US" altLang="zh-TW" sz="2800" dirty="0"/>
              <a:t>)</a:t>
            </a:r>
            <a:r>
              <a:rPr lang="zh-TW" altLang="zh-TW" sz="2800" dirty="0" smtClean="0"/>
              <a:t>：</a:t>
            </a:r>
            <a:endParaRPr lang="en-US" altLang="zh-TW" sz="2800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    (2)</a:t>
            </a:r>
            <a:r>
              <a:rPr lang="zh-TW" altLang="zh-TW" dirty="0"/>
              <a:t>讀書習慣推論讀書態度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95347"/>
              </p:ext>
            </p:extLst>
          </p:nvPr>
        </p:nvGraphicFramePr>
        <p:xfrm>
          <a:off x="683568" y="2348880"/>
          <a:ext cx="8229600" cy="120582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59046"/>
                <a:gridCol w="1647566"/>
                <a:gridCol w="1836847"/>
                <a:gridCol w="2686141"/>
              </a:tblGrid>
              <a:tr h="50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人物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主角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時間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地點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事件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</a:tr>
              <a:tr h="6473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劉蓉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</a:rPr>
                        <a:t>蓉少時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</a:rPr>
                        <a:t>養晦堂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r>
                        <a:rPr lang="zh-TW" sz="1800" b="1" kern="100" dirty="0">
                          <a:effectLst/>
                        </a:rPr>
                        <a:t>之西</a:t>
                      </a:r>
                      <a:r>
                        <a:rPr lang="zh-TW" sz="1800" b="1" kern="100" dirty="0" smtClean="0">
                          <a:effectLst/>
                        </a:rPr>
                        <a:t>偏</a:t>
                      </a:r>
                      <a:endParaRPr lang="en-US" altLang="zh-TW" sz="1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一</a:t>
                      </a:r>
                      <a:r>
                        <a:rPr lang="zh-TW" sz="1800" b="1" kern="100" dirty="0">
                          <a:effectLst/>
                        </a:rPr>
                        <a:t>室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劉</a:t>
                      </a:r>
                      <a:r>
                        <a:rPr lang="zh-TW" sz="1800" b="1" kern="100" dirty="0">
                          <a:effectLst/>
                        </a:rPr>
                        <a:t>蓉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</a:rPr>
                        <a:t>讀書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r>
                        <a:rPr lang="zh-TW" sz="1800" b="1" kern="100" dirty="0">
                          <a:effectLst/>
                        </a:rPr>
                        <a:t>的習慣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75495"/>
              </p:ext>
            </p:extLst>
          </p:nvPr>
        </p:nvGraphicFramePr>
        <p:xfrm>
          <a:off x="683568" y="4797152"/>
          <a:ext cx="7920880" cy="12421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76272"/>
                <a:gridCol w="4744608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讀書習慣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讀書態度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俛而讀，仰而思，思而弗得，輒起，繞室以旋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</a:rPr>
                        <a:t>勤勉力學 學思並重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</a:rPr>
                        <a:t>窮究學問 治學嚴謹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3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/>
              <a:t>   (1)</a:t>
            </a:r>
            <a:r>
              <a:rPr lang="zh-TW" altLang="zh-TW" dirty="0"/>
              <a:t>養成壞習慣的過程</a:t>
            </a:r>
            <a:r>
              <a:rPr lang="en-US" altLang="zh-TW" dirty="0">
                <a:sym typeface="Wingdings"/>
              </a:rPr>
              <a:t></a:t>
            </a:r>
            <a:r>
              <a:rPr lang="zh-TW" altLang="zh-TW" dirty="0"/>
              <a:t>習慣</a:t>
            </a:r>
            <a:r>
              <a:rPr lang="en-US" altLang="zh-TW" dirty="0"/>
              <a:t>(</a:t>
            </a:r>
            <a:r>
              <a:rPr lang="zh-TW" altLang="zh-TW" dirty="0"/>
              <a:t>窪地</a:t>
            </a:r>
            <a:r>
              <a:rPr lang="en-US" altLang="zh-TW" dirty="0"/>
              <a:t>)</a:t>
            </a:r>
            <a:r>
              <a:rPr lang="zh-TW" altLang="zh-TW" dirty="0"/>
              <a:t>的過程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27302"/>
              </p:ext>
            </p:extLst>
          </p:nvPr>
        </p:nvGraphicFramePr>
        <p:xfrm>
          <a:off x="467544" y="1988840"/>
          <a:ext cx="8229601" cy="16459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59129"/>
                <a:gridCol w="2045879"/>
                <a:gridCol w="1726570"/>
                <a:gridCol w="1738092"/>
                <a:gridCol w="1459931"/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 smtClean="0">
                          <a:effectLst/>
                        </a:rPr>
                        <a:t>事件過程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effectLst/>
                        </a:rPr>
                        <a:t>時間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>
                          <a:effectLst/>
                        </a:rPr>
                        <a:t>結果</a:t>
                      </a:r>
                      <a:endParaRPr lang="zh-TW" sz="20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 smtClean="0">
                          <a:effectLst/>
                        </a:rPr>
                        <a:t>作者</a:t>
                      </a:r>
                      <a:endParaRPr lang="en-US" altLang="zh-TW" sz="2000" b="1" kern="12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000" b="1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effectLst/>
                        </a:rPr>
                        <a:t>經歷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有窪徑尺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(</a:t>
                      </a:r>
                      <a:r>
                        <a:rPr lang="zh-TW" sz="2000" b="1" kern="100" dirty="0">
                          <a:effectLst/>
                        </a:rPr>
                        <a:t>浸淫日廣</a:t>
                      </a:r>
                      <a:r>
                        <a:rPr lang="en-US" sz="2000" b="1" kern="100" dirty="0">
                          <a:effectLst/>
                        </a:rPr>
                        <a:t>)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</a:rPr>
                        <a:t>(</a:t>
                      </a:r>
                      <a:r>
                        <a:rPr lang="zh-TW" sz="2000" b="1" kern="100">
                          <a:effectLst/>
                        </a:rPr>
                        <a:t>足苦躓焉</a:t>
                      </a:r>
                      <a:r>
                        <a:rPr lang="en-US" sz="2000" b="1" kern="100">
                          <a:effectLst/>
                        </a:rPr>
                        <a:t>)</a:t>
                      </a:r>
                      <a:endParaRPr lang="zh-TW" sz="20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時間久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遂安之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 smtClean="0">
                          <a:effectLst/>
                        </a:rPr>
                        <a:t>推論</a:t>
                      </a:r>
                      <a:endParaRPr lang="en-US" altLang="zh-TW" sz="2000" b="1" kern="12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000" b="1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effectLst/>
                        </a:rPr>
                        <a:t>原因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>
                          <a:effectLst/>
                        </a:rPr>
                        <a:t>將就放任</a:t>
                      </a:r>
                      <a:endParaRPr lang="zh-TW" sz="20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effectLst/>
                        </a:rPr>
                        <a:t>得過且過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6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340768"/>
            <a:ext cx="9145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■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各類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文本之界義如下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記敘文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本：以人、事、時、地、物為敘寫對象的文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抒情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文本：由主體出發，抒發對人、事、物、景之情感的文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本：以邏輯、客觀、理性的方式，說明事理或事物的文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議論文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本：以論點、論據、論證方式，表達對人、事、物看法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本。</a:t>
            </a: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應用文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本：因應日常生活、人際往來與學習的需要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，靈活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運用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種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表述方式而產生的實用性文本。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23528" y="188640"/>
            <a:ext cx="8229600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TW" sz="36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3600" b="1" dirty="0">
                <a:solidFill>
                  <a:srgbClr val="0000FF"/>
                </a:solidFill>
              </a:rPr>
              <a:t>三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學習內容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：各類文本表述定義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 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/>
              <a:t>   (</a:t>
            </a:r>
            <a:r>
              <a:rPr lang="en-US" altLang="zh-TW" dirty="0" smtClean="0"/>
              <a:t>1)</a:t>
            </a:r>
            <a:r>
              <a:rPr lang="zh-TW" altLang="en-US" dirty="0" smtClean="0"/>
              <a:t>摘要重點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</a:t>
            </a:r>
            <a:r>
              <a:rPr lang="zh-TW" altLang="zh-TW" dirty="0" smtClean="0"/>
              <a:t>養成</a:t>
            </a:r>
            <a:r>
              <a:rPr lang="zh-TW" altLang="zh-TW" dirty="0"/>
              <a:t>壞習慣的過程</a:t>
            </a:r>
            <a:r>
              <a:rPr lang="en-US" altLang="zh-TW" dirty="0">
                <a:sym typeface="Wingdings"/>
              </a:rPr>
              <a:t></a:t>
            </a:r>
            <a:r>
              <a:rPr lang="zh-TW" altLang="zh-TW" dirty="0"/>
              <a:t>習慣</a:t>
            </a:r>
            <a:r>
              <a:rPr lang="en-US" altLang="zh-TW" dirty="0"/>
              <a:t>(</a:t>
            </a:r>
            <a:r>
              <a:rPr lang="zh-TW" altLang="zh-TW" dirty="0"/>
              <a:t>窪地</a:t>
            </a:r>
            <a:r>
              <a:rPr lang="en-US" altLang="zh-TW" dirty="0"/>
              <a:t>)</a:t>
            </a:r>
            <a:r>
              <a:rPr lang="zh-TW" altLang="zh-TW" dirty="0"/>
              <a:t>的過程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75023"/>
              </p:ext>
            </p:extLst>
          </p:nvPr>
        </p:nvGraphicFramePr>
        <p:xfrm>
          <a:off x="590871" y="2431152"/>
          <a:ext cx="8229601" cy="16459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59129"/>
                <a:gridCol w="2045879"/>
                <a:gridCol w="1726570"/>
                <a:gridCol w="1738092"/>
                <a:gridCol w="1459931"/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 smtClean="0">
                          <a:effectLst/>
                        </a:rPr>
                        <a:t>事件過程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原因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動作感受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effectLst/>
                        </a:rPr>
                        <a:t>時間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>
                          <a:effectLst/>
                        </a:rPr>
                        <a:t>結果</a:t>
                      </a:r>
                      <a:endParaRPr lang="zh-TW" sz="20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 smtClean="0">
                          <a:effectLst/>
                        </a:rPr>
                        <a:t>作者</a:t>
                      </a:r>
                      <a:endParaRPr lang="en-US" altLang="zh-TW" sz="2000" b="1" kern="12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000" b="1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effectLst/>
                        </a:rPr>
                        <a:t>經歷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有窪徑尺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(</a:t>
                      </a:r>
                      <a:r>
                        <a:rPr lang="zh-TW" sz="2000" b="1" kern="100" dirty="0">
                          <a:effectLst/>
                        </a:rPr>
                        <a:t>浸淫日廣</a:t>
                      </a:r>
                      <a:r>
                        <a:rPr lang="en-US" sz="2000" b="1" kern="100" dirty="0">
                          <a:effectLst/>
                        </a:rPr>
                        <a:t>)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</a:rPr>
                        <a:t>(</a:t>
                      </a:r>
                      <a:r>
                        <a:rPr lang="zh-TW" sz="2000" b="1" kern="100">
                          <a:effectLst/>
                        </a:rPr>
                        <a:t>足苦躓焉</a:t>
                      </a:r>
                      <a:r>
                        <a:rPr lang="en-US" sz="2000" b="1" kern="100">
                          <a:effectLst/>
                        </a:rPr>
                        <a:t>)</a:t>
                      </a:r>
                      <a:endParaRPr lang="zh-TW" sz="20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時間久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遂安之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 smtClean="0">
                          <a:effectLst/>
                        </a:rPr>
                        <a:t>推論</a:t>
                      </a:r>
                      <a:endParaRPr lang="en-US" altLang="zh-TW" sz="2000" b="1" kern="12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000" b="1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effectLst/>
                        </a:rPr>
                        <a:t>原因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solidFill>
                            <a:srgbClr val="FF0000"/>
                          </a:solidFill>
                          <a:effectLst/>
                        </a:rPr>
                        <a:t>小事不察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>
                          <a:effectLst/>
                        </a:rPr>
                        <a:t>將就放任</a:t>
                      </a:r>
                      <a:endParaRPr lang="zh-TW" sz="20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effectLst/>
                        </a:rPr>
                        <a:t>得過且過</a:t>
                      </a:r>
                      <a:endParaRPr lang="zh-TW" sz="20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solidFill>
                            <a:srgbClr val="FF0000"/>
                          </a:solidFill>
                          <a:effectLst/>
                        </a:rPr>
                        <a:t>麻木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71528370"/>
              </p:ext>
            </p:extLst>
          </p:nvPr>
        </p:nvGraphicFramePr>
        <p:xfrm>
          <a:off x="611560" y="4365104"/>
          <a:ext cx="80648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</a:t>
            </a:r>
            <a:r>
              <a:rPr lang="en-US" altLang="zh-TW" dirty="0">
                <a:solidFill>
                  <a:srgbClr val="C00000"/>
                </a:solidFill>
              </a:rPr>
              <a:t>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摘要重點</a:t>
            </a:r>
            <a:r>
              <a:rPr lang="zh-TW" altLang="zh-TW" dirty="0" smtClean="0">
                <a:latin typeface="微軟正黑體"/>
                <a:ea typeface="微軟正黑體"/>
              </a:rPr>
              <a:t>：</a:t>
            </a:r>
            <a:r>
              <a:rPr lang="zh-TW" altLang="en-US" dirty="0" smtClean="0">
                <a:latin typeface="微軟正黑體"/>
                <a:ea typeface="微軟正黑體"/>
              </a:rPr>
              <a:t>父親填平窪地</a:t>
            </a:r>
            <a:endParaRPr lang="en-US" altLang="zh-TW" dirty="0" smtClean="0">
              <a:latin typeface="微軟正黑體"/>
              <a:ea typeface="微軟正黑體"/>
            </a:endParaRP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(</a:t>
            </a:r>
            <a:r>
              <a:rPr lang="en-US" altLang="zh-TW" dirty="0"/>
              <a:t>1)</a:t>
            </a:r>
            <a:r>
              <a:rPr lang="zh-TW" altLang="zh-TW" dirty="0"/>
              <a:t>顧「</a:t>
            </a:r>
            <a:r>
              <a:rPr lang="en-US" altLang="zh-TW" dirty="0"/>
              <a:t>(</a:t>
            </a:r>
            <a:r>
              <a:rPr lang="zh-TW" altLang="zh-TW" dirty="0"/>
              <a:t>之</a:t>
            </a:r>
            <a:r>
              <a:rPr lang="en-US" altLang="zh-TW" dirty="0"/>
              <a:t>)</a:t>
            </a:r>
            <a:r>
              <a:rPr lang="zh-TW" altLang="zh-TW" dirty="0"/>
              <a:t>」而笑</a:t>
            </a:r>
            <a:r>
              <a:rPr lang="zh-TW" altLang="zh-TW" dirty="0" smtClean="0"/>
              <a:t>曰</a:t>
            </a: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07" y="2492896"/>
            <a:ext cx="6804025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內容版面配置區 4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52863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latin typeface="微軟正黑體" pitchFamily="34" charset="-120"/>
              </a:rPr>
              <a:t>   </a:t>
            </a:r>
          </a:p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摘要重點</a:t>
            </a:r>
            <a:r>
              <a:rPr lang="zh-TW" altLang="zh-TW" dirty="0">
                <a:latin typeface="微軟正黑體"/>
                <a:ea typeface="微軟正黑體"/>
              </a:rPr>
              <a:t>：</a:t>
            </a:r>
            <a:r>
              <a:rPr lang="zh-TW" altLang="en-US" dirty="0">
                <a:latin typeface="微軟正黑體"/>
                <a:ea typeface="微軟正黑體"/>
              </a:rPr>
              <a:t>父親填平窪地</a:t>
            </a:r>
            <a:endParaRPr lang="en-US" altLang="zh-TW" dirty="0">
              <a:latin typeface="微軟正黑體"/>
              <a:ea typeface="微軟正黑體"/>
            </a:endParaRPr>
          </a:p>
          <a:p>
            <a:pPr marL="0" indent="0">
              <a:buNone/>
            </a:pPr>
            <a:r>
              <a:rPr lang="en-US" altLang="zh-TW" dirty="0"/>
              <a:t>    (2)</a:t>
            </a:r>
            <a:r>
              <a:rPr lang="zh-TW" altLang="zh-TW" dirty="0"/>
              <a:t>「一室之不治，何以天下國家為？」隱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</a:t>
            </a:r>
            <a:r>
              <a:rPr lang="zh-TW" altLang="zh-TW" dirty="0"/>
              <a:t>含意涵：</a:t>
            </a:r>
            <a:endParaRPr lang="en-US" altLang="zh-TW" dirty="0"/>
          </a:p>
          <a:p>
            <a:pPr marL="0" indent="0">
              <a:buFont typeface="Arial" charset="0"/>
              <a:buNone/>
            </a:pPr>
            <a:endParaRPr lang="zh-TW" altLang="en-US" dirty="0" smtClean="0"/>
          </a:p>
        </p:txBody>
      </p:sp>
      <p:grpSp>
        <p:nvGrpSpPr>
          <p:cNvPr id="37891" name="Group 12"/>
          <p:cNvGrpSpPr>
            <a:grpSpLocks/>
          </p:cNvGrpSpPr>
          <p:nvPr/>
        </p:nvGrpSpPr>
        <p:grpSpPr bwMode="auto">
          <a:xfrm>
            <a:off x="395288" y="3364954"/>
            <a:ext cx="8424862" cy="1106488"/>
            <a:chOff x="249" y="1616"/>
            <a:chExt cx="5307" cy="697"/>
          </a:xfrm>
        </p:grpSpPr>
        <p:sp>
          <p:nvSpPr>
            <p:cNvPr id="37896" name="AutoShape 13"/>
            <p:cNvSpPr>
              <a:spLocks noChangeArrowheads="1"/>
            </p:cNvSpPr>
            <p:nvPr/>
          </p:nvSpPr>
          <p:spPr bwMode="auto">
            <a:xfrm>
              <a:off x="3787" y="1616"/>
              <a:ext cx="1769" cy="6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800" b="1">
                  <a:solidFill>
                    <a:srgbClr val="993300"/>
                  </a:solidFill>
                  <a:ea typeface="微軟正黑體" pitchFamily="34" charset="-120"/>
                </a:rPr>
                <a:t>一室之不治</a:t>
              </a:r>
              <a:endParaRPr lang="en-US" altLang="zh-TW" sz="2800" b="1">
                <a:solidFill>
                  <a:srgbClr val="993300"/>
                </a:solidFill>
                <a:ea typeface="微軟正黑體" pitchFamily="34" charset="-120"/>
              </a:endParaRPr>
            </a:p>
            <a:p>
              <a:pPr algn="ctr"/>
              <a:r>
                <a:rPr lang="zh-TW" altLang="en-US" sz="2800" b="1">
                  <a:solidFill>
                    <a:srgbClr val="993300"/>
                  </a:solidFill>
                  <a:ea typeface="微軟正黑體" pitchFamily="34" charset="-120"/>
                </a:rPr>
                <a:t>何以天下國家為</a:t>
              </a:r>
            </a:p>
          </p:txBody>
        </p:sp>
        <p:sp>
          <p:nvSpPr>
            <p:cNvPr id="37897" name="AutoShape 14"/>
            <p:cNvSpPr>
              <a:spLocks noChangeArrowheads="1"/>
            </p:cNvSpPr>
            <p:nvPr/>
          </p:nvSpPr>
          <p:spPr bwMode="auto">
            <a:xfrm>
              <a:off x="1746" y="1661"/>
              <a:ext cx="1996" cy="273"/>
            </a:xfrm>
            <a:prstGeom prst="rightArrow">
              <a:avLst>
                <a:gd name="adj1" fmla="val 45056"/>
                <a:gd name="adj2" fmla="val 703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898" name="AutoShape 15"/>
            <p:cNvSpPr>
              <a:spLocks noChangeArrowheads="1"/>
            </p:cNvSpPr>
            <p:nvPr/>
          </p:nvSpPr>
          <p:spPr bwMode="auto">
            <a:xfrm>
              <a:off x="249" y="1649"/>
              <a:ext cx="1429" cy="664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3200" b="1">
                  <a:solidFill>
                    <a:srgbClr val="993300"/>
                  </a:solidFill>
                  <a:ea typeface="微軟正黑體" pitchFamily="34" charset="-120"/>
                </a:rPr>
                <a:t>習慣</a:t>
              </a:r>
            </a:p>
          </p:txBody>
        </p:sp>
      </p:grpSp>
      <p:sp>
        <p:nvSpPr>
          <p:cNvPr id="37892" name="Rectangle 17"/>
          <p:cNvSpPr>
            <a:spLocks noChangeArrowheads="1"/>
          </p:cNvSpPr>
          <p:nvPr/>
        </p:nvSpPr>
        <p:spPr bwMode="auto">
          <a:xfrm>
            <a:off x="1000125" y="4869904"/>
            <a:ext cx="2951163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b="1">
                <a:ea typeface="微軟正黑體" pitchFamily="34" charset="-120"/>
              </a:rPr>
              <a:t>讀書的目的是治理天下國家</a:t>
            </a:r>
          </a:p>
          <a:p>
            <a:pPr algn="ctr"/>
            <a:r>
              <a:rPr lang="zh-TW" altLang="en-US" b="1">
                <a:ea typeface="微軟正黑體" pitchFamily="34" charset="-120"/>
              </a:rPr>
              <a:t>起心動念很重要</a:t>
            </a:r>
          </a:p>
        </p:txBody>
      </p:sp>
      <p:sp>
        <p:nvSpPr>
          <p:cNvPr id="37893" name="AutoShape 20"/>
          <p:cNvSpPr>
            <a:spLocks noChangeArrowheads="1"/>
          </p:cNvSpPr>
          <p:nvPr/>
        </p:nvSpPr>
        <p:spPr bwMode="auto">
          <a:xfrm rot="-3989690">
            <a:off x="3486151" y="4291261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4" name="AutoShape 21"/>
          <p:cNvSpPr>
            <a:spLocks noChangeArrowheads="1"/>
          </p:cNvSpPr>
          <p:nvPr/>
        </p:nvSpPr>
        <p:spPr bwMode="auto">
          <a:xfrm rot="-7171273">
            <a:off x="4807821" y="4299741"/>
            <a:ext cx="360363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5" name="Rectangle 18"/>
          <p:cNvSpPr>
            <a:spLocks noChangeArrowheads="1"/>
          </p:cNvSpPr>
          <p:nvPr/>
        </p:nvSpPr>
        <p:spPr bwMode="auto">
          <a:xfrm>
            <a:off x="4786313" y="4869904"/>
            <a:ext cx="3527425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b="1"/>
              <a:t>「</a:t>
            </a:r>
            <a:r>
              <a:rPr lang="zh-TW" altLang="en-US" b="1">
                <a:ea typeface="微軟正黑體" pitchFamily="34" charset="-120"/>
              </a:rPr>
              <a:t>ㄧ室</a:t>
            </a:r>
            <a:r>
              <a:rPr lang="zh-TW" altLang="en-US" b="1"/>
              <a:t>」可擴大為人的一生</a:t>
            </a:r>
          </a:p>
          <a:p>
            <a:pPr algn="ctr"/>
            <a:r>
              <a:rPr lang="zh-TW" altLang="en-US" b="1"/>
              <a:t>一切成就皆從小事著手</a:t>
            </a:r>
            <a:endParaRPr lang="zh-TW" altLang="en-US" b="1">
              <a:ea typeface="微軟正黑體" pitchFamily="34" charset="-120"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</a:t>
            </a:r>
            <a:r>
              <a:rPr lang="en-US" altLang="zh-TW" dirty="0">
                <a:solidFill>
                  <a:srgbClr val="C00000"/>
                </a:solidFill>
              </a:rPr>
              <a:t>3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639917522"/>
              </p:ext>
            </p:extLst>
          </p:nvPr>
        </p:nvGraphicFramePr>
        <p:xfrm>
          <a:off x="611560" y="2763101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習慣說</a:t>
            </a:r>
            <a:r>
              <a:rPr lang="en-US" altLang="zh-TW" dirty="0" smtClean="0">
                <a:solidFill>
                  <a:srgbClr val="C00000"/>
                </a:solidFill>
              </a:rPr>
              <a:t>1-</a:t>
            </a:r>
            <a:r>
              <a:rPr lang="en-US" altLang="zh-TW" dirty="0">
                <a:solidFill>
                  <a:srgbClr val="C00000"/>
                </a:solidFill>
              </a:rPr>
              <a:t>4</a:t>
            </a:r>
            <a:endParaRPr lang="zh-TW" altLang="en-US" dirty="0"/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500063" y="642939"/>
            <a:ext cx="8229600" cy="1633934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latin typeface="微軟正黑體" pitchFamily="34" charset="-120"/>
              </a:rPr>
              <a:t>   </a:t>
            </a:r>
          </a:p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摘要重點</a:t>
            </a:r>
            <a:r>
              <a:rPr lang="zh-TW" altLang="zh-TW" dirty="0" smtClean="0">
                <a:latin typeface="微軟正黑體"/>
                <a:ea typeface="微軟正黑體"/>
              </a:rPr>
              <a:t>：</a:t>
            </a:r>
            <a:r>
              <a:rPr lang="zh-TW" altLang="zh-TW" dirty="0"/>
              <a:t>矯正壞習慣需多花</a:t>
            </a:r>
            <a:r>
              <a:rPr lang="en-US" altLang="zh-TW" dirty="0"/>
              <a:t>(</a:t>
            </a:r>
            <a:r>
              <a:rPr lang="zh-TW" altLang="zh-TW" dirty="0">
                <a:solidFill>
                  <a:schemeClr val="bg1"/>
                </a:solidFill>
              </a:rPr>
              <a:t>心力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>
                <a:sym typeface="Wingdings"/>
              </a:rPr>
              <a:t> </a:t>
            </a:r>
            <a:r>
              <a:rPr lang="en-US" altLang="zh-TW" dirty="0" smtClean="0">
                <a:sym typeface="Wingdings"/>
              </a:rPr>
              <a:t>                         </a:t>
            </a:r>
            <a:r>
              <a:rPr lang="zh-TW" altLang="zh-TW" dirty="0"/>
              <a:t>習慣</a:t>
            </a:r>
            <a:r>
              <a:rPr lang="en-US" altLang="zh-TW" dirty="0"/>
              <a:t>(</a:t>
            </a:r>
            <a:r>
              <a:rPr lang="zh-TW" altLang="zh-TW" dirty="0"/>
              <a:t>平地</a:t>
            </a:r>
            <a:r>
              <a:rPr lang="en-US" altLang="zh-TW" dirty="0"/>
              <a:t>)</a:t>
            </a:r>
            <a:r>
              <a:rPr lang="zh-TW" altLang="zh-TW" dirty="0"/>
              <a:t>的過程</a:t>
            </a:r>
            <a:endParaRPr lang="en-US" altLang="zh-TW" dirty="0">
              <a:latin typeface="微軟正黑體"/>
              <a:ea typeface="微軟正黑體"/>
            </a:endParaRPr>
          </a:p>
          <a:p>
            <a:pPr marL="0" indent="0">
              <a:buFont typeface="Arial" charset="0"/>
              <a:buNone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78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</a:t>
            </a:r>
            <a:r>
              <a:rPr lang="en-US" altLang="zh-TW" dirty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摘要重點</a:t>
            </a:r>
            <a:r>
              <a:rPr lang="zh-TW" altLang="zh-TW" dirty="0" smtClean="0">
                <a:latin typeface="微軟正黑體"/>
                <a:ea typeface="微軟正黑體"/>
              </a:rPr>
              <a:t>：</a:t>
            </a:r>
            <a:r>
              <a:rPr lang="zh-TW" altLang="zh-TW" dirty="0" smtClean="0"/>
              <a:t>矯正</a:t>
            </a:r>
            <a:r>
              <a:rPr lang="zh-TW" altLang="zh-TW" dirty="0"/>
              <a:t>壞習慣需多花</a:t>
            </a:r>
            <a:r>
              <a:rPr lang="en-US" altLang="zh-TW" dirty="0"/>
              <a:t>(</a:t>
            </a:r>
            <a:r>
              <a:rPr lang="zh-TW" altLang="zh-TW" b="1" dirty="0">
                <a:solidFill>
                  <a:srgbClr val="FF0000"/>
                </a:solidFill>
              </a:rPr>
              <a:t>心力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>
                <a:sym typeface="Wingdings"/>
              </a:rPr>
              <a:t> </a:t>
            </a:r>
            <a:r>
              <a:rPr lang="en-US" altLang="zh-TW" dirty="0" smtClean="0">
                <a:sym typeface="Wingdings"/>
              </a:rPr>
              <a:t>  </a:t>
            </a:r>
            <a:r>
              <a:rPr lang="zh-TW" altLang="zh-TW" dirty="0"/>
              <a:t>習慣</a:t>
            </a:r>
            <a:r>
              <a:rPr lang="en-US" altLang="zh-TW" dirty="0"/>
              <a:t>(</a:t>
            </a:r>
            <a:r>
              <a:rPr lang="zh-TW" altLang="zh-TW" dirty="0"/>
              <a:t>平地</a:t>
            </a:r>
            <a:r>
              <a:rPr lang="en-US" altLang="zh-TW" dirty="0"/>
              <a:t>)</a:t>
            </a:r>
            <a:r>
              <a:rPr lang="zh-TW" altLang="zh-TW" dirty="0"/>
              <a:t>的</a:t>
            </a:r>
            <a:r>
              <a:rPr lang="zh-TW" altLang="zh-TW" dirty="0" smtClean="0"/>
              <a:t>過程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 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96796"/>
              </p:ext>
            </p:extLst>
          </p:nvPr>
        </p:nvGraphicFramePr>
        <p:xfrm>
          <a:off x="539552" y="2924944"/>
          <a:ext cx="7481232" cy="2146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1432560"/>
                <a:gridCol w="2016224"/>
                <a:gridCol w="2016224"/>
                <a:gridCol w="2016224"/>
              </a:tblGrid>
              <a:tr h="1080120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動作</a:t>
                      </a:r>
                      <a:r>
                        <a:rPr lang="zh-TW" sz="2400" kern="100" dirty="0">
                          <a:effectLst/>
                        </a:rPr>
                        <a:t>感受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　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蹴</a:t>
                      </a:r>
                      <a:r>
                        <a:rPr lang="zh-TW" sz="2400" kern="100" dirty="0">
                          <a:effectLst/>
                        </a:rPr>
                        <a:t>然</a:t>
                      </a:r>
                      <a:r>
                        <a:rPr lang="en-US" sz="2400" kern="100" dirty="0" smtClean="0">
                          <a:effectLst/>
                        </a:rPr>
                        <a:t>……</a:t>
                      </a: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隆起</a:t>
                      </a:r>
                      <a:r>
                        <a:rPr lang="zh-TW" sz="2400" kern="100" dirty="0">
                          <a:effectLst/>
                        </a:rPr>
                        <a:t>者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俯視</a:t>
                      </a:r>
                      <a:r>
                        <a:rPr lang="zh-TW" sz="2400" kern="100" dirty="0">
                          <a:effectLst/>
                        </a:rPr>
                        <a:t>地</a:t>
                      </a:r>
                      <a:r>
                        <a:rPr lang="en-US" sz="2400" kern="100" dirty="0" smtClean="0">
                          <a:effectLst/>
                        </a:rPr>
                        <a:t>…</a:t>
                      </a: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既</a:t>
                      </a:r>
                      <a:r>
                        <a:rPr lang="zh-TW" sz="2400" kern="100" dirty="0">
                          <a:effectLst/>
                        </a:rPr>
                        <a:t>平已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已而復然</a:t>
                      </a:r>
                      <a:r>
                        <a:rPr lang="en-US" sz="2400" kern="100" dirty="0" smtClean="0">
                          <a:effectLst/>
                        </a:rPr>
                        <a:t>……</a:t>
                      </a:r>
                    </a:p>
                  </a:txBody>
                  <a:tcPr marL="68580" marR="68580" marT="0" marB="0"/>
                </a:tc>
              </a:tr>
              <a:tr h="10500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推論</a:t>
                      </a:r>
                      <a:r>
                        <a:rPr lang="zh-TW" sz="2400" kern="100" dirty="0">
                          <a:effectLst/>
                        </a:rPr>
                        <a:t>原因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檢視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錯覺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發現</a:t>
                      </a:r>
                      <a:r>
                        <a:rPr lang="zh-TW" sz="2400" kern="100" dirty="0">
                          <a:effectLst/>
                        </a:rPr>
                        <a:t>錯覺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　力求矯正</a:t>
                      </a: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</a:t>
            </a:r>
            <a:r>
              <a:rPr lang="en-US" altLang="zh-TW" dirty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手法</a:t>
            </a:r>
            <a:r>
              <a:rPr lang="zh-TW" altLang="en-US" dirty="0" smtClean="0">
                <a:latin typeface="微軟正黑體"/>
                <a:ea typeface="微軟正黑體"/>
              </a:rPr>
              <a:t>：動作＋結果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 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793951294"/>
              </p:ext>
            </p:extLst>
          </p:nvPr>
        </p:nvGraphicFramePr>
        <p:xfrm>
          <a:off x="755576" y="2060848"/>
          <a:ext cx="700844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2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直排文字版面配置區 5"/>
          <p:cNvSpPr>
            <a:spLocks noGrp="1"/>
          </p:cNvSpPr>
          <p:nvPr>
            <p:ph type="body" orient="vert" idx="1"/>
          </p:nvPr>
        </p:nvSpPr>
        <p:spPr>
          <a:xfrm>
            <a:off x="467544" y="1124744"/>
            <a:ext cx="8229600" cy="4525963"/>
          </a:xfrm>
        </p:spPr>
        <p:txBody>
          <a:bodyPr vert="horz"/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　釐清論點</a:t>
            </a:r>
            <a:r>
              <a:rPr lang="zh-TW" altLang="en-US" dirty="0" smtClean="0">
                <a:latin typeface="微軟正黑體"/>
                <a:ea typeface="微軟正黑體"/>
              </a:rPr>
              <a:t>：那一句話才是論點</a:t>
            </a:r>
            <a:r>
              <a:rPr lang="zh-TW" altLang="en-US" dirty="0" smtClean="0">
                <a:latin typeface="標楷體"/>
                <a:ea typeface="標楷體"/>
              </a:rPr>
              <a:t>？</a:t>
            </a:r>
            <a:endParaRPr lang="en-US" altLang="zh-TW" dirty="0" smtClean="0">
              <a:latin typeface="標楷體"/>
              <a:ea typeface="標楷體"/>
            </a:endParaRPr>
          </a:p>
          <a:p>
            <a:endParaRPr lang="en-US" altLang="zh-TW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/>
                <a:ea typeface="標楷體"/>
              </a:rPr>
              <a:t>　　　　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/>
                <a:ea typeface="標楷體"/>
              </a:rPr>
              <a:t>習之中人甚矣哉</a:t>
            </a:r>
            <a:r>
              <a:rPr lang="zh-TW" altLang="en-US" sz="4000" b="1" dirty="0">
                <a:solidFill>
                  <a:srgbClr val="0000FF"/>
                </a:solidFill>
                <a:latin typeface="新細明體"/>
                <a:ea typeface="新細明體"/>
              </a:rPr>
              <a:t>？</a:t>
            </a:r>
            <a:endParaRPr lang="en-US" altLang="zh-TW" sz="4000" b="1" dirty="0" smtClean="0">
              <a:solidFill>
                <a:srgbClr val="0000FF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00FF"/>
                </a:solidFill>
                <a:latin typeface="新細明體"/>
                <a:ea typeface="新細明體"/>
              </a:rPr>
              <a:t>　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　　</a:t>
            </a:r>
            <a:endParaRPr lang="en-US" altLang="zh-TW" sz="4000" b="1" dirty="0" smtClean="0">
              <a:solidFill>
                <a:srgbClr val="0000FF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00FF"/>
                </a:solidFill>
                <a:latin typeface="新細明體"/>
                <a:ea typeface="新細明體"/>
              </a:rPr>
              <a:t>　</a:t>
            </a:r>
            <a:r>
              <a:rPr lang="zh-TW" altLang="en-US" sz="40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　　　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/>
                <a:ea typeface="標楷體"/>
              </a:rPr>
              <a:t>君子</a:t>
            </a:r>
            <a:r>
              <a:rPr lang="zh-TW" altLang="en-US" sz="4000" b="1" dirty="0">
                <a:solidFill>
                  <a:srgbClr val="0000FF"/>
                </a:solidFill>
                <a:latin typeface="標楷體"/>
                <a:ea typeface="標楷體"/>
              </a:rPr>
              <a:t>之學貴慎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/>
                <a:ea typeface="標楷體"/>
              </a:rPr>
              <a:t>始？</a:t>
            </a:r>
            <a:endParaRPr lang="en-US" altLang="zh-TW" sz="4000" b="1" dirty="0">
              <a:solidFill>
                <a:srgbClr val="0000FF"/>
              </a:solidFill>
              <a:latin typeface="標楷體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4708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zh-TW" altLang="en-US" dirty="0" smtClean="0">
                <a:latin typeface="新細明體"/>
                <a:ea typeface="新細明體"/>
              </a:rPr>
              <a:t>◎</a:t>
            </a:r>
            <a:r>
              <a:rPr lang="zh-TW" altLang="en-US" dirty="0"/>
              <a:t>寫作</a:t>
            </a:r>
            <a:r>
              <a:rPr lang="zh-TW" altLang="en-US" dirty="0" smtClean="0"/>
              <a:t>脈絡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 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　　　</a:t>
            </a:r>
            <a:r>
              <a:rPr lang="zh-TW" altLang="en-US" b="1" dirty="0" smtClean="0">
                <a:solidFill>
                  <a:srgbClr val="0000FF"/>
                </a:solidFill>
              </a:rPr>
              <a:t>得出結論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：</a:t>
            </a:r>
            <a:r>
              <a:rPr lang="zh-TW" altLang="en-US" b="1" dirty="0" smtClean="0">
                <a:solidFill>
                  <a:srgbClr val="0000FF"/>
                </a:solidFill>
              </a:rPr>
              <a:t>時間久了</a:t>
            </a:r>
            <a:r>
              <a:rPr lang="zh-TW" altLang="en-US" b="1" dirty="0">
                <a:solidFill>
                  <a:srgbClr val="0000FF"/>
                </a:solidFill>
              </a:rPr>
              <a:t>，習慣成自然</a:t>
            </a:r>
            <a:endParaRPr lang="en-US" altLang="zh-TW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00FF"/>
                </a:solidFill>
              </a:rPr>
              <a:t>　　　論點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：</a:t>
            </a:r>
            <a:r>
              <a:rPr lang="zh-TW" altLang="en-US" b="1" dirty="0" smtClean="0">
                <a:solidFill>
                  <a:srgbClr val="0000FF"/>
                </a:solidFill>
              </a:rPr>
              <a:t>習之中人甚矣哉</a:t>
            </a:r>
            <a:r>
              <a:rPr lang="zh-TW" altLang="en-US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！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827584" y="213285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/>
              <a:t>足利平地，不與窪適也；及其久，而窪者若平</a:t>
            </a:r>
            <a:endParaRPr lang="zh-TW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827584" y="301389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/>
              <a:t>至使久而即乎其故，則反窒焉而不</a:t>
            </a:r>
            <a:r>
              <a:rPr lang="zh-TW" altLang="zh-TW" sz="2400" b="1" dirty="0" smtClean="0"/>
              <a:t>寧；</a:t>
            </a:r>
            <a:r>
              <a:rPr lang="zh-TW" altLang="zh-TW" sz="2400" b="1" dirty="0">
                <a:solidFill>
                  <a:srgbClr val="FF0000"/>
                </a:solidFill>
              </a:rPr>
              <a:t>及其久，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安於平也</a:t>
            </a:r>
            <a:endParaRPr lang="zh-TW" altLang="en-US" sz="2400" b="1" dirty="0">
              <a:solidFill>
                <a:srgbClr val="FF0000"/>
              </a:solidFill>
            </a:endParaRPr>
          </a:p>
          <a:p>
            <a:endParaRPr lang="zh-TW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4283968" y="2132856"/>
            <a:ext cx="2880320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31768" y="3006727"/>
            <a:ext cx="2880320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827584" y="4149080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827584" y="4843129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1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528" y="1196753"/>
            <a:ext cx="8229600" cy="3384376"/>
          </a:xfrm>
        </p:spPr>
        <p:txBody>
          <a:bodyPr vert="horz"/>
          <a:lstStyle/>
          <a:p>
            <a:pPr marL="0" indent="0">
              <a:buNone/>
            </a:pPr>
            <a:r>
              <a:rPr lang="zh-TW" altLang="en-US" dirty="0" smtClean="0">
                <a:latin typeface="新細明體"/>
                <a:ea typeface="新細明體"/>
              </a:rPr>
              <a:t>◎</a:t>
            </a:r>
            <a:r>
              <a:rPr lang="zh-TW" altLang="en-US" dirty="0"/>
              <a:t>寫作</a:t>
            </a:r>
            <a:r>
              <a:rPr lang="zh-TW" altLang="en-US" dirty="0" smtClean="0"/>
              <a:t>脈絡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</a:rPr>
              <a:t>       </a:t>
            </a:r>
            <a:r>
              <a:rPr lang="zh-TW" altLang="en-US" b="1" dirty="0" smtClean="0">
                <a:solidFill>
                  <a:srgbClr val="008000"/>
                </a:solidFill>
              </a:rPr>
              <a:t>論點</a:t>
            </a:r>
            <a:r>
              <a:rPr lang="zh-TW" altLang="en-US" b="1" dirty="0" smtClean="0">
                <a:solidFill>
                  <a:srgbClr val="008000"/>
                </a:solidFill>
                <a:latin typeface="微軟正黑體"/>
                <a:ea typeface="微軟正黑體"/>
              </a:rPr>
              <a:t>：</a:t>
            </a:r>
            <a:endParaRPr lang="en-US" altLang="zh-TW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827584" y="213285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 smtClean="0"/>
              <a:t>足</a:t>
            </a:r>
            <a:r>
              <a:rPr lang="zh-TW" altLang="zh-TW" sz="2400" b="1" dirty="0"/>
              <a:t>利平地，不與窪適也；及其久，而窪者若平</a:t>
            </a:r>
            <a:endParaRPr lang="zh-TW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827584" y="33166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/>
              <a:t>至使久而即乎其故，則反窒焉而不</a:t>
            </a:r>
            <a:r>
              <a:rPr lang="zh-TW" altLang="zh-TW" sz="2400" b="1" dirty="0" smtClean="0"/>
              <a:t>寧；</a:t>
            </a:r>
            <a:endParaRPr lang="zh-TW" altLang="en-US" sz="2400" b="1" dirty="0">
              <a:solidFill>
                <a:srgbClr val="FF0000"/>
              </a:solidFill>
            </a:endParaRPr>
          </a:p>
          <a:p>
            <a:endParaRPr lang="zh-TW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4283968" y="2132856"/>
            <a:ext cx="2880320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31540" y="2831740"/>
            <a:ext cx="504056" cy="309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30119" y="3895601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084168" y="3329746"/>
            <a:ext cx="302433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rgbClr val="0000FF"/>
                </a:solidFill>
              </a:rPr>
              <a:t>及其久，而</a:t>
            </a:r>
            <a:r>
              <a:rPr lang="zh-TW" altLang="en-US" sz="2400" b="1" dirty="0">
                <a:solidFill>
                  <a:srgbClr val="0000FF"/>
                </a:solidFill>
              </a:rPr>
              <a:t>安於平也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71600" y="2780928"/>
            <a:ext cx="7416824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不習慣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窪地到習慣窪地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zh-TW" altLang="en-US" sz="2400" b="1" dirty="0" smtClean="0">
                <a:solidFill>
                  <a:srgbClr val="0000FF"/>
                </a:solidFill>
                <a:sym typeface="Wingdings" pitchFamily="2" charset="2"/>
              </a:rPr>
              <a:t>壞習慣的養成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38840" y="3927682"/>
            <a:ext cx="7997655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習慣窪地到不習慣平地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zh-TW" altLang="zh-TW" sz="2400" b="1" dirty="0" smtClean="0">
                <a:solidFill>
                  <a:srgbClr val="0000FF"/>
                </a:solidFill>
              </a:rPr>
              <a:t>壞</a:t>
            </a:r>
            <a:r>
              <a:rPr lang="zh-TW" altLang="zh-TW" sz="2400" b="1" dirty="0">
                <a:solidFill>
                  <a:srgbClr val="0000FF"/>
                </a:solidFill>
              </a:rPr>
              <a:t>習慣一旦養成，就很難矯正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425045" y="5301208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339752" y="5301208"/>
            <a:ext cx="302433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8000"/>
                </a:solidFill>
              </a:rPr>
              <a:t>君子之學貴慎始</a:t>
            </a:r>
          </a:p>
        </p:txBody>
      </p:sp>
    </p:spTree>
    <p:extLst>
      <p:ext uri="{BB962C8B-B14F-4D97-AF65-F5344CB8AC3E}">
        <p14:creationId xmlns:p14="http://schemas.microsoft.com/office/powerpoint/2010/main" val="31152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r>
              <a:rPr lang="zh-TW" altLang="en-US" dirty="0" smtClean="0">
                <a:latin typeface="新細明體"/>
                <a:ea typeface="新細明體"/>
              </a:rPr>
              <a:t>◎</a:t>
            </a:r>
            <a:r>
              <a:rPr lang="zh-TW" altLang="en-US" dirty="0"/>
              <a:t>寫作</a:t>
            </a:r>
            <a:r>
              <a:rPr lang="zh-TW" altLang="en-US" dirty="0" smtClean="0"/>
              <a:t>脈絡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 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353580497"/>
              </p:ext>
            </p:extLst>
          </p:nvPr>
        </p:nvGraphicFramePr>
        <p:xfrm>
          <a:off x="827584" y="2204864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6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340768"/>
            <a:ext cx="9145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■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各類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文本之界義如下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記敘文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本：以</a:t>
            </a:r>
            <a:r>
              <a:rPr lang="zh-TW" altLang="zh-TW" sz="2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人、事、時、地、物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為敘寫對象的文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抒情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文本：由主體出發，抒發</a:t>
            </a:r>
            <a:r>
              <a:rPr lang="zh-TW" altLang="zh-TW" sz="2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對人、事、物、景之情感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本：以邏輯、客觀、理性的方式，</a:t>
            </a:r>
            <a:r>
              <a:rPr lang="zh-TW" altLang="zh-TW" sz="2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說明事理或事物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議論文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本：以論點、論據、論證方式，表達</a:t>
            </a:r>
            <a:r>
              <a:rPr lang="zh-TW" altLang="zh-TW" sz="2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對人、事、物看法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應用文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本：因應日常生活、人際往來與學習的需要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，靈活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運用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種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表述方式而產生的實用性文本。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23528" y="188640"/>
            <a:ext cx="8229600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TW" sz="36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3600" b="1" dirty="0">
                <a:solidFill>
                  <a:srgbClr val="0000FF"/>
                </a:solidFill>
              </a:rPr>
              <a:t>四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各類文本表述定義</a:t>
            </a:r>
            <a:r>
              <a:rPr lang="en-US" altLang="zh-TW" sz="3600" b="1" dirty="0" err="1" smtClean="0">
                <a:solidFill>
                  <a:srgbClr val="0000FF"/>
                </a:solidFill>
                <a:latin typeface="微軟正黑體"/>
                <a:ea typeface="微軟正黑體"/>
              </a:rPr>
              <a:t>v.s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寫作內容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 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C00000"/>
                </a:solidFill>
                <a:latin typeface="新細明體"/>
                <a:ea typeface="新細明體"/>
              </a:rPr>
              <a:t>◎以事證理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28066"/>
              </p:ext>
            </p:extLst>
          </p:nvPr>
        </p:nvGraphicFramePr>
        <p:xfrm>
          <a:off x="827584" y="1628800"/>
          <a:ext cx="7704855" cy="361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099"/>
                <a:gridCol w="2266134"/>
                <a:gridCol w="2515408"/>
                <a:gridCol w="1926214"/>
              </a:tblGrid>
              <a:tr h="410853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階段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事件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說明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呼應論點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985481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事件開始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作者習慣窪地的過程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壞習慣在一開始輕忽的態度下養成就麻木了</a:t>
                      </a:r>
                      <a:endParaRPr lang="zh-TW" altLang="en-US" sz="24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altLang="zh-TW" sz="2400" b="1" dirty="0" smtClean="0"/>
                    </a:p>
                    <a:p>
                      <a:endParaRPr lang="en-US" altLang="zh-TW" sz="2400" b="1" dirty="0" smtClean="0"/>
                    </a:p>
                    <a:p>
                      <a:endParaRPr lang="en-US" altLang="zh-TW" sz="2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/>
                        <a:t>君子之學貴慎始</a:t>
                      </a:r>
                    </a:p>
                    <a:p>
                      <a:endParaRPr lang="zh-TW" altLang="en-US" sz="2400" b="1" dirty="0"/>
                    </a:p>
                  </a:txBody>
                  <a:tcPr/>
                </a:tc>
              </a:tr>
              <a:tr h="985481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事件轉折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父親命童子取土填平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君子求學起心動念很重要</a:t>
                      </a:r>
                      <a:endParaRPr lang="zh-TW" altLang="en-US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85481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事件結束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作者習慣平地的過程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矯正壞習慣要多費心力</a:t>
                      </a:r>
                      <a:endParaRPr lang="zh-TW" altLang="en-US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5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習慣</a:t>
            </a:r>
            <a:r>
              <a:rPr lang="zh-TW" altLang="en-US" dirty="0" smtClean="0">
                <a:solidFill>
                  <a:srgbClr val="C00000"/>
                </a:solidFill>
              </a:rPr>
              <a:t>說</a:t>
            </a:r>
            <a:r>
              <a:rPr lang="en-US" altLang="zh-TW" dirty="0" smtClean="0">
                <a:solidFill>
                  <a:srgbClr val="C00000"/>
                </a:solidFill>
              </a:rPr>
              <a:t>1-5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1600" y="1628800"/>
            <a:ext cx="8229600" cy="3384376"/>
          </a:xfrm>
        </p:spPr>
        <p:txBody>
          <a:bodyPr vert="horz"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舉例論證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比較論證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</a:rPr>
              <a:t>       </a:t>
            </a:r>
            <a:endParaRPr lang="en-US" altLang="zh-TW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537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itchFamily="34" charset="-120"/>
              </a:rPr>
              <a:t>議論文教學模組實作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：藉事說理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</a:t>
            </a:r>
            <a:r>
              <a:rPr lang="zh-TW" altLang="en-US" b="1" dirty="0">
                <a:latin typeface="微軟正黑體"/>
                <a:ea typeface="微軟正黑體"/>
              </a:rPr>
              <a:t>習慣說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 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485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9934" y="1498178"/>
            <a:ext cx="7520628" cy="464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 smtClean="0"/>
              <a:t> 1</a:t>
            </a:r>
            <a:r>
              <a:rPr lang="en-US" altLang="zh-TW" sz="4000" dirty="0"/>
              <a:t>.</a:t>
            </a:r>
            <a:r>
              <a:rPr lang="zh-TW" altLang="zh-TW" sz="4000" dirty="0"/>
              <a:t>分辨論點</a:t>
            </a:r>
            <a:r>
              <a:rPr lang="zh-TW" altLang="zh-TW" sz="4000" dirty="0" smtClean="0"/>
              <a:t>與</a:t>
            </a:r>
            <a:r>
              <a:rPr lang="zh-TW" altLang="en-US" sz="4000" dirty="0"/>
              <a:t>論據</a:t>
            </a:r>
            <a:endParaRPr lang="en-US" altLang="zh-TW" sz="4000" dirty="0" smtClean="0"/>
          </a:p>
          <a:p>
            <a:endParaRPr lang="zh-TW" altLang="zh-TW" sz="4000" dirty="0"/>
          </a:p>
          <a:p>
            <a:endParaRPr lang="en-US" altLang="zh-TW" sz="4000" dirty="0" smtClean="0"/>
          </a:p>
          <a:p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 2.</a:t>
            </a:r>
            <a:r>
              <a:rPr lang="zh-TW" altLang="zh-TW" sz="4000" dirty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23585"/>
              </p:ext>
            </p:extLst>
          </p:nvPr>
        </p:nvGraphicFramePr>
        <p:xfrm>
          <a:off x="1475656" y="2276872"/>
          <a:ext cx="6312903" cy="1258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763">
                  <a:extLst>
                    <a:ext uri="{9D8B030D-6E8A-4147-A177-3AD203B41FA5}">
                      <a16:colId xmlns="" xmlns:a16="http://schemas.microsoft.com/office/drawing/2014/main" val="1370988208"/>
                    </a:ext>
                  </a:extLst>
                </a:gridCol>
                <a:gridCol w="4941140">
                  <a:extLst>
                    <a:ext uri="{9D8B030D-6E8A-4147-A177-3AD203B41FA5}">
                      <a16:colId xmlns="" xmlns:a16="http://schemas.microsoft.com/office/drawing/2014/main" val="4118531607"/>
                    </a:ext>
                  </a:extLst>
                </a:gridCol>
              </a:tblGrid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7501968"/>
                  </a:ext>
                </a:extLst>
              </a:tr>
              <a:tr h="629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26369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99422"/>
              </p:ext>
            </p:extLst>
          </p:nvPr>
        </p:nvGraphicFramePr>
        <p:xfrm>
          <a:off x="1475656" y="5229200"/>
          <a:ext cx="6312904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6452">
                  <a:extLst>
                    <a:ext uri="{9D8B030D-6E8A-4147-A177-3AD203B41FA5}">
                      <a16:colId xmlns="" xmlns:a16="http://schemas.microsoft.com/office/drawing/2014/main" val="3771204115"/>
                    </a:ext>
                  </a:extLst>
                </a:gridCol>
                <a:gridCol w="3156452">
                  <a:extLst>
                    <a:ext uri="{9D8B030D-6E8A-4147-A177-3AD203B41FA5}">
                      <a16:colId xmlns="" xmlns:a16="http://schemas.microsoft.com/office/drawing/2014/main" val="1892703500"/>
                    </a:ext>
                  </a:extLst>
                </a:gridCol>
              </a:tblGrid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因為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所以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7430730"/>
                  </a:ext>
                </a:extLst>
              </a:tr>
              <a:tr h="476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514717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39552" y="217287"/>
            <a:ext cx="7729614" cy="12808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300" b="1" dirty="0" smtClean="0">
                <a:solidFill>
                  <a:srgbClr val="0070C0"/>
                </a:solidFill>
              </a:rPr>
              <a:t>一</a:t>
            </a:r>
            <a:r>
              <a:rPr lang="zh-TW" altLang="en-US" sz="4300" b="1" dirty="0" smtClean="0">
                <a:solidFill>
                  <a:srgbClr val="0070C0"/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4300" b="1" dirty="0" smtClean="0">
                <a:solidFill>
                  <a:srgbClr val="0070C0"/>
                </a:solidFill>
              </a:rPr>
              <a:t>議論</a:t>
            </a:r>
            <a:r>
              <a:rPr lang="zh-TW" altLang="en-US" sz="4300" b="1" dirty="0">
                <a:solidFill>
                  <a:srgbClr val="0070C0"/>
                </a:solidFill>
              </a:rPr>
              <a:t>的教學模組</a:t>
            </a:r>
            <a:r>
              <a:rPr lang="en-US" altLang="zh-TW" sz="4300" b="1" dirty="0">
                <a:solidFill>
                  <a:srgbClr val="0070C0"/>
                </a:solidFill>
              </a:rPr>
              <a:t>—</a:t>
            </a:r>
            <a:r>
              <a:rPr lang="zh-TW" altLang="en-US" sz="4300" b="1" dirty="0">
                <a:solidFill>
                  <a:srgbClr val="FF0000"/>
                </a:solidFill>
              </a:rPr>
              <a:t>摘要大意</a:t>
            </a:r>
          </a:p>
        </p:txBody>
      </p:sp>
    </p:spTree>
    <p:extLst>
      <p:ext uri="{BB962C8B-B14F-4D97-AF65-F5344CB8AC3E}">
        <p14:creationId xmlns:p14="http://schemas.microsoft.com/office/powerpoint/2010/main" val="11323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內容版面配置區 2"/>
          <p:cNvSpPr>
            <a:spLocks noGrp="1"/>
          </p:cNvSpPr>
          <p:nvPr>
            <p:ph idx="1"/>
          </p:nvPr>
        </p:nvSpPr>
        <p:spPr>
          <a:xfrm>
            <a:off x="357158" y="1214422"/>
            <a:ext cx="7477125" cy="2919413"/>
          </a:xfrm>
        </p:spPr>
        <p:txBody>
          <a:bodyPr/>
          <a:lstStyle/>
          <a:p>
            <a:pPr>
              <a:buNone/>
            </a:pPr>
            <a:r>
              <a:rPr lang="en-US" altLang="zh-TW" sz="3600" dirty="0" smtClean="0"/>
              <a:t>1.</a:t>
            </a:r>
            <a:r>
              <a:rPr lang="zh-TW" altLang="zh-TW" sz="3600" dirty="0" smtClean="0"/>
              <a:t>分辨論點與</a:t>
            </a:r>
            <a:r>
              <a:rPr lang="zh-TW" altLang="en-US" sz="3600" dirty="0" smtClean="0"/>
              <a:t>論據</a:t>
            </a:r>
            <a:endParaRPr lang="en-US" altLang="zh-TW" sz="4000" dirty="0" smtClean="0"/>
          </a:p>
          <a:p>
            <a:endParaRPr lang="zh-TW" altLang="zh-TW" sz="4000" dirty="0" smtClean="0"/>
          </a:p>
          <a:p>
            <a:endParaRPr lang="en-US" altLang="zh-TW" sz="4000" dirty="0" smtClean="0"/>
          </a:p>
          <a:p>
            <a:pPr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 smtClean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741622"/>
              </p:ext>
            </p:extLst>
          </p:nvPr>
        </p:nvGraphicFramePr>
        <p:xfrm>
          <a:off x="428596" y="1857364"/>
          <a:ext cx="8196629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716">
                  <a:extLst>
                    <a:ext uri="{9D8B030D-6E8A-4147-A177-3AD203B41FA5}"/>
                  </a:extLst>
                </a:gridCol>
                <a:gridCol w="7127913">
                  <a:extLst>
                    <a:ext uri="{9D8B030D-6E8A-4147-A177-3AD203B41FA5}"/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論點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君子之學貴慎始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論據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作者習慣窪地與平地的歷程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86687" cy="8620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800" b="1" dirty="0" smtClean="0">
                <a:solidFill>
                  <a:srgbClr val="0070C0"/>
                </a:solidFill>
              </a:rPr>
              <a:t>一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4800" b="1" dirty="0" smtClean="0">
                <a:solidFill>
                  <a:srgbClr val="0070C0"/>
                </a:solidFill>
              </a:rPr>
              <a:t>議論</a:t>
            </a:r>
            <a:r>
              <a:rPr lang="zh-TW" altLang="en-US" sz="4800" b="1" dirty="0">
                <a:solidFill>
                  <a:srgbClr val="0070C0"/>
                </a:solidFill>
              </a:rPr>
              <a:t>的教學</a:t>
            </a:r>
            <a:r>
              <a:rPr lang="zh-TW" altLang="en-US" sz="4800" b="1" dirty="0" smtClean="0">
                <a:solidFill>
                  <a:srgbClr val="0070C0"/>
                </a:solidFill>
              </a:rPr>
              <a:t>模組</a:t>
            </a:r>
            <a:r>
              <a:rPr lang="en-US" altLang="zh-TW" sz="4800" b="1" dirty="0" smtClean="0">
                <a:solidFill>
                  <a:srgbClr val="0070C0"/>
                </a:solidFill>
              </a:rPr>
              <a:t>—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摘要大意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36009"/>
              </p:ext>
            </p:extLst>
          </p:nvPr>
        </p:nvGraphicFramePr>
        <p:xfrm>
          <a:off x="467544" y="4149080"/>
          <a:ext cx="8196628" cy="2217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527">
                  <a:extLst>
                    <a:ext uri="{9D8B030D-6E8A-4147-A177-3AD203B41FA5}"/>
                  </a:extLst>
                </a:gridCol>
                <a:gridCol w="3742101">
                  <a:extLst>
                    <a:ext uri="{9D8B030D-6E8A-4147-A177-3AD203B41FA5}"/>
                  </a:extLst>
                </a:gridCol>
              </a:tblGrid>
              <a:tr h="507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000" kern="100" dirty="0">
                          <a:effectLst/>
                          <a:latin typeface="+mn-ea"/>
                          <a:ea typeface="+mn-ea"/>
                        </a:rPr>
                        <a:t>因為</a:t>
                      </a:r>
                      <a:endParaRPr lang="zh-TW" sz="3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000" kern="100" dirty="0">
                          <a:effectLst/>
                          <a:latin typeface="+mn-ea"/>
                          <a:ea typeface="+mn-ea"/>
                        </a:rPr>
                        <a:t>所以</a:t>
                      </a:r>
                      <a:endParaRPr lang="zh-TW" sz="3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62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壞習慣常在輕忽的心態下養成卻難以矯正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習之中人甚矣哉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習之中人甚矣哉</a:t>
                      </a:r>
                      <a:endParaRPr lang="zh-TW" altLang="zh-TW" sz="32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君子之學貴慎始</a:t>
                      </a:r>
                      <a:endParaRPr lang="zh-TW" altLang="zh-TW" sz="32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4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93609"/>
              </p:ext>
            </p:extLst>
          </p:nvPr>
        </p:nvGraphicFramePr>
        <p:xfrm>
          <a:off x="1187624" y="2132856"/>
          <a:ext cx="6840760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987">
                  <a:extLst>
                    <a:ext uri="{9D8B030D-6E8A-4147-A177-3AD203B41FA5}"/>
                  </a:extLst>
                </a:gridCol>
                <a:gridCol w="3505773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300" b="1" dirty="0">
                <a:solidFill>
                  <a:srgbClr val="0070C0"/>
                </a:solidFill>
              </a:rPr>
              <a:t>二</a:t>
            </a:r>
            <a:r>
              <a:rPr lang="en-US" altLang="zh-TW" sz="4300" b="1" dirty="0" smtClean="0">
                <a:solidFill>
                  <a:srgbClr val="0070C0"/>
                </a:solidFill>
              </a:rPr>
              <a:t>.</a:t>
            </a:r>
            <a:r>
              <a:rPr lang="zh-TW" altLang="en-US" sz="4300" b="1" dirty="0">
                <a:solidFill>
                  <a:srgbClr val="0070C0"/>
                </a:solidFill>
              </a:rPr>
              <a:t>議論教學模組</a:t>
            </a:r>
            <a:r>
              <a:rPr lang="en-US" altLang="zh-TW" sz="4300" b="1" dirty="0">
                <a:solidFill>
                  <a:srgbClr val="0070C0"/>
                </a:solidFill>
              </a:rPr>
              <a:t>—</a:t>
            </a:r>
            <a:r>
              <a:rPr lang="zh-TW" altLang="en-US" sz="4300" b="1" dirty="0">
                <a:solidFill>
                  <a:srgbClr val="FF0000"/>
                </a:solidFill>
              </a:rPr>
              <a:t>議論的特色</a:t>
            </a:r>
          </a:p>
        </p:txBody>
      </p:sp>
    </p:spTree>
    <p:extLst>
      <p:ext uri="{BB962C8B-B14F-4D97-AF65-F5344CB8AC3E}">
        <p14:creationId xmlns:p14="http://schemas.microsoft.com/office/powerpoint/2010/main" val="19727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15616" y="1294457"/>
            <a:ext cx="7519987" cy="6022975"/>
          </a:xfrm>
        </p:spPr>
        <p:txBody>
          <a:bodyPr/>
          <a:lstStyle/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zh-TW" sz="3600" dirty="0" smtClean="0"/>
              <a:t>分辨議論的類型</a:t>
            </a:r>
            <a:r>
              <a:rPr lang="en-US" altLang="zh-TW" sz="3600" dirty="0"/>
              <a:t>(</a:t>
            </a:r>
            <a:r>
              <a:rPr lang="zh-TW" altLang="en-US" sz="3600" dirty="0"/>
              <a:t>請</a:t>
            </a:r>
            <a:r>
              <a:rPr lang="zh-TW" altLang="en-US" sz="3600" dirty="0" smtClean="0"/>
              <a:t>打圈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15430"/>
              </p:ext>
            </p:extLst>
          </p:nvPr>
        </p:nvGraphicFramePr>
        <p:xfrm>
          <a:off x="1187624" y="2780928"/>
          <a:ext cx="6840760" cy="149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987">
                  <a:extLst>
                    <a:ext uri="{9D8B030D-6E8A-4147-A177-3AD203B41FA5}"/>
                  </a:extLst>
                </a:gridCol>
                <a:gridCol w="3505773">
                  <a:extLst>
                    <a:ext uri="{9D8B030D-6E8A-4147-A177-3AD203B41FA5}"/>
                  </a:extLst>
                </a:gridCol>
              </a:tblGrid>
              <a:tr h="62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66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r>
                        <a:rPr lang="zh-TW" altLang="en-US" sz="3200" kern="100" dirty="0" smtClean="0"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786687" cy="12811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300" b="1" dirty="0">
                <a:solidFill>
                  <a:srgbClr val="0070C0"/>
                </a:solidFill>
              </a:rPr>
              <a:t>二</a:t>
            </a:r>
            <a:r>
              <a:rPr lang="en-US" altLang="zh-TW" sz="4300" b="1" dirty="0" smtClean="0">
                <a:solidFill>
                  <a:srgbClr val="0070C0"/>
                </a:solidFill>
              </a:rPr>
              <a:t>.</a:t>
            </a:r>
            <a:r>
              <a:rPr lang="zh-TW" altLang="en-US" sz="4300" b="1" dirty="0">
                <a:solidFill>
                  <a:srgbClr val="0070C0"/>
                </a:solidFill>
              </a:rPr>
              <a:t>議論教學模組</a:t>
            </a:r>
            <a:r>
              <a:rPr lang="en-US" altLang="zh-TW" sz="4300" b="1" dirty="0">
                <a:solidFill>
                  <a:srgbClr val="0070C0"/>
                </a:solidFill>
              </a:rPr>
              <a:t>—</a:t>
            </a:r>
            <a:r>
              <a:rPr lang="zh-TW" altLang="en-US" sz="4300" b="1" dirty="0">
                <a:solidFill>
                  <a:srgbClr val="FF0000"/>
                </a:solidFill>
              </a:rPr>
              <a:t>議論的特色</a:t>
            </a:r>
          </a:p>
        </p:txBody>
      </p:sp>
    </p:spTree>
    <p:extLst>
      <p:ext uri="{BB962C8B-B14F-4D97-AF65-F5344CB8AC3E}">
        <p14:creationId xmlns:p14="http://schemas.microsoft.com/office/powerpoint/2010/main" val="9165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357188" y="123825"/>
            <a:ext cx="7519987" cy="6734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4000" dirty="0"/>
              <a:t>4</a:t>
            </a:r>
            <a:r>
              <a:rPr lang="en-US" altLang="zh-TW" sz="4000" dirty="0" smtClean="0"/>
              <a:t>.</a:t>
            </a:r>
            <a:r>
              <a:rPr lang="zh-TW" altLang="zh-TW" sz="4000" dirty="0" smtClean="0"/>
              <a:t>填寫</a:t>
            </a:r>
            <a:r>
              <a:rPr lang="zh-TW" altLang="en-US" sz="4000" dirty="0" smtClean="0"/>
              <a:t>議論</a:t>
            </a:r>
            <a:r>
              <a:rPr lang="zh-TW" altLang="zh-TW" sz="4000" dirty="0" smtClean="0"/>
              <a:t>類型結構表</a:t>
            </a:r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a.</a:t>
            </a:r>
            <a:r>
              <a:rPr lang="zh-TW" altLang="zh-TW" sz="3600" dirty="0" smtClean="0"/>
              <a:t>藉事說理</a:t>
            </a:r>
            <a:endParaRPr lang="en-US" altLang="zh-TW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b.</a:t>
            </a:r>
            <a:r>
              <a:rPr lang="zh-TW" altLang="zh-TW" sz="3600" dirty="0" smtClean="0"/>
              <a:t>論點理由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14438" y="1571625"/>
          <a:ext cx="7572428" cy="1643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597">
                  <a:extLst>
                    <a:ext uri="{9D8B030D-6E8A-4147-A177-3AD203B41FA5}"/>
                  </a:extLst>
                </a:gridCol>
                <a:gridCol w="3141063">
                  <a:extLst>
                    <a:ext uri="{9D8B030D-6E8A-4147-A177-3AD203B41FA5}"/>
                  </a:extLst>
                </a:gridCol>
                <a:gridCol w="2571768">
                  <a:extLst>
                    <a:ext uri="{9D8B030D-6E8A-4147-A177-3AD203B41FA5}"/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例子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體悟 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說明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5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37523"/>
              </p:ext>
            </p:extLst>
          </p:nvPr>
        </p:nvGraphicFramePr>
        <p:xfrm>
          <a:off x="1214438" y="4357688"/>
          <a:ext cx="7643866" cy="2223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3180615">
                  <a:extLst>
                    <a:ext uri="{9D8B030D-6E8A-4147-A177-3AD203B41FA5}"/>
                  </a:extLst>
                </a:gridCol>
                <a:gridCol w="2605863">
                  <a:extLst>
                    <a:ext uri="{9D8B030D-6E8A-4147-A177-3AD203B41FA5}"/>
                  </a:extLst>
                </a:gridCol>
              </a:tblGrid>
              <a:tr h="55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理由</a:t>
                      </a:r>
                      <a:r>
                        <a:rPr lang="en-US" sz="3200" kern="100" dirty="0">
                          <a:effectLst/>
                        </a:rPr>
                        <a:t> (</a:t>
                      </a:r>
                      <a:r>
                        <a:rPr lang="zh-TW" sz="3200" kern="100" dirty="0" smtClean="0">
                          <a:effectLst/>
                        </a:rPr>
                        <a:t>論</a:t>
                      </a:r>
                      <a:r>
                        <a:rPr lang="zh-TW" altLang="en-US" sz="3200" kern="100" dirty="0" smtClean="0">
                          <a:effectLst/>
                        </a:rPr>
                        <a:t>據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結論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zh-TW" sz="2400" kern="100" dirty="0" smtClean="0">
                          <a:effectLst/>
                        </a:rPr>
                        <a:t>含</a:t>
                      </a:r>
                      <a:r>
                        <a:rPr lang="zh-TW" altLang="en-US" sz="2400" kern="100" dirty="0" smtClean="0">
                          <a:effectLst/>
                        </a:rPr>
                        <a:t>重申論點 </a:t>
                      </a:r>
                      <a:r>
                        <a:rPr lang="zh-TW" sz="2400" kern="100" dirty="0" smtClean="0">
                          <a:effectLst/>
                        </a:rPr>
                        <a:t>方法 </a:t>
                      </a:r>
                      <a:r>
                        <a:rPr lang="zh-TW" sz="2400" kern="100" dirty="0">
                          <a:effectLst/>
                        </a:rPr>
                        <a:t>效果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2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1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5352"/>
              </p:ext>
            </p:extLst>
          </p:nvPr>
        </p:nvGraphicFramePr>
        <p:xfrm>
          <a:off x="571500" y="1785938"/>
          <a:ext cx="8254377" cy="4139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24">
                  <a:extLst>
                    <a:ext uri="{9D8B030D-6E8A-4147-A177-3AD203B41FA5}"/>
                  </a:extLst>
                </a:gridCol>
                <a:gridCol w="2316737">
                  <a:extLst>
                    <a:ext uri="{9D8B030D-6E8A-4147-A177-3AD203B41FA5}"/>
                  </a:extLst>
                </a:gridCol>
                <a:gridCol w="2508616">
                  <a:extLst>
                    <a:ext uri="{9D8B030D-6E8A-4147-A177-3AD203B41FA5}"/>
                  </a:extLst>
                </a:gridCol>
              </a:tblGrid>
              <a:tr h="725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論據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+mn-ea"/>
                          <a:ea typeface="+mn-ea"/>
                        </a:rPr>
                        <a:t>體悟</a:t>
                      </a:r>
                      <a:r>
                        <a:rPr lang="en-US" altLang="zh-TW" sz="3200" kern="10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</a:rPr>
                        <a:t>說明</a:t>
                      </a:r>
                      <a:r>
                        <a:rPr lang="en-US" altLang="zh-TW" sz="3200" kern="10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</a:rPr>
                        <a:t>論點</a:t>
                      </a:r>
                      <a:r>
                        <a:rPr lang="en-US" altLang="zh-TW" sz="3200" kern="100" dirty="0" smtClean="0"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zh-TW" sz="3200" kern="100" dirty="0" smtClean="0">
                          <a:effectLst/>
                          <a:latin typeface="+mn-ea"/>
                          <a:ea typeface="+mn-ea"/>
                        </a:rPr>
                        <a:t>結論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299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以年少讀書踩在窪地與平地的經驗得知</a:t>
                      </a:r>
                      <a:r>
                        <a:rPr lang="en-US" altLang="zh-TW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壞習慣常在輕忽的心態下養成卻難以矯正</a:t>
                      </a:r>
                      <a:endParaRPr lang="zh-TW" altLang="zh-TW" sz="32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習之中人甚矣 </a:t>
                      </a:r>
                      <a:endParaRPr lang="zh-TW" altLang="zh-TW" sz="32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君子之學貴慎始</a:t>
                      </a:r>
                      <a:endParaRPr lang="zh-TW" altLang="zh-TW" sz="32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9168" name="矩形 3"/>
          <p:cNvSpPr>
            <a:spLocks noChangeArrowheads="1"/>
          </p:cNvSpPr>
          <p:nvPr/>
        </p:nvSpPr>
        <p:spPr bwMode="auto">
          <a:xfrm>
            <a:off x="428625" y="285750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600" dirty="0"/>
              <a:t>4</a:t>
            </a:r>
            <a:r>
              <a:rPr lang="en-US" altLang="zh-TW" sz="3600" dirty="0" smtClean="0"/>
              <a:t>.</a:t>
            </a:r>
            <a:r>
              <a:rPr lang="zh-TW" altLang="en-US" sz="3600" dirty="0"/>
              <a:t>填寫議論類型的結構</a:t>
            </a:r>
            <a:endParaRPr lang="en-US" altLang="zh-TW" sz="3600" dirty="0"/>
          </a:p>
          <a:p>
            <a:r>
              <a:rPr lang="zh-TW" altLang="en-US" sz="3600" dirty="0"/>
              <a:t>    </a:t>
            </a:r>
            <a:r>
              <a:rPr lang="en-US" altLang="zh-TW" sz="3600" dirty="0"/>
              <a:t>a.</a:t>
            </a:r>
            <a:r>
              <a:rPr lang="zh-TW" altLang="zh-TW" sz="3600" dirty="0"/>
              <a:t>藉事說理</a:t>
            </a:r>
            <a:r>
              <a:rPr lang="zh-TW" altLang="en-US" sz="3600" dirty="0"/>
              <a:t>    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6819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itchFamily="34" charset="-120"/>
              </a:rPr>
              <a:t>議論文文本分析模組實作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：藉事說理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</a:t>
            </a:r>
            <a:r>
              <a:rPr lang="zh-TW" altLang="en-US" b="1" dirty="0">
                <a:latin typeface="微軟正黑體"/>
                <a:ea typeface="微軟正黑體"/>
              </a:rPr>
              <a:t>楚人養狙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 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448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268760"/>
            <a:ext cx="9145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■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各類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文本之界義如下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記敘文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本：以</a:t>
            </a:r>
            <a:r>
              <a:rPr lang="zh-TW" altLang="zh-TW" sz="2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人、事、時、地、物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敘寫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對象的文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抒情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文本：由主體出發，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抒發</a:t>
            </a:r>
            <a:r>
              <a:rPr lang="zh-TW" altLang="zh-TW" sz="2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對人、事、物、景之情感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以邏輯、客觀、理性的方式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說明事理或事物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議論文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以論點、論據、論證方式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，表達</a:t>
            </a:r>
            <a:r>
              <a:rPr lang="zh-TW" altLang="zh-TW" sz="2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對人、事、物看法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第三階段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(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國民小學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五、六年級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)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加入議論文本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應用文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本：因應日常生活、人際往來與學習的需要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，靈活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運用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種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表述方式而產生的實用性文本。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23528" y="188640"/>
            <a:ext cx="8229600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TW" sz="36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3600" b="1" dirty="0">
                <a:solidFill>
                  <a:srgbClr val="0000FF"/>
                </a:solidFill>
              </a:rPr>
              <a:t>五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各類文本表述定義</a:t>
            </a:r>
            <a:r>
              <a:rPr lang="en-US" altLang="zh-TW" sz="3600" b="1" dirty="0" err="1" smtClean="0">
                <a:solidFill>
                  <a:srgbClr val="0000FF"/>
                </a:solidFill>
                <a:latin typeface="微軟正黑體"/>
                <a:ea typeface="微軟正黑體"/>
              </a:rPr>
              <a:t>v.s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寫作手法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  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7577" y="1043191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u="sng" dirty="0">
                <a:solidFill>
                  <a:srgbClr val="002060"/>
                </a:solidFill>
              </a:rPr>
              <a:t>楚</a:t>
            </a:r>
            <a:r>
              <a:rPr lang="zh-TW" altLang="zh-TW" sz="2800" b="1" dirty="0">
                <a:solidFill>
                  <a:srgbClr val="002060"/>
                </a:solidFill>
              </a:rPr>
              <a:t>有養狙以為生者，</a:t>
            </a:r>
            <a:r>
              <a:rPr lang="zh-TW" altLang="zh-TW" sz="2800" b="1" u="sng" dirty="0">
                <a:solidFill>
                  <a:srgbClr val="002060"/>
                </a:solidFill>
              </a:rPr>
              <a:t>楚</a:t>
            </a:r>
            <a:r>
              <a:rPr lang="zh-TW" altLang="zh-TW" sz="2800" b="1" dirty="0">
                <a:solidFill>
                  <a:srgbClr val="002060"/>
                </a:solidFill>
              </a:rPr>
              <a:t>人謂之狙公。旦日必部分眾狙于庭，使老狙率以之山中，求草木之實，賦什一以自奉；或不給，則加鞭箠焉。群狙皆畏苦之，弗敢違也。</a:t>
            </a:r>
            <a:endParaRPr lang="zh-TW" altLang="en-US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40466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1.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事件背景（開始）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：狙公剝削眾狙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6279"/>
              </p:ext>
            </p:extLst>
          </p:nvPr>
        </p:nvGraphicFramePr>
        <p:xfrm>
          <a:off x="395536" y="3212976"/>
          <a:ext cx="8352928" cy="3240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{D27102A9-8310-4765-A935-A1911B00CA55}</a:tableStyleId>
              </a:tblPr>
              <a:tblGrid>
                <a:gridCol w="658939"/>
                <a:gridCol w="1289228"/>
                <a:gridCol w="3008201"/>
                <a:gridCol w="1575724"/>
                <a:gridCol w="1820836"/>
              </a:tblGrid>
              <a:tr h="556277"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000" dirty="0" smtClean="0">
                          <a:effectLst/>
                        </a:rPr>
                        <a:t>人物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000" dirty="0" smtClean="0">
                          <a:effectLst/>
                        </a:rPr>
                        <a:t>維生</a:t>
                      </a:r>
                      <a:r>
                        <a:rPr lang="zh-TW" sz="2000" dirty="0">
                          <a:effectLst/>
                        </a:rPr>
                        <a:t>方式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000" dirty="0" smtClean="0">
                          <a:effectLst/>
                        </a:rPr>
                        <a:t>眾</a:t>
                      </a:r>
                      <a:r>
                        <a:rPr lang="zh-TW" sz="2000" dirty="0">
                          <a:effectLst/>
                        </a:rPr>
                        <a:t>狙管理方式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000" dirty="0" smtClean="0">
                          <a:effectLst/>
                        </a:rPr>
                        <a:t>所得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000" dirty="0" smtClean="0">
                          <a:effectLst/>
                        </a:rPr>
                        <a:t>眾</a:t>
                      </a:r>
                      <a:r>
                        <a:rPr lang="zh-TW" sz="2000" dirty="0">
                          <a:effectLst/>
                        </a:rPr>
                        <a:t>狙感受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388"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</a:rPr>
                        <a:t>狙公</a:t>
                      </a:r>
                      <a:endParaRPr lang="zh-TW" sz="20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zh-TW" sz="2000" dirty="0">
                          <a:effectLst/>
                        </a:rPr>
                        <a:t>養狙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zh-TW" sz="2000" dirty="0">
                          <a:effectLst/>
                        </a:rPr>
                        <a:t>為生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r>
                        <a:rPr lang="zh-TW" sz="2000" dirty="0">
                          <a:effectLst/>
                        </a:rPr>
                        <a:t>時間：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zh-TW" sz="2000" dirty="0">
                          <a:effectLst/>
                        </a:rPr>
                        <a:t>早晨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zh-TW" sz="2000" dirty="0">
                          <a:effectLst/>
                        </a:rPr>
                        <a:t>分派工作</a:t>
                      </a: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</a:t>
                      </a:r>
                      <a:r>
                        <a:rPr lang="zh-TW" sz="2000" dirty="0">
                          <a:effectLst/>
                        </a:rPr>
                        <a:t>工作團隊：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zh-TW" sz="2000" dirty="0">
                          <a:effectLst/>
                        </a:rPr>
                        <a:t>老狙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zh-TW" sz="2000" dirty="0">
                          <a:effectLst/>
                        </a:rPr>
                        <a:t>領隊</a:t>
                      </a: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</a:t>
                      </a:r>
                      <a:r>
                        <a:rPr lang="zh-TW" sz="2000" dirty="0">
                          <a:effectLst/>
                        </a:rPr>
                        <a:t>工作任務：到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zh-TW" sz="2000" dirty="0">
                          <a:effectLst/>
                        </a:rPr>
                        <a:t>山中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zh-TW" sz="2000" dirty="0">
                          <a:effectLst/>
                        </a:rPr>
                        <a:t>採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effectLst/>
                        </a:rPr>
                        <a:t>　</a:t>
                      </a:r>
                      <a:r>
                        <a:rPr lang="zh-TW" sz="2000" dirty="0" smtClean="0">
                          <a:effectLst/>
                        </a:rPr>
                        <a:t>果實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zh-TW" sz="2000" dirty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</a:t>
                      </a:r>
                      <a:r>
                        <a:rPr lang="zh-TW" sz="2000" dirty="0">
                          <a:effectLst/>
                        </a:rPr>
                        <a:t>懲處方式：不足額，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zh-TW" sz="2000" dirty="0" smtClean="0">
                          <a:effectLst/>
                        </a:rPr>
                        <a:t>鞭</a:t>
                      </a:r>
                      <a:endParaRPr lang="en-US" altLang="zh-TW" sz="2000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effectLst/>
                        </a:rPr>
                        <a:t>　</a:t>
                      </a:r>
                      <a:r>
                        <a:rPr lang="zh-TW" sz="2000" dirty="0" smtClean="0">
                          <a:effectLst/>
                        </a:rPr>
                        <a:t>打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zh-TW" sz="2000" dirty="0">
                          <a:effectLst/>
                        </a:rPr>
                        <a:t>懲處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000" dirty="0" smtClean="0">
                          <a:effectLst/>
                        </a:rPr>
                        <a:t>徵收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zh-TW" sz="2000" dirty="0">
                          <a:effectLst/>
                        </a:rPr>
                        <a:t>十分之一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zh-TW" sz="2000" dirty="0">
                          <a:effectLst/>
                        </a:rPr>
                        <a:t>為其所得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000" dirty="0" smtClean="0">
                          <a:effectLst/>
                        </a:rPr>
                        <a:t>群</a:t>
                      </a:r>
                      <a:r>
                        <a:rPr lang="zh-TW" sz="2000" dirty="0">
                          <a:effectLst/>
                        </a:rPr>
                        <a:t>狙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zh-TW" sz="2000" dirty="0">
                          <a:effectLst/>
                        </a:rPr>
                        <a:t>畏苦</a:t>
                      </a:r>
                      <a:r>
                        <a:rPr lang="en-US" sz="2000" dirty="0">
                          <a:effectLst/>
                        </a:rPr>
                        <a:t>       )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695">
                <a:tc gridSpan="5"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r>
                        <a:rPr lang="zh-TW" sz="2000" dirty="0">
                          <a:effectLst/>
                        </a:rPr>
                        <a:t>統整狙公管理眾狙的手段：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zh-TW" altLang="en-US" sz="2000" dirty="0" smtClean="0">
                          <a:effectLst/>
                        </a:rPr>
                        <a:t>　</a:t>
                      </a:r>
                      <a:r>
                        <a:rPr lang="zh-TW" sz="2000" dirty="0" smtClean="0">
                          <a:effectLst/>
                        </a:rPr>
                        <a:t>剝削</a:t>
                      </a:r>
                      <a:r>
                        <a:rPr lang="en-US" sz="2000" dirty="0" smtClean="0">
                          <a:effectLst/>
                        </a:rPr>
                        <a:t>       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zh-TW" sz="2000" dirty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</a:t>
                      </a:r>
                      <a:r>
                        <a:rPr lang="zh-TW" sz="2000" dirty="0">
                          <a:effectLst/>
                        </a:rPr>
                        <a:t>推論眾狙「畏苦」之因：制度不</a:t>
                      </a:r>
                      <a:r>
                        <a:rPr lang="zh-TW" sz="2000" dirty="0" smtClean="0">
                          <a:effectLst/>
                        </a:rPr>
                        <a:t>合理</a:t>
                      </a:r>
                      <a:r>
                        <a:rPr lang="zh-TW" altLang="en-US" sz="2000" dirty="0" smtClean="0">
                          <a:effectLst/>
                        </a:rPr>
                        <a:t>　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zh-TW" sz="2000" dirty="0">
                          <a:effectLst/>
                        </a:rPr>
                        <a:t>對待刻薄、徵收太多</a:t>
                      </a:r>
                      <a:r>
                        <a:rPr lang="en-US" sz="2000" dirty="0">
                          <a:effectLst/>
                        </a:rPr>
                        <a:t>        ) 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7577" y="1043191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/>
              <a:t> </a:t>
            </a:r>
            <a:r>
              <a:rPr lang="zh-TW" altLang="zh-TW" sz="24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一日</a:t>
            </a:r>
            <a:r>
              <a:rPr lang="zh-TW" altLang="zh-TW" sz="24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，有小狙謂眾狙曰：「山之果，公所樹與？」曰：「否也，天生也。」</a:t>
            </a:r>
          </a:p>
          <a:p>
            <a:r>
              <a:rPr lang="zh-TW" altLang="zh-TW" sz="24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曰：「非公不得而取與？」曰：「否也，皆得而取也。</a:t>
            </a:r>
            <a:r>
              <a:rPr lang="zh-TW" altLang="zh-TW" sz="24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endParaRPr lang="en-US" altLang="zh-TW" sz="2400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曰</a:t>
            </a:r>
            <a:r>
              <a:rPr lang="zh-TW" altLang="zh-TW" sz="24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：「然則吾何假于彼而為之役乎？」言未既，眾狙皆寤。</a:t>
            </a:r>
            <a:endParaRPr lang="zh-TW" altLang="en-US" sz="24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2.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事件發展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：小狙質疑奴役的正當性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00984"/>
              </p:ext>
            </p:extLst>
          </p:nvPr>
        </p:nvGraphicFramePr>
        <p:xfrm>
          <a:off x="617577" y="2924944"/>
          <a:ext cx="8280920" cy="36644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210128"/>
                <a:gridCol w="3089763"/>
                <a:gridCol w="2075997"/>
                <a:gridCol w="1905032"/>
              </a:tblGrid>
              <a:tr h="413293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</a:rPr>
                        <a:t>導火線</a:t>
                      </a:r>
                      <a:endParaRPr lang="zh-TW" sz="2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</a:rPr>
                        <a:t>對話</a:t>
                      </a:r>
                      <a:endParaRPr lang="zh-TW" sz="2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</a:rPr>
                        <a:t>還原</a:t>
                      </a:r>
                      <a:r>
                        <a:rPr lang="zh-TW" sz="2400" dirty="0">
                          <a:effectLst/>
                        </a:rPr>
                        <a:t>意義</a:t>
                      </a:r>
                      <a:endParaRPr lang="zh-TW" sz="2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</a:rPr>
                        <a:t>寫作目的</a:t>
                      </a:r>
                      <a:endParaRPr lang="zh-TW" sz="24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970077">
                <a:tc rowSpan="3"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zh-TW" sz="1600" dirty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(</a:t>
                      </a:r>
                      <a:r>
                        <a:rPr lang="zh-TW" sz="2800" dirty="0">
                          <a:effectLst/>
                        </a:rPr>
                        <a:t>小</a:t>
                      </a:r>
                      <a:r>
                        <a:rPr lang="zh-TW" sz="2800" dirty="0" smtClean="0">
                          <a:effectLst/>
                        </a:rPr>
                        <a:t>狙</a:t>
                      </a:r>
                      <a:endParaRPr lang="en-US" altLang="zh-TW" sz="28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8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800" dirty="0" smtClean="0">
                          <a:effectLst/>
                        </a:rPr>
                        <a:t>質疑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zh-TW" sz="2800" dirty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zh-TW" sz="1600" b="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8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dirty="0" smtClean="0">
                          <a:effectLst/>
                        </a:rPr>
                        <a:t>曰</a:t>
                      </a:r>
                      <a:r>
                        <a:rPr lang="zh-TW" sz="1800" b="1" dirty="0">
                          <a:effectLst/>
                        </a:rPr>
                        <a:t>：「山之果，公所樹</a:t>
                      </a:r>
                      <a:r>
                        <a:rPr lang="zh-TW" sz="1800" b="1" dirty="0" smtClean="0">
                          <a:effectLst/>
                        </a:rPr>
                        <a:t>與？」</a:t>
                      </a:r>
                      <a:endParaRPr lang="zh-TW" sz="1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dirty="0">
                          <a:effectLst/>
                        </a:rPr>
                        <a:t>曰：「否也，天生也。」</a:t>
                      </a:r>
                      <a:endParaRPr lang="zh-TW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1800" b="1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1800" b="1" dirty="0" smtClean="0">
                          <a:effectLst/>
                        </a:rPr>
                        <a:t>山</a:t>
                      </a:r>
                      <a:r>
                        <a:rPr lang="zh-TW" sz="1800" b="1" dirty="0">
                          <a:effectLst/>
                        </a:rPr>
                        <a:t>之果不是</a:t>
                      </a:r>
                      <a:r>
                        <a:rPr lang="en-US" sz="1800" b="1" dirty="0">
                          <a:effectLst/>
                        </a:rPr>
                        <a:t>(</a:t>
                      </a:r>
                      <a:r>
                        <a:rPr lang="zh-TW" sz="1800" b="1" dirty="0">
                          <a:effectLst/>
                        </a:rPr>
                        <a:t>狙公所種</a:t>
                      </a:r>
                      <a:r>
                        <a:rPr lang="en-US" sz="1800" b="1" dirty="0">
                          <a:effectLst/>
                        </a:rPr>
                        <a:t>)</a:t>
                      </a:r>
                      <a:endParaRPr lang="zh-TW" sz="1800" b="1" dirty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zh-TW" sz="1800" b="1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kern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 smtClean="0">
                          <a:effectLst/>
                        </a:rPr>
                        <a:t>釐清果實</a:t>
                      </a:r>
                      <a:r>
                        <a:rPr lang="en-US" sz="1600" kern="0" dirty="0" smtClean="0">
                          <a:effectLst/>
                        </a:rPr>
                        <a:t>(</a:t>
                      </a:r>
                      <a:r>
                        <a:rPr lang="zh-TW" sz="1600" kern="0" dirty="0" smtClean="0">
                          <a:solidFill>
                            <a:srgbClr val="FF0000"/>
                          </a:solidFill>
                          <a:effectLst/>
                        </a:rPr>
                        <a:t>所有權</a:t>
                      </a:r>
                      <a:r>
                        <a:rPr lang="en-US" sz="1600" kern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kern="0" dirty="0" smtClean="0">
                          <a:effectLst/>
                        </a:rPr>
                        <a:t>   )</a:t>
                      </a:r>
                      <a:endParaRPr lang="zh-TW" sz="16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  <a:sym typeface="Wingdings"/>
                        </a:rPr>
                        <a:t></a:t>
                      </a:r>
                      <a:r>
                        <a:rPr lang="zh-TW" sz="1600" kern="0" dirty="0" smtClean="0">
                          <a:effectLst/>
                        </a:rPr>
                        <a:t>所有人</a:t>
                      </a:r>
                      <a:endParaRPr lang="zh-TW" sz="16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1322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1800" b="1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1800" b="1" dirty="0" smtClean="0">
                          <a:effectLst/>
                        </a:rPr>
                        <a:t>曰</a:t>
                      </a:r>
                      <a:r>
                        <a:rPr lang="zh-TW" sz="1800" b="1" dirty="0">
                          <a:effectLst/>
                        </a:rPr>
                        <a:t>：「</a:t>
                      </a:r>
                      <a:r>
                        <a:rPr lang="zh-TW" sz="1800" b="1" u="sng" dirty="0">
                          <a:effectLst/>
                        </a:rPr>
                        <a:t>非</a:t>
                      </a:r>
                      <a:r>
                        <a:rPr lang="zh-TW" sz="1800" b="1" dirty="0">
                          <a:effectLst/>
                        </a:rPr>
                        <a:t>公</a:t>
                      </a:r>
                      <a:r>
                        <a:rPr lang="zh-TW" sz="1800" b="1" u="sng" dirty="0">
                          <a:effectLst/>
                        </a:rPr>
                        <a:t>不</a:t>
                      </a:r>
                      <a:r>
                        <a:rPr lang="zh-TW" sz="1800" b="1" dirty="0">
                          <a:effectLst/>
                        </a:rPr>
                        <a:t>得而取與？」</a:t>
                      </a: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1800" b="1" dirty="0">
                          <a:effectLst/>
                          <a:sym typeface="Wingdings"/>
                        </a:rPr>
                        <a:t></a:t>
                      </a:r>
                      <a:r>
                        <a:rPr lang="zh-TW" sz="1800" b="1" dirty="0">
                          <a:effectLst/>
                        </a:rPr>
                        <a:t>狙公才能採果嗎？</a:t>
                      </a: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1800" b="1" dirty="0">
                          <a:effectLst/>
                        </a:rPr>
                        <a:t>曰：「否也，皆得而取也。」</a:t>
                      </a:r>
                      <a:endParaRPr lang="zh-TW" sz="1800" b="1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1800" b="1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1800" b="1" dirty="0" smtClean="0">
                          <a:effectLst/>
                        </a:rPr>
                        <a:t>採摘</a:t>
                      </a:r>
                      <a:r>
                        <a:rPr lang="zh-TW" sz="1800" b="1" dirty="0">
                          <a:effectLst/>
                        </a:rPr>
                        <a:t>山之果不用得到</a:t>
                      </a:r>
                      <a:r>
                        <a:rPr lang="en-US" sz="1800" b="1" dirty="0">
                          <a:effectLst/>
                        </a:rPr>
                        <a:t>(</a:t>
                      </a:r>
                      <a:r>
                        <a:rPr lang="zh-TW" sz="1800" b="1" dirty="0">
                          <a:effectLst/>
                        </a:rPr>
                        <a:t>狙公允許</a:t>
                      </a:r>
                      <a:r>
                        <a:rPr lang="en-US" sz="1800" b="1" dirty="0">
                          <a:effectLst/>
                        </a:rPr>
                        <a:t>)</a:t>
                      </a:r>
                      <a:endParaRPr lang="zh-TW" sz="1800" b="1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1600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1600" dirty="0" smtClean="0">
                          <a:effectLst/>
                        </a:rPr>
                        <a:t>釐</a:t>
                      </a:r>
                      <a:r>
                        <a:rPr lang="zh-TW" sz="1600" dirty="0">
                          <a:effectLst/>
                        </a:rPr>
                        <a:t>清</a:t>
                      </a:r>
                      <a:r>
                        <a:rPr lang="zh-TW" sz="1600" dirty="0" smtClean="0">
                          <a:effectLst/>
                        </a:rPr>
                        <a:t>果實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zh-TW" sz="1600" dirty="0">
                          <a:solidFill>
                            <a:srgbClr val="FF0000"/>
                          </a:solidFill>
                          <a:effectLst/>
                        </a:rPr>
                        <a:t>管理權</a:t>
                      </a:r>
                      <a:r>
                        <a:rPr lang="en-US" sz="1600" dirty="0">
                          <a:effectLst/>
                        </a:rPr>
                        <a:t>    )</a:t>
                      </a:r>
                      <a:endParaRPr lang="zh-TW" sz="1600" dirty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sym typeface="Wingdings"/>
                        </a:rPr>
                        <a:t></a:t>
                      </a:r>
                      <a:r>
                        <a:rPr lang="zh-TW" sz="1600" dirty="0" smtClean="0">
                          <a:effectLst/>
                        </a:rPr>
                        <a:t>所有人</a:t>
                      </a:r>
                      <a:endParaRPr lang="zh-TW" sz="1600" b="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8942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1800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1800" dirty="0" smtClean="0">
                          <a:effectLst/>
                        </a:rPr>
                        <a:t>然則吾何</a:t>
                      </a:r>
                      <a:r>
                        <a:rPr lang="zh-TW" sz="1800" u="sng" dirty="0" smtClean="0">
                          <a:effectLst/>
                        </a:rPr>
                        <a:t>假于彼</a:t>
                      </a:r>
                      <a:r>
                        <a:rPr lang="zh-TW" sz="1800" dirty="0" smtClean="0">
                          <a:effectLst/>
                        </a:rPr>
                        <a:t>而</a:t>
                      </a:r>
                      <a:r>
                        <a:rPr lang="zh-TW" sz="1800" u="sng" dirty="0" smtClean="0">
                          <a:effectLst/>
                        </a:rPr>
                        <a:t>為之役</a:t>
                      </a:r>
                      <a:r>
                        <a:rPr lang="zh-TW" sz="1800" dirty="0" smtClean="0">
                          <a:effectLst/>
                        </a:rPr>
                        <a:t>乎？」</a:t>
                      </a:r>
                      <a:endParaRPr lang="zh-TW" sz="1800" b="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1800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1800" dirty="0" smtClean="0">
                          <a:effectLst/>
                        </a:rPr>
                        <a:t>我們</a:t>
                      </a:r>
                      <a:r>
                        <a:rPr lang="zh-TW" sz="1800" dirty="0">
                          <a:effectLst/>
                        </a:rPr>
                        <a:t>不需要依靠狙公過活</a:t>
                      </a:r>
                      <a:r>
                        <a:rPr lang="zh-TW" sz="1800" dirty="0" smtClean="0">
                          <a:effectLst/>
                        </a:rPr>
                        <a:t>=</a:t>
                      </a:r>
                      <a:r>
                        <a:rPr lang="zh-TW" altLang="en-US" sz="1800" dirty="0" smtClean="0">
                          <a:effectLst/>
                        </a:rPr>
                        <a:t>我們</a:t>
                      </a:r>
                      <a:r>
                        <a:rPr lang="zh-TW" sz="1800" dirty="0" smtClean="0">
                          <a:effectLst/>
                        </a:rPr>
                        <a:t>不</a:t>
                      </a:r>
                      <a:r>
                        <a:rPr lang="zh-TW" sz="1800" dirty="0">
                          <a:effectLst/>
                        </a:rPr>
                        <a:t>需要（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被狙公奴役</a:t>
                      </a:r>
                      <a:r>
                        <a:rPr lang="zh-TW" sz="1800" dirty="0">
                          <a:effectLst/>
                        </a:rPr>
                        <a:t>）</a:t>
                      </a:r>
                      <a:endParaRPr lang="zh-TW" sz="1800" b="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1800" dirty="0" smtClean="0">
                        <a:effectLst/>
                      </a:endParaRPr>
                    </a:p>
                    <a:p>
                      <a:pPr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1800" dirty="0" smtClean="0">
                          <a:effectLst/>
                        </a:rPr>
                        <a:t>說明猴群狙公奴役的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zh-TW" sz="1800" dirty="0" smtClean="0">
                          <a:solidFill>
                            <a:srgbClr val="FF0000"/>
                          </a:solidFill>
                          <a:effectLst/>
                        </a:rPr>
                        <a:t>荒謬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zh-TW" sz="1800" b="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5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7577" y="1043191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002060"/>
                </a:solidFill>
              </a:rPr>
              <a:t>其夕，相與伺狙公之寢，破柵毀柙，取其積，相攜而入于林中，不復歸。狙公卒餒而死。</a:t>
            </a:r>
            <a:endParaRPr lang="zh-TW" altLang="en-US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4..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事件結束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：眾狙起義推翻狙公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148169"/>
              </p:ext>
            </p:extLst>
          </p:nvPr>
        </p:nvGraphicFramePr>
        <p:xfrm>
          <a:off x="755575" y="2564904"/>
          <a:ext cx="7920881" cy="21602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395318"/>
                <a:gridCol w="2886025"/>
                <a:gridCol w="2639538"/>
              </a:tblGrid>
              <a:tr h="512530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solidFill>
                            <a:schemeClr val="bg1"/>
                          </a:solidFill>
                          <a:effectLst/>
                        </a:rPr>
                        <a:t>起義時間點</a:t>
                      </a:r>
                      <a:endParaRPr lang="zh-TW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solidFill>
                            <a:schemeClr val="bg1"/>
                          </a:solidFill>
                          <a:effectLst/>
                        </a:rPr>
                        <a:t>起義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effectLst/>
                        </a:rPr>
                        <a:t>的行動</a:t>
                      </a:r>
                      <a:endParaRPr lang="zh-TW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altLang="zh-TW" sz="2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solidFill>
                            <a:schemeClr val="bg1"/>
                          </a:solidFill>
                          <a:effectLst/>
                        </a:rPr>
                        <a:t>狙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effectLst/>
                        </a:rPr>
                        <a:t>公下場</a:t>
                      </a:r>
                      <a:endParaRPr lang="zh-TW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47709"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zh-TW" sz="1800" dirty="0">
                          <a:effectLst/>
                        </a:rPr>
                        <a:t>晚上，趁狙公熟睡時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zh-TW" sz="18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r>
                        <a:rPr lang="zh-TW" sz="2000" dirty="0">
                          <a:effectLst/>
                        </a:rPr>
                        <a:t>掙脫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zh-TW" sz="2000" dirty="0">
                          <a:effectLst/>
                        </a:rPr>
                        <a:t>束縛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zh-TW" sz="2000" dirty="0" smtClean="0">
                          <a:effectLst/>
                        </a:rPr>
                        <a:t>：破</a:t>
                      </a:r>
                      <a:r>
                        <a:rPr lang="zh-TW" sz="2000" dirty="0">
                          <a:effectLst/>
                        </a:rPr>
                        <a:t>柵毀</a:t>
                      </a:r>
                      <a:r>
                        <a:rPr lang="zh-TW" sz="2000" dirty="0" smtClean="0">
                          <a:effectLst/>
                        </a:rPr>
                        <a:t>柙</a:t>
                      </a:r>
                      <a:endParaRPr lang="en-US" altLang="zh-TW" sz="2000" dirty="0" smtClean="0">
                        <a:effectLst/>
                      </a:endParaRPr>
                    </a:p>
                    <a:p>
                      <a:pPr algn="l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algn="l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r>
                        <a:rPr lang="zh-TW" sz="2000" dirty="0">
                          <a:effectLst/>
                        </a:rPr>
                        <a:t>帶走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zh-TW" sz="2000" dirty="0">
                          <a:effectLst/>
                        </a:rPr>
                        <a:t>存糧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zh-TW" sz="2000" dirty="0" smtClean="0">
                          <a:effectLst/>
                        </a:rPr>
                        <a:t>：取</a:t>
                      </a:r>
                      <a:r>
                        <a:rPr lang="zh-TW" sz="2000" dirty="0">
                          <a:effectLst/>
                        </a:rPr>
                        <a:t>其</a:t>
                      </a:r>
                      <a:r>
                        <a:rPr lang="zh-TW" sz="2000" dirty="0" smtClean="0">
                          <a:effectLst/>
                        </a:rPr>
                        <a:t>積</a:t>
                      </a:r>
                      <a:endParaRPr lang="zh-TW" sz="2000" dirty="0">
                        <a:effectLst/>
                      </a:endParaRPr>
                    </a:p>
                    <a:p>
                      <a:pPr algn="l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algn="l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r>
                        <a:rPr lang="zh-TW" sz="2000" dirty="0">
                          <a:effectLst/>
                        </a:rPr>
                        <a:t>遠走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zh-TW" sz="2000" dirty="0">
                          <a:effectLst/>
                        </a:rPr>
                        <a:t>山中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zh-TW" sz="2000" dirty="0" smtClean="0">
                          <a:effectLst/>
                        </a:rPr>
                        <a:t>：相</a:t>
                      </a:r>
                      <a:r>
                        <a:rPr lang="zh-TW" sz="2000" dirty="0">
                          <a:effectLst/>
                        </a:rPr>
                        <a:t>攜入</a:t>
                      </a:r>
                      <a:r>
                        <a:rPr lang="zh-TW" sz="2000" dirty="0" smtClean="0">
                          <a:effectLst/>
                        </a:rPr>
                        <a:t>林</a:t>
                      </a:r>
                      <a:endParaRPr lang="zh-TW" sz="20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TW" sz="1800" dirty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algn="ctr">
                        <a:lnSpc>
                          <a:spcPts val="177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(</a:t>
                      </a:r>
                      <a:r>
                        <a:rPr lang="zh-TW" sz="2400" dirty="0">
                          <a:effectLst/>
                        </a:rPr>
                        <a:t>狙公卒餒而死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zh-TW" sz="24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1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1911" y="1043863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u="sng" dirty="0"/>
              <a:t>郁離子</a:t>
            </a:r>
            <a:r>
              <a:rPr lang="zh-TW" altLang="zh-TW" sz="2800" dirty="0"/>
              <a:t>曰：「世有以術使民</a:t>
            </a:r>
            <a:r>
              <a:rPr lang="zh-TW" altLang="zh-TW" sz="2800" b="1" u="sng" dirty="0">
                <a:solidFill>
                  <a:srgbClr val="FF0000"/>
                </a:solidFill>
              </a:rPr>
              <a:t>而無道揆者</a:t>
            </a:r>
            <a:r>
              <a:rPr lang="zh-TW" altLang="zh-TW" sz="2800" dirty="0"/>
              <a:t>，</a:t>
            </a:r>
            <a:r>
              <a:rPr lang="zh-TW" altLang="zh-TW" sz="2800" b="1" dirty="0">
                <a:solidFill>
                  <a:srgbClr val="FF0000"/>
                </a:solidFill>
              </a:rPr>
              <a:t>其如狙公乎</a:t>
            </a:r>
            <a:r>
              <a:rPr lang="zh-TW" altLang="zh-TW" sz="2800" dirty="0"/>
              <a:t>！惟其昏而未覺也，一旦有開之，</a:t>
            </a:r>
            <a:r>
              <a:rPr lang="en-US" altLang="zh-TW" sz="2800" dirty="0"/>
              <a:t>(</a:t>
            </a:r>
            <a:r>
              <a:rPr lang="zh-TW" altLang="zh-TW" sz="2800" dirty="0"/>
              <a:t>統治者</a:t>
            </a:r>
            <a:r>
              <a:rPr lang="en-US" altLang="zh-TW" sz="2800" dirty="0"/>
              <a:t>)</a:t>
            </a:r>
            <a:r>
              <a:rPr lang="zh-TW" altLang="zh-TW" sz="2800" dirty="0"/>
              <a:t>其術窮矣。」</a:t>
            </a:r>
            <a:endParaRPr lang="zh-TW" altLang="en-US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4.</a:t>
            </a:r>
            <a:r>
              <a:rPr lang="zh-TW" altLang="en-US" sz="3200" b="1" dirty="0">
                <a:solidFill>
                  <a:srgbClr val="C00000"/>
                </a:solidFill>
              </a:rPr>
              <a:t>結論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57207"/>
              </p:ext>
            </p:extLst>
          </p:nvPr>
        </p:nvGraphicFramePr>
        <p:xfrm>
          <a:off x="667915" y="3501008"/>
          <a:ext cx="8208912" cy="21602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318785"/>
                <a:gridCol w="1722336"/>
                <a:gridCol w="1722336"/>
                <a:gridCol w="1527221"/>
                <a:gridCol w="1918234"/>
              </a:tblGrid>
              <a:tr h="76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rgbClr val="FFFF00"/>
                          </a:solidFill>
                          <a:effectLst/>
                        </a:rPr>
                        <a:t>寓言</a:t>
                      </a:r>
                      <a:r>
                        <a:rPr lang="zh-TW" sz="1800" b="1" kern="100" dirty="0">
                          <a:solidFill>
                            <a:srgbClr val="FFFF00"/>
                          </a:solidFill>
                          <a:effectLst/>
                        </a:rPr>
                        <a:t>角色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rgbClr val="FFFF00"/>
                          </a:solidFill>
                          <a:effectLst/>
                        </a:rPr>
                        <a:t>狙</a:t>
                      </a:r>
                      <a:r>
                        <a:rPr lang="zh-TW" sz="1800" b="1" kern="100" dirty="0">
                          <a:solidFill>
                            <a:srgbClr val="FFFF00"/>
                          </a:solidFill>
                          <a:effectLst/>
                        </a:rPr>
                        <a:t>公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0" kern="1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solidFill>
                            <a:srgbClr val="FFFF00"/>
                          </a:solidFill>
                          <a:effectLst/>
                        </a:rPr>
                        <a:t>眾</a:t>
                      </a:r>
                      <a:r>
                        <a:rPr lang="zh-TW" sz="1800" b="0" kern="100" dirty="0">
                          <a:solidFill>
                            <a:srgbClr val="FFFF00"/>
                          </a:solidFill>
                          <a:effectLst/>
                        </a:rPr>
                        <a:t>狙</a:t>
                      </a:r>
                      <a:endParaRPr lang="zh-TW" sz="1800" b="0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rgbClr val="FFFF00"/>
                          </a:solidFill>
                          <a:effectLst/>
                        </a:rPr>
                        <a:t>老</a:t>
                      </a:r>
                      <a:r>
                        <a:rPr lang="zh-TW" sz="1800" b="1" kern="100" dirty="0">
                          <a:solidFill>
                            <a:srgbClr val="FFFF00"/>
                          </a:solidFill>
                          <a:effectLst/>
                        </a:rPr>
                        <a:t>狙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rgbClr val="FFFF00"/>
                          </a:solidFill>
                          <a:effectLst/>
                        </a:rPr>
                        <a:t>小</a:t>
                      </a:r>
                      <a:r>
                        <a:rPr lang="zh-TW" sz="1800" b="1" kern="100" dirty="0">
                          <a:solidFill>
                            <a:srgbClr val="FFFF00"/>
                          </a:solidFill>
                          <a:effectLst/>
                        </a:rPr>
                        <a:t>狙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69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社會角色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統治者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百姓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</a:rPr>
                        <a:t>官僚</a:t>
                      </a:r>
                      <a:r>
                        <a:rPr lang="en-US" sz="1800" b="1" kern="100" dirty="0">
                          <a:effectLst/>
                        </a:rPr>
                        <a:t>    )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</a:rPr>
                        <a:t>革命者</a:t>
                      </a:r>
                      <a:r>
                        <a:rPr lang="en-US" sz="1800" b="1" kern="100" dirty="0">
                          <a:effectLst/>
                        </a:rPr>
                        <a:t>   )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69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性格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自私 </a:t>
                      </a:r>
                      <a:r>
                        <a:rPr lang="zh-TW" sz="1800" kern="100" dirty="0">
                          <a:effectLst/>
                        </a:rPr>
                        <a:t>暴虐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因循苟且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盲目</a:t>
                      </a:r>
                      <a:r>
                        <a:rPr lang="zh-TW" sz="1800" kern="100" dirty="0">
                          <a:effectLst/>
                        </a:rPr>
                        <a:t>聽從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沒有包袱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 </a:t>
                      </a:r>
                      <a:r>
                        <a:rPr lang="zh-TW" sz="1800" kern="100" dirty="0">
                          <a:effectLst/>
                        </a:rPr>
                        <a:t>洞察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真相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6332" y="2636912"/>
            <a:ext cx="80073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新細明體"/>
              <a:ea typeface="新細明體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新細明體"/>
                <a:ea typeface="新細明體"/>
                <a:cs typeface="Times New Roman" pitchFamily="18" charset="0"/>
              </a:rPr>
              <a:t>◎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在故事中，狙公、老狙、小狙和眾狙的角色象徵社會中的哪一種人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1" lang="en-US" altLang="zh-TW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2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1911" y="1043863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u="sng" dirty="0"/>
              <a:t>郁離子</a:t>
            </a:r>
            <a:r>
              <a:rPr lang="zh-TW" altLang="zh-TW" sz="2800" dirty="0"/>
              <a:t>曰：「世有以術使民</a:t>
            </a:r>
            <a:r>
              <a:rPr lang="zh-TW" altLang="zh-TW" sz="2800" b="1" dirty="0"/>
              <a:t>而無道揆者</a:t>
            </a:r>
            <a:r>
              <a:rPr lang="zh-TW" altLang="zh-TW" sz="2800" dirty="0"/>
              <a:t>，</a:t>
            </a:r>
            <a:r>
              <a:rPr lang="zh-TW" altLang="zh-TW" sz="2800" b="1" dirty="0">
                <a:solidFill>
                  <a:srgbClr val="FF0000"/>
                </a:solidFill>
              </a:rPr>
              <a:t>其如狙公乎</a:t>
            </a:r>
            <a:r>
              <a:rPr lang="zh-TW" altLang="zh-TW" sz="2800" dirty="0"/>
              <a:t>！惟其昏而未覺也，一旦有開之，</a:t>
            </a:r>
            <a:r>
              <a:rPr lang="en-US" altLang="zh-TW" sz="2800" dirty="0"/>
              <a:t>(</a:t>
            </a:r>
            <a:r>
              <a:rPr lang="zh-TW" altLang="zh-TW" sz="2800" dirty="0"/>
              <a:t>統治者</a:t>
            </a:r>
            <a:r>
              <a:rPr lang="en-US" altLang="zh-TW" sz="2800" dirty="0"/>
              <a:t>)</a:t>
            </a:r>
            <a:r>
              <a:rPr lang="zh-TW" altLang="zh-TW" sz="2800" dirty="0"/>
              <a:t>其術窮矣。」</a:t>
            </a:r>
            <a:endParaRPr lang="zh-TW" altLang="en-US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4.</a:t>
            </a:r>
            <a:r>
              <a:rPr lang="zh-TW" altLang="en-US" sz="3200" b="1" dirty="0">
                <a:solidFill>
                  <a:srgbClr val="C00000"/>
                </a:solidFill>
              </a:rPr>
              <a:t>結論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6332" y="2329136"/>
            <a:ext cx="292354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新細明體"/>
              <a:ea typeface="新細明體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新細明體"/>
                <a:ea typeface="新細明體"/>
                <a:cs typeface="Times New Roman" pitchFamily="18" charset="0"/>
              </a:rPr>
              <a:t>◎</a:t>
            </a:r>
            <a:r>
              <a:rPr lang="zh-TW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以事</a:t>
            </a:r>
            <a:r>
              <a:rPr lang="zh-TW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證理</a:t>
            </a:r>
            <a:endParaRPr kumimoji="1" lang="en-US" altLang="zh-TW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60361"/>
              </p:ext>
            </p:extLst>
          </p:nvPr>
        </p:nvGraphicFramePr>
        <p:xfrm>
          <a:off x="496331" y="3501007"/>
          <a:ext cx="8416499" cy="25504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491493"/>
                <a:gridCol w="2442879"/>
                <a:gridCol w="3482127"/>
              </a:tblGrid>
              <a:tr h="360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郁</a:t>
                      </a:r>
                      <a:r>
                        <a:rPr lang="zh-TW" sz="1800" kern="100" dirty="0">
                          <a:effectLst/>
                        </a:rPr>
                        <a:t>離子議論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抽象概念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群狙社會</a:t>
                      </a:r>
                      <a:endParaRPr lang="zh-TW" sz="18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世有以術使民而無道揆者</a:t>
                      </a:r>
                      <a:endParaRPr lang="zh-TW" sz="18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smtClean="0">
                          <a:effectLst/>
                        </a:rPr>
                        <a:t>剝削、壓迫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賦什一以自奉； 或不給，則加鞭箠焉</a:t>
                      </a:r>
                      <a:endParaRPr lang="zh-TW" sz="18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惟其昏而未覺也</a:t>
                      </a:r>
                      <a:endParaRPr lang="zh-TW" sz="18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</a:rPr>
                        <a:t>民智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800" b="1" kern="100" dirty="0">
                          <a:effectLst/>
                        </a:rPr>
                        <a:t> )</a:t>
                      </a:r>
                      <a:r>
                        <a:rPr lang="zh-TW" sz="1800" b="1" kern="100" dirty="0">
                          <a:effectLst/>
                        </a:rPr>
                        <a:t>未開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群狙皆畏苦之， 弗敢違也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一旦有開之</a:t>
                      </a:r>
                      <a:endParaRPr lang="zh-TW" sz="18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智者啟發 人民覺悟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小狙質疑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其術窮矣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集體反抗 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</a:rPr>
                        <a:t>暴政</a:t>
                      </a:r>
                      <a:r>
                        <a:rPr lang="en-US" sz="1800" b="1" kern="100" dirty="0">
                          <a:effectLst/>
                        </a:rPr>
                        <a:t>   )</a:t>
                      </a:r>
                      <a:r>
                        <a:rPr lang="zh-TW" sz="1800" b="1" kern="100" dirty="0">
                          <a:effectLst/>
                        </a:rPr>
                        <a:t>必亡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狙公卒餒而死</a:t>
                      </a:r>
                      <a:endParaRPr lang="zh-TW" sz="18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5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1911" y="1043863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u="sng" dirty="0"/>
              <a:t>郁離子</a:t>
            </a:r>
            <a:r>
              <a:rPr lang="zh-TW" altLang="zh-TW" sz="2800" dirty="0"/>
              <a:t>曰：「世有以術使民</a:t>
            </a:r>
            <a:r>
              <a:rPr lang="zh-TW" altLang="zh-TW" sz="2800" b="1" dirty="0">
                <a:solidFill>
                  <a:srgbClr val="FF0000"/>
                </a:solidFill>
              </a:rPr>
              <a:t>而無道揆者</a:t>
            </a:r>
            <a:r>
              <a:rPr lang="zh-TW" altLang="zh-TW" sz="2800" dirty="0"/>
              <a:t>，</a:t>
            </a:r>
            <a:r>
              <a:rPr lang="zh-TW" altLang="zh-TW" sz="2800" b="1" dirty="0"/>
              <a:t>其如狙公乎</a:t>
            </a:r>
            <a:r>
              <a:rPr lang="zh-TW" altLang="zh-TW" sz="2800" dirty="0"/>
              <a:t>！惟其昏而未覺也，一旦有開之，</a:t>
            </a:r>
            <a:r>
              <a:rPr lang="en-US" altLang="zh-TW" sz="2800" dirty="0"/>
              <a:t>(</a:t>
            </a:r>
            <a:r>
              <a:rPr lang="zh-TW" altLang="zh-TW" sz="2800" dirty="0"/>
              <a:t>統治者</a:t>
            </a:r>
            <a:r>
              <a:rPr lang="en-US" altLang="zh-TW" sz="2800" dirty="0"/>
              <a:t>)</a:t>
            </a:r>
            <a:r>
              <a:rPr lang="zh-TW" altLang="zh-TW" sz="2800" dirty="0"/>
              <a:t>其術窮矣。」</a:t>
            </a:r>
            <a:endParaRPr lang="zh-TW" altLang="en-US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4.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結論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：導出論點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itchFamily="2" charset="2"/>
              </a:rPr>
              <a:t>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itchFamily="2" charset="2"/>
              </a:rPr>
              <a:t>用連接詞說清楚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318690"/>
              </p:ext>
            </p:extLst>
          </p:nvPr>
        </p:nvGraphicFramePr>
        <p:xfrm>
          <a:off x="648002" y="2780928"/>
          <a:ext cx="8044544" cy="15005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011136"/>
                <a:gridCol w="2011136"/>
                <a:gridCol w="2011136"/>
                <a:gridCol w="2011136"/>
              </a:tblGrid>
              <a:tr h="500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如果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一旦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最終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effectLst/>
                        </a:rPr>
                        <a:t>所以</a:t>
                      </a:r>
                      <a:r>
                        <a:rPr lang="zh-TW" altLang="en-US" sz="2400" kern="100" dirty="0" smtClean="0">
                          <a:solidFill>
                            <a:schemeClr val="bg1"/>
                          </a:solidFill>
                          <a:effectLst/>
                        </a:rPr>
                        <a:t>（論點）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000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統治者以</a:t>
                      </a:r>
                      <a:r>
                        <a:rPr lang="en-US" sz="2000" kern="100">
                          <a:effectLst/>
                        </a:rPr>
                        <a:t>(</a:t>
                      </a:r>
                      <a:r>
                        <a:rPr lang="zh-TW" sz="2000" kern="100">
                          <a:effectLst/>
                        </a:rPr>
                        <a:t>權術奴役</a:t>
                      </a:r>
                      <a:r>
                        <a:rPr lang="en-US" sz="2000" kern="100">
                          <a:effectLst/>
                        </a:rPr>
                        <a:t>)</a:t>
                      </a:r>
                      <a:r>
                        <a:rPr lang="zh-TW" sz="2000" kern="100">
                          <a:effectLst/>
                        </a:rPr>
                        <a:t>百姓卻無</a:t>
                      </a:r>
                      <a:r>
                        <a:rPr lang="en-US" sz="2000" kern="100">
                          <a:effectLst/>
                        </a:rPr>
                        <a:t>(</a:t>
                      </a:r>
                      <a:r>
                        <a:rPr lang="zh-TW" sz="2000" kern="100">
                          <a:effectLst/>
                        </a:rPr>
                        <a:t>正道</a:t>
                      </a:r>
                      <a:r>
                        <a:rPr lang="en-US" sz="2000" kern="100">
                          <a:effectLst/>
                        </a:rPr>
                        <a:t>)</a:t>
                      </a:r>
                      <a:r>
                        <a:rPr lang="zh-TW" sz="2000" kern="100">
                          <a:effectLst/>
                        </a:rPr>
                        <a:t>規範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有人讓百姓</a:t>
                      </a:r>
                      <a:r>
                        <a:rPr lang="en-US" sz="2000" kern="100" dirty="0">
                          <a:effectLst/>
                        </a:rPr>
                        <a:t>(  </a:t>
                      </a:r>
                      <a:r>
                        <a:rPr lang="zh-TW" sz="2000" kern="100" dirty="0">
                          <a:effectLst/>
                        </a:rPr>
                        <a:t>醒悟</a:t>
                      </a:r>
                      <a:r>
                        <a:rPr lang="en-US" sz="2000" kern="100" dirty="0">
                          <a:effectLst/>
                        </a:rPr>
                        <a:t>  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權術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r>
                        <a:rPr lang="zh-TW" sz="2000" kern="100" dirty="0">
                          <a:effectLst/>
                        </a:rPr>
                        <a:t>用盡，統治者將遭受</a:t>
                      </a:r>
                      <a:r>
                        <a:rPr lang="en-US" sz="2000" kern="100" dirty="0">
                          <a:effectLst/>
                        </a:rPr>
                        <a:t>( </a:t>
                      </a:r>
                      <a:r>
                        <a:rPr lang="zh-TW" sz="2000" kern="100" dirty="0">
                          <a:effectLst/>
                        </a:rPr>
                        <a:t>罷免</a:t>
                      </a:r>
                      <a:r>
                        <a:rPr lang="en-US" sz="2000" kern="100" dirty="0">
                          <a:effectLst/>
                        </a:rPr>
                        <a:t> )</a:t>
                      </a:r>
                      <a:r>
                        <a:rPr lang="zh-TW" sz="2000" kern="100" dirty="0">
                          <a:effectLst/>
                        </a:rPr>
                        <a:t>的命運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統治</a:t>
                      </a:r>
                      <a:r>
                        <a:rPr lang="zh-TW" altLang="en-US" sz="2000" kern="100" dirty="0" smtClean="0">
                          <a:effectLst/>
                        </a:rPr>
                        <a:t>者治國</a:t>
                      </a:r>
                      <a:r>
                        <a:rPr lang="zh-TW" sz="2000" kern="100" dirty="0" smtClean="0">
                          <a:effectLst/>
                        </a:rPr>
                        <a:t>的</a:t>
                      </a:r>
                      <a:r>
                        <a:rPr lang="zh-TW" sz="2000" kern="100" dirty="0">
                          <a:effectLst/>
                        </a:rPr>
                        <a:t>方式是：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(  </a:t>
                      </a:r>
                      <a:r>
                        <a:rPr lang="zh-TW" sz="2000" kern="100" dirty="0">
                          <a:effectLst/>
                        </a:rPr>
                        <a:t>權術</a:t>
                      </a:r>
                      <a:r>
                        <a:rPr lang="en-US" sz="2000" kern="100" dirty="0">
                          <a:effectLst/>
                        </a:rPr>
                        <a:t> )+(  </a:t>
                      </a:r>
                      <a:r>
                        <a:rPr lang="zh-TW" sz="2000" kern="100" dirty="0">
                          <a:effectLst/>
                        </a:rPr>
                        <a:t>道揆</a:t>
                      </a:r>
                      <a:r>
                        <a:rPr lang="en-US" sz="2000" kern="100" dirty="0">
                          <a:effectLst/>
                        </a:rPr>
                        <a:t>  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7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736359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舉例論證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比喻論證</a:t>
            </a:r>
            <a:endParaRPr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新細明體"/>
                <a:ea typeface="新細明體"/>
              </a:rPr>
              <a:t>◎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論證</a:t>
            </a:r>
            <a:r>
              <a:rPr lang="zh-TW" altLang="en-US" sz="3200" b="1" dirty="0">
                <a:solidFill>
                  <a:srgbClr val="C00000"/>
                </a:solidFill>
              </a:rPr>
              <a:t>手法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1560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新細明體"/>
                <a:ea typeface="新細明體"/>
              </a:rPr>
              <a:t>◎</a:t>
            </a:r>
            <a:r>
              <a:rPr lang="zh-TW" altLang="en-US" sz="3200" b="1" dirty="0">
                <a:solidFill>
                  <a:srgbClr val="C00000"/>
                </a:solidFill>
              </a:rPr>
              <a:t>結構圖</a:t>
            </a:r>
          </a:p>
        </p:txBody>
      </p:sp>
      <p:pic>
        <p:nvPicPr>
          <p:cNvPr id="27650" name="Picture 2" descr="楚人養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" y="1556792"/>
            <a:ext cx="7988831" cy="41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00FF"/>
                </a:solidFill>
              </a:rPr>
              <a:t>五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4000" b="1" dirty="0" smtClean="0">
                <a:solidFill>
                  <a:srgbClr val="0000FF"/>
                </a:solidFill>
              </a:rPr>
              <a:t>議論文的類型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：依結構安排分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401507"/>
              </p:ext>
            </p:extLst>
          </p:nvPr>
        </p:nvGraphicFramePr>
        <p:xfrm>
          <a:off x="827584" y="1397000"/>
          <a:ext cx="7848872" cy="3904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84"/>
                <a:gridCol w="3598684"/>
                <a:gridCol w="2736304"/>
              </a:tblGrid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議論類型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結構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課文範例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藉事說理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事例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論點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做自己的貴人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論點理由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事例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理例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生於憂患 死於安樂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運動家的風度</a:t>
                      </a:r>
                      <a:endParaRPr lang="zh-TW" altLang="en-US" sz="2400" dirty="0"/>
                    </a:p>
                  </a:txBody>
                  <a:tcPr/>
                </a:tc>
              </a:tr>
              <a:tr h="58046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3.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</a:tr>
              <a:tr h="1001894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4.</a:t>
                      </a:r>
                      <a:r>
                        <a:rPr lang="zh-TW" altLang="en-US" sz="2400" dirty="0" smtClean="0"/>
                        <a:t>其他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   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事件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方法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生命的碎珠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寄弟墨書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27584" y="2564904"/>
            <a:ext cx="7848872" cy="5760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2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en-US" b="1" dirty="0" smtClean="0">
                <a:latin typeface="微軟正黑體" pitchFamily="34" charset="-120"/>
              </a:rPr>
              <a:t>議論文文本分析模組實作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</a:rPr>
              <a:t>    類型</a:t>
            </a:r>
            <a:r>
              <a:rPr lang="zh-TW" altLang="en-US" b="1" dirty="0" smtClean="0">
                <a:latin typeface="微軟正黑體"/>
                <a:ea typeface="微軟正黑體"/>
              </a:rPr>
              <a:t>：論點理由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範例：生於憂患　死於安樂</a:t>
            </a:r>
            <a:endParaRPr lang="en-US" altLang="zh-TW" b="1" dirty="0" smtClean="0">
              <a:latin typeface="微軟正黑體"/>
              <a:ea typeface="微軟正黑體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/>
                <a:ea typeface="微軟正黑體"/>
              </a:rPr>
              <a:t> </a:t>
            </a:r>
            <a:r>
              <a:rPr lang="zh-TW" altLang="en-US" b="1" dirty="0" smtClean="0">
                <a:latin typeface="微軟正黑體"/>
                <a:ea typeface="微軟正黑體"/>
              </a:rPr>
              <a:t>                                 </a:t>
            </a: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289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b="1" dirty="0" smtClean="0">
                <a:solidFill>
                  <a:srgbClr val="0000FF"/>
                </a:solidFill>
                <a:latin typeface="+mn-lt"/>
                <a:cs typeface="+mn-cs"/>
              </a:rPr>
              <a:t>(</a:t>
            </a:r>
            <a:r>
              <a:rPr kumimoji="1" lang="zh-TW" altLang="en-US" sz="4000" b="1" dirty="0" smtClean="0">
                <a:solidFill>
                  <a:srgbClr val="0000FF"/>
                </a:solidFill>
                <a:latin typeface="+mn-lt"/>
                <a:cs typeface="+mn-cs"/>
              </a:rPr>
              <a:t>四</a:t>
            </a:r>
            <a:r>
              <a:rPr kumimoji="1" lang="en-US" altLang="zh-TW" sz="4000" b="1" dirty="0" smtClean="0">
                <a:solidFill>
                  <a:srgbClr val="0000FF"/>
                </a:solidFill>
                <a:latin typeface="+mn-lt"/>
                <a:cs typeface="+mn-cs"/>
              </a:rPr>
              <a:t>)</a:t>
            </a:r>
            <a:r>
              <a:rPr kumimoji="1" lang="zh-TW" altLang="en-US" sz="4000" b="1" dirty="0" smtClean="0">
                <a:solidFill>
                  <a:srgbClr val="0000FF"/>
                </a:solidFill>
                <a:latin typeface="+mn-lt"/>
                <a:cs typeface="+mn-cs"/>
              </a:rPr>
              <a:t>素養</a:t>
            </a:r>
            <a:r>
              <a:rPr kumimoji="1" lang="zh-TW" altLang="en-US" sz="4000" b="1" dirty="0">
                <a:solidFill>
                  <a:srgbClr val="0000FF"/>
                </a:solidFill>
                <a:latin typeface="+mn-lt"/>
                <a:cs typeface="+mn-cs"/>
              </a:rPr>
              <a:t>導向教材編寫原則</a:t>
            </a:r>
            <a:r>
              <a:rPr kumimoji="1" lang="en-US" altLang="zh-TW" sz="4000" b="1" dirty="0">
                <a:solidFill>
                  <a:srgbClr val="0000FF"/>
                </a:solidFill>
                <a:latin typeface="+mn-lt"/>
                <a:cs typeface="+mn-cs"/>
              </a:rPr>
              <a:t/>
            </a:r>
            <a:br>
              <a:rPr kumimoji="1" lang="en-US" altLang="zh-TW" sz="4000" b="1" dirty="0">
                <a:solidFill>
                  <a:srgbClr val="0000FF"/>
                </a:solidFill>
                <a:latin typeface="+mn-lt"/>
                <a:cs typeface="+mn-cs"/>
              </a:rPr>
            </a:br>
            <a:r>
              <a:rPr lang="en-US" altLang="zh-TW" sz="4000" dirty="0" smtClean="0"/>
              <a:t>(</a:t>
            </a:r>
            <a:r>
              <a:rPr lang="zh-TW" altLang="en-US" sz="4000" dirty="0" smtClean="0"/>
              <a:t>國語文課程手冊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可用文本表述或文類作為教材編排的原則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20965"/>
              </p:ext>
            </p:extLst>
          </p:nvPr>
        </p:nvGraphicFramePr>
        <p:xfrm>
          <a:off x="611560" y="2208259"/>
          <a:ext cx="7920880" cy="429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307"/>
                <a:gridCol w="2017583"/>
                <a:gridCol w="3810990"/>
              </a:tblGrid>
              <a:tr h="5490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階段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教材編排原則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說明</a:t>
                      </a:r>
                      <a:endParaRPr lang="zh-TW" altLang="en-US" dirty="0"/>
                    </a:p>
                  </a:txBody>
                  <a:tcPr/>
                </a:tc>
              </a:tr>
              <a:tr h="1679757">
                <a:tc>
                  <a:txBody>
                    <a:bodyPr/>
                    <a:lstStyle/>
                    <a:p>
                      <a:pPr algn="ctr"/>
                      <a:endParaRPr lang="en-US" altLang="zh-TW" sz="2000" b="1" dirty="0" smtClean="0"/>
                    </a:p>
                    <a:p>
                      <a:pPr algn="ctr"/>
                      <a:r>
                        <a:rPr lang="zh-TW" altLang="en-US" sz="2000" b="1" dirty="0" smtClean="0"/>
                        <a:t>九年一貫</a:t>
                      </a:r>
                      <a:endParaRPr lang="en-US" altLang="zh-TW" sz="2000" b="1" dirty="0" smtClean="0"/>
                    </a:p>
                    <a:p>
                      <a:pPr algn="ctr"/>
                      <a:r>
                        <a:rPr lang="zh-TW" altLang="en-US" sz="2000" b="1" dirty="0" smtClean="0"/>
                        <a:t>國語文課程綱要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以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主題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zh-TW" altLang="en-US" b="1" dirty="0" smtClean="0"/>
                        <a:t>為分類依據</a:t>
                      </a:r>
                      <a:endParaRPr lang="en-US" altLang="zh-TW" b="1" dirty="0" smtClean="0"/>
                    </a:p>
                    <a:p>
                      <a:pPr algn="ctr"/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同一主題</a:t>
                      </a:r>
                      <a:endParaRPr lang="en-US" altLang="zh-TW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不同表述方式呈現</a:t>
                      </a:r>
                    </a:p>
                    <a:p>
                      <a:pPr algn="ctr"/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b="1" dirty="0" smtClean="0"/>
                    </a:p>
                    <a:p>
                      <a:pPr algn="ctr"/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不利於學生產生學習遷移</a:t>
                      </a:r>
                      <a:endParaRPr lang="zh-TW" altLang="en-US" b="1" dirty="0"/>
                    </a:p>
                  </a:txBody>
                  <a:tcPr/>
                </a:tc>
              </a:tr>
              <a:tr h="1679403">
                <a:tc>
                  <a:txBody>
                    <a:bodyPr/>
                    <a:lstStyle/>
                    <a:p>
                      <a:pPr algn="ctr"/>
                      <a:endParaRPr lang="en-US" altLang="zh-TW" sz="2000" b="1" dirty="0" smtClean="0"/>
                    </a:p>
                    <a:p>
                      <a:pPr algn="ctr"/>
                      <a:r>
                        <a:rPr lang="zh-TW" altLang="en-US" sz="2000" b="1" dirty="0" smtClean="0"/>
                        <a:t>十二年</a:t>
                      </a:r>
                      <a:endParaRPr lang="en-US" altLang="zh-TW" sz="2000" b="1" dirty="0" smtClean="0"/>
                    </a:p>
                    <a:p>
                      <a:pPr algn="ctr"/>
                      <a:r>
                        <a:rPr lang="zh-TW" altLang="en-US" sz="2000" b="1" dirty="0" smtClean="0"/>
                        <a:t>國教國語文領綱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以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文本表述</a:t>
                      </a:r>
                      <a:r>
                        <a:rPr lang="zh-TW" altLang="en-US" b="1" dirty="0" smtClean="0"/>
                        <a:t>方式</a:t>
                      </a:r>
                      <a:endParaRPr lang="en-US" altLang="zh-TW" b="1" dirty="0" smtClean="0"/>
                    </a:p>
                    <a:p>
                      <a:pPr algn="ctr"/>
                      <a:r>
                        <a:rPr lang="zh-TW" altLang="en-US" b="1" dirty="0" smtClean="0"/>
                        <a:t>為分類依據</a:t>
                      </a:r>
                      <a:endParaRPr lang="en-US" altLang="zh-TW" b="1" dirty="0" smtClean="0"/>
                    </a:p>
                    <a:p>
                      <a:pPr algn="ctr"/>
                      <a:endParaRPr lang="en-US" altLang="zh-TW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同一種文本表述</a:t>
                      </a:r>
                      <a:endParaRPr lang="en-US" altLang="zh-TW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描寫不同主題</a:t>
                      </a:r>
                      <a:endParaRPr lang="zh-TW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掌握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文本表述方式</a:t>
                      </a:r>
                      <a:r>
                        <a:rPr lang="zh-TW" altLang="en-US" sz="2000" dirty="0" smtClean="0"/>
                        <a:t>和文類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要素</a:t>
                      </a:r>
                      <a:endParaRPr lang="en-US" altLang="zh-TW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TW" sz="2000" dirty="0" smtClean="0"/>
                        <a:t>2.</a:t>
                      </a:r>
                      <a:r>
                        <a:rPr lang="zh-TW" altLang="en-US" sz="2000" dirty="0" smtClean="0"/>
                        <a:t>教授同類型的文本可配合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漸進</a:t>
                      </a:r>
                      <a:endParaRPr lang="en-US" altLang="zh-TW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釋放責任教學模式</a:t>
                      </a:r>
                      <a:r>
                        <a:rPr lang="en-US" altLang="zh-TW" sz="2000" dirty="0" smtClean="0"/>
                        <a:t>(T</a:t>
                      </a:r>
                      <a:r>
                        <a:rPr lang="en-US" altLang="zh-TW" sz="2000" dirty="0" smtClean="0">
                          <a:sym typeface="Wingdings" pitchFamily="2" charset="2"/>
                        </a:rPr>
                        <a:t>TSSS</a:t>
                      </a:r>
                      <a:r>
                        <a:rPr lang="en-US" altLang="zh-TW" sz="2000" dirty="0" smtClean="0"/>
                        <a:t>)</a:t>
                      </a:r>
                      <a:r>
                        <a:rPr lang="zh-TW" altLang="en-US" sz="2000" dirty="0" smtClean="0">
                          <a:latin typeface="新細明體"/>
                          <a:ea typeface="新細明體"/>
                        </a:rPr>
                        <a:t>，</a:t>
                      </a:r>
                      <a:endParaRPr lang="en-US" altLang="zh-TW" sz="2000" dirty="0" smtClean="0">
                        <a:latin typeface="新細明體"/>
                        <a:ea typeface="新細明體"/>
                      </a:endParaRPr>
                    </a:p>
                    <a:p>
                      <a:r>
                        <a:rPr lang="zh-TW" altLang="en-US" sz="2000" baseline="0" dirty="0" smtClean="0">
                          <a:latin typeface="新細明體"/>
                          <a:ea typeface="新細明體"/>
                        </a:rPr>
                        <a:t>  </a:t>
                      </a:r>
                      <a:r>
                        <a:rPr lang="zh-TW" altLang="en-US" sz="2000" dirty="0" smtClean="0">
                          <a:latin typeface="新細明體"/>
                          <a:ea typeface="新細明體"/>
                        </a:rPr>
                        <a:t>有利於帶入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</a:rPr>
                        <a:t>自學篇章</a:t>
                      </a:r>
                      <a:r>
                        <a:rPr lang="zh-TW" altLang="en-US" sz="2000" dirty="0" smtClean="0">
                          <a:latin typeface="新細明體"/>
                          <a:ea typeface="新細明體"/>
                        </a:rPr>
                        <a:t>的練習</a:t>
                      </a:r>
                      <a:endParaRPr lang="en-US" altLang="zh-TW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4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藉事說理</a:t>
            </a:r>
            <a:r>
              <a:rPr lang="en-US" altLang="zh-TW" b="1" dirty="0" err="1" smtClean="0">
                <a:solidFill>
                  <a:srgbClr val="0070C0"/>
                </a:solidFill>
              </a:rPr>
              <a:t>v.s</a:t>
            </a:r>
            <a:r>
              <a:rPr lang="zh-TW" altLang="en-US" b="1" dirty="0" smtClean="0">
                <a:solidFill>
                  <a:srgbClr val="0070C0"/>
                </a:solidFill>
              </a:rPr>
              <a:t>論點理由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639762"/>
          </a:xfrm>
        </p:spPr>
        <p:txBody>
          <a:bodyPr/>
          <a:lstStyle/>
          <a:p>
            <a:pPr algn="ctr"/>
            <a:r>
              <a:rPr lang="zh-TW" altLang="en-US" dirty="0" smtClean="0"/>
              <a:t>藉事說理</a:t>
            </a:r>
            <a:r>
              <a:rPr lang="en-US" altLang="zh-TW" dirty="0" smtClean="0"/>
              <a:t>(</a:t>
            </a:r>
            <a:r>
              <a:rPr lang="zh-TW" altLang="en-US" dirty="0"/>
              <a:t>音樂家與職籃巨星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454795"/>
            <a:ext cx="4040188" cy="4638501"/>
          </a:xfrm>
        </p:spPr>
        <p:txBody>
          <a:bodyPr/>
          <a:lstStyle/>
          <a:p>
            <a:r>
              <a:rPr lang="zh-TW" altLang="en-US" sz="1800" dirty="0"/>
              <a:t> </a:t>
            </a:r>
            <a:r>
              <a:rPr lang="zh-TW" altLang="en-US" sz="1200" dirty="0" smtClean="0"/>
              <a:t>喬丹</a:t>
            </a:r>
            <a:r>
              <a:rPr lang="zh-TW" altLang="en-US" sz="1200" dirty="0"/>
              <a:t>在讀中學時雖然熱衷於籃球，但卻有個致命的缺點──身材並不高大，九年級時（相當於國中三年級），身高五呎八吋，在學校的九年級球隊裡算是「矮」的，但他以苦練來彌補身高上的不利，在練球時，他總是第一個到場，最後一個離開。回到家裡，更是和他哥哥及同伴拼命練習。週末若沒有比賽，他就從早到晚練球練個沒完。 </a:t>
            </a:r>
            <a:br>
              <a:rPr lang="zh-TW" altLang="en-US" sz="1200" dirty="0"/>
            </a:br>
            <a:r>
              <a:rPr lang="zh-TW" altLang="en-US" sz="1200" dirty="0"/>
              <a:t>十年級時，雖然長到五呎十一吋，而且球技精湛，但教練還是嫌他「矮」，只讓他當學校代表隊的「二軍」。喬丹雖為此暗自飲泣，不過他並不氣餒，反而更賣力地磨練自己的球技，在「二軍」參賽時，每場球賽的平均得分高達二十八分；而就在這一年裡，他「忽然」又長高了四．五吋，因為身高「暴漲」，他才順利地被選為學校正式代表隊的隊員。 </a:t>
            </a:r>
            <a:br>
              <a:rPr lang="zh-TW" altLang="en-US" sz="1200" dirty="0"/>
            </a:br>
            <a:r>
              <a:rPr lang="zh-TW" altLang="en-US" sz="1200" dirty="0"/>
              <a:t>由於平日的苦練，再加上身高助勢，使他如虎添翼，而被北卡羅萊納大學籃球隊網羅，為他日後的踏上職籃鋪路。但球隊教練看上他的並不是他的天份或身高，而是多年培養出來的勤奮不懈苦練的精神。 </a:t>
            </a:r>
            <a:br>
              <a:rPr lang="zh-TW" altLang="en-US" sz="1200" dirty="0"/>
            </a:br>
            <a:endParaRPr lang="en-US" altLang="zh-TW" sz="1200" dirty="0" smtClean="0"/>
          </a:p>
          <a:p>
            <a:r>
              <a:rPr lang="zh-TW" altLang="en-US" sz="1200" dirty="0" smtClean="0"/>
              <a:t>如果</a:t>
            </a:r>
            <a:r>
              <a:rPr lang="zh-TW" altLang="en-US" sz="1200" dirty="0"/>
              <a:t>喬丹要等到自己長得「夠高」，才加緊練習球技，那可能為時已晚。磨練，絕不是臨陣磨鎗、臨渴掘井</a:t>
            </a:r>
            <a:r>
              <a:rPr lang="zh-TW" altLang="en-US" sz="1200" dirty="0" smtClean="0"/>
              <a:t>。即使</a:t>
            </a:r>
            <a:r>
              <a:rPr lang="zh-TW" altLang="en-US" sz="1200" dirty="0"/>
              <a:t>你的資質再好，若沒有經過琢磨，也是一塊沒有什麼價值的璞玉。而如果你因為自覺在某方面不如人，而且相信「勤能補拙」，願意比別人花更多的心血去練習，使它成為一種良好的習慣，那麼有一天物換星移，情況變得對自己有利時，這種良好的習慣就更能使你脫穎而出</a:t>
            </a:r>
            <a:r>
              <a:rPr lang="zh-TW" altLang="en-US" sz="1100" dirty="0"/>
              <a:t>。 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639762"/>
          </a:xfrm>
        </p:spPr>
        <p:txBody>
          <a:bodyPr/>
          <a:lstStyle/>
          <a:p>
            <a:pPr algn="ctr"/>
            <a:r>
              <a:rPr lang="zh-TW" altLang="en-US" dirty="0" smtClean="0"/>
              <a:t>論點理由</a:t>
            </a:r>
            <a:r>
              <a:rPr lang="en-US" altLang="zh-TW" dirty="0" smtClean="0"/>
              <a:t>(</a:t>
            </a:r>
            <a:r>
              <a:rPr lang="zh-TW" altLang="en-US" dirty="0" smtClean="0"/>
              <a:t>雅量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683568" y="1484784"/>
            <a:ext cx="3816424" cy="3528392"/>
          </a:xfrm>
          <a:prstGeom prst="roundRect">
            <a:avLst/>
          </a:prstGeom>
          <a:noFill/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5445224"/>
          </a:xfrm>
        </p:spPr>
        <p:txBody>
          <a:bodyPr/>
          <a:lstStyle/>
          <a:p>
            <a:r>
              <a:rPr lang="zh-TW" altLang="en-US" sz="1200" dirty="0"/>
              <a:t>朋友買了一件衣料，綠色的底子帶白色方格，當她拿給我們看時，一位對圍棋十分感與趣的同學說</a:t>
            </a:r>
            <a:r>
              <a:rPr lang="zh-TW" altLang="en-US" sz="1200" dirty="0" smtClean="0"/>
              <a:t>：「</a:t>
            </a:r>
            <a:r>
              <a:rPr lang="zh-TW" altLang="en-US" sz="1200" dirty="0"/>
              <a:t>啊，好像棋盤似的。</a:t>
            </a:r>
            <a:r>
              <a:rPr lang="zh-TW" altLang="en-US" sz="1200" dirty="0" smtClean="0"/>
              <a:t>」「</a:t>
            </a:r>
            <a:r>
              <a:rPr lang="zh-TW" altLang="en-US" sz="1200" dirty="0"/>
              <a:t>我看倒有點像稿紙。」我說</a:t>
            </a:r>
            <a:r>
              <a:rPr lang="zh-TW" altLang="en-US" sz="1200" dirty="0" smtClean="0"/>
              <a:t>。「</a:t>
            </a:r>
            <a:r>
              <a:rPr lang="zh-TW" altLang="en-US" sz="1200" dirty="0"/>
              <a:t>真像一塊塊綠豆糕。」一位外號叫「大食客」的同學緊接著說。</a:t>
            </a:r>
          </a:p>
          <a:p>
            <a:r>
              <a:rPr lang="zh-TW" altLang="en-US" sz="1200" dirty="0"/>
              <a:t>        我們不禁哄堂大笑，同樣的一件衣料，每個人卻有不同的感覺。那位朋友連忙把衣料用紙包好，她覺得衣料就是衣料，不是棋盤，也不是稿紙，更不是綠豆糕。</a:t>
            </a:r>
          </a:p>
          <a:p>
            <a:r>
              <a:rPr lang="zh-TW" altLang="en-US" sz="1200" dirty="0"/>
              <a:t>        人人的欣賞觀點不盡相同，那是和個人的性格與生活環境有關。</a:t>
            </a:r>
          </a:p>
          <a:p>
            <a:r>
              <a:rPr lang="zh-TW" altLang="en-US" sz="1200" dirty="0"/>
              <a:t>        如果經常逛布店的話，便會發現很少有一匹布沒有人選購過；換句話說，任何質地或花色的衣料，都有人欣賞它。一位鞋店的老闆曾指著櫥窗裡一雙式樣毫不漂亮的鞋子說：「無論怎麼難看的樣子，還是有人喜歡，所以不怕賣不出去。」</a:t>
            </a:r>
          </a:p>
          <a:p>
            <a:r>
              <a:rPr lang="zh-TW" altLang="en-US" sz="1200" dirty="0"/>
              <a:t>        就以「人」來說，又何嘗不是如此？也許我們看某人不順眼，但是在他的男友和女友心中，往往認為他如「天仙」或「白馬王子」般地完美無缺。</a:t>
            </a:r>
          </a:p>
          <a:p>
            <a:r>
              <a:rPr lang="zh-TW" altLang="en-US" sz="1200" dirty="0"/>
              <a:t>        人總會去尋求自己喜歡的事物，每個人的看法或觀點不同，並沒有什麼關係，重要的是──人與人之間，應該有彼此容忍和尊重對方的看法與觀點的雅量。</a:t>
            </a:r>
          </a:p>
          <a:p>
            <a:r>
              <a:rPr lang="zh-TW" altLang="en-US" sz="1200" dirty="0"/>
              <a:t>        如果他能從這扇門望見日出的美景，你又何必要他走向那扇窗去聆聽鳥鳴呢？你聽你的鳥鳴，他看他的日出，彼此都會有等量的美的感受。人與人偶有摩擦，往往都是由於缺乏那分雅量的緣故；因此，為了減少摩擦，增進和諧，我們必須努力培養雅量。</a:t>
            </a:r>
          </a:p>
          <a:p>
            <a:endParaRPr lang="zh-TW" altLang="en-US" sz="1000" dirty="0"/>
          </a:p>
        </p:txBody>
      </p:sp>
      <p:sp>
        <p:nvSpPr>
          <p:cNvPr id="9" name="矩形圖說文字 8"/>
          <p:cNvSpPr/>
          <p:nvPr/>
        </p:nvSpPr>
        <p:spPr>
          <a:xfrm>
            <a:off x="107807" y="1844824"/>
            <a:ext cx="504056" cy="2484276"/>
          </a:xfrm>
          <a:prstGeom prst="wedgeRectCallout">
            <a:avLst>
              <a:gd name="adj1" fmla="val 76349"/>
              <a:gd name="adj2" fmla="val -16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事件</a:t>
            </a:r>
            <a:r>
              <a:rPr lang="zh-TW" altLang="en-US" b="1" dirty="0"/>
              <a:t>描述</a:t>
            </a:r>
            <a:r>
              <a:rPr lang="zh-TW" altLang="en-US" b="1" dirty="0" smtClean="0"/>
              <a:t>完整</a:t>
            </a:r>
            <a:endParaRPr lang="en-US" altLang="zh-TW" b="1" dirty="0" smtClean="0">
              <a:latin typeface="微軟正黑體"/>
              <a:ea typeface="微軟正黑體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004048" y="1412776"/>
            <a:ext cx="3672408" cy="1728192"/>
          </a:xfrm>
          <a:prstGeom prst="roundRect">
            <a:avLst/>
          </a:prstGeom>
          <a:noFill/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圖說文字 14"/>
          <p:cNvSpPr/>
          <p:nvPr/>
        </p:nvSpPr>
        <p:spPr>
          <a:xfrm>
            <a:off x="8676456" y="1268760"/>
            <a:ext cx="467544" cy="2304256"/>
          </a:xfrm>
          <a:prstGeom prst="wedgeRectCallout">
            <a:avLst>
              <a:gd name="adj1" fmla="val -62115"/>
              <a:gd name="adj2" fmla="val -37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事件</a:t>
            </a:r>
            <a:r>
              <a:rPr lang="zh-TW" altLang="en-US" b="1" dirty="0"/>
              <a:t>描述</a:t>
            </a:r>
            <a:r>
              <a:rPr lang="zh-TW" altLang="en-US" b="1" dirty="0" smtClean="0"/>
              <a:t>簡單</a:t>
            </a:r>
            <a:endParaRPr lang="en-US" altLang="zh-TW" b="1" dirty="0" smtClean="0"/>
          </a:p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3935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7577" y="1700808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/>
              <a:t>舜發於畎畝之中</a:t>
            </a:r>
            <a:r>
              <a:rPr lang="zh-TW" altLang="zh-TW" sz="3200" dirty="0" smtClean="0"/>
              <a:t>，傅說</a:t>
            </a:r>
            <a:r>
              <a:rPr lang="zh-TW" altLang="zh-TW" sz="3200" dirty="0"/>
              <a:t>舉於版築之間</a:t>
            </a:r>
            <a:r>
              <a:rPr lang="zh-TW" altLang="zh-TW" sz="3200" dirty="0" smtClean="0"/>
              <a:t>，膠</a:t>
            </a:r>
            <a:r>
              <a:rPr lang="zh-TW" altLang="zh-TW" sz="3200" dirty="0"/>
              <a:t>鬲舉於魚鹽之中</a:t>
            </a:r>
            <a:r>
              <a:rPr lang="zh-TW" altLang="zh-TW" sz="3200" dirty="0" smtClean="0"/>
              <a:t>，管</a:t>
            </a:r>
            <a:r>
              <a:rPr lang="zh-TW" altLang="zh-TW" sz="3200" dirty="0"/>
              <a:t>夷吾舉於士</a:t>
            </a:r>
            <a:r>
              <a:rPr lang="zh-TW" altLang="zh-TW" sz="3200" dirty="0" smtClean="0"/>
              <a:t>，孫</a:t>
            </a:r>
            <a:r>
              <a:rPr lang="zh-TW" altLang="zh-TW" sz="3200" dirty="0"/>
              <a:t>叔敖舉於海</a:t>
            </a:r>
            <a:r>
              <a:rPr lang="zh-TW" altLang="zh-TW" sz="3200" dirty="0" smtClean="0"/>
              <a:t>，百里</a:t>
            </a:r>
            <a:r>
              <a:rPr lang="zh-TW" altLang="zh-TW" sz="3200" dirty="0"/>
              <a:t>奚舉於市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endParaRPr lang="en-US" altLang="zh-TW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整理表格</a:t>
            </a:r>
            <a:endParaRPr lang="en-US" altLang="zh-TW" sz="3200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r>
              <a:rPr lang="en-US" altLang="zh-TW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練習利用句型摘要大意</a:t>
            </a:r>
          </a:p>
          <a:p>
            <a:r>
              <a:rPr lang="zh-TW" altLang="en-US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</a:t>
            </a:r>
            <a:r>
              <a:rPr lang="zh-TW" altLang="zh-TW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原本</a:t>
            </a:r>
            <a:r>
              <a:rPr lang="zh-TW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……</a:t>
            </a:r>
            <a:r>
              <a:rPr lang="en-US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但是</a:t>
            </a:r>
            <a:r>
              <a:rPr lang="en-US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最後</a:t>
            </a:r>
            <a:r>
              <a:rPr lang="en-US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endParaRPr lang="en-US" altLang="zh-TW" sz="3200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(2)</a:t>
            </a:r>
            <a:r>
              <a:rPr lang="zh-TW" altLang="zh-TW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雖然</a:t>
            </a:r>
            <a:r>
              <a:rPr lang="zh-TW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……</a:t>
            </a:r>
            <a:r>
              <a:rPr lang="en-US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但是</a:t>
            </a:r>
            <a:r>
              <a:rPr lang="en-US" altLang="zh-TW" sz="32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最後</a:t>
            </a:r>
            <a:endParaRPr lang="en-US" altLang="zh-TW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32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手法：舉例論證、排比修辭</a:t>
            </a:r>
            <a:endParaRPr lang="zh-TW" altLang="zh-TW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7577" y="1116033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1.</a:t>
            </a:r>
            <a:r>
              <a:rPr lang="zh-TW" altLang="en-US" sz="3200" b="1" dirty="0" smtClean="0"/>
              <a:t>摘要重點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：</a:t>
            </a:r>
            <a:r>
              <a:rPr lang="zh-TW" altLang="en-US" sz="3200" b="1" dirty="0" smtClean="0"/>
              <a:t>事例</a:t>
            </a:r>
            <a:endParaRPr lang="zh-TW" altLang="en-US" sz="3200" b="1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r>
              <a:rPr lang="en-US" altLang="zh-TW" dirty="0">
                <a:solidFill>
                  <a:srgbClr val="C00000"/>
                </a:solidFill>
              </a:rPr>
              <a:t>-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7577" y="227687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</a:rPr>
              <a:t>故</a:t>
            </a:r>
            <a:r>
              <a:rPr lang="zh-TW" altLang="zh-TW" sz="3200" dirty="0"/>
              <a:t>天將降大任於斯人也，</a:t>
            </a:r>
          </a:p>
          <a:p>
            <a:r>
              <a:rPr lang="zh-TW" altLang="zh-TW" sz="3200" dirty="0"/>
              <a:t>必先苦其心志，勞其筋骨，餓其體膚，空乏其身，行拂亂其所爲</a:t>
            </a:r>
          </a:p>
          <a:p>
            <a:r>
              <a:rPr lang="en-US" altLang="zh-TW" sz="3200" dirty="0"/>
              <a:t> </a:t>
            </a:r>
            <a:r>
              <a:rPr lang="zh-TW" altLang="zh-TW" sz="3200" dirty="0" smtClean="0"/>
              <a:t>所以</a:t>
            </a:r>
            <a:r>
              <a:rPr lang="zh-TW" altLang="zh-TW" sz="3200" dirty="0"/>
              <a:t>動心忍性，曾益其所不能。</a:t>
            </a:r>
            <a:endParaRPr lang="en-US" altLang="zh-TW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7577" y="1116033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1.</a:t>
            </a:r>
            <a:r>
              <a:rPr lang="zh-TW" altLang="en-US" sz="3200" b="1" dirty="0" smtClean="0"/>
              <a:t>摘要重點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：</a:t>
            </a:r>
            <a:r>
              <a:rPr lang="zh-TW" altLang="en-US" sz="3200" b="1" dirty="0" smtClean="0"/>
              <a:t>事例</a:t>
            </a:r>
            <a:r>
              <a:rPr lang="zh-TW" altLang="en-US" sz="3200" b="1" dirty="0"/>
              <a:t>小結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2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7577" y="1116033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1.</a:t>
            </a:r>
            <a:r>
              <a:rPr lang="zh-TW" altLang="en-US" sz="3200" b="1" dirty="0" smtClean="0"/>
              <a:t>摘要重點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：</a:t>
            </a:r>
            <a:r>
              <a:rPr lang="zh-TW" alt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歸納事例</a:t>
            </a:r>
            <a:r>
              <a:rPr lang="zh-TW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小結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722669" y="2204864"/>
            <a:ext cx="5021743" cy="1828819"/>
            <a:chOff x="766" y="1043"/>
            <a:chExt cx="1868" cy="2426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766" y="1043"/>
              <a:ext cx="1352" cy="2426"/>
            </a:xfrm>
            <a:prstGeom prst="rect">
              <a:avLst/>
            </a:prstGeom>
            <a:solidFill>
              <a:srgbClr val="6399AB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r>
                <a:rPr lang="zh-TW" altLang="en-US" sz="2400" dirty="0" smtClean="0">
                  <a:solidFill>
                    <a:schemeClr val="bg1"/>
                  </a:solidFill>
                </a:rPr>
                <a:t>天將降大任於是人也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新細明體"/>
                  <a:ea typeface="新細明體"/>
                </a:rPr>
                <a:t>，</a:t>
              </a:r>
              <a:endParaRPr lang="en-US" altLang="zh-TW" sz="2400" dirty="0" smtClean="0">
                <a:solidFill>
                  <a:schemeClr val="bg1"/>
                </a:solidFill>
              </a:endParaRPr>
            </a:p>
            <a:p>
              <a:r>
                <a:rPr lang="zh-TW" altLang="zh-TW" sz="2400" dirty="0" smtClean="0">
                  <a:solidFill>
                    <a:schemeClr val="bg1"/>
                  </a:solidFill>
                </a:rPr>
                <a:t>苦</a:t>
              </a:r>
              <a:r>
                <a:rPr lang="zh-TW" altLang="zh-TW" sz="2400" dirty="0">
                  <a:solidFill>
                    <a:schemeClr val="bg1"/>
                  </a:solidFill>
                </a:rPr>
                <a:t>其心志，勞其筋骨，餓其體膚，空乏其身，行拂亂其所</a:t>
              </a:r>
              <a:r>
                <a:rPr lang="zh-TW" altLang="zh-TW" sz="2400" dirty="0" smtClean="0">
                  <a:solidFill>
                    <a:schemeClr val="bg1"/>
                  </a:solidFill>
                </a:rPr>
                <a:t>爲</a:t>
              </a:r>
              <a:r>
                <a:rPr lang="zh-TW" altLang="en-US" sz="2400" b="1" dirty="0" smtClean="0">
                  <a:solidFill>
                    <a:srgbClr val="FF0000"/>
                  </a:solidFill>
                </a:rPr>
                <a:t>（</a:t>
              </a:r>
              <a:r>
                <a:rPr lang="zh-TW" altLang="en-US" sz="2400" b="1" dirty="0">
                  <a:solidFill>
                    <a:srgbClr val="FF0000"/>
                  </a:solidFill>
                </a:rPr>
                <a:t>呼應第一段）</a:t>
              </a:r>
            </a:p>
            <a:p>
              <a:r>
                <a:rPr lang="en-US" altLang="zh-TW" dirty="0" smtClean="0">
                  <a:solidFill>
                    <a:schemeClr val="bg1"/>
                  </a:solidFill>
                  <a:latin typeface="Tahoma" panose="020B0604030504040204" pitchFamily="34" charset="0"/>
                  <a:ea typeface="典匠中特圓" pitchFamily="49" charset="-120"/>
                  <a:cs typeface="Tahoma" panose="020B0604030504040204" pitchFamily="34" charset="0"/>
                </a:rPr>
                <a:t> </a:t>
              </a:r>
              <a:endParaRPr lang="en-US" altLang="zh-TW" dirty="0">
                <a:solidFill>
                  <a:schemeClr val="bg1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 rot="2453077">
              <a:off x="2171" y="1721"/>
              <a:ext cx="463" cy="1202"/>
            </a:xfrm>
            <a:prstGeom prst="rightArrow">
              <a:avLst>
                <a:gd name="adj1" fmla="val 50000"/>
                <a:gd name="adj2" fmla="val 36991"/>
              </a:avLst>
            </a:prstGeom>
            <a:solidFill>
              <a:srgbClr val="5274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685031" y="3448433"/>
            <a:ext cx="7683159" cy="2745490"/>
            <a:chOff x="766" y="-173"/>
            <a:chExt cx="2858" cy="364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gray">
            <a:xfrm>
              <a:off x="766" y="1043"/>
              <a:ext cx="1352" cy="2426"/>
            </a:xfrm>
            <a:prstGeom prst="rect">
              <a:avLst/>
            </a:prstGeom>
            <a:solidFill>
              <a:srgbClr val="E6A91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/>
              <a:endParaRPr lang="en-US" altLang="zh-TW" sz="3200" b="1" dirty="0">
                <a:solidFill>
                  <a:schemeClr val="bg1"/>
                </a:solidFill>
              </a:endParaRPr>
            </a:p>
            <a:p>
              <a:pPr algn="ctr"/>
              <a:r>
                <a:rPr lang="zh-TW" altLang="en-US" sz="3200" b="1" dirty="0" smtClean="0">
                  <a:solidFill>
                    <a:srgbClr val="FF0000"/>
                  </a:solidFill>
                </a:rPr>
                <a:t>所以</a:t>
              </a:r>
              <a:r>
                <a:rPr lang="zh-TW" altLang="zh-TW" sz="3200" b="1" dirty="0" smtClean="0">
                  <a:solidFill>
                    <a:schemeClr val="bg1"/>
                  </a:solidFill>
                </a:rPr>
                <a:t>動心</a:t>
              </a:r>
              <a:r>
                <a:rPr lang="en-US" altLang="zh-TW" sz="3200" b="1" dirty="0" smtClean="0">
                  <a:solidFill>
                    <a:schemeClr val="bg1"/>
                  </a:solidFill>
                </a:rPr>
                <a:t> </a:t>
              </a:r>
              <a:r>
                <a:rPr lang="zh-TW" altLang="zh-TW" sz="3200" b="1" dirty="0">
                  <a:solidFill>
                    <a:schemeClr val="bg1"/>
                  </a:solidFill>
                </a:rPr>
                <a:t>忍</a:t>
              </a:r>
              <a:r>
                <a:rPr lang="zh-TW" altLang="zh-TW" sz="3200" b="1" dirty="0" smtClean="0">
                  <a:solidFill>
                    <a:schemeClr val="bg1"/>
                  </a:solidFill>
                </a:rPr>
                <a:t>性</a:t>
              </a:r>
              <a:endParaRPr lang="en-US" altLang="zh-TW" sz="3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TW" altLang="zh-TW" sz="3200" b="1" dirty="0">
                  <a:solidFill>
                    <a:schemeClr val="bg1"/>
                  </a:solidFill>
                </a:rPr>
                <a:t>曾益其所不能</a:t>
              </a:r>
              <a:endParaRPr lang="en-US" altLang="zh-TW" sz="3200" b="1" dirty="0">
                <a:solidFill>
                  <a:schemeClr val="bg1"/>
                </a:solidFill>
              </a:endParaRPr>
            </a:p>
            <a:p>
              <a:endParaRPr lang="en-US" altLang="zh-TW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gray">
            <a:xfrm>
              <a:off x="2721" y="-173"/>
              <a:ext cx="903" cy="24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典匠中特圓" pitchFamily="49" charset="-120"/>
                  <a:cs typeface="Tahoma" panose="020B0604030504040204" pitchFamily="34" charset="0"/>
                </a:rPr>
                <a:t>生於憂患</a:t>
              </a:r>
              <a:endParaRPr lang="en-US" altLang="zh-TW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endParaRP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典匠中特圓" pitchFamily="49" charset="-120"/>
                  <a:cs typeface="Tahoma" panose="020B0604030504040204" pitchFamily="34" charset="0"/>
                </a:rPr>
                <a:t>的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典匠中特圓" pitchFamily="49" charset="-120"/>
                  <a:cs typeface="Tahoma" panose="020B0604030504040204" pitchFamily="34" charset="0"/>
                </a:rPr>
                <a:t>理由</a:t>
              </a:r>
              <a:endParaRPr lang="en-US" altLang="zh-TW" sz="2800" b="1" dirty="0">
                <a:solidFill>
                  <a:schemeClr val="bg1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 rot="20039494">
              <a:off x="2171" y="1721"/>
              <a:ext cx="463" cy="1071"/>
            </a:xfrm>
            <a:prstGeom prst="rightArrow">
              <a:avLst>
                <a:gd name="adj1" fmla="val 50000"/>
                <a:gd name="adj2" fmla="val 36991"/>
              </a:avLst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1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7577" y="1116033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1.</a:t>
            </a:r>
            <a:r>
              <a:rPr lang="zh-TW" altLang="en-US" sz="3200" b="1" dirty="0" smtClean="0"/>
              <a:t>摘要重點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：</a:t>
            </a:r>
            <a:r>
              <a:rPr lang="zh-TW" alt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歸納事例</a:t>
            </a:r>
            <a:r>
              <a:rPr lang="zh-TW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小結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9309" y="207313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en-US" altLang="zh-TW" dirty="0">
                <a:solidFill>
                  <a:srgbClr val="C00000"/>
                </a:solidFill>
              </a:rPr>
              <a:t>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722669" y="2204864"/>
            <a:ext cx="5021743" cy="1828819"/>
            <a:chOff x="766" y="1043"/>
            <a:chExt cx="1868" cy="2426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766" y="1043"/>
              <a:ext cx="1352" cy="2426"/>
            </a:xfrm>
            <a:prstGeom prst="rect">
              <a:avLst/>
            </a:prstGeom>
            <a:solidFill>
              <a:srgbClr val="6399AB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r>
                <a:rPr lang="zh-TW" altLang="en-US" sz="2400" dirty="0" smtClean="0">
                  <a:solidFill>
                    <a:schemeClr val="bg1"/>
                  </a:solidFill>
                </a:rPr>
                <a:t>天將降大任於是人也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新細明體"/>
                  <a:ea typeface="新細明體"/>
                </a:rPr>
                <a:t>，</a:t>
              </a:r>
              <a:endParaRPr lang="en-US" altLang="zh-TW" sz="2400" dirty="0" smtClean="0">
                <a:solidFill>
                  <a:schemeClr val="bg1"/>
                </a:solidFill>
              </a:endParaRPr>
            </a:p>
            <a:p>
              <a:r>
                <a:rPr lang="zh-TW" altLang="zh-TW" sz="2400" dirty="0" smtClean="0">
                  <a:solidFill>
                    <a:schemeClr val="bg1"/>
                  </a:solidFill>
                </a:rPr>
                <a:t>苦</a:t>
              </a:r>
              <a:r>
                <a:rPr lang="zh-TW" altLang="zh-TW" sz="2400" dirty="0">
                  <a:solidFill>
                    <a:schemeClr val="bg1"/>
                  </a:solidFill>
                </a:rPr>
                <a:t>其心志，勞其筋骨，餓其體膚，空乏其身，行拂亂其所</a:t>
              </a:r>
              <a:r>
                <a:rPr lang="zh-TW" altLang="zh-TW" sz="2400" dirty="0" smtClean="0">
                  <a:solidFill>
                    <a:schemeClr val="bg1"/>
                  </a:solidFill>
                </a:rPr>
                <a:t>爲</a:t>
              </a:r>
              <a:r>
                <a:rPr lang="zh-TW" altLang="en-US" sz="2400" b="1" dirty="0" smtClean="0">
                  <a:solidFill>
                    <a:srgbClr val="FF0000"/>
                  </a:solidFill>
                </a:rPr>
                <a:t>（</a:t>
              </a:r>
              <a:r>
                <a:rPr lang="zh-TW" altLang="en-US" sz="2400" b="1" dirty="0">
                  <a:solidFill>
                    <a:srgbClr val="FF0000"/>
                  </a:solidFill>
                </a:rPr>
                <a:t>呼應第一段）</a:t>
              </a:r>
            </a:p>
            <a:p>
              <a:r>
                <a:rPr lang="en-US" altLang="zh-TW" dirty="0" smtClean="0">
                  <a:solidFill>
                    <a:schemeClr val="bg1"/>
                  </a:solidFill>
                  <a:latin typeface="Tahoma" panose="020B0604030504040204" pitchFamily="34" charset="0"/>
                  <a:ea typeface="典匠中特圓" pitchFamily="49" charset="-120"/>
                  <a:cs typeface="Tahoma" panose="020B0604030504040204" pitchFamily="34" charset="0"/>
                </a:rPr>
                <a:t> </a:t>
              </a:r>
              <a:endParaRPr lang="en-US" altLang="zh-TW" dirty="0">
                <a:solidFill>
                  <a:schemeClr val="bg1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 rot="2453077">
              <a:off x="2171" y="1721"/>
              <a:ext cx="463" cy="1202"/>
            </a:xfrm>
            <a:prstGeom prst="rightArrow">
              <a:avLst>
                <a:gd name="adj1" fmla="val 50000"/>
                <a:gd name="adj2" fmla="val 36991"/>
              </a:avLst>
            </a:prstGeom>
            <a:solidFill>
              <a:srgbClr val="5274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685031" y="3448433"/>
            <a:ext cx="7683159" cy="2745490"/>
            <a:chOff x="766" y="-173"/>
            <a:chExt cx="2858" cy="364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gray">
            <a:xfrm>
              <a:off x="766" y="1043"/>
              <a:ext cx="1352" cy="2426"/>
            </a:xfrm>
            <a:prstGeom prst="rect">
              <a:avLst/>
            </a:prstGeom>
            <a:solidFill>
              <a:srgbClr val="E6A91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/>
              <a:endParaRPr lang="en-US" altLang="zh-TW" sz="3200" b="1" dirty="0">
                <a:solidFill>
                  <a:schemeClr val="bg1"/>
                </a:solidFill>
              </a:endParaRPr>
            </a:p>
            <a:p>
              <a:pPr algn="ctr"/>
              <a:r>
                <a:rPr lang="zh-TW" altLang="en-US" sz="3200" b="1" dirty="0" smtClean="0">
                  <a:solidFill>
                    <a:srgbClr val="FF0000"/>
                  </a:solidFill>
                </a:rPr>
                <a:t>所以</a:t>
              </a:r>
              <a:r>
                <a:rPr lang="zh-TW" altLang="zh-TW" sz="3200" b="1" dirty="0" smtClean="0">
                  <a:solidFill>
                    <a:schemeClr val="bg1"/>
                  </a:solidFill>
                </a:rPr>
                <a:t>動心</a:t>
              </a:r>
              <a:r>
                <a:rPr lang="en-US" altLang="zh-TW" sz="3200" b="1" dirty="0" smtClean="0">
                  <a:solidFill>
                    <a:schemeClr val="bg1"/>
                  </a:solidFill>
                </a:rPr>
                <a:t> </a:t>
              </a:r>
              <a:r>
                <a:rPr lang="zh-TW" altLang="zh-TW" sz="3200" b="1" dirty="0">
                  <a:solidFill>
                    <a:schemeClr val="bg1"/>
                  </a:solidFill>
                </a:rPr>
                <a:t>忍</a:t>
              </a:r>
              <a:r>
                <a:rPr lang="zh-TW" altLang="zh-TW" sz="3200" b="1" dirty="0" smtClean="0">
                  <a:solidFill>
                    <a:schemeClr val="bg1"/>
                  </a:solidFill>
                </a:rPr>
                <a:t>性</a:t>
              </a:r>
              <a:endParaRPr lang="en-US" altLang="zh-TW" sz="3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TW" altLang="zh-TW" sz="3200" b="1" dirty="0">
                  <a:solidFill>
                    <a:schemeClr val="bg1"/>
                  </a:solidFill>
                </a:rPr>
                <a:t>曾益其所不能</a:t>
              </a:r>
              <a:endParaRPr lang="en-US" altLang="zh-TW" sz="3200" b="1" dirty="0">
                <a:solidFill>
                  <a:schemeClr val="bg1"/>
                </a:solidFill>
              </a:endParaRPr>
            </a:p>
            <a:p>
              <a:endParaRPr lang="en-US" altLang="zh-TW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gray">
            <a:xfrm>
              <a:off x="2721" y="-173"/>
              <a:ext cx="903" cy="24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典匠中特圓" pitchFamily="49" charset="-120"/>
                  <a:cs typeface="Tahoma" panose="020B0604030504040204" pitchFamily="34" charset="0"/>
                </a:rPr>
                <a:t>生於憂患</a:t>
              </a:r>
              <a:endParaRPr lang="en-US" altLang="zh-TW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endParaRP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典匠中特圓" pitchFamily="49" charset="-120"/>
                  <a:cs typeface="Tahoma" panose="020B0604030504040204" pitchFamily="34" charset="0"/>
                </a:rPr>
                <a:t>的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典匠中特圓" pitchFamily="49" charset="-120"/>
                  <a:cs typeface="Tahoma" panose="020B0604030504040204" pitchFamily="34" charset="0"/>
                </a:rPr>
                <a:t>理由</a:t>
              </a:r>
              <a:endParaRPr lang="en-US" altLang="zh-TW" sz="2800" b="1" dirty="0">
                <a:solidFill>
                  <a:schemeClr val="bg1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 rot="20039494">
              <a:off x="2171" y="1721"/>
              <a:ext cx="463" cy="1071"/>
            </a:xfrm>
            <a:prstGeom prst="rightArrow">
              <a:avLst>
                <a:gd name="adj1" fmla="val 50000"/>
                <a:gd name="adj2" fmla="val 36991"/>
              </a:avLst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5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736359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舉例論證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歸納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論證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、因果論證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11560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新細明體"/>
                <a:ea typeface="新細明體"/>
              </a:rPr>
              <a:t>◎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論證</a:t>
            </a:r>
            <a:r>
              <a:rPr lang="zh-TW" altLang="en-US" sz="3200" b="1" dirty="0">
                <a:solidFill>
                  <a:srgbClr val="C00000"/>
                </a:solidFill>
              </a:rPr>
              <a:t>手法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0580" y="134076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002060"/>
                </a:solidFill>
              </a:rPr>
              <a:t>人恆過，然後能改</a:t>
            </a:r>
            <a:r>
              <a:rPr lang="zh-TW" altLang="zh-TW" sz="3200" b="1" dirty="0" smtClean="0">
                <a:solidFill>
                  <a:srgbClr val="002060"/>
                </a:solidFill>
              </a:rPr>
              <a:t>。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           </a:t>
            </a:r>
            <a:r>
              <a:rPr lang="en-US" altLang="zh-TW" sz="3200" b="1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zh-TW" altLang="en-US" sz="3200" b="1" dirty="0" smtClean="0">
                <a:solidFill>
                  <a:srgbClr val="FF0000"/>
                </a:solidFill>
                <a:sym typeface="Wingdings" pitchFamily="2" charset="2"/>
              </a:rPr>
              <a:t>自以為是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zh-TW" sz="3200" b="1" dirty="0" smtClean="0">
                <a:solidFill>
                  <a:srgbClr val="002060"/>
                </a:solidFill>
              </a:rPr>
              <a:t>困</a:t>
            </a:r>
            <a:r>
              <a:rPr lang="zh-TW" altLang="zh-TW" sz="3200" b="1" dirty="0">
                <a:solidFill>
                  <a:srgbClr val="002060"/>
                </a:solidFill>
              </a:rPr>
              <a:t>於心，衡於慮，而後作</a:t>
            </a:r>
            <a:r>
              <a:rPr lang="zh-TW" altLang="zh-TW" sz="3200" b="1" dirty="0" smtClean="0">
                <a:solidFill>
                  <a:srgbClr val="002060"/>
                </a:solidFill>
              </a:rPr>
              <a:t>，</a:t>
            </a:r>
            <a:r>
              <a:rPr lang="en-US" altLang="zh-TW" sz="3200" b="1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zh-TW" altLang="en-US" sz="3200" b="1" dirty="0" smtClean="0">
                <a:solidFill>
                  <a:srgbClr val="FF0000"/>
                </a:solidFill>
                <a:sym typeface="Wingdings" pitchFamily="2" charset="2"/>
              </a:rPr>
              <a:t>困而知之</a:t>
            </a:r>
            <a:r>
              <a:rPr lang="zh-TW" altLang="en-US" b="1" dirty="0" smtClean="0">
                <a:solidFill>
                  <a:srgbClr val="FF0000"/>
                </a:solidFill>
                <a:sym typeface="Wingdings" pitchFamily="2" charset="2"/>
              </a:rPr>
              <a:t>（內在）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zh-TW" sz="3200" b="1" dirty="0" smtClean="0">
                <a:solidFill>
                  <a:srgbClr val="002060"/>
                </a:solidFill>
              </a:rPr>
              <a:t>徵</a:t>
            </a:r>
            <a:r>
              <a:rPr lang="zh-TW" altLang="zh-TW" sz="3200" b="1" dirty="0">
                <a:solidFill>
                  <a:srgbClr val="002060"/>
                </a:solidFill>
              </a:rPr>
              <a:t>於色，發於聲，而後喻</a:t>
            </a:r>
            <a:r>
              <a:rPr lang="zh-TW" altLang="zh-TW" sz="3200" dirty="0" smtClean="0"/>
              <a:t>。</a:t>
            </a:r>
            <a:r>
              <a:rPr lang="en-US" altLang="zh-TW" sz="3200" dirty="0" smtClean="0">
                <a:sym typeface="Wingdings" pitchFamily="2" charset="2"/>
              </a:rPr>
              <a:t></a:t>
            </a:r>
            <a:r>
              <a:rPr lang="zh-TW" altLang="en-US" sz="3200" b="1" dirty="0" smtClean="0">
                <a:solidFill>
                  <a:srgbClr val="FF0000"/>
                </a:solidFill>
                <a:sym typeface="Wingdings" pitchFamily="2" charset="2"/>
              </a:rPr>
              <a:t>後知後覺</a:t>
            </a:r>
            <a:r>
              <a:rPr lang="zh-TW" altLang="en-US" b="1" dirty="0" smtClean="0">
                <a:solidFill>
                  <a:srgbClr val="FF0000"/>
                </a:solidFill>
                <a:sym typeface="Wingdings" pitchFamily="2" charset="2"/>
              </a:rPr>
              <a:t>（外在</a:t>
            </a:r>
            <a:r>
              <a:rPr lang="zh-TW" altLang="en-US" b="1" dirty="0">
                <a:solidFill>
                  <a:srgbClr val="FF0000"/>
                </a:solidFill>
                <a:sym typeface="Wingdings" pitchFamily="2" charset="2"/>
              </a:rPr>
              <a:t>）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endParaRPr lang="zh-TW" altLang="zh-TW" sz="3200" b="1" dirty="0">
              <a:solidFill>
                <a:srgbClr val="FF0000"/>
              </a:solidFill>
            </a:endParaRPr>
          </a:p>
          <a:p>
            <a:endParaRPr lang="en-US" altLang="zh-TW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2350" y="82933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1.</a:t>
            </a:r>
            <a:r>
              <a:rPr lang="zh-TW" altLang="en-US" sz="3200" b="1" dirty="0" smtClean="0"/>
              <a:t>摘要重點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：個人</a:t>
            </a:r>
            <a:r>
              <a:rPr lang="zh-TW" altLang="en-US" sz="3200" b="1" dirty="0" smtClean="0">
                <a:latin typeface="新細明體"/>
                <a:ea typeface="新細明體"/>
              </a:rPr>
              <a:t>「</a:t>
            </a:r>
            <a:r>
              <a:rPr lang="zh-TW" altLang="en-US" sz="3200" b="1" dirty="0">
                <a:latin typeface="微軟正黑體"/>
                <a:ea typeface="微軟正黑體"/>
              </a:rPr>
              <a:t>生於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憂患</a:t>
            </a:r>
            <a:r>
              <a:rPr lang="zh-TW" altLang="en-US" sz="3200" b="1" dirty="0" smtClean="0">
                <a:latin typeface="新細明體"/>
                <a:ea typeface="新細明體"/>
              </a:rPr>
              <a:t>」</a:t>
            </a:r>
            <a:r>
              <a:rPr lang="zh-TW" altLang="en-US" sz="3200" b="1" dirty="0">
                <a:latin typeface="新細明體"/>
                <a:ea typeface="新細明體"/>
              </a:rPr>
              <a:t>的理由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9309" y="116632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r>
              <a:rPr lang="en-US" altLang="zh-TW" dirty="0" smtClean="0">
                <a:solidFill>
                  <a:srgbClr val="C00000"/>
                </a:solidFill>
              </a:rPr>
              <a:t>-3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49558" y="2996952"/>
            <a:ext cx="7131083" cy="1492312"/>
            <a:chOff x="766" y="1043"/>
            <a:chExt cx="2771" cy="2426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766" y="1043"/>
              <a:ext cx="1352" cy="2426"/>
            </a:xfrm>
            <a:prstGeom prst="rect">
              <a:avLst/>
            </a:prstGeom>
            <a:solidFill>
              <a:srgbClr val="6399AB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r>
                <a:rPr lang="zh-TW" altLang="zh-TW" b="1" dirty="0">
                  <a:solidFill>
                    <a:schemeClr val="bg1"/>
                  </a:solidFill>
                </a:rPr>
                <a:t>苦其心志，勞其筋骨，餓其體膚，空乏其身，行拂亂其所爲</a:t>
              </a:r>
              <a:endParaRPr lang="zh-TW" altLang="en-US" b="1" dirty="0">
                <a:solidFill>
                  <a:schemeClr val="bg1"/>
                </a:solidFill>
              </a:endParaRPr>
            </a:p>
            <a:p>
              <a:endParaRPr lang="en-US" altLang="zh-TW" dirty="0">
                <a:solidFill>
                  <a:schemeClr val="bg1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gray">
            <a:xfrm>
              <a:off x="2634" y="1043"/>
              <a:ext cx="903" cy="2426"/>
            </a:xfrm>
            <a:prstGeom prst="rect">
              <a:avLst/>
            </a:prstGeom>
            <a:solidFill>
              <a:srgbClr val="1CA3BA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zh-TW" b="1" dirty="0" smtClean="0">
                  <a:solidFill>
                    <a:schemeClr val="bg1"/>
                  </a:solidFill>
                </a:rPr>
                <a:t>人</a:t>
              </a:r>
              <a:r>
                <a:rPr lang="zh-TW" altLang="zh-TW" b="1" dirty="0">
                  <a:solidFill>
                    <a:schemeClr val="bg1"/>
                  </a:solidFill>
                </a:rPr>
                <a:t>恆</a:t>
              </a:r>
              <a:r>
                <a:rPr lang="zh-TW" altLang="zh-TW" b="1" dirty="0">
                  <a:solidFill>
                    <a:srgbClr val="FFFF00"/>
                  </a:solidFill>
                </a:rPr>
                <a:t>過</a:t>
              </a:r>
              <a:r>
                <a:rPr lang="zh-TW" altLang="en-US" b="1" dirty="0" smtClean="0">
                  <a:solidFill>
                    <a:schemeClr val="bg1"/>
                  </a:solidFill>
                </a:rPr>
                <a:t>，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zh-TW" b="1" dirty="0" smtClean="0">
                  <a:solidFill>
                    <a:srgbClr val="FFFF00"/>
                  </a:solidFill>
                </a:rPr>
                <a:t>困</a:t>
              </a:r>
              <a:r>
                <a:rPr lang="zh-TW" altLang="zh-TW" b="1" dirty="0">
                  <a:solidFill>
                    <a:schemeClr val="bg1"/>
                  </a:solidFill>
                </a:rPr>
                <a:t>於心</a:t>
              </a:r>
              <a:r>
                <a:rPr lang="zh-TW" altLang="zh-TW" b="1" dirty="0" smtClean="0">
                  <a:solidFill>
                    <a:schemeClr val="bg1"/>
                  </a:solidFill>
                </a:rPr>
                <a:t>，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zh-TW" b="1" dirty="0" smtClean="0">
                  <a:solidFill>
                    <a:srgbClr val="FFFF00"/>
                  </a:solidFill>
                </a:rPr>
                <a:t>衡</a:t>
              </a:r>
              <a:r>
                <a:rPr lang="zh-TW" altLang="zh-TW" b="1" dirty="0">
                  <a:solidFill>
                    <a:schemeClr val="bg1"/>
                  </a:solidFill>
                </a:rPr>
                <a:t>於慮</a:t>
              </a:r>
              <a:r>
                <a:rPr lang="zh-TW" altLang="zh-TW" b="1" dirty="0" smtClean="0">
                  <a:solidFill>
                    <a:schemeClr val="bg1"/>
                  </a:solidFill>
                </a:rPr>
                <a:t>，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zh-TW" b="1" dirty="0" smtClean="0">
                  <a:solidFill>
                    <a:srgbClr val="FFFF00"/>
                  </a:solidFill>
                </a:rPr>
                <a:t>徵</a:t>
              </a:r>
              <a:r>
                <a:rPr lang="zh-TW" altLang="zh-TW" b="1" dirty="0">
                  <a:solidFill>
                    <a:schemeClr val="bg1"/>
                  </a:solidFill>
                </a:rPr>
                <a:t>於色</a:t>
              </a:r>
              <a:r>
                <a:rPr lang="zh-TW" altLang="zh-TW" b="1" dirty="0" smtClean="0">
                  <a:solidFill>
                    <a:schemeClr val="bg1"/>
                  </a:solidFill>
                </a:rPr>
                <a:t>，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zh-TW" b="1" dirty="0" smtClean="0">
                  <a:solidFill>
                    <a:srgbClr val="FFFF00"/>
                  </a:solidFill>
                </a:rPr>
                <a:t>發</a:t>
              </a:r>
              <a:r>
                <a:rPr lang="zh-TW" altLang="zh-TW" b="1" dirty="0">
                  <a:solidFill>
                    <a:schemeClr val="bg1"/>
                  </a:solidFill>
                </a:rPr>
                <a:t>於聲</a:t>
              </a:r>
              <a:endParaRPr lang="zh-TW" altLang="en-US" b="1" dirty="0">
                <a:solidFill>
                  <a:schemeClr val="bg1"/>
                </a:solidFill>
              </a:endParaRPr>
            </a:p>
            <a:p>
              <a:endParaRPr lang="en-US" altLang="zh-TW" dirty="0">
                <a:solidFill>
                  <a:schemeClr val="bg1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2171" y="1721"/>
              <a:ext cx="463" cy="1202"/>
            </a:xfrm>
            <a:prstGeom prst="rightArrow">
              <a:avLst>
                <a:gd name="adj1" fmla="val 50000"/>
                <a:gd name="adj2" fmla="val 36991"/>
              </a:avLst>
            </a:prstGeom>
            <a:solidFill>
              <a:srgbClr val="5274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44450" rIns="45720" bIns="44450" anchor="ctr" anchorCtr="1"/>
            <a:lstStyle/>
            <a:p>
              <a:r>
                <a:rPr lang="zh-TW" altLang="en-US" sz="2400" dirty="0" smtClean="0">
                  <a:solidFill>
                    <a:schemeClr val="bg1"/>
                  </a:solidFill>
                </a:rPr>
                <a:t>呼應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651383" y="4581128"/>
            <a:ext cx="7190692" cy="2056867"/>
            <a:chOff x="766" y="1043"/>
            <a:chExt cx="2771" cy="2426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gray">
            <a:xfrm>
              <a:off x="766" y="1043"/>
              <a:ext cx="1352" cy="2426"/>
            </a:xfrm>
            <a:prstGeom prst="rect">
              <a:avLst/>
            </a:prstGeom>
            <a:solidFill>
              <a:srgbClr val="E6A91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r>
                <a:rPr lang="en-US" altLang="zh-TW">
                  <a:solidFill>
                    <a:schemeClr val="bg1"/>
                  </a:solidFill>
                  <a:latin typeface="Tahoma" panose="020B0604030504040204" pitchFamily="34" charset="0"/>
                  <a:ea typeface="典匠中特圓" pitchFamily="49" charset="-12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gray">
            <a:xfrm>
              <a:off x="2634" y="1043"/>
              <a:ext cx="903" cy="24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endParaRPr lang="en-US" altLang="zh-TW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能</a:t>
              </a:r>
              <a:r>
                <a:rPr lang="zh-TW" altLang="en-US" b="1" dirty="0">
                  <a:solidFill>
                    <a:srgbClr val="FFFF00"/>
                  </a:solidFill>
                </a:rPr>
                <a:t>改</a:t>
              </a:r>
              <a:r>
                <a:rPr lang="zh-TW" altLang="en-US" b="1" dirty="0">
                  <a:solidFill>
                    <a:schemeClr val="bg1"/>
                  </a:solidFill>
                </a:rPr>
                <a:t>，</a:t>
              </a:r>
              <a:endParaRPr lang="en-US" altLang="zh-TW" b="1" dirty="0">
                <a:solidFill>
                  <a:schemeClr val="bg1"/>
                </a:solidFill>
              </a:endParaRPr>
            </a:p>
            <a:p>
              <a:r>
                <a:rPr lang="zh-TW" altLang="zh-TW" b="1" dirty="0">
                  <a:solidFill>
                    <a:schemeClr val="bg1"/>
                  </a:solidFill>
                </a:rPr>
                <a:t>而後</a:t>
              </a:r>
              <a:r>
                <a:rPr lang="zh-TW" altLang="zh-TW" b="1" dirty="0">
                  <a:solidFill>
                    <a:srgbClr val="FFFF00"/>
                  </a:solidFill>
                </a:rPr>
                <a:t>作</a:t>
              </a:r>
              <a:r>
                <a:rPr lang="zh-TW" altLang="zh-TW" b="1" dirty="0">
                  <a:solidFill>
                    <a:schemeClr val="bg1"/>
                  </a:solidFill>
                </a:rPr>
                <a:t>， 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zh-TW" b="1" dirty="0" smtClean="0">
                  <a:solidFill>
                    <a:schemeClr val="bg1"/>
                  </a:solidFill>
                </a:rPr>
                <a:t>而後</a:t>
              </a:r>
              <a:r>
                <a:rPr lang="zh-TW" altLang="zh-TW" b="1" dirty="0">
                  <a:solidFill>
                    <a:srgbClr val="FFFF00"/>
                  </a:solidFill>
                </a:rPr>
                <a:t>喻</a:t>
              </a:r>
              <a:endParaRPr lang="zh-TW" altLang="en-US" b="1" dirty="0">
                <a:solidFill>
                  <a:srgbClr val="FFFF00"/>
                </a:solidFill>
              </a:endParaRPr>
            </a:p>
            <a:p>
              <a:endParaRPr lang="en-US" altLang="zh-TW" dirty="0">
                <a:solidFill>
                  <a:schemeClr val="bg1"/>
                </a:solidFill>
                <a:latin typeface="Tahoma" panose="020B0604030504040204" pitchFamily="34" charset="0"/>
                <a:ea typeface="典匠中特圓" pitchFamily="49" charset="-120"/>
                <a:cs typeface="Tahoma" panose="020B0604030504040204" pitchFamily="34" charset="0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2171" y="1721"/>
              <a:ext cx="463" cy="1071"/>
            </a:xfrm>
            <a:prstGeom prst="rightArrow">
              <a:avLst>
                <a:gd name="adj1" fmla="val 50000"/>
                <a:gd name="adj2" fmla="val 36991"/>
              </a:avLst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44450" rIns="45720" bIns="44450" anchor="ctr" anchorCtr="1"/>
            <a:lstStyle/>
            <a:p>
              <a:r>
                <a:rPr lang="zh-TW" altLang="en-US" sz="2400" dirty="0" smtClean="0">
                  <a:solidFill>
                    <a:schemeClr val="bg1"/>
                  </a:solidFill>
                </a:rPr>
                <a:t>呼應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902614" y="5333146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chemeClr val="bg1"/>
                </a:solidFill>
              </a:rPr>
              <a:t>動心忍性</a:t>
            </a:r>
            <a:r>
              <a:rPr lang="zh-TW" altLang="en-US" b="1" dirty="0">
                <a:solidFill>
                  <a:schemeClr val="bg1"/>
                </a:solidFill>
              </a:rPr>
              <a:t>，</a:t>
            </a:r>
            <a:r>
              <a:rPr lang="zh-TW" altLang="zh-TW" b="1" dirty="0">
                <a:solidFill>
                  <a:schemeClr val="bg1"/>
                </a:solidFill>
              </a:rPr>
              <a:t>曾益其所不能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7" name="向左箭號圖說文字 16"/>
          <p:cNvSpPr/>
          <p:nvPr/>
        </p:nvSpPr>
        <p:spPr>
          <a:xfrm>
            <a:off x="7842074" y="3246081"/>
            <a:ext cx="1159425" cy="2687230"/>
          </a:xfrm>
          <a:prstGeom prst="lef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生於憂患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1100" b="1" dirty="0" smtClean="0">
                <a:solidFill>
                  <a:srgbClr val="FF0000"/>
                </a:solidFill>
              </a:rPr>
              <a:t>（</a:t>
            </a:r>
            <a:r>
              <a:rPr lang="zh-TW" altLang="en-US" sz="1100" b="1" dirty="0">
                <a:solidFill>
                  <a:srgbClr val="FF0000"/>
                </a:solidFill>
              </a:rPr>
              <a:t>個人）</a:t>
            </a:r>
          </a:p>
        </p:txBody>
      </p:sp>
    </p:spTree>
    <p:extLst>
      <p:ext uri="{BB962C8B-B14F-4D97-AF65-F5344CB8AC3E}">
        <p14:creationId xmlns:p14="http://schemas.microsoft.com/office/powerpoint/2010/main" val="3216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9897" y="2132856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+mn-ea"/>
              </a:rPr>
              <a:t>入則</a:t>
            </a:r>
            <a:r>
              <a:rPr lang="zh-TW" altLang="zh-TW" sz="3200" b="1" dirty="0">
                <a:solidFill>
                  <a:srgbClr val="FF0000"/>
                </a:solidFill>
                <a:latin typeface="+mn-ea"/>
              </a:rPr>
              <a:t>無法家拂士</a:t>
            </a:r>
            <a:r>
              <a:rPr lang="zh-TW" altLang="zh-TW" sz="3200" b="1" dirty="0" smtClean="0">
                <a:latin typeface="+mn-ea"/>
              </a:rPr>
              <a:t>，</a:t>
            </a:r>
            <a:r>
              <a:rPr lang="zh-TW" altLang="en-US" sz="3200" dirty="0" smtClean="0">
                <a:latin typeface="+mn-ea"/>
              </a:rPr>
              <a:t>　　</a:t>
            </a:r>
            <a:r>
              <a:rPr lang="en-US" altLang="zh-TW" sz="3200" dirty="0" smtClean="0">
                <a:latin typeface="+mn-ea"/>
                <a:sym typeface="Wingdings" pitchFamily="2" charset="2"/>
              </a:rPr>
              <a:t></a:t>
            </a:r>
            <a:r>
              <a:rPr lang="zh-TW" altLang="en-US" sz="3200" dirty="0" smtClean="0">
                <a:latin typeface="+mn-ea"/>
                <a:sym typeface="Wingdings" pitchFamily="2" charset="2"/>
              </a:rPr>
              <a:t>內憂</a:t>
            </a:r>
            <a:endParaRPr lang="en-US" altLang="zh-TW" sz="3200" dirty="0" smtClean="0">
              <a:latin typeface="+mn-ea"/>
            </a:endParaRPr>
          </a:p>
          <a:p>
            <a:r>
              <a:rPr lang="zh-TW" altLang="zh-TW" sz="3200" dirty="0" smtClean="0">
                <a:latin typeface="+mn-ea"/>
              </a:rPr>
              <a:t>出</a:t>
            </a:r>
            <a:r>
              <a:rPr lang="zh-TW" altLang="zh-TW" sz="3200" dirty="0">
                <a:latin typeface="+mn-ea"/>
              </a:rPr>
              <a:t>則</a:t>
            </a:r>
            <a:r>
              <a:rPr lang="zh-TW" altLang="zh-TW" sz="3200" b="1" dirty="0">
                <a:solidFill>
                  <a:srgbClr val="FF0000"/>
                </a:solidFill>
                <a:latin typeface="+mn-ea"/>
              </a:rPr>
              <a:t>無敵國外患者</a:t>
            </a:r>
            <a:r>
              <a:rPr lang="zh-TW" altLang="zh-TW" sz="3200" dirty="0" smtClean="0">
                <a:latin typeface="+mn-ea"/>
              </a:rPr>
              <a:t>，</a:t>
            </a:r>
            <a:r>
              <a:rPr lang="zh-TW" altLang="en-US" sz="3200" dirty="0" smtClean="0">
                <a:latin typeface="+mn-ea"/>
              </a:rPr>
              <a:t>　</a:t>
            </a:r>
            <a:r>
              <a:rPr lang="en-US" altLang="zh-TW" sz="3200" dirty="0" smtClean="0">
                <a:latin typeface="+mn-ea"/>
                <a:sym typeface="Wingdings" pitchFamily="2" charset="2"/>
              </a:rPr>
              <a:t></a:t>
            </a:r>
            <a:r>
              <a:rPr lang="zh-TW" altLang="en-US" sz="3200" dirty="0" smtClean="0">
                <a:latin typeface="+mn-ea"/>
                <a:sym typeface="Wingdings" pitchFamily="2" charset="2"/>
              </a:rPr>
              <a:t>外患</a:t>
            </a:r>
            <a:endParaRPr lang="en-US" altLang="zh-TW" sz="3200" dirty="0" smtClean="0">
              <a:latin typeface="+mn-ea"/>
            </a:endParaRPr>
          </a:p>
          <a:p>
            <a:r>
              <a:rPr lang="zh-TW" altLang="zh-TW" sz="3200" dirty="0" smtClean="0">
                <a:latin typeface="+mn-ea"/>
              </a:rPr>
              <a:t>國</a:t>
            </a:r>
            <a:r>
              <a:rPr lang="zh-TW" altLang="zh-TW" sz="3200" dirty="0">
                <a:latin typeface="+mn-ea"/>
              </a:rPr>
              <a:t>恆亡。</a:t>
            </a:r>
            <a:endParaRPr lang="en-US" altLang="zh-TW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2417" y="112172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1.</a:t>
            </a:r>
            <a:r>
              <a:rPr lang="zh-TW" altLang="en-US" sz="3200" b="1" dirty="0" smtClean="0"/>
              <a:t>摘要重點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：國家</a:t>
            </a:r>
            <a:r>
              <a:rPr lang="zh-TW" altLang="en-US" sz="3200" b="1" dirty="0" smtClean="0">
                <a:latin typeface="新細明體"/>
                <a:ea typeface="新細明體"/>
              </a:rPr>
              <a:t>「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死於安樂</a:t>
            </a:r>
            <a:r>
              <a:rPr lang="zh-TW" altLang="en-US" sz="3200" b="1" dirty="0" smtClean="0">
                <a:latin typeface="新細明體"/>
                <a:ea typeface="新細明體"/>
              </a:rPr>
              <a:t>」</a:t>
            </a:r>
            <a:r>
              <a:rPr lang="zh-TW" altLang="en-US" sz="3200" b="1" dirty="0">
                <a:latin typeface="新細明體"/>
                <a:ea typeface="新細明體"/>
              </a:rPr>
              <a:t>的理由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9309" y="116632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r>
              <a:rPr lang="en-US" altLang="zh-TW" dirty="0" smtClean="0">
                <a:solidFill>
                  <a:srgbClr val="C00000"/>
                </a:solidFill>
              </a:rPr>
              <a:t>-3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2614" y="5333146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chemeClr val="bg1"/>
                </a:solidFill>
              </a:rPr>
              <a:t>動心忍性</a:t>
            </a:r>
            <a:r>
              <a:rPr lang="zh-TW" altLang="en-US" b="1" dirty="0">
                <a:solidFill>
                  <a:schemeClr val="bg1"/>
                </a:solidFill>
              </a:rPr>
              <a:t>，</a:t>
            </a:r>
            <a:r>
              <a:rPr lang="zh-TW" altLang="zh-TW" b="1" dirty="0">
                <a:solidFill>
                  <a:schemeClr val="bg1"/>
                </a:solidFill>
              </a:rPr>
              <a:t>曾益其所不能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79309" y="116632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r>
              <a:rPr lang="en-US" altLang="zh-TW" dirty="0" smtClean="0">
                <a:solidFill>
                  <a:srgbClr val="C00000"/>
                </a:solidFill>
              </a:rPr>
              <a:t>-3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2614" y="5333146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chemeClr val="bg1"/>
                </a:solidFill>
              </a:rPr>
              <a:t>動心忍性</a:t>
            </a:r>
            <a:r>
              <a:rPr lang="zh-TW" altLang="en-US" b="1" dirty="0">
                <a:solidFill>
                  <a:schemeClr val="bg1"/>
                </a:solidFill>
              </a:rPr>
              <a:t>，</a:t>
            </a:r>
            <a:r>
              <a:rPr lang="zh-TW" altLang="zh-TW" b="1" dirty="0">
                <a:solidFill>
                  <a:schemeClr val="bg1"/>
                </a:solidFill>
              </a:rPr>
              <a:t>曾益其所不能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99652" y="1268761"/>
            <a:ext cx="8544348" cy="21602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dirty="0" smtClean="0">
                <a:latin typeface="+mn-ea"/>
              </a:rPr>
              <a:t>人恆過，然後能改。困於心，衡於慮，而後作，徵於色，發於聲，而後喻。</a:t>
            </a:r>
            <a:endParaRPr lang="en-US" altLang="zh-TW" sz="3600" dirty="0" smtClean="0">
              <a:latin typeface="+mn-ea"/>
            </a:endParaRPr>
          </a:p>
          <a:p>
            <a:pPr marL="0" indent="0">
              <a:buFont typeface="Arial" charset="0"/>
              <a:buNone/>
            </a:pPr>
            <a:r>
              <a:rPr lang="en-US" altLang="zh-TW" sz="4000" dirty="0" smtClean="0">
                <a:solidFill>
                  <a:srgbClr val="00B0F0"/>
                </a:solidFill>
                <a:latin typeface="+mn-ea"/>
              </a:rPr>
              <a:t>---------------------------</a:t>
            </a:r>
            <a:r>
              <a:rPr lang="zh-TW" altLang="en-US" sz="4000" dirty="0" smtClean="0">
                <a:solidFill>
                  <a:srgbClr val="00B0F0"/>
                </a:solidFill>
                <a:latin typeface="+mn-ea"/>
              </a:rPr>
              <a:t>個人</a:t>
            </a:r>
            <a:r>
              <a:rPr lang="zh-TW" altLang="en-US" sz="4000" dirty="0" smtClean="0">
                <a:solidFill>
                  <a:srgbClr val="00B0F0"/>
                </a:solidFill>
                <a:latin typeface="新細明體"/>
                <a:ea typeface="新細明體"/>
              </a:rPr>
              <a:t>「生於憂患」</a:t>
            </a:r>
            <a:endParaRPr lang="en-US" altLang="zh-TW" sz="4000" dirty="0" smtClean="0">
              <a:solidFill>
                <a:srgbClr val="00B0F0"/>
              </a:solidFill>
              <a:latin typeface="+mn-ea"/>
            </a:endParaRPr>
          </a:p>
          <a:p>
            <a:r>
              <a:rPr lang="zh-TW" altLang="zh-TW" sz="4000" dirty="0" smtClean="0">
                <a:latin typeface="+mn-ea"/>
              </a:rPr>
              <a:t>入則無法家拂士，出則無敵國外患者，國恆亡。</a:t>
            </a:r>
            <a:r>
              <a:rPr lang="en-US" altLang="zh-TW" sz="4000" dirty="0" smtClean="0">
                <a:solidFill>
                  <a:srgbClr val="00B0F0"/>
                </a:solidFill>
                <a:latin typeface="+mn-ea"/>
              </a:rPr>
              <a:t>-----</a:t>
            </a:r>
            <a:r>
              <a:rPr lang="zh-TW" altLang="en-US" sz="4000" dirty="0" smtClean="0">
                <a:solidFill>
                  <a:srgbClr val="00B0F0"/>
                </a:solidFill>
                <a:latin typeface="+mn-ea"/>
              </a:rPr>
              <a:t>國家</a:t>
            </a:r>
            <a:r>
              <a:rPr lang="zh-TW" altLang="en-US" sz="4000" dirty="0" smtClean="0">
                <a:solidFill>
                  <a:srgbClr val="00B0F0"/>
                </a:solidFill>
                <a:latin typeface="新細明體"/>
                <a:ea typeface="新細明體"/>
              </a:rPr>
              <a:t>「死於安樂」</a:t>
            </a:r>
            <a:endParaRPr lang="en-US" altLang="zh-TW" sz="4000" dirty="0" smtClean="0">
              <a:solidFill>
                <a:srgbClr val="00B0F0"/>
              </a:solidFill>
              <a:latin typeface="+mn-ea"/>
            </a:endParaRPr>
          </a:p>
          <a:p>
            <a:r>
              <a:rPr lang="zh-TW" altLang="zh-TW" sz="4000" dirty="0" smtClean="0">
                <a:solidFill>
                  <a:srgbClr val="C00000"/>
                </a:solidFill>
                <a:latin typeface="+mn-ea"/>
              </a:rPr>
              <a:t>由個人推論到國家</a:t>
            </a:r>
            <a:endParaRPr lang="en-US" altLang="zh-TW" sz="4000" dirty="0" smtClean="0">
              <a:solidFill>
                <a:srgbClr val="C00000"/>
              </a:solidFill>
              <a:latin typeface="+mn-ea"/>
            </a:endParaRPr>
          </a:p>
          <a:p>
            <a:r>
              <a:rPr lang="zh-TW" altLang="en-US" sz="4000" dirty="0" smtClean="0">
                <a:solidFill>
                  <a:srgbClr val="00B050"/>
                </a:solidFill>
                <a:latin typeface="+mn-ea"/>
              </a:rPr>
              <a:t>請說明如何推論</a:t>
            </a:r>
            <a:r>
              <a:rPr lang="en-US" altLang="zh-TW" sz="4000" dirty="0" smtClean="0">
                <a:solidFill>
                  <a:srgbClr val="00B050"/>
                </a:solidFill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33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79309" y="116632"/>
            <a:ext cx="8229600" cy="9087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</a:rPr>
              <a:t>生於</a:t>
            </a:r>
            <a:r>
              <a:rPr lang="zh-TW" altLang="en-US" dirty="0" smtClean="0">
                <a:solidFill>
                  <a:srgbClr val="C00000"/>
                </a:solidFill>
              </a:rPr>
              <a:t>憂患　死於安樂</a:t>
            </a:r>
            <a:r>
              <a:rPr lang="en-US" altLang="zh-TW" dirty="0" smtClean="0">
                <a:solidFill>
                  <a:srgbClr val="C00000"/>
                </a:solidFill>
              </a:rPr>
              <a:t>-3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2614" y="5333146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chemeClr val="bg1"/>
                </a:solidFill>
              </a:rPr>
              <a:t>動心忍性</a:t>
            </a:r>
            <a:r>
              <a:rPr lang="zh-TW" altLang="en-US" b="1" dirty="0">
                <a:solidFill>
                  <a:schemeClr val="bg1"/>
                </a:solidFill>
              </a:rPr>
              <a:t>，</a:t>
            </a:r>
            <a:r>
              <a:rPr lang="zh-TW" altLang="zh-TW" b="1" dirty="0">
                <a:solidFill>
                  <a:schemeClr val="bg1"/>
                </a:solidFill>
              </a:rPr>
              <a:t>曾益其所不能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17290" y="1700808"/>
            <a:ext cx="7724700" cy="348297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400" dirty="0" smtClean="0">
                <a:solidFill>
                  <a:srgbClr val="0000FF"/>
                </a:solidFill>
              </a:rPr>
              <a:t>由個人推論到國家</a:t>
            </a:r>
            <a:r>
              <a:rPr lang="zh-TW" altLang="en-US" sz="4400" dirty="0" smtClean="0">
                <a:solidFill>
                  <a:srgbClr val="0000FF"/>
                </a:solidFill>
              </a:rPr>
              <a:t> </a:t>
            </a:r>
            <a:endParaRPr lang="en-US" altLang="zh-TW" sz="4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4400" dirty="0"/>
              <a:t>　</a:t>
            </a:r>
            <a:r>
              <a:rPr lang="zh-TW" altLang="en-US" sz="4400" dirty="0" smtClean="0"/>
              <a:t>一般人如此</a:t>
            </a:r>
            <a:r>
              <a:rPr lang="zh-TW" altLang="en-US" sz="4400" dirty="0" smtClean="0">
                <a:latin typeface="微軟正黑體" panose="020B0604030504040204" pitchFamily="34" charset="-120"/>
              </a:rPr>
              <a:t>→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en-US" sz="4400" dirty="0"/>
              <a:t>　</a:t>
            </a:r>
            <a:r>
              <a:rPr lang="zh-TW" altLang="en-US" sz="4400" dirty="0" smtClean="0"/>
              <a:t>國君也是如此</a:t>
            </a:r>
            <a:r>
              <a:rPr lang="zh-TW" altLang="en-US" sz="4400" dirty="0" smtClean="0">
                <a:latin typeface="微軟正黑體" panose="020B0604030504040204" pitchFamily="34" charset="-120"/>
              </a:rPr>
              <a:t>→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en-US" sz="4400" dirty="0" smtClean="0"/>
              <a:t>    國君治國更是如此</a:t>
            </a:r>
            <a:endParaRPr lang="en-US" altLang="zh-TW" sz="4400" dirty="0" smtClean="0"/>
          </a:p>
          <a:p>
            <a:r>
              <a:rPr lang="zh-TW" altLang="en-US" sz="4400" dirty="0" smtClean="0">
                <a:solidFill>
                  <a:srgbClr val="FF0000"/>
                </a:solidFill>
              </a:rPr>
              <a:t>國家若無內憂外患，則易死於安樂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37793</TotalTime>
  <Words>12955</Words>
  <Application>Microsoft Office PowerPoint</Application>
  <PresentationFormat>如螢幕大小 (4:3)</PresentationFormat>
  <Paragraphs>2334</Paragraphs>
  <Slides>180</Slides>
  <Notes>4</Notes>
  <HiddenSlides>2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180</vt:i4>
      </vt:variant>
    </vt:vector>
  </HeadingPairs>
  <TitlesOfParts>
    <vt:vector size="193" baseType="lpstr">
      <vt:lpstr>Arial</vt:lpstr>
      <vt:lpstr>新細明體</vt:lpstr>
      <vt:lpstr>Tahoma</vt:lpstr>
      <vt:lpstr>標楷體</vt:lpstr>
      <vt:lpstr>Century Gothic</vt:lpstr>
      <vt:lpstr>微軟正黑體</vt:lpstr>
      <vt:lpstr>Wingdings</vt:lpstr>
      <vt:lpstr>Wingdings 3</vt:lpstr>
      <vt:lpstr>典匠中特圓</vt:lpstr>
      <vt:lpstr>Times New Roman</vt:lpstr>
      <vt:lpstr>Calibri</vt:lpstr>
      <vt:lpstr>細明體</vt:lpstr>
      <vt:lpstr>Office 佈景主題</vt:lpstr>
      <vt:lpstr>PowerPoint 簡報</vt:lpstr>
      <vt:lpstr>報告大綱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(四)素養導向教材編寫原則 (國語文課程手冊)</vt:lpstr>
      <vt:lpstr>三、議論文介紹   (一)定義</vt:lpstr>
      <vt:lpstr>PowerPoint 簡報</vt:lpstr>
      <vt:lpstr>PowerPoint 簡報</vt:lpstr>
      <vt:lpstr>PowerPoint 簡報</vt:lpstr>
      <vt:lpstr>PowerPoint 簡報</vt:lpstr>
      <vt:lpstr>(1)論據的類型</vt:lpstr>
      <vt:lpstr>(1)論據的類型</vt:lpstr>
      <vt:lpstr>PowerPoint 簡報</vt:lpstr>
      <vt:lpstr>(三)議論文的學習階段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伍、文本分析模組</vt:lpstr>
      <vt:lpstr>四、議論文文本分析模組</vt:lpstr>
      <vt:lpstr>五、議論文的類型：依結構安排分</vt:lpstr>
      <vt:lpstr>五、議論文的類型：依結構安排分</vt:lpstr>
      <vt:lpstr>PowerPoint 簡報</vt:lpstr>
      <vt:lpstr>PowerPoint 簡報</vt:lpstr>
      <vt:lpstr>PowerPoint 簡報</vt:lpstr>
      <vt:lpstr>做自己的貴人-1~3 </vt:lpstr>
      <vt:lpstr>做自己的貴人-1~3 </vt:lpstr>
      <vt:lpstr>做自己的貴人-4 </vt:lpstr>
      <vt:lpstr>做自己的貴人-5~6 </vt:lpstr>
      <vt:lpstr>做自己的貴人-7 </vt:lpstr>
      <vt:lpstr>PowerPoint 簡報</vt:lpstr>
      <vt:lpstr>PowerPoint 簡報</vt:lpstr>
      <vt:lpstr>PowerPoint 簡報</vt:lpstr>
      <vt:lpstr>論點---說理的層次</vt:lpstr>
      <vt:lpstr>論證手法：</vt:lpstr>
      <vt:lpstr>論證手法：</vt:lpstr>
      <vt:lpstr>做自己的貴人　結構圖</vt:lpstr>
      <vt:lpstr>一､議論文的教學重點</vt:lpstr>
      <vt:lpstr>(一)議論的教學模組—摘要大意</vt:lpstr>
      <vt:lpstr>(一)議論的教學模組—摘要大意</vt:lpstr>
      <vt:lpstr>(一)議論的教學模組—摘要大意</vt:lpstr>
      <vt:lpstr>議論文的教學重點</vt:lpstr>
      <vt:lpstr>(二)議論教學模組—議論的特色</vt:lpstr>
      <vt:lpstr>(二)議論教學模組—議論的特色</vt:lpstr>
      <vt:lpstr>(二)議論教學模組—議論的特色</vt:lpstr>
      <vt:lpstr>PowerPoint 簡報</vt:lpstr>
      <vt:lpstr>PowerPoint 簡報</vt:lpstr>
      <vt:lpstr>PowerPoint 簡報</vt:lpstr>
      <vt:lpstr>習慣說　結構圖</vt:lpstr>
      <vt:lpstr>習慣說1-1</vt:lpstr>
      <vt:lpstr>習慣說1-2</vt:lpstr>
      <vt:lpstr>習慣說1-2</vt:lpstr>
      <vt:lpstr>習慣說1-3</vt:lpstr>
      <vt:lpstr>習慣說1-3</vt:lpstr>
      <vt:lpstr>習慣說1-4</vt:lpstr>
      <vt:lpstr>習慣說1-4</vt:lpstr>
      <vt:lpstr>習慣說1-4</vt:lpstr>
      <vt:lpstr>習慣說1-5</vt:lpstr>
      <vt:lpstr>習慣說1-5</vt:lpstr>
      <vt:lpstr>習慣說1-5</vt:lpstr>
      <vt:lpstr>習慣說1-5</vt:lpstr>
      <vt:lpstr>◎以事證理</vt:lpstr>
      <vt:lpstr>習慣說1-5</vt:lpstr>
      <vt:lpstr>PowerPoint 簡報</vt:lpstr>
      <vt:lpstr>一、議論的教學模組—摘要大意</vt:lpstr>
      <vt:lpstr>一、議論的教學模組—摘要大意</vt:lpstr>
      <vt:lpstr>二.議論教學模組—議論的特色</vt:lpstr>
      <vt:lpstr>二.議論教學模組—議論的特色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五、議論文的類型：依結構安排分</vt:lpstr>
      <vt:lpstr>PowerPoint 簡報</vt:lpstr>
      <vt:lpstr>藉事說理v.s論點理由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全文的論證層次</vt:lpstr>
      <vt:lpstr>PowerPoint 簡報</vt:lpstr>
      <vt:lpstr>PowerPoint 簡報</vt:lpstr>
      <vt:lpstr>(一)議論的教學模組—摘要大意</vt:lpstr>
      <vt:lpstr>(一)議論的教學模組—摘要大意</vt:lpstr>
      <vt:lpstr>(二)議論教學模組—議論的特色</vt:lpstr>
      <vt:lpstr>(二)議論教學模組—議論的特色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一、摘要重點</vt:lpstr>
      <vt:lpstr>一、摘要重點</vt:lpstr>
      <vt:lpstr>二、議論的教學模組 (一)摘要大意</vt:lpstr>
      <vt:lpstr>(一)議論的教學模組—摘要大意</vt:lpstr>
      <vt:lpstr>(二)議論教學模組—議論的特色</vt:lpstr>
      <vt:lpstr>(二)議論教學模組—議論的特色</vt:lpstr>
      <vt:lpstr>PowerPoint 簡報</vt:lpstr>
      <vt:lpstr>PowerPoint 簡報</vt:lpstr>
      <vt:lpstr>PowerPoint 簡報</vt:lpstr>
      <vt:lpstr>(六)議論文的類型：依結構安排分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二、議論的教學模組 (一)摘要大意</vt:lpstr>
      <vt:lpstr>(一)議論的教學模組—摘要大意</vt:lpstr>
      <vt:lpstr>(二)議論教學模組—議論的特色</vt:lpstr>
      <vt:lpstr>(二)議論教學模組—議論的特色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二、議論的教學模組 (一)摘要大意</vt:lpstr>
      <vt:lpstr>(一)議論的教學模組—摘要大意</vt:lpstr>
      <vt:lpstr>(二)議論教學模組—議論的特色</vt:lpstr>
      <vt:lpstr>PowerPoint 簡報</vt:lpstr>
      <vt:lpstr>PowerPoint 簡報</vt:lpstr>
      <vt:lpstr>PowerPoint 簡報</vt:lpstr>
      <vt:lpstr>(六)議論文的類型：依結構安排分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一、摘要重點</vt:lpstr>
      <vt:lpstr>一、摘要重點</vt:lpstr>
      <vt:lpstr>二、議論的教學模組 (一)摘要大意</vt:lpstr>
      <vt:lpstr>(一)議論的教學模組—摘要大意</vt:lpstr>
      <vt:lpstr>(二)議論教學模組—議論的特色</vt:lpstr>
      <vt:lpstr>(二)議論教學模組—議論的特色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台南市國民教育輔導團</dc:title>
  <dc:creator>kgh</dc:creator>
  <cp:lastModifiedBy>hyon</cp:lastModifiedBy>
  <cp:revision>2066</cp:revision>
  <cp:lastPrinted>2014-03-04T09:28:07Z</cp:lastPrinted>
  <dcterms:created xsi:type="dcterms:W3CDTF">2012-09-17T06:34:13Z</dcterms:created>
  <dcterms:modified xsi:type="dcterms:W3CDTF">2018-05-04T03:50:26Z</dcterms:modified>
</cp:coreProperties>
</file>