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2" r:id="rId4"/>
    <p:sldId id="257" r:id="rId5"/>
    <p:sldId id="258" r:id="rId6"/>
    <p:sldId id="259" r:id="rId7"/>
    <p:sldId id="261" r:id="rId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4" d="100"/>
          <a:sy n="94" d="100"/>
        </p:scale>
        <p:origin x="-3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0E9DCB-35FB-42D3-B165-C5401B4793B1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TW" altLang="en-US"/>
        </a:p>
      </dgm:t>
    </dgm:pt>
    <dgm:pt modelId="{A89D185E-66A7-4D65-A588-917DB87C8CF8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性別平等教育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核心素養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7E1C88E-3F38-48CE-8D55-420B07E9DDFC}" type="parTrans" cxnId="{E600CC99-F870-4C69-8280-6A15C1773509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AAAEC7C0-C66D-41BD-BCB5-F771DC462F91}" type="sibTrans" cxnId="{E600CC99-F870-4C69-8280-6A15C1773509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17FBC53-946F-4137-A779-9DE6BF12CCDE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 </a:t>
          </a:r>
          <a:r>
            <a:rPr lang="en-US" altLang="zh-TW" b="1" dirty="0" err="1" smtClean="0">
              <a:latin typeface="微軟正黑體" pitchFamily="34" charset="-120"/>
              <a:ea typeface="微軟正黑體" pitchFamily="34" charset="-120"/>
            </a:rPr>
            <a:t>A1</a:t>
          </a:r>
          <a:r>
            <a:rPr lang="en-US" altLang="zh-TW" b="1" dirty="0" smtClean="0">
              <a:latin typeface="微軟正黑體" pitchFamily="34" charset="-120"/>
              <a:ea typeface="微軟正黑體" pitchFamily="34" charset="-120"/>
            </a:rPr>
            <a:t> 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尊重多元的生理性別、性別氣質、性傾向與性別認同，以促進性別的自我了解，發展不受性別限制之自我潛能。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C242EA15-418A-4204-851D-6BBEDF42C868}" type="parTrans" cxnId="{8A97EC37-CA97-402F-9165-C898AF28FFA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7522A91-1E9C-4D7E-9EE8-742E65E9279D}" type="sibTrans" cxnId="{8A97EC37-CA97-402F-9165-C898AF28FFA2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40E0EF07-E25E-4F2D-9AB9-D25EB9523F70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性平議題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學習主題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F7C1BD5A-B1F0-4DE3-93C4-C16AE35D45B2}" type="parTrans" cxnId="{ED80DAF7-0533-440C-89DB-17B6CD59A2B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9330EC6A-6988-447C-B74D-0884D651507F}" type="sibTrans" cxnId="{ED80DAF7-0533-440C-89DB-17B6CD59A2B3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AA7540B-1F85-427E-8A0C-1E44157CC8AE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生理性別、性傾向、性別特質與性別認同多樣性的尊重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09519D12-131E-4B45-AF4A-DAE8C9D080AA}" type="parTrans" cxnId="{2A75E805-5E00-4871-8588-EBACEA906D0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FB2214B-3FBF-474D-BAA9-3E6B9FBA8433}" type="sibTrans" cxnId="{2A75E805-5E00-4871-8588-EBACEA906D0E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16ECEBF4-E7EF-4C7B-850F-1AFF969BF664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性平議題</a:t>
          </a:r>
          <a:endParaRPr lang="en-US" altLang="zh-TW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實質內涵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EA4EAAFB-B98B-4F62-87F1-388AFCD8CF82}" type="parTrans" cxnId="{17290FB1-20C8-47C5-808E-F02EBF60A90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C7000B8D-988C-48E1-B244-E9189C0D54E4}" type="sibTrans" cxnId="{17290FB1-20C8-47C5-808E-F02EBF60A905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F1FB0B36-B01B-4F96-BA76-2EF2F333E75A}">
      <dgm:prSet phldrT="[文字]"/>
      <dgm:spPr/>
      <dgm:t>
        <a:bodyPr/>
        <a:lstStyle/>
        <a:p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性 </a:t>
          </a:r>
          <a:r>
            <a:rPr lang="en-US" b="1" dirty="0" err="1" smtClean="0">
              <a:latin typeface="微軟正黑體" pitchFamily="34" charset="-120"/>
              <a:ea typeface="微軟正黑體" pitchFamily="34" charset="-120"/>
            </a:rPr>
            <a:t>J1</a:t>
          </a:r>
          <a:r>
            <a:rPr lang="zh-TW" altLang="en-US" b="1" dirty="0" smtClean="0">
              <a:latin typeface="微軟正黑體" pitchFamily="34" charset="-120"/>
              <a:ea typeface="微軟正黑體" pitchFamily="34" charset="-120"/>
            </a:rPr>
            <a:t> 接納自我與尊重他人的性傾向、性別特質與性別認同</a:t>
          </a:r>
          <a:endParaRPr lang="zh-TW" altLang="en-US" b="1" dirty="0">
            <a:latin typeface="微軟正黑體" pitchFamily="34" charset="-120"/>
            <a:ea typeface="微軟正黑體" pitchFamily="34" charset="-120"/>
          </a:endParaRPr>
        </a:p>
      </dgm:t>
    </dgm:pt>
    <dgm:pt modelId="{2C00616F-0888-4B45-AFC9-BFEE73836759}" type="parTrans" cxnId="{E9E80D2A-0196-4FC1-95F3-EB4F6D467A4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3C84AF5B-9CA5-4531-AE1C-4D8D7F0AD493}" type="sibTrans" cxnId="{E9E80D2A-0196-4FC1-95F3-EB4F6D467A48}">
      <dgm:prSet/>
      <dgm:spPr/>
      <dgm:t>
        <a:bodyPr/>
        <a:lstStyle/>
        <a:p>
          <a:endParaRPr lang="zh-TW" altLang="en-US" b="1">
            <a:latin typeface="微軟正黑體" pitchFamily="34" charset="-120"/>
            <a:ea typeface="微軟正黑體" pitchFamily="34" charset="-120"/>
          </a:endParaRPr>
        </a:p>
      </dgm:t>
    </dgm:pt>
    <dgm:pt modelId="{57898C99-7DF5-4136-BBBF-43FE73FC9A72}" type="pres">
      <dgm:prSet presAssocID="{310E9DCB-35FB-42D3-B165-C5401B4793B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FD0839B-B5C7-4AD2-B953-C387111557B3}" type="pres">
      <dgm:prSet presAssocID="{A89D185E-66A7-4D65-A588-917DB87C8CF8}" presName="linNode" presStyleCnt="0"/>
      <dgm:spPr/>
    </dgm:pt>
    <dgm:pt modelId="{00D183C5-B07D-4B60-8DF1-F69CFE02D05B}" type="pres">
      <dgm:prSet presAssocID="{A89D185E-66A7-4D65-A588-917DB87C8CF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C659052-3A82-4F5A-AFBB-B48FDFAB2885}" type="pres">
      <dgm:prSet presAssocID="{A89D185E-66A7-4D65-A588-917DB87C8CF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7216BC-FA18-4F0D-90EF-A34F14747362}" type="pres">
      <dgm:prSet presAssocID="{AAAEC7C0-C66D-41BD-BCB5-F771DC462F91}" presName="sp" presStyleCnt="0"/>
      <dgm:spPr/>
    </dgm:pt>
    <dgm:pt modelId="{D966B2D0-6F19-44F1-A6A5-5A159066201D}" type="pres">
      <dgm:prSet presAssocID="{40E0EF07-E25E-4F2D-9AB9-D25EB9523F70}" presName="linNode" presStyleCnt="0"/>
      <dgm:spPr/>
    </dgm:pt>
    <dgm:pt modelId="{82879917-72DE-43F7-832B-3D81E93A6A3A}" type="pres">
      <dgm:prSet presAssocID="{40E0EF07-E25E-4F2D-9AB9-D25EB9523F7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1596D1-B601-42C4-8C36-8E072E9BED68}" type="pres">
      <dgm:prSet presAssocID="{40E0EF07-E25E-4F2D-9AB9-D25EB9523F70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3FF4CA1-A969-4CB6-A93C-F15AB16210D0}" type="pres">
      <dgm:prSet presAssocID="{9330EC6A-6988-447C-B74D-0884D651507F}" presName="sp" presStyleCnt="0"/>
      <dgm:spPr/>
    </dgm:pt>
    <dgm:pt modelId="{225A5128-CB59-4C60-A56D-5CA5096F19C0}" type="pres">
      <dgm:prSet presAssocID="{16ECEBF4-E7EF-4C7B-850F-1AFF969BF664}" presName="linNode" presStyleCnt="0"/>
      <dgm:spPr/>
    </dgm:pt>
    <dgm:pt modelId="{2E1F1210-F34D-44E6-A0AA-8DEEA084B93E}" type="pres">
      <dgm:prSet presAssocID="{16ECEBF4-E7EF-4C7B-850F-1AFF969BF66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96915B-FFDE-42B2-9671-21A35455B25F}" type="pres">
      <dgm:prSet presAssocID="{16ECEBF4-E7EF-4C7B-850F-1AFF969BF66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0F1C5D3-9229-4AFD-98A7-4624F41C46DD}" type="presOf" srcId="{F1FB0B36-B01B-4F96-BA76-2EF2F333E75A}" destId="{FC96915B-FFDE-42B2-9671-21A35455B25F}" srcOrd="0" destOrd="0" presId="urn:microsoft.com/office/officeart/2005/8/layout/vList5"/>
    <dgm:cxn modelId="{E600CC99-F870-4C69-8280-6A15C1773509}" srcId="{310E9DCB-35FB-42D3-B165-C5401B4793B1}" destId="{A89D185E-66A7-4D65-A588-917DB87C8CF8}" srcOrd="0" destOrd="0" parTransId="{27E1C88E-3F38-48CE-8D55-420B07E9DDFC}" sibTransId="{AAAEC7C0-C66D-41BD-BCB5-F771DC462F91}"/>
    <dgm:cxn modelId="{8A97EC37-CA97-402F-9165-C898AF28FFA2}" srcId="{A89D185E-66A7-4D65-A588-917DB87C8CF8}" destId="{F17FBC53-946F-4137-A779-9DE6BF12CCDE}" srcOrd="0" destOrd="0" parTransId="{C242EA15-418A-4204-851D-6BBEDF42C868}" sibTransId="{97522A91-1E9C-4D7E-9EE8-742E65E9279D}"/>
    <dgm:cxn modelId="{A712991D-3AEC-4DDA-AB44-CE395630ED2B}" type="presOf" srcId="{310E9DCB-35FB-42D3-B165-C5401B4793B1}" destId="{57898C99-7DF5-4136-BBBF-43FE73FC9A72}" srcOrd="0" destOrd="0" presId="urn:microsoft.com/office/officeart/2005/8/layout/vList5"/>
    <dgm:cxn modelId="{AA3F3674-AD7A-490A-8F90-7D1BF253A6F8}" type="presOf" srcId="{5AA7540B-1F85-427E-8A0C-1E44157CC8AE}" destId="{2D1596D1-B601-42C4-8C36-8E072E9BED68}" srcOrd="0" destOrd="0" presId="urn:microsoft.com/office/officeart/2005/8/layout/vList5"/>
    <dgm:cxn modelId="{308402A3-2924-4F28-8DEC-C0DB30A8C014}" type="presOf" srcId="{40E0EF07-E25E-4F2D-9AB9-D25EB9523F70}" destId="{82879917-72DE-43F7-832B-3D81E93A6A3A}" srcOrd="0" destOrd="0" presId="urn:microsoft.com/office/officeart/2005/8/layout/vList5"/>
    <dgm:cxn modelId="{ED80DAF7-0533-440C-89DB-17B6CD59A2B3}" srcId="{310E9DCB-35FB-42D3-B165-C5401B4793B1}" destId="{40E0EF07-E25E-4F2D-9AB9-D25EB9523F70}" srcOrd="1" destOrd="0" parTransId="{F7C1BD5A-B1F0-4DE3-93C4-C16AE35D45B2}" sibTransId="{9330EC6A-6988-447C-B74D-0884D651507F}"/>
    <dgm:cxn modelId="{2A75E805-5E00-4871-8588-EBACEA906D0E}" srcId="{40E0EF07-E25E-4F2D-9AB9-D25EB9523F70}" destId="{5AA7540B-1F85-427E-8A0C-1E44157CC8AE}" srcOrd="0" destOrd="0" parTransId="{09519D12-131E-4B45-AF4A-DAE8C9D080AA}" sibTransId="{FFB2214B-3FBF-474D-BAA9-3E6B9FBA8433}"/>
    <dgm:cxn modelId="{4377F3C8-CACF-48CE-A165-D5785E210744}" type="presOf" srcId="{A89D185E-66A7-4D65-A588-917DB87C8CF8}" destId="{00D183C5-B07D-4B60-8DF1-F69CFE02D05B}" srcOrd="0" destOrd="0" presId="urn:microsoft.com/office/officeart/2005/8/layout/vList5"/>
    <dgm:cxn modelId="{17290FB1-20C8-47C5-808E-F02EBF60A905}" srcId="{310E9DCB-35FB-42D3-B165-C5401B4793B1}" destId="{16ECEBF4-E7EF-4C7B-850F-1AFF969BF664}" srcOrd="2" destOrd="0" parTransId="{EA4EAAFB-B98B-4F62-87F1-388AFCD8CF82}" sibTransId="{C7000B8D-988C-48E1-B244-E9189C0D54E4}"/>
    <dgm:cxn modelId="{411CC2A5-4EB9-4518-82B1-3CC9919D174E}" type="presOf" srcId="{16ECEBF4-E7EF-4C7B-850F-1AFF969BF664}" destId="{2E1F1210-F34D-44E6-A0AA-8DEEA084B93E}" srcOrd="0" destOrd="0" presId="urn:microsoft.com/office/officeart/2005/8/layout/vList5"/>
    <dgm:cxn modelId="{E9E80D2A-0196-4FC1-95F3-EB4F6D467A48}" srcId="{16ECEBF4-E7EF-4C7B-850F-1AFF969BF664}" destId="{F1FB0B36-B01B-4F96-BA76-2EF2F333E75A}" srcOrd="0" destOrd="0" parTransId="{2C00616F-0888-4B45-AFC9-BFEE73836759}" sibTransId="{3C84AF5B-9CA5-4531-AE1C-4D8D7F0AD493}"/>
    <dgm:cxn modelId="{F93B61B6-0D81-403E-8657-9D0E27E60755}" type="presOf" srcId="{F17FBC53-946F-4137-A779-9DE6BF12CCDE}" destId="{0C659052-3A82-4F5A-AFBB-B48FDFAB2885}" srcOrd="0" destOrd="0" presId="urn:microsoft.com/office/officeart/2005/8/layout/vList5"/>
    <dgm:cxn modelId="{140E65A3-D455-46FA-A15C-3D062B59C51B}" type="presParOf" srcId="{57898C99-7DF5-4136-BBBF-43FE73FC9A72}" destId="{8FD0839B-B5C7-4AD2-B953-C387111557B3}" srcOrd="0" destOrd="0" presId="urn:microsoft.com/office/officeart/2005/8/layout/vList5"/>
    <dgm:cxn modelId="{4A4DD2B9-9D43-4898-8E8D-CA784017CF5F}" type="presParOf" srcId="{8FD0839B-B5C7-4AD2-B953-C387111557B3}" destId="{00D183C5-B07D-4B60-8DF1-F69CFE02D05B}" srcOrd="0" destOrd="0" presId="urn:microsoft.com/office/officeart/2005/8/layout/vList5"/>
    <dgm:cxn modelId="{3A7DDACF-4D12-42B4-B75E-D05DAAB492E6}" type="presParOf" srcId="{8FD0839B-B5C7-4AD2-B953-C387111557B3}" destId="{0C659052-3A82-4F5A-AFBB-B48FDFAB2885}" srcOrd="1" destOrd="0" presId="urn:microsoft.com/office/officeart/2005/8/layout/vList5"/>
    <dgm:cxn modelId="{63D4D39F-54FF-4F27-8B1F-C23F5413BCB3}" type="presParOf" srcId="{57898C99-7DF5-4136-BBBF-43FE73FC9A72}" destId="{897216BC-FA18-4F0D-90EF-A34F14747362}" srcOrd="1" destOrd="0" presId="urn:microsoft.com/office/officeart/2005/8/layout/vList5"/>
    <dgm:cxn modelId="{C848F6DA-9B45-496C-9F27-12A63AB378E5}" type="presParOf" srcId="{57898C99-7DF5-4136-BBBF-43FE73FC9A72}" destId="{D966B2D0-6F19-44F1-A6A5-5A159066201D}" srcOrd="2" destOrd="0" presId="urn:microsoft.com/office/officeart/2005/8/layout/vList5"/>
    <dgm:cxn modelId="{CBB09355-5D10-4F78-84D2-4473480C0662}" type="presParOf" srcId="{D966B2D0-6F19-44F1-A6A5-5A159066201D}" destId="{82879917-72DE-43F7-832B-3D81E93A6A3A}" srcOrd="0" destOrd="0" presId="urn:microsoft.com/office/officeart/2005/8/layout/vList5"/>
    <dgm:cxn modelId="{E6FE7F8E-D963-4974-888F-46E67E7380C2}" type="presParOf" srcId="{D966B2D0-6F19-44F1-A6A5-5A159066201D}" destId="{2D1596D1-B601-42C4-8C36-8E072E9BED68}" srcOrd="1" destOrd="0" presId="urn:microsoft.com/office/officeart/2005/8/layout/vList5"/>
    <dgm:cxn modelId="{9385D106-7909-4238-8AB3-54F74C140CB7}" type="presParOf" srcId="{57898C99-7DF5-4136-BBBF-43FE73FC9A72}" destId="{53FF4CA1-A969-4CB6-A93C-F15AB16210D0}" srcOrd="3" destOrd="0" presId="urn:microsoft.com/office/officeart/2005/8/layout/vList5"/>
    <dgm:cxn modelId="{8F04BC75-1426-48D3-A178-EB26AA111E4D}" type="presParOf" srcId="{57898C99-7DF5-4136-BBBF-43FE73FC9A72}" destId="{225A5128-CB59-4C60-A56D-5CA5096F19C0}" srcOrd="4" destOrd="0" presId="urn:microsoft.com/office/officeart/2005/8/layout/vList5"/>
    <dgm:cxn modelId="{FA63A696-5D86-427F-8EE3-545AD72447B6}" type="presParOf" srcId="{225A5128-CB59-4C60-A56D-5CA5096F19C0}" destId="{2E1F1210-F34D-44E6-A0AA-8DEEA084B93E}" srcOrd="0" destOrd="0" presId="urn:microsoft.com/office/officeart/2005/8/layout/vList5"/>
    <dgm:cxn modelId="{92F0BA56-5DA7-4CC1-90E3-8CFAD715F09E}" type="presParOf" srcId="{225A5128-CB59-4C60-A56D-5CA5096F19C0}" destId="{FC96915B-FFDE-42B2-9671-21A35455B25F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47CC61-AAFC-43B9-BCD7-073B3CA8A896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83CBB96-6CB5-470B-B709-038E560540EC}">
      <dgm:prSet phldrT="[文字]" custT="1"/>
      <dgm:spPr/>
      <dgm:t>
        <a:bodyPr/>
        <a:lstStyle/>
        <a:p>
          <a:r>
            <a:rPr lang="zh-TW" altLang="en-US" sz="40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覺察</a:t>
          </a:r>
          <a:endParaRPr lang="zh-TW" altLang="en-US" sz="40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FC58E9A4-EF25-4857-9204-78A7D0A5BAB5}" type="parTrans" cxnId="{849F89CD-D581-4197-97F9-1A7F0099A9CD}">
      <dgm:prSet/>
      <dgm:spPr/>
      <dgm:t>
        <a:bodyPr/>
        <a:lstStyle/>
        <a:p>
          <a:endParaRPr lang="zh-TW" altLang="en-US"/>
        </a:p>
      </dgm:t>
    </dgm:pt>
    <dgm:pt modelId="{C4F47C0A-F694-418E-8188-6C437CF9F3F3}" type="sibTrans" cxnId="{849F89CD-D581-4197-97F9-1A7F0099A9CD}">
      <dgm:prSet/>
      <dgm:spPr/>
      <dgm:t>
        <a:bodyPr/>
        <a:lstStyle/>
        <a:p>
          <a:endParaRPr lang="zh-TW" altLang="en-US"/>
        </a:p>
      </dgm:t>
    </dgm:pt>
    <dgm:pt modelId="{A59149C9-F038-417B-AADA-8CA551B4F8A7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■ 簡介米開朗基羅生平</a:t>
          </a:r>
          <a:r>
            <a:rPr lang="en-US" altLang="zh-TW" sz="2400" b="1" dirty="0" smtClean="0">
              <a:latin typeface="微軟正黑體" pitchFamily="34" charset="-120"/>
              <a:ea typeface="微軟正黑體" pitchFamily="34" charset="-120"/>
            </a:rPr>
            <a:t>~</a:t>
          </a:r>
        </a:p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透過對西方雕塑的認識，了解不同時代及藝術家對性別的多元審美表現。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  <a:p>
          <a:endParaRPr lang="zh-TW" altLang="en-US" sz="2400" dirty="0"/>
        </a:p>
      </dgm:t>
    </dgm:pt>
    <dgm:pt modelId="{05D1EF9B-C230-4F1A-8833-A402993B1F52}" type="parTrans" cxnId="{3D2548E7-1F15-4F69-B14E-46D8A5E5E597}">
      <dgm:prSet/>
      <dgm:spPr/>
      <dgm:t>
        <a:bodyPr/>
        <a:lstStyle/>
        <a:p>
          <a:endParaRPr lang="zh-TW" altLang="en-US"/>
        </a:p>
      </dgm:t>
    </dgm:pt>
    <dgm:pt modelId="{9BEAED63-36F6-4667-A64D-4EAC2528DCE0}" type="sibTrans" cxnId="{3D2548E7-1F15-4F69-B14E-46D8A5E5E597}">
      <dgm:prSet/>
      <dgm:spPr/>
      <dgm:t>
        <a:bodyPr/>
        <a:lstStyle/>
        <a:p>
          <a:endParaRPr lang="zh-TW" altLang="en-US"/>
        </a:p>
      </dgm:t>
    </dgm:pt>
    <dgm:pt modelId="{FCEE66A1-CCBB-49E4-94CA-6FCC4A058961}">
      <dgm:prSet phldrT="[文字]" custT="1"/>
      <dgm:spPr/>
      <dgm:t>
        <a:bodyPr/>
        <a:lstStyle/>
        <a:p>
          <a:r>
            <a:rPr lang="zh-TW" altLang="en-US" sz="4400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rPr>
            <a:t>辨識</a:t>
          </a:r>
          <a:endParaRPr lang="zh-TW" altLang="en-US" sz="4400" dirty="0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E1EE782-19A0-48E6-9D92-E5C2BC58B1B8}" type="parTrans" cxnId="{721DBB8F-5752-42B3-8629-EBCF6495EAA7}">
      <dgm:prSet/>
      <dgm:spPr/>
      <dgm:t>
        <a:bodyPr/>
        <a:lstStyle/>
        <a:p>
          <a:endParaRPr lang="zh-TW" altLang="en-US"/>
        </a:p>
      </dgm:t>
    </dgm:pt>
    <dgm:pt modelId="{7CDCFF0C-B23A-4525-9813-9863FD17DE27}" type="sibTrans" cxnId="{721DBB8F-5752-42B3-8629-EBCF6495EAA7}">
      <dgm:prSet/>
      <dgm:spPr/>
      <dgm:t>
        <a:bodyPr/>
        <a:lstStyle/>
        <a:p>
          <a:endParaRPr lang="zh-TW" altLang="en-US"/>
        </a:p>
      </dgm:t>
    </dgm:pt>
    <dgm:pt modelId="{71E59306-6F4A-4852-B1E7-8CBDB75D56F9}">
      <dgm:prSet phldrT="[文字]" custT="1"/>
      <dgm:spPr/>
      <dgm:t>
        <a:bodyPr/>
        <a:lstStyle/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■欣賞作品圖片並相互討論</a:t>
          </a:r>
          <a:endParaRPr lang="en-US" altLang="zh-TW" sz="2400" b="1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400" b="1" dirty="0" smtClean="0">
              <a:latin typeface="微軟正黑體" pitchFamily="34" charset="-120"/>
              <a:ea typeface="微軟正黑體" pitchFamily="34" charset="-120"/>
            </a:rPr>
            <a:t>讓學生能透過對照藝術作品來認識自己的行為及言行舉止表現，瞭解別人對性別的定義是否是人格的框架。</a:t>
          </a:r>
          <a:endParaRPr lang="en-US" altLang="zh-TW" sz="2400" dirty="0" smtClean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EABD22C-8F67-4D86-A7D0-9B3F22BDE6A8}" type="parTrans" cxnId="{79A7E585-2A0F-4F99-AEA5-E4B2D82264CC}">
      <dgm:prSet/>
      <dgm:spPr/>
      <dgm:t>
        <a:bodyPr/>
        <a:lstStyle/>
        <a:p>
          <a:endParaRPr lang="zh-TW" altLang="en-US"/>
        </a:p>
      </dgm:t>
    </dgm:pt>
    <dgm:pt modelId="{86FF17D1-1886-4D90-BA23-99946C288D7C}" type="sibTrans" cxnId="{79A7E585-2A0F-4F99-AEA5-E4B2D82264CC}">
      <dgm:prSet/>
      <dgm:spPr/>
      <dgm:t>
        <a:bodyPr/>
        <a:lstStyle/>
        <a:p>
          <a:endParaRPr lang="zh-TW" altLang="en-US"/>
        </a:p>
      </dgm:t>
    </dgm:pt>
    <dgm:pt modelId="{6121006A-0B79-47C7-9D7C-4996599ABED4}" type="pres">
      <dgm:prSet presAssocID="{EE47CC61-AAFC-43B9-BCD7-073B3CA8A896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3B9DDA3A-7A90-464D-A40A-E78CF39D2A6B}" type="pres">
      <dgm:prSet presAssocID="{E83CBB96-6CB5-470B-B709-038E560540EC}" presName="parentText1" presStyleLbl="node1" presStyleIdx="0" presStyleCnt="2" custScaleY="135869" custLinFactNeighborX="-255" custLinFactNeighborY="1157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866DA5-AEA0-484F-98F5-681C7B4DB2E4}" type="pres">
      <dgm:prSet presAssocID="{E83CBB96-6CB5-470B-B709-038E560540EC}" presName="childText1" presStyleLbl="solidAlignAcc1" presStyleIdx="0" presStyleCnt="2" custScaleY="120501" custLinFactNeighborX="-1" custLinFactNeighborY="109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40FE03-ACED-4023-9977-14FD2DD5567E}" type="pres">
      <dgm:prSet presAssocID="{FCEE66A1-CCBB-49E4-94CA-6FCC4A058961}" presName="parentText2" presStyleLbl="node1" presStyleIdx="1" presStyleCnt="2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B9CA93-45B7-4E78-BC57-3334B75C4F54}" type="pres">
      <dgm:prSet presAssocID="{FCEE66A1-CCBB-49E4-94CA-6FCC4A058961}" presName="childText2" presStyleLbl="solidAlignAcc1" presStyleIdx="1" presStyleCnt="2" custScaleX="103662" custScaleY="108190" custLinFactNeighborX="717" custLinFactNeighborY="23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9A7E585-2A0F-4F99-AEA5-E4B2D82264CC}" srcId="{FCEE66A1-CCBB-49E4-94CA-6FCC4A058961}" destId="{71E59306-6F4A-4852-B1E7-8CBDB75D56F9}" srcOrd="0" destOrd="0" parTransId="{3EABD22C-8F67-4D86-A7D0-9B3F22BDE6A8}" sibTransId="{86FF17D1-1886-4D90-BA23-99946C288D7C}"/>
    <dgm:cxn modelId="{D98FCB8B-498D-469C-9F64-143CE8801A34}" type="presOf" srcId="{A59149C9-F038-417B-AADA-8CA551B4F8A7}" destId="{B7866DA5-AEA0-484F-98F5-681C7B4DB2E4}" srcOrd="0" destOrd="0" presId="urn:microsoft.com/office/officeart/2009/3/layout/IncreasingArrowsProcess"/>
    <dgm:cxn modelId="{DC725662-8A2F-4D9A-8DED-AC7E014FF889}" type="presOf" srcId="{71E59306-6F4A-4852-B1E7-8CBDB75D56F9}" destId="{5AB9CA93-45B7-4E78-BC57-3334B75C4F54}" srcOrd="0" destOrd="0" presId="urn:microsoft.com/office/officeart/2009/3/layout/IncreasingArrowsProcess"/>
    <dgm:cxn modelId="{3D2548E7-1F15-4F69-B14E-46D8A5E5E597}" srcId="{E83CBB96-6CB5-470B-B709-038E560540EC}" destId="{A59149C9-F038-417B-AADA-8CA551B4F8A7}" srcOrd="0" destOrd="0" parTransId="{05D1EF9B-C230-4F1A-8833-A402993B1F52}" sibTransId="{9BEAED63-36F6-4667-A64D-4EAC2528DCE0}"/>
    <dgm:cxn modelId="{721DBB8F-5752-42B3-8629-EBCF6495EAA7}" srcId="{EE47CC61-AAFC-43B9-BCD7-073B3CA8A896}" destId="{FCEE66A1-CCBB-49E4-94CA-6FCC4A058961}" srcOrd="1" destOrd="0" parTransId="{AE1EE782-19A0-48E6-9D92-E5C2BC58B1B8}" sibTransId="{7CDCFF0C-B23A-4525-9813-9863FD17DE27}"/>
    <dgm:cxn modelId="{C465B525-3185-43EB-AB1B-205C0805A946}" type="presOf" srcId="{FCEE66A1-CCBB-49E4-94CA-6FCC4A058961}" destId="{FC40FE03-ACED-4023-9977-14FD2DD5567E}" srcOrd="0" destOrd="0" presId="urn:microsoft.com/office/officeart/2009/3/layout/IncreasingArrowsProcess"/>
    <dgm:cxn modelId="{849F89CD-D581-4197-97F9-1A7F0099A9CD}" srcId="{EE47CC61-AAFC-43B9-BCD7-073B3CA8A896}" destId="{E83CBB96-6CB5-470B-B709-038E560540EC}" srcOrd="0" destOrd="0" parTransId="{FC58E9A4-EF25-4857-9204-78A7D0A5BAB5}" sibTransId="{C4F47C0A-F694-418E-8188-6C437CF9F3F3}"/>
    <dgm:cxn modelId="{B2CC1AF8-A971-4BE0-8CA9-10204BF92168}" type="presOf" srcId="{EE47CC61-AAFC-43B9-BCD7-073B3CA8A896}" destId="{6121006A-0B79-47C7-9D7C-4996599ABED4}" srcOrd="0" destOrd="0" presId="urn:microsoft.com/office/officeart/2009/3/layout/IncreasingArrowsProcess"/>
    <dgm:cxn modelId="{D7438C30-6CE9-4694-B7D9-66DC60824965}" type="presOf" srcId="{E83CBB96-6CB5-470B-B709-038E560540EC}" destId="{3B9DDA3A-7A90-464D-A40A-E78CF39D2A6B}" srcOrd="0" destOrd="0" presId="urn:microsoft.com/office/officeart/2009/3/layout/IncreasingArrowsProcess"/>
    <dgm:cxn modelId="{67035B7E-909C-4C64-8055-3FDFF01685C3}" type="presParOf" srcId="{6121006A-0B79-47C7-9D7C-4996599ABED4}" destId="{3B9DDA3A-7A90-464D-A40A-E78CF39D2A6B}" srcOrd="0" destOrd="0" presId="urn:microsoft.com/office/officeart/2009/3/layout/IncreasingArrowsProcess"/>
    <dgm:cxn modelId="{7226B037-3C87-452E-90B2-214A18232D52}" type="presParOf" srcId="{6121006A-0B79-47C7-9D7C-4996599ABED4}" destId="{B7866DA5-AEA0-484F-98F5-681C7B4DB2E4}" srcOrd="1" destOrd="0" presId="urn:microsoft.com/office/officeart/2009/3/layout/IncreasingArrowsProcess"/>
    <dgm:cxn modelId="{D75D8947-5650-4D28-AF0A-8441A6E25A19}" type="presParOf" srcId="{6121006A-0B79-47C7-9D7C-4996599ABED4}" destId="{FC40FE03-ACED-4023-9977-14FD2DD5567E}" srcOrd="2" destOrd="0" presId="urn:microsoft.com/office/officeart/2009/3/layout/IncreasingArrowsProcess"/>
    <dgm:cxn modelId="{5652EA59-F0C5-4D5C-97C6-E5893E9B66A1}" type="presParOf" srcId="{6121006A-0B79-47C7-9D7C-4996599ABED4}" destId="{5AB9CA93-45B7-4E78-BC57-3334B75C4F54}" srcOrd="3" destOrd="0" presId="urn:microsoft.com/office/officeart/2009/3/layout/IncreasingArrowsProcess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54755" y="2484122"/>
            <a:ext cx="5229225" cy="1744979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300537" y="4588511"/>
            <a:ext cx="4214813" cy="70421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986463" y="5864861"/>
            <a:ext cx="2057400" cy="365125"/>
          </a:xfrm>
        </p:spPr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613695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96930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81003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86522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2445386"/>
            <a:ext cx="517207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75294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2659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65818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7689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36815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2545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2412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F5E39-4B1D-4ECE-BCBF-0BC918A3CE8B}" type="datetimeFigureOut">
              <a:rPr lang="zh-TW" altLang="en-US" smtClean="0"/>
              <a:pPr/>
              <a:t>2020/5/26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AB24C-B01E-4CBB-8366-DF01026E4D67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899142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285984" y="1500174"/>
            <a:ext cx="6858016" cy="1285884"/>
          </a:xfrm>
        </p:spPr>
        <p:txBody>
          <a:bodyPr>
            <a:normAutofit/>
          </a:bodyPr>
          <a:lstStyle/>
          <a:p>
            <a:r>
              <a:rPr lang="zh-TW" altLang="en-US" sz="5400" b="1" dirty="0" smtClean="0">
                <a:latin typeface="微軟正黑體" pitchFamily="34" charset="-120"/>
                <a:ea typeface="微軟正黑體" pitchFamily="34" charset="-120"/>
              </a:rPr>
              <a:t>我呼吸我感覺我存在</a:t>
            </a:r>
            <a:endParaRPr lang="zh-TW" altLang="en-US" sz="54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071670" y="3786190"/>
            <a:ext cx="7072330" cy="1752600"/>
          </a:xfrm>
        </p:spPr>
        <p:txBody>
          <a:bodyPr>
            <a:normAutofit/>
          </a:bodyPr>
          <a:lstStyle/>
          <a:p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臺南市</a:t>
            </a:r>
            <a:r>
              <a:rPr lang="en-US" sz="2800" dirty="0">
                <a:latin typeface="微軟正黑體" pitchFamily="34" charset="-120"/>
                <a:ea typeface="微軟正黑體" pitchFamily="34" charset="-120"/>
              </a:rPr>
              <a:t>107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年度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性別</a:t>
            </a:r>
            <a:r>
              <a:rPr lang="zh-TW" altLang="en-US" sz="2800" dirty="0">
                <a:latin typeface="微軟正黑體" pitchFamily="34" charset="-120"/>
                <a:ea typeface="微軟正黑體" pitchFamily="34" charset="-120"/>
              </a:rPr>
              <a:t>平等教育創意教案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徵選 </a:t>
            </a:r>
            <a:endParaRPr lang="en-US" altLang="zh-TW" sz="2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第三名  南區新興國中  林秀璁老師</a:t>
            </a:r>
            <a:endParaRPr lang="zh-TW" altLang="en-US" sz="28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500034" y="571480"/>
          <a:ext cx="8286808" cy="5992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05337190"/>
              </p:ext>
            </p:extLst>
          </p:nvPr>
        </p:nvGraphicFramePr>
        <p:xfrm>
          <a:off x="428624" y="1028699"/>
          <a:ext cx="8443913" cy="5457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7543800" cy="1371600"/>
          </a:xfrm>
        </p:spPr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澄清觀念、建構新知識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886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性平議題融入藝術與人文領域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7520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壹、教學課程名稱：我呼吸我感覺我存在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貳、教學對象：國中八年級學生 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叁、教學時間：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180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分鐘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肆、設計理念：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442913"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男女由於生理上的差異，印象中男性多半「剛強」、女性多「陰柔」，然而事實上 藝術的表現卻是多元的，並非非如此不可。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pPr marL="442913">
              <a:buNone/>
            </a:pP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文藝復興三傑之一的巨匠</a:t>
            </a:r>
            <a:r>
              <a:rPr lang="en-US" altLang="zh-TW" sz="2400" dirty="0" smtClean="0">
                <a:latin typeface="微軟正黑體" pitchFamily="34" charset="-120"/>
                <a:ea typeface="微軟正黑體" pitchFamily="34" charset="-120"/>
              </a:rPr>
              <a:t>--</a:t>
            </a: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米開朗基羅，其本身的性向幾乎已在藝術史上被確定， 而他的作品從早期到晚年之藝術作品皆有不同的風貌呈現，以此巨匠為例子，讓 學生反思性別對自己的意義，進而對與自己不同性向的人可以抱持尊重的態度。</a:t>
            </a:r>
            <a:endParaRPr lang="zh-TW" altLang="en-US" sz="2400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課程架構圖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91832"/>
            <a:ext cx="7586539" cy="4809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7886700" cy="1325563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教學演示重點及解決策略簡述</a:t>
            </a:r>
            <a:endParaRPr lang="zh-TW" altLang="en-US" sz="40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55600" indent="-355600"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重點一：透過對西方雕塑的認識，了解不同時代及藝術家對性別的多元審美表現。</a:t>
            </a:r>
            <a:endParaRPr lang="en-US" altLang="zh-TW" b="1" dirty="0" smtClean="0">
              <a:latin typeface="微軟正黑體" pitchFamily="34" charset="-120"/>
              <a:ea typeface="微軟正黑體" pitchFamily="34" charset="-120"/>
            </a:endParaRPr>
          </a:p>
          <a:p>
            <a:pPr marL="1798638" indent="-1798638"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→解決策略：簡介米開朗基羅生平及其藝術表現階段變化。</a:t>
            </a:r>
          </a:p>
          <a:p>
            <a:pPr marL="355600" indent="-355600">
              <a:buFont typeface="Wingdings" pitchFamily="2" charset="2"/>
              <a:buChar char="l"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重點二：讓學生能透過對照藝術作品來認識自己的行為及言行舉止表現，瞭解別人對性別的定義是否是人格的框架。</a:t>
            </a:r>
          </a:p>
          <a:p>
            <a:pPr>
              <a:buNone/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→解決策略：欣賞作品圖片並相互討論。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教學目標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zh-TW" altLang="en-US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引發學生反思性別對自己的意義。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澄清對同性戀或雙性戀的迷思。</a:t>
            </a:r>
          </a:p>
          <a:p>
            <a:pPr marL="355600" indent="-35560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學生對於與自己不同性向的人可以抱持尊重的態度。</a:t>
            </a:r>
          </a:p>
          <a:p>
            <a:pPr marL="355600" indent="-35560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透過對西方雕塑的認識，了解不同時代及藝術家對性別的多元審美表現。</a:t>
            </a:r>
          </a:p>
          <a:p>
            <a:pPr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認識雕塑的特質與表現。</a:t>
            </a:r>
          </a:p>
          <a:p>
            <a:pPr marL="355600" indent="-35560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6.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透過對雕塑人物及動作的認識，進行人物雕塑動作創作。</a:t>
            </a: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輔導團簡報底圖(2015新版_活潑白)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輔導團簡報底圖(2015新版_活潑白)</Template>
  <TotalTime>84</TotalTime>
  <Words>504</Words>
  <Application>Microsoft Office PowerPoint</Application>
  <PresentationFormat>如螢幕大小 (4:3)</PresentationFormat>
  <Paragraphs>41</Paragraphs>
  <Slides>7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8" baseType="lpstr">
      <vt:lpstr>輔導團簡報底圖(2015新版_活潑白)</vt:lpstr>
      <vt:lpstr>我呼吸我感覺我存在</vt:lpstr>
      <vt:lpstr>投影片 2</vt:lpstr>
      <vt:lpstr>澄清觀念、建構新知識</vt:lpstr>
      <vt:lpstr>性平議題融入藝術與人文領域</vt:lpstr>
      <vt:lpstr>課程架構圖</vt:lpstr>
      <vt:lpstr>教學演示重點及解決策略簡述</vt:lpstr>
      <vt:lpstr>教學目標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教案名稱： 我呼吸我感覺我存在</dc:title>
  <dc:creator>teacher</dc:creator>
  <cp:lastModifiedBy>teacher</cp:lastModifiedBy>
  <cp:revision>5</cp:revision>
  <dcterms:created xsi:type="dcterms:W3CDTF">2020-05-14T07:07:25Z</dcterms:created>
  <dcterms:modified xsi:type="dcterms:W3CDTF">2020-05-26T03:28:37Z</dcterms:modified>
</cp:coreProperties>
</file>