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6" r:id="rId79"/>
    <p:sldId id="337" r:id="rId80"/>
  </p:sldIdLst>
  <p:sldSz cx="18288000" cy="10287000"/>
  <p:notesSz cx="6858000" cy="9144000"/>
  <p:embeddedFontLst>
    <p:embeddedFont>
      <p:font typeface="Adigiana Toybox" panose="020B0604020202020204" charset="0"/>
      <p:regular r:id="rId81"/>
    </p:embeddedFont>
    <p:embeddedFont>
      <p:font typeface="芫荽" panose="02020500000000000000" charset="-120"/>
      <p:regular r:id="rId82"/>
    </p:embeddedFont>
    <p:embeddedFont>
      <p:font typeface="Noto Sans T Chinese" panose="02020500000000000000" charset="-120"/>
      <p:regular r:id="rId83"/>
    </p:embeddedFont>
    <p:embeddedFont>
      <p:font typeface="Arimo" panose="020B0604020202020204" charset="0"/>
      <p:regular r:id="rId84"/>
    </p:embeddedFont>
    <p:embeddedFont>
      <p:font typeface="王漢宗顏楷體" panose="02020500000000000000" charset="-120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Happy Font TH" panose="020B0604020202020204" charset="-34"/>
      <p:regular r:id="rId90"/>
    </p:embeddedFont>
    <p:embeddedFont>
      <p:font typeface="Noto Sans T Chinese Bold" panose="02020500000000000000" charset="-120"/>
      <p:regular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0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5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48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48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48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hyperlink" Target="https://adl.edu.tw/HomePage/hom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55.svg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35.svg"/><Relationship Id="rId10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66.svg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72.svg"/><Relationship Id="rId4" Type="http://schemas.openxmlformats.org/officeDocument/2006/relationships/image" Target="../media/image20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35.sv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35.svg"/><Relationship Id="rId10" Type="http://schemas.openxmlformats.org/officeDocument/2006/relationships/image" Target="../media/image56.png"/><Relationship Id="rId4" Type="http://schemas.openxmlformats.org/officeDocument/2006/relationships/image" Target="../media/image20.png"/><Relationship Id="rId9" Type="http://schemas.openxmlformats.org/officeDocument/2006/relationships/image" Target="../media/image5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35.svg"/><Relationship Id="rId10" Type="http://schemas.openxmlformats.org/officeDocument/2006/relationships/image" Target="../media/image52.sv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52.sv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4.svg"/><Relationship Id="rId4" Type="http://schemas.openxmlformats.org/officeDocument/2006/relationships/image" Target="../media/image13.png"/><Relationship Id="rId9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85.svg"/><Relationship Id="rId4" Type="http://schemas.openxmlformats.org/officeDocument/2006/relationships/image" Target="../media/image20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35.svg"/><Relationship Id="rId10" Type="http://schemas.openxmlformats.org/officeDocument/2006/relationships/image" Target="../media/image52.sv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68.png"/><Relationship Id="rId4" Type="http://schemas.openxmlformats.org/officeDocument/2006/relationships/image" Target="../media/image20.png"/><Relationship Id="rId9" Type="http://schemas.openxmlformats.org/officeDocument/2006/relationships/image" Target="../media/image30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0" Type="http://schemas.openxmlformats.org/officeDocument/2006/relationships/image" Target="../media/image69.png"/><Relationship Id="rId4" Type="http://schemas.openxmlformats.org/officeDocument/2006/relationships/image" Target="../media/image20.png"/><Relationship Id="rId9" Type="http://schemas.openxmlformats.org/officeDocument/2006/relationships/image" Target="../media/image30.svg"/><Relationship Id="rId14" Type="http://schemas.openxmlformats.org/officeDocument/2006/relationships/image" Target="../media/image94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35.svg"/><Relationship Id="rId10" Type="http://schemas.openxmlformats.org/officeDocument/2006/relationships/image" Target="../media/image52.sv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98.svg"/><Relationship Id="rId4" Type="http://schemas.openxmlformats.org/officeDocument/2006/relationships/image" Target="../media/image20.png"/><Relationship Id="rId9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6.svg"/><Relationship Id="rId3" Type="http://schemas.openxmlformats.org/officeDocument/2006/relationships/image" Target="../media/image2.svg"/><Relationship Id="rId7" Type="http://schemas.openxmlformats.org/officeDocument/2006/relationships/image" Target="../media/image100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04.svg"/><Relationship Id="rId5" Type="http://schemas.openxmlformats.org/officeDocument/2006/relationships/image" Target="../media/image10.svg"/><Relationship Id="rId15" Type="http://schemas.openxmlformats.org/officeDocument/2006/relationships/image" Target="../media/image108.svg"/><Relationship Id="rId10" Type="http://schemas.openxmlformats.org/officeDocument/2006/relationships/image" Target="../media/image76.png"/><Relationship Id="rId4" Type="http://schemas.openxmlformats.org/officeDocument/2006/relationships/image" Target="../media/image5.png"/><Relationship Id="rId9" Type="http://schemas.openxmlformats.org/officeDocument/2006/relationships/image" Target="../media/image102.svg"/><Relationship Id="rId1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80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4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3.pn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1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90.png"/><Relationship Id="rId4" Type="http://schemas.openxmlformats.org/officeDocument/2006/relationships/image" Target="../media/image20.png"/><Relationship Id="rId9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3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96.png"/><Relationship Id="rId5" Type="http://schemas.openxmlformats.org/officeDocument/2006/relationships/image" Target="../media/image9.png"/><Relationship Id="rId10" Type="http://schemas.openxmlformats.org/officeDocument/2006/relationships/image" Target="../media/image130.svg"/><Relationship Id="rId4" Type="http://schemas.openxmlformats.org/officeDocument/2006/relationships/image" Target="../media/image10.svg"/><Relationship Id="rId9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hyperlink" Target="https://hahay.tn.edu.tw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11" Type="http://schemas.openxmlformats.org/officeDocument/2006/relationships/image" Target="../media/image113.png"/><Relationship Id="rId5" Type="http://schemas.openxmlformats.org/officeDocument/2006/relationships/image" Target="../media/image96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3.svg"/><Relationship Id="rId3" Type="http://schemas.openxmlformats.org/officeDocument/2006/relationships/image" Target="../media/image155.svg"/><Relationship Id="rId7" Type="http://schemas.openxmlformats.org/officeDocument/2006/relationships/image" Target="../media/image159.svg"/><Relationship Id="rId12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61.svg"/><Relationship Id="rId5" Type="http://schemas.openxmlformats.org/officeDocument/2006/relationships/image" Target="../media/image157.svg"/><Relationship Id="rId10" Type="http://schemas.openxmlformats.org/officeDocument/2006/relationships/image" Target="../media/image117.png"/><Relationship Id="rId4" Type="http://schemas.openxmlformats.org/officeDocument/2006/relationships/image" Target="../media/image115.png"/><Relationship Id="rId9" Type="http://schemas.openxmlformats.org/officeDocument/2006/relationships/image" Target="../media/image10.svg"/><Relationship Id="rId14" Type="http://schemas.openxmlformats.org/officeDocument/2006/relationships/image" Target="../media/image1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43581">
            <a:off x="2010817" y="461868"/>
            <a:ext cx="14996012" cy="8843898"/>
            <a:chOff x="0" y="0"/>
            <a:chExt cx="3949567" cy="23292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49567" cy="2329257"/>
            </a:xfrm>
            <a:custGeom>
              <a:avLst/>
              <a:gdLst/>
              <a:ahLst/>
              <a:cxnLst/>
              <a:rect l="l" t="t" r="r" b="b"/>
              <a:pathLst>
                <a:path w="3949567" h="2329257">
                  <a:moveTo>
                    <a:pt x="26330" y="0"/>
                  </a:moveTo>
                  <a:lnTo>
                    <a:pt x="3923238" y="0"/>
                  </a:lnTo>
                  <a:cubicBezTo>
                    <a:pt x="3937779" y="0"/>
                    <a:pt x="3949567" y="11788"/>
                    <a:pt x="3949567" y="26330"/>
                  </a:cubicBezTo>
                  <a:lnTo>
                    <a:pt x="3949567" y="2302928"/>
                  </a:lnTo>
                  <a:cubicBezTo>
                    <a:pt x="3949567" y="2317469"/>
                    <a:pt x="3937779" y="2329257"/>
                    <a:pt x="3923238" y="2329257"/>
                  </a:cubicBezTo>
                  <a:lnTo>
                    <a:pt x="26330" y="2329257"/>
                  </a:lnTo>
                  <a:cubicBezTo>
                    <a:pt x="11788" y="2329257"/>
                    <a:pt x="0" y="2317469"/>
                    <a:pt x="0" y="2302928"/>
                  </a:cubicBezTo>
                  <a:lnTo>
                    <a:pt x="0" y="26330"/>
                  </a:lnTo>
                  <a:cubicBezTo>
                    <a:pt x="0" y="11788"/>
                    <a:pt x="11788" y="0"/>
                    <a:pt x="26330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49567" cy="2357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43581">
            <a:off x="-718082" y="1417637"/>
            <a:ext cx="2456072" cy="7671774"/>
            <a:chOff x="0" y="0"/>
            <a:chExt cx="646867" cy="20205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6867" cy="2020549"/>
            </a:xfrm>
            <a:custGeom>
              <a:avLst/>
              <a:gdLst/>
              <a:ahLst/>
              <a:cxnLst/>
              <a:rect l="l" t="t" r="r" b="b"/>
              <a:pathLst>
                <a:path w="646867" h="2020549">
                  <a:moveTo>
                    <a:pt x="160760" y="0"/>
                  </a:moveTo>
                  <a:lnTo>
                    <a:pt x="486107" y="0"/>
                  </a:lnTo>
                  <a:cubicBezTo>
                    <a:pt x="528743" y="0"/>
                    <a:pt x="569633" y="16937"/>
                    <a:pt x="599781" y="47085"/>
                  </a:cubicBezTo>
                  <a:cubicBezTo>
                    <a:pt x="629929" y="77234"/>
                    <a:pt x="646867" y="118124"/>
                    <a:pt x="646867" y="160760"/>
                  </a:cubicBezTo>
                  <a:lnTo>
                    <a:pt x="646867" y="1859789"/>
                  </a:lnTo>
                  <a:cubicBezTo>
                    <a:pt x="646867" y="1902426"/>
                    <a:pt x="629929" y="1943315"/>
                    <a:pt x="599781" y="1973464"/>
                  </a:cubicBezTo>
                  <a:cubicBezTo>
                    <a:pt x="569633" y="2003612"/>
                    <a:pt x="528743" y="2020549"/>
                    <a:pt x="486107" y="2020549"/>
                  </a:cubicBezTo>
                  <a:lnTo>
                    <a:pt x="160760" y="2020549"/>
                  </a:lnTo>
                  <a:cubicBezTo>
                    <a:pt x="118124" y="2020549"/>
                    <a:pt x="77234" y="2003612"/>
                    <a:pt x="47085" y="1973464"/>
                  </a:cubicBezTo>
                  <a:cubicBezTo>
                    <a:pt x="16937" y="1943315"/>
                    <a:pt x="0" y="1902426"/>
                    <a:pt x="0" y="1859789"/>
                  </a:cubicBezTo>
                  <a:lnTo>
                    <a:pt x="0" y="160760"/>
                  </a:lnTo>
                  <a:cubicBezTo>
                    <a:pt x="0" y="118124"/>
                    <a:pt x="16937" y="77234"/>
                    <a:pt x="47085" y="47085"/>
                  </a:cubicBezTo>
                  <a:cubicBezTo>
                    <a:pt x="77234" y="16937"/>
                    <a:pt x="118124" y="0"/>
                    <a:pt x="160760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646867" cy="2049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49877"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52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720389">
            <a:off x="1587157" y="-517867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74795">
            <a:off x="16712056" y="8118267"/>
            <a:ext cx="1816726" cy="2842335"/>
          </a:xfrm>
          <a:custGeom>
            <a:avLst/>
            <a:gdLst/>
            <a:ahLst/>
            <a:cxnLst/>
            <a:rect l="l" t="t" r="r" b="b"/>
            <a:pathLst>
              <a:path w="1816726" h="2842335">
                <a:moveTo>
                  <a:pt x="0" y="0"/>
                </a:moveTo>
                <a:lnTo>
                  <a:pt x="1816725" y="0"/>
                </a:lnTo>
                <a:lnTo>
                  <a:pt x="1816725" y="2842334"/>
                </a:lnTo>
                <a:lnTo>
                  <a:pt x="0" y="28423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24910">
            <a:off x="1284551" y="1560202"/>
            <a:ext cx="1272603" cy="7408967"/>
          </a:xfrm>
          <a:custGeom>
            <a:avLst/>
            <a:gdLst/>
            <a:ahLst/>
            <a:cxnLst/>
            <a:rect l="l" t="t" r="r" b="b"/>
            <a:pathLst>
              <a:path w="1272603" h="7408967">
                <a:moveTo>
                  <a:pt x="0" y="0"/>
                </a:moveTo>
                <a:lnTo>
                  <a:pt x="1272603" y="0"/>
                </a:lnTo>
                <a:lnTo>
                  <a:pt x="1272603" y="7408968"/>
                </a:lnTo>
                <a:lnTo>
                  <a:pt x="0" y="7408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18" name="Freeform 18"/>
          <p:cNvSpPr/>
          <p:nvPr/>
        </p:nvSpPr>
        <p:spPr>
          <a:xfrm rot="361300">
            <a:off x="12676826" y="398729"/>
            <a:ext cx="3653897" cy="3073841"/>
          </a:xfrm>
          <a:custGeom>
            <a:avLst/>
            <a:gdLst/>
            <a:ahLst/>
            <a:cxnLst/>
            <a:rect l="l" t="t" r="r" b="b"/>
            <a:pathLst>
              <a:path w="3653897" h="3073841">
                <a:moveTo>
                  <a:pt x="0" y="0"/>
                </a:moveTo>
                <a:lnTo>
                  <a:pt x="3653897" y="0"/>
                </a:lnTo>
                <a:lnTo>
                  <a:pt x="3653897" y="3073841"/>
                </a:lnTo>
                <a:lnTo>
                  <a:pt x="0" y="3073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49886" y="6782540"/>
            <a:ext cx="2677633" cy="2756894"/>
          </a:xfrm>
          <a:custGeom>
            <a:avLst/>
            <a:gdLst/>
            <a:ahLst/>
            <a:cxnLst/>
            <a:rect l="l" t="t" r="r" b="b"/>
            <a:pathLst>
              <a:path w="2677633" h="2756894">
                <a:moveTo>
                  <a:pt x="0" y="0"/>
                </a:moveTo>
                <a:lnTo>
                  <a:pt x="2677633" y="0"/>
                </a:lnTo>
                <a:lnTo>
                  <a:pt x="2677633" y="2756894"/>
                </a:lnTo>
                <a:lnTo>
                  <a:pt x="0" y="27568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142359">
            <a:off x="3045798" y="3075815"/>
            <a:ext cx="13669341" cy="3715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10100" spc="1676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課中差異化教學~</a:t>
            </a:r>
          </a:p>
          <a:p>
            <a:pPr marL="0" lvl="0" indent="0" algn="ctr">
              <a:lnSpc>
                <a:spcPts val="14140"/>
              </a:lnSpc>
              <a:spcBef>
                <a:spcPct val="0"/>
              </a:spcBef>
            </a:pPr>
            <a:r>
              <a:rPr lang="en-US" sz="10100" spc="1676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運用因材網適性教學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49478" y="7174853"/>
            <a:ext cx="10509822" cy="1962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1"/>
              </a:lnSpc>
            </a:pPr>
            <a:r>
              <a:rPr lang="en-US" sz="6029" spc="72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自然科學領域輔導團</a:t>
            </a:r>
          </a:p>
          <a:p>
            <a:pPr algn="ctr">
              <a:lnSpc>
                <a:spcPts val="6201"/>
              </a:lnSpc>
            </a:pPr>
            <a:r>
              <a:rPr lang="en-US" sz="4429" spc="536">
                <a:solidFill>
                  <a:srgbClr val="EDEDE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青草-許棋凱112.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771303" y="8091235"/>
            <a:ext cx="975994" cy="1527976"/>
          </a:xfrm>
          <a:custGeom>
            <a:avLst/>
            <a:gdLst/>
            <a:ahLst/>
            <a:cxnLst/>
            <a:rect l="l" t="t" r="r" b="b"/>
            <a:pathLst>
              <a:path w="975994" h="1527976">
                <a:moveTo>
                  <a:pt x="0" y="0"/>
                </a:moveTo>
                <a:lnTo>
                  <a:pt x="975994" y="0"/>
                </a:lnTo>
                <a:lnTo>
                  <a:pt x="975994" y="1527976"/>
                </a:lnTo>
                <a:lnTo>
                  <a:pt x="0" y="152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3308" y="1296769"/>
            <a:ext cx="15821384" cy="7787201"/>
          </a:xfrm>
          <a:custGeom>
            <a:avLst/>
            <a:gdLst/>
            <a:ahLst/>
            <a:cxnLst/>
            <a:rect l="l" t="t" r="r" b="b"/>
            <a:pathLst>
              <a:path w="15821384" h="7787201">
                <a:moveTo>
                  <a:pt x="0" y="0"/>
                </a:moveTo>
                <a:lnTo>
                  <a:pt x="15821384" y="0"/>
                </a:lnTo>
                <a:lnTo>
                  <a:pt x="15821384" y="7787201"/>
                </a:lnTo>
                <a:lnTo>
                  <a:pt x="0" y="7787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927691" y="6717149"/>
            <a:ext cx="1191347" cy="571847"/>
          </a:xfrm>
          <a:custGeom>
            <a:avLst/>
            <a:gdLst/>
            <a:ahLst/>
            <a:cxnLst/>
            <a:rect l="l" t="t" r="r" b="b"/>
            <a:pathLst>
              <a:path w="1191347" h="571847">
                <a:moveTo>
                  <a:pt x="0" y="0"/>
                </a:moveTo>
                <a:lnTo>
                  <a:pt x="1191347" y="0"/>
                </a:lnTo>
                <a:lnTo>
                  <a:pt x="1191347" y="571846"/>
                </a:lnTo>
                <a:lnTo>
                  <a:pt x="0" y="5718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0563" y="1198174"/>
            <a:ext cx="15746874" cy="8229668"/>
          </a:xfrm>
          <a:custGeom>
            <a:avLst/>
            <a:gdLst/>
            <a:ahLst/>
            <a:cxnLst/>
            <a:rect l="l" t="t" r="r" b="b"/>
            <a:pathLst>
              <a:path w="15746874" h="8229668">
                <a:moveTo>
                  <a:pt x="0" y="0"/>
                </a:moveTo>
                <a:lnTo>
                  <a:pt x="15746874" y="0"/>
                </a:lnTo>
                <a:lnTo>
                  <a:pt x="15746874" y="8229668"/>
                </a:lnTo>
                <a:lnTo>
                  <a:pt x="0" y="82296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1230" y="4039105"/>
            <a:ext cx="8620759" cy="52191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99625" y="1534418"/>
            <a:ext cx="16559675" cy="8564536"/>
            <a:chOff x="0" y="0"/>
            <a:chExt cx="4361396" cy="22556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1396" cy="2255680"/>
            </a:xfrm>
            <a:custGeom>
              <a:avLst/>
              <a:gdLst/>
              <a:ahLst/>
              <a:cxnLst/>
              <a:rect l="l" t="t" r="r" b="b"/>
              <a:pathLst>
                <a:path w="4361396" h="2255680">
                  <a:moveTo>
                    <a:pt x="23843" y="0"/>
                  </a:moveTo>
                  <a:lnTo>
                    <a:pt x="4337552" y="0"/>
                  </a:lnTo>
                  <a:cubicBezTo>
                    <a:pt x="4343876" y="0"/>
                    <a:pt x="4349941" y="2512"/>
                    <a:pt x="4354412" y="6984"/>
                  </a:cubicBezTo>
                  <a:cubicBezTo>
                    <a:pt x="4358884" y="11455"/>
                    <a:pt x="4361396" y="17520"/>
                    <a:pt x="4361396" y="23843"/>
                  </a:cubicBezTo>
                  <a:lnTo>
                    <a:pt x="4361396" y="2231837"/>
                  </a:lnTo>
                  <a:cubicBezTo>
                    <a:pt x="4361396" y="2238161"/>
                    <a:pt x="4358884" y="2244225"/>
                    <a:pt x="4354412" y="2248697"/>
                  </a:cubicBezTo>
                  <a:cubicBezTo>
                    <a:pt x="4349941" y="2253168"/>
                    <a:pt x="4343876" y="2255680"/>
                    <a:pt x="4337552" y="2255680"/>
                  </a:cubicBezTo>
                  <a:lnTo>
                    <a:pt x="23843" y="2255680"/>
                  </a:lnTo>
                  <a:cubicBezTo>
                    <a:pt x="17520" y="2255680"/>
                    <a:pt x="11455" y="2253168"/>
                    <a:pt x="6984" y="2248697"/>
                  </a:cubicBezTo>
                  <a:cubicBezTo>
                    <a:pt x="2512" y="2244225"/>
                    <a:pt x="0" y="2238161"/>
                    <a:pt x="0" y="2231837"/>
                  </a:cubicBezTo>
                  <a:lnTo>
                    <a:pt x="0" y="23843"/>
                  </a:lnTo>
                  <a:cubicBezTo>
                    <a:pt x="0" y="17520"/>
                    <a:pt x="2512" y="11455"/>
                    <a:pt x="6984" y="6984"/>
                  </a:cubicBezTo>
                  <a:cubicBezTo>
                    <a:pt x="11455" y="2512"/>
                    <a:pt x="17520" y="0"/>
                    <a:pt x="23843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361396" cy="2284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7206" y="1704921"/>
            <a:ext cx="15804513" cy="8209017"/>
            <a:chOff x="0" y="0"/>
            <a:chExt cx="4162506" cy="21620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62506" cy="2162046"/>
            </a:xfrm>
            <a:custGeom>
              <a:avLst/>
              <a:gdLst/>
              <a:ahLst/>
              <a:cxnLst/>
              <a:rect l="l" t="t" r="r" b="b"/>
              <a:pathLst>
                <a:path w="4162506" h="2162046">
                  <a:moveTo>
                    <a:pt x="24983" y="0"/>
                  </a:moveTo>
                  <a:lnTo>
                    <a:pt x="4137523" y="0"/>
                  </a:lnTo>
                  <a:cubicBezTo>
                    <a:pt x="4144149" y="0"/>
                    <a:pt x="4150503" y="2632"/>
                    <a:pt x="4155188" y="7317"/>
                  </a:cubicBezTo>
                  <a:cubicBezTo>
                    <a:pt x="4159874" y="12002"/>
                    <a:pt x="4162506" y="18357"/>
                    <a:pt x="4162506" y="24983"/>
                  </a:cubicBezTo>
                  <a:lnTo>
                    <a:pt x="4162506" y="2137063"/>
                  </a:lnTo>
                  <a:cubicBezTo>
                    <a:pt x="4162506" y="2150861"/>
                    <a:pt x="4151321" y="2162046"/>
                    <a:pt x="4137523" y="2162046"/>
                  </a:cubicBezTo>
                  <a:lnTo>
                    <a:pt x="24983" y="2162046"/>
                  </a:lnTo>
                  <a:cubicBezTo>
                    <a:pt x="11185" y="2162046"/>
                    <a:pt x="0" y="2150861"/>
                    <a:pt x="0" y="2137063"/>
                  </a:cubicBezTo>
                  <a:lnTo>
                    <a:pt x="0" y="24983"/>
                  </a:lnTo>
                  <a:cubicBezTo>
                    <a:pt x="0" y="11185"/>
                    <a:pt x="11185" y="0"/>
                    <a:pt x="24983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62506" cy="2190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43172" y="29578"/>
            <a:ext cx="15416128" cy="150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 spc="2666">
                <a:solidFill>
                  <a:srgbClr val="FFFFF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教師檢視/任務儀表板</a:t>
            </a:r>
          </a:p>
        </p:txBody>
      </p:sp>
      <p:sp>
        <p:nvSpPr>
          <p:cNvPr id="13" name="Freeform 13"/>
          <p:cNvSpPr/>
          <p:nvPr/>
        </p:nvSpPr>
        <p:spPr>
          <a:xfrm rot="-1413388">
            <a:off x="16439602" y="50151"/>
            <a:ext cx="1639396" cy="2566569"/>
          </a:xfrm>
          <a:custGeom>
            <a:avLst/>
            <a:gdLst/>
            <a:ahLst/>
            <a:cxnLst/>
            <a:rect l="l" t="t" r="r" b="b"/>
            <a:pathLst>
              <a:path w="1639396" h="2566569">
                <a:moveTo>
                  <a:pt x="0" y="0"/>
                </a:moveTo>
                <a:lnTo>
                  <a:pt x="1639396" y="0"/>
                </a:lnTo>
                <a:lnTo>
                  <a:pt x="1639396" y="2566569"/>
                </a:lnTo>
                <a:lnTo>
                  <a:pt x="0" y="2566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16403" y="1534418"/>
            <a:ext cx="8326120" cy="8394033"/>
          </a:xfrm>
          <a:custGeom>
            <a:avLst/>
            <a:gdLst/>
            <a:ahLst/>
            <a:cxnLst/>
            <a:rect l="l" t="t" r="r" b="b"/>
            <a:pathLst>
              <a:path w="8326120" h="8394033">
                <a:moveTo>
                  <a:pt x="0" y="0"/>
                </a:moveTo>
                <a:lnTo>
                  <a:pt x="8326120" y="0"/>
                </a:lnTo>
                <a:lnTo>
                  <a:pt x="8326120" y="8394033"/>
                </a:lnTo>
                <a:lnTo>
                  <a:pt x="0" y="83940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425690" y="7252335"/>
            <a:ext cx="2847975" cy="1102995"/>
            <a:chOff x="0" y="0"/>
            <a:chExt cx="3797300" cy="147066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3704590" cy="1398270"/>
            </a:xfrm>
            <a:custGeom>
              <a:avLst/>
              <a:gdLst/>
              <a:ahLst/>
              <a:cxnLst/>
              <a:rect l="l" t="t" r="r" b="b"/>
              <a:pathLst>
                <a:path w="3704590" h="1398270">
                  <a:moveTo>
                    <a:pt x="342900" y="704850"/>
                  </a:moveTo>
                  <a:cubicBezTo>
                    <a:pt x="759460" y="406400"/>
                    <a:pt x="764540" y="405130"/>
                    <a:pt x="797560" y="392430"/>
                  </a:cubicBezTo>
                  <a:cubicBezTo>
                    <a:pt x="873760" y="363220"/>
                    <a:pt x="1049020" y="303530"/>
                    <a:pt x="1183640" y="273050"/>
                  </a:cubicBezTo>
                  <a:cubicBezTo>
                    <a:pt x="1323340" y="241300"/>
                    <a:pt x="1473200" y="241300"/>
                    <a:pt x="1621790" y="209550"/>
                  </a:cubicBezTo>
                  <a:cubicBezTo>
                    <a:pt x="1781810" y="175260"/>
                    <a:pt x="1991360" y="95250"/>
                    <a:pt x="2113280" y="68580"/>
                  </a:cubicBezTo>
                  <a:cubicBezTo>
                    <a:pt x="2184400" y="53340"/>
                    <a:pt x="2239010" y="53340"/>
                    <a:pt x="2284730" y="41910"/>
                  </a:cubicBezTo>
                  <a:cubicBezTo>
                    <a:pt x="2316480" y="34290"/>
                    <a:pt x="2334260" y="21590"/>
                    <a:pt x="2362200" y="15240"/>
                  </a:cubicBezTo>
                  <a:cubicBezTo>
                    <a:pt x="2395220" y="7620"/>
                    <a:pt x="2425700" y="3810"/>
                    <a:pt x="2473960" y="2540"/>
                  </a:cubicBezTo>
                  <a:cubicBezTo>
                    <a:pt x="2566670" y="0"/>
                    <a:pt x="2736850" y="25400"/>
                    <a:pt x="2875280" y="30480"/>
                  </a:cubicBezTo>
                  <a:cubicBezTo>
                    <a:pt x="3022600" y="36830"/>
                    <a:pt x="3196590" y="10160"/>
                    <a:pt x="3332480" y="35560"/>
                  </a:cubicBezTo>
                  <a:cubicBezTo>
                    <a:pt x="3446780" y="57150"/>
                    <a:pt x="3589020" y="116840"/>
                    <a:pt x="3639820" y="151130"/>
                  </a:cubicBezTo>
                  <a:cubicBezTo>
                    <a:pt x="3660140" y="165100"/>
                    <a:pt x="3666490" y="175260"/>
                    <a:pt x="3675380" y="189230"/>
                  </a:cubicBezTo>
                  <a:cubicBezTo>
                    <a:pt x="3683000" y="203200"/>
                    <a:pt x="3686810" y="212090"/>
                    <a:pt x="3690620" y="233680"/>
                  </a:cubicBezTo>
                  <a:cubicBezTo>
                    <a:pt x="3699510" y="281940"/>
                    <a:pt x="3704590" y="402590"/>
                    <a:pt x="3699510" y="478790"/>
                  </a:cubicBezTo>
                  <a:cubicBezTo>
                    <a:pt x="3694430" y="544830"/>
                    <a:pt x="3679190" y="617220"/>
                    <a:pt x="3665220" y="662940"/>
                  </a:cubicBezTo>
                  <a:cubicBezTo>
                    <a:pt x="3656330" y="692150"/>
                    <a:pt x="3651250" y="708660"/>
                    <a:pt x="3633470" y="732790"/>
                  </a:cubicBezTo>
                  <a:cubicBezTo>
                    <a:pt x="3608070" y="767080"/>
                    <a:pt x="3556000" y="811530"/>
                    <a:pt x="3514090" y="838200"/>
                  </a:cubicBezTo>
                  <a:cubicBezTo>
                    <a:pt x="3477260" y="862330"/>
                    <a:pt x="3444240" y="878840"/>
                    <a:pt x="3401060" y="890270"/>
                  </a:cubicBezTo>
                  <a:cubicBezTo>
                    <a:pt x="3350260" y="904240"/>
                    <a:pt x="3288030" y="894080"/>
                    <a:pt x="3228340" y="910590"/>
                  </a:cubicBezTo>
                  <a:cubicBezTo>
                    <a:pt x="3158490" y="929640"/>
                    <a:pt x="3075940" y="984250"/>
                    <a:pt x="3012440" y="1004570"/>
                  </a:cubicBezTo>
                  <a:cubicBezTo>
                    <a:pt x="2965450" y="1019810"/>
                    <a:pt x="2927350" y="1018540"/>
                    <a:pt x="2887980" y="1033780"/>
                  </a:cubicBezTo>
                  <a:cubicBezTo>
                    <a:pt x="2849880" y="1049020"/>
                    <a:pt x="2816860" y="1080770"/>
                    <a:pt x="2782570" y="1093470"/>
                  </a:cubicBezTo>
                  <a:cubicBezTo>
                    <a:pt x="2754630" y="1103630"/>
                    <a:pt x="2722880" y="1102360"/>
                    <a:pt x="2700020" y="1111250"/>
                  </a:cubicBezTo>
                  <a:cubicBezTo>
                    <a:pt x="2680970" y="1118870"/>
                    <a:pt x="2672080" y="1131570"/>
                    <a:pt x="2650490" y="1139190"/>
                  </a:cubicBezTo>
                  <a:cubicBezTo>
                    <a:pt x="2613660" y="1151890"/>
                    <a:pt x="2527300" y="1148080"/>
                    <a:pt x="2490470" y="1159510"/>
                  </a:cubicBezTo>
                  <a:cubicBezTo>
                    <a:pt x="2468880" y="1165860"/>
                    <a:pt x="2466340" y="1174750"/>
                    <a:pt x="2442210" y="1183640"/>
                  </a:cubicBezTo>
                  <a:cubicBezTo>
                    <a:pt x="2374900" y="1206500"/>
                    <a:pt x="2180590" y="1244600"/>
                    <a:pt x="2052320" y="1261110"/>
                  </a:cubicBezTo>
                  <a:cubicBezTo>
                    <a:pt x="1930400" y="1277620"/>
                    <a:pt x="1770380" y="1270000"/>
                    <a:pt x="1690370" y="1283970"/>
                  </a:cubicBezTo>
                  <a:cubicBezTo>
                    <a:pt x="1648460" y="1290320"/>
                    <a:pt x="1637030" y="1303020"/>
                    <a:pt x="1597660" y="1309370"/>
                  </a:cubicBezTo>
                  <a:cubicBezTo>
                    <a:pt x="1531620" y="1320800"/>
                    <a:pt x="1381760" y="1314450"/>
                    <a:pt x="1329690" y="1328420"/>
                  </a:cubicBezTo>
                  <a:cubicBezTo>
                    <a:pt x="1306830" y="1334770"/>
                    <a:pt x="1300480" y="1346200"/>
                    <a:pt x="1281430" y="1351280"/>
                  </a:cubicBezTo>
                  <a:cubicBezTo>
                    <a:pt x="1253490" y="1358900"/>
                    <a:pt x="1226820" y="1360170"/>
                    <a:pt x="1178560" y="1362710"/>
                  </a:cubicBezTo>
                  <a:cubicBezTo>
                    <a:pt x="1070610" y="1369060"/>
                    <a:pt x="802640" y="1398270"/>
                    <a:pt x="652780" y="1371600"/>
                  </a:cubicBezTo>
                  <a:cubicBezTo>
                    <a:pt x="533400" y="1351280"/>
                    <a:pt x="416560" y="1304290"/>
                    <a:pt x="340360" y="1253490"/>
                  </a:cubicBezTo>
                  <a:cubicBezTo>
                    <a:pt x="284480" y="1216660"/>
                    <a:pt x="254000" y="1154430"/>
                    <a:pt x="217170" y="1122680"/>
                  </a:cubicBezTo>
                  <a:cubicBezTo>
                    <a:pt x="191770" y="1101090"/>
                    <a:pt x="168910" y="1093470"/>
                    <a:pt x="148590" y="1073150"/>
                  </a:cubicBezTo>
                  <a:cubicBezTo>
                    <a:pt x="127000" y="1051560"/>
                    <a:pt x="107950" y="1026160"/>
                    <a:pt x="88900" y="998220"/>
                  </a:cubicBezTo>
                  <a:cubicBezTo>
                    <a:pt x="68580" y="967740"/>
                    <a:pt x="45720" y="935990"/>
                    <a:pt x="31750" y="897890"/>
                  </a:cubicBezTo>
                  <a:cubicBezTo>
                    <a:pt x="16510" y="855980"/>
                    <a:pt x="6350" y="792480"/>
                    <a:pt x="3810" y="756920"/>
                  </a:cubicBezTo>
                  <a:cubicBezTo>
                    <a:pt x="2540" y="735330"/>
                    <a:pt x="0" y="723900"/>
                    <a:pt x="7620" y="706120"/>
                  </a:cubicBezTo>
                  <a:cubicBezTo>
                    <a:pt x="20320" y="679450"/>
                    <a:pt x="58420" y="647700"/>
                    <a:pt x="91440" y="622300"/>
                  </a:cubicBezTo>
                  <a:cubicBezTo>
                    <a:pt x="127000" y="594360"/>
                    <a:pt x="170180" y="565150"/>
                    <a:pt x="217170" y="547370"/>
                  </a:cubicBezTo>
                  <a:cubicBezTo>
                    <a:pt x="269240" y="527050"/>
                    <a:pt x="340360" y="529590"/>
                    <a:pt x="394970" y="514350"/>
                  </a:cubicBezTo>
                  <a:cubicBezTo>
                    <a:pt x="443230" y="500380"/>
                    <a:pt x="497840" y="462280"/>
                    <a:pt x="527050" y="463550"/>
                  </a:cubicBezTo>
                  <a:cubicBezTo>
                    <a:pt x="542290" y="463550"/>
                    <a:pt x="557530" y="471170"/>
                    <a:pt x="560070" y="478790"/>
                  </a:cubicBezTo>
                  <a:cubicBezTo>
                    <a:pt x="562610" y="486410"/>
                    <a:pt x="549910" y="508000"/>
                    <a:pt x="542290" y="511810"/>
                  </a:cubicBezTo>
                  <a:cubicBezTo>
                    <a:pt x="535940" y="514350"/>
                    <a:pt x="524510" y="511810"/>
                    <a:pt x="519430" y="506730"/>
                  </a:cubicBezTo>
                  <a:cubicBezTo>
                    <a:pt x="514350" y="501650"/>
                    <a:pt x="509270" y="491490"/>
                    <a:pt x="510540" y="483870"/>
                  </a:cubicBezTo>
                  <a:cubicBezTo>
                    <a:pt x="511810" y="476250"/>
                    <a:pt x="524510" y="463550"/>
                    <a:pt x="532130" y="462280"/>
                  </a:cubicBezTo>
                  <a:cubicBezTo>
                    <a:pt x="539750" y="461010"/>
                    <a:pt x="549910" y="464820"/>
                    <a:pt x="554990" y="469900"/>
                  </a:cubicBezTo>
                  <a:cubicBezTo>
                    <a:pt x="560070" y="474980"/>
                    <a:pt x="562610" y="486410"/>
                    <a:pt x="561340" y="492760"/>
                  </a:cubicBezTo>
                  <a:cubicBezTo>
                    <a:pt x="560070" y="499110"/>
                    <a:pt x="553720" y="504190"/>
                    <a:pt x="544830" y="510540"/>
                  </a:cubicBezTo>
                  <a:cubicBezTo>
                    <a:pt x="521970" y="525780"/>
                    <a:pt x="453390" y="549910"/>
                    <a:pt x="403860" y="563880"/>
                  </a:cubicBezTo>
                  <a:cubicBezTo>
                    <a:pt x="351790" y="577850"/>
                    <a:pt x="289560" y="574040"/>
                    <a:pt x="241300" y="591820"/>
                  </a:cubicBezTo>
                  <a:cubicBezTo>
                    <a:pt x="198120" y="607060"/>
                    <a:pt x="161290" y="636270"/>
                    <a:pt x="127000" y="659130"/>
                  </a:cubicBezTo>
                  <a:cubicBezTo>
                    <a:pt x="97790" y="679450"/>
                    <a:pt x="59690" y="697230"/>
                    <a:pt x="49530" y="721360"/>
                  </a:cubicBezTo>
                  <a:cubicBezTo>
                    <a:pt x="40640" y="742950"/>
                    <a:pt x="53340" y="769620"/>
                    <a:pt x="57150" y="793750"/>
                  </a:cubicBezTo>
                  <a:cubicBezTo>
                    <a:pt x="60960" y="819150"/>
                    <a:pt x="63500" y="843280"/>
                    <a:pt x="73660" y="868680"/>
                  </a:cubicBezTo>
                  <a:cubicBezTo>
                    <a:pt x="86360" y="900430"/>
                    <a:pt x="101600" y="929640"/>
                    <a:pt x="129540" y="967740"/>
                  </a:cubicBezTo>
                  <a:cubicBezTo>
                    <a:pt x="177800" y="1032510"/>
                    <a:pt x="267970" y="1148080"/>
                    <a:pt x="356870" y="1206500"/>
                  </a:cubicBezTo>
                  <a:cubicBezTo>
                    <a:pt x="444500" y="1264920"/>
                    <a:pt x="539750" y="1300480"/>
                    <a:pt x="655320" y="1320800"/>
                  </a:cubicBezTo>
                  <a:cubicBezTo>
                    <a:pt x="802640" y="1347470"/>
                    <a:pt x="1073150" y="1319530"/>
                    <a:pt x="1173480" y="1313180"/>
                  </a:cubicBezTo>
                  <a:cubicBezTo>
                    <a:pt x="1215390" y="1310640"/>
                    <a:pt x="1234440" y="1310640"/>
                    <a:pt x="1261110" y="1304290"/>
                  </a:cubicBezTo>
                  <a:cubicBezTo>
                    <a:pt x="1285240" y="1297940"/>
                    <a:pt x="1296670" y="1283970"/>
                    <a:pt x="1327150" y="1277620"/>
                  </a:cubicBezTo>
                  <a:cubicBezTo>
                    <a:pt x="1384300" y="1264920"/>
                    <a:pt x="1518920" y="1270000"/>
                    <a:pt x="1584960" y="1259840"/>
                  </a:cubicBezTo>
                  <a:cubicBezTo>
                    <a:pt x="1626870" y="1253490"/>
                    <a:pt x="1643380" y="1240790"/>
                    <a:pt x="1687830" y="1233170"/>
                  </a:cubicBezTo>
                  <a:cubicBezTo>
                    <a:pt x="1770380" y="1220470"/>
                    <a:pt x="1924050" y="1226820"/>
                    <a:pt x="2043430" y="1211580"/>
                  </a:cubicBezTo>
                  <a:cubicBezTo>
                    <a:pt x="2167890" y="1196340"/>
                    <a:pt x="2348230" y="1160780"/>
                    <a:pt x="2421890" y="1137920"/>
                  </a:cubicBezTo>
                  <a:cubicBezTo>
                    <a:pt x="2453640" y="1127760"/>
                    <a:pt x="2459990" y="1117600"/>
                    <a:pt x="2486660" y="1109980"/>
                  </a:cubicBezTo>
                  <a:cubicBezTo>
                    <a:pt x="2523490" y="1099820"/>
                    <a:pt x="2589530" y="1104900"/>
                    <a:pt x="2626360" y="1093470"/>
                  </a:cubicBezTo>
                  <a:cubicBezTo>
                    <a:pt x="2651760" y="1085850"/>
                    <a:pt x="2667000" y="1069340"/>
                    <a:pt x="2688590" y="1061720"/>
                  </a:cubicBezTo>
                  <a:cubicBezTo>
                    <a:pt x="2710180" y="1054100"/>
                    <a:pt x="2733040" y="1057910"/>
                    <a:pt x="2758440" y="1049020"/>
                  </a:cubicBezTo>
                  <a:cubicBezTo>
                    <a:pt x="2794000" y="1036320"/>
                    <a:pt x="2838450" y="998220"/>
                    <a:pt x="2879090" y="982980"/>
                  </a:cubicBezTo>
                  <a:cubicBezTo>
                    <a:pt x="2915920" y="969010"/>
                    <a:pt x="2948940" y="971550"/>
                    <a:pt x="2992120" y="957580"/>
                  </a:cubicBezTo>
                  <a:cubicBezTo>
                    <a:pt x="3056890" y="937260"/>
                    <a:pt x="3152140" y="878840"/>
                    <a:pt x="3223260" y="861060"/>
                  </a:cubicBezTo>
                  <a:cubicBezTo>
                    <a:pt x="3279140" y="847090"/>
                    <a:pt x="3335020" y="855980"/>
                    <a:pt x="3380740" y="844550"/>
                  </a:cubicBezTo>
                  <a:cubicBezTo>
                    <a:pt x="3418840" y="834390"/>
                    <a:pt x="3446780" y="821690"/>
                    <a:pt x="3479800" y="801370"/>
                  </a:cubicBezTo>
                  <a:cubicBezTo>
                    <a:pt x="3517900" y="778510"/>
                    <a:pt x="3568700" y="737870"/>
                    <a:pt x="3590290" y="708660"/>
                  </a:cubicBezTo>
                  <a:cubicBezTo>
                    <a:pt x="3604260" y="690880"/>
                    <a:pt x="3606800" y="679450"/>
                    <a:pt x="3614420" y="656590"/>
                  </a:cubicBezTo>
                  <a:cubicBezTo>
                    <a:pt x="3627120" y="615950"/>
                    <a:pt x="3643630" y="542290"/>
                    <a:pt x="3648710" y="478790"/>
                  </a:cubicBezTo>
                  <a:cubicBezTo>
                    <a:pt x="3655060" y="407670"/>
                    <a:pt x="3652520" y="295910"/>
                    <a:pt x="3642360" y="247650"/>
                  </a:cubicBezTo>
                  <a:cubicBezTo>
                    <a:pt x="3637280" y="223520"/>
                    <a:pt x="3638550" y="213360"/>
                    <a:pt x="3622040" y="196850"/>
                  </a:cubicBezTo>
                  <a:cubicBezTo>
                    <a:pt x="3589020" y="163830"/>
                    <a:pt x="3455670" y="128270"/>
                    <a:pt x="3402330" y="109220"/>
                  </a:cubicBezTo>
                  <a:cubicBezTo>
                    <a:pt x="3371850" y="99060"/>
                    <a:pt x="3365500" y="91440"/>
                    <a:pt x="3331210" y="86360"/>
                  </a:cubicBezTo>
                  <a:cubicBezTo>
                    <a:pt x="3244850" y="72390"/>
                    <a:pt x="3020060" y="87630"/>
                    <a:pt x="2872740" y="81280"/>
                  </a:cubicBezTo>
                  <a:cubicBezTo>
                    <a:pt x="2736850" y="76200"/>
                    <a:pt x="2567940" y="52070"/>
                    <a:pt x="2479040" y="53340"/>
                  </a:cubicBezTo>
                  <a:cubicBezTo>
                    <a:pt x="2434590" y="54610"/>
                    <a:pt x="2409190" y="57150"/>
                    <a:pt x="2377440" y="63500"/>
                  </a:cubicBezTo>
                  <a:cubicBezTo>
                    <a:pt x="2346960" y="69850"/>
                    <a:pt x="2324100" y="83820"/>
                    <a:pt x="2289810" y="92710"/>
                  </a:cubicBezTo>
                  <a:cubicBezTo>
                    <a:pt x="2244090" y="104140"/>
                    <a:pt x="2197100" y="102870"/>
                    <a:pt x="2128520" y="118110"/>
                  </a:cubicBezTo>
                  <a:cubicBezTo>
                    <a:pt x="2006600" y="144780"/>
                    <a:pt x="1788160" y="226060"/>
                    <a:pt x="1626870" y="260350"/>
                  </a:cubicBezTo>
                  <a:cubicBezTo>
                    <a:pt x="1480820" y="292100"/>
                    <a:pt x="1338580" y="290830"/>
                    <a:pt x="1201420" y="321310"/>
                  </a:cubicBezTo>
                  <a:cubicBezTo>
                    <a:pt x="1069340" y="350520"/>
                    <a:pt x="890270" y="410210"/>
                    <a:pt x="819150" y="438150"/>
                  </a:cubicBezTo>
                  <a:cubicBezTo>
                    <a:pt x="789940" y="449580"/>
                    <a:pt x="787400" y="449580"/>
                    <a:pt x="759460" y="466090"/>
                  </a:cubicBezTo>
                  <a:cubicBezTo>
                    <a:pt x="685800" y="509270"/>
                    <a:pt x="434340" y="726440"/>
                    <a:pt x="374650" y="744220"/>
                  </a:cubicBezTo>
                  <a:cubicBezTo>
                    <a:pt x="359410" y="749300"/>
                    <a:pt x="346710" y="749300"/>
                    <a:pt x="341630" y="742950"/>
                  </a:cubicBezTo>
                  <a:cubicBezTo>
                    <a:pt x="335280" y="736600"/>
                    <a:pt x="342900" y="704850"/>
                    <a:pt x="342900" y="704850"/>
                  </a:cubicBezTo>
                </a:path>
              </a:pathLst>
            </a:custGeom>
            <a:solidFill>
              <a:srgbClr val="2D90EB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2164248" y="2030373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412161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 rot="-801064">
            <a:off x="69086" y="5823247"/>
            <a:ext cx="1768762" cy="4463753"/>
          </a:xfrm>
          <a:custGeom>
            <a:avLst/>
            <a:gdLst/>
            <a:ahLst/>
            <a:cxnLst/>
            <a:rect l="l" t="t" r="r" b="b"/>
            <a:pathLst>
              <a:path w="1768762" h="4463753">
                <a:moveTo>
                  <a:pt x="0" y="0"/>
                </a:moveTo>
                <a:lnTo>
                  <a:pt x="1768762" y="0"/>
                </a:lnTo>
                <a:lnTo>
                  <a:pt x="1768762" y="4463753"/>
                </a:lnTo>
                <a:lnTo>
                  <a:pt x="0" y="4463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700000">
            <a:off x="10006920" y="3201233"/>
            <a:ext cx="959415" cy="1312020"/>
          </a:xfrm>
          <a:custGeom>
            <a:avLst/>
            <a:gdLst/>
            <a:ahLst/>
            <a:cxnLst/>
            <a:rect l="l" t="t" r="r" b="b"/>
            <a:pathLst>
              <a:path w="959415" h="1312020">
                <a:moveTo>
                  <a:pt x="0" y="0"/>
                </a:moveTo>
                <a:lnTo>
                  <a:pt x="959415" y="0"/>
                </a:lnTo>
                <a:lnTo>
                  <a:pt x="959415" y="1312020"/>
                </a:lnTo>
                <a:lnTo>
                  <a:pt x="0" y="1312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330556">
            <a:off x="1747224" y="3285591"/>
            <a:ext cx="6386001" cy="367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8"/>
              </a:lnSpc>
            </a:pPr>
            <a:r>
              <a:rPr lang="en-US" sz="99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知識結構</a:t>
            </a:r>
          </a:p>
          <a:p>
            <a:pPr algn="ctr">
              <a:lnSpc>
                <a:spcPts val="13978"/>
              </a:lnSpc>
            </a:pPr>
            <a:r>
              <a:rPr lang="en-US" sz="99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任務應用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91894" y="2163437"/>
            <a:ext cx="6386001" cy="553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8"/>
              </a:lnSpc>
            </a:pPr>
            <a:r>
              <a:rPr lang="en-US" sz="86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教學策略</a:t>
            </a:r>
          </a:p>
          <a:p>
            <a:pPr algn="l">
              <a:lnSpc>
                <a:spcPts val="10618"/>
              </a:lnSpc>
            </a:pPr>
            <a:r>
              <a:rPr lang="en-US" sz="75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驗證式探究</a:t>
            </a:r>
          </a:p>
          <a:p>
            <a:pPr algn="l">
              <a:lnSpc>
                <a:spcPts val="10618"/>
              </a:lnSpc>
            </a:pPr>
            <a:r>
              <a:rPr lang="en-US" sz="75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學/思/達</a:t>
            </a:r>
          </a:p>
          <a:p>
            <a:pPr algn="l">
              <a:lnSpc>
                <a:spcPts val="10618"/>
              </a:lnSpc>
            </a:pPr>
            <a:r>
              <a:rPr lang="en-US" sz="75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POE</a:t>
            </a:r>
          </a:p>
        </p:txBody>
      </p:sp>
      <p:sp>
        <p:nvSpPr>
          <p:cNvPr id="21" name="Freeform 21"/>
          <p:cNvSpPr/>
          <p:nvPr/>
        </p:nvSpPr>
        <p:spPr>
          <a:xfrm rot="-2700000">
            <a:off x="10006920" y="4542015"/>
            <a:ext cx="959415" cy="1312020"/>
          </a:xfrm>
          <a:custGeom>
            <a:avLst/>
            <a:gdLst/>
            <a:ahLst/>
            <a:cxnLst/>
            <a:rect l="l" t="t" r="r" b="b"/>
            <a:pathLst>
              <a:path w="959415" h="1312020">
                <a:moveTo>
                  <a:pt x="0" y="0"/>
                </a:moveTo>
                <a:lnTo>
                  <a:pt x="959415" y="0"/>
                </a:lnTo>
                <a:lnTo>
                  <a:pt x="959415" y="1312020"/>
                </a:lnTo>
                <a:lnTo>
                  <a:pt x="0" y="1312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700000">
            <a:off x="10006920" y="6148162"/>
            <a:ext cx="959415" cy="1312020"/>
          </a:xfrm>
          <a:custGeom>
            <a:avLst/>
            <a:gdLst/>
            <a:ahLst/>
            <a:cxnLst/>
            <a:rect l="l" t="t" r="r" b="b"/>
            <a:pathLst>
              <a:path w="959415" h="1312020">
                <a:moveTo>
                  <a:pt x="0" y="0"/>
                </a:moveTo>
                <a:lnTo>
                  <a:pt x="959415" y="0"/>
                </a:lnTo>
                <a:lnTo>
                  <a:pt x="959415" y="1312020"/>
                </a:lnTo>
                <a:lnTo>
                  <a:pt x="0" y="1312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17294" y="1040671"/>
            <a:ext cx="16968706" cy="8959895"/>
            <a:chOff x="0" y="0"/>
            <a:chExt cx="4469124" cy="23598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9124" cy="2359808"/>
            </a:xfrm>
            <a:custGeom>
              <a:avLst/>
              <a:gdLst/>
              <a:ahLst/>
              <a:cxnLst/>
              <a:rect l="l" t="t" r="r" b="b"/>
              <a:pathLst>
                <a:path w="4469124" h="2359808">
                  <a:moveTo>
                    <a:pt x="23269" y="0"/>
                  </a:moveTo>
                  <a:lnTo>
                    <a:pt x="4445855" y="0"/>
                  </a:lnTo>
                  <a:cubicBezTo>
                    <a:pt x="4458707" y="0"/>
                    <a:pt x="4469124" y="10418"/>
                    <a:pt x="4469124" y="23269"/>
                  </a:cubicBezTo>
                  <a:lnTo>
                    <a:pt x="4469124" y="2336539"/>
                  </a:lnTo>
                  <a:cubicBezTo>
                    <a:pt x="4469124" y="2342710"/>
                    <a:pt x="4466673" y="2348629"/>
                    <a:pt x="4462309" y="2352992"/>
                  </a:cubicBezTo>
                  <a:cubicBezTo>
                    <a:pt x="4457945" y="2357356"/>
                    <a:pt x="4452027" y="2359808"/>
                    <a:pt x="4445855" y="2359808"/>
                  </a:cubicBezTo>
                  <a:lnTo>
                    <a:pt x="23269" y="2359808"/>
                  </a:lnTo>
                  <a:cubicBezTo>
                    <a:pt x="10418" y="2359808"/>
                    <a:pt x="0" y="2349390"/>
                    <a:pt x="0" y="2336539"/>
                  </a:cubicBezTo>
                  <a:lnTo>
                    <a:pt x="0" y="23269"/>
                  </a:lnTo>
                  <a:cubicBezTo>
                    <a:pt x="0" y="10418"/>
                    <a:pt x="10418" y="0"/>
                    <a:pt x="2326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69124" cy="238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225836"/>
            <a:chOff x="0" y="0"/>
            <a:chExt cx="4080594" cy="3228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322854"/>
            </a:xfrm>
            <a:custGeom>
              <a:avLst/>
              <a:gdLst/>
              <a:ahLst/>
              <a:cxnLst/>
              <a:rect l="l" t="t" r="r" b="b"/>
              <a:pathLst>
                <a:path w="4080594" h="322854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97370"/>
                  </a:lnTo>
                  <a:cubicBezTo>
                    <a:pt x="4080594" y="304129"/>
                    <a:pt x="4077909" y="310611"/>
                    <a:pt x="4073130" y="315390"/>
                  </a:cubicBezTo>
                  <a:cubicBezTo>
                    <a:pt x="4068351" y="320169"/>
                    <a:pt x="4061869" y="322854"/>
                    <a:pt x="4055110" y="322854"/>
                  </a:cubicBezTo>
                  <a:lnTo>
                    <a:pt x="25484" y="322854"/>
                  </a:lnTo>
                  <a:cubicBezTo>
                    <a:pt x="18725" y="322854"/>
                    <a:pt x="12243" y="320169"/>
                    <a:pt x="7464" y="315390"/>
                  </a:cubicBezTo>
                  <a:cubicBezTo>
                    <a:pt x="2685" y="310611"/>
                    <a:pt x="0" y="304129"/>
                    <a:pt x="0" y="297370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351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82063" y="2713497"/>
            <a:ext cx="15493506" cy="7213541"/>
            <a:chOff x="0" y="0"/>
            <a:chExt cx="4080594" cy="18998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80594" cy="1899863"/>
            </a:xfrm>
            <a:custGeom>
              <a:avLst/>
              <a:gdLst/>
              <a:ahLst/>
              <a:cxnLst/>
              <a:rect l="l" t="t" r="r" b="b"/>
              <a:pathLst>
                <a:path w="4080594" h="1899863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1874378"/>
                  </a:lnTo>
                  <a:cubicBezTo>
                    <a:pt x="4080594" y="1881137"/>
                    <a:pt x="4077909" y="1887619"/>
                    <a:pt x="4073130" y="1892398"/>
                  </a:cubicBezTo>
                  <a:cubicBezTo>
                    <a:pt x="4068351" y="1897178"/>
                    <a:pt x="4061869" y="1899863"/>
                    <a:pt x="4055110" y="1899863"/>
                  </a:cubicBezTo>
                  <a:lnTo>
                    <a:pt x="25484" y="1899863"/>
                  </a:lnTo>
                  <a:cubicBezTo>
                    <a:pt x="18725" y="1899863"/>
                    <a:pt x="12243" y="1897178"/>
                    <a:pt x="7464" y="1892398"/>
                  </a:cubicBezTo>
                  <a:cubicBezTo>
                    <a:pt x="2685" y="1887619"/>
                    <a:pt x="0" y="1881137"/>
                    <a:pt x="0" y="1874378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080594" cy="192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847739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9"/>
                </a:lnTo>
                <a:lnTo>
                  <a:pt x="0" y="11510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01665" flipH="1">
            <a:off x="382579" y="-112871"/>
            <a:ext cx="1468196" cy="3290075"/>
          </a:xfrm>
          <a:custGeom>
            <a:avLst/>
            <a:gdLst/>
            <a:ahLst/>
            <a:cxnLst/>
            <a:rect l="l" t="t" r="r" b="b"/>
            <a:pathLst>
              <a:path w="1468196" h="3290075">
                <a:moveTo>
                  <a:pt x="1468196" y="0"/>
                </a:moveTo>
                <a:lnTo>
                  <a:pt x="0" y="0"/>
                </a:lnTo>
                <a:lnTo>
                  <a:pt x="0" y="3290076"/>
                </a:lnTo>
                <a:lnTo>
                  <a:pt x="1468196" y="3290076"/>
                </a:lnTo>
                <a:lnTo>
                  <a:pt x="14681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01446" y="2895716"/>
            <a:ext cx="10285109" cy="6849104"/>
          </a:xfrm>
          <a:custGeom>
            <a:avLst/>
            <a:gdLst/>
            <a:ahLst/>
            <a:cxnLst/>
            <a:rect l="l" t="t" r="r" b="b"/>
            <a:pathLst>
              <a:path w="10285109" h="6849104">
                <a:moveTo>
                  <a:pt x="0" y="0"/>
                </a:moveTo>
                <a:lnTo>
                  <a:pt x="10285108" y="0"/>
                </a:lnTo>
                <a:lnTo>
                  <a:pt x="10285108" y="6849103"/>
                </a:lnTo>
                <a:lnTo>
                  <a:pt x="0" y="6849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6792">
            <a:off x="15349034" y="7099834"/>
            <a:ext cx="2357356" cy="3022251"/>
          </a:xfrm>
          <a:custGeom>
            <a:avLst/>
            <a:gdLst/>
            <a:ahLst/>
            <a:cxnLst/>
            <a:rect l="l" t="t" r="r" b="b"/>
            <a:pathLst>
              <a:path w="2357356" h="3022251">
                <a:moveTo>
                  <a:pt x="0" y="0"/>
                </a:moveTo>
                <a:lnTo>
                  <a:pt x="2357356" y="0"/>
                </a:lnTo>
                <a:lnTo>
                  <a:pt x="2357356" y="3022251"/>
                </a:lnTo>
                <a:lnTo>
                  <a:pt x="0" y="3022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63454" y="1332394"/>
            <a:ext cx="16542006" cy="1381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3"/>
              </a:lnSpc>
            </a:pPr>
            <a:r>
              <a:rPr lang="en-US" sz="8028" spc="1380">
                <a:solidFill>
                  <a:srgbClr val="FAF9F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知識結構任務的教學策略(一)</a:t>
            </a:r>
          </a:p>
        </p:txBody>
      </p:sp>
      <p:sp>
        <p:nvSpPr>
          <p:cNvPr id="19" name="TextBox 19"/>
          <p:cNvSpPr txBox="1"/>
          <p:nvPr/>
        </p:nvSpPr>
        <p:spPr>
          <a:xfrm rot="-840612">
            <a:off x="785013" y="5455279"/>
            <a:ext cx="3356437" cy="76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驗證式探究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17294" y="1040671"/>
            <a:ext cx="16968706" cy="8959895"/>
            <a:chOff x="0" y="0"/>
            <a:chExt cx="4469124" cy="23598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9124" cy="2359808"/>
            </a:xfrm>
            <a:custGeom>
              <a:avLst/>
              <a:gdLst/>
              <a:ahLst/>
              <a:cxnLst/>
              <a:rect l="l" t="t" r="r" b="b"/>
              <a:pathLst>
                <a:path w="4469124" h="2359808">
                  <a:moveTo>
                    <a:pt x="23269" y="0"/>
                  </a:moveTo>
                  <a:lnTo>
                    <a:pt x="4445855" y="0"/>
                  </a:lnTo>
                  <a:cubicBezTo>
                    <a:pt x="4458707" y="0"/>
                    <a:pt x="4469124" y="10418"/>
                    <a:pt x="4469124" y="23269"/>
                  </a:cubicBezTo>
                  <a:lnTo>
                    <a:pt x="4469124" y="2336539"/>
                  </a:lnTo>
                  <a:cubicBezTo>
                    <a:pt x="4469124" y="2342710"/>
                    <a:pt x="4466673" y="2348629"/>
                    <a:pt x="4462309" y="2352992"/>
                  </a:cubicBezTo>
                  <a:cubicBezTo>
                    <a:pt x="4457945" y="2357356"/>
                    <a:pt x="4452027" y="2359808"/>
                    <a:pt x="4445855" y="2359808"/>
                  </a:cubicBezTo>
                  <a:lnTo>
                    <a:pt x="23269" y="2359808"/>
                  </a:lnTo>
                  <a:cubicBezTo>
                    <a:pt x="10418" y="2359808"/>
                    <a:pt x="0" y="2349390"/>
                    <a:pt x="0" y="2336539"/>
                  </a:cubicBezTo>
                  <a:lnTo>
                    <a:pt x="0" y="23269"/>
                  </a:lnTo>
                  <a:cubicBezTo>
                    <a:pt x="0" y="10418"/>
                    <a:pt x="10418" y="0"/>
                    <a:pt x="2326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69124" cy="238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225836"/>
            <a:chOff x="0" y="0"/>
            <a:chExt cx="4080594" cy="3228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322854"/>
            </a:xfrm>
            <a:custGeom>
              <a:avLst/>
              <a:gdLst/>
              <a:ahLst/>
              <a:cxnLst/>
              <a:rect l="l" t="t" r="r" b="b"/>
              <a:pathLst>
                <a:path w="4080594" h="322854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97370"/>
                  </a:lnTo>
                  <a:cubicBezTo>
                    <a:pt x="4080594" y="304129"/>
                    <a:pt x="4077909" y="310611"/>
                    <a:pt x="4073130" y="315390"/>
                  </a:cubicBezTo>
                  <a:cubicBezTo>
                    <a:pt x="4068351" y="320169"/>
                    <a:pt x="4061869" y="322854"/>
                    <a:pt x="4055110" y="322854"/>
                  </a:cubicBezTo>
                  <a:lnTo>
                    <a:pt x="25484" y="322854"/>
                  </a:lnTo>
                  <a:cubicBezTo>
                    <a:pt x="18725" y="322854"/>
                    <a:pt x="12243" y="320169"/>
                    <a:pt x="7464" y="315390"/>
                  </a:cubicBezTo>
                  <a:cubicBezTo>
                    <a:pt x="2685" y="310611"/>
                    <a:pt x="0" y="304129"/>
                    <a:pt x="0" y="297370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351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54894" y="2713497"/>
            <a:ext cx="15493506" cy="7213541"/>
            <a:chOff x="0" y="0"/>
            <a:chExt cx="4080594" cy="18998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80594" cy="1899863"/>
            </a:xfrm>
            <a:custGeom>
              <a:avLst/>
              <a:gdLst/>
              <a:ahLst/>
              <a:cxnLst/>
              <a:rect l="l" t="t" r="r" b="b"/>
              <a:pathLst>
                <a:path w="4080594" h="1899863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1874378"/>
                  </a:lnTo>
                  <a:cubicBezTo>
                    <a:pt x="4080594" y="1881137"/>
                    <a:pt x="4077909" y="1887619"/>
                    <a:pt x="4073130" y="1892398"/>
                  </a:cubicBezTo>
                  <a:cubicBezTo>
                    <a:pt x="4068351" y="1897178"/>
                    <a:pt x="4061869" y="1899863"/>
                    <a:pt x="4055110" y="1899863"/>
                  </a:cubicBezTo>
                  <a:lnTo>
                    <a:pt x="25484" y="1899863"/>
                  </a:lnTo>
                  <a:cubicBezTo>
                    <a:pt x="18725" y="1899863"/>
                    <a:pt x="12243" y="1897178"/>
                    <a:pt x="7464" y="1892398"/>
                  </a:cubicBezTo>
                  <a:cubicBezTo>
                    <a:pt x="2685" y="1887619"/>
                    <a:pt x="0" y="1881137"/>
                    <a:pt x="0" y="1874378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080594" cy="192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847739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9"/>
                </a:lnTo>
                <a:lnTo>
                  <a:pt x="0" y="11510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01665" flipH="1">
            <a:off x="382579" y="-112871"/>
            <a:ext cx="1468196" cy="3290075"/>
          </a:xfrm>
          <a:custGeom>
            <a:avLst/>
            <a:gdLst/>
            <a:ahLst/>
            <a:cxnLst/>
            <a:rect l="l" t="t" r="r" b="b"/>
            <a:pathLst>
              <a:path w="1468196" h="3290075">
                <a:moveTo>
                  <a:pt x="1468196" y="0"/>
                </a:moveTo>
                <a:lnTo>
                  <a:pt x="0" y="0"/>
                </a:lnTo>
                <a:lnTo>
                  <a:pt x="0" y="3290076"/>
                </a:lnTo>
                <a:lnTo>
                  <a:pt x="1468196" y="3290076"/>
                </a:lnTo>
                <a:lnTo>
                  <a:pt x="14681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73572" y="3699067"/>
            <a:ext cx="12664437" cy="5242400"/>
          </a:xfrm>
          <a:custGeom>
            <a:avLst/>
            <a:gdLst/>
            <a:ahLst/>
            <a:cxnLst/>
            <a:rect l="l" t="t" r="r" b="b"/>
            <a:pathLst>
              <a:path w="12664437" h="5242400">
                <a:moveTo>
                  <a:pt x="0" y="0"/>
                </a:moveTo>
                <a:lnTo>
                  <a:pt x="12664437" y="0"/>
                </a:lnTo>
                <a:lnTo>
                  <a:pt x="12664437" y="5242401"/>
                </a:lnTo>
                <a:lnTo>
                  <a:pt x="0" y="52424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63454" y="1332394"/>
            <a:ext cx="16542006" cy="1381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3"/>
              </a:lnSpc>
            </a:pPr>
            <a:r>
              <a:rPr lang="en-US" sz="8028" spc="1380">
                <a:solidFill>
                  <a:srgbClr val="FFFFF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知識結構任務的教學策略(二)</a:t>
            </a:r>
          </a:p>
        </p:txBody>
      </p:sp>
      <p:sp>
        <p:nvSpPr>
          <p:cNvPr id="18" name="TextBox 18"/>
          <p:cNvSpPr txBox="1"/>
          <p:nvPr/>
        </p:nvSpPr>
        <p:spPr>
          <a:xfrm rot="-840612">
            <a:off x="2061492" y="3676657"/>
            <a:ext cx="3356437" cy="155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翻轉學習-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學/思/達</a:t>
            </a:r>
          </a:p>
        </p:txBody>
      </p:sp>
      <p:sp>
        <p:nvSpPr>
          <p:cNvPr id="19" name="Freeform 19"/>
          <p:cNvSpPr/>
          <p:nvPr/>
        </p:nvSpPr>
        <p:spPr>
          <a:xfrm rot="536792">
            <a:off x="15468938" y="6994686"/>
            <a:ext cx="2223269" cy="2850345"/>
          </a:xfrm>
          <a:custGeom>
            <a:avLst/>
            <a:gdLst/>
            <a:ahLst/>
            <a:cxnLst/>
            <a:rect l="l" t="t" r="r" b="b"/>
            <a:pathLst>
              <a:path w="2223269" h="2850345">
                <a:moveTo>
                  <a:pt x="0" y="0"/>
                </a:moveTo>
                <a:lnTo>
                  <a:pt x="2223269" y="0"/>
                </a:lnTo>
                <a:lnTo>
                  <a:pt x="2223269" y="2850345"/>
                </a:lnTo>
                <a:lnTo>
                  <a:pt x="0" y="2850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17294" y="1040671"/>
            <a:ext cx="16968706" cy="8959895"/>
            <a:chOff x="0" y="0"/>
            <a:chExt cx="4469124" cy="23598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9124" cy="2359808"/>
            </a:xfrm>
            <a:custGeom>
              <a:avLst/>
              <a:gdLst/>
              <a:ahLst/>
              <a:cxnLst/>
              <a:rect l="l" t="t" r="r" b="b"/>
              <a:pathLst>
                <a:path w="4469124" h="2359808">
                  <a:moveTo>
                    <a:pt x="23269" y="0"/>
                  </a:moveTo>
                  <a:lnTo>
                    <a:pt x="4445855" y="0"/>
                  </a:lnTo>
                  <a:cubicBezTo>
                    <a:pt x="4458707" y="0"/>
                    <a:pt x="4469124" y="10418"/>
                    <a:pt x="4469124" y="23269"/>
                  </a:cubicBezTo>
                  <a:lnTo>
                    <a:pt x="4469124" y="2336539"/>
                  </a:lnTo>
                  <a:cubicBezTo>
                    <a:pt x="4469124" y="2342710"/>
                    <a:pt x="4466673" y="2348629"/>
                    <a:pt x="4462309" y="2352992"/>
                  </a:cubicBezTo>
                  <a:cubicBezTo>
                    <a:pt x="4457945" y="2357356"/>
                    <a:pt x="4452027" y="2359808"/>
                    <a:pt x="4445855" y="2359808"/>
                  </a:cubicBezTo>
                  <a:lnTo>
                    <a:pt x="23269" y="2359808"/>
                  </a:lnTo>
                  <a:cubicBezTo>
                    <a:pt x="10418" y="2359808"/>
                    <a:pt x="0" y="2349390"/>
                    <a:pt x="0" y="2336539"/>
                  </a:cubicBezTo>
                  <a:lnTo>
                    <a:pt x="0" y="23269"/>
                  </a:lnTo>
                  <a:cubicBezTo>
                    <a:pt x="0" y="10418"/>
                    <a:pt x="10418" y="0"/>
                    <a:pt x="2326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69124" cy="238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225836"/>
            <a:chOff x="0" y="0"/>
            <a:chExt cx="4080594" cy="3228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322854"/>
            </a:xfrm>
            <a:custGeom>
              <a:avLst/>
              <a:gdLst/>
              <a:ahLst/>
              <a:cxnLst/>
              <a:rect l="l" t="t" r="r" b="b"/>
              <a:pathLst>
                <a:path w="4080594" h="322854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97370"/>
                  </a:lnTo>
                  <a:cubicBezTo>
                    <a:pt x="4080594" y="304129"/>
                    <a:pt x="4077909" y="310611"/>
                    <a:pt x="4073130" y="315390"/>
                  </a:cubicBezTo>
                  <a:cubicBezTo>
                    <a:pt x="4068351" y="320169"/>
                    <a:pt x="4061869" y="322854"/>
                    <a:pt x="4055110" y="322854"/>
                  </a:cubicBezTo>
                  <a:lnTo>
                    <a:pt x="25484" y="322854"/>
                  </a:lnTo>
                  <a:cubicBezTo>
                    <a:pt x="18725" y="322854"/>
                    <a:pt x="12243" y="320169"/>
                    <a:pt x="7464" y="315390"/>
                  </a:cubicBezTo>
                  <a:cubicBezTo>
                    <a:pt x="2685" y="310611"/>
                    <a:pt x="0" y="304129"/>
                    <a:pt x="0" y="297370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351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54894" y="2713497"/>
            <a:ext cx="15493506" cy="7213541"/>
            <a:chOff x="0" y="0"/>
            <a:chExt cx="4080594" cy="18998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80594" cy="1899863"/>
            </a:xfrm>
            <a:custGeom>
              <a:avLst/>
              <a:gdLst/>
              <a:ahLst/>
              <a:cxnLst/>
              <a:rect l="l" t="t" r="r" b="b"/>
              <a:pathLst>
                <a:path w="4080594" h="1899863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1874378"/>
                  </a:lnTo>
                  <a:cubicBezTo>
                    <a:pt x="4080594" y="1881137"/>
                    <a:pt x="4077909" y="1887619"/>
                    <a:pt x="4073130" y="1892398"/>
                  </a:cubicBezTo>
                  <a:cubicBezTo>
                    <a:pt x="4068351" y="1897178"/>
                    <a:pt x="4061869" y="1899863"/>
                    <a:pt x="4055110" y="1899863"/>
                  </a:cubicBezTo>
                  <a:lnTo>
                    <a:pt x="25484" y="1899863"/>
                  </a:lnTo>
                  <a:cubicBezTo>
                    <a:pt x="18725" y="1899863"/>
                    <a:pt x="12243" y="1897178"/>
                    <a:pt x="7464" y="1892398"/>
                  </a:cubicBezTo>
                  <a:cubicBezTo>
                    <a:pt x="2685" y="1887619"/>
                    <a:pt x="0" y="1881137"/>
                    <a:pt x="0" y="1874378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080594" cy="192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847739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9"/>
                </a:lnTo>
                <a:lnTo>
                  <a:pt x="0" y="11510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01665" flipH="1">
            <a:off x="382579" y="-112871"/>
            <a:ext cx="1468196" cy="3290075"/>
          </a:xfrm>
          <a:custGeom>
            <a:avLst/>
            <a:gdLst/>
            <a:ahLst/>
            <a:cxnLst/>
            <a:rect l="l" t="t" r="r" b="b"/>
            <a:pathLst>
              <a:path w="1468196" h="3290075">
                <a:moveTo>
                  <a:pt x="1468196" y="0"/>
                </a:moveTo>
                <a:lnTo>
                  <a:pt x="0" y="0"/>
                </a:lnTo>
                <a:lnTo>
                  <a:pt x="0" y="3290076"/>
                </a:lnTo>
                <a:lnTo>
                  <a:pt x="1468196" y="3290076"/>
                </a:lnTo>
                <a:lnTo>
                  <a:pt x="14681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11376" y="2713497"/>
            <a:ext cx="10757621" cy="7213541"/>
          </a:xfrm>
          <a:custGeom>
            <a:avLst/>
            <a:gdLst/>
            <a:ahLst/>
            <a:cxnLst/>
            <a:rect l="l" t="t" r="r" b="b"/>
            <a:pathLst>
              <a:path w="10757621" h="7213541">
                <a:moveTo>
                  <a:pt x="0" y="0"/>
                </a:moveTo>
                <a:lnTo>
                  <a:pt x="10757621" y="0"/>
                </a:lnTo>
                <a:lnTo>
                  <a:pt x="10757621" y="7213541"/>
                </a:lnTo>
                <a:lnTo>
                  <a:pt x="0" y="7213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63454" y="1332394"/>
            <a:ext cx="16542006" cy="1381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3"/>
              </a:lnSpc>
            </a:pPr>
            <a:r>
              <a:rPr lang="en-US" sz="8028" spc="1380">
                <a:solidFill>
                  <a:srgbClr val="FFFFF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知識結構任務的教學策略(三)</a:t>
            </a:r>
          </a:p>
        </p:txBody>
      </p:sp>
      <p:sp>
        <p:nvSpPr>
          <p:cNvPr id="18" name="TextBox 18"/>
          <p:cNvSpPr txBox="1"/>
          <p:nvPr/>
        </p:nvSpPr>
        <p:spPr>
          <a:xfrm rot="-840612">
            <a:off x="903239" y="4863032"/>
            <a:ext cx="3356437" cy="189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漸進式探究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預測/觀察/解釋(POE)</a:t>
            </a:r>
          </a:p>
        </p:txBody>
      </p:sp>
      <p:sp>
        <p:nvSpPr>
          <p:cNvPr id="19" name="Freeform 19"/>
          <p:cNvSpPr/>
          <p:nvPr/>
        </p:nvSpPr>
        <p:spPr>
          <a:xfrm rot="536792">
            <a:off x="15204720" y="7099834"/>
            <a:ext cx="2357356" cy="3022251"/>
          </a:xfrm>
          <a:custGeom>
            <a:avLst/>
            <a:gdLst/>
            <a:ahLst/>
            <a:cxnLst/>
            <a:rect l="l" t="t" r="r" b="b"/>
            <a:pathLst>
              <a:path w="2357356" h="3022251">
                <a:moveTo>
                  <a:pt x="0" y="0"/>
                </a:moveTo>
                <a:lnTo>
                  <a:pt x="2357355" y="0"/>
                </a:lnTo>
                <a:lnTo>
                  <a:pt x="2357355" y="3022251"/>
                </a:lnTo>
                <a:lnTo>
                  <a:pt x="0" y="3022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2164248" y="2030373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412161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 rot="-801064">
            <a:off x="69086" y="5823247"/>
            <a:ext cx="1768762" cy="4463753"/>
          </a:xfrm>
          <a:custGeom>
            <a:avLst/>
            <a:gdLst/>
            <a:ahLst/>
            <a:cxnLst/>
            <a:rect l="l" t="t" r="r" b="b"/>
            <a:pathLst>
              <a:path w="1768762" h="4463753">
                <a:moveTo>
                  <a:pt x="0" y="0"/>
                </a:moveTo>
                <a:lnTo>
                  <a:pt x="1768762" y="0"/>
                </a:lnTo>
                <a:lnTo>
                  <a:pt x="1768762" y="4463753"/>
                </a:lnTo>
                <a:lnTo>
                  <a:pt x="0" y="4463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899522">
            <a:off x="10012799" y="5336505"/>
            <a:ext cx="959415" cy="1312020"/>
          </a:xfrm>
          <a:custGeom>
            <a:avLst/>
            <a:gdLst/>
            <a:ahLst/>
            <a:cxnLst/>
            <a:rect l="l" t="t" r="r" b="b"/>
            <a:pathLst>
              <a:path w="959415" h="1312020">
                <a:moveTo>
                  <a:pt x="0" y="0"/>
                </a:moveTo>
                <a:lnTo>
                  <a:pt x="959415" y="0"/>
                </a:lnTo>
                <a:lnTo>
                  <a:pt x="959415" y="1312020"/>
                </a:lnTo>
                <a:lnTo>
                  <a:pt x="0" y="1312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301459" y="4802246"/>
            <a:ext cx="4778689" cy="3130041"/>
          </a:xfrm>
          <a:custGeom>
            <a:avLst/>
            <a:gdLst/>
            <a:ahLst/>
            <a:cxnLst/>
            <a:rect l="l" t="t" r="r" b="b"/>
            <a:pathLst>
              <a:path w="4778689" h="3130041">
                <a:moveTo>
                  <a:pt x="0" y="0"/>
                </a:moveTo>
                <a:lnTo>
                  <a:pt x="4778689" y="0"/>
                </a:lnTo>
                <a:lnTo>
                  <a:pt x="4778689" y="3130041"/>
                </a:lnTo>
                <a:lnTo>
                  <a:pt x="0" y="31300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330556">
            <a:off x="1740513" y="3304964"/>
            <a:ext cx="6386001" cy="349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8"/>
              </a:lnSpc>
            </a:pPr>
            <a:r>
              <a:rPr lang="en-US" sz="94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~任務類型~</a:t>
            </a:r>
          </a:p>
          <a:p>
            <a:pPr algn="ctr">
              <a:lnSpc>
                <a:spcPts val="13278"/>
              </a:lnSpc>
            </a:pPr>
            <a:r>
              <a:rPr lang="en-US" sz="94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單元診斷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97803" y="2624114"/>
            <a:ext cx="6386001" cy="422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8"/>
              </a:lnSpc>
            </a:pPr>
            <a:r>
              <a:rPr lang="en-US" sz="67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小活動的形成性</a:t>
            </a:r>
          </a:p>
          <a:p>
            <a:pPr algn="ctr">
              <a:lnSpc>
                <a:spcPts val="12158"/>
              </a:lnSpc>
            </a:pPr>
            <a:r>
              <a:rPr lang="en-US" sz="86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診斷測驗~</a:t>
            </a:r>
          </a:p>
          <a:p>
            <a:pPr algn="ctr">
              <a:lnSpc>
                <a:spcPts val="12158"/>
              </a:lnSpc>
            </a:pPr>
            <a:r>
              <a:rPr lang="en-US" sz="86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組卷模組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5345163" y="6293773"/>
            <a:ext cx="2423060" cy="3793441"/>
          </a:xfrm>
          <a:custGeom>
            <a:avLst/>
            <a:gdLst/>
            <a:ahLst/>
            <a:cxnLst/>
            <a:rect l="l" t="t" r="r" b="b"/>
            <a:pathLst>
              <a:path w="2423060" h="3793441">
                <a:moveTo>
                  <a:pt x="0" y="0"/>
                </a:moveTo>
                <a:lnTo>
                  <a:pt x="2423061" y="0"/>
                </a:lnTo>
                <a:lnTo>
                  <a:pt x="2423061" y="3793441"/>
                </a:lnTo>
                <a:lnTo>
                  <a:pt x="0" y="3793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77051" y="525678"/>
            <a:ext cx="5349680" cy="1090600"/>
          </a:xfrm>
          <a:custGeom>
            <a:avLst/>
            <a:gdLst/>
            <a:ahLst/>
            <a:cxnLst/>
            <a:rect l="l" t="t" r="r" b="b"/>
            <a:pathLst>
              <a:path w="5349680" h="1090600">
                <a:moveTo>
                  <a:pt x="0" y="0"/>
                </a:moveTo>
                <a:lnTo>
                  <a:pt x="5349681" y="0"/>
                </a:lnTo>
                <a:lnTo>
                  <a:pt x="5349681" y="1090600"/>
                </a:lnTo>
                <a:lnTo>
                  <a:pt x="0" y="109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27440">
            <a:off x="2091814" y="932302"/>
            <a:ext cx="6537769" cy="6423358"/>
          </a:xfrm>
          <a:custGeom>
            <a:avLst/>
            <a:gdLst/>
            <a:ahLst/>
            <a:cxnLst/>
            <a:rect l="l" t="t" r="r" b="b"/>
            <a:pathLst>
              <a:path w="6537769" h="6423358">
                <a:moveTo>
                  <a:pt x="0" y="0"/>
                </a:moveTo>
                <a:lnTo>
                  <a:pt x="6537769" y="0"/>
                </a:lnTo>
                <a:lnTo>
                  <a:pt x="6537769" y="6423358"/>
                </a:lnTo>
                <a:lnTo>
                  <a:pt x="0" y="6423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06390" y="1712860"/>
            <a:ext cx="6515126" cy="6515126"/>
          </a:xfrm>
          <a:custGeom>
            <a:avLst/>
            <a:gdLst/>
            <a:ahLst/>
            <a:cxnLst/>
            <a:rect l="l" t="t" r="r" b="b"/>
            <a:pathLst>
              <a:path w="6515126" h="6515126">
                <a:moveTo>
                  <a:pt x="0" y="0"/>
                </a:moveTo>
                <a:lnTo>
                  <a:pt x="6515126" y="0"/>
                </a:lnTo>
                <a:lnTo>
                  <a:pt x="6515126" y="6515126"/>
                </a:lnTo>
                <a:lnTo>
                  <a:pt x="0" y="6515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33063" y="8325092"/>
            <a:ext cx="10993669" cy="93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0"/>
              </a:lnSpc>
            </a:pPr>
            <a:r>
              <a:rPr lang="en-US" sz="5343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2" tooltip="https://adl.edu.tw/HomePage/home/"/>
              </a:rPr>
              <a:t>https://adl.edu.tw/HomePage/home/</a:t>
            </a:r>
          </a:p>
        </p:txBody>
      </p:sp>
      <p:sp>
        <p:nvSpPr>
          <p:cNvPr id="17" name="TextBox 17"/>
          <p:cNvSpPr txBox="1"/>
          <p:nvPr/>
        </p:nvSpPr>
        <p:spPr>
          <a:xfrm rot="-762386">
            <a:off x="3284704" y="3229892"/>
            <a:ext cx="4455066" cy="150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64"/>
              </a:lnSpc>
            </a:pPr>
            <a:r>
              <a:rPr lang="en-US" sz="876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Let’s try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85252" y="1999106"/>
            <a:ext cx="17324924" cy="8389371"/>
            <a:chOff x="0" y="0"/>
            <a:chExt cx="4562943" cy="2209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62943" cy="2209546"/>
            </a:xfrm>
            <a:custGeom>
              <a:avLst/>
              <a:gdLst/>
              <a:ahLst/>
              <a:cxnLst/>
              <a:rect l="l" t="t" r="r" b="b"/>
              <a:pathLst>
                <a:path w="4562943" h="2209546">
                  <a:moveTo>
                    <a:pt x="22790" y="0"/>
                  </a:moveTo>
                  <a:lnTo>
                    <a:pt x="4540153" y="0"/>
                  </a:lnTo>
                  <a:cubicBezTo>
                    <a:pt x="4546197" y="0"/>
                    <a:pt x="4551994" y="2401"/>
                    <a:pt x="4556268" y="6675"/>
                  </a:cubicBezTo>
                  <a:cubicBezTo>
                    <a:pt x="4560542" y="10949"/>
                    <a:pt x="4562943" y="16746"/>
                    <a:pt x="4562943" y="22790"/>
                  </a:cubicBezTo>
                  <a:lnTo>
                    <a:pt x="4562943" y="2186756"/>
                  </a:lnTo>
                  <a:cubicBezTo>
                    <a:pt x="4562943" y="2192800"/>
                    <a:pt x="4560542" y="2198597"/>
                    <a:pt x="4556268" y="2202871"/>
                  </a:cubicBezTo>
                  <a:cubicBezTo>
                    <a:pt x="4551994" y="2207145"/>
                    <a:pt x="4546197" y="2209546"/>
                    <a:pt x="4540153" y="2209546"/>
                  </a:cubicBezTo>
                  <a:lnTo>
                    <a:pt x="22790" y="2209546"/>
                  </a:lnTo>
                  <a:cubicBezTo>
                    <a:pt x="10204" y="2209546"/>
                    <a:pt x="0" y="2199343"/>
                    <a:pt x="0" y="2186756"/>
                  </a:cubicBezTo>
                  <a:lnTo>
                    <a:pt x="0" y="22790"/>
                  </a:lnTo>
                  <a:cubicBezTo>
                    <a:pt x="0" y="16746"/>
                    <a:pt x="2401" y="10949"/>
                    <a:pt x="6675" y="6675"/>
                  </a:cubicBezTo>
                  <a:cubicBezTo>
                    <a:pt x="10949" y="2401"/>
                    <a:pt x="16746" y="0"/>
                    <a:pt x="2279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62943" cy="223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59291" y="3806290"/>
            <a:ext cx="16569417" cy="5452010"/>
          </a:xfrm>
          <a:custGeom>
            <a:avLst/>
            <a:gdLst/>
            <a:ahLst/>
            <a:cxnLst/>
            <a:rect l="l" t="t" r="r" b="b"/>
            <a:pathLst>
              <a:path w="16569417" h="5452010">
                <a:moveTo>
                  <a:pt x="0" y="0"/>
                </a:moveTo>
                <a:lnTo>
                  <a:pt x="16569418" y="0"/>
                </a:lnTo>
                <a:lnTo>
                  <a:pt x="16569418" y="5452010"/>
                </a:lnTo>
                <a:lnTo>
                  <a:pt x="0" y="5452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28431" y="3590737"/>
            <a:ext cx="2444070" cy="1173154"/>
          </a:xfrm>
          <a:custGeom>
            <a:avLst/>
            <a:gdLst/>
            <a:ahLst/>
            <a:cxnLst/>
            <a:rect l="l" t="t" r="r" b="b"/>
            <a:pathLst>
              <a:path w="2444070" h="1173154">
                <a:moveTo>
                  <a:pt x="0" y="0"/>
                </a:moveTo>
                <a:lnTo>
                  <a:pt x="2444070" y="0"/>
                </a:lnTo>
                <a:lnTo>
                  <a:pt x="2444070" y="1173154"/>
                </a:lnTo>
                <a:lnTo>
                  <a:pt x="0" y="1173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2626" y="76211"/>
            <a:ext cx="17810176" cy="170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9"/>
              </a:lnSpc>
            </a:pPr>
            <a:r>
              <a:rPr lang="en-US" sz="9899" spc="299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教師指派任務</a:t>
            </a:r>
          </a:p>
        </p:txBody>
      </p:sp>
      <p:sp>
        <p:nvSpPr>
          <p:cNvPr id="11" name="Freeform 11"/>
          <p:cNvSpPr/>
          <p:nvPr/>
        </p:nvSpPr>
        <p:spPr>
          <a:xfrm rot="1302258">
            <a:off x="16109544" y="7459748"/>
            <a:ext cx="1737155" cy="2719616"/>
          </a:xfrm>
          <a:custGeom>
            <a:avLst/>
            <a:gdLst/>
            <a:ahLst/>
            <a:cxnLst/>
            <a:rect l="l" t="t" r="r" b="b"/>
            <a:pathLst>
              <a:path w="1737155" h="2719616">
                <a:moveTo>
                  <a:pt x="0" y="0"/>
                </a:moveTo>
                <a:lnTo>
                  <a:pt x="1737154" y="0"/>
                </a:lnTo>
                <a:lnTo>
                  <a:pt x="1737154" y="2719616"/>
                </a:lnTo>
                <a:lnTo>
                  <a:pt x="0" y="2719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2164248" y="2030373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940729" y="1378348"/>
            <a:ext cx="7081083" cy="7615061"/>
            <a:chOff x="0" y="0"/>
            <a:chExt cx="1864977" cy="20056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64977" cy="2005613"/>
            </a:xfrm>
            <a:custGeom>
              <a:avLst/>
              <a:gdLst/>
              <a:ahLst/>
              <a:cxnLst/>
              <a:rect l="l" t="t" r="r" b="b"/>
              <a:pathLst>
                <a:path w="1864977" h="2005613">
                  <a:moveTo>
                    <a:pt x="55760" y="0"/>
                  </a:moveTo>
                  <a:lnTo>
                    <a:pt x="1809217" y="0"/>
                  </a:lnTo>
                  <a:cubicBezTo>
                    <a:pt x="1824006" y="0"/>
                    <a:pt x="1838188" y="5875"/>
                    <a:pt x="1848645" y="16332"/>
                  </a:cubicBezTo>
                  <a:cubicBezTo>
                    <a:pt x="1859102" y="26789"/>
                    <a:pt x="1864977" y="40971"/>
                    <a:pt x="1864977" y="55760"/>
                  </a:cubicBezTo>
                  <a:lnTo>
                    <a:pt x="1864977" y="1949853"/>
                  </a:lnTo>
                  <a:cubicBezTo>
                    <a:pt x="1864977" y="1964642"/>
                    <a:pt x="1859102" y="1978824"/>
                    <a:pt x="1848645" y="1989281"/>
                  </a:cubicBezTo>
                  <a:cubicBezTo>
                    <a:pt x="1838188" y="1999738"/>
                    <a:pt x="1824006" y="2005613"/>
                    <a:pt x="1809217" y="2005613"/>
                  </a:cubicBezTo>
                  <a:lnTo>
                    <a:pt x="55760" y="2005613"/>
                  </a:lnTo>
                  <a:cubicBezTo>
                    <a:pt x="40971" y="2005613"/>
                    <a:pt x="26789" y="1999738"/>
                    <a:pt x="16332" y="1989281"/>
                  </a:cubicBezTo>
                  <a:cubicBezTo>
                    <a:pt x="5875" y="1978824"/>
                    <a:pt x="0" y="1964642"/>
                    <a:pt x="0" y="1949853"/>
                  </a:cubicBezTo>
                  <a:lnTo>
                    <a:pt x="0" y="55760"/>
                  </a:lnTo>
                  <a:cubicBezTo>
                    <a:pt x="0" y="40971"/>
                    <a:pt x="5875" y="26789"/>
                    <a:pt x="16332" y="16332"/>
                  </a:cubicBezTo>
                  <a:cubicBezTo>
                    <a:pt x="26789" y="5875"/>
                    <a:pt x="40971" y="0"/>
                    <a:pt x="557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864977" cy="2034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55625" y="5563064"/>
            <a:ext cx="2532375" cy="6390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940729" y="3033439"/>
            <a:ext cx="7082440" cy="569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05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1.根據學習者的個別需求</a:t>
            </a:r>
          </a:p>
          <a:p>
            <a:pPr algn="l">
              <a:lnSpc>
                <a:spcPts val="7352"/>
              </a:lnSpc>
            </a:pPr>
            <a:r>
              <a:rPr lang="en-US" sz="525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2.提供適合的資源:</a:t>
            </a:r>
          </a:p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學習材料(內容)</a:t>
            </a:r>
          </a:p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學習方法(工具)</a:t>
            </a:r>
          </a:p>
          <a:p>
            <a:pPr algn="l">
              <a:lnSpc>
                <a:spcPts val="7212"/>
              </a:lnSpc>
            </a:pPr>
            <a:r>
              <a:rPr lang="en-US" sz="515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   學習引導(策略)</a:t>
            </a:r>
          </a:p>
          <a:p>
            <a:pPr algn="l">
              <a:lnSpc>
                <a:spcPts val="9260"/>
              </a:lnSpc>
            </a:pPr>
            <a:endParaRPr lang="en-US" sz="5151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9" name="TextBox 19"/>
          <p:cNvSpPr txBox="1"/>
          <p:nvPr/>
        </p:nvSpPr>
        <p:spPr>
          <a:xfrm rot="-336527">
            <a:off x="1849927" y="3529599"/>
            <a:ext cx="6386001" cy="2529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96"/>
              </a:lnSpc>
            </a:pPr>
            <a:r>
              <a:rPr lang="en-US" sz="13283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重要性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85252" y="1999106"/>
            <a:ext cx="17324924" cy="8389371"/>
            <a:chOff x="0" y="0"/>
            <a:chExt cx="4562943" cy="2209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62943" cy="2209546"/>
            </a:xfrm>
            <a:custGeom>
              <a:avLst/>
              <a:gdLst/>
              <a:ahLst/>
              <a:cxnLst/>
              <a:rect l="l" t="t" r="r" b="b"/>
              <a:pathLst>
                <a:path w="4562943" h="2209546">
                  <a:moveTo>
                    <a:pt x="22790" y="0"/>
                  </a:moveTo>
                  <a:lnTo>
                    <a:pt x="4540153" y="0"/>
                  </a:lnTo>
                  <a:cubicBezTo>
                    <a:pt x="4546197" y="0"/>
                    <a:pt x="4551994" y="2401"/>
                    <a:pt x="4556268" y="6675"/>
                  </a:cubicBezTo>
                  <a:cubicBezTo>
                    <a:pt x="4560542" y="10949"/>
                    <a:pt x="4562943" y="16746"/>
                    <a:pt x="4562943" y="22790"/>
                  </a:cubicBezTo>
                  <a:lnTo>
                    <a:pt x="4562943" y="2186756"/>
                  </a:lnTo>
                  <a:cubicBezTo>
                    <a:pt x="4562943" y="2192800"/>
                    <a:pt x="4560542" y="2198597"/>
                    <a:pt x="4556268" y="2202871"/>
                  </a:cubicBezTo>
                  <a:cubicBezTo>
                    <a:pt x="4551994" y="2207145"/>
                    <a:pt x="4546197" y="2209546"/>
                    <a:pt x="4540153" y="2209546"/>
                  </a:cubicBezTo>
                  <a:lnTo>
                    <a:pt x="22790" y="2209546"/>
                  </a:lnTo>
                  <a:cubicBezTo>
                    <a:pt x="10204" y="2209546"/>
                    <a:pt x="0" y="2199343"/>
                    <a:pt x="0" y="2186756"/>
                  </a:cubicBezTo>
                  <a:lnTo>
                    <a:pt x="0" y="22790"/>
                  </a:lnTo>
                  <a:cubicBezTo>
                    <a:pt x="0" y="16746"/>
                    <a:pt x="2401" y="10949"/>
                    <a:pt x="6675" y="6675"/>
                  </a:cubicBezTo>
                  <a:cubicBezTo>
                    <a:pt x="10949" y="2401"/>
                    <a:pt x="16746" y="0"/>
                    <a:pt x="2279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62943" cy="223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477979" y="2368550"/>
            <a:ext cx="13773066" cy="7650482"/>
          </a:xfrm>
          <a:custGeom>
            <a:avLst/>
            <a:gdLst/>
            <a:ahLst/>
            <a:cxnLst/>
            <a:rect l="l" t="t" r="r" b="b"/>
            <a:pathLst>
              <a:path w="13773066" h="7650482">
                <a:moveTo>
                  <a:pt x="0" y="0"/>
                </a:moveTo>
                <a:lnTo>
                  <a:pt x="13773066" y="0"/>
                </a:lnTo>
                <a:lnTo>
                  <a:pt x="13773066" y="7650482"/>
                </a:lnTo>
                <a:lnTo>
                  <a:pt x="0" y="765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499800">
            <a:off x="8975290" y="5980906"/>
            <a:ext cx="778444" cy="996408"/>
          </a:xfrm>
          <a:custGeom>
            <a:avLst/>
            <a:gdLst/>
            <a:ahLst/>
            <a:cxnLst/>
            <a:rect l="l" t="t" r="r" b="b"/>
            <a:pathLst>
              <a:path w="778444" h="996408">
                <a:moveTo>
                  <a:pt x="0" y="0"/>
                </a:moveTo>
                <a:lnTo>
                  <a:pt x="778444" y="0"/>
                </a:lnTo>
                <a:lnTo>
                  <a:pt x="778444" y="996408"/>
                </a:lnTo>
                <a:lnTo>
                  <a:pt x="0" y="996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636336">
            <a:off x="4570759" y="7522711"/>
            <a:ext cx="1768553" cy="11186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2626" y="123836"/>
            <a:ext cx="17810176" cy="132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7699" spc="2333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任務類型/單元診斷(組卷)測驗</a:t>
            </a:r>
          </a:p>
        </p:txBody>
      </p:sp>
      <p:sp>
        <p:nvSpPr>
          <p:cNvPr id="12" name="Freeform 12"/>
          <p:cNvSpPr/>
          <p:nvPr/>
        </p:nvSpPr>
        <p:spPr>
          <a:xfrm rot="1302258">
            <a:off x="16109544" y="7561224"/>
            <a:ext cx="1737155" cy="2719616"/>
          </a:xfrm>
          <a:custGeom>
            <a:avLst/>
            <a:gdLst/>
            <a:ahLst/>
            <a:cxnLst/>
            <a:rect l="l" t="t" r="r" b="b"/>
            <a:pathLst>
              <a:path w="1737155" h="2719616">
                <a:moveTo>
                  <a:pt x="0" y="0"/>
                </a:moveTo>
                <a:lnTo>
                  <a:pt x="1737154" y="0"/>
                </a:lnTo>
                <a:lnTo>
                  <a:pt x="1737154" y="2719616"/>
                </a:lnTo>
                <a:lnTo>
                  <a:pt x="0" y="2719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375202" y="7498155"/>
            <a:ext cx="1677978" cy="2626972"/>
          </a:xfrm>
          <a:custGeom>
            <a:avLst/>
            <a:gdLst/>
            <a:ahLst/>
            <a:cxnLst/>
            <a:rect l="l" t="t" r="r" b="b"/>
            <a:pathLst>
              <a:path w="1677978" h="2626972">
                <a:moveTo>
                  <a:pt x="0" y="0"/>
                </a:moveTo>
                <a:lnTo>
                  <a:pt x="1677978" y="0"/>
                </a:lnTo>
                <a:lnTo>
                  <a:pt x="1677978" y="2626972"/>
                </a:lnTo>
                <a:lnTo>
                  <a:pt x="0" y="2626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11811" y="1696252"/>
            <a:ext cx="12628052" cy="6988236"/>
          </a:xfrm>
          <a:custGeom>
            <a:avLst/>
            <a:gdLst/>
            <a:ahLst/>
            <a:cxnLst/>
            <a:rect l="l" t="t" r="r" b="b"/>
            <a:pathLst>
              <a:path w="12628052" h="6988236">
                <a:moveTo>
                  <a:pt x="0" y="0"/>
                </a:moveTo>
                <a:lnTo>
                  <a:pt x="12628052" y="0"/>
                </a:lnTo>
                <a:lnTo>
                  <a:pt x="12628052" y="6988236"/>
                </a:lnTo>
                <a:lnTo>
                  <a:pt x="0" y="6988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362294" y="7465747"/>
            <a:ext cx="1697098" cy="2656905"/>
          </a:xfrm>
          <a:custGeom>
            <a:avLst/>
            <a:gdLst/>
            <a:ahLst/>
            <a:cxnLst/>
            <a:rect l="l" t="t" r="r" b="b"/>
            <a:pathLst>
              <a:path w="1697098" h="2656905">
                <a:moveTo>
                  <a:pt x="0" y="0"/>
                </a:moveTo>
                <a:lnTo>
                  <a:pt x="1697099" y="0"/>
                </a:lnTo>
                <a:lnTo>
                  <a:pt x="1697099" y="2656906"/>
                </a:lnTo>
                <a:lnTo>
                  <a:pt x="0" y="2656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3281" y="674314"/>
            <a:ext cx="15107541" cy="8938372"/>
          </a:xfrm>
          <a:custGeom>
            <a:avLst/>
            <a:gdLst/>
            <a:ahLst/>
            <a:cxnLst/>
            <a:rect l="l" t="t" r="r" b="b"/>
            <a:pathLst>
              <a:path w="15107541" h="8938372">
                <a:moveTo>
                  <a:pt x="0" y="0"/>
                </a:moveTo>
                <a:lnTo>
                  <a:pt x="15107541" y="0"/>
                </a:lnTo>
                <a:lnTo>
                  <a:pt x="15107541" y="8938372"/>
                </a:lnTo>
                <a:lnTo>
                  <a:pt x="0" y="8938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254323" y="7194650"/>
            <a:ext cx="1857040" cy="2907304"/>
          </a:xfrm>
          <a:custGeom>
            <a:avLst/>
            <a:gdLst/>
            <a:ahLst/>
            <a:cxnLst/>
            <a:rect l="l" t="t" r="r" b="b"/>
            <a:pathLst>
              <a:path w="1857040" h="2907304">
                <a:moveTo>
                  <a:pt x="0" y="0"/>
                </a:moveTo>
                <a:lnTo>
                  <a:pt x="1857040" y="0"/>
                </a:lnTo>
                <a:lnTo>
                  <a:pt x="1857040" y="2907304"/>
                </a:lnTo>
                <a:lnTo>
                  <a:pt x="0" y="2907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9309" y="4929468"/>
            <a:ext cx="778444" cy="996408"/>
          </a:xfrm>
          <a:custGeom>
            <a:avLst/>
            <a:gdLst/>
            <a:ahLst/>
            <a:cxnLst/>
            <a:rect l="l" t="t" r="r" b="b"/>
            <a:pathLst>
              <a:path w="778444" h="996408">
                <a:moveTo>
                  <a:pt x="0" y="0"/>
                </a:moveTo>
                <a:lnTo>
                  <a:pt x="778443" y="0"/>
                </a:lnTo>
                <a:lnTo>
                  <a:pt x="778443" y="996408"/>
                </a:lnTo>
                <a:lnTo>
                  <a:pt x="0" y="996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6622" y="1266996"/>
            <a:ext cx="15634756" cy="7753008"/>
          </a:xfrm>
          <a:custGeom>
            <a:avLst/>
            <a:gdLst/>
            <a:ahLst/>
            <a:cxnLst/>
            <a:rect l="l" t="t" r="r" b="b"/>
            <a:pathLst>
              <a:path w="15634756" h="7753008">
                <a:moveTo>
                  <a:pt x="0" y="0"/>
                </a:moveTo>
                <a:lnTo>
                  <a:pt x="15634756" y="0"/>
                </a:lnTo>
                <a:lnTo>
                  <a:pt x="15634756" y="7753008"/>
                </a:lnTo>
                <a:lnTo>
                  <a:pt x="0" y="7753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91613" y="3871828"/>
            <a:ext cx="3241342" cy="1555844"/>
          </a:xfrm>
          <a:custGeom>
            <a:avLst/>
            <a:gdLst/>
            <a:ahLst/>
            <a:cxnLst/>
            <a:rect l="l" t="t" r="r" b="b"/>
            <a:pathLst>
              <a:path w="3241342" h="1555844">
                <a:moveTo>
                  <a:pt x="0" y="0"/>
                </a:moveTo>
                <a:lnTo>
                  <a:pt x="3241342" y="0"/>
                </a:lnTo>
                <a:lnTo>
                  <a:pt x="3241342" y="1555844"/>
                </a:lnTo>
                <a:lnTo>
                  <a:pt x="0" y="15558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352972" y="7442341"/>
            <a:ext cx="1710907" cy="2678524"/>
          </a:xfrm>
          <a:custGeom>
            <a:avLst/>
            <a:gdLst/>
            <a:ahLst/>
            <a:cxnLst/>
            <a:rect l="l" t="t" r="r" b="b"/>
            <a:pathLst>
              <a:path w="1710907" h="2678524">
                <a:moveTo>
                  <a:pt x="0" y="0"/>
                </a:moveTo>
                <a:lnTo>
                  <a:pt x="1710908" y="0"/>
                </a:lnTo>
                <a:lnTo>
                  <a:pt x="1710908" y="2678525"/>
                </a:lnTo>
                <a:lnTo>
                  <a:pt x="0" y="2678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3479" y="1028700"/>
            <a:ext cx="16657330" cy="8610462"/>
          </a:xfrm>
          <a:custGeom>
            <a:avLst/>
            <a:gdLst/>
            <a:ahLst/>
            <a:cxnLst/>
            <a:rect l="l" t="t" r="r" b="b"/>
            <a:pathLst>
              <a:path w="16657330" h="8610462">
                <a:moveTo>
                  <a:pt x="0" y="0"/>
                </a:moveTo>
                <a:lnTo>
                  <a:pt x="16657330" y="0"/>
                </a:lnTo>
                <a:lnTo>
                  <a:pt x="16657330" y="8610462"/>
                </a:lnTo>
                <a:lnTo>
                  <a:pt x="0" y="86104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43692" y="3067529"/>
            <a:ext cx="2301984" cy="1104952"/>
          </a:xfrm>
          <a:custGeom>
            <a:avLst/>
            <a:gdLst/>
            <a:ahLst/>
            <a:cxnLst/>
            <a:rect l="l" t="t" r="r" b="b"/>
            <a:pathLst>
              <a:path w="2301984" h="1104952">
                <a:moveTo>
                  <a:pt x="0" y="0"/>
                </a:moveTo>
                <a:lnTo>
                  <a:pt x="2301984" y="0"/>
                </a:lnTo>
                <a:lnTo>
                  <a:pt x="2301984" y="1104953"/>
                </a:lnTo>
                <a:lnTo>
                  <a:pt x="0" y="1104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-243911">
            <a:off x="5815080" y="1137101"/>
            <a:ext cx="9869621" cy="115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試題加入完成後~儲存新卷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0615" y="3503296"/>
            <a:ext cx="15607678" cy="3459827"/>
          </a:xfrm>
          <a:custGeom>
            <a:avLst/>
            <a:gdLst/>
            <a:ahLst/>
            <a:cxnLst/>
            <a:rect l="l" t="t" r="r" b="b"/>
            <a:pathLst>
              <a:path w="15607678" h="3459827">
                <a:moveTo>
                  <a:pt x="0" y="0"/>
                </a:moveTo>
                <a:lnTo>
                  <a:pt x="15607678" y="0"/>
                </a:lnTo>
                <a:lnTo>
                  <a:pt x="15607678" y="3459828"/>
                </a:lnTo>
                <a:lnTo>
                  <a:pt x="0" y="34598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99" b="-699"/>
            </a:stretch>
          </a:blipFill>
        </p:spPr>
      </p:sp>
      <p:sp>
        <p:nvSpPr>
          <p:cNvPr id="14" name="Freeform 14"/>
          <p:cNvSpPr/>
          <p:nvPr/>
        </p:nvSpPr>
        <p:spPr>
          <a:xfrm rot="-294455">
            <a:off x="5096325" y="354117"/>
            <a:ext cx="8161453" cy="2810600"/>
          </a:xfrm>
          <a:custGeom>
            <a:avLst/>
            <a:gdLst/>
            <a:ahLst/>
            <a:cxnLst/>
            <a:rect l="l" t="t" r="r" b="b"/>
            <a:pathLst>
              <a:path w="8161453" h="2810600">
                <a:moveTo>
                  <a:pt x="0" y="0"/>
                </a:moveTo>
                <a:lnTo>
                  <a:pt x="8161453" y="0"/>
                </a:lnTo>
                <a:lnTo>
                  <a:pt x="8161453" y="2810600"/>
                </a:lnTo>
                <a:lnTo>
                  <a:pt x="0" y="2810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36219" y="1115898"/>
            <a:ext cx="5615561" cy="115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點選~組卷上鎖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191937" y="7038011"/>
            <a:ext cx="1949455" cy="3051984"/>
          </a:xfrm>
          <a:custGeom>
            <a:avLst/>
            <a:gdLst/>
            <a:ahLst/>
            <a:cxnLst/>
            <a:rect l="l" t="t" r="r" b="b"/>
            <a:pathLst>
              <a:path w="1949455" h="3051984">
                <a:moveTo>
                  <a:pt x="0" y="0"/>
                </a:moveTo>
                <a:lnTo>
                  <a:pt x="1949454" y="0"/>
                </a:lnTo>
                <a:lnTo>
                  <a:pt x="1949454" y="3051983"/>
                </a:lnTo>
                <a:lnTo>
                  <a:pt x="0" y="3051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19310" y="1359059"/>
            <a:ext cx="9683577" cy="8254192"/>
          </a:xfrm>
          <a:custGeom>
            <a:avLst/>
            <a:gdLst/>
            <a:ahLst/>
            <a:cxnLst/>
            <a:rect l="l" t="t" r="r" b="b"/>
            <a:pathLst>
              <a:path w="9683577" h="8254192">
                <a:moveTo>
                  <a:pt x="0" y="0"/>
                </a:moveTo>
                <a:lnTo>
                  <a:pt x="9683576" y="0"/>
                </a:lnTo>
                <a:lnTo>
                  <a:pt x="9683576" y="8254192"/>
                </a:lnTo>
                <a:lnTo>
                  <a:pt x="0" y="82541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162124">
            <a:off x="3930088" y="5410688"/>
            <a:ext cx="778444" cy="996408"/>
          </a:xfrm>
          <a:custGeom>
            <a:avLst/>
            <a:gdLst/>
            <a:ahLst/>
            <a:cxnLst/>
            <a:rect l="l" t="t" r="r" b="b"/>
            <a:pathLst>
              <a:path w="778444" h="996408">
                <a:moveTo>
                  <a:pt x="0" y="0"/>
                </a:moveTo>
                <a:lnTo>
                  <a:pt x="778444" y="0"/>
                </a:lnTo>
                <a:lnTo>
                  <a:pt x="778444" y="996407"/>
                </a:lnTo>
                <a:lnTo>
                  <a:pt x="0" y="9964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66711" y="353385"/>
            <a:ext cx="1826040" cy="1196056"/>
          </a:xfrm>
          <a:custGeom>
            <a:avLst/>
            <a:gdLst/>
            <a:ahLst/>
            <a:cxnLst/>
            <a:rect l="l" t="t" r="r" b="b"/>
            <a:pathLst>
              <a:path w="1826040" h="1196056">
                <a:moveTo>
                  <a:pt x="0" y="0"/>
                </a:moveTo>
                <a:lnTo>
                  <a:pt x="1826040" y="0"/>
                </a:lnTo>
                <a:lnTo>
                  <a:pt x="1826040" y="1196057"/>
                </a:lnTo>
                <a:lnTo>
                  <a:pt x="0" y="1196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426163" y="420903"/>
            <a:ext cx="7435674" cy="847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點選尚未上鎖試卷~按 執行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246786" y="7175726"/>
            <a:ext cx="1868205" cy="2924783"/>
          </a:xfrm>
          <a:custGeom>
            <a:avLst/>
            <a:gdLst/>
            <a:ahLst/>
            <a:cxnLst/>
            <a:rect l="l" t="t" r="r" b="b"/>
            <a:pathLst>
              <a:path w="1868205" h="2924783">
                <a:moveTo>
                  <a:pt x="0" y="0"/>
                </a:moveTo>
                <a:lnTo>
                  <a:pt x="1868205" y="0"/>
                </a:lnTo>
                <a:lnTo>
                  <a:pt x="1868205" y="2924783"/>
                </a:lnTo>
                <a:lnTo>
                  <a:pt x="0" y="2924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3185" y="1692975"/>
            <a:ext cx="16047624" cy="8091619"/>
          </a:xfrm>
          <a:custGeom>
            <a:avLst/>
            <a:gdLst/>
            <a:ahLst/>
            <a:cxnLst/>
            <a:rect l="l" t="t" r="r" b="b"/>
            <a:pathLst>
              <a:path w="16047624" h="8091619">
                <a:moveTo>
                  <a:pt x="0" y="0"/>
                </a:moveTo>
                <a:lnTo>
                  <a:pt x="16047624" y="0"/>
                </a:lnTo>
                <a:lnTo>
                  <a:pt x="16047624" y="8091619"/>
                </a:lnTo>
                <a:lnTo>
                  <a:pt x="0" y="809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36776">
            <a:off x="16261774" y="4138487"/>
            <a:ext cx="778444" cy="996408"/>
          </a:xfrm>
          <a:custGeom>
            <a:avLst/>
            <a:gdLst/>
            <a:ahLst/>
            <a:cxnLst/>
            <a:rect l="l" t="t" r="r" b="b"/>
            <a:pathLst>
              <a:path w="778444" h="996408">
                <a:moveTo>
                  <a:pt x="0" y="0"/>
                </a:moveTo>
                <a:lnTo>
                  <a:pt x="778443" y="0"/>
                </a:lnTo>
                <a:lnTo>
                  <a:pt x="778443" y="996408"/>
                </a:lnTo>
                <a:lnTo>
                  <a:pt x="0" y="996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-157591">
            <a:off x="3853018" y="746266"/>
            <a:ext cx="11162151" cy="10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執行後~組卷會跑到已上鎖試卷區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0140" y="2990210"/>
            <a:ext cx="15646332" cy="5148278"/>
          </a:xfrm>
          <a:custGeom>
            <a:avLst/>
            <a:gdLst/>
            <a:ahLst/>
            <a:cxnLst/>
            <a:rect l="l" t="t" r="r" b="b"/>
            <a:pathLst>
              <a:path w="15646332" h="5148278">
                <a:moveTo>
                  <a:pt x="0" y="0"/>
                </a:moveTo>
                <a:lnTo>
                  <a:pt x="15646332" y="0"/>
                </a:lnTo>
                <a:lnTo>
                  <a:pt x="15646332" y="5148278"/>
                </a:lnTo>
                <a:lnTo>
                  <a:pt x="0" y="5148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302258">
            <a:off x="16280445" y="7260238"/>
            <a:ext cx="1818345" cy="2846724"/>
          </a:xfrm>
          <a:custGeom>
            <a:avLst/>
            <a:gdLst/>
            <a:ahLst/>
            <a:cxnLst/>
            <a:rect l="l" t="t" r="r" b="b"/>
            <a:pathLst>
              <a:path w="1818345" h="2846724">
                <a:moveTo>
                  <a:pt x="0" y="0"/>
                </a:moveTo>
                <a:lnTo>
                  <a:pt x="1818344" y="0"/>
                </a:lnTo>
                <a:lnTo>
                  <a:pt x="1818344" y="2846724"/>
                </a:lnTo>
                <a:lnTo>
                  <a:pt x="0" y="2846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44258" y="2865952"/>
            <a:ext cx="2444070" cy="1173154"/>
          </a:xfrm>
          <a:custGeom>
            <a:avLst/>
            <a:gdLst/>
            <a:ahLst/>
            <a:cxnLst/>
            <a:rect l="l" t="t" r="r" b="b"/>
            <a:pathLst>
              <a:path w="2444070" h="1173154">
                <a:moveTo>
                  <a:pt x="0" y="0"/>
                </a:moveTo>
                <a:lnTo>
                  <a:pt x="2444070" y="0"/>
                </a:lnTo>
                <a:lnTo>
                  <a:pt x="2444070" y="1173153"/>
                </a:lnTo>
                <a:lnTo>
                  <a:pt x="0" y="1173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113327" y="876300"/>
            <a:ext cx="8127449" cy="136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回到教師指派任務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239879" y="7158384"/>
            <a:ext cx="1878437" cy="2940801"/>
          </a:xfrm>
          <a:custGeom>
            <a:avLst/>
            <a:gdLst/>
            <a:ahLst/>
            <a:cxnLst/>
            <a:rect l="l" t="t" r="r" b="b"/>
            <a:pathLst>
              <a:path w="1878437" h="2940801">
                <a:moveTo>
                  <a:pt x="0" y="0"/>
                </a:moveTo>
                <a:lnTo>
                  <a:pt x="1878436" y="0"/>
                </a:lnTo>
                <a:lnTo>
                  <a:pt x="1878436" y="2940801"/>
                </a:lnTo>
                <a:lnTo>
                  <a:pt x="0" y="2940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97391" y="525678"/>
            <a:ext cx="7405361" cy="9300967"/>
          </a:xfrm>
          <a:custGeom>
            <a:avLst/>
            <a:gdLst/>
            <a:ahLst/>
            <a:cxnLst/>
            <a:rect l="l" t="t" r="r" b="b"/>
            <a:pathLst>
              <a:path w="7405361" h="9300967">
                <a:moveTo>
                  <a:pt x="0" y="0"/>
                </a:moveTo>
                <a:lnTo>
                  <a:pt x="7405361" y="0"/>
                </a:lnTo>
                <a:lnTo>
                  <a:pt x="7405361" y="9300967"/>
                </a:lnTo>
                <a:lnTo>
                  <a:pt x="0" y="9300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82644">
            <a:off x="7012334" y="1172936"/>
            <a:ext cx="778444" cy="996408"/>
          </a:xfrm>
          <a:custGeom>
            <a:avLst/>
            <a:gdLst/>
            <a:ahLst/>
            <a:cxnLst/>
            <a:rect l="l" t="t" r="r" b="b"/>
            <a:pathLst>
              <a:path w="778444" h="996408">
                <a:moveTo>
                  <a:pt x="0" y="0"/>
                </a:moveTo>
                <a:lnTo>
                  <a:pt x="778443" y="0"/>
                </a:lnTo>
                <a:lnTo>
                  <a:pt x="778443" y="996408"/>
                </a:lnTo>
                <a:lnTo>
                  <a:pt x="0" y="996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36776">
            <a:off x="11473838" y="8548479"/>
            <a:ext cx="778444" cy="996408"/>
          </a:xfrm>
          <a:custGeom>
            <a:avLst/>
            <a:gdLst/>
            <a:ahLst/>
            <a:cxnLst/>
            <a:rect l="l" t="t" r="r" b="b"/>
            <a:pathLst>
              <a:path w="778444" h="996408">
                <a:moveTo>
                  <a:pt x="0" y="0"/>
                </a:moveTo>
                <a:lnTo>
                  <a:pt x="778444" y="0"/>
                </a:lnTo>
                <a:lnTo>
                  <a:pt x="778444" y="996408"/>
                </a:lnTo>
                <a:lnTo>
                  <a:pt x="0" y="996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-761217">
            <a:off x="1226919" y="3735102"/>
            <a:ext cx="6095670" cy="27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選任務類型~</a:t>
            </a:r>
          </a:p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單元診斷測驗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344434"/>
            <a:ext cx="14645344" cy="6756347"/>
            <a:chOff x="0" y="0"/>
            <a:chExt cx="3857210" cy="17794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779449"/>
            </a:xfrm>
            <a:custGeom>
              <a:avLst/>
              <a:gdLst/>
              <a:ahLst/>
              <a:cxnLst/>
              <a:rect l="l" t="t" r="r" b="b"/>
              <a:pathLst>
                <a:path w="3857210" h="1779449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752489"/>
                  </a:lnTo>
                  <a:cubicBezTo>
                    <a:pt x="3857210" y="1767379"/>
                    <a:pt x="3845140" y="1779449"/>
                    <a:pt x="3830250" y="1779449"/>
                  </a:cubicBezTo>
                  <a:lnTo>
                    <a:pt x="26960" y="1779449"/>
                  </a:lnTo>
                  <a:cubicBezTo>
                    <a:pt x="12070" y="1779449"/>
                    <a:pt x="0" y="1767379"/>
                    <a:pt x="0" y="1752489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808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48805" y="4693837"/>
            <a:ext cx="4467503" cy="4803766"/>
          </a:xfrm>
          <a:custGeom>
            <a:avLst/>
            <a:gdLst/>
            <a:ahLst/>
            <a:cxnLst/>
            <a:rect l="l" t="t" r="r" b="b"/>
            <a:pathLst>
              <a:path w="4467503" h="4803766">
                <a:moveTo>
                  <a:pt x="0" y="0"/>
                </a:moveTo>
                <a:lnTo>
                  <a:pt x="4467503" y="0"/>
                </a:lnTo>
                <a:lnTo>
                  <a:pt x="4467503" y="4803766"/>
                </a:lnTo>
                <a:lnTo>
                  <a:pt x="0" y="4803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82203" y="2312436"/>
            <a:ext cx="11801858" cy="1704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spc="171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適性學習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09347" y="4085831"/>
            <a:ext cx="11638938" cy="517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是一種強調   </a:t>
            </a:r>
          </a:p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學習內容.方法</a:t>
            </a:r>
          </a:p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路徑與步調差異的</a:t>
            </a:r>
          </a:p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個人化學習。</a:t>
            </a:r>
          </a:p>
          <a:p>
            <a:pPr algn="ctr">
              <a:lnSpc>
                <a:spcPts val="4480"/>
              </a:lnSpc>
            </a:pPr>
            <a:endParaRPr lang="en-US" sz="6499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379504" y="7508958"/>
            <a:ext cx="1671605" cy="2616994"/>
          </a:xfrm>
          <a:custGeom>
            <a:avLst/>
            <a:gdLst/>
            <a:ahLst/>
            <a:cxnLst/>
            <a:rect l="l" t="t" r="r" b="b"/>
            <a:pathLst>
              <a:path w="1671605" h="2616994">
                <a:moveTo>
                  <a:pt x="0" y="0"/>
                </a:moveTo>
                <a:lnTo>
                  <a:pt x="1671605" y="0"/>
                </a:lnTo>
                <a:lnTo>
                  <a:pt x="1671605" y="2616994"/>
                </a:lnTo>
                <a:lnTo>
                  <a:pt x="0" y="261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87939" y="1447042"/>
            <a:ext cx="14286038" cy="7811258"/>
          </a:xfrm>
          <a:custGeom>
            <a:avLst/>
            <a:gdLst/>
            <a:ahLst/>
            <a:cxnLst/>
            <a:rect l="l" t="t" r="r" b="b"/>
            <a:pathLst>
              <a:path w="14286038" h="7811258">
                <a:moveTo>
                  <a:pt x="0" y="0"/>
                </a:moveTo>
                <a:lnTo>
                  <a:pt x="14286038" y="0"/>
                </a:lnTo>
                <a:lnTo>
                  <a:pt x="14286038" y="7811258"/>
                </a:lnTo>
                <a:lnTo>
                  <a:pt x="0" y="78112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4609" y="4039105"/>
            <a:ext cx="7572423" cy="4306816"/>
          </a:xfrm>
          <a:custGeom>
            <a:avLst/>
            <a:gdLst/>
            <a:ahLst/>
            <a:cxnLst/>
            <a:rect l="l" t="t" r="r" b="b"/>
            <a:pathLst>
              <a:path w="7572423" h="4306816">
                <a:moveTo>
                  <a:pt x="0" y="0"/>
                </a:moveTo>
                <a:lnTo>
                  <a:pt x="7572423" y="0"/>
                </a:lnTo>
                <a:lnTo>
                  <a:pt x="7572423" y="4306816"/>
                </a:lnTo>
                <a:lnTo>
                  <a:pt x="0" y="43068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dash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4583165" y="401853"/>
            <a:ext cx="9295585" cy="104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呈現出上鎖的單元診斷組卷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30051" y="1631617"/>
            <a:ext cx="3018195" cy="7955365"/>
          </a:xfrm>
          <a:custGeom>
            <a:avLst/>
            <a:gdLst/>
            <a:ahLst/>
            <a:cxnLst/>
            <a:rect l="l" t="t" r="r" b="b"/>
            <a:pathLst>
              <a:path w="3018195" h="7955365">
                <a:moveTo>
                  <a:pt x="0" y="0"/>
                </a:moveTo>
                <a:lnTo>
                  <a:pt x="3018195" y="0"/>
                </a:lnTo>
                <a:lnTo>
                  <a:pt x="3018195" y="7955365"/>
                </a:lnTo>
                <a:lnTo>
                  <a:pt x="0" y="79553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34663" y="1631617"/>
            <a:ext cx="11372580" cy="7955365"/>
          </a:xfrm>
          <a:custGeom>
            <a:avLst/>
            <a:gdLst/>
            <a:ahLst/>
            <a:cxnLst/>
            <a:rect l="l" t="t" r="r" b="b"/>
            <a:pathLst>
              <a:path w="11372580" h="7955365">
                <a:moveTo>
                  <a:pt x="0" y="0"/>
                </a:moveTo>
                <a:lnTo>
                  <a:pt x="11372580" y="0"/>
                </a:lnTo>
                <a:lnTo>
                  <a:pt x="11372580" y="7955365"/>
                </a:lnTo>
                <a:lnTo>
                  <a:pt x="0" y="79553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30051" y="3358780"/>
            <a:ext cx="2157681" cy="1035687"/>
          </a:xfrm>
          <a:custGeom>
            <a:avLst/>
            <a:gdLst/>
            <a:ahLst/>
            <a:cxnLst/>
            <a:rect l="l" t="t" r="r" b="b"/>
            <a:pathLst>
              <a:path w="2157681" h="1035687">
                <a:moveTo>
                  <a:pt x="0" y="0"/>
                </a:moveTo>
                <a:lnTo>
                  <a:pt x="2157681" y="0"/>
                </a:lnTo>
                <a:lnTo>
                  <a:pt x="2157681" y="1035687"/>
                </a:lnTo>
                <a:lnTo>
                  <a:pt x="0" y="1035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145446" y="735933"/>
            <a:ext cx="2461797" cy="725180"/>
          </a:xfrm>
          <a:custGeom>
            <a:avLst/>
            <a:gdLst/>
            <a:ahLst/>
            <a:cxnLst/>
            <a:rect l="l" t="t" r="r" b="b"/>
            <a:pathLst>
              <a:path w="2461797" h="725180">
                <a:moveTo>
                  <a:pt x="0" y="0"/>
                </a:moveTo>
                <a:lnTo>
                  <a:pt x="2461797" y="0"/>
                </a:lnTo>
                <a:lnTo>
                  <a:pt x="2461797" y="725181"/>
                </a:lnTo>
                <a:lnTo>
                  <a:pt x="0" y="7251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678657" y="481986"/>
            <a:ext cx="11291756" cy="97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教師任務儀表板~各種指派任務類型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030652" y="525678"/>
            <a:ext cx="2157681" cy="1035687"/>
          </a:xfrm>
          <a:custGeom>
            <a:avLst/>
            <a:gdLst/>
            <a:ahLst/>
            <a:cxnLst/>
            <a:rect l="l" t="t" r="r" b="b"/>
            <a:pathLst>
              <a:path w="2157681" h="1035687">
                <a:moveTo>
                  <a:pt x="0" y="0"/>
                </a:moveTo>
                <a:lnTo>
                  <a:pt x="2157681" y="0"/>
                </a:lnTo>
                <a:lnTo>
                  <a:pt x="2157681" y="1035687"/>
                </a:lnTo>
                <a:lnTo>
                  <a:pt x="0" y="1035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4261" y="2019553"/>
            <a:ext cx="15174087" cy="7337888"/>
          </a:xfrm>
          <a:custGeom>
            <a:avLst/>
            <a:gdLst/>
            <a:ahLst/>
            <a:cxnLst/>
            <a:rect l="l" t="t" r="r" b="b"/>
            <a:pathLst>
              <a:path w="15174087" h="7337888">
                <a:moveTo>
                  <a:pt x="0" y="0"/>
                </a:moveTo>
                <a:lnTo>
                  <a:pt x="15174088" y="0"/>
                </a:lnTo>
                <a:lnTo>
                  <a:pt x="15174088" y="7337887"/>
                </a:lnTo>
                <a:lnTo>
                  <a:pt x="0" y="73378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83526" y="2805389"/>
            <a:ext cx="793816" cy="381032"/>
          </a:xfrm>
          <a:custGeom>
            <a:avLst/>
            <a:gdLst/>
            <a:ahLst/>
            <a:cxnLst/>
            <a:rect l="l" t="t" r="r" b="b"/>
            <a:pathLst>
              <a:path w="793816" h="381032">
                <a:moveTo>
                  <a:pt x="0" y="0"/>
                </a:moveTo>
                <a:lnTo>
                  <a:pt x="793816" y="0"/>
                </a:lnTo>
                <a:lnTo>
                  <a:pt x="793816" y="381032"/>
                </a:lnTo>
                <a:lnTo>
                  <a:pt x="0" y="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222666" y="680907"/>
            <a:ext cx="4343025" cy="97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教師檢視模式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89627" y="2595453"/>
            <a:ext cx="14708747" cy="6973629"/>
          </a:xfrm>
          <a:custGeom>
            <a:avLst/>
            <a:gdLst/>
            <a:ahLst/>
            <a:cxnLst/>
            <a:rect l="l" t="t" r="r" b="b"/>
            <a:pathLst>
              <a:path w="14708747" h="6973629">
                <a:moveTo>
                  <a:pt x="0" y="0"/>
                </a:moveTo>
                <a:lnTo>
                  <a:pt x="14708746" y="0"/>
                </a:lnTo>
                <a:lnTo>
                  <a:pt x="14708746" y="6973630"/>
                </a:lnTo>
                <a:lnTo>
                  <a:pt x="0" y="6973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30659">
            <a:off x="16351257" y="4231867"/>
            <a:ext cx="2395367" cy="3066070"/>
          </a:xfrm>
          <a:custGeom>
            <a:avLst/>
            <a:gdLst/>
            <a:ahLst/>
            <a:cxnLst/>
            <a:rect l="l" t="t" r="r" b="b"/>
            <a:pathLst>
              <a:path w="2395367" h="3066070">
                <a:moveTo>
                  <a:pt x="0" y="0"/>
                </a:moveTo>
                <a:lnTo>
                  <a:pt x="2395367" y="0"/>
                </a:lnTo>
                <a:lnTo>
                  <a:pt x="2395367" y="3066070"/>
                </a:lnTo>
                <a:lnTo>
                  <a:pt x="0" y="30660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38306" y="857250"/>
            <a:ext cx="14274823" cy="142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介紹~各任務icon點選呈現內容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11811" y="4518727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11811" y="5619750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19057" y="6720773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19057" y="7751087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19057" y="8852109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3247" y="1414665"/>
            <a:ext cx="15281505" cy="8062218"/>
          </a:xfrm>
          <a:custGeom>
            <a:avLst/>
            <a:gdLst/>
            <a:ahLst/>
            <a:cxnLst/>
            <a:rect l="l" t="t" r="r" b="b"/>
            <a:pathLst>
              <a:path w="15281505" h="8062218">
                <a:moveTo>
                  <a:pt x="0" y="0"/>
                </a:moveTo>
                <a:lnTo>
                  <a:pt x="15281506" y="0"/>
                </a:lnTo>
                <a:lnTo>
                  <a:pt x="15281506" y="8062217"/>
                </a:lnTo>
                <a:lnTo>
                  <a:pt x="0" y="8062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89516">
            <a:off x="4610680" y="2450370"/>
            <a:ext cx="1153749" cy="1476799"/>
          </a:xfrm>
          <a:custGeom>
            <a:avLst/>
            <a:gdLst/>
            <a:ahLst/>
            <a:cxnLst/>
            <a:rect l="l" t="t" r="r" b="b"/>
            <a:pathLst>
              <a:path w="1153749" h="1476799">
                <a:moveTo>
                  <a:pt x="0" y="0"/>
                </a:moveTo>
                <a:lnTo>
                  <a:pt x="1153749" y="0"/>
                </a:lnTo>
                <a:lnTo>
                  <a:pt x="1153749" y="1476799"/>
                </a:lnTo>
                <a:lnTo>
                  <a:pt x="0" y="14767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686465" y="614009"/>
            <a:ext cx="5181204" cy="11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任務內容顯示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2947" y="1028700"/>
            <a:ext cx="15062105" cy="8144997"/>
          </a:xfrm>
          <a:custGeom>
            <a:avLst/>
            <a:gdLst/>
            <a:ahLst/>
            <a:cxnLst/>
            <a:rect l="l" t="t" r="r" b="b"/>
            <a:pathLst>
              <a:path w="15062105" h="8144997">
                <a:moveTo>
                  <a:pt x="0" y="0"/>
                </a:moveTo>
                <a:lnTo>
                  <a:pt x="15062106" y="0"/>
                </a:lnTo>
                <a:lnTo>
                  <a:pt x="15062106" y="8144997"/>
                </a:lnTo>
                <a:lnTo>
                  <a:pt x="0" y="8144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89516">
            <a:off x="5648409" y="2131266"/>
            <a:ext cx="1151453" cy="1473860"/>
          </a:xfrm>
          <a:custGeom>
            <a:avLst/>
            <a:gdLst/>
            <a:ahLst/>
            <a:cxnLst/>
            <a:rect l="l" t="t" r="r" b="b"/>
            <a:pathLst>
              <a:path w="1151453" h="1473860">
                <a:moveTo>
                  <a:pt x="0" y="0"/>
                </a:moveTo>
                <a:lnTo>
                  <a:pt x="1151453" y="0"/>
                </a:lnTo>
                <a:lnTo>
                  <a:pt x="1151453" y="1473860"/>
                </a:lnTo>
                <a:lnTo>
                  <a:pt x="0" y="1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90482" y="8446568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19057" y="7431270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952382" y="6482648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90482" y="5534025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019057" y="4518727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688736" y="614009"/>
            <a:ext cx="11176662" cy="11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各任務icon點選呈現內容介紹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01600" y="1028700"/>
            <a:ext cx="14884801" cy="7924282"/>
          </a:xfrm>
          <a:custGeom>
            <a:avLst/>
            <a:gdLst/>
            <a:ahLst/>
            <a:cxnLst/>
            <a:rect l="l" t="t" r="r" b="b"/>
            <a:pathLst>
              <a:path w="14884801" h="7924282">
                <a:moveTo>
                  <a:pt x="0" y="0"/>
                </a:moveTo>
                <a:lnTo>
                  <a:pt x="14884800" y="0"/>
                </a:lnTo>
                <a:lnTo>
                  <a:pt x="14884800" y="7924282"/>
                </a:lnTo>
                <a:lnTo>
                  <a:pt x="0" y="79242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19057" y="8063473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19057" y="7438701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19057" y="6476838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19057" y="5514975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19057" y="4518727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688736" y="614009"/>
            <a:ext cx="11176662" cy="11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各任務icon點選呈現內容介紹</a:t>
            </a:r>
          </a:p>
        </p:txBody>
      </p:sp>
      <p:sp>
        <p:nvSpPr>
          <p:cNvPr id="20" name="Freeform 20"/>
          <p:cNvSpPr/>
          <p:nvPr/>
        </p:nvSpPr>
        <p:spPr>
          <a:xfrm rot="789516">
            <a:off x="4031225" y="428789"/>
            <a:ext cx="2511677" cy="3214947"/>
          </a:xfrm>
          <a:custGeom>
            <a:avLst/>
            <a:gdLst/>
            <a:ahLst/>
            <a:cxnLst/>
            <a:rect l="l" t="t" r="r" b="b"/>
            <a:pathLst>
              <a:path w="2511677" h="3214947">
                <a:moveTo>
                  <a:pt x="0" y="0"/>
                </a:moveTo>
                <a:lnTo>
                  <a:pt x="2511677" y="0"/>
                </a:lnTo>
                <a:lnTo>
                  <a:pt x="2511677" y="3214947"/>
                </a:lnTo>
                <a:lnTo>
                  <a:pt x="0" y="3214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34885" y="904875"/>
            <a:ext cx="13633539" cy="104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歷史紀錄~影片瀏覽紀錄和題目作答情形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94885" y="1950065"/>
            <a:ext cx="14764333" cy="8017983"/>
          </a:xfrm>
          <a:custGeom>
            <a:avLst/>
            <a:gdLst/>
            <a:ahLst/>
            <a:cxnLst/>
            <a:rect l="l" t="t" r="r" b="b"/>
            <a:pathLst>
              <a:path w="14764333" h="8017983">
                <a:moveTo>
                  <a:pt x="0" y="0"/>
                </a:moveTo>
                <a:lnTo>
                  <a:pt x="14764333" y="0"/>
                </a:lnTo>
                <a:lnTo>
                  <a:pt x="14764333" y="8017983"/>
                </a:lnTo>
                <a:lnTo>
                  <a:pt x="0" y="8017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83511" y="9258300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83511" y="8135889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983511" y="7234891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83511" y="6223187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83511" y="5334284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4609" y="2019553"/>
            <a:ext cx="15481224" cy="7586891"/>
          </a:xfrm>
          <a:custGeom>
            <a:avLst/>
            <a:gdLst/>
            <a:ahLst/>
            <a:cxnLst/>
            <a:rect l="l" t="t" r="r" b="b"/>
            <a:pathLst>
              <a:path w="15481224" h="7586891">
                <a:moveTo>
                  <a:pt x="0" y="0"/>
                </a:moveTo>
                <a:lnTo>
                  <a:pt x="15481223" y="0"/>
                </a:lnTo>
                <a:lnTo>
                  <a:pt x="15481223" y="7586890"/>
                </a:lnTo>
                <a:lnTo>
                  <a:pt x="0" y="75868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16322">
            <a:off x="13099670" y="1093829"/>
            <a:ext cx="2636324" cy="3374494"/>
          </a:xfrm>
          <a:custGeom>
            <a:avLst/>
            <a:gdLst/>
            <a:ahLst/>
            <a:cxnLst/>
            <a:rect l="l" t="t" r="r" b="b"/>
            <a:pathLst>
              <a:path w="2636324" h="3374494">
                <a:moveTo>
                  <a:pt x="0" y="0"/>
                </a:moveTo>
                <a:lnTo>
                  <a:pt x="2636323" y="0"/>
                </a:lnTo>
                <a:lnTo>
                  <a:pt x="2636323" y="3374495"/>
                </a:lnTo>
                <a:lnTo>
                  <a:pt x="0" y="33744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31030" y="648028"/>
            <a:ext cx="11225940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教師檢核學生任務情形~練習題</a:t>
            </a:r>
          </a:p>
        </p:txBody>
      </p:sp>
      <p:sp>
        <p:nvSpPr>
          <p:cNvPr id="16" name="Freeform 16"/>
          <p:cNvSpPr/>
          <p:nvPr/>
        </p:nvSpPr>
        <p:spPr>
          <a:xfrm>
            <a:off x="2734885" y="5143500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34885" y="6064617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734885" y="6984665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734885" y="7904713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734885" y="8824760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822966" y="8622409"/>
            <a:ext cx="1014690" cy="1588556"/>
          </a:xfrm>
          <a:custGeom>
            <a:avLst/>
            <a:gdLst/>
            <a:ahLst/>
            <a:cxnLst/>
            <a:rect l="l" t="t" r="r" b="b"/>
            <a:pathLst>
              <a:path w="1014690" h="1588556">
                <a:moveTo>
                  <a:pt x="0" y="0"/>
                </a:moveTo>
                <a:lnTo>
                  <a:pt x="1014690" y="0"/>
                </a:lnTo>
                <a:lnTo>
                  <a:pt x="1014690" y="1588556"/>
                </a:lnTo>
                <a:lnTo>
                  <a:pt x="0" y="1588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8414" y="1201736"/>
            <a:ext cx="15531173" cy="8214951"/>
          </a:xfrm>
          <a:custGeom>
            <a:avLst/>
            <a:gdLst/>
            <a:ahLst/>
            <a:cxnLst/>
            <a:rect l="l" t="t" r="r" b="b"/>
            <a:pathLst>
              <a:path w="15531173" h="8214951">
                <a:moveTo>
                  <a:pt x="0" y="0"/>
                </a:moveTo>
                <a:lnTo>
                  <a:pt x="15531172" y="0"/>
                </a:lnTo>
                <a:lnTo>
                  <a:pt x="15531172" y="8214951"/>
                </a:lnTo>
                <a:lnTo>
                  <a:pt x="0" y="8214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799306" y="648028"/>
            <a:ext cx="10689388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練習作答報表~答對數/答錯數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377804" y="428494"/>
            <a:ext cx="9881496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98028" y="428494"/>
            <a:ext cx="79622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235385">
            <a:off x="-71738" y="1615863"/>
            <a:ext cx="7072580" cy="707258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EFE2"/>
            </a:solidFill>
            <a:ln w="38100" cap="sq">
              <a:solidFill>
                <a:srgbClr val="8A5F36"/>
              </a:solidFill>
              <a:prstDash val="dash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52400" y="123825"/>
              <a:ext cx="508000" cy="536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38617" y="938490"/>
            <a:ext cx="8330706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476688">
            <a:off x="4604748" y="6170615"/>
            <a:ext cx="2161138" cy="3410079"/>
          </a:xfrm>
          <a:custGeom>
            <a:avLst/>
            <a:gdLst/>
            <a:ahLst/>
            <a:cxnLst/>
            <a:rect l="l" t="t" r="r" b="b"/>
            <a:pathLst>
              <a:path w="2161138" h="3410079">
                <a:moveTo>
                  <a:pt x="0" y="0"/>
                </a:moveTo>
                <a:lnTo>
                  <a:pt x="2161137" y="0"/>
                </a:lnTo>
                <a:lnTo>
                  <a:pt x="2161137" y="3410079"/>
                </a:lnTo>
                <a:lnTo>
                  <a:pt x="0" y="3410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393">
            <a:off x="16030748" y="7592844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220574" y="4207500"/>
            <a:ext cx="7370252" cy="24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499" spc="52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適性教學平台~因材網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17651" y="3676984"/>
            <a:ext cx="8586490" cy="4064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9"/>
              </a:lnSpc>
            </a:pPr>
            <a:r>
              <a:rPr lang="en-US" sz="61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1.具有自動化適性診斷</a:t>
            </a:r>
          </a:p>
          <a:p>
            <a:pPr algn="ctr">
              <a:lnSpc>
                <a:spcPts val="8059"/>
              </a:lnSpc>
            </a:pPr>
            <a:r>
              <a:rPr lang="en-US" sz="61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2.可個人化的學習路徑</a:t>
            </a:r>
          </a:p>
          <a:p>
            <a:pPr algn="ctr">
              <a:lnSpc>
                <a:spcPts val="8059"/>
              </a:lnSpc>
            </a:pPr>
            <a:r>
              <a:rPr lang="en-US" sz="61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3.依照課程綱要的教材</a:t>
            </a:r>
          </a:p>
          <a:p>
            <a:pPr algn="ctr">
              <a:lnSpc>
                <a:spcPts val="8059"/>
              </a:lnSpc>
            </a:pPr>
            <a:endParaRPr lang="en-US" sz="6199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651729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56269"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691559" y="8362393"/>
            <a:ext cx="1135481" cy="1777661"/>
          </a:xfrm>
          <a:custGeom>
            <a:avLst/>
            <a:gdLst/>
            <a:ahLst/>
            <a:cxnLst/>
            <a:rect l="l" t="t" r="r" b="b"/>
            <a:pathLst>
              <a:path w="1135481" h="1777661">
                <a:moveTo>
                  <a:pt x="0" y="0"/>
                </a:moveTo>
                <a:lnTo>
                  <a:pt x="1135482" y="0"/>
                </a:lnTo>
                <a:lnTo>
                  <a:pt x="1135482" y="1777661"/>
                </a:lnTo>
                <a:lnTo>
                  <a:pt x="0" y="1777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99306" y="411184"/>
            <a:ext cx="10689388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練習作答報表~答對數/答錯數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78414" y="1201736"/>
            <a:ext cx="15531173" cy="8214951"/>
          </a:xfrm>
          <a:custGeom>
            <a:avLst/>
            <a:gdLst/>
            <a:ahLst/>
            <a:cxnLst/>
            <a:rect l="l" t="t" r="r" b="b"/>
            <a:pathLst>
              <a:path w="15531173" h="8214951">
                <a:moveTo>
                  <a:pt x="0" y="0"/>
                </a:moveTo>
                <a:lnTo>
                  <a:pt x="15531172" y="0"/>
                </a:lnTo>
                <a:lnTo>
                  <a:pt x="15531172" y="8214951"/>
                </a:lnTo>
                <a:lnTo>
                  <a:pt x="0" y="8214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94988" y="3821558"/>
            <a:ext cx="6864312" cy="3904077"/>
          </a:xfrm>
          <a:custGeom>
            <a:avLst/>
            <a:gdLst/>
            <a:ahLst/>
            <a:cxnLst/>
            <a:rect l="l" t="t" r="r" b="b"/>
            <a:pathLst>
              <a:path w="6864312" h="3904077">
                <a:moveTo>
                  <a:pt x="0" y="0"/>
                </a:moveTo>
                <a:lnTo>
                  <a:pt x="6864312" y="0"/>
                </a:lnTo>
                <a:lnTo>
                  <a:pt x="6864312" y="3904077"/>
                </a:lnTo>
                <a:lnTo>
                  <a:pt x="0" y="3904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16068" y="1784272"/>
            <a:ext cx="14521967" cy="7623045"/>
          </a:xfrm>
          <a:custGeom>
            <a:avLst/>
            <a:gdLst/>
            <a:ahLst/>
            <a:cxnLst/>
            <a:rect l="l" t="t" r="r" b="b"/>
            <a:pathLst>
              <a:path w="14521967" h="7623045">
                <a:moveTo>
                  <a:pt x="0" y="0"/>
                </a:moveTo>
                <a:lnTo>
                  <a:pt x="14521967" y="0"/>
                </a:lnTo>
                <a:lnTo>
                  <a:pt x="14521967" y="7623045"/>
                </a:lnTo>
                <a:lnTo>
                  <a:pt x="0" y="7623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05273">
            <a:off x="14185522" y="-39389"/>
            <a:ext cx="2046823" cy="2619934"/>
          </a:xfrm>
          <a:custGeom>
            <a:avLst/>
            <a:gdLst/>
            <a:ahLst/>
            <a:cxnLst/>
            <a:rect l="l" t="t" r="r" b="b"/>
            <a:pathLst>
              <a:path w="2046823" h="2619934">
                <a:moveTo>
                  <a:pt x="0" y="0"/>
                </a:moveTo>
                <a:lnTo>
                  <a:pt x="2046823" y="0"/>
                </a:lnTo>
                <a:lnTo>
                  <a:pt x="2046823" y="2619934"/>
                </a:lnTo>
                <a:lnTo>
                  <a:pt x="0" y="26199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11811" y="8084462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11811" y="7126314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211811" y="6164759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211811" y="5203203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688736" y="614009"/>
            <a:ext cx="11176662" cy="11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各任務icon點選呈現內容介紹</a:t>
            </a:r>
          </a:p>
        </p:txBody>
      </p:sp>
      <p:sp>
        <p:nvSpPr>
          <p:cNvPr id="20" name="Freeform 20"/>
          <p:cNvSpPr/>
          <p:nvPr/>
        </p:nvSpPr>
        <p:spPr>
          <a:xfrm>
            <a:off x="3211811" y="8709234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27748" y="1752600"/>
            <a:ext cx="6889432" cy="1156335"/>
            <a:chOff x="0" y="0"/>
            <a:chExt cx="9185910" cy="1541780"/>
          </a:xfrm>
        </p:grpSpPr>
        <p:sp>
          <p:nvSpPr>
            <p:cNvPr id="22" name="Freeform 22"/>
            <p:cNvSpPr/>
            <p:nvPr/>
          </p:nvSpPr>
          <p:spPr>
            <a:xfrm>
              <a:off x="43180" y="40640"/>
              <a:ext cx="9102090" cy="1465580"/>
            </a:xfrm>
            <a:custGeom>
              <a:avLst/>
              <a:gdLst/>
              <a:ahLst/>
              <a:cxnLst/>
              <a:rect l="l" t="t" r="r" b="b"/>
              <a:pathLst>
                <a:path w="9102090" h="1465580">
                  <a:moveTo>
                    <a:pt x="8732520" y="1206500"/>
                  </a:moveTo>
                  <a:cubicBezTo>
                    <a:pt x="8168640" y="1258570"/>
                    <a:pt x="7655560" y="1369060"/>
                    <a:pt x="7324090" y="1400810"/>
                  </a:cubicBezTo>
                  <a:cubicBezTo>
                    <a:pt x="7052310" y="1427480"/>
                    <a:pt x="6879590" y="1422400"/>
                    <a:pt x="6579870" y="1430020"/>
                  </a:cubicBezTo>
                  <a:cubicBezTo>
                    <a:pt x="6123940" y="1441450"/>
                    <a:pt x="5528310" y="1443990"/>
                    <a:pt x="4855210" y="1447800"/>
                  </a:cubicBezTo>
                  <a:cubicBezTo>
                    <a:pt x="3901440" y="1452880"/>
                    <a:pt x="2039620" y="1465580"/>
                    <a:pt x="1402080" y="1450340"/>
                  </a:cubicBezTo>
                  <a:cubicBezTo>
                    <a:pt x="1156970" y="1443990"/>
                    <a:pt x="1049020" y="1442720"/>
                    <a:pt x="894080" y="1426210"/>
                  </a:cubicBezTo>
                  <a:cubicBezTo>
                    <a:pt x="762000" y="1412240"/>
                    <a:pt x="629920" y="1389380"/>
                    <a:pt x="529590" y="1367790"/>
                  </a:cubicBezTo>
                  <a:cubicBezTo>
                    <a:pt x="458470" y="1352550"/>
                    <a:pt x="400050" y="1336040"/>
                    <a:pt x="347980" y="1318260"/>
                  </a:cubicBezTo>
                  <a:cubicBezTo>
                    <a:pt x="307340" y="1304290"/>
                    <a:pt x="274320" y="1291590"/>
                    <a:pt x="240030" y="1272540"/>
                  </a:cubicBezTo>
                  <a:cubicBezTo>
                    <a:pt x="204470" y="1253490"/>
                    <a:pt x="168910" y="1224280"/>
                    <a:pt x="138430" y="1201420"/>
                  </a:cubicBezTo>
                  <a:cubicBezTo>
                    <a:pt x="113030" y="1181100"/>
                    <a:pt x="86360" y="1168400"/>
                    <a:pt x="68580" y="1143000"/>
                  </a:cubicBezTo>
                  <a:cubicBezTo>
                    <a:pt x="46990" y="1112520"/>
                    <a:pt x="34290" y="1071880"/>
                    <a:pt x="24130" y="1023620"/>
                  </a:cubicBezTo>
                  <a:cubicBezTo>
                    <a:pt x="8890" y="955040"/>
                    <a:pt x="0" y="842010"/>
                    <a:pt x="7620" y="764540"/>
                  </a:cubicBezTo>
                  <a:cubicBezTo>
                    <a:pt x="13970" y="698500"/>
                    <a:pt x="31750" y="646430"/>
                    <a:pt x="57150" y="584200"/>
                  </a:cubicBezTo>
                  <a:cubicBezTo>
                    <a:pt x="86360" y="511810"/>
                    <a:pt x="142240" y="417830"/>
                    <a:pt x="180340" y="358140"/>
                  </a:cubicBezTo>
                  <a:cubicBezTo>
                    <a:pt x="207010" y="316230"/>
                    <a:pt x="224790" y="285750"/>
                    <a:pt x="257810" y="257810"/>
                  </a:cubicBezTo>
                  <a:cubicBezTo>
                    <a:pt x="295910" y="226060"/>
                    <a:pt x="345440" y="205740"/>
                    <a:pt x="402590" y="180340"/>
                  </a:cubicBezTo>
                  <a:cubicBezTo>
                    <a:pt x="478790" y="146050"/>
                    <a:pt x="560070" y="105410"/>
                    <a:pt x="678180" y="81280"/>
                  </a:cubicBezTo>
                  <a:cubicBezTo>
                    <a:pt x="877570" y="40640"/>
                    <a:pt x="1144270" y="49530"/>
                    <a:pt x="1499870" y="38100"/>
                  </a:cubicBezTo>
                  <a:cubicBezTo>
                    <a:pt x="2153920" y="17780"/>
                    <a:pt x="3737610" y="0"/>
                    <a:pt x="4292600" y="10160"/>
                  </a:cubicBezTo>
                  <a:cubicBezTo>
                    <a:pt x="4528820" y="15240"/>
                    <a:pt x="4632960" y="15240"/>
                    <a:pt x="4796790" y="34290"/>
                  </a:cubicBezTo>
                  <a:cubicBezTo>
                    <a:pt x="4954270" y="52070"/>
                    <a:pt x="5074920" y="93980"/>
                    <a:pt x="5255260" y="116840"/>
                  </a:cubicBezTo>
                  <a:cubicBezTo>
                    <a:pt x="5509260" y="149860"/>
                    <a:pt x="5904230" y="172720"/>
                    <a:pt x="6178550" y="189230"/>
                  </a:cubicBezTo>
                  <a:cubicBezTo>
                    <a:pt x="6399530" y="201930"/>
                    <a:pt x="6572250" y="214630"/>
                    <a:pt x="6777990" y="213360"/>
                  </a:cubicBezTo>
                  <a:cubicBezTo>
                    <a:pt x="6997700" y="212090"/>
                    <a:pt x="7321550" y="200660"/>
                    <a:pt x="7459980" y="176530"/>
                  </a:cubicBezTo>
                  <a:cubicBezTo>
                    <a:pt x="7523480" y="166370"/>
                    <a:pt x="7528560" y="147320"/>
                    <a:pt x="7594600" y="137160"/>
                  </a:cubicBezTo>
                  <a:cubicBezTo>
                    <a:pt x="7758430" y="111760"/>
                    <a:pt x="8332470" y="100330"/>
                    <a:pt x="8468360" y="121920"/>
                  </a:cubicBezTo>
                  <a:cubicBezTo>
                    <a:pt x="8510270" y="128270"/>
                    <a:pt x="8519160" y="143510"/>
                    <a:pt x="8549640" y="149860"/>
                  </a:cubicBezTo>
                  <a:cubicBezTo>
                    <a:pt x="8587740" y="157480"/>
                    <a:pt x="8638540" y="148590"/>
                    <a:pt x="8682990" y="158750"/>
                  </a:cubicBezTo>
                  <a:cubicBezTo>
                    <a:pt x="8732520" y="170180"/>
                    <a:pt x="8780780" y="194310"/>
                    <a:pt x="8834120" y="223520"/>
                  </a:cubicBezTo>
                  <a:cubicBezTo>
                    <a:pt x="8902700" y="260350"/>
                    <a:pt x="9014460" y="312420"/>
                    <a:pt x="9055100" y="369570"/>
                  </a:cubicBezTo>
                  <a:cubicBezTo>
                    <a:pt x="9085580" y="412750"/>
                    <a:pt x="9083040" y="455930"/>
                    <a:pt x="9089390" y="511810"/>
                  </a:cubicBezTo>
                  <a:cubicBezTo>
                    <a:pt x="9098280" y="586740"/>
                    <a:pt x="9102090" y="716280"/>
                    <a:pt x="9091930" y="782320"/>
                  </a:cubicBezTo>
                  <a:cubicBezTo>
                    <a:pt x="9086850" y="820420"/>
                    <a:pt x="9080500" y="838200"/>
                    <a:pt x="9063990" y="872490"/>
                  </a:cubicBezTo>
                  <a:cubicBezTo>
                    <a:pt x="9038590" y="928370"/>
                    <a:pt x="8981440" y="1026160"/>
                    <a:pt x="8936990" y="1075690"/>
                  </a:cubicBezTo>
                  <a:cubicBezTo>
                    <a:pt x="8905240" y="1111250"/>
                    <a:pt x="8860790" y="1122680"/>
                    <a:pt x="8837930" y="1154430"/>
                  </a:cubicBezTo>
                  <a:cubicBezTo>
                    <a:pt x="8816340" y="1184910"/>
                    <a:pt x="8822690" y="1235710"/>
                    <a:pt x="8802370" y="1259840"/>
                  </a:cubicBezTo>
                  <a:cubicBezTo>
                    <a:pt x="8785860" y="1278890"/>
                    <a:pt x="8757920" y="1295400"/>
                    <a:pt x="8736330" y="1295400"/>
                  </a:cubicBezTo>
                  <a:cubicBezTo>
                    <a:pt x="8714740" y="1295400"/>
                    <a:pt x="8682990" y="1277620"/>
                    <a:pt x="8670290" y="1259840"/>
                  </a:cubicBezTo>
                  <a:cubicBezTo>
                    <a:pt x="8657590" y="1242060"/>
                    <a:pt x="8653780" y="1206500"/>
                    <a:pt x="8661400" y="1186180"/>
                  </a:cubicBezTo>
                  <a:cubicBezTo>
                    <a:pt x="8669020" y="1165860"/>
                    <a:pt x="8696960" y="1141730"/>
                    <a:pt x="8718550" y="1136650"/>
                  </a:cubicBezTo>
                  <a:cubicBezTo>
                    <a:pt x="8740140" y="1131570"/>
                    <a:pt x="8774430" y="1141730"/>
                    <a:pt x="8790940" y="1156970"/>
                  </a:cubicBezTo>
                  <a:cubicBezTo>
                    <a:pt x="8807450" y="1172210"/>
                    <a:pt x="8818880" y="1206500"/>
                    <a:pt x="8815070" y="1228090"/>
                  </a:cubicBezTo>
                  <a:cubicBezTo>
                    <a:pt x="8811260" y="1249680"/>
                    <a:pt x="8789670" y="1278890"/>
                    <a:pt x="8769350" y="1287780"/>
                  </a:cubicBezTo>
                  <a:cubicBezTo>
                    <a:pt x="8749030" y="1296670"/>
                    <a:pt x="8713470" y="1292860"/>
                    <a:pt x="8694420" y="1283970"/>
                  </a:cubicBezTo>
                  <a:cubicBezTo>
                    <a:pt x="8679180" y="1276350"/>
                    <a:pt x="8667750" y="1259840"/>
                    <a:pt x="8661400" y="1244600"/>
                  </a:cubicBezTo>
                  <a:cubicBezTo>
                    <a:pt x="8655050" y="1229360"/>
                    <a:pt x="8655050" y="1212850"/>
                    <a:pt x="8658860" y="1193800"/>
                  </a:cubicBezTo>
                  <a:cubicBezTo>
                    <a:pt x="8665210" y="1163320"/>
                    <a:pt x="8689340" y="1116330"/>
                    <a:pt x="8710930" y="1085850"/>
                  </a:cubicBezTo>
                  <a:cubicBezTo>
                    <a:pt x="8729980" y="1059180"/>
                    <a:pt x="8754110" y="1050290"/>
                    <a:pt x="8779510" y="1019810"/>
                  </a:cubicBezTo>
                  <a:cubicBezTo>
                    <a:pt x="8825230" y="966470"/>
                    <a:pt x="8915400" y="871220"/>
                    <a:pt x="8943340" y="779780"/>
                  </a:cubicBezTo>
                  <a:cubicBezTo>
                    <a:pt x="8972550" y="681990"/>
                    <a:pt x="8986520" y="524510"/>
                    <a:pt x="8936990" y="444500"/>
                  </a:cubicBezTo>
                  <a:cubicBezTo>
                    <a:pt x="8891270" y="369570"/>
                    <a:pt x="8746490" y="325120"/>
                    <a:pt x="8674100" y="304800"/>
                  </a:cubicBezTo>
                  <a:cubicBezTo>
                    <a:pt x="8628380" y="292100"/>
                    <a:pt x="8590280" y="304800"/>
                    <a:pt x="8553450" y="297180"/>
                  </a:cubicBezTo>
                  <a:cubicBezTo>
                    <a:pt x="8520430" y="289560"/>
                    <a:pt x="8509000" y="270510"/>
                    <a:pt x="8463280" y="261620"/>
                  </a:cubicBezTo>
                  <a:cubicBezTo>
                    <a:pt x="8342630" y="238760"/>
                    <a:pt x="7940040" y="252730"/>
                    <a:pt x="7776210" y="256540"/>
                  </a:cubicBezTo>
                  <a:cubicBezTo>
                    <a:pt x="7684770" y="259080"/>
                    <a:pt x="7621270" y="260350"/>
                    <a:pt x="7564120" y="269240"/>
                  </a:cubicBezTo>
                  <a:cubicBezTo>
                    <a:pt x="7524750" y="275590"/>
                    <a:pt x="7513320" y="288290"/>
                    <a:pt x="7465060" y="295910"/>
                  </a:cubicBezTo>
                  <a:cubicBezTo>
                    <a:pt x="7339330" y="316230"/>
                    <a:pt x="6997700" y="331470"/>
                    <a:pt x="6775450" y="331470"/>
                  </a:cubicBezTo>
                  <a:cubicBezTo>
                    <a:pt x="6567170" y="331470"/>
                    <a:pt x="6391910" y="317500"/>
                    <a:pt x="6168390" y="303530"/>
                  </a:cubicBezTo>
                  <a:cubicBezTo>
                    <a:pt x="5890260" y="285750"/>
                    <a:pt x="5488940" y="262890"/>
                    <a:pt x="5234940" y="229870"/>
                  </a:cubicBezTo>
                  <a:cubicBezTo>
                    <a:pt x="5058410" y="207010"/>
                    <a:pt x="4942840" y="166370"/>
                    <a:pt x="4790440" y="148590"/>
                  </a:cubicBezTo>
                  <a:cubicBezTo>
                    <a:pt x="4630420" y="130810"/>
                    <a:pt x="4526280" y="129540"/>
                    <a:pt x="4292600" y="125730"/>
                  </a:cubicBezTo>
                  <a:cubicBezTo>
                    <a:pt x="3740150" y="116840"/>
                    <a:pt x="2151380" y="139700"/>
                    <a:pt x="1506220" y="158750"/>
                  </a:cubicBezTo>
                  <a:cubicBezTo>
                    <a:pt x="1163320" y="168910"/>
                    <a:pt x="928370" y="152400"/>
                    <a:pt x="718820" y="196850"/>
                  </a:cubicBezTo>
                  <a:cubicBezTo>
                    <a:pt x="570230" y="228600"/>
                    <a:pt x="421640" y="289560"/>
                    <a:pt x="353060" y="340360"/>
                  </a:cubicBezTo>
                  <a:cubicBezTo>
                    <a:pt x="318770" y="365760"/>
                    <a:pt x="313690" y="384810"/>
                    <a:pt x="290830" y="417830"/>
                  </a:cubicBezTo>
                  <a:cubicBezTo>
                    <a:pt x="256540" y="468630"/>
                    <a:pt x="201930" y="556260"/>
                    <a:pt x="175260" y="618490"/>
                  </a:cubicBezTo>
                  <a:cubicBezTo>
                    <a:pt x="153670" y="669290"/>
                    <a:pt x="140970" y="708660"/>
                    <a:pt x="134620" y="762000"/>
                  </a:cubicBezTo>
                  <a:cubicBezTo>
                    <a:pt x="127000" y="828040"/>
                    <a:pt x="130810" y="928370"/>
                    <a:pt x="148590" y="989330"/>
                  </a:cubicBezTo>
                  <a:cubicBezTo>
                    <a:pt x="161290" y="1036320"/>
                    <a:pt x="185420" y="1073150"/>
                    <a:pt x="210820" y="1103630"/>
                  </a:cubicBezTo>
                  <a:cubicBezTo>
                    <a:pt x="233680" y="1130300"/>
                    <a:pt x="261620" y="1146810"/>
                    <a:pt x="289560" y="1164590"/>
                  </a:cubicBezTo>
                  <a:cubicBezTo>
                    <a:pt x="317500" y="1182370"/>
                    <a:pt x="342900" y="1195070"/>
                    <a:pt x="378460" y="1207770"/>
                  </a:cubicBezTo>
                  <a:cubicBezTo>
                    <a:pt x="425450" y="1225550"/>
                    <a:pt x="480060" y="1239520"/>
                    <a:pt x="547370" y="1254760"/>
                  </a:cubicBezTo>
                  <a:cubicBezTo>
                    <a:pt x="642620" y="1276350"/>
                    <a:pt x="770890" y="1297940"/>
                    <a:pt x="899160" y="1311910"/>
                  </a:cubicBezTo>
                  <a:cubicBezTo>
                    <a:pt x="1051560" y="1328420"/>
                    <a:pt x="1164590" y="1330960"/>
                    <a:pt x="1402080" y="1336040"/>
                  </a:cubicBezTo>
                  <a:cubicBezTo>
                    <a:pt x="1983740" y="1350010"/>
                    <a:pt x="3492500" y="1339850"/>
                    <a:pt x="4413250" y="1334770"/>
                  </a:cubicBezTo>
                  <a:cubicBezTo>
                    <a:pt x="5194300" y="1330960"/>
                    <a:pt x="6046470" y="1327150"/>
                    <a:pt x="6576060" y="1314450"/>
                  </a:cubicBezTo>
                  <a:cubicBezTo>
                    <a:pt x="6883400" y="1306830"/>
                    <a:pt x="7037070" y="1311910"/>
                    <a:pt x="7303770" y="1285240"/>
                  </a:cubicBezTo>
                  <a:cubicBezTo>
                    <a:pt x="7635240" y="1252220"/>
                    <a:pt x="8158480" y="1137920"/>
                    <a:pt x="8413750" y="1107440"/>
                  </a:cubicBezTo>
                  <a:cubicBezTo>
                    <a:pt x="8548370" y="1090930"/>
                    <a:pt x="8666480" y="1078230"/>
                    <a:pt x="8722360" y="1083310"/>
                  </a:cubicBezTo>
                  <a:cubicBezTo>
                    <a:pt x="8743950" y="1085850"/>
                    <a:pt x="8754110" y="1085850"/>
                    <a:pt x="8765540" y="1094740"/>
                  </a:cubicBezTo>
                  <a:cubicBezTo>
                    <a:pt x="8778240" y="1104900"/>
                    <a:pt x="8789670" y="1131570"/>
                    <a:pt x="8789670" y="1148080"/>
                  </a:cubicBezTo>
                  <a:cubicBezTo>
                    <a:pt x="8789670" y="1162050"/>
                    <a:pt x="8780780" y="1177290"/>
                    <a:pt x="8771890" y="1187450"/>
                  </a:cubicBezTo>
                  <a:cubicBezTo>
                    <a:pt x="8761730" y="1197610"/>
                    <a:pt x="8732520" y="1206500"/>
                    <a:pt x="8732520" y="12065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5626564" y="6689772"/>
            <a:ext cx="2122295" cy="3322575"/>
          </a:xfrm>
          <a:custGeom>
            <a:avLst/>
            <a:gdLst/>
            <a:ahLst/>
            <a:cxnLst/>
            <a:rect l="l" t="t" r="r" b="b"/>
            <a:pathLst>
              <a:path w="2122295" h="3322575">
                <a:moveTo>
                  <a:pt x="0" y="0"/>
                </a:moveTo>
                <a:lnTo>
                  <a:pt x="2122295" y="0"/>
                </a:lnTo>
                <a:lnTo>
                  <a:pt x="2122295" y="3322575"/>
                </a:lnTo>
                <a:lnTo>
                  <a:pt x="0" y="332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67179" y="1759236"/>
            <a:ext cx="14153643" cy="7957539"/>
          </a:xfrm>
          <a:custGeom>
            <a:avLst/>
            <a:gdLst/>
            <a:ahLst/>
            <a:cxnLst/>
            <a:rect l="l" t="t" r="r" b="b"/>
            <a:pathLst>
              <a:path w="14153643" h="7957539">
                <a:moveTo>
                  <a:pt x="0" y="0"/>
                </a:moveTo>
                <a:lnTo>
                  <a:pt x="14153642" y="0"/>
                </a:lnTo>
                <a:lnTo>
                  <a:pt x="14153642" y="7957539"/>
                </a:lnTo>
                <a:lnTo>
                  <a:pt x="0" y="7957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44708">
            <a:off x="12351560" y="4481532"/>
            <a:ext cx="2134911" cy="2732687"/>
          </a:xfrm>
          <a:custGeom>
            <a:avLst/>
            <a:gdLst/>
            <a:ahLst/>
            <a:cxnLst/>
            <a:rect l="l" t="t" r="r" b="b"/>
            <a:pathLst>
              <a:path w="2134911" h="2732687">
                <a:moveTo>
                  <a:pt x="0" y="0"/>
                </a:moveTo>
                <a:lnTo>
                  <a:pt x="2134911" y="0"/>
                </a:lnTo>
                <a:lnTo>
                  <a:pt x="2134911" y="2732686"/>
                </a:lnTo>
                <a:lnTo>
                  <a:pt x="0" y="273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080415" y="648028"/>
            <a:ext cx="4127170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待補救人數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1270932" y="8204835"/>
            <a:ext cx="189548" cy="188595"/>
            <a:chOff x="0" y="0"/>
            <a:chExt cx="252730" cy="251460"/>
          </a:xfrm>
        </p:grpSpPr>
        <p:sp>
          <p:nvSpPr>
            <p:cNvPr id="14" name="Freeform 14"/>
            <p:cNvSpPr/>
            <p:nvPr/>
          </p:nvSpPr>
          <p:spPr>
            <a:xfrm>
              <a:off x="49530" y="46990"/>
              <a:ext cx="149860" cy="156210"/>
            </a:xfrm>
            <a:custGeom>
              <a:avLst/>
              <a:gdLst/>
              <a:ahLst/>
              <a:cxnLst/>
              <a:rect l="l" t="t" r="r" b="b"/>
              <a:pathLst>
                <a:path w="149860" h="156210">
                  <a:moveTo>
                    <a:pt x="149860" y="54610"/>
                  </a:moveTo>
                  <a:cubicBezTo>
                    <a:pt x="147320" y="109220"/>
                    <a:pt x="124460" y="135890"/>
                    <a:pt x="109220" y="146050"/>
                  </a:cubicBezTo>
                  <a:cubicBezTo>
                    <a:pt x="97790" y="153670"/>
                    <a:pt x="86360" y="156210"/>
                    <a:pt x="73660" y="153670"/>
                  </a:cubicBezTo>
                  <a:cubicBezTo>
                    <a:pt x="55880" y="151130"/>
                    <a:pt x="24130" y="132080"/>
                    <a:pt x="12700" y="116840"/>
                  </a:cubicBezTo>
                  <a:cubicBezTo>
                    <a:pt x="3810" y="106680"/>
                    <a:pt x="0" y="95250"/>
                    <a:pt x="1270" y="81280"/>
                  </a:cubicBezTo>
                  <a:cubicBezTo>
                    <a:pt x="2540" y="62230"/>
                    <a:pt x="13970" y="29210"/>
                    <a:pt x="30480" y="16510"/>
                  </a:cubicBezTo>
                  <a:cubicBezTo>
                    <a:pt x="46990" y="3810"/>
                    <a:pt x="82550" y="0"/>
                    <a:pt x="100330" y="3810"/>
                  </a:cubicBezTo>
                  <a:cubicBezTo>
                    <a:pt x="113030" y="6350"/>
                    <a:pt x="132080" y="22860"/>
                    <a:pt x="132080" y="228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15" name="Freeform 15"/>
          <p:cNvSpPr/>
          <p:nvPr/>
        </p:nvSpPr>
        <p:spPr>
          <a:xfrm>
            <a:off x="1459345" y="2703274"/>
            <a:ext cx="15369310" cy="6142288"/>
          </a:xfrm>
          <a:custGeom>
            <a:avLst/>
            <a:gdLst/>
            <a:ahLst/>
            <a:cxnLst/>
            <a:rect l="l" t="t" r="r" b="b"/>
            <a:pathLst>
              <a:path w="15369310" h="6142288">
                <a:moveTo>
                  <a:pt x="0" y="0"/>
                </a:moveTo>
                <a:lnTo>
                  <a:pt x="15369310" y="0"/>
                </a:lnTo>
                <a:lnTo>
                  <a:pt x="15369310" y="6142288"/>
                </a:lnTo>
                <a:lnTo>
                  <a:pt x="0" y="61422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67782" y="581687"/>
            <a:ext cx="13248239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顯示該題的答對人數/答錯人數(學生)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4609" y="1759236"/>
            <a:ext cx="14711873" cy="7736071"/>
          </a:xfrm>
          <a:custGeom>
            <a:avLst/>
            <a:gdLst/>
            <a:ahLst/>
            <a:cxnLst/>
            <a:rect l="l" t="t" r="r" b="b"/>
            <a:pathLst>
              <a:path w="14711873" h="7736071">
                <a:moveTo>
                  <a:pt x="0" y="0"/>
                </a:moveTo>
                <a:lnTo>
                  <a:pt x="14711873" y="0"/>
                </a:lnTo>
                <a:lnTo>
                  <a:pt x="14711873" y="7736072"/>
                </a:lnTo>
                <a:lnTo>
                  <a:pt x="0" y="77360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734885" y="8994984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24500" y="8046362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2" y="0"/>
                </a:lnTo>
                <a:lnTo>
                  <a:pt x="953852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24500" y="7126314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2" y="0"/>
                </a:lnTo>
                <a:lnTo>
                  <a:pt x="953852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34885" y="6064617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67021">
            <a:off x="4129923" y="2527670"/>
            <a:ext cx="2631847" cy="3368764"/>
          </a:xfrm>
          <a:custGeom>
            <a:avLst/>
            <a:gdLst/>
            <a:ahLst/>
            <a:cxnLst/>
            <a:rect l="l" t="t" r="r" b="b"/>
            <a:pathLst>
              <a:path w="2631847" h="3368764">
                <a:moveTo>
                  <a:pt x="0" y="0"/>
                </a:moveTo>
                <a:lnTo>
                  <a:pt x="2631848" y="0"/>
                </a:lnTo>
                <a:lnTo>
                  <a:pt x="2631848" y="3368764"/>
                </a:lnTo>
                <a:lnTo>
                  <a:pt x="0" y="33687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734885" y="5143500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842275" y="648028"/>
            <a:ext cx="6603449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教師檢核個別學生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67838" y="2199152"/>
            <a:ext cx="14694925" cy="7627493"/>
          </a:xfrm>
          <a:custGeom>
            <a:avLst/>
            <a:gdLst/>
            <a:ahLst/>
            <a:cxnLst/>
            <a:rect l="l" t="t" r="r" b="b"/>
            <a:pathLst>
              <a:path w="14694925" h="7627493">
                <a:moveTo>
                  <a:pt x="0" y="0"/>
                </a:moveTo>
                <a:lnTo>
                  <a:pt x="14694925" y="0"/>
                </a:lnTo>
                <a:lnTo>
                  <a:pt x="14694925" y="7627493"/>
                </a:lnTo>
                <a:lnTo>
                  <a:pt x="0" y="76274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43701">
            <a:off x="6345944" y="3977035"/>
            <a:ext cx="2893241" cy="3703348"/>
          </a:xfrm>
          <a:custGeom>
            <a:avLst/>
            <a:gdLst/>
            <a:ahLst/>
            <a:cxnLst/>
            <a:rect l="l" t="t" r="r" b="b"/>
            <a:pathLst>
              <a:path w="2893241" h="3703348">
                <a:moveTo>
                  <a:pt x="0" y="0"/>
                </a:moveTo>
                <a:lnTo>
                  <a:pt x="2893241" y="0"/>
                </a:lnTo>
                <a:lnTo>
                  <a:pt x="2893241" y="3703349"/>
                </a:lnTo>
                <a:lnTo>
                  <a:pt x="0" y="37033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81654" y="3058049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158579" y="904875"/>
            <a:ext cx="12051331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診斷報告~學生點選節點測驗狀態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099" y="2728576"/>
            <a:ext cx="1931341" cy="927043"/>
          </a:xfrm>
          <a:custGeom>
            <a:avLst/>
            <a:gdLst/>
            <a:ahLst/>
            <a:cxnLst/>
            <a:rect l="l" t="t" r="r" b="b"/>
            <a:pathLst>
              <a:path w="1931341" h="927043">
                <a:moveTo>
                  <a:pt x="0" y="0"/>
                </a:moveTo>
                <a:lnTo>
                  <a:pt x="1931341" y="0"/>
                </a:lnTo>
                <a:lnTo>
                  <a:pt x="1931341" y="927043"/>
                </a:lnTo>
                <a:lnTo>
                  <a:pt x="0" y="927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339099" y="7921590"/>
            <a:ext cx="1931341" cy="927043"/>
          </a:xfrm>
          <a:custGeom>
            <a:avLst/>
            <a:gdLst/>
            <a:ahLst/>
            <a:cxnLst/>
            <a:rect l="l" t="t" r="r" b="b"/>
            <a:pathLst>
              <a:path w="1931341" h="927043">
                <a:moveTo>
                  <a:pt x="0" y="0"/>
                </a:moveTo>
                <a:lnTo>
                  <a:pt x="1931341" y="0"/>
                </a:lnTo>
                <a:lnTo>
                  <a:pt x="1931341" y="927044"/>
                </a:lnTo>
                <a:lnTo>
                  <a:pt x="0" y="927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67736" y="2153441"/>
            <a:ext cx="13952529" cy="7104859"/>
          </a:xfrm>
          <a:custGeom>
            <a:avLst/>
            <a:gdLst/>
            <a:ahLst/>
            <a:cxnLst/>
            <a:rect l="l" t="t" r="r" b="b"/>
            <a:pathLst>
              <a:path w="13952529" h="7104859">
                <a:moveTo>
                  <a:pt x="0" y="0"/>
                </a:moveTo>
                <a:lnTo>
                  <a:pt x="13952528" y="0"/>
                </a:lnTo>
                <a:lnTo>
                  <a:pt x="13952528" y="7104859"/>
                </a:lnTo>
                <a:lnTo>
                  <a:pt x="0" y="7104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118335" y="620703"/>
            <a:ext cx="12051331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題目解說~同節點的題目答題狀況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46490" y="420420"/>
            <a:ext cx="4366072" cy="2095715"/>
          </a:xfrm>
          <a:custGeom>
            <a:avLst/>
            <a:gdLst/>
            <a:ahLst/>
            <a:cxnLst/>
            <a:rect l="l" t="t" r="r" b="b"/>
            <a:pathLst>
              <a:path w="4366072" h="2095715">
                <a:moveTo>
                  <a:pt x="0" y="0"/>
                </a:moveTo>
                <a:lnTo>
                  <a:pt x="4366072" y="0"/>
                </a:lnTo>
                <a:lnTo>
                  <a:pt x="4366072" y="2095714"/>
                </a:lnTo>
                <a:lnTo>
                  <a:pt x="0" y="2095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83894" y="2276273"/>
            <a:ext cx="14586314" cy="7346489"/>
          </a:xfrm>
          <a:custGeom>
            <a:avLst/>
            <a:gdLst/>
            <a:ahLst/>
            <a:cxnLst/>
            <a:rect l="l" t="t" r="r" b="b"/>
            <a:pathLst>
              <a:path w="14586314" h="7346489">
                <a:moveTo>
                  <a:pt x="0" y="0"/>
                </a:moveTo>
                <a:lnTo>
                  <a:pt x="14586315" y="0"/>
                </a:lnTo>
                <a:lnTo>
                  <a:pt x="14586315" y="7346489"/>
                </a:lnTo>
                <a:lnTo>
                  <a:pt x="0" y="7346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34885" y="2846276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3"/>
                </a:lnTo>
                <a:lnTo>
                  <a:pt x="0" y="62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17354" y="904875"/>
            <a:ext cx="15641946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課中差異化任務~診斷後的影片/練習題自學</a:t>
            </a:r>
          </a:p>
        </p:txBody>
      </p:sp>
      <p:sp>
        <p:nvSpPr>
          <p:cNvPr id="17" name="Freeform 17"/>
          <p:cNvSpPr/>
          <p:nvPr/>
        </p:nvSpPr>
        <p:spPr>
          <a:xfrm rot="-1421293">
            <a:off x="7362546" y="1826294"/>
            <a:ext cx="3629011" cy="4425624"/>
          </a:xfrm>
          <a:custGeom>
            <a:avLst/>
            <a:gdLst/>
            <a:ahLst/>
            <a:cxnLst/>
            <a:rect l="l" t="t" r="r" b="b"/>
            <a:pathLst>
              <a:path w="3629011" h="4425624">
                <a:moveTo>
                  <a:pt x="0" y="0"/>
                </a:moveTo>
                <a:lnTo>
                  <a:pt x="3629011" y="0"/>
                </a:lnTo>
                <a:lnTo>
                  <a:pt x="3629011" y="4425623"/>
                </a:lnTo>
                <a:lnTo>
                  <a:pt x="0" y="4425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64031" y="2689473"/>
            <a:ext cx="15140210" cy="6072169"/>
          </a:xfrm>
          <a:custGeom>
            <a:avLst/>
            <a:gdLst/>
            <a:ahLst/>
            <a:cxnLst/>
            <a:rect l="l" t="t" r="r" b="b"/>
            <a:pathLst>
              <a:path w="15140210" h="6072169">
                <a:moveTo>
                  <a:pt x="0" y="0"/>
                </a:moveTo>
                <a:lnTo>
                  <a:pt x="15140210" y="0"/>
                </a:lnTo>
                <a:lnTo>
                  <a:pt x="15140210" y="6072169"/>
                </a:lnTo>
                <a:lnTo>
                  <a:pt x="0" y="607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45316" y="4831114"/>
            <a:ext cx="953851" cy="624773"/>
          </a:xfrm>
          <a:custGeom>
            <a:avLst/>
            <a:gdLst/>
            <a:ahLst/>
            <a:cxnLst/>
            <a:rect l="l" t="t" r="r" b="b"/>
            <a:pathLst>
              <a:path w="953851" h="624773">
                <a:moveTo>
                  <a:pt x="0" y="0"/>
                </a:moveTo>
                <a:lnTo>
                  <a:pt x="953851" y="0"/>
                </a:lnTo>
                <a:lnTo>
                  <a:pt x="953851" y="624772"/>
                </a:lnTo>
                <a:lnTo>
                  <a:pt x="0" y="62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20886" y="450056"/>
            <a:ext cx="3966051" cy="1903704"/>
          </a:xfrm>
          <a:custGeom>
            <a:avLst/>
            <a:gdLst/>
            <a:ahLst/>
            <a:cxnLst/>
            <a:rect l="l" t="t" r="r" b="b"/>
            <a:pathLst>
              <a:path w="3966051" h="1903704">
                <a:moveTo>
                  <a:pt x="0" y="0"/>
                </a:moveTo>
                <a:lnTo>
                  <a:pt x="3966051" y="0"/>
                </a:lnTo>
                <a:lnTo>
                  <a:pt x="3966051" y="1903704"/>
                </a:lnTo>
                <a:lnTo>
                  <a:pt x="0" y="19037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95776" y="908345"/>
            <a:ext cx="12876720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課中差異化任務~診斷後的深化學習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38453" y="2310614"/>
            <a:ext cx="15220847" cy="7516031"/>
          </a:xfrm>
          <a:custGeom>
            <a:avLst/>
            <a:gdLst/>
            <a:ahLst/>
            <a:cxnLst/>
            <a:rect l="l" t="t" r="r" b="b"/>
            <a:pathLst>
              <a:path w="15220847" h="7516031">
                <a:moveTo>
                  <a:pt x="0" y="0"/>
                </a:moveTo>
                <a:lnTo>
                  <a:pt x="15220847" y="0"/>
                </a:lnTo>
                <a:lnTo>
                  <a:pt x="15220847" y="7516031"/>
                </a:lnTo>
                <a:lnTo>
                  <a:pt x="0" y="7516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41267">
            <a:off x="5640686" y="4093487"/>
            <a:ext cx="7564319" cy="5474676"/>
          </a:xfrm>
          <a:custGeom>
            <a:avLst/>
            <a:gdLst/>
            <a:ahLst/>
            <a:cxnLst/>
            <a:rect l="l" t="t" r="r" b="b"/>
            <a:pathLst>
              <a:path w="7564319" h="5474676">
                <a:moveTo>
                  <a:pt x="0" y="0"/>
                </a:moveTo>
                <a:lnTo>
                  <a:pt x="7564319" y="0"/>
                </a:lnTo>
                <a:lnTo>
                  <a:pt x="7564319" y="5474675"/>
                </a:lnTo>
                <a:lnTo>
                  <a:pt x="0" y="54746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27316" y="649120"/>
            <a:ext cx="13991058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課中差異化任務~深化學習內容:學習吧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1702175" y="2026305"/>
            <a:ext cx="6633864" cy="6618003"/>
          </a:xfrm>
          <a:custGeom>
            <a:avLst/>
            <a:gdLst/>
            <a:ahLst/>
            <a:cxnLst/>
            <a:rect l="l" t="t" r="r" b="b"/>
            <a:pathLst>
              <a:path w="6633864" h="6618003">
                <a:moveTo>
                  <a:pt x="0" y="0"/>
                </a:moveTo>
                <a:lnTo>
                  <a:pt x="6633864" y="0"/>
                </a:lnTo>
                <a:lnTo>
                  <a:pt x="6633864" y="6618003"/>
                </a:lnTo>
                <a:lnTo>
                  <a:pt x="0" y="6618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64" b="-3964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412161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 rot="-801064">
            <a:off x="69086" y="5823247"/>
            <a:ext cx="1768762" cy="4463753"/>
          </a:xfrm>
          <a:custGeom>
            <a:avLst/>
            <a:gdLst/>
            <a:ahLst/>
            <a:cxnLst/>
            <a:rect l="l" t="t" r="r" b="b"/>
            <a:pathLst>
              <a:path w="1768762" h="4463753">
                <a:moveTo>
                  <a:pt x="0" y="0"/>
                </a:moveTo>
                <a:lnTo>
                  <a:pt x="1768762" y="0"/>
                </a:lnTo>
                <a:lnTo>
                  <a:pt x="1768762" y="4463753"/>
                </a:lnTo>
                <a:lnTo>
                  <a:pt x="0" y="4463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12161" y="3174479"/>
            <a:ext cx="6345467" cy="5584011"/>
          </a:xfrm>
          <a:custGeom>
            <a:avLst/>
            <a:gdLst/>
            <a:ahLst/>
            <a:cxnLst/>
            <a:rect l="l" t="t" r="r" b="b"/>
            <a:pathLst>
              <a:path w="6345467" h="5584011">
                <a:moveTo>
                  <a:pt x="0" y="0"/>
                </a:moveTo>
                <a:lnTo>
                  <a:pt x="6345467" y="0"/>
                </a:lnTo>
                <a:lnTo>
                  <a:pt x="6345467" y="5584011"/>
                </a:lnTo>
                <a:lnTo>
                  <a:pt x="0" y="5584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-330556">
            <a:off x="1649979" y="2961873"/>
            <a:ext cx="6706250" cy="441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7"/>
              </a:lnSpc>
            </a:pPr>
            <a:r>
              <a:rPr lang="en-US" sz="8505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以</a:t>
            </a:r>
          </a:p>
          <a:p>
            <a:pPr algn="ctr">
              <a:lnSpc>
                <a:spcPts val="10990"/>
              </a:lnSpc>
            </a:pPr>
            <a:r>
              <a:rPr lang="en-US" sz="7850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自然科學領域</a:t>
            </a:r>
          </a:p>
          <a:p>
            <a:pPr algn="ctr">
              <a:lnSpc>
                <a:spcPts val="10990"/>
              </a:lnSpc>
            </a:pPr>
            <a:r>
              <a:rPr lang="en-US" sz="7850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為例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0656418">
            <a:off x="634111" y="402199"/>
            <a:ext cx="15753639" cy="9188997"/>
            <a:chOff x="0" y="0"/>
            <a:chExt cx="4149107" cy="24201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9106" cy="2420147"/>
            </a:xfrm>
            <a:custGeom>
              <a:avLst/>
              <a:gdLst/>
              <a:ahLst/>
              <a:cxnLst/>
              <a:rect l="l" t="t" r="r" b="b"/>
              <a:pathLst>
                <a:path w="4149106" h="2420147">
                  <a:moveTo>
                    <a:pt x="25063" y="0"/>
                  </a:moveTo>
                  <a:lnTo>
                    <a:pt x="4124043" y="0"/>
                  </a:lnTo>
                  <a:cubicBezTo>
                    <a:pt x="4130691" y="0"/>
                    <a:pt x="4137065" y="2641"/>
                    <a:pt x="4141765" y="7341"/>
                  </a:cubicBezTo>
                  <a:cubicBezTo>
                    <a:pt x="4146466" y="12041"/>
                    <a:pt x="4149106" y="18416"/>
                    <a:pt x="4149106" y="25063"/>
                  </a:cubicBezTo>
                  <a:lnTo>
                    <a:pt x="4149106" y="2395084"/>
                  </a:lnTo>
                  <a:cubicBezTo>
                    <a:pt x="4149106" y="2401731"/>
                    <a:pt x="4146466" y="2408106"/>
                    <a:pt x="4141765" y="2412806"/>
                  </a:cubicBezTo>
                  <a:cubicBezTo>
                    <a:pt x="4137065" y="2417507"/>
                    <a:pt x="4130691" y="2420147"/>
                    <a:pt x="4124043" y="2420147"/>
                  </a:cubicBezTo>
                  <a:lnTo>
                    <a:pt x="25063" y="2420147"/>
                  </a:lnTo>
                  <a:cubicBezTo>
                    <a:pt x="18416" y="2420147"/>
                    <a:pt x="12041" y="2417507"/>
                    <a:pt x="7341" y="2412806"/>
                  </a:cubicBezTo>
                  <a:cubicBezTo>
                    <a:pt x="2641" y="2408106"/>
                    <a:pt x="0" y="2401731"/>
                    <a:pt x="0" y="2395084"/>
                  </a:cubicBezTo>
                  <a:lnTo>
                    <a:pt x="0" y="25063"/>
                  </a:lnTo>
                  <a:cubicBezTo>
                    <a:pt x="0" y="18416"/>
                    <a:pt x="2641" y="12041"/>
                    <a:pt x="7341" y="7341"/>
                  </a:cubicBezTo>
                  <a:cubicBezTo>
                    <a:pt x="12041" y="2641"/>
                    <a:pt x="18416" y="0"/>
                    <a:pt x="25063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149107" cy="2448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656418">
            <a:off x="16671667" y="2849402"/>
            <a:ext cx="2663613" cy="6467327"/>
            <a:chOff x="0" y="0"/>
            <a:chExt cx="701528" cy="17033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01528" cy="1703329"/>
            </a:xfrm>
            <a:custGeom>
              <a:avLst/>
              <a:gdLst/>
              <a:ahLst/>
              <a:cxnLst/>
              <a:rect l="l" t="t" r="r" b="b"/>
              <a:pathLst>
                <a:path w="701528" h="1703329">
                  <a:moveTo>
                    <a:pt x="148234" y="0"/>
                  </a:moveTo>
                  <a:lnTo>
                    <a:pt x="553294" y="0"/>
                  </a:lnTo>
                  <a:cubicBezTo>
                    <a:pt x="592608" y="0"/>
                    <a:pt x="630312" y="15617"/>
                    <a:pt x="658111" y="43417"/>
                  </a:cubicBezTo>
                  <a:cubicBezTo>
                    <a:pt x="685910" y="71216"/>
                    <a:pt x="701528" y="108920"/>
                    <a:pt x="701528" y="148234"/>
                  </a:cubicBezTo>
                  <a:lnTo>
                    <a:pt x="701528" y="1555095"/>
                  </a:lnTo>
                  <a:cubicBezTo>
                    <a:pt x="701528" y="1594409"/>
                    <a:pt x="685910" y="1632113"/>
                    <a:pt x="658111" y="1659912"/>
                  </a:cubicBezTo>
                  <a:cubicBezTo>
                    <a:pt x="630312" y="1687711"/>
                    <a:pt x="592608" y="1703329"/>
                    <a:pt x="553294" y="1703329"/>
                  </a:cubicBezTo>
                  <a:lnTo>
                    <a:pt x="148234" y="1703329"/>
                  </a:lnTo>
                  <a:cubicBezTo>
                    <a:pt x="108920" y="1703329"/>
                    <a:pt x="71216" y="1687711"/>
                    <a:pt x="43417" y="1659912"/>
                  </a:cubicBezTo>
                  <a:cubicBezTo>
                    <a:pt x="15617" y="1632113"/>
                    <a:pt x="0" y="1594409"/>
                    <a:pt x="0" y="1555095"/>
                  </a:cubicBezTo>
                  <a:lnTo>
                    <a:pt x="0" y="148234"/>
                  </a:lnTo>
                  <a:cubicBezTo>
                    <a:pt x="0" y="108920"/>
                    <a:pt x="15617" y="71216"/>
                    <a:pt x="43417" y="43417"/>
                  </a:cubicBezTo>
                  <a:cubicBezTo>
                    <a:pt x="71216" y="15617"/>
                    <a:pt x="108920" y="0"/>
                    <a:pt x="14823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01528" cy="1731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10675089">
            <a:off x="15664256" y="993865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83216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49877">
            <a:off x="1208331" y="716694"/>
            <a:ext cx="14537895" cy="8560009"/>
            <a:chOff x="0" y="0"/>
            <a:chExt cx="3828911" cy="22544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28910" cy="2254488"/>
            </a:xfrm>
            <a:custGeom>
              <a:avLst/>
              <a:gdLst/>
              <a:ahLst/>
              <a:cxnLst/>
              <a:rect l="l" t="t" r="r" b="b"/>
              <a:pathLst>
                <a:path w="3828910" h="2254488">
                  <a:moveTo>
                    <a:pt x="27159" y="0"/>
                  </a:moveTo>
                  <a:lnTo>
                    <a:pt x="3801751" y="0"/>
                  </a:lnTo>
                  <a:cubicBezTo>
                    <a:pt x="3816751" y="0"/>
                    <a:pt x="3828910" y="12160"/>
                    <a:pt x="3828910" y="27159"/>
                  </a:cubicBezTo>
                  <a:lnTo>
                    <a:pt x="3828910" y="2227329"/>
                  </a:lnTo>
                  <a:cubicBezTo>
                    <a:pt x="3828910" y="2242328"/>
                    <a:pt x="3816751" y="2254488"/>
                    <a:pt x="3801751" y="2254488"/>
                  </a:cubicBezTo>
                  <a:lnTo>
                    <a:pt x="27159" y="2254488"/>
                  </a:lnTo>
                  <a:cubicBezTo>
                    <a:pt x="19956" y="2254488"/>
                    <a:pt x="13048" y="2251626"/>
                    <a:pt x="7955" y="2246533"/>
                  </a:cubicBezTo>
                  <a:cubicBezTo>
                    <a:pt x="2861" y="2241440"/>
                    <a:pt x="0" y="2234532"/>
                    <a:pt x="0" y="2227329"/>
                  </a:cubicBezTo>
                  <a:lnTo>
                    <a:pt x="0" y="27159"/>
                  </a:lnTo>
                  <a:cubicBezTo>
                    <a:pt x="0" y="19956"/>
                    <a:pt x="2861" y="13048"/>
                    <a:pt x="7955" y="7955"/>
                  </a:cubicBezTo>
                  <a:cubicBezTo>
                    <a:pt x="13048" y="2861"/>
                    <a:pt x="19956" y="0"/>
                    <a:pt x="27159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828911" cy="228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021622" y="742477"/>
            <a:ext cx="10696436" cy="2606041"/>
          </a:xfrm>
          <a:custGeom>
            <a:avLst/>
            <a:gdLst/>
            <a:ahLst/>
            <a:cxnLst/>
            <a:rect l="l" t="t" r="r" b="b"/>
            <a:pathLst>
              <a:path w="10696436" h="2606041">
                <a:moveTo>
                  <a:pt x="0" y="0"/>
                </a:moveTo>
                <a:lnTo>
                  <a:pt x="10696436" y="0"/>
                </a:lnTo>
                <a:lnTo>
                  <a:pt x="10696436" y="2606041"/>
                </a:lnTo>
                <a:lnTo>
                  <a:pt x="0" y="260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10859">
            <a:off x="14326073" y="6118520"/>
            <a:ext cx="3814059" cy="2397850"/>
          </a:xfrm>
          <a:custGeom>
            <a:avLst/>
            <a:gdLst/>
            <a:ahLst/>
            <a:cxnLst/>
            <a:rect l="l" t="t" r="r" b="b"/>
            <a:pathLst>
              <a:path w="3814059" h="2397850">
                <a:moveTo>
                  <a:pt x="0" y="0"/>
                </a:moveTo>
                <a:lnTo>
                  <a:pt x="3814060" y="0"/>
                </a:lnTo>
                <a:lnTo>
                  <a:pt x="3814060" y="2397850"/>
                </a:lnTo>
                <a:lnTo>
                  <a:pt x="0" y="2397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295457">
            <a:off x="1250870" y="1750958"/>
            <a:ext cx="1745879" cy="3195120"/>
          </a:xfrm>
          <a:custGeom>
            <a:avLst/>
            <a:gdLst/>
            <a:ahLst/>
            <a:cxnLst/>
            <a:rect l="l" t="t" r="r" b="b"/>
            <a:pathLst>
              <a:path w="1745879" h="3195120">
                <a:moveTo>
                  <a:pt x="0" y="0"/>
                </a:moveTo>
                <a:lnTo>
                  <a:pt x="1745880" y="0"/>
                </a:lnTo>
                <a:lnTo>
                  <a:pt x="1745880" y="3195120"/>
                </a:lnTo>
                <a:lnTo>
                  <a:pt x="0" y="3195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55772" y="3124173"/>
            <a:ext cx="6385670" cy="6421911"/>
          </a:xfrm>
          <a:custGeom>
            <a:avLst/>
            <a:gdLst/>
            <a:ahLst/>
            <a:cxnLst/>
            <a:rect l="l" t="t" r="r" b="b"/>
            <a:pathLst>
              <a:path w="6385670" h="6421911">
                <a:moveTo>
                  <a:pt x="0" y="0"/>
                </a:moveTo>
                <a:lnTo>
                  <a:pt x="6385670" y="0"/>
                </a:lnTo>
                <a:lnTo>
                  <a:pt x="6385670" y="6421911"/>
                </a:lnTo>
                <a:lnTo>
                  <a:pt x="0" y="64219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74155" y="3124173"/>
            <a:ext cx="5795250" cy="5693834"/>
          </a:xfrm>
          <a:custGeom>
            <a:avLst/>
            <a:gdLst/>
            <a:ahLst/>
            <a:cxnLst/>
            <a:rect l="l" t="t" r="r" b="b"/>
            <a:pathLst>
              <a:path w="5795250" h="5693834">
                <a:moveTo>
                  <a:pt x="0" y="0"/>
                </a:moveTo>
                <a:lnTo>
                  <a:pt x="5795250" y="0"/>
                </a:lnTo>
                <a:lnTo>
                  <a:pt x="5795250" y="5693833"/>
                </a:lnTo>
                <a:lnTo>
                  <a:pt x="0" y="56938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122858">
            <a:off x="3220131" y="771699"/>
            <a:ext cx="9640297" cy="218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6"/>
              </a:lnSpc>
            </a:pPr>
            <a:r>
              <a:rPr lang="en-US" sz="6739" spc="1084">
                <a:solidFill>
                  <a:srgbClr val="EDEDE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診斷後的</a:t>
            </a:r>
          </a:p>
          <a:p>
            <a:pPr algn="ctr">
              <a:lnSpc>
                <a:spcPts val="8086"/>
              </a:lnSpc>
            </a:pPr>
            <a:r>
              <a:rPr lang="en-US" sz="6739" spc="1084">
                <a:solidFill>
                  <a:srgbClr val="EDEDE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課中差異化學習目的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00823" y="4213946"/>
            <a:ext cx="5587449" cy="385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補救：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針對學習弱點，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觀看影片自學，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加強與自我練習。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20895" y="4213946"/>
            <a:ext cx="5443503" cy="287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深化：</a:t>
            </a:r>
          </a:p>
          <a:p>
            <a:pPr algn="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提供學習素材，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進行深度學習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2164248" y="2030373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997879" y="1528510"/>
            <a:ext cx="7096432" cy="7229980"/>
            <a:chOff x="0" y="0"/>
            <a:chExt cx="1869019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69019" cy="1904192"/>
            </a:xfrm>
            <a:custGeom>
              <a:avLst/>
              <a:gdLst/>
              <a:ahLst/>
              <a:cxnLst/>
              <a:rect l="l" t="t" r="r" b="b"/>
              <a:pathLst>
                <a:path w="1869019" h="1904192">
                  <a:moveTo>
                    <a:pt x="55639" y="0"/>
                  </a:moveTo>
                  <a:lnTo>
                    <a:pt x="1813380" y="0"/>
                  </a:lnTo>
                  <a:cubicBezTo>
                    <a:pt x="1828136" y="0"/>
                    <a:pt x="1842289" y="5862"/>
                    <a:pt x="1852723" y="16296"/>
                  </a:cubicBezTo>
                  <a:cubicBezTo>
                    <a:pt x="1863157" y="26731"/>
                    <a:pt x="1869019" y="40883"/>
                    <a:pt x="1869019" y="55639"/>
                  </a:cubicBezTo>
                  <a:lnTo>
                    <a:pt x="1869019" y="1848553"/>
                  </a:lnTo>
                  <a:cubicBezTo>
                    <a:pt x="1869019" y="1863310"/>
                    <a:pt x="1863157" y="1877462"/>
                    <a:pt x="1852723" y="1887896"/>
                  </a:cubicBezTo>
                  <a:cubicBezTo>
                    <a:pt x="1842289" y="1898330"/>
                    <a:pt x="1828136" y="1904192"/>
                    <a:pt x="1813380" y="1904192"/>
                  </a:cubicBezTo>
                  <a:lnTo>
                    <a:pt x="55639" y="1904192"/>
                  </a:lnTo>
                  <a:cubicBezTo>
                    <a:pt x="24910" y="1904192"/>
                    <a:pt x="0" y="1879282"/>
                    <a:pt x="0" y="1848553"/>
                  </a:cubicBezTo>
                  <a:lnTo>
                    <a:pt x="0" y="55639"/>
                  </a:lnTo>
                  <a:cubicBezTo>
                    <a:pt x="0" y="40883"/>
                    <a:pt x="5862" y="26731"/>
                    <a:pt x="16296" y="16296"/>
                  </a:cubicBezTo>
                  <a:cubicBezTo>
                    <a:pt x="26731" y="5862"/>
                    <a:pt x="40883" y="0"/>
                    <a:pt x="55639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869019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 rot="-801064">
            <a:off x="69086" y="5823247"/>
            <a:ext cx="1768762" cy="4463753"/>
          </a:xfrm>
          <a:custGeom>
            <a:avLst/>
            <a:gdLst/>
            <a:ahLst/>
            <a:cxnLst/>
            <a:rect l="l" t="t" r="r" b="b"/>
            <a:pathLst>
              <a:path w="1768762" h="4463753">
                <a:moveTo>
                  <a:pt x="0" y="0"/>
                </a:moveTo>
                <a:lnTo>
                  <a:pt x="1768762" y="0"/>
                </a:lnTo>
                <a:lnTo>
                  <a:pt x="1768762" y="4463753"/>
                </a:lnTo>
                <a:lnTo>
                  <a:pt x="0" y="4463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-330556">
            <a:off x="1742553" y="3295341"/>
            <a:ext cx="6386001" cy="355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8"/>
              </a:lnSpc>
            </a:pPr>
            <a:r>
              <a:rPr lang="en-US" sz="96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~教師導學~檢討/統整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97879" y="4185528"/>
            <a:ext cx="7096432" cy="149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8"/>
              </a:lnSpc>
            </a:pPr>
            <a:r>
              <a:rPr lang="en-US" sz="86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各任務完成後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270713" y="7235803"/>
            <a:ext cx="1832761" cy="2869293"/>
          </a:xfrm>
          <a:custGeom>
            <a:avLst/>
            <a:gdLst/>
            <a:ahLst/>
            <a:cxnLst/>
            <a:rect l="l" t="t" r="r" b="b"/>
            <a:pathLst>
              <a:path w="1832761" h="2869293">
                <a:moveTo>
                  <a:pt x="0" y="0"/>
                </a:moveTo>
                <a:lnTo>
                  <a:pt x="1832761" y="0"/>
                </a:lnTo>
                <a:lnTo>
                  <a:pt x="1832761" y="2869293"/>
                </a:lnTo>
                <a:lnTo>
                  <a:pt x="0" y="2869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6034" y="3860548"/>
            <a:ext cx="16214775" cy="3745487"/>
          </a:xfrm>
          <a:custGeom>
            <a:avLst/>
            <a:gdLst/>
            <a:ahLst/>
            <a:cxnLst/>
            <a:rect l="l" t="t" r="r" b="b"/>
            <a:pathLst>
              <a:path w="16214775" h="3745487">
                <a:moveTo>
                  <a:pt x="0" y="0"/>
                </a:moveTo>
                <a:lnTo>
                  <a:pt x="16214775" y="0"/>
                </a:lnTo>
                <a:lnTo>
                  <a:pt x="16214775" y="3745488"/>
                </a:lnTo>
                <a:lnTo>
                  <a:pt x="0" y="37454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186" b="-851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45796" y="3774212"/>
            <a:ext cx="4852879" cy="2329382"/>
          </a:xfrm>
          <a:custGeom>
            <a:avLst/>
            <a:gdLst/>
            <a:ahLst/>
            <a:cxnLst/>
            <a:rect l="l" t="t" r="r" b="b"/>
            <a:pathLst>
              <a:path w="4852879" h="2329382">
                <a:moveTo>
                  <a:pt x="0" y="0"/>
                </a:moveTo>
                <a:lnTo>
                  <a:pt x="4852880" y="0"/>
                </a:lnTo>
                <a:lnTo>
                  <a:pt x="4852880" y="2329382"/>
                </a:lnTo>
                <a:lnTo>
                  <a:pt x="0" y="2329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33180" y="2085866"/>
            <a:ext cx="1835883" cy="2349930"/>
          </a:xfrm>
          <a:custGeom>
            <a:avLst/>
            <a:gdLst/>
            <a:ahLst/>
            <a:cxnLst/>
            <a:rect l="l" t="t" r="r" b="b"/>
            <a:pathLst>
              <a:path w="1835883" h="2349930">
                <a:moveTo>
                  <a:pt x="0" y="0"/>
                </a:moveTo>
                <a:lnTo>
                  <a:pt x="1835883" y="0"/>
                </a:lnTo>
                <a:lnTo>
                  <a:pt x="1835883" y="2349929"/>
                </a:lnTo>
                <a:lnTo>
                  <a:pt x="0" y="2349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130179" y="904875"/>
            <a:ext cx="10936994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自學後~~教師導學(檢討/統整)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287923" y="7279014"/>
            <a:ext cx="1807267" cy="2829381"/>
          </a:xfrm>
          <a:custGeom>
            <a:avLst/>
            <a:gdLst/>
            <a:ahLst/>
            <a:cxnLst/>
            <a:rect l="l" t="t" r="r" b="b"/>
            <a:pathLst>
              <a:path w="1807267" h="2829381">
                <a:moveTo>
                  <a:pt x="0" y="0"/>
                </a:moveTo>
                <a:lnTo>
                  <a:pt x="1807267" y="0"/>
                </a:lnTo>
                <a:lnTo>
                  <a:pt x="1807267" y="2829381"/>
                </a:lnTo>
                <a:lnTo>
                  <a:pt x="0" y="28293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71237">
            <a:off x="3157554" y="2486373"/>
            <a:ext cx="1966739" cy="2517426"/>
          </a:xfrm>
          <a:custGeom>
            <a:avLst/>
            <a:gdLst/>
            <a:ahLst/>
            <a:cxnLst/>
            <a:rect l="l" t="t" r="r" b="b"/>
            <a:pathLst>
              <a:path w="1966739" h="2517426">
                <a:moveTo>
                  <a:pt x="0" y="0"/>
                </a:moveTo>
                <a:lnTo>
                  <a:pt x="1966740" y="0"/>
                </a:lnTo>
                <a:lnTo>
                  <a:pt x="1966740" y="2517426"/>
                </a:lnTo>
                <a:lnTo>
                  <a:pt x="0" y="2517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6368" y="2016083"/>
            <a:ext cx="14627709" cy="7136098"/>
          </a:xfrm>
          <a:custGeom>
            <a:avLst/>
            <a:gdLst/>
            <a:ahLst/>
            <a:cxnLst/>
            <a:rect l="l" t="t" r="r" b="b"/>
            <a:pathLst>
              <a:path w="14627709" h="7136098">
                <a:moveTo>
                  <a:pt x="0" y="0"/>
                </a:moveTo>
                <a:lnTo>
                  <a:pt x="14627708" y="0"/>
                </a:lnTo>
                <a:lnTo>
                  <a:pt x="14627708" y="7136098"/>
                </a:lnTo>
                <a:lnTo>
                  <a:pt x="0" y="7136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26" r="-192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09646" y="904875"/>
            <a:ext cx="5778060" cy="11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可選擇排列方式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5034" y="2341998"/>
            <a:ext cx="15064035" cy="7484646"/>
          </a:xfrm>
          <a:custGeom>
            <a:avLst/>
            <a:gdLst/>
            <a:ahLst/>
            <a:cxnLst/>
            <a:rect l="l" t="t" r="r" b="b"/>
            <a:pathLst>
              <a:path w="15064035" h="7484646">
                <a:moveTo>
                  <a:pt x="0" y="0"/>
                </a:moveTo>
                <a:lnTo>
                  <a:pt x="15064035" y="0"/>
                </a:lnTo>
                <a:lnTo>
                  <a:pt x="15064035" y="7484647"/>
                </a:lnTo>
                <a:lnTo>
                  <a:pt x="0" y="74846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72725" y="904875"/>
            <a:ext cx="11851901" cy="104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選擇~答對率遞增(錯誤多的先出現)</a:t>
            </a:r>
          </a:p>
        </p:txBody>
      </p:sp>
      <p:sp>
        <p:nvSpPr>
          <p:cNvPr id="15" name="Freeform 15"/>
          <p:cNvSpPr/>
          <p:nvPr/>
        </p:nvSpPr>
        <p:spPr>
          <a:xfrm rot="1165270">
            <a:off x="3179773" y="2135971"/>
            <a:ext cx="2071859" cy="2651979"/>
          </a:xfrm>
          <a:custGeom>
            <a:avLst/>
            <a:gdLst/>
            <a:ahLst/>
            <a:cxnLst/>
            <a:rect l="l" t="t" r="r" b="b"/>
            <a:pathLst>
              <a:path w="2071859" h="2651979">
                <a:moveTo>
                  <a:pt x="0" y="0"/>
                </a:moveTo>
                <a:lnTo>
                  <a:pt x="2071859" y="0"/>
                </a:lnTo>
                <a:lnTo>
                  <a:pt x="2071859" y="2651979"/>
                </a:lnTo>
                <a:lnTo>
                  <a:pt x="0" y="2651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3376" y="2739235"/>
            <a:ext cx="16230600" cy="7087410"/>
          </a:xfrm>
          <a:custGeom>
            <a:avLst/>
            <a:gdLst/>
            <a:ahLst/>
            <a:cxnLst/>
            <a:rect l="l" t="t" r="r" b="b"/>
            <a:pathLst>
              <a:path w="16230600" h="7087410">
                <a:moveTo>
                  <a:pt x="0" y="0"/>
                </a:moveTo>
                <a:lnTo>
                  <a:pt x="16230600" y="0"/>
                </a:lnTo>
                <a:lnTo>
                  <a:pt x="16230600" y="7087410"/>
                </a:lnTo>
                <a:lnTo>
                  <a:pt x="0" y="7087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65270">
            <a:off x="3347347" y="2193426"/>
            <a:ext cx="2055969" cy="2631641"/>
          </a:xfrm>
          <a:custGeom>
            <a:avLst/>
            <a:gdLst/>
            <a:ahLst/>
            <a:cxnLst/>
            <a:rect l="l" t="t" r="r" b="b"/>
            <a:pathLst>
              <a:path w="2055969" h="2631641">
                <a:moveTo>
                  <a:pt x="0" y="0"/>
                </a:moveTo>
                <a:lnTo>
                  <a:pt x="2055969" y="0"/>
                </a:lnTo>
                <a:lnTo>
                  <a:pt x="2055969" y="2631641"/>
                </a:lnTo>
                <a:lnTo>
                  <a:pt x="0" y="2631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92423" y="904875"/>
            <a:ext cx="12212506" cy="102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選擇~答對率遞減(正確率高的先出現)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233810" y="655103"/>
            <a:ext cx="9853515" cy="9341599"/>
            <a:chOff x="0" y="0"/>
            <a:chExt cx="2595164" cy="2460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5164" cy="2460339"/>
            </a:xfrm>
            <a:custGeom>
              <a:avLst/>
              <a:gdLst/>
              <a:ahLst/>
              <a:cxnLst/>
              <a:rect l="l" t="t" r="r" b="b"/>
              <a:pathLst>
                <a:path w="2595164" h="2460339">
                  <a:moveTo>
                    <a:pt x="40071" y="0"/>
                  </a:moveTo>
                  <a:lnTo>
                    <a:pt x="2555094" y="0"/>
                  </a:lnTo>
                  <a:cubicBezTo>
                    <a:pt x="2577224" y="0"/>
                    <a:pt x="2595164" y="17940"/>
                    <a:pt x="2595164" y="40071"/>
                  </a:cubicBezTo>
                  <a:lnTo>
                    <a:pt x="2595164" y="2420268"/>
                  </a:lnTo>
                  <a:cubicBezTo>
                    <a:pt x="2595164" y="2442399"/>
                    <a:pt x="2577224" y="2460339"/>
                    <a:pt x="2555094" y="2460339"/>
                  </a:cubicBezTo>
                  <a:lnTo>
                    <a:pt x="40071" y="2460339"/>
                  </a:lnTo>
                  <a:cubicBezTo>
                    <a:pt x="17940" y="2460339"/>
                    <a:pt x="0" y="2442399"/>
                    <a:pt x="0" y="2420268"/>
                  </a:cubicBezTo>
                  <a:lnTo>
                    <a:pt x="0" y="40071"/>
                  </a:lnTo>
                  <a:cubicBezTo>
                    <a:pt x="0" y="17940"/>
                    <a:pt x="17940" y="0"/>
                    <a:pt x="40071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95164" cy="2488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9445" y="1959167"/>
            <a:ext cx="7241101" cy="7520674"/>
            <a:chOff x="0" y="0"/>
            <a:chExt cx="1907121" cy="1980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07121" cy="1980754"/>
            </a:xfrm>
            <a:custGeom>
              <a:avLst/>
              <a:gdLst/>
              <a:ahLst/>
              <a:cxnLst/>
              <a:rect l="l" t="t" r="r" b="b"/>
              <a:pathLst>
                <a:path w="1907121" h="1980754">
                  <a:moveTo>
                    <a:pt x="54527" y="0"/>
                  </a:moveTo>
                  <a:lnTo>
                    <a:pt x="1852594" y="0"/>
                  </a:lnTo>
                  <a:cubicBezTo>
                    <a:pt x="1867055" y="0"/>
                    <a:pt x="1880925" y="5745"/>
                    <a:pt x="1891150" y="15971"/>
                  </a:cubicBezTo>
                  <a:cubicBezTo>
                    <a:pt x="1901376" y="26197"/>
                    <a:pt x="1907121" y="40066"/>
                    <a:pt x="1907121" y="54527"/>
                  </a:cubicBezTo>
                  <a:lnTo>
                    <a:pt x="1907121" y="1926226"/>
                  </a:lnTo>
                  <a:cubicBezTo>
                    <a:pt x="1907121" y="1956341"/>
                    <a:pt x="1882709" y="1980754"/>
                    <a:pt x="1852594" y="1980754"/>
                  </a:cubicBezTo>
                  <a:lnTo>
                    <a:pt x="54527" y="1980754"/>
                  </a:lnTo>
                  <a:cubicBezTo>
                    <a:pt x="24413" y="1980754"/>
                    <a:pt x="0" y="1956341"/>
                    <a:pt x="0" y="1926226"/>
                  </a:cubicBezTo>
                  <a:lnTo>
                    <a:pt x="0" y="54527"/>
                  </a:lnTo>
                  <a:cubicBezTo>
                    <a:pt x="0" y="24413"/>
                    <a:pt x="24413" y="0"/>
                    <a:pt x="54527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907121" cy="2009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1465731" y="2750241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521044" y="1028700"/>
            <a:ext cx="9306601" cy="8968002"/>
            <a:chOff x="0" y="0"/>
            <a:chExt cx="2451121" cy="23619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1121" cy="2361943"/>
            </a:xfrm>
            <a:custGeom>
              <a:avLst/>
              <a:gdLst/>
              <a:ahLst/>
              <a:cxnLst/>
              <a:rect l="l" t="t" r="r" b="b"/>
              <a:pathLst>
                <a:path w="2451121" h="2361943">
                  <a:moveTo>
                    <a:pt x="42426" y="0"/>
                  </a:moveTo>
                  <a:lnTo>
                    <a:pt x="2408696" y="0"/>
                  </a:lnTo>
                  <a:cubicBezTo>
                    <a:pt x="2419947" y="0"/>
                    <a:pt x="2430739" y="4470"/>
                    <a:pt x="2438695" y="12426"/>
                  </a:cubicBezTo>
                  <a:cubicBezTo>
                    <a:pt x="2446651" y="20383"/>
                    <a:pt x="2451121" y="31174"/>
                    <a:pt x="2451121" y="42426"/>
                  </a:cubicBezTo>
                  <a:lnTo>
                    <a:pt x="2451121" y="2319517"/>
                  </a:lnTo>
                  <a:cubicBezTo>
                    <a:pt x="2451121" y="2342948"/>
                    <a:pt x="2432127" y="2361943"/>
                    <a:pt x="2408696" y="2361943"/>
                  </a:cubicBezTo>
                  <a:lnTo>
                    <a:pt x="42426" y="2361943"/>
                  </a:lnTo>
                  <a:cubicBezTo>
                    <a:pt x="18995" y="2361943"/>
                    <a:pt x="0" y="2342948"/>
                    <a:pt x="0" y="2319517"/>
                  </a:cubicBezTo>
                  <a:lnTo>
                    <a:pt x="0" y="42426"/>
                  </a:lnTo>
                  <a:cubicBezTo>
                    <a:pt x="0" y="18995"/>
                    <a:pt x="18995" y="0"/>
                    <a:pt x="4242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451121" cy="23905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340992" y="2036610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 rot="-542332">
            <a:off x="101628" y="5757786"/>
            <a:ext cx="1768762" cy="4463753"/>
          </a:xfrm>
          <a:custGeom>
            <a:avLst/>
            <a:gdLst/>
            <a:ahLst/>
            <a:cxnLst/>
            <a:rect l="l" t="t" r="r" b="b"/>
            <a:pathLst>
              <a:path w="1768762" h="4463753">
                <a:moveTo>
                  <a:pt x="0" y="0"/>
                </a:moveTo>
                <a:lnTo>
                  <a:pt x="1768762" y="0"/>
                </a:lnTo>
                <a:lnTo>
                  <a:pt x="1768762" y="4463753"/>
                </a:lnTo>
                <a:lnTo>
                  <a:pt x="0" y="4463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612647" y="1191361"/>
            <a:ext cx="9052220" cy="8805341"/>
          </a:xfrm>
          <a:custGeom>
            <a:avLst/>
            <a:gdLst/>
            <a:ahLst/>
            <a:cxnLst/>
            <a:rect l="l" t="t" r="r" b="b"/>
            <a:pathLst>
              <a:path w="9052220" h="8805341">
                <a:moveTo>
                  <a:pt x="0" y="0"/>
                </a:moveTo>
                <a:lnTo>
                  <a:pt x="9052219" y="0"/>
                </a:lnTo>
                <a:lnTo>
                  <a:pt x="9052219" y="8805341"/>
                </a:lnTo>
                <a:lnTo>
                  <a:pt x="0" y="88053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347568" y="3999145"/>
            <a:ext cx="5446038" cy="2968091"/>
          </a:xfrm>
          <a:custGeom>
            <a:avLst/>
            <a:gdLst/>
            <a:ahLst/>
            <a:cxnLst/>
            <a:rect l="l" t="t" r="r" b="b"/>
            <a:pathLst>
              <a:path w="5446038" h="2968091">
                <a:moveTo>
                  <a:pt x="0" y="0"/>
                </a:moveTo>
                <a:lnTo>
                  <a:pt x="5446038" y="0"/>
                </a:lnTo>
                <a:lnTo>
                  <a:pt x="5446038" y="2968090"/>
                </a:lnTo>
                <a:lnTo>
                  <a:pt x="0" y="2968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330556">
            <a:off x="1050544" y="3712908"/>
            <a:ext cx="6386001" cy="2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8"/>
              </a:lnSpc>
            </a:pPr>
            <a:r>
              <a:rPr lang="en-US" sz="88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~案例分享~</a:t>
            </a:r>
          </a:p>
          <a:p>
            <a:pPr algn="ctr">
              <a:lnSpc>
                <a:spcPts val="8939"/>
              </a:lnSpc>
            </a:pPr>
            <a:r>
              <a:rPr lang="en-US" sz="6385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四上 光與能源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97068" y="1979460"/>
            <a:ext cx="3110551" cy="182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498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1學生自學</a:t>
            </a:r>
          </a:p>
          <a:p>
            <a:pPr algn="ctr">
              <a:lnSpc>
                <a:spcPts val="4898"/>
              </a:lnSpc>
            </a:pPr>
            <a:r>
              <a:rPr lang="en-US" sz="3498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教師指派任務</a:t>
            </a:r>
          </a:p>
          <a:p>
            <a:pPr algn="ctr">
              <a:lnSpc>
                <a:spcPts val="4898"/>
              </a:lnSpc>
            </a:pPr>
            <a:r>
              <a:rPr lang="en-US" sz="3498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學生完成學習單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00574" y="1711085"/>
            <a:ext cx="3386063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1.組內共學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小組討論分享彼此記錄的影片重點。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00574" y="7402002"/>
            <a:ext cx="3386063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組間互學：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各組推派一人報告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06390" y="7468677"/>
            <a:ext cx="3386063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教師導學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~提問式統整歸納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~因材網組卷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單元診斷測驗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324136" y="4658426"/>
            <a:ext cx="3447782" cy="287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r>
              <a:rPr lang="en-US" sz="412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四學~</a:t>
            </a:r>
          </a:p>
          <a:p>
            <a:pPr algn="ctr">
              <a:lnSpc>
                <a:spcPts val="5769"/>
              </a:lnSpc>
            </a:pPr>
            <a:r>
              <a:rPr lang="en-US" sz="412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自學/互學</a:t>
            </a:r>
          </a:p>
          <a:p>
            <a:pPr algn="ctr">
              <a:lnSpc>
                <a:spcPts val="5769"/>
              </a:lnSpc>
            </a:pPr>
            <a:r>
              <a:rPr lang="en-US" sz="412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共學/導學</a:t>
            </a:r>
          </a:p>
          <a:p>
            <a:pPr algn="ctr">
              <a:lnSpc>
                <a:spcPts val="5769"/>
              </a:lnSpc>
              <a:spcBef>
                <a:spcPct val="0"/>
              </a:spcBef>
            </a:pPr>
            <a:endParaRPr lang="en-US" sz="412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的的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06531" y="2993559"/>
            <a:ext cx="14338364" cy="3930378"/>
          </a:xfrm>
          <a:custGeom>
            <a:avLst/>
            <a:gdLst/>
            <a:ahLst/>
            <a:cxnLst/>
            <a:rect l="l" t="t" r="r" b="b"/>
            <a:pathLst>
              <a:path w="14338364" h="3930378">
                <a:moveTo>
                  <a:pt x="0" y="0"/>
                </a:moveTo>
                <a:lnTo>
                  <a:pt x="14338364" y="0"/>
                </a:lnTo>
                <a:lnTo>
                  <a:pt x="14338364" y="3930378"/>
                </a:lnTo>
                <a:lnTo>
                  <a:pt x="0" y="39303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29" r="-292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70400" y="857250"/>
            <a:ext cx="93472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教師指派知識節點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52634" y="7428762"/>
            <a:ext cx="930751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1、教師事先利用知識節點製作學習單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2、學生於課中利用因材網指派的任務完成學習單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83061" y="656842"/>
            <a:ext cx="8516999" cy="8992366"/>
          </a:xfrm>
          <a:custGeom>
            <a:avLst/>
            <a:gdLst/>
            <a:ahLst/>
            <a:cxnLst/>
            <a:rect l="l" t="t" r="r" b="b"/>
            <a:pathLst>
              <a:path w="8516999" h="8992366">
                <a:moveTo>
                  <a:pt x="0" y="0"/>
                </a:moveTo>
                <a:lnTo>
                  <a:pt x="8516998" y="0"/>
                </a:lnTo>
                <a:lnTo>
                  <a:pt x="8516998" y="8992366"/>
                </a:lnTo>
                <a:lnTo>
                  <a:pt x="0" y="89923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30965" y="3737771"/>
            <a:ext cx="8057519" cy="4415793"/>
          </a:xfrm>
          <a:custGeom>
            <a:avLst/>
            <a:gdLst/>
            <a:ahLst/>
            <a:cxnLst/>
            <a:rect l="l" t="t" r="r" b="b"/>
            <a:pathLst>
              <a:path w="8057519" h="4415793">
                <a:moveTo>
                  <a:pt x="0" y="0"/>
                </a:moveTo>
                <a:lnTo>
                  <a:pt x="8057519" y="0"/>
                </a:lnTo>
                <a:lnTo>
                  <a:pt x="8057519" y="4415792"/>
                </a:lnTo>
                <a:lnTo>
                  <a:pt x="0" y="4415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45" r="-945"/>
            </a:stretch>
          </a:blipFill>
        </p:spPr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103356" y="602256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9"/>
                </a:lnTo>
                <a:lnTo>
                  <a:pt x="0" y="222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68861" y="525678"/>
            <a:ext cx="5486952" cy="9527343"/>
          </a:xfrm>
          <a:custGeom>
            <a:avLst/>
            <a:gdLst/>
            <a:ahLst/>
            <a:cxnLst/>
            <a:rect l="l" t="t" r="r" b="b"/>
            <a:pathLst>
              <a:path w="5486952" h="9527343">
                <a:moveTo>
                  <a:pt x="0" y="0"/>
                </a:moveTo>
                <a:lnTo>
                  <a:pt x="5486951" y="0"/>
                </a:lnTo>
                <a:lnTo>
                  <a:pt x="5486951" y="9527343"/>
                </a:lnTo>
                <a:lnTo>
                  <a:pt x="0" y="95273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51087" y="866775"/>
            <a:ext cx="8059192" cy="4516109"/>
          </a:xfrm>
          <a:custGeom>
            <a:avLst/>
            <a:gdLst/>
            <a:ahLst/>
            <a:cxnLst/>
            <a:rect l="l" t="t" r="r" b="b"/>
            <a:pathLst>
              <a:path w="8059192" h="4516109">
                <a:moveTo>
                  <a:pt x="0" y="0"/>
                </a:moveTo>
                <a:lnTo>
                  <a:pt x="8059193" y="0"/>
                </a:lnTo>
                <a:lnTo>
                  <a:pt x="8059193" y="4516109"/>
                </a:lnTo>
                <a:lnTo>
                  <a:pt x="0" y="451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174887" y="5411459"/>
            <a:ext cx="8058691" cy="4468814"/>
          </a:xfrm>
          <a:custGeom>
            <a:avLst/>
            <a:gdLst/>
            <a:ahLst/>
            <a:cxnLst/>
            <a:rect l="l" t="t" r="r" b="b"/>
            <a:pathLst>
              <a:path w="8058691" h="4468814">
                <a:moveTo>
                  <a:pt x="0" y="0"/>
                </a:moveTo>
                <a:lnTo>
                  <a:pt x="8058692" y="0"/>
                </a:lnTo>
                <a:lnTo>
                  <a:pt x="8058692" y="4468815"/>
                </a:lnTo>
                <a:lnTo>
                  <a:pt x="0" y="4468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85252" y="1781164"/>
            <a:ext cx="17324924" cy="8607312"/>
            <a:chOff x="0" y="0"/>
            <a:chExt cx="4562943" cy="22669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62943" cy="2266947"/>
            </a:xfrm>
            <a:custGeom>
              <a:avLst/>
              <a:gdLst/>
              <a:ahLst/>
              <a:cxnLst/>
              <a:rect l="l" t="t" r="r" b="b"/>
              <a:pathLst>
                <a:path w="4562943" h="2266947">
                  <a:moveTo>
                    <a:pt x="22790" y="0"/>
                  </a:moveTo>
                  <a:lnTo>
                    <a:pt x="4540153" y="0"/>
                  </a:lnTo>
                  <a:cubicBezTo>
                    <a:pt x="4546197" y="0"/>
                    <a:pt x="4551994" y="2401"/>
                    <a:pt x="4556268" y="6675"/>
                  </a:cubicBezTo>
                  <a:cubicBezTo>
                    <a:pt x="4560542" y="10949"/>
                    <a:pt x="4562943" y="16746"/>
                    <a:pt x="4562943" y="22790"/>
                  </a:cubicBezTo>
                  <a:lnTo>
                    <a:pt x="4562943" y="2244156"/>
                  </a:lnTo>
                  <a:cubicBezTo>
                    <a:pt x="4562943" y="2256743"/>
                    <a:pt x="4552739" y="2266947"/>
                    <a:pt x="4540153" y="2266947"/>
                  </a:cubicBezTo>
                  <a:lnTo>
                    <a:pt x="22790" y="2266947"/>
                  </a:lnTo>
                  <a:cubicBezTo>
                    <a:pt x="16746" y="2266947"/>
                    <a:pt x="10949" y="2264545"/>
                    <a:pt x="6675" y="2260272"/>
                  </a:cubicBezTo>
                  <a:cubicBezTo>
                    <a:pt x="2401" y="2255997"/>
                    <a:pt x="0" y="2250201"/>
                    <a:pt x="0" y="2244156"/>
                  </a:cubicBezTo>
                  <a:lnTo>
                    <a:pt x="0" y="22790"/>
                  </a:lnTo>
                  <a:cubicBezTo>
                    <a:pt x="0" y="16746"/>
                    <a:pt x="2401" y="10949"/>
                    <a:pt x="6675" y="6675"/>
                  </a:cubicBezTo>
                  <a:cubicBezTo>
                    <a:pt x="10949" y="2401"/>
                    <a:pt x="16746" y="0"/>
                    <a:pt x="2279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62943" cy="2295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16325" y="2163442"/>
            <a:ext cx="17062780" cy="7842757"/>
          </a:xfrm>
          <a:custGeom>
            <a:avLst/>
            <a:gdLst/>
            <a:ahLst/>
            <a:cxnLst/>
            <a:rect l="l" t="t" r="r" b="b"/>
            <a:pathLst>
              <a:path w="17062780" h="7842757">
                <a:moveTo>
                  <a:pt x="0" y="0"/>
                </a:moveTo>
                <a:lnTo>
                  <a:pt x="17062779" y="0"/>
                </a:lnTo>
                <a:lnTo>
                  <a:pt x="17062779" y="7842757"/>
                </a:lnTo>
                <a:lnTo>
                  <a:pt x="0" y="7842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56351" y="6084820"/>
            <a:ext cx="2444070" cy="1173154"/>
          </a:xfrm>
          <a:custGeom>
            <a:avLst/>
            <a:gdLst/>
            <a:ahLst/>
            <a:cxnLst/>
            <a:rect l="l" t="t" r="r" b="b"/>
            <a:pathLst>
              <a:path w="2444070" h="1173154">
                <a:moveTo>
                  <a:pt x="0" y="0"/>
                </a:moveTo>
                <a:lnTo>
                  <a:pt x="2444070" y="0"/>
                </a:lnTo>
                <a:lnTo>
                  <a:pt x="2444070" y="1173154"/>
                </a:lnTo>
                <a:lnTo>
                  <a:pt x="0" y="1173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43172" y="76211"/>
            <a:ext cx="15416128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9"/>
              </a:lnSpc>
            </a:pPr>
            <a:r>
              <a:rPr lang="en-US" sz="9899" spc="299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指派任務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126388" y="1781186"/>
            <a:ext cx="2444070" cy="1173154"/>
          </a:xfrm>
          <a:custGeom>
            <a:avLst/>
            <a:gdLst/>
            <a:ahLst/>
            <a:cxnLst/>
            <a:rect l="l" t="t" r="r" b="b"/>
            <a:pathLst>
              <a:path w="2444070" h="1173154">
                <a:moveTo>
                  <a:pt x="0" y="0"/>
                </a:moveTo>
                <a:lnTo>
                  <a:pt x="2444070" y="0"/>
                </a:lnTo>
                <a:lnTo>
                  <a:pt x="2444070" y="1173154"/>
                </a:lnTo>
                <a:lnTo>
                  <a:pt x="0" y="1173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814545" y="2055175"/>
            <a:ext cx="11202463" cy="6176650"/>
          </a:xfrm>
          <a:custGeom>
            <a:avLst/>
            <a:gdLst/>
            <a:ahLst/>
            <a:cxnLst/>
            <a:rect l="l" t="t" r="r" b="b"/>
            <a:pathLst>
              <a:path w="11202463" h="6176650">
                <a:moveTo>
                  <a:pt x="0" y="0"/>
                </a:moveTo>
                <a:lnTo>
                  <a:pt x="11202463" y="0"/>
                </a:lnTo>
                <a:lnTo>
                  <a:pt x="11202463" y="6176650"/>
                </a:lnTo>
                <a:lnTo>
                  <a:pt x="0" y="6176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58570" y="819375"/>
            <a:ext cx="5578451" cy="8732622"/>
          </a:xfrm>
          <a:custGeom>
            <a:avLst/>
            <a:gdLst/>
            <a:ahLst/>
            <a:cxnLst/>
            <a:rect l="l" t="t" r="r" b="b"/>
            <a:pathLst>
              <a:path w="5578451" h="8732622">
                <a:moveTo>
                  <a:pt x="0" y="0"/>
                </a:moveTo>
                <a:lnTo>
                  <a:pt x="5578451" y="0"/>
                </a:lnTo>
                <a:lnTo>
                  <a:pt x="5578451" y="8732622"/>
                </a:lnTo>
                <a:lnTo>
                  <a:pt x="0" y="8732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353385"/>
            <a:ext cx="16727515" cy="9699636"/>
            <a:chOff x="0" y="0"/>
            <a:chExt cx="4405601" cy="2554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554637"/>
            </a:xfrm>
            <a:custGeom>
              <a:avLst/>
              <a:gdLst/>
              <a:ahLst/>
              <a:cxnLst/>
              <a:rect l="l" t="t" r="r" b="b"/>
              <a:pathLst>
                <a:path w="4405600" h="2554637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531033"/>
                  </a:lnTo>
                  <a:cubicBezTo>
                    <a:pt x="4405600" y="2537293"/>
                    <a:pt x="4403114" y="2543297"/>
                    <a:pt x="4398687" y="2547723"/>
                  </a:cubicBezTo>
                  <a:cubicBezTo>
                    <a:pt x="4394260" y="2552150"/>
                    <a:pt x="4388257" y="2554637"/>
                    <a:pt x="4381996" y="2554637"/>
                  </a:cubicBezTo>
                  <a:lnTo>
                    <a:pt x="23604" y="2554637"/>
                  </a:lnTo>
                  <a:cubicBezTo>
                    <a:pt x="10568" y="2554637"/>
                    <a:pt x="0" y="2544069"/>
                    <a:pt x="0" y="2531033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5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25678"/>
            <a:ext cx="16230600" cy="9300967"/>
            <a:chOff x="0" y="0"/>
            <a:chExt cx="4274726" cy="2449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449637"/>
            </a:xfrm>
            <a:custGeom>
              <a:avLst/>
              <a:gdLst/>
              <a:ahLst/>
              <a:cxnLst/>
              <a:rect l="l" t="t" r="r" b="b"/>
              <a:pathLst>
                <a:path w="4274726" h="244963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25310"/>
                  </a:lnTo>
                  <a:cubicBezTo>
                    <a:pt x="4274726" y="2438746"/>
                    <a:pt x="4263834" y="2449637"/>
                    <a:pt x="4250399" y="2449637"/>
                  </a:cubicBezTo>
                  <a:lnTo>
                    <a:pt x="24327" y="2449637"/>
                  </a:lnTo>
                  <a:cubicBezTo>
                    <a:pt x="10891" y="2449637"/>
                    <a:pt x="0" y="2438746"/>
                    <a:pt x="0" y="242531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478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549144" y="7934894"/>
            <a:ext cx="1420311" cy="2223579"/>
          </a:xfrm>
          <a:custGeom>
            <a:avLst/>
            <a:gdLst/>
            <a:ahLst/>
            <a:cxnLst/>
            <a:rect l="l" t="t" r="r" b="b"/>
            <a:pathLst>
              <a:path w="1420311" h="2223579">
                <a:moveTo>
                  <a:pt x="0" y="0"/>
                </a:moveTo>
                <a:lnTo>
                  <a:pt x="1420312" y="0"/>
                </a:lnTo>
                <a:lnTo>
                  <a:pt x="1420312" y="2223578"/>
                </a:lnTo>
                <a:lnTo>
                  <a:pt x="0" y="2223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02161" y="2121991"/>
            <a:ext cx="4945942" cy="5014319"/>
          </a:xfrm>
          <a:custGeom>
            <a:avLst/>
            <a:gdLst/>
            <a:ahLst/>
            <a:cxnLst/>
            <a:rect l="l" t="t" r="r" b="b"/>
            <a:pathLst>
              <a:path w="4945942" h="5014319">
                <a:moveTo>
                  <a:pt x="0" y="0"/>
                </a:moveTo>
                <a:lnTo>
                  <a:pt x="4945941" y="0"/>
                </a:lnTo>
                <a:lnTo>
                  <a:pt x="4945941" y="5014318"/>
                </a:lnTo>
                <a:lnTo>
                  <a:pt x="0" y="5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33121" y="2353769"/>
            <a:ext cx="9855312" cy="5579462"/>
          </a:xfrm>
          <a:custGeom>
            <a:avLst/>
            <a:gdLst/>
            <a:ahLst/>
            <a:cxnLst/>
            <a:rect l="l" t="t" r="r" b="b"/>
            <a:pathLst>
              <a:path w="9855312" h="5579462">
                <a:moveTo>
                  <a:pt x="0" y="0"/>
                </a:moveTo>
                <a:lnTo>
                  <a:pt x="9855312" y="0"/>
                </a:lnTo>
                <a:lnTo>
                  <a:pt x="9855312" y="5579462"/>
                </a:lnTo>
                <a:lnTo>
                  <a:pt x="0" y="55794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47587" y="456628"/>
            <a:ext cx="9853515" cy="9631897"/>
            <a:chOff x="0" y="0"/>
            <a:chExt cx="2595164" cy="2536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5164" cy="2536796"/>
            </a:xfrm>
            <a:custGeom>
              <a:avLst/>
              <a:gdLst/>
              <a:ahLst/>
              <a:cxnLst/>
              <a:rect l="l" t="t" r="r" b="b"/>
              <a:pathLst>
                <a:path w="2595164" h="2536796">
                  <a:moveTo>
                    <a:pt x="40071" y="0"/>
                  </a:moveTo>
                  <a:lnTo>
                    <a:pt x="2555094" y="0"/>
                  </a:lnTo>
                  <a:cubicBezTo>
                    <a:pt x="2577224" y="0"/>
                    <a:pt x="2595164" y="17940"/>
                    <a:pt x="2595164" y="40071"/>
                  </a:cubicBezTo>
                  <a:lnTo>
                    <a:pt x="2595164" y="2496725"/>
                  </a:lnTo>
                  <a:cubicBezTo>
                    <a:pt x="2595164" y="2518856"/>
                    <a:pt x="2577224" y="2536796"/>
                    <a:pt x="2555094" y="2536796"/>
                  </a:cubicBezTo>
                  <a:lnTo>
                    <a:pt x="40071" y="2536796"/>
                  </a:lnTo>
                  <a:cubicBezTo>
                    <a:pt x="17940" y="2536796"/>
                    <a:pt x="0" y="2518856"/>
                    <a:pt x="0" y="2496725"/>
                  </a:cubicBezTo>
                  <a:lnTo>
                    <a:pt x="0" y="40071"/>
                  </a:lnTo>
                  <a:cubicBezTo>
                    <a:pt x="0" y="17940"/>
                    <a:pt x="17940" y="0"/>
                    <a:pt x="40071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5164" cy="2565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9445" y="1959167"/>
            <a:ext cx="7241101" cy="7520674"/>
            <a:chOff x="0" y="0"/>
            <a:chExt cx="1907121" cy="1980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7121" cy="1980754"/>
            </a:xfrm>
            <a:custGeom>
              <a:avLst/>
              <a:gdLst/>
              <a:ahLst/>
              <a:cxnLst/>
              <a:rect l="l" t="t" r="r" b="b"/>
              <a:pathLst>
                <a:path w="1907121" h="1980754">
                  <a:moveTo>
                    <a:pt x="54527" y="0"/>
                  </a:moveTo>
                  <a:lnTo>
                    <a:pt x="1852594" y="0"/>
                  </a:lnTo>
                  <a:cubicBezTo>
                    <a:pt x="1867055" y="0"/>
                    <a:pt x="1880925" y="5745"/>
                    <a:pt x="1891150" y="15971"/>
                  </a:cubicBezTo>
                  <a:cubicBezTo>
                    <a:pt x="1901376" y="26197"/>
                    <a:pt x="1907121" y="40066"/>
                    <a:pt x="1907121" y="54527"/>
                  </a:cubicBezTo>
                  <a:lnTo>
                    <a:pt x="1907121" y="1926226"/>
                  </a:lnTo>
                  <a:cubicBezTo>
                    <a:pt x="1907121" y="1956341"/>
                    <a:pt x="1882709" y="1980754"/>
                    <a:pt x="1852594" y="1980754"/>
                  </a:cubicBezTo>
                  <a:lnTo>
                    <a:pt x="54527" y="1980754"/>
                  </a:lnTo>
                  <a:cubicBezTo>
                    <a:pt x="24413" y="1980754"/>
                    <a:pt x="0" y="1956341"/>
                    <a:pt x="0" y="1926226"/>
                  </a:cubicBezTo>
                  <a:lnTo>
                    <a:pt x="0" y="54527"/>
                  </a:lnTo>
                  <a:cubicBezTo>
                    <a:pt x="0" y="24413"/>
                    <a:pt x="24413" y="0"/>
                    <a:pt x="54527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907121" cy="2009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291588">
            <a:off x="1465731" y="2750241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521044" y="788576"/>
            <a:ext cx="9306601" cy="8968002"/>
            <a:chOff x="0" y="0"/>
            <a:chExt cx="2451121" cy="23619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51121" cy="2361943"/>
            </a:xfrm>
            <a:custGeom>
              <a:avLst/>
              <a:gdLst/>
              <a:ahLst/>
              <a:cxnLst/>
              <a:rect l="l" t="t" r="r" b="b"/>
              <a:pathLst>
                <a:path w="2451121" h="2361943">
                  <a:moveTo>
                    <a:pt x="42426" y="0"/>
                  </a:moveTo>
                  <a:lnTo>
                    <a:pt x="2408696" y="0"/>
                  </a:lnTo>
                  <a:cubicBezTo>
                    <a:pt x="2419947" y="0"/>
                    <a:pt x="2430739" y="4470"/>
                    <a:pt x="2438695" y="12426"/>
                  </a:cubicBezTo>
                  <a:cubicBezTo>
                    <a:pt x="2446651" y="20383"/>
                    <a:pt x="2451121" y="31174"/>
                    <a:pt x="2451121" y="42426"/>
                  </a:cubicBezTo>
                  <a:lnTo>
                    <a:pt x="2451121" y="2319517"/>
                  </a:lnTo>
                  <a:cubicBezTo>
                    <a:pt x="2451121" y="2342948"/>
                    <a:pt x="2432127" y="2361943"/>
                    <a:pt x="2408696" y="2361943"/>
                  </a:cubicBezTo>
                  <a:lnTo>
                    <a:pt x="42426" y="2361943"/>
                  </a:lnTo>
                  <a:cubicBezTo>
                    <a:pt x="18995" y="2361943"/>
                    <a:pt x="0" y="2342948"/>
                    <a:pt x="0" y="2319517"/>
                  </a:cubicBezTo>
                  <a:lnTo>
                    <a:pt x="0" y="42426"/>
                  </a:lnTo>
                  <a:cubicBezTo>
                    <a:pt x="0" y="18995"/>
                    <a:pt x="18995" y="0"/>
                    <a:pt x="4242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451121" cy="2438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340992" y="2036610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56269"/>
            </a:stretch>
          </a:blipFill>
        </p:spPr>
      </p:sp>
      <p:sp>
        <p:nvSpPr>
          <p:cNvPr id="13" name="Freeform 13"/>
          <p:cNvSpPr/>
          <p:nvPr/>
        </p:nvSpPr>
        <p:spPr>
          <a:xfrm rot="-1462957">
            <a:off x="336510" y="5734645"/>
            <a:ext cx="1768762" cy="4463753"/>
          </a:xfrm>
          <a:custGeom>
            <a:avLst/>
            <a:gdLst/>
            <a:ahLst/>
            <a:cxnLst/>
            <a:rect l="l" t="t" r="r" b="b"/>
            <a:pathLst>
              <a:path w="1768762" h="4463753">
                <a:moveTo>
                  <a:pt x="0" y="0"/>
                </a:moveTo>
                <a:lnTo>
                  <a:pt x="1768762" y="0"/>
                </a:lnTo>
                <a:lnTo>
                  <a:pt x="1768762" y="4463753"/>
                </a:lnTo>
                <a:lnTo>
                  <a:pt x="0" y="4463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96001">
            <a:off x="574177" y="980803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05430" y="2036610"/>
            <a:ext cx="9011173" cy="4832241"/>
          </a:xfrm>
          <a:custGeom>
            <a:avLst/>
            <a:gdLst/>
            <a:ahLst/>
            <a:cxnLst/>
            <a:rect l="l" t="t" r="r" b="b"/>
            <a:pathLst>
              <a:path w="9011173" h="4832241">
                <a:moveTo>
                  <a:pt x="0" y="0"/>
                </a:moveTo>
                <a:lnTo>
                  <a:pt x="9011173" y="0"/>
                </a:lnTo>
                <a:lnTo>
                  <a:pt x="9011173" y="4832241"/>
                </a:lnTo>
                <a:lnTo>
                  <a:pt x="0" y="4832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93722">
            <a:off x="15237469" y="7135570"/>
            <a:ext cx="2300653" cy="2949555"/>
          </a:xfrm>
          <a:custGeom>
            <a:avLst/>
            <a:gdLst/>
            <a:ahLst/>
            <a:cxnLst/>
            <a:rect l="l" t="t" r="r" b="b"/>
            <a:pathLst>
              <a:path w="2300653" h="2949555">
                <a:moveTo>
                  <a:pt x="0" y="0"/>
                </a:moveTo>
                <a:lnTo>
                  <a:pt x="2300653" y="0"/>
                </a:lnTo>
                <a:lnTo>
                  <a:pt x="2300653" y="2949555"/>
                </a:lnTo>
                <a:lnTo>
                  <a:pt x="0" y="29495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330556">
            <a:off x="1048706" y="2931212"/>
            <a:ext cx="6386001" cy="544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8"/>
              </a:lnSpc>
            </a:pPr>
            <a:r>
              <a:rPr lang="en-US" sz="99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上傳</a:t>
            </a:r>
          </a:p>
          <a:p>
            <a:pPr algn="ctr">
              <a:lnSpc>
                <a:spcPts val="13978"/>
              </a:lnSpc>
            </a:pPr>
            <a:r>
              <a:rPr lang="en-US" sz="99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~飛番雲~</a:t>
            </a:r>
          </a:p>
          <a:p>
            <a:pPr algn="ctr">
              <a:lnSpc>
                <a:spcPts val="13978"/>
              </a:lnSpc>
            </a:pPr>
            <a:r>
              <a:rPr lang="en-US" sz="9984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電子書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87988" y="3495926"/>
            <a:ext cx="6326004" cy="337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7"/>
              </a:lnSpc>
            </a:pPr>
            <a:r>
              <a:rPr lang="en-US" sz="476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課中差異化教學</a:t>
            </a:r>
          </a:p>
          <a:p>
            <a:pPr algn="ctr">
              <a:lnSpc>
                <a:spcPts val="6677"/>
              </a:lnSpc>
            </a:pPr>
            <a:r>
              <a:rPr lang="en-US" sz="476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分享自己的</a:t>
            </a:r>
          </a:p>
          <a:p>
            <a:pPr algn="ctr">
              <a:lnSpc>
                <a:spcPts val="6677"/>
              </a:lnSpc>
            </a:pPr>
            <a:r>
              <a:rPr lang="en-US" sz="476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實作歷程與心得</a:t>
            </a:r>
          </a:p>
          <a:p>
            <a:pPr algn="ctr">
              <a:lnSpc>
                <a:spcPts val="6677"/>
              </a:lnSpc>
            </a:pPr>
            <a:endParaRPr lang="en-US" sz="4769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7599" y="513134"/>
            <a:ext cx="16412801" cy="9260733"/>
          </a:xfrm>
          <a:custGeom>
            <a:avLst/>
            <a:gdLst/>
            <a:ahLst/>
            <a:cxnLst/>
            <a:rect l="l" t="t" r="r" b="b"/>
            <a:pathLst>
              <a:path w="16412801" h="9260733">
                <a:moveTo>
                  <a:pt x="0" y="0"/>
                </a:moveTo>
                <a:lnTo>
                  <a:pt x="16412802" y="0"/>
                </a:lnTo>
                <a:lnTo>
                  <a:pt x="16412802" y="9260732"/>
                </a:lnTo>
                <a:lnTo>
                  <a:pt x="0" y="9260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240" y="387557"/>
            <a:ext cx="16865521" cy="9511887"/>
          </a:xfrm>
          <a:custGeom>
            <a:avLst/>
            <a:gdLst/>
            <a:ahLst/>
            <a:cxnLst/>
            <a:rect l="l" t="t" r="r" b="b"/>
            <a:pathLst>
              <a:path w="16865521" h="9511887">
                <a:moveTo>
                  <a:pt x="0" y="0"/>
                </a:moveTo>
                <a:lnTo>
                  <a:pt x="16865520" y="0"/>
                </a:lnTo>
                <a:lnTo>
                  <a:pt x="16865520" y="9511886"/>
                </a:lnTo>
                <a:lnTo>
                  <a:pt x="0" y="951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01279" y="252389"/>
            <a:ext cx="12004743" cy="9782222"/>
          </a:xfrm>
          <a:custGeom>
            <a:avLst/>
            <a:gdLst/>
            <a:ahLst/>
            <a:cxnLst/>
            <a:rect l="l" t="t" r="r" b="b"/>
            <a:pathLst>
              <a:path w="12004743" h="9782222">
                <a:moveTo>
                  <a:pt x="0" y="0"/>
                </a:moveTo>
                <a:lnTo>
                  <a:pt x="12004743" y="0"/>
                </a:lnTo>
                <a:lnTo>
                  <a:pt x="12004743" y="9782222"/>
                </a:lnTo>
                <a:lnTo>
                  <a:pt x="0" y="978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34703" y="5774055"/>
            <a:ext cx="4282440" cy="4074795"/>
            <a:chOff x="0" y="0"/>
            <a:chExt cx="5709920" cy="5433060"/>
          </a:xfrm>
        </p:grpSpPr>
        <p:sp>
          <p:nvSpPr>
            <p:cNvPr id="4" name="Freeform 4"/>
            <p:cNvSpPr/>
            <p:nvPr/>
          </p:nvSpPr>
          <p:spPr>
            <a:xfrm>
              <a:off x="43180" y="34290"/>
              <a:ext cx="5619750" cy="5365750"/>
            </a:xfrm>
            <a:custGeom>
              <a:avLst/>
              <a:gdLst/>
              <a:ahLst/>
              <a:cxnLst/>
              <a:rect l="l" t="t" r="r" b="b"/>
              <a:pathLst>
                <a:path w="5619750" h="5365750">
                  <a:moveTo>
                    <a:pt x="563880" y="5146040"/>
                  </a:moveTo>
                  <a:cubicBezTo>
                    <a:pt x="543560" y="4963160"/>
                    <a:pt x="438150" y="4828540"/>
                    <a:pt x="383540" y="4705350"/>
                  </a:cubicBezTo>
                  <a:cubicBezTo>
                    <a:pt x="322580" y="4566920"/>
                    <a:pt x="269240" y="4428490"/>
                    <a:pt x="222250" y="4248150"/>
                  </a:cubicBezTo>
                  <a:cubicBezTo>
                    <a:pt x="158750" y="4001770"/>
                    <a:pt x="106680" y="3677920"/>
                    <a:pt x="71120" y="3356610"/>
                  </a:cubicBezTo>
                  <a:cubicBezTo>
                    <a:pt x="30480" y="2984500"/>
                    <a:pt x="0" y="2499360"/>
                    <a:pt x="7620" y="2141220"/>
                  </a:cubicBezTo>
                  <a:cubicBezTo>
                    <a:pt x="13970" y="1856740"/>
                    <a:pt x="31750" y="1597660"/>
                    <a:pt x="82550" y="1376680"/>
                  </a:cubicBezTo>
                  <a:cubicBezTo>
                    <a:pt x="124460" y="1197610"/>
                    <a:pt x="175260" y="1045210"/>
                    <a:pt x="259080" y="904240"/>
                  </a:cubicBezTo>
                  <a:cubicBezTo>
                    <a:pt x="341630" y="764540"/>
                    <a:pt x="466090" y="638810"/>
                    <a:pt x="582930" y="534670"/>
                  </a:cubicBezTo>
                  <a:cubicBezTo>
                    <a:pt x="690880" y="438150"/>
                    <a:pt x="808990" y="356870"/>
                    <a:pt x="927100" y="295910"/>
                  </a:cubicBezTo>
                  <a:cubicBezTo>
                    <a:pt x="1036320" y="238760"/>
                    <a:pt x="1149350" y="209550"/>
                    <a:pt x="1261110" y="172720"/>
                  </a:cubicBezTo>
                  <a:cubicBezTo>
                    <a:pt x="1369060" y="137160"/>
                    <a:pt x="1475740" y="101600"/>
                    <a:pt x="1584960" y="80010"/>
                  </a:cubicBezTo>
                  <a:cubicBezTo>
                    <a:pt x="1692910" y="58420"/>
                    <a:pt x="1793240" y="50800"/>
                    <a:pt x="1910080" y="40640"/>
                  </a:cubicBezTo>
                  <a:cubicBezTo>
                    <a:pt x="2045970" y="29210"/>
                    <a:pt x="2217420" y="0"/>
                    <a:pt x="2354580" y="16510"/>
                  </a:cubicBezTo>
                  <a:cubicBezTo>
                    <a:pt x="2476500" y="30480"/>
                    <a:pt x="2570480" y="85090"/>
                    <a:pt x="2693670" y="116840"/>
                  </a:cubicBezTo>
                  <a:cubicBezTo>
                    <a:pt x="2839720" y="153670"/>
                    <a:pt x="3008630" y="189230"/>
                    <a:pt x="3178810" y="219710"/>
                  </a:cubicBezTo>
                  <a:cubicBezTo>
                    <a:pt x="3365500" y="252730"/>
                    <a:pt x="3549650" y="281940"/>
                    <a:pt x="3771900" y="303530"/>
                  </a:cubicBezTo>
                  <a:cubicBezTo>
                    <a:pt x="4052570" y="330200"/>
                    <a:pt x="4471670" y="327660"/>
                    <a:pt x="4732020" y="354330"/>
                  </a:cubicBezTo>
                  <a:cubicBezTo>
                    <a:pt x="4912360" y="372110"/>
                    <a:pt x="5069840" y="387350"/>
                    <a:pt x="5189220" y="422910"/>
                  </a:cubicBezTo>
                  <a:cubicBezTo>
                    <a:pt x="5271770" y="447040"/>
                    <a:pt x="5326380" y="480060"/>
                    <a:pt x="5389880" y="514350"/>
                  </a:cubicBezTo>
                  <a:cubicBezTo>
                    <a:pt x="5450840" y="547370"/>
                    <a:pt x="5528310" y="580390"/>
                    <a:pt x="5561330" y="624840"/>
                  </a:cubicBezTo>
                  <a:cubicBezTo>
                    <a:pt x="5586730" y="657860"/>
                    <a:pt x="5588000" y="695960"/>
                    <a:pt x="5595620" y="736600"/>
                  </a:cubicBezTo>
                  <a:cubicBezTo>
                    <a:pt x="5604510" y="782320"/>
                    <a:pt x="5604510" y="821690"/>
                    <a:pt x="5608320" y="885190"/>
                  </a:cubicBezTo>
                  <a:cubicBezTo>
                    <a:pt x="5614670" y="999490"/>
                    <a:pt x="5619750" y="1224280"/>
                    <a:pt x="5615940" y="1362710"/>
                  </a:cubicBezTo>
                  <a:cubicBezTo>
                    <a:pt x="5613400" y="1468120"/>
                    <a:pt x="5607050" y="1541780"/>
                    <a:pt x="5595620" y="1642110"/>
                  </a:cubicBezTo>
                  <a:cubicBezTo>
                    <a:pt x="5581650" y="1758950"/>
                    <a:pt x="5562600" y="1912620"/>
                    <a:pt x="5534660" y="2023110"/>
                  </a:cubicBezTo>
                  <a:cubicBezTo>
                    <a:pt x="5513070" y="2110740"/>
                    <a:pt x="5471160" y="2179320"/>
                    <a:pt x="5455920" y="2252980"/>
                  </a:cubicBezTo>
                  <a:cubicBezTo>
                    <a:pt x="5441950" y="2317750"/>
                    <a:pt x="5452110" y="2362200"/>
                    <a:pt x="5440680" y="2442210"/>
                  </a:cubicBezTo>
                  <a:cubicBezTo>
                    <a:pt x="5421630" y="2580640"/>
                    <a:pt x="5374640" y="2875280"/>
                    <a:pt x="5331460" y="3008630"/>
                  </a:cubicBezTo>
                  <a:cubicBezTo>
                    <a:pt x="5306060" y="3086100"/>
                    <a:pt x="5278120" y="3112770"/>
                    <a:pt x="5248910" y="3185160"/>
                  </a:cubicBezTo>
                  <a:cubicBezTo>
                    <a:pt x="5205730" y="3293110"/>
                    <a:pt x="5172710" y="3440430"/>
                    <a:pt x="5113020" y="3601720"/>
                  </a:cubicBezTo>
                  <a:cubicBezTo>
                    <a:pt x="5027930" y="3831590"/>
                    <a:pt x="4879340" y="4230370"/>
                    <a:pt x="4767580" y="4424680"/>
                  </a:cubicBezTo>
                  <a:cubicBezTo>
                    <a:pt x="4699000" y="4544060"/>
                    <a:pt x="4643120" y="4616450"/>
                    <a:pt x="4566920" y="4691380"/>
                  </a:cubicBezTo>
                  <a:cubicBezTo>
                    <a:pt x="4494530" y="4762500"/>
                    <a:pt x="4406900" y="4812030"/>
                    <a:pt x="4325620" y="4865370"/>
                  </a:cubicBezTo>
                  <a:cubicBezTo>
                    <a:pt x="4248150" y="4916170"/>
                    <a:pt x="4171950" y="4970780"/>
                    <a:pt x="4091940" y="5007610"/>
                  </a:cubicBezTo>
                  <a:cubicBezTo>
                    <a:pt x="4015740" y="5041900"/>
                    <a:pt x="3947160" y="5067300"/>
                    <a:pt x="3858260" y="5083810"/>
                  </a:cubicBezTo>
                  <a:cubicBezTo>
                    <a:pt x="3749040" y="5104130"/>
                    <a:pt x="3576320" y="5078730"/>
                    <a:pt x="3481070" y="5099050"/>
                  </a:cubicBezTo>
                  <a:cubicBezTo>
                    <a:pt x="3420110" y="5111750"/>
                    <a:pt x="3384550" y="5147310"/>
                    <a:pt x="3336290" y="5157470"/>
                  </a:cubicBezTo>
                  <a:cubicBezTo>
                    <a:pt x="3291840" y="5167630"/>
                    <a:pt x="3265170" y="5158740"/>
                    <a:pt x="3204210" y="5165090"/>
                  </a:cubicBezTo>
                  <a:cubicBezTo>
                    <a:pt x="3067050" y="5180330"/>
                    <a:pt x="2705100" y="5256530"/>
                    <a:pt x="2537460" y="5278120"/>
                  </a:cubicBezTo>
                  <a:cubicBezTo>
                    <a:pt x="2437130" y="5290820"/>
                    <a:pt x="2376170" y="5287010"/>
                    <a:pt x="2294890" y="5298440"/>
                  </a:cubicBezTo>
                  <a:cubicBezTo>
                    <a:pt x="2212340" y="5309870"/>
                    <a:pt x="2160270" y="5334000"/>
                    <a:pt x="2048510" y="5344160"/>
                  </a:cubicBezTo>
                  <a:cubicBezTo>
                    <a:pt x="1817370" y="5365750"/>
                    <a:pt x="1127760" y="5356860"/>
                    <a:pt x="979170" y="5347970"/>
                  </a:cubicBezTo>
                  <a:cubicBezTo>
                    <a:pt x="939800" y="5345430"/>
                    <a:pt x="922020" y="5351780"/>
                    <a:pt x="904240" y="5339080"/>
                  </a:cubicBezTo>
                  <a:cubicBezTo>
                    <a:pt x="885190" y="5326380"/>
                    <a:pt x="876300" y="5295900"/>
                    <a:pt x="868680" y="5271770"/>
                  </a:cubicBezTo>
                  <a:cubicBezTo>
                    <a:pt x="861060" y="5247640"/>
                    <a:pt x="854710" y="5217160"/>
                    <a:pt x="857250" y="5195570"/>
                  </a:cubicBezTo>
                  <a:cubicBezTo>
                    <a:pt x="859790" y="5179060"/>
                    <a:pt x="880110" y="5165090"/>
                    <a:pt x="875030" y="5154930"/>
                  </a:cubicBezTo>
                  <a:cubicBezTo>
                    <a:pt x="868680" y="5140960"/>
                    <a:pt x="822960" y="5148580"/>
                    <a:pt x="789940" y="5137150"/>
                  </a:cubicBezTo>
                  <a:cubicBezTo>
                    <a:pt x="737870" y="5119370"/>
                    <a:pt x="666750" y="5082540"/>
                    <a:pt x="600710" y="5043170"/>
                  </a:cubicBezTo>
                  <a:cubicBezTo>
                    <a:pt x="518160" y="4993640"/>
                    <a:pt x="365760" y="4897120"/>
                    <a:pt x="339090" y="4857750"/>
                  </a:cubicBezTo>
                  <a:cubicBezTo>
                    <a:pt x="330200" y="4845050"/>
                    <a:pt x="328930" y="4834890"/>
                    <a:pt x="331470" y="4827270"/>
                  </a:cubicBezTo>
                  <a:cubicBezTo>
                    <a:pt x="334010" y="4820920"/>
                    <a:pt x="342900" y="4813300"/>
                    <a:pt x="350520" y="4812030"/>
                  </a:cubicBezTo>
                  <a:cubicBezTo>
                    <a:pt x="356870" y="4810760"/>
                    <a:pt x="368300" y="4813300"/>
                    <a:pt x="373380" y="4818380"/>
                  </a:cubicBezTo>
                  <a:cubicBezTo>
                    <a:pt x="378460" y="4823460"/>
                    <a:pt x="381000" y="4833620"/>
                    <a:pt x="379730" y="4841240"/>
                  </a:cubicBezTo>
                  <a:cubicBezTo>
                    <a:pt x="378460" y="4847590"/>
                    <a:pt x="372110" y="4857750"/>
                    <a:pt x="365760" y="4860290"/>
                  </a:cubicBezTo>
                  <a:cubicBezTo>
                    <a:pt x="359410" y="4862830"/>
                    <a:pt x="347980" y="4862830"/>
                    <a:pt x="341630" y="4859020"/>
                  </a:cubicBezTo>
                  <a:cubicBezTo>
                    <a:pt x="335280" y="4853940"/>
                    <a:pt x="327660" y="4837430"/>
                    <a:pt x="330200" y="4829810"/>
                  </a:cubicBezTo>
                  <a:cubicBezTo>
                    <a:pt x="332740" y="4822190"/>
                    <a:pt x="346710" y="4812030"/>
                    <a:pt x="363220" y="4813300"/>
                  </a:cubicBezTo>
                  <a:cubicBezTo>
                    <a:pt x="412750" y="4817110"/>
                    <a:pt x="576580" y="4975860"/>
                    <a:pt x="657860" y="5022850"/>
                  </a:cubicBezTo>
                  <a:cubicBezTo>
                    <a:pt x="711200" y="5053330"/>
                    <a:pt x="751840" y="5071110"/>
                    <a:pt x="796290" y="5086350"/>
                  </a:cubicBezTo>
                  <a:cubicBezTo>
                    <a:pt x="836930" y="5100320"/>
                    <a:pt x="899160" y="5091430"/>
                    <a:pt x="914400" y="5114290"/>
                  </a:cubicBezTo>
                  <a:cubicBezTo>
                    <a:pt x="927100" y="5132070"/>
                    <a:pt x="904240" y="5165090"/>
                    <a:pt x="905510" y="5194300"/>
                  </a:cubicBezTo>
                  <a:cubicBezTo>
                    <a:pt x="908050" y="5228590"/>
                    <a:pt x="914400" y="5295900"/>
                    <a:pt x="932180" y="5307330"/>
                  </a:cubicBezTo>
                  <a:cubicBezTo>
                    <a:pt x="943610" y="5314950"/>
                    <a:pt x="952500" y="5299710"/>
                    <a:pt x="979170" y="5297170"/>
                  </a:cubicBezTo>
                  <a:cubicBezTo>
                    <a:pt x="1099820" y="5284470"/>
                    <a:pt x="1766570" y="5316220"/>
                    <a:pt x="2002790" y="5295900"/>
                  </a:cubicBezTo>
                  <a:cubicBezTo>
                    <a:pt x="2128520" y="5285740"/>
                    <a:pt x="2198370" y="5259070"/>
                    <a:pt x="2289810" y="5247640"/>
                  </a:cubicBezTo>
                  <a:cubicBezTo>
                    <a:pt x="2372360" y="5237480"/>
                    <a:pt x="2428240" y="5241290"/>
                    <a:pt x="2527300" y="5228590"/>
                  </a:cubicBezTo>
                  <a:cubicBezTo>
                    <a:pt x="2694940" y="5208270"/>
                    <a:pt x="3065780" y="5129530"/>
                    <a:pt x="3200400" y="5114290"/>
                  </a:cubicBezTo>
                  <a:cubicBezTo>
                    <a:pt x="3257550" y="5107940"/>
                    <a:pt x="3280410" y="5116830"/>
                    <a:pt x="3322320" y="5107940"/>
                  </a:cubicBezTo>
                  <a:cubicBezTo>
                    <a:pt x="3371850" y="5097780"/>
                    <a:pt x="3418840" y="5060950"/>
                    <a:pt x="3479800" y="5049520"/>
                  </a:cubicBezTo>
                  <a:cubicBezTo>
                    <a:pt x="3559810" y="5034280"/>
                    <a:pt x="3684270" y="5049520"/>
                    <a:pt x="3768090" y="5041900"/>
                  </a:cubicBezTo>
                  <a:cubicBezTo>
                    <a:pt x="3832860" y="5035550"/>
                    <a:pt x="3887470" y="5027930"/>
                    <a:pt x="3939540" y="5013960"/>
                  </a:cubicBezTo>
                  <a:cubicBezTo>
                    <a:pt x="3985260" y="5001260"/>
                    <a:pt x="4011930" y="4992370"/>
                    <a:pt x="4065270" y="4964430"/>
                  </a:cubicBezTo>
                  <a:cubicBezTo>
                    <a:pt x="4173220" y="4908550"/>
                    <a:pt x="4411980" y="4768850"/>
                    <a:pt x="4526280" y="4662170"/>
                  </a:cubicBezTo>
                  <a:cubicBezTo>
                    <a:pt x="4613910" y="4579620"/>
                    <a:pt x="4673600" y="4490720"/>
                    <a:pt x="4721860" y="4404360"/>
                  </a:cubicBezTo>
                  <a:cubicBezTo>
                    <a:pt x="4763770" y="4329430"/>
                    <a:pt x="4779010" y="4243070"/>
                    <a:pt x="4809490" y="4178300"/>
                  </a:cubicBezTo>
                  <a:cubicBezTo>
                    <a:pt x="4833620" y="4126230"/>
                    <a:pt x="4860290" y="4093210"/>
                    <a:pt x="4884420" y="4039870"/>
                  </a:cubicBezTo>
                  <a:cubicBezTo>
                    <a:pt x="4913630" y="3972560"/>
                    <a:pt x="4936490" y="3878580"/>
                    <a:pt x="4966970" y="3802380"/>
                  </a:cubicBezTo>
                  <a:cubicBezTo>
                    <a:pt x="4996180" y="3727450"/>
                    <a:pt x="5031740" y="3670300"/>
                    <a:pt x="5064760" y="3585210"/>
                  </a:cubicBezTo>
                  <a:cubicBezTo>
                    <a:pt x="5110480" y="3468370"/>
                    <a:pt x="5160010" y="3271520"/>
                    <a:pt x="5203190" y="3163570"/>
                  </a:cubicBezTo>
                  <a:cubicBezTo>
                    <a:pt x="5231130" y="3094990"/>
                    <a:pt x="5257800" y="3070860"/>
                    <a:pt x="5281930" y="2997200"/>
                  </a:cubicBezTo>
                  <a:cubicBezTo>
                    <a:pt x="5323840" y="2867660"/>
                    <a:pt x="5370830" y="2580640"/>
                    <a:pt x="5389880" y="2440940"/>
                  </a:cubicBezTo>
                  <a:cubicBezTo>
                    <a:pt x="5401310" y="2357120"/>
                    <a:pt x="5392420" y="2307590"/>
                    <a:pt x="5406390" y="2239010"/>
                  </a:cubicBezTo>
                  <a:cubicBezTo>
                    <a:pt x="5421630" y="2165350"/>
                    <a:pt x="5462270" y="2099310"/>
                    <a:pt x="5483860" y="2014220"/>
                  </a:cubicBezTo>
                  <a:cubicBezTo>
                    <a:pt x="5510530" y="1906270"/>
                    <a:pt x="5530850" y="1753870"/>
                    <a:pt x="5544820" y="1638300"/>
                  </a:cubicBezTo>
                  <a:cubicBezTo>
                    <a:pt x="5556250" y="1539240"/>
                    <a:pt x="5562600" y="1473200"/>
                    <a:pt x="5565140" y="1362710"/>
                  </a:cubicBezTo>
                  <a:cubicBezTo>
                    <a:pt x="5568950" y="1198880"/>
                    <a:pt x="5561330" y="862330"/>
                    <a:pt x="5547360" y="749300"/>
                  </a:cubicBezTo>
                  <a:cubicBezTo>
                    <a:pt x="5542280" y="704850"/>
                    <a:pt x="5546090" y="685800"/>
                    <a:pt x="5527040" y="659130"/>
                  </a:cubicBezTo>
                  <a:cubicBezTo>
                    <a:pt x="5499100" y="619760"/>
                    <a:pt x="5424170" y="590550"/>
                    <a:pt x="5368290" y="560070"/>
                  </a:cubicBezTo>
                  <a:cubicBezTo>
                    <a:pt x="5309870" y="528320"/>
                    <a:pt x="5260340" y="496570"/>
                    <a:pt x="5182870" y="472440"/>
                  </a:cubicBezTo>
                  <a:cubicBezTo>
                    <a:pt x="5067300" y="436880"/>
                    <a:pt x="4909820" y="422910"/>
                    <a:pt x="4729480" y="405130"/>
                  </a:cubicBezTo>
                  <a:cubicBezTo>
                    <a:pt x="4467860" y="378460"/>
                    <a:pt x="4046220" y="382270"/>
                    <a:pt x="3764280" y="354330"/>
                  </a:cubicBezTo>
                  <a:cubicBezTo>
                    <a:pt x="3540760" y="332740"/>
                    <a:pt x="3356610" y="302260"/>
                    <a:pt x="3168650" y="269240"/>
                  </a:cubicBezTo>
                  <a:cubicBezTo>
                    <a:pt x="2997200" y="238760"/>
                    <a:pt x="2824480" y="201930"/>
                    <a:pt x="2678430" y="165100"/>
                  </a:cubicBezTo>
                  <a:cubicBezTo>
                    <a:pt x="2559050" y="134620"/>
                    <a:pt x="2471420" y="81280"/>
                    <a:pt x="2354580" y="67310"/>
                  </a:cubicBezTo>
                  <a:cubicBezTo>
                    <a:pt x="2221230" y="50800"/>
                    <a:pt x="2051050" y="78740"/>
                    <a:pt x="1916430" y="90170"/>
                  </a:cubicBezTo>
                  <a:cubicBezTo>
                    <a:pt x="1802130" y="100330"/>
                    <a:pt x="1704340" y="107950"/>
                    <a:pt x="1598930" y="129540"/>
                  </a:cubicBezTo>
                  <a:cubicBezTo>
                    <a:pt x="1490980" y="151130"/>
                    <a:pt x="1384300" y="186690"/>
                    <a:pt x="1277620" y="220980"/>
                  </a:cubicBezTo>
                  <a:cubicBezTo>
                    <a:pt x="1169670" y="255270"/>
                    <a:pt x="1060450" y="283210"/>
                    <a:pt x="955040" y="337820"/>
                  </a:cubicBezTo>
                  <a:cubicBezTo>
                    <a:pt x="840740" y="396240"/>
                    <a:pt x="725170" y="476250"/>
                    <a:pt x="621030" y="568960"/>
                  </a:cubicBezTo>
                  <a:cubicBezTo>
                    <a:pt x="508000" y="669290"/>
                    <a:pt x="387350" y="788670"/>
                    <a:pt x="306070" y="923290"/>
                  </a:cubicBezTo>
                  <a:cubicBezTo>
                    <a:pt x="223520" y="1059180"/>
                    <a:pt x="173990" y="1206500"/>
                    <a:pt x="133350" y="1381760"/>
                  </a:cubicBezTo>
                  <a:cubicBezTo>
                    <a:pt x="82550" y="1600200"/>
                    <a:pt x="64770" y="1856740"/>
                    <a:pt x="58420" y="2138680"/>
                  </a:cubicBezTo>
                  <a:cubicBezTo>
                    <a:pt x="50800" y="2494280"/>
                    <a:pt x="81280" y="2978150"/>
                    <a:pt x="121920" y="3348990"/>
                  </a:cubicBezTo>
                  <a:cubicBezTo>
                    <a:pt x="157480" y="3667760"/>
                    <a:pt x="208280" y="3989070"/>
                    <a:pt x="270510" y="4231640"/>
                  </a:cubicBezTo>
                  <a:cubicBezTo>
                    <a:pt x="316230" y="4409440"/>
                    <a:pt x="367030" y="4542790"/>
                    <a:pt x="427990" y="4682490"/>
                  </a:cubicBezTo>
                  <a:cubicBezTo>
                    <a:pt x="483870" y="4810760"/>
                    <a:pt x="594360" y="4953000"/>
                    <a:pt x="614680" y="5041900"/>
                  </a:cubicBezTo>
                  <a:cubicBezTo>
                    <a:pt x="626110" y="5088890"/>
                    <a:pt x="624840" y="5139690"/>
                    <a:pt x="612140" y="5157470"/>
                  </a:cubicBezTo>
                  <a:cubicBezTo>
                    <a:pt x="604520" y="5167630"/>
                    <a:pt x="588010" y="5171440"/>
                    <a:pt x="580390" y="5168900"/>
                  </a:cubicBezTo>
                  <a:cubicBezTo>
                    <a:pt x="572770" y="5166360"/>
                    <a:pt x="563880" y="5146040"/>
                    <a:pt x="563880" y="5146040"/>
                  </a:cubicBezTo>
                </a:path>
              </a:pathLst>
            </a:custGeom>
            <a:solidFill>
              <a:srgbClr val="BF2533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51870" y="3725228"/>
            <a:ext cx="110490" cy="108585"/>
            <a:chOff x="0" y="0"/>
            <a:chExt cx="147320" cy="144780"/>
          </a:xfrm>
        </p:grpSpPr>
        <p:sp>
          <p:nvSpPr>
            <p:cNvPr id="3" name="Freeform 3"/>
            <p:cNvSpPr/>
            <p:nvPr/>
          </p:nvSpPr>
          <p:spPr>
            <a:xfrm>
              <a:off x="46990" y="45720"/>
              <a:ext cx="49530" cy="52070"/>
            </a:xfrm>
            <a:custGeom>
              <a:avLst/>
              <a:gdLst/>
              <a:ahLst/>
              <a:cxnLst/>
              <a:rect l="l" t="t" r="r" b="b"/>
              <a:pathLst>
                <a:path w="49530" h="52070">
                  <a:moveTo>
                    <a:pt x="49530" y="17780"/>
                  </a:moveTo>
                  <a:cubicBezTo>
                    <a:pt x="27940" y="52070"/>
                    <a:pt x="7620" y="45720"/>
                    <a:pt x="3810" y="38100"/>
                  </a:cubicBezTo>
                  <a:cubicBezTo>
                    <a:pt x="0" y="30480"/>
                    <a:pt x="3810" y="10160"/>
                    <a:pt x="10160" y="5080"/>
                  </a:cubicBezTo>
                  <a:cubicBezTo>
                    <a:pt x="16510" y="0"/>
                    <a:pt x="43180" y="7620"/>
                    <a:pt x="43180" y="7620"/>
                  </a:cubicBezTo>
                </a:path>
              </a:pathLst>
            </a:custGeom>
            <a:solidFill>
              <a:srgbClr val="BF2533"/>
            </a:solid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>
            <a:off x="494386" y="773229"/>
            <a:ext cx="17094604" cy="6986699"/>
          </a:xfrm>
          <a:custGeom>
            <a:avLst/>
            <a:gdLst/>
            <a:ahLst/>
            <a:cxnLst/>
            <a:rect l="l" t="t" r="r" b="b"/>
            <a:pathLst>
              <a:path w="17094604" h="6986699">
                <a:moveTo>
                  <a:pt x="0" y="0"/>
                </a:moveTo>
                <a:lnTo>
                  <a:pt x="17094605" y="0"/>
                </a:lnTo>
                <a:lnTo>
                  <a:pt x="17094605" y="6986699"/>
                </a:lnTo>
                <a:lnTo>
                  <a:pt x="0" y="6986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802052" y="3513772"/>
            <a:ext cx="4137660" cy="4073842"/>
            <a:chOff x="0" y="0"/>
            <a:chExt cx="5516880" cy="5431790"/>
          </a:xfrm>
        </p:grpSpPr>
        <p:sp>
          <p:nvSpPr>
            <p:cNvPr id="6" name="Freeform 6"/>
            <p:cNvSpPr/>
            <p:nvPr/>
          </p:nvSpPr>
          <p:spPr>
            <a:xfrm>
              <a:off x="49530" y="50800"/>
              <a:ext cx="5420360" cy="5331460"/>
            </a:xfrm>
            <a:custGeom>
              <a:avLst/>
              <a:gdLst/>
              <a:ahLst/>
              <a:cxnLst/>
              <a:rect l="l" t="t" r="r" b="b"/>
              <a:pathLst>
                <a:path w="5420360" h="5331460">
                  <a:moveTo>
                    <a:pt x="113030" y="5269230"/>
                  </a:moveTo>
                  <a:cubicBezTo>
                    <a:pt x="123190" y="1360170"/>
                    <a:pt x="123190" y="1308100"/>
                    <a:pt x="138430" y="1160780"/>
                  </a:cubicBezTo>
                  <a:cubicBezTo>
                    <a:pt x="156210" y="977900"/>
                    <a:pt x="191770" y="727710"/>
                    <a:pt x="229870" y="549910"/>
                  </a:cubicBezTo>
                  <a:cubicBezTo>
                    <a:pt x="260350" y="407670"/>
                    <a:pt x="295910" y="248920"/>
                    <a:pt x="337820" y="171450"/>
                  </a:cubicBezTo>
                  <a:cubicBezTo>
                    <a:pt x="359410" y="130810"/>
                    <a:pt x="383540" y="111760"/>
                    <a:pt x="408940" y="88900"/>
                  </a:cubicBezTo>
                  <a:cubicBezTo>
                    <a:pt x="433070" y="67310"/>
                    <a:pt x="450850" y="46990"/>
                    <a:pt x="485140" y="34290"/>
                  </a:cubicBezTo>
                  <a:cubicBezTo>
                    <a:pt x="537210" y="13970"/>
                    <a:pt x="619760" y="13970"/>
                    <a:pt x="702310" y="7620"/>
                  </a:cubicBezTo>
                  <a:cubicBezTo>
                    <a:pt x="808990" y="0"/>
                    <a:pt x="929640" y="0"/>
                    <a:pt x="1074420" y="0"/>
                  </a:cubicBezTo>
                  <a:cubicBezTo>
                    <a:pt x="1276350" y="0"/>
                    <a:pt x="1515110" y="5080"/>
                    <a:pt x="1803400" y="17780"/>
                  </a:cubicBezTo>
                  <a:cubicBezTo>
                    <a:pt x="2223770" y="35560"/>
                    <a:pt x="2904490" y="96520"/>
                    <a:pt x="3350260" y="115570"/>
                  </a:cubicBezTo>
                  <a:cubicBezTo>
                    <a:pt x="3688080" y="130810"/>
                    <a:pt x="4036060" y="125730"/>
                    <a:pt x="4243070" y="137160"/>
                  </a:cubicBezTo>
                  <a:cubicBezTo>
                    <a:pt x="4354830" y="143510"/>
                    <a:pt x="4418330" y="146050"/>
                    <a:pt x="4499610" y="158750"/>
                  </a:cubicBezTo>
                  <a:cubicBezTo>
                    <a:pt x="4575810" y="170180"/>
                    <a:pt x="4645660" y="196850"/>
                    <a:pt x="4718050" y="209550"/>
                  </a:cubicBezTo>
                  <a:cubicBezTo>
                    <a:pt x="4787900" y="222250"/>
                    <a:pt x="4862830" y="219710"/>
                    <a:pt x="4926330" y="234950"/>
                  </a:cubicBezTo>
                  <a:cubicBezTo>
                    <a:pt x="4983480" y="248920"/>
                    <a:pt x="5034280" y="265430"/>
                    <a:pt x="5082540" y="290830"/>
                  </a:cubicBezTo>
                  <a:cubicBezTo>
                    <a:pt x="5130800" y="314960"/>
                    <a:pt x="5181600" y="353060"/>
                    <a:pt x="5217160" y="383540"/>
                  </a:cubicBezTo>
                  <a:cubicBezTo>
                    <a:pt x="5245100" y="406400"/>
                    <a:pt x="5262880" y="424180"/>
                    <a:pt x="5284470" y="452120"/>
                  </a:cubicBezTo>
                  <a:cubicBezTo>
                    <a:pt x="5311140" y="486410"/>
                    <a:pt x="5342890" y="532130"/>
                    <a:pt x="5361940" y="575310"/>
                  </a:cubicBezTo>
                  <a:cubicBezTo>
                    <a:pt x="5379720" y="615950"/>
                    <a:pt x="5389880" y="645160"/>
                    <a:pt x="5398770" y="701040"/>
                  </a:cubicBezTo>
                  <a:cubicBezTo>
                    <a:pt x="5416550" y="808990"/>
                    <a:pt x="5420360" y="1055370"/>
                    <a:pt x="5416550" y="1187450"/>
                  </a:cubicBezTo>
                  <a:cubicBezTo>
                    <a:pt x="5414010" y="1278890"/>
                    <a:pt x="5403850" y="1344930"/>
                    <a:pt x="5394960" y="1418590"/>
                  </a:cubicBezTo>
                  <a:cubicBezTo>
                    <a:pt x="5386070" y="1488440"/>
                    <a:pt x="5380990" y="1540510"/>
                    <a:pt x="5364480" y="1619250"/>
                  </a:cubicBezTo>
                  <a:cubicBezTo>
                    <a:pt x="5339080" y="1734820"/>
                    <a:pt x="5280660" y="1875790"/>
                    <a:pt x="5245100" y="2043430"/>
                  </a:cubicBezTo>
                  <a:cubicBezTo>
                    <a:pt x="5194300" y="2278380"/>
                    <a:pt x="5139690" y="2665730"/>
                    <a:pt x="5116830" y="2901950"/>
                  </a:cubicBezTo>
                  <a:cubicBezTo>
                    <a:pt x="5100320" y="3067050"/>
                    <a:pt x="5100320" y="3176270"/>
                    <a:pt x="5097780" y="3323590"/>
                  </a:cubicBezTo>
                  <a:cubicBezTo>
                    <a:pt x="5095240" y="3487420"/>
                    <a:pt x="5115560" y="3712210"/>
                    <a:pt x="5101590" y="3843020"/>
                  </a:cubicBezTo>
                  <a:cubicBezTo>
                    <a:pt x="5092700" y="3924300"/>
                    <a:pt x="5072380" y="3958590"/>
                    <a:pt x="5057140" y="4039870"/>
                  </a:cubicBezTo>
                  <a:cubicBezTo>
                    <a:pt x="5031740" y="4170680"/>
                    <a:pt x="5016500" y="4411980"/>
                    <a:pt x="4977130" y="4551680"/>
                  </a:cubicBezTo>
                  <a:cubicBezTo>
                    <a:pt x="4949190" y="4653280"/>
                    <a:pt x="4909820" y="4753610"/>
                    <a:pt x="4871720" y="4808220"/>
                  </a:cubicBezTo>
                  <a:cubicBezTo>
                    <a:pt x="4848860" y="4839970"/>
                    <a:pt x="4831080" y="4853940"/>
                    <a:pt x="4801870" y="4871720"/>
                  </a:cubicBezTo>
                  <a:cubicBezTo>
                    <a:pt x="4767580" y="4893310"/>
                    <a:pt x="4732020" y="4904740"/>
                    <a:pt x="4677410" y="4919980"/>
                  </a:cubicBezTo>
                  <a:cubicBezTo>
                    <a:pt x="4582160" y="4946650"/>
                    <a:pt x="4372610" y="4978400"/>
                    <a:pt x="4269740" y="4991100"/>
                  </a:cubicBezTo>
                  <a:cubicBezTo>
                    <a:pt x="4207510" y="4998720"/>
                    <a:pt x="4161790" y="4992370"/>
                    <a:pt x="4119880" y="5003800"/>
                  </a:cubicBezTo>
                  <a:cubicBezTo>
                    <a:pt x="4086860" y="5012690"/>
                    <a:pt x="4075430" y="5033010"/>
                    <a:pt x="4037330" y="5045710"/>
                  </a:cubicBezTo>
                  <a:cubicBezTo>
                    <a:pt x="3962400" y="5071110"/>
                    <a:pt x="3860800" y="5096510"/>
                    <a:pt x="3691890" y="5113020"/>
                  </a:cubicBezTo>
                  <a:cubicBezTo>
                    <a:pt x="3235960" y="5157470"/>
                    <a:pt x="1639570" y="5085080"/>
                    <a:pt x="1140460" y="5121910"/>
                  </a:cubicBezTo>
                  <a:cubicBezTo>
                    <a:pt x="932180" y="5137150"/>
                    <a:pt x="844550" y="5172710"/>
                    <a:pt x="699770" y="5185410"/>
                  </a:cubicBezTo>
                  <a:cubicBezTo>
                    <a:pt x="561340" y="5198110"/>
                    <a:pt x="373380" y="5182870"/>
                    <a:pt x="293370" y="5200650"/>
                  </a:cubicBezTo>
                  <a:cubicBezTo>
                    <a:pt x="257810" y="5208270"/>
                    <a:pt x="246380" y="5226050"/>
                    <a:pt x="220980" y="5231130"/>
                  </a:cubicBezTo>
                  <a:cubicBezTo>
                    <a:pt x="195580" y="5236210"/>
                    <a:pt x="167640" y="5237480"/>
                    <a:pt x="139700" y="5232400"/>
                  </a:cubicBezTo>
                  <a:cubicBezTo>
                    <a:pt x="106680" y="5227320"/>
                    <a:pt x="59690" y="5214620"/>
                    <a:pt x="36830" y="5194300"/>
                  </a:cubicBezTo>
                  <a:cubicBezTo>
                    <a:pt x="17780" y="5177790"/>
                    <a:pt x="1270" y="5152390"/>
                    <a:pt x="1270" y="5130800"/>
                  </a:cubicBezTo>
                  <a:cubicBezTo>
                    <a:pt x="1270" y="5109210"/>
                    <a:pt x="16510" y="5078730"/>
                    <a:pt x="34290" y="5066030"/>
                  </a:cubicBezTo>
                  <a:cubicBezTo>
                    <a:pt x="52070" y="5053330"/>
                    <a:pt x="86360" y="5049520"/>
                    <a:pt x="106680" y="5057140"/>
                  </a:cubicBezTo>
                  <a:cubicBezTo>
                    <a:pt x="127000" y="5064760"/>
                    <a:pt x="149860" y="5091430"/>
                    <a:pt x="154940" y="5111750"/>
                  </a:cubicBezTo>
                  <a:cubicBezTo>
                    <a:pt x="160020" y="5132070"/>
                    <a:pt x="149860" y="5166360"/>
                    <a:pt x="135890" y="5181600"/>
                  </a:cubicBezTo>
                  <a:cubicBezTo>
                    <a:pt x="121920" y="5196840"/>
                    <a:pt x="88900" y="5208270"/>
                    <a:pt x="67310" y="5205730"/>
                  </a:cubicBezTo>
                  <a:cubicBezTo>
                    <a:pt x="45720" y="5203190"/>
                    <a:pt x="17780" y="5182870"/>
                    <a:pt x="8890" y="5163820"/>
                  </a:cubicBezTo>
                  <a:cubicBezTo>
                    <a:pt x="0" y="5144770"/>
                    <a:pt x="0" y="5109210"/>
                    <a:pt x="11430" y="5090160"/>
                  </a:cubicBezTo>
                  <a:cubicBezTo>
                    <a:pt x="22860" y="5071110"/>
                    <a:pt x="46990" y="5057140"/>
                    <a:pt x="73660" y="5052060"/>
                  </a:cubicBezTo>
                  <a:cubicBezTo>
                    <a:pt x="110490" y="5045710"/>
                    <a:pt x="167640" y="5078730"/>
                    <a:pt x="214630" y="5078730"/>
                  </a:cubicBezTo>
                  <a:cubicBezTo>
                    <a:pt x="260350" y="5078730"/>
                    <a:pt x="297180" y="5058410"/>
                    <a:pt x="350520" y="5053330"/>
                  </a:cubicBezTo>
                  <a:cubicBezTo>
                    <a:pt x="427990" y="5046980"/>
                    <a:pt x="525780" y="5063490"/>
                    <a:pt x="633730" y="5057140"/>
                  </a:cubicBezTo>
                  <a:cubicBezTo>
                    <a:pt x="778510" y="5048250"/>
                    <a:pt x="927100" y="5003800"/>
                    <a:pt x="1140460" y="4989830"/>
                  </a:cubicBezTo>
                  <a:cubicBezTo>
                    <a:pt x="1502410" y="4966970"/>
                    <a:pt x="2157730" y="4999990"/>
                    <a:pt x="2608580" y="4997450"/>
                  </a:cubicBezTo>
                  <a:cubicBezTo>
                    <a:pt x="2992120" y="4994910"/>
                    <a:pt x="3425190" y="5005070"/>
                    <a:pt x="3674110" y="4980940"/>
                  </a:cubicBezTo>
                  <a:cubicBezTo>
                    <a:pt x="3810000" y="4968240"/>
                    <a:pt x="3906520" y="4949190"/>
                    <a:pt x="3985260" y="4926330"/>
                  </a:cubicBezTo>
                  <a:cubicBezTo>
                    <a:pt x="4036060" y="4911090"/>
                    <a:pt x="4064000" y="4886960"/>
                    <a:pt x="4105910" y="4875530"/>
                  </a:cubicBezTo>
                  <a:cubicBezTo>
                    <a:pt x="4149090" y="4864100"/>
                    <a:pt x="4184650" y="4870450"/>
                    <a:pt x="4241800" y="4861560"/>
                  </a:cubicBezTo>
                  <a:cubicBezTo>
                    <a:pt x="4338320" y="4846320"/>
                    <a:pt x="4532630" y="4817110"/>
                    <a:pt x="4626610" y="4781550"/>
                  </a:cubicBezTo>
                  <a:cubicBezTo>
                    <a:pt x="4685030" y="4759960"/>
                    <a:pt x="4737100" y="4738370"/>
                    <a:pt x="4761230" y="4705350"/>
                  </a:cubicBezTo>
                  <a:cubicBezTo>
                    <a:pt x="4779010" y="4681220"/>
                    <a:pt x="4770120" y="4650740"/>
                    <a:pt x="4781550" y="4620260"/>
                  </a:cubicBezTo>
                  <a:cubicBezTo>
                    <a:pt x="4795520" y="4582160"/>
                    <a:pt x="4824730" y="4550410"/>
                    <a:pt x="4842510" y="4494530"/>
                  </a:cubicBezTo>
                  <a:cubicBezTo>
                    <a:pt x="4872990" y="4399280"/>
                    <a:pt x="4888230" y="4210050"/>
                    <a:pt x="4912360" y="4091940"/>
                  </a:cubicBezTo>
                  <a:cubicBezTo>
                    <a:pt x="4931410" y="3999230"/>
                    <a:pt x="4956810" y="3953510"/>
                    <a:pt x="4972050" y="3843020"/>
                  </a:cubicBezTo>
                  <a:cubicBezTo>
                    <a:pt x="5001260" y="3627120"/>
                    <a:pt x="4974590" y="3190240"/>
                    <a:pt x="5002530" y="2877820"/>
                  </a:cubicBezTo>
                  <a:cubicBezTo>
                    <a:pt x="5029200" y="2580640"/>
                    <a:pt x="5083810" y="2244090"/>
                    <a:pt x="5133340" y="2010410"/>
                  </a:cubicBezTo>
                  <a:cubicBezTo>
                    <a:pt x="5167630" y="1847850"/>
                    <a:pt x="5219700" y="1738630"/>
                    <a:pt x="5246370" y="1601470"/>
                  </a:cubicBezTo>
                  <a:cubicBezTo>
                    <a:pt x="5273040" y="1465580"/>
                    <a:pt x="5287010" y="1319530"/>
                    <a:pt x="5292090" y="1188720"/>
                  </a:cubicBezTo>
                  <a:cubicBezTo>
                    <a:pt x="5297170" y="1070610"/>
                    <a:pt x="5289550" y="949960"/>
                    <a:pt x="5280660" y="852170"/>
                  </a:cubicBezTo>
                  <a:cubicBezTo>
                    <a:pt x="5273040" y="774700"/>
                    <a:pt x="5267960" y="699770"/>
                    <a:pt x="5247640" y="645160"/>
                  </a:cubicBezTo>
                  <a:cubicBezTo>
                    <a:pt x="5232400" y="604520"/>
                    <a:pt x="5208270" y="575310"/>
                    <a:pt x="5185410" y="546100"/>
                  </a:cubicBezTo>
                  <a:cubicBezTo>
                    <a:pt x="5165090" y="519430"/>
                    <a:pt x="5143500" y="497840"/>
                    <a:pt x="5118100" y="476250"/>
                  </a:cubicBezTo>
                  <a:cubicBezTo>
                    <a:pt x="5091430" y="453390"/>
                    <a:pt x="5062220" y="429260"/>
                    <a:pt x="5030470" y="410210"/>
                  </a:cubicBezTo>
                  <a:cubicBezTo>
                    <a:pt x="4996180" y="388620"/>
                    <a:pt x="4955540" y="367030"/>
                    <a:pt x="4916170" y="355600"/>
                  </a:cubicBezTo>
                  <a:cubicBezTo>
                    <a:pt x="4879340" y="345440"/>
                    <a:pt x="4848860" y="351790"/>
                    <a:pt x="4801870" y="344170"/>
                  </a:cubicBezTo>
                  <a:cubicBezTo>
                    <a:pt x="4723130" y="331470"/>
                    <a:pt x="4588510" y="288290"/>
                    <a:pt x="4490720" y="273050"/>
                  </a:cubicBezTo>
                  <a:cubicBezTo>
                    <a:pt x="4404360" y="259080"/>
                    <a:pt x="4351020" y="257810"/>
                    <a:pt x="4243070" y="252730"/>
                  </a:cubicBezTo>
                  <a:cubicBezTo>
                    <a:pt x="4037330" y="242570"/>
                    <a:pt x="3684270" y="246380"/>
                    <a:pt x="3345180" y="232410"/>
                  </a:cubicBezTo>
                  <a:cubicBezTo>
                    <a:pt x="2899410" y="213360"/>
                    <a:pt x="2219960" y="153670"/>
                    <a:pt x="1800860" y="135890"/>
                  </a:cubicBezTo>
                  <a:cubicBezTo>
                    <a:pt x="1515110" y="123190"/>
                    <a:pt x="1276350" y="119380"/>
                    <a:pt x="1076960" y="119380"/>
                  </a:cubicBezTo>
                  <a:cubicBezTo>
                    <a:pt x="935990" y="119380"/>
                    <a:pt x="812800" y="123190"/>
                    <a:pt x="715010" y="128270"/>
                  </a:cubicBezTo>
                  <a:cubicBezTo>
                    <a:pt x="648970" y="130810"/>
                    <a:pt x="595630" y="123190"/>
                    <a:pt x="548640" y="139700"/>
                  </a:cubicBezTo>
                  <a:cubicBezTo>
                    <a:pt x="508000" y="153670"/>
                    <a:pt x="473710" y="171450"/>
                    <a:pt x="444500" y="212090"/>
                  </a:cubicBezTo>
                  <a:cubicBezTo>
                    <a:pt x="394970" y="281940"/>
                    <a:pt x="373380" y="434340"/>
                    <a:pt x="344170" y="568960"/>
                  </a:cubicBezTo>
                  <a:cubicBezTo>
                    <a:pt x="307340" y="741680"/>
                    <a:pt x="271780" y="986790"/>
                    <a:pt x="254000" y="1165860"/>
                  </a:cubicBezTo>
                  <a:cubicBezTo>
                    <a:pt x="238760" y="1310640"/>
                    <a:pt x="238760" y="1362710"/>
                    <a:pt x="233680" y="1560830"/>
                  </a:cubicBezTo>
                  <a:cubicBezTo>
                    <a:pt x="218440" y="2169160"/>
                    <a:pt x="279400" y="5035550"/>
                    <a:pt x="237490" y="5269230"/>
                  </a:cubicBezTo>
                  <a:cubicBezTo>
                    <a:pt x="232410" y="5294630"/>
                    <a:pt x="231140" y="5299710"/>
                    <a:pt x="222250" y="5309870"/>
                  </a:cubicBezTo>
                  <a:cubicBezTo>
                    <a:pt x="213360" y="5320030"/>
                    <a:pt x="196850" y="5328920"/>
                    <a:pt x="182880" y="5330190"/>
                  </a:cubicBezTo>
                  <a:cubicBezTo>
                    <a:pt x="168910" y="5331460"/>
                    <a:pt x="152400" y="5328920"/>
                    <a:pt x="140970" y="5320030"/>
                  </a:cubicBezTo>
                  <a:cubicBezTo>
                    <a:pt x="128270" y="5309870"/>
                    <a:pt x="113030" y="5269230"/>
                    <a:pt x="113030" y="52692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592" y="397331"/>
            <a:ext cx="17035708" cy="9063975"/>
          </a:xfrm>
          <a:custGeom>
            <a:avLst/>
            <a:gdLst/>
            <a:ahLst/>
            <a:cxnLst/>
            <a:rect l="l" t="t" r="r" b="b"/>
            <a:pathLst>
              <a:path w="17035708" h="9063975">
                <a:moveTo>
                  <a:pt x="0" y="0"/>
                </a:moveTo>
                <a:lnTo>
                  <a:pt x="17035708" y="0"/>
                </a:lnTo>
                <a:lnTo>
                  <a:pt x="17035708" y="9063975"/>
                </a:lnTo>
                <a:lnTo>
                  <a:pt x="0" y="906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28522" y="2231708"/>
            <a:ext cx="2807970" cy="1799273"/>
            <a:chOff x="0" y="0"/>
            <a:chExt cx="3743960" cy="2399030"/>
          </a:xfrm>
        </p:grpSpPr>
        <p:sp>
          <p:nvSpPr>
            <p:cNvPr id="4" name="Freeform 4"/>
            <p:cNvSpPr/>
            <p:nvPr/>
          </p:nvSpPr>
          <p:spPr>
            <a:xfrm>
              <a:off x="41910" y="39370"/>
              <a:ext cx="3651250" cy="2336800"/>
            </a:xfrm>
            <a:custGeom>
              <a:avLst/>
              <a:gdLst/>
              <a:ahLst/>
              <a:cxnLst/>
              <a:rect l="l" t="t" r="r" b="b"/>
              <a:pathLst>
                <a:path w="3651250" h="2336800">
                  <a:moveTo>
                    <a:pt x="196850" y="1503680"/>
                  </a:moveTo>
                  <a:cubicBezTo>
                    <a:pt x="147320" y="1217930"/>
                    <a:pt x="140970" y="1116330"/>
                    <a:pt x="140970" y="1041400"/>
                  </a:cubicBezTo>
                  <a:cubicBezTo>
                    <a:pt x="140970" y="982980"/>
                    <a:pt x="146050" y="933450"/>
                    <a:pt x="153670" y="883920"/>
                  </a:cubicBezTo>
                  <a:cubicBezTo>
                    <a:pt x="160020" y="838200"/>
                    <a:pt x="168910" y="792480"/>
                    <a:pt x="180340" y="753110"/>
                  </a:cubicBezTo>
                  <a:cubicBezTo>
                    <a:pt x="190500" y="720090"/>
                    <a:pt x="191770" y="693420"/>
                    <a:pt x="217170" y="662940"/>
                  </a:cubicBezTo>
                  <a:cubicBezTo>
                    <a:pt x="261620" y="607060"/>
                    <a:pt x="387350" y="538480"/>
                    <a:pt x="476250" y="487680"/>
                  </a:cubicBezTo>
                  <a:cubicBezTo>
                    <a:pt x="563880" y="438150"/>
                    <a:pt x="638810" y="407670"/>
                    <a:pt x="748030" y="359410"/>
                  </a:cubicBezTo>
                  <a:cubicBezTo>
                    <a:pt x="906780" y="288290"/>
                    <a:pt x="1182370" y="173990"/>
                    <a:pt x="1342390" y="113030"/>
                  </a:cubicBezTo>
                  <a:cubicBezTo>
                    <a:pt x="1449070" y="72390"/>
                    <a:pt x="1515110" y="38100"/>
                    <a:pt x="1612900" y="20320"/>
                  </a:cubicBezTo>
                  <a:cubicBezTo>
                    <a:pt x="1723390" y="0"/>
                    <a:pt x="1845310" y="8890"/>
                    <a:pt x="1976120" y="11430"/>
                  </a:cubicBezTo>
                  <a:cubicBezTo>
                    <a:pt x="2128520" y="15240"/>
                    <a:pt x="2320290" y="21590"/>
                    <a:pt x="2470150" y="44450"/>
                  </a:cubicBezTo>
                  <a:cubicBezTo>
                    <a:pt x="2597150" y="63500"/>
                    <a:pt x="2713990" y="96520"/>
                    <a:pt x="2818130" y="127000"/>
                  </a:cubicBezTo>
                  <a:cubicBezTo>
                    <a:pt x="2904490" y="152400"/>
                    <a:pt x="2971800" y="182880"/>
                    <a:pt x="3054350" y="207010"/>
                  </a:cubicBezTo>
                  <a:cubicBezTo>
                    <a:pt x="3143250" y="232410"/>
                    <a:pt x="3256280" y="240030"/>
                    <a:pt x="3337560" y="273050"/>
                  </a:cubicBezTo>
                  <a:cubicBezTo>
                    <a:pt x="3406140" y="300990"/>
                    <a:pt x="3469640" y="345440"/>
                    <a:pt x="3515360" y="378460"/>
                  </a:cubicBezTo>
                  <a:cubicBezTo>
                    <a:pt x="3547110" y="401320"/>
                    <a:pt x="3568700" y="417830"/>
                    <a:pt x="3589020" y="443230"/>
                  </a:cubicBezTo>
                  <a:cubicBezTo>
                    <a:pt x="3609340" y="468630"/>
                    <a:pt x="3624580" y="496570"/>
                    <a:pt x="3634740" y="529590"/>
                  </a:cubicBezTo>
                  <a:cubicBezTo>
                    <a:pt x="3646170" y="567690"/>
                    <a:pt x="3651250" y="604520"/>
                    <a:pt x="3651250" y="657860"/>
                  </a:cubicBezTo>
                  <a:cubicBezTo>
                    <a:pt x="3649980" y="749300"/>
                    <a:pt x="3622040" y="941070"/>
                    <a:pt x="3596640" y="1027430"/>
                  </a:cubicBezTo>
                  <a:cubicBezTo>
                    <a:pt x="3582670" y="1076960"/>
                    <a:pt x="3571240" y="1088390"/>
                    <a:pt x="3545840" y="1137920"/>
                  </a:cubicBezTo>
                  <a:cubicBezTo>
                    <a:pt x="3488690" y="1247140"/>
                    <a:pt x="3309620" y="1520190"/>
                    <a:pt x="3239770" y="1648460"/>
                  </a:cubicBezTo>
                  <a:cubicBezTo>
                    <a:pt x="3199130" y="1723390"/>
                    <a:pt x="3188970" y="1765300"/>
                    <a:pt x="3149600" y="1830070"/>
                  </a:cubicBezTo>
                  <a:cubicBezTo>
                    <a:pt x="3098800" y="1912620"/>
                    <a:pt x="3016250" y="2028190"/>
                    <a:pt x="2951480" y="2095500"/>
                  </a:cubicBezTo>
                  <a:cubicBezTo>
                    <a:pt x="2904490" y="2145030"/>
                    <a:pt x="2863850" y="2180590"/>
                    <a:pt x="2811780" y="2211070"/>
                  </a:cubicBezTo>
                  <a:cubicBezTo>
                    <a:pt x="2757170" y="2242820"/>
                    <a:pt x="2694940" y="2264410"/>
                    <a:pt x="2627630" y="2279650"/>
                  </a:cubicBezTo>
                  <a:cubicBezTo>
                    <a:pt x="2550160" y="2297430"/>
                    <a:pt x="2494280" y="2299970"/>
                    <a:pt x="2373630" y="2306320"/>
                  </a:cubicBezTo>
                  <a:cubicBezTo>
                    <a:pt x="2075180" y="2321560"/>
                    <a:pt x="1009650" y="2336800"/>
                    <a:pt x="819150" y="2308860"/>
                  </a:cubicBezTo>
                  <a:cubicBezTo>
                    <a:pt x="774700" y="2302510"/>
                    <a:pt x="764540" y="2293620"/>
                    <a:pt x="739140" y="2284730"/>
                  </a:cubicBezTo>
                  <a:cubicBezTo>
                    <a:pt x="715010" y="2275840"/>
                    <a:pt x="697230" y="2272030"/>
                    <a:pt x="668020" y="2254250"/>
                  </a:cubicBezTo>
                  <a:cubicBezTo>
                    <a:pt x="607060" y="2218690"/>
                    <a:pt x="500380" y="2134870"/>
                    <a:pt x="412750" y="2054860"/>
                  </a:cubicBezTo>
                  <a:cubicBezTo>
                    <a:pt x="304800" y="1957070"/>
                    <a:pt x="133350" y="1775460"/>
                    <a:pt x="78740" y="1701800"/>
                  </a:cubicBezTo>
                  <a:cubicBezTo>
                    <a:pt x="57150" y="1672590"/>
                    <a:pt x="50800" y="1659890"/>
                    <a:pt x="40640" y="1634490"/>
                  </a:cubicBezTo>
                  <a:cubicBezTo>
                    <a:pt x="27940" y="1604010"/>
                    <a:pt x="19050" y="1565910"/>
                    <a:pt x="13970" y="1529080"/>
                  </a:cubicBezTo>
                  <a:cubicBezTo>
                    <a:pt x="8890" y="1490980"/>
                    <a:pt x="0" y="1438910"/>
                    <a:pt x="11430" y="1409700"/>
                  </a:cubicBezTo>
                  <a:cubicBezTo>
                    <a:pt x="20320" y="1386840"/>
                    <a:pt x="41910" y="1366520"/>
                    <a:pt x="60960" y="1360170"/>
                  </a:cubicBezTo>
                  <a:cubicBezTo>
                    <a:pt x="80010" y="1353820"/>
                    <a:pt x="113030" y="1361440"/>
                    <a:pt x="128270" y="1374140"/>
                  </a:cubicBezTo>
                  <a:cubicBezTo>
                    <a:pt x="144780" y="1386840"/>
                    <a:pt x="156210" y="1418590"/>
                    <a:pt x="156210" y="1437640"/>
                  </a:cubicBezTo>
                  <a:cubicBezTo>
                    <a:pt x="156210" y="1452880"/>
                    <a:pt x="147320" y="1469390"/>
                    <a:pt x="137160" y="1480820"/>
                  </a:cubicBezTo>
                  <a:cubicBezTo>
                    <a:pt x="127000" y="1492250"/>
                    <a:pt x="111760" y="1502410"/>
                    <a:pt x="96520" y="1503680"/>
                  </a:cubicBezTo>
                  <a:cubicBezTo>
                    <a:pt x="77470" y="1506220"/>
                    <a:pt x="45720" y="1496060"/>
                    <a:pt x="30480" y="1483360"/>
                  </a:cubicBezTo>
                  <a:cubicBezTo>
                    <a:pt x="17780" y="1473200"/>
                    <a:pt x="11430" y="1456690"/>
                    <a:pt x="8890" y="1441450"/>
                  </a:cubicBezTo>
                  <a:cubicBezTo>
                    <a:pt x="6350" y="1426210"/>
                    <a:pt x="10160" y="1407160"/>
                    <a:pt x="17780" y="1394460"/>
                  </a:cubicBezTo>
                  <a:cubicBezTo>
                    <a:pt x="25400" y="1381760"/>
                    <a:pt x="38100" y="1367790"/>
                    <a:pt x="53340" y="1362710"/>
                  </a:cubicBezTo>
                  <a:cubicBezTo>
                    <a:pt x="71120" y="1356360"/>
                    <a:pt x="105410" y="1360170"/>
                    <a:pt x="121920" y="1369060"/>
                  </a:cubicBezTo>
                  <a:cubicBezTo>
                    <a:pt x="135890" y="1376680"/>
                    <a:pt x="144780" y="1388110"/>
                    <a:pt x="151130" y="1405890"/>
                  </a:cubicBezTo>
                  <a:cubicBezTo>
                    <a:pt x="162560" y="1435100"/>
                    <a:pt x="152400" y="1501140"/>
                    <a:pt x="160020" y="1539240"/>
                  </a:cubicBezTo>
                  <a:cubicBezTo>
                    <a:pt x="166370" y="1568450"/>
                    <a:pt x="172720" y="1590040"/>
                    <a:pt x="185420" y="1614170"/>
                  </a:cubicBezTo>
                  <a:cubicBezTo>
                    <a:pt x="199390" y="1640840"/>
                    <a:pt x="220980" y="1663700"/>
                    <a:pt x="246380" y="1689100"/>
                  </a:cubicBezTo>
                  <a:cubicBezTo>
                    <a:pt x="279400" y="1722120"/>
                    <a:pt x="336550" y="1758950"/>
                    <a:pt x="369570" y="1793240"/>
                  </a:cubicBezTo>
                  <a:cubicBezTo>
                    <a:pt x="396240" y="1819910"/>
                    <a:pt x="403860" y="1841500"/>
                    <a:pt x="434340" y="1871980"/>
                  </a:cubicBezTo>
                  <a:cubicBezTo>
                    <a:pt x="485140" y="1922780"/>
                    <a:pt x="604520" y="2016760"/>
                    <a:pt x="657860" y="2061210"/>
                  </a:cubicBezTo>
                  <a:cubicBezTo>
                    <a:pt x="687070" y="2085340"/>
                    <a:pt x="701040" y="2101850"/>
                    <a:pt x="727710" y="2118360"/>
                  </a:cubicBezTo>
                  <a:cubicBezTo>
                    <a:pt x="755650" y="2136140"/>
                    <a:pt x="772160" y="2151380"/>
                    <a:pt x="821690" y="2162810"/>
                  </a:cubicBezTo>
                  <a:cubicBezTo>
                    <a:pt x="980440" y="2199640"/>
                    <a:pt x="1549400" y="2174240"/>
                    <a:pt x="1865630" y="2170430"/>
                  </a:cubicBezTo>
                  <a:cubicBezTo>
                    <a:pt x="2128520" y="2166620"/>
                    <a:pt x="2440940" y="2171700"/>
                    <a:pt x="2586990" y="2145030"/>
                  </a:cubicBezTo>
                  <a:cubicBezTo>
                    <a:pt x="2653030" y="2132330"/>
                    <a:pt x="2683510" y="2120900"/>
                    <a:pt x="2727960" y="2096770"/>
                  </a:cubicBezTo>
                  <a:cubicBezTo>
                    <a:pt x="2776220" y="2070100"/>
                    <a:pt x="2818130" y="2034540"/>
                    <a:pt x="2865120" y="1985010"/>
                  </a:cubicBezTo>
                  <a:cubicBezTo>
                    <a:pt x="2931160" y="1915160"/>
                    <a:pt x="3016250" y="1794510"/>
                    <a:pt x="3073400" y="1701800"/>
                  </a:cubicBezTo>
                  <a:cubicBezTo>
                    <a:pt x="3124200" y="1620520"/>
                    <a:pt x="3159760" y="1515110"/>
                    <a:pt x="3195320" y="1459230"/>
                  </a:cubicBezTo>
                  <a:cubicBezTo>
                    <a:pt x="3215640" y="1426210"/>
                    <a:pt x="3234690" y="1413510"/>
                    <a:pt x="3251200" y="1385570"/>
                  </a:cubicBezTo>
                  <a:cubicBezTo>
                    <a:pt x="3270250" y="1352550"/>
                    <a:pt x="3279140" y="1316990"/>
                    <a:pt x="3303270" y="1272540"/>
                  </a:cubicBezTo>
                  <a:cubicBezTo>
                    <a:pt x="3341370" y="1202690"/>
                    <a:pt x="3430270" y="1107440"/>
                    <a:pt x="3465830" y="1010920"/>
                  </a:cubicBezTo>
                  <a:cubicBezTo>
                    <a:pt x="3503930" y="908050"/>
                    <a:pt x="3517900" y="759460"/>
                    <a:pt x="3519170" y="671830"/>
                  </a:cubicBezTo>
                  <a:cubicBezTo>
                    <a:pt x="3519170" y="615950"/>
                    <a:pt x="3524250" y="576580"/>
                    <a:pt x="3500120" y="534670"/>
                  </a:cubicBezTo>
                  <a:cubicBezTo>
                    <a:pt x="3467100" y="478790"/>
                    <a:pt x="3399790" y="433070"/>
                    <a:pt x="3305810" y="387350"/>
                  </a:cubicBezTo>
                  <a:cubicBezTo>
                    <a:pt x="3129280" y="300990"/>
                    <a:pt x="2710180" y="204470"/>
                    <a:pt x="2466340" y="165100"/>
                  </a:cubicBezTo>
                  <a:cubicBezTo>
                    <a:pt x="2283460" y="135890"/>
                    <a:pt x="2108200" y="138430"/>
                    <a:pt x="1978660" y="135890"/>
                  </a:cubicBezTo>
                  <a:cubicBezTo>
                    <a:pt x="1892300" y="134620"/>
                    <a:pt x="1830070" y="135890"/>
                    <a:pt x="1761490" y="139700"/>
                  </a:cubicBezTo>
                  <a:cubicBezTo>
                    <a:pt x="1699260" y="142240"/>
                    <a:pt x="1642110" y="140970"/>
                    <a:pt x="1582420" y="153670"/>
                  </a:cubicBezTo>
                  <a:cubicBezTo>
                    <a:pt x="1518920" y="166370"/>
                    <a:pt x="1470660" y="189230"/>
                    <a:pt x="1389380" y="219710"/>
                  </a:cubicBezTo>
                  <a:cubicBezTo>
                    <a:pt x="1245870" y="274320"/>
                    <a:pt x="955040" y="397510"/>
                    <a:pt x="798830" y="467360"/>
                  </a:cubicBezTo>
                  <a:cubicBezTo>
                    <a:pt x="694690" y="514350"/>
                    <a:pt x="623570" y="541020"/>
                    <a:pt x="542290" y="591820"/>
                  </a:cubicBezTo>
                  <a:cubicBezTo>
                    <a:pt x="457200" y="643890"/>
                    <a:pt x="345440" y="701040"/>
                    <a:pt x="299720" y="778510"/>
                  </a:cubicBezTo>
                  <a:cubicBezTo>
                    <a:pt x="257810" y="849630"/>
                    <a:pt x="265430" y="948690"/>
                    <a:pt x="261620" y="1032510"/>
                  </a:cubicBezTo>
                  <a:cubicBezTo>
                    <a:pt x="259080" y="1113790"/>
                    <a:pt x="269240" y="1196340"/>
                    <a:pt x="279400" y="1275080"/>
                  </a:cubicBezTo>
                  <a:cubicBezTo>
                    <a:pt x="289560" y="1350010"/>
                    <a:pt x="327660" y="1449070"/>
                    <a:pt x="322580" y="1493520"/>
                  </a:cubicBezTo>
                  <a:cubicBezTo>
                    <a:pt x="320040" y="1513840"/>
                    <a:pt x="314960" y="1525270"/>
                    <a:pt x="304800" y="1535430"/>
                  </a:cubicBezTo>
                  <a:cubicBezTo>
                    <a:pt x="294640" y="1545590"/>
                    <a:pt x="278130" y="1553210"/>
                    <a:pt x="264160" y="1554480"/>
                  </a:cubicBezTo>
                  <a:cubicBezTo>
                    <a:pt x="250190" y="1555750"/>
                    <a:pt x="232410" y="1550670"/>
                    <a:pt x="220980" y="1541780"/>
                  </a:cubicBezTo>
                  <a:cubicBezTo>
                    <a:pt x="209550" y="1532890"/>
                    <a:pt x="196850" y="1503680"/>
                    <a:pt x="196850" y="15036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8193" y="713528"/>
            <a:ext cx="15149738" cy="7479946"/>
          </a:xfrm>
          <a:custGeom>
            <a:avLst/>
            <a:gdLst/>
            <a:ahLst/>
            <a:cxnLst/>
            <a:rect l="l" t="t" r="r" b="b"/>
            <a:pathLst>
              <a:path w="15149738" h="7479946">
                <a:moveTo>
                  <a:pt x="0" y="0"/>
                </a:moveTo>
                <a:lnTo>
                  <a:pt x="15149738" y="0"/>
                </a:lnTo>
                <a:lnTo>
                  <a:pt x="15149738" y="7479946"/>
                </a:lnTo>
                <a:lnTo>
                  <a:pt x="0" y="7479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8193" y="8126799"/>
            <a:ext cx="151497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將完成的ppt拖拉至裡面，等待，即可完成。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1400" y="499859"/>
            <a:ext cx="16485200" cy="9287283"/>
          </a:xfrm>
          <a:custGeom>
            <a:avLst/>
            <a:gdLst/>
            <a:ahLst/>
            <a:cxnLst/>
            <a:rect l="l" t="t" r="r" b="b"/>
            <a:pathLst>
              <a:path w="16485200" h="9287283">
                <a:moveTo>
                  <a:pt x="0" y="0"/>
                </a:moveTo>
                <a:lnTo>
                  <a:pt x="16485200" y="0"/>
                </a:lnTo>
                <a:lnTo>
                  <a:pt x="16485200" y="9287282"/>
                </a:lnTo>
                <a:lnTo>
                  <a:pt x="0" y="928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94813" y="3769306"/>
            <a:ext cx="10698374" cy="6017836"/>
          </a:xfrm>
          <a:custGeom>
            <a:avLst/>
            <a:gdLst/>
            <a:ahLst/>
            <a:cxnLst/>
            <a:rect l="l" t="t" r="r" b="b"/>
            <a:pathLst>
              <a:path w="10698374" h="6017836">
                <a:moveTo>
                  <a:pt x="0" y="0"/>
                </a:moveTo>
                <a:lnTo>
                  <a:pt x="10698374" y="0"/>
                </a:lnTo>
                <a:lnTo>
                  <a:pt x="10698374" y="6017835"/>
                </a:lnTo>
                <a:lnTo>
                  <a:pt x="0" y="6017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81538" y="1704921"/>
            <a:ext cx="17324924" cy="8389371"/>
            <a:chOff x="0" y="0"/>
            <a:chExt cx="4562943" cy="2209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62943" cy="2209546"/>
            </a:xfrm>
            <a:custGeom>
              <a:avLst/>
              <a:gdLst/>
              <a:ahLst/>
              <a:cxnLst/>
              <a:rect l="l" t="t" r="r" b="b"/>
              <a:pathLst>
                <a:path w="4562943" h="2209546">
                  <a:moveTo>
                    <a:pt x="22790" y="0"/>
                  </a:moveTo>
                  <a:lnTo>
                    <a:pt x="4540153" y="0"/>
                  </a:lnTo>
                  <a:cubicBezTo>
                    <a:pt x="4546197" y="0"/>
                    <a:pt x="4551994" y="2401"/>
                    <a:pt x="4556268" y="6675"/>
                  </a:cubicBezTo>
                  <a:cubicBezTo>
                    <a:pt x="4560542" y="10949"/>
                    <a:pt x="4562943" y="16746"/>
                    <a:pt x="4562943" y="22790"/>
                  </a:cubicBezTo>
                  <a:lnTo>
                    <a:pt x="4562943" y="2186756"/>
                  </a:lnTo>
                  <a:cubicBezTo>
                    <a:pt x="4562943" y="2192800"/>
                    <a:pt x="4560542" y="2198597"/>
                    <a:pt x="4556268" y="2202871"/>
                  </a:cubicBezTo>
                  <a:cubicBezTo>
                    <a:pt x="4551994" y="2207145"/>
                    <a:pt x="4546197" y="2209546"/>
                    <a:pt x="4540153" y="2209546"/>
                  </a:cubicBezTo>
                  <a:lnTo>
                    <a:pt x="22790" y="2209546"/>
                  </a:lnTo>
                  <a:cubicBezTo>
                    <a:pt x="10204" y="2209546"/>
                    <a:pt x="0" y="2199343"/>
                    <a:pt x="0" y="2186756"/>
                  </a:cubicBezTo>
                  <a:lnTo>
                    <a:pt x="0" y="22790"/>
                  </a:lnTo>
                  <a:cubicBezTo>
                    <a:pt x="0" y="16746"/>
                    <a:pt x="2401" y="10949"/>
                    <a:pt x="6675" y="6675"/>
                  </a:cubicBezTo>
                  <a:cubicBezTo>
                    <a:pt x="10949" y="2401"/>
                    <a:pt x="16746" y="0"/>
                    <a:pt x="2279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62943" cy="223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972594" y="1948250"/>
            <a:ext cx="12691379" cy="7902712"/>
          </a:xfrm>
          <a:custGeom>
            <a:avLst/>
            <a:gdLst/>
            <a:ahLst/>
            <a:cxnLst/>
            <a:rect l="l" t="t" r="r" b="b"/>
            <a:pathLst>
              <a:path w="12691379" h="7902712">
                <a:moveTo>
                  <a:pt x="0" y="0"/>
                </a:moveTo>
                <a:lnTo>
                  <a:pt x="12691379" y="0"/>
                </a:lnTo>
                <a:lnTo>
                  <a:pt x="12691379" y="7902712"/>
                </a:lnTo>
                <a:lnTo>
                  <a:pt x="0" y="790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53620" y="2738221"/>
            <a:ext cx="2444070" cy="1173154"/>
          </a:xfrm>
          <a:custGeom>
            <a:avLst/>
            <a:gdLst/>
            <a:ahLst/>
            <a:cxnLst/>
            <a:rect l="l" t="t" r="r" b="b"/>
            <a:pathLst>
              <a:path w="2444070" h="1173154">
                <a:moveTo>
                  <a:pt x="0" y="0"/>
                </a:moveTo>
                <a:lnTo>
                  <a:pt x="2444071" y="0"/>
                </a:lnTo>
                <a:lnTo>
                  <a:pt x="2444071" y="1173153"/>
                </a:lnTo>
                <a:lnTo>
                  <a:pt x="0" y="1173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76763">
            <a:off x="8832163" y="4389541"/>
            <a:ext cx="778444" cy="996408"/>
          </a:xfrm>
          <a:custGeom>
            <a:avLst/>
            <a:gdLst/>
            <a:ahLst/>
            <a:cxnLst/>
            <a:rect l="l" t="t" r="r" b="b"/>
            <a:pathLst>
              <a:path w="778444" h="996408">
                <a:moveTo>
                  <a:pt x="0" y="0"/>
                </a:moveTo>
                <a:lnTo>
                  <a:pt x="778444" y="0"/>
                </a:lnTo>
                <a:lnTo>
                  <a:pt x="778444" y="996408"/>
                </a:lnTo>
                <a:lnTo>
                  <a:pt x="0" y="9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10219" y="-32"/>
            <a:ext cx="15416128" cy="170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9"/>
              </a:lnSpc>
            </a:pPr>
            <a:r>
              <a:rPr lang="en-US" sz="9899" spc="2999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任務類型/知識結構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880" y="0"/>
            <a:ext cx="17798309" cy="10011549"/>
          </a:xfrm>
          <a:custGeom>
            <a:avLst/>
            <a:gdLst/>
            <a:ahLst/>
            <a:cxnLst/>
            <a:rect l="l" t="t" r="r" b="b"/>
            <a:pathLst>
              <a:path w="17798309" h="10011549">
                <a:moveTo>
                  <a:pt x="0" y="0"/>
                </a:moveTo>
                <a:lnTo>
                  <a:pt x="17798308" y="0"/>
                </a:lnTo>
                <a:lnTo>
                  <a:pt x="17798308" y="10011549"/>
                </a:lnTo>
                <a:lnTo>
                  <a:pt x="0" y="10011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680" y="0"/>
            <a:ext cx="17824706" cy="10026397"/>
          </a:xfrm>
          <a:custGeom>
            <a:avLst/>
            <a:gdLst/>
            <a:ahLst/>
            <a:cxnLst/>
            <a:rect l="l" t="t" r="r" b="b"/>
            <a:pathLst>
              <a:path w="17824706" h="10026397">
                <a:moveTo>
                  <a:pt x="0" y="0"/>
                </a:moveTo>
                <a:lnTo>
                  <a:pt x="17824707" y="0"/>
                </a:lnTo>
                <a:lnTo>
                  <a:pt x="17824707" y="10026397"/>
                </a:lnTo>
                <a:lnTo>
                  <a:pt x="0" y="10026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78644"/>
            <a:ext cx="16230600" cy="9129712"/>
          </a:xfrm>
          <a:custGeom>
            <a:avLst/>
            <a:gdLst/>
            <a:ahLst/>
            <a:cxnLst/>
            <a:rect l="l" t="t" r="r" b="b"/>
            <a:pathLst>
              <a:path w="16230600" h="9129712">
                <a:moveTo>
                  <a:pt x="0" y="0"/>
                </a:moveTo>
                <a:lnTo>
                  <a:pt x="16230600" y="0"/>
                </a:lnTo>
                <a:lnTo>
                  <a:pt x="16230600" y="9129712"/>
                </a:lnTo>
                <a:lnTo>
                  <a:pt x="0" y="9129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9718" y="461091"/>
            <a:ext cx="16648565" cy="9364818"/>
          </a:xfrm>
          <a:custGeom>
            <a:avLst/>
            <a:gdLst/>
            <a:ahLst/>
            <a:cxnLst/>
            <a:rect l="l" t="t" r="r" b="b"/>
            <a:pathLst>
              <a:path w="16648565" h="9364818">
                <a:moveTo>
                  <a:pt x="0" y="0"/>
                </a:moveTo>
                <a:lnTo>
                  <a:pt x="16648564" y="0"/>
                </a:lnTo>
                <a:lnTo>
                  <a:pt x="16648564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72519"/>
            <a:ext cx="16230600" cy="9129712"/>
          </a:xfrm>
          <a:custGeom>
            <a:avLst/>
            <a:gdLst/>
            <a:ahLst/>
            <a:cxnLst/>
            <a:rect l="l" t="t" r="r" b="b"/>
            <a:pathLst>
              <a:path w="16230600" h="9129712">
                <a:moveTo>
                  <a:pt x="0" y="0"/>
                </a:moveTo>
                <a:lnTo>
                  <a:pt x="16230600" y="0"/>
                </a:lnTo>
                <a:lnTo>
                  <a:pt x="16230600" y="9129712"/>
                </a:lnTo>
                <a:lnTo>
                  <a:pt x="0" y="9129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4392"/>
            <a:ext cx="16707940" cy="9398216"/>
          </a:xfrm>
          <a:custGeom>
            <a:avLst/>
            <a:gdLst/>
            <a:ahLst/>
            <a:cxnLst/>
            <a:rect l="l" t="t" r="r" b="b"/>
            <a:pathLst>
              <a:path w="16707940" h="9398216">
                <a:moveTo>
                  <a:pt x="0" y="0"/>
                </a:moveTo>
                <a:lnTo>
                  <a:pt x="16707940" y="0"/>
                </a:lnTo>
                <a:lnTo>
                  <a:pt x="16707940" y="9398216"/>
                </a:lnTo>
                <a:lnTo>
                  <a:pt x="0" y="9398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14350"/>
            <a:ext cx="16459200" cy="9258300"/>
          </a:xfrm>
          <a:custGeom>
            <a:avLst/>
            <a:gdLst/>
            <a:ahLst/>
            <a:cxnLst/>
            <a:rect l="l" t="t" r="r" b="b"/>
            <a:pathLst>
              <a:path w="16459200" h="9258300">
                <a:moveTo>
                  <a:pt x="0" y="0"/>
                </a:moveTo>
                <a:lnTo>
                  <a:pt x="16459200" y="0"/>
                </a:lnTo>
                <a:lnTo>
                  <a:pt x="164592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1696" y="187944"/>
            <a:ext cx="17584608" cy="9911111"/>
          </a:xfrm>
          <a:custGeom>
            <a:avLst/>
            <a:gdLst/>
            <a:ahLst/>
            <a:cxnLst/>
            <a:rect l="l" t="t" r="r" b="b"/>
            <a:pathLst>
              <a:path w="17584608" h="9911111">
                <a:moveTo>
                  <a:pt x="0" y="0"/>
                </a:moveTo>
                <a:lnTo>
                  <a:pt x="17584608" y="0"/>
                </a:lnTo>
                <a:lnTo>
                  <a:pt x="17584608" y="9911112"/>
                </a:lnTo>
                <a:lnTo>
                  <a:pt x="0" y="9911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5414" y="419152"/>
            <a:ext cx="8125529" cy="9162156"/>
            <a:chOff x="0" y="0"/>
            <a:chExt cx="2140057" cy="2413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0057" cy="2413078"/>
            </a:xfrm>
            <a:custGeom>
              <a:avLst/>
              <a:gdLst/>
              <a:ahLst/>
              <a:cxnLst/>
              <a:rect l="l" t="t" r="r" b="b"/>
              <a:pathLst>
                <a:path w="2140057" h="2413078">
                  <a:moveTo>
                    <a:pt x="48592" y="0"/>
                  </a:moveTo>
                  <a:lnTo>
                    <a:pt x="2091465" y="0"/>
                  </a:lnTo>
                  <a:cubicBezTo>
                    <a:pt x="2104352" y="0"/>
                    <a:pt x="2116712" y="5120"/>
                    <a:pt x="2125825" y="14232"/>
                  </a:cubicBezTo>
                  <a:cubicBezTo>
                    <a:pt x="2134938" y="23345"/>
                    <a:pt x="2140057" y="35705"/>
                    <a:pt x="2140057" y="48592"/>
                  </a:cubicBezTo>
                  <a:lnTo>
                    <a:pt x="2140057" y="2364486"/>
                  </a:lnTo>
                  <a:cubicBezTo>
                    <a:pt x="2140057" y="2391323"/>
                    <a:pt x="2118302" y="2413078"/>
                    <a:pt x="2091465" y="2413078"/>
                  </a:cubicBezTo>
                  <a:lnTo>
                    <a:pt x="48592" y="2413078"/>
                  </a:lnTo>
                  <a:cubicBezTo>
                    <a:pt x="35705" y="2413078"/>
                    <a:pt x="23345" y="2407959"/>
                    <a:pt x="14232" y="2398846"/>
                  </a:cubicBezTo>
                  <a:cubicBezTo>
                    <a:pt x="5120" y="2389733"/>
                    <a:pt x="0" y="2377373"/>
                    <a:pt x="0" y="2364486"/>
                  </a:cubicBezTo>
                  <a:lnTo>
                    <a:pt x="0" y="48592"/>
                  </a:lnTo>
                  <a:cubicBezTo>
                    <a:pt x="0" y="35705"/>
                    <a:pt x="5120" y="23345"/>
                    <a:pt x="14232" y="14232"/>
                  </a:cubicBezTo>
                  <a:cubicBezTo>
                    <a:pt x="23345" y="5120"/>
                    <a:pt x="35705" y="0"/>
                    <a:pt x="48592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140057" cy="2441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91588">
            <a:off x="2642910" y="2667617"/>
            <a:ext cx="6095922" cy="6052628"/>
          </a:xfrm>
          <a:custGeom>
            <a:avLst/>
            <a:gdLst/>
            <a:ahLst/>
            <a:cxnLst/>
            <a:rect l="l" t="t" r="r" b="b"/>
            <a:pathLst>
              <a:path w="6095922" h="6052628">
                <a:moveTo>
                  <a:pt x="0" y="0"/>
                </a:moveTo>
                <a:lnTo>
                  <a:pt x="6095922" y="0"/>
                </a:lnTo>
                <a:lnTo>
                  <a:pt x="6095922" y="6052629"/>
                </a:lnTo>
                <a:lnTo>
                  <a:pt x="0" y="605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0" b="-4220"/>
            </a:stretch>
          </a:blipFill>
        </p:spPr>
      </p:sp>
      <p:sp>
        <p:nvSpPr>
          <p:cNvPr id="6" name="Freeform 6"/>
          <p:cNvSpPr/>
          <p:nvPr/>
        </p:nvSpPr>
        <p:spPr>
          <a:xfrm rot="-1515833">
            <a:off x="864043" y="810300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7" y="0"/>
                </a:lnTo>
                <a:lnTo>
                  <a:pt x="1889687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51632">
            <a:off x="-57422" y="6476130"/>
            <a:ext cx="2725977" cy="3494843"/>
          </a:xfrm>
          <a:custGeom>
            <a:avLst/>
            <a:gdLst/>
            <a:ahLst/>
            <a:cxnLst/>
            <a:rect l="l" t="t" r="r" b="b"/>
            <a:pathLst>
              <a:path w="2725977" h="3494843">
                <a:moveTo>
                  <a:pt x="0" y="0"/>
                </a:moveTo>
                <a:lnTo>
                  <a:pt x="2725977" y="0"/>
                </a:lnTo>
                <a:lnTo>
                  <a:pt x="2725977" y="3494843"/>
                </a:lnTo>
                <a:lnTo>
                  <a:pt x="0" y="3494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148845" y="1651021"/>
            <a:ext cx="7697015" cy="7930286"/>
            <a:chOff x="0" y="0"/>
            <a:chExt cx="2027197" cy="20886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7197" cy="2088635"/>
            </a:xfrm>
            <a:custGeom>
              <a:avLst/>
              <a:gdLst/>
              <a:ahLst/>
              <a:cxnLst/>
              <a:rect l="l" t="t" r="r" b="b"/>
              <a:pathLst>
                <a:path w="2027197" h="2088635">
                  <a:moveTo>
                    <a:pt x="51298" y="0"/>
                  </a:moveTo>
                  <a:lnTo>
                    <a:pt x="1975900" y="0"/>
                  </a:lnTo>
                  <a:cubicBezTo>
                    <a:pt x="1989505" y="0"/>
                    <a:pt x="2002553" y="5405"/>
                    <a:pt x="2012173" y="15025"/>
                  </a:cubicBezTo>
                  <a:cubicBezTo>
                    <a:pt x="2021793" y="24645"/>
                    <a:pt x="2027197" y="37693"/>
                    <a:pt x="2027197" y="51298"/>
                  </a:cubicBezTo>
                  <a:lnTo>
                    <a:pt x="2027197" y="2037338"/>
                  </a:lnTo>
                  <a:cubicBezTo>
                    <a:pt x="2027197" y="2050942"/>
                    <a:pt x="2021793" y="2063990"/>
                    <a:pt x="2012173" y="2073610"/>
                  </a:cubicBezTo>
                  <a:cubicBezTo>
                    <a:pt x="2002553" y="2083231"/>
                    <a:pt x="1989505" y="2088635"/>
                    <a:pt x="1975900" y="2088635"/>
                  </a:cubicBezTo>
                  <a:lnTo>
                    <a:pt x="51298" y="2088635"/>
                  </a:lnTo>
                  <a:cubicBezTo>
                    <a:pt x="37693" y="2088635"/>
                    <a:pt x="24645" y="2083231"/>
                    <a:pt x="15025" y="2073610"/>
                  </a:cubicBezTo>
                  <a:cubicBezTo>
                    <a:pt x="5405" y="2063990"/>
                    <a:pt x="0" y="2050942"/>
                    <a:pt x="0" y="2037338"/>
                  </a:cubicBezTo>
                  <a:lnTo>
                    <a:pt x="0" y="51298"/>
                  </a:lnTo>
                  <a:cubicBezTo>
                    <a:pt x="0" y="37693"/>
                    <a:pt x="5405" y="24645"/>
                    <a:pt x="15025" y="15025"/>
                  </a:cubicBezTo>
                  <a:cubicBezTo>
                    <a:pt x="24645" y="5405"/>
                    <a:pt x="37693" y="0"/>
                    <a:pt x="51298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27197" cy="2117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1153586">
            <a:off x="9689417" y="-43418"/>
            <a:ext cx="1407034" cy="3550875"/>
          </a:xfrm>
          <a:custGeom>
            <a:avLst/>
            <a:gdLst/>
            <a:ahLst/>
            <a:cxnLst/>
            <a:rect l="l" t="t" r="r" b="b"/>
            <a:pathLst>
              <a:path w="1407034" h="3550875">
                <a:moveTo>
                  <a:pt x="0" y="0"/>
                </a:moveTo>
                <a:lnTo>
                  <a:pt x="1407034" y="0"/>
                </a:lnTo>
                <a:lnTo>
                  <a:pt x="1407034" y="3550876"/>
                </a:lnTo>
                <a:lnTo>
                  <a:pt x="0" y="35508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92276" y="618072"/>
            <a:ext cx="1313139" cy="8963235"/>
          </a:xfrm>
          <a:custGeom>
            <a:avLst/>
            <a:gdLst/>
            <a:ahLst/>
            <a:cxnLst/>
            <a:rect l="l" t="t" r="r" b="b"/>
            <a:pathLst>
              <a:path w="1313139" h="8963235">
                <a:moveTo>
                  <a:pt x="0" y="0"/>
                </a:moveTo>
                <a:lnTo>
                  <a:pt x="1313139" y="0"/>
                </a:lnTo>
                <a:lnTo>
                  <a:pt x="1313139" y="8963235"/>
                </a:lnTo>
                <a:lnTo>
                  <a:pt x="0" y="89632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b="-5626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05415" y="2224249"/>
            <a:ext cx="6783830" cy="6783830"/>
          </a:xfrm>
          <a:custGeom>
            <a:avLst/>
            <a:gdLst/>
            <a:ahLst/>
            <a:cxnLst/>
            <a:rect l="l" t="t" r="r" b="b"/>
            <a:pathLst>
              <a:path w="6783830" h="6783830">
                <a:moveTo>
                  <a:pt x="0" y="0"/>
                </a:moveTo>
                <a:lnTo>
                  <a:pt x="6783830" y="0"/>
                </a:lnTo>
                <a:lnTo>
                  <a:pt x="6783830" y="6783830"/>
                </a:lnTo>
                <a:lnTo>
                  <a:pt x="0" y="6783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10115" y="4074558"/>
            <a:ext cx="5523072" cy="317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89"/>
              </a:lnSpc>
            </a:pPr>
            <a:r>
              <a:rPr lang="en-US" sz="8635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~</a:t>
            </a:r>
            <a:r>
              <a:rPr lang="en-US" sz="8635" u="sng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  <a:hlinkClick r:id="rId12" tooltip="https://hahay.tn.edu.tw"/>
              </a:rPr>
              <a:t>飛番雲</a:t>
            </a:r>
            <a:r>
              <a:rPr lang="en-US" sz="8635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~</a:t>
            </a:r>
          </a:p>
          <a:p>
            <a:pPr algn="ctr">
              <a:lnSpc>
                <a:spcPts val="12089"/>
              </a:lnSpc>
            </a:pPr>
            <a:r>
              <a:rPr lang="en-US" sz="8635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電子書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78265" y="791032"/>
            <a:ext cx="6405993" cy="1691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5"/>
              </a:lnSpc>
            </a:pPr>
            <a:r>
              <a:rPr lang="en-US" sz="9903">
                <a:solidFill>
                  <a:srgbClr val="FAF9F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try it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83216"/>
            </a:stretch>
          </a:blipFill>
        </p:spPr>
      </p:sp>
      <p:sp>
        <p:nvSpPr>
          <p:cNvPr id="16" name="Freeform 16"/>
          <p:cNvSpPr/>
          <p:nvPr/>
        </p:nvSpPr>
        <p:spPr>
          <a:xfrm rot="-192632">
            <a:off x="2020634" y="5903582"/>
            <a:ext cx="2524919" cy="4316100"/>
          </a:xfrm>
          <a:custGeom>
            <a:avLst/>
            <a:gdLst/>
            <a:ahLst/>
            <a:cxnLst/>
            <a:rect l="l" t="t" r="r" b="b"/>
            <a:pathLst>
              <a:path w="2524919" h="4316100">
                <a:moveTo>
                  <a:pt x="0" y="0"/>
                </a:moveTo>
                <a:lnTo>
                  <a:pt x="2524919" y="0"/>
                </a:lnTo>
                <a:lnTo>
                  <a:pt x="2524919" y="4316101"/>
                </a:lnTo>
                <a:lnTo>
                  <a:pt x="0" y="4316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64639">
            <a:off x="3936175" y="2952298"/>
            <a:ext cx="10509822" cy="218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59"/>
              </a:lnSpc>
            </a:pPr>
            <a:r>
              <a:rPr lang="en-US" sz="12828" spc="1552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Thank you</a:t>
            </a:r>
          </a:p>
        </p:txBody>
      </p:sp>
      <p:sp>
        <p:nvSpPr>
          <p:cNvPr id="18" name="Freeform 18"/>
          <p:cNvSpPr/>
          <p:nvPr/>
        </p:nvSpPr>
        <p:spPr>
          <a:xfrm rot="117984">
            <a:off x="13232644" y="6951524"/>
            <a:ext cx="3954914" cy="2501483"/>
          </a:xfrm>
          <a:custGeom>
            <a:avLst/>
            <a:gdLst/>
            <a:ahLst/>
            <a:cxnLst/>
            <a:rect l="l" t="t" r="r" b="b"/>
            <a:pathLst>
              <a:path w="3954914" h="2501483">
                <a:moveTo>
                  <a:pt x="0" y="0"/>
                </a:moveTo>
                <a:lnTo>
                  <a:pt x="3954914" y="0"/>
                </a:lnTo>
                <a:lnTo>
                  <a:pt x="3954914" y="2501483"/>
                </a:lnTo>
                <a:lnTo>
                  <a:pt x="0" y="2501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11306" y="1615984"/>
            <a:ext cx="909640" cy="877024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-140240">
            <a:off x="4012703" y="5780895"/>
            <a:ext cx="10509822" cy="116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1"/>
              </a:lnSpc>
            </a:pPr>
            <a:r>
              <a:rPr lang="en-US" sz="6029" spc="729" dirty="0" err="1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自然科學領域輔導團</a:t>
            </a:r>
            <a:endParaRPr lang="en-US" sz="6029" spc="729" dirty="0">
              <a:solidFill>
                <a:srgbClr val="000000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771303" y="8091235"/>
            <a:ext cx="975994" cy="1527976"/>
          </a:xfrm>
          <a:custGeom>
            <a:avLst/>
            <a:gdLst/>
            <a:ahLst/>
            <a:cxnLst/>
            <a:rect l="l" t="t" r="r" b="b"/>
            <a:pathLst>
              <a:path w="975994" h="1527976">
                <a:moveTo>
                  <a:pt x="0" y="0"/>
                </a:moveTo>
                <a:lnTo>
                  <a:pt x="975994" y="0"/>
                </a:lnTo>
                <a:lnTo>
                  <a:pt x="975994" y="1527976"/>
                </a:lnTo>
                <a:lnTo>
                  <a:pt x="0" y="152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81100" y="921730"/>
            <a:ext cx="15634926" cy="8608474"/>
          </a:xfrm>
          <a:custGeom>
            <a:avLst/>
            <a:gdLst/>
            <a:ahLst/>
            <a:cxnLst/>
            <a:rect l="l" t="t" r="r" b="b"/>
            <a:pathLst>
              <a:path w="15634926" h="8608474">
                <a:moveTo>
                  <a:pt x="0" y="0"/>
                </a:moveTo>
                <a:lnTo>
                  <a:pt x="15634926" y="0"/>
                </a:lnTo>
                <a:lnTo>
                  <a:pt x="15634926" y="8608474"/>
                </a:lnTo>
                <a:lnTo>
                  <a:pt x="0" y="8608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32017" y="7679006"/>
            <a:ext cx="1191347" cy="571847"/>
          </a:xfrm>
          <a:custGeom>
            <a:avLst/>
            <a:gdLst/>
            <a:ahLst/>
            <a:cxnLst/>
            <a:rect l="l" t="t" r="r" b="b"/>
            <a:pathLst>
              <a:path w="1191347" h="571847">
                <a:moveTo>
                  <a:pt x="0" y="0"/>
                </a:moveTo>
                <a:lnTo>
                  <a:pt x="1191347" y="0"/>
                </a:lnTo>
                <a:lnTo>
                  <a:pt x="1191347" y="571846"/>
                </a:lnTo>
                <a:lnTo>
                  <a:pt x="0" y="5718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22440"/>
            <a:ext cx="16230600" cy="8135860"/>
            <a:chOff x="0" y="0"/>
            <a:chExt cx="4274726" cy="21427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2778"/>
            </a:xfrm>
            <a:custGeom>
              <a:avLst/>
              <a:gdLst/>
              <a:ahLst/>
              <a:cxnLst/>
              <a:rect l="l" t="t" r="r" b="b"/>
              <a:pathLst>
                <a:path w="4274726" h="214277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8451"/>
                  </a:lnTo>
                  <a:cubicBezTo>
                    <a:pt x="4274726" y="2124903"/>
                    <a:pt x="4272163" y="2131091"/>
                    <a:pt x="4267601" y="2135653"/>
                  </a:cubicBezTo>
                  <a:cubicBezTo>
                    <a:pt x="4263039" y="2140215"/>
                    <a:pt x="4256851" y="2142778"/>
                    <a:pt x="4250399" y="2142778"/>
                  </a:cubicBezTo>
                  <a:lnTo>
                    <a:pt x="24327" y="2142778"/>
                  </a:lnTo>
                  <a:cubicBezTo>
                    <a:pt x="10891" y="2142778"/>
                    <a:pt x="0" y="2131887"/>
                    <a:pt x="0" y="211845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274726" cy="2171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068576">
            <a:off x="-358047" y="506545"/>
            <a:ext cx="3765312" cy="3026014"/>
          </a:xfrm>
          <a:custGeom>
            <a:avLst/>
            <a:gdLst/>
            <a:ahLst/>
            <a:cxnLst/>
            <a:rect l="l" t="t" r="r" b="b"/>
            <a:pathLst>
              <a:path w="3765312" h="3026014">
                <a:moveTo>
                  <a:pt x="0" y="0"/>
                </a:moveTo>
                <a:lnTo>
                  <a:pt x="3765312" y="0"/>
                </a:lnTo>
                <a:lnTo>
                  <a:pt x="3765312" y="3026015"/>
                </a:lnTo>
                <a:lnTo>
                  <a:pt x="0" y="3026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302258">
            <a:off x="16771303" y="8091235"/>
            <a:ext cx="975994" cy="1527976"/>
          </a:xfrm>
          <a:custGeom>
            <a:avLst/>
            <a:gdLst/>
            <a:ahLst/>
            <a:cxnLst/>
            <a:rect l="l" t="t" r="r" b="b"/>
            <a:pathLst>
              <a:path w="975994" h="1527976">
                <a:moveTo>
                  <a:pt x="0" y="0"/>
                </a:moveTo>
                <a:lnTo>
                  <a:pt x="975994" y="0"/>
                </a:lnTo>
                <a:lnTo>
                  <a:pt x="975994" y="1527976"/>
                </a:lnTo>
                <a:lnTo>
                  <a:pt x="0" y="152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00734" y="1103029"/>
            <a:ext cx="15118091" cy="8155271"/>
          </a:xfrm>
          <a:custGeom>
            <a:avLst/>
            <a:gdLst/>
            <a:ahLst/>
            <a:cxnLst/>
            <a:rect l="l" t="t" r="r" b="b"/>
            <a:pathLst>
              <a:path w="15118091" h="8155271">
                <a:moveTo>
                  <a:pt x="0" y="0"/>
                </a:moveTo>
                <a:lnTo>
                  <a:pt x="15118092" y="0"/>
                </a:lnTo>
                <a:lnTo>
                  <a:pt x="15118092" y="8155271"/>
                </a:lnTo>
                <a:lnTo>
                  <a:pt x="0" y="8155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27479" y="7393082"/>
            <a:ext cx="1191347" cy="571847"/>
          </a:xfrm>
          <a:custGeom>
            <a:avLst/>
            <a:gdLst/>
            <a:ahLst/>
            <a:cxnLst/>
            <a:rect l="l" t="t" r="r" b="b"/>
            <a:pathLst>
              <a:path w="1191347" h="571847">
                <a:moveTo>
                  <a:pt x="0" y="0"/>
                </a:moveTo>
                <a:lnTo>
                  <a:pt x="1191347" y="0"/>
                </a:lnTo>
                <a:lnTo>
                  <a:pt x="1191347" y="571847"/>
                </a:lnTo>
                <a:lnTo>
                  <a:pt x="0" y="571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313</Words>
  <Application>Microsoft Office PowerPoint</Application>
  <PresentationFormat>自訂</PresentationFormat>
  <Paragraphs>122</Paragraphs>
  <Slides>79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89" baseType="lpstr">
      <vt:lpstr>Adigiana Toybox</vt:lpstr>
      <vt:lpstr>芫荽</vt:lpstr>
      <vt:lpstr>Arial</vt:lpstr>
      <vt:lpstr>Noto Sans T Chinese</vt:lpstr>
      <vt:lpstr>Arimo</vt:lpstr>
      <vt:lpstr>王漢宗顏楷體</vt:lpstr>
      <vt:lpstr>Calibri</vt:lpstr>
      <vt:lpstr>Happy Font TH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運用因材網的適性教學~宣導 的複本</dc:title>
  <dc:creator>user</dc:creator>
  <cp:lastModifiedBy>user</cp:lastModifiedBy>
  <cp:revision>2</cp:revision>
  <dcterms:created xsi:type="dcterms:W3CDTF">2006-08-16T00:00:00Z</dcterms:created>
  <dcterms:modified xsi:type="dcterms:W3CDTF">2024-09-26T04:07:08Z</dcterms:modified>
  <dc:identifier>DAF1-N80QQM</dc:identifier>
</cp:coreProperties>
</file>