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570" r:id="rId2"/>
    <p:sldId id="594" r:id="rId3"/>
    <p:sldId id="668" r:id="rId4"/>
    <p:sldId id="592" r:id="rId5"/>
    <p:sldId id="593" r:id="rId6"/>
    <p:sldId id="595" r:id="rId7"/>
    <p:sldId id="680" r:id="rId8"/>
    <p:sldId id="659" r:id="rId9"/>
    <p:sldId id="586" r:id="rId10"/>
    <p:sldId id="669" r:id="rId11"/>
    <p:sldId id="601" r:id="rId12"/>
    <p:sldId id="603" r:id="rId13"/>
    <p:sldId id="604" r:id="rId14"/>
    <p:sldId id="662" r:id="rId15"/>
    <p:sldId id="664" r:id="rId16"/>
    <p:sldId id="618" r:id="rId17"/>
    <p:sldId id="681" r:id="rId18"/>
    <p:sldId id="656" r:id="rId19"/>
    <p:sldId id="657" r:id="rId20"/>
    <p:sldId id="565" r:id="rId21"/>
    <p:sldId id="622" r:id="rId22"/>
    <p:sldId id="670" r:id="rId23"/>
    <p:sldId id="682" r:id="rId24"/>
    <p:sldId id="687" r:id="rId25"/>
    <p:sldId id="631" r:id="rId26"/>
    <p:sldId id="573" r:id="rId27"/>
    <p:sldId id="671" r:id="rId28"/>
    <p:sldId id="688" r:id="rId29"/>
    <p:sldId id="650" r:id="rId30"/>
    <p:sldId id="574" r:id="rId31"/>
    <p:sldId id="673" r:id="rId32"/>
    <p:sldId id="674" r:id="rId33"/>
    <p:sldId id="675" r:id="rId34"/>
    <p:sldId id="676" r:id="rId35"/>
    <p:sldId id="686" r:id="rId36"/>
    <p:sldId id="641" r:id="rId37"/>
    <p:sldId id="579" r:id="rId38"/>
    <p:sldId id="677" r:id="rId39"/>
    <p:sldId id="678" r:id="rId40"/>
    <p:sldId id="679" r:id="rId41"/>
    <p:sldId id="685" r:id="rId42"/>
    <p:sldId id="651" r:id="rId43"/>
    <p:sldId id="690" r:id="rId44"/>
    <p:sldId id="691" r:id="rId45"/>
    <p:sldId id="578" r:id="rId46"/>
    <p:sldId id="692" r:id="rId47"/>
    <p:sldId id="580" r:id="rId48"/>
    <p:sldId id="683" r:id="rId49"/>
    <p:sldId id="694" r:id="rId50"/>
    <p:sldId id="693" r:id="rId51"/>
    <p:sldId id="695" r:id="rId52"/>
    <p:sldId id="581" r:id="rId5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9694"/>
    <a:srgbClr val="F2DCDB"/>
    <a:srgbClr val="FFFF99"/>
    <a:srgbClr val="FFFFCC"/>
    <a:srgbClr val="FFFF66"/>
    <a:srgbClr val="DBEEF4"/>
    <a:srgbClr val="000000"/>
    <a:srgbClr val="E6B9B8"/>
    <a:srgbClr val="005493"/>
    <a:srgbClr val="FAC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826" autoAdjust="0"/>
    <p:restoredTop sz="94681" autoAdjust="0"/>
  </p:normalViewPr>
  <p:slideViewPr>
    <p:cSldViewPr>
      <p:cViewPr varScale="1">
        <p:scale>
          <a:sx n="63" d="100"/>
          <a:sy n="63" d="100"/>
        </p:scale>
        <p:origin x="-1038" y="-45"/>
      </p:cViewPr>
      <p:guideLst>
        <p:guide orient="horz" pos="2160"/>
        <p:guide pos="2880"/>
      </p:guideLst>
    </p:cSldViewPr>
  </p:slideViewPr>
  <p:outlineViewPr>
    <p:cViewPr>
      <p:scale>
        <a:sx n="33" d="100"/>
        <a:sy n="33" d="100"/>
      </p:scale>
      <p:origin x="0" y="10206"/>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BD7BE7-3286-40E7-A183-365E37B32E6C}" type="doc">
      <dgm:prSet loTypeId="urn:microsoft.com/office/officeart/2005/8/layout/hProcess4" loCatId="process" qsTypeId="urn:microsoft.com/office/officeart/2005/8/quickstyle/simple5" qsCatId="simple" csTypeId="urn:microsoft.com/office/officeart/2005/8/colors/colorful3" csCatId="colorful" phldr="1"/>
      <dgm:spPr/>
      <dgm:t>
        <a:bodyPr/>
        <a:lstStyle/>
        <a:p>
          <a:endParaRPr lang="zh-TW" altLang="en-US"/>
        </a:p>
      </dgm:t>
    </dgm:pt>
    <dgm:pt modelId="{15A0B440-778A-47A0-91BB-FE91FBA9AE4F}">
      <dgm:prSet phldrT="[文字]"/>
      <dgm:spPr/>
      <dgm:t>
        <a:bodyPr/>
        <a:lstStyle/>
        <a:p>
          <a:r>
            <a:rPr lang="zh-TW" altLang="en-US" dirty="0" smtClean="0">
              <a:latin typeface="微軟正黑體" panose="020B0604030504040204" pitchFamily="34" charset="-120"/>
              <a:ea typeface="微軟正黑體" panose="020B0604030504040204" pitchFamily="34" charset="-120"/>
            </a:rPr>
            <a:t>共備</a:t>
          </a:r>
          <a:r>
            <a:rPr lang="en-US" altLang="zh-TW" dirty="0" smtClean="0">
              <a:latin typeface="微軟正黑體" panose="020B0604030504040204" pitchFamily="34" charset="-120"/>
              <a:ea typeface="微軟正黑體" panose="020B0604030504040204" pitchFamily="34" charset="-120"/>
            </a:rPr>
            <a:t>1</a:t>
          </a:r>
          <a:endParaRPr lang="zh-TW" altLang="en-US" dirty="0">
            <a:latin typeface="微軟正黑體" panose="020B0604030504040204" pitchFamily="34" charset="-120"/>
            <a:ea typeface="微軟正黑體" panose="020B0604030504040204" pitchFamily="34" charset="-120"/>
          </a:endParaRPr>
        </a:p>
      </dgm:t>
    </dgm:pt>
    <dgm:pt modelId="{AD37556E-59FC-4F0C-B678-00C45FE89223}" type="parTrans" cxnId="{642C50AA-4795-48C0-B2CE-A887B71AE56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E8F8A98-5FD6-4285-B8E0-519F5F8BC609}" type="sibTrans" cxnId="{642C50AA-4795-48C0-B2CE-A887B71AE56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BB2233A-BEDF-4BF3-A8D9-985812C2FAC2}">
      <dgm:prSet phldrT="[文字]" custT="1"/>
      <dgm:spPr/>
      <dgm:t>
        <a:bodyPr/>
        <a:lstStyle/>
        <a:p>
          <a:r>
            <a:rPr lang="zh-TW" altLang="en-US" sz="1600" b="1" dirty="0" smtClean="0">
              <a:latin typeface="微軟正黑體" panose="020B0604030504040204" pitchFamily="34" charset="-120"/>
              <a:ea typeface="微軟正黑體" panose="020B0604030504040204" pitchFamily="34" charset="-120"/>
            </a:rPr>
            <a:t>課程定錨</a:t>
          </a:r>
          <a:r>
            <a:rPr lang="zh-TW" altLang="en-US" sz="1100" dirty="0" smtClean="0">
              <a:latin typeface="微軟正黑體" panose="020B0604030504040204" pitchFamily="34" charset="-120"/>
              <a:ea typeface="微軟正黑體" panose="020B0604030504040204" pitchFamily="34" charset="-120"/>
            </a:rPr>
            <a:t>                                                     </a:t>
          </a:r>
          <a:r>
            <a:rPr lang="en-US" altLang="zh-TW" sz="1100" dirty="0" smtClean="0">
              <a:latin typeface="微軟正黑體" panose="020B0604030504040204" pitchFamily="34" charset="-120"/>
              <a:ea typeface="微軟正黑體" panose="020B0604030504040204" pitchFamily="34" charset="-120"/>
            </a:rPr>
            <a:t/>
          </a:r>
          <a:br>
            <a:rPr lang="en-US" altLang="zh-TW" sz="1100" dirty="0" smtClean="0">
              <a:latin typeface="微軟正黑體" panose="020B0604030504040204" pitchFamily="34" charset="-120"/>
              <a:ea typeface="微軟正黑體" panose="020B0604030504040204" pitchFamily="34" charset="-120"/>
            </a:rPr>
          </a:br>
          <a:r>
            <a:rPr lang="en-US" altLang="zh-TW" sz="1200" dirty="0" smtClean="0">
              <a:latin typeface="微軟正黑體" panose="020B0604030504040204" pitchFamily="34" charset="-120"/>
              <a:ea typeface="微軟正黑體" panose="020B0604030504040204" pitchFamily="34" charset="-120"/>
            </a:rPr>
            <a:t>(</a:t>
          </a:r>
          <a:r>
            <a:rPr lang="zh-TW" altLang="en-US" sz="1200" dirty="0" smtClean="0">
              <a:latin typeface="微軟正黑體" panose="020B0604030504040204" pitchFamily="34" charset="-120"/>
              <a:ea typeface="微軟正黑體" panose="020B0604030504040204" pitchFamily="34" charset="-120"/>
            </a:rPr>
            <a:t>分區研討會</a:t>
          </a:r>
          <a:r>
            <a:rPr lang="en-US" altLang="zh-TW" sz="1200" dirty="0" smtClean="0">
              <a:latin typeface="微軟正黑體" panose="020B0604030504040204" pitchFamily="34" charset="-120"/>
              <a:ea typeface="微軟正黑體" panose="020B0604030504040204" pitchFamily="34" charset="-120"/>
            </a:rPr>
            <a:t>)</a:t>
          </a:r>
          <a:r>
            <a:rPr lang="zh-TW" altLang="en-US" sz="1200" dirty="0" smtClean="0">
              <a:latin typeface="微軟正黑體" panose="020B0604030504040204" pitchFamily="34" charset="-120"/>
              <a:ea typeface="微軟正黑體" panose="020B0604030504040204" pitchFamily="34" charset="-120"/>
            </a:rPr>
            <a:t>            </a:t>
          </a:r>
          <a:r>
            <a:rPr lang="en-US" altLang="zh-TW" sz="1200" dirty="0" smtClean="0">
              <a:latin typeface="微軟正黑體" panose="020B0604030504040204" pitchFamily="34" charset="-120"/>
              <a:ea typeface="微軟正黑體" panose="020B0604030504040204" pitchFamily="34" charset="-120"/>
            </a:rPr>
            <a:t>                          </a:t>
          </a:r>
          <a:endParaRPr lang="zh-TW" altLang="en-US" sz="1100" dirty="0">
            <a:latin typeface="微軟正黑體" panose="020B0604030504040204" pitchFamily="34" charset="-120"/>
            <a:ea typeface="微軟正黑體" panose="020B0604030504040204" pitchFamily="34" charset="-120"/>
          </a:endParaRPr>
        </a:p>
      </dgm:t>
    </dgm:pt>
    <dgm:pt modelId="{AD54E89F-F6F2-4057-A55B-C8EDF4A5C5E2}" type="parTrans" cxnId="{39D65310-778D-48D7-BB59-0B547589147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3BFD08C-0372-4E15-BACD-D7A9FF1BFBBF}" type="sibTrans" cxnId="{39D65310-778D-48D7-BB59-0B547589147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A30DFCF-7920-463E-B10D-830A643EF3BD}">
      <dgm:prSet phldrT="[文字]"/>
      <dgm:spPr/>
      <dgm:t>
        <a:bodyPr/>
        <a:lstStyle/>
        <a:p>
          <a:r>
            <a:rPr lang="zh-TW" altLang="en-US" dirty="0" smtClean="0">
              <a:latin typeface="微軟正黑體" panose="020B0604030504040204" pitchFamily="34" charset="-120"/>
              <a:ea typeface="微軟正黑體" panose="020B0604030504040204" pitchFamily="34" charset="-120"/>
            </a:rPr>
            <a:t>共備</a:t>
          </a:r>
          <a:r>
            <a:rPr lang="en-US" altLang="zh-TW" dirty="0" smtClean="0">
              <a:latin typeface="微軟正黑體" panose="020B0604030504040204" pitchFamily="34" charset="-120"/>
              <a:ea typeface="微軟正黑體" panose="020B0604030504040204" pitchFamily="34" charset="-120"/>
            </a:rPr>
            <a:t>2</a:t>
          </a:r>
          <a:endParaRPr lang="zh-TW" altLang="en-US" dirty="0">
            <a:latin typeface="微軟正黑體" panose="020B0604030504040204" pitchFamily="34" charset="-120"/>
            <a:ea typeface="微軟正黑體" panose="020B0604030504040204" pitchFamily="34" charset="-120"/>
          </a:endParaRPr>
        </a:p>
      </dgm:t>
    </dgm:pt>
    <dgm:pt modelId="{221B3A59-71BF-49AA-B862-9E13872D7A65}" type="parTrans" cxnId="{D9728DC8-5ACF-48EE-ACA5-146C4E8ABBD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70FBDA4-79C9-4B52-A517-08692AB2CB1D}" type="sibTrans" cxnId="{D9728DC8-5ACF-48EE-ACA5-146C4E8ABBD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B92DE0A-0119-4B8E-B22A-F35CAE5B5179}">
      <dgm:prSet phldrT="[文字]" custT="1"/>
      <dgm:spPr/>
      <dgm:t>
        <a:bodyPr/>
        <a:lstStyle/>
        <a:p>
          <a:r>
            <a:rPr lang="zh-TW" altLang="en-US" sz="1600" b="1" dirty="0" smtClean="0">
              <a:latin typeface="微軟正黑體" panose="020B0604030504040204" pitchFamily="34" charset="-120"/>
              <a:ea typeface="微軟正黑體" panose="020B0604030504040204" pitchFamily="34" charset="-120"/>
            </a:rPr>
            <a:t>課程開展  </a:t>
          </a:r>
          <a:r>
            <a:rPr lang="en-US" altLang="zh-TW" sz="1200" dirty="0" smtClean="0">
              <a:solidFill>
                <a:srgbClr val="FF0000"/>
              </a:solidFill>
              <a:latin typeface="微軟正黑體" panose="020B0604030504040204" pitchFamily="34" charset="-120"/>
              <a:ea typeface="微軟正黑體" panose="020B0604030504040204" pitchFamily="34" charset="-120"/>
            </a:rPr>
            <a:t>(</a:t>
          </a:r>
          <a:r>
            <a:rPr lang="zh-TW" altLang="en-US" sz="1200" dirty="0" smtClean="0">
              <a:solidFill>
                <a:srgbClr val="FF0000"/>
              </a:solidFill>
              <a:latin typeface="微軟正黑體" panose="020B0604030504040204" pitchFamily="34" charset="-120"/>
              <a:ea typeface="微軟正黑體" panose="020B0604030504040204" pitchFamily="34" charset="-120"/>
            </a:rPr>
            <a:t>縣市輔導團</a:t>
          </a:r>
          <a:r>
            <a:rPr lang="en-US" altLang="zh-TW" sz="1200" dirty="0" smtClean="0">
              <a:solidFill>
                <a:srgbClr val="FF0000"/>
              </a:solidFill>
              <a:latin typeface="微軟正黑體" panose="020B0604030504040204" pitchFamily="34" charset="-120"/>
              <a:ea typeface="微軟正黑體" panose="020B0604030504040204" pitchFamily="34" charset="-120"/>
            </a:rPr>
            <a:t>)            </a:t>
          </a:r>
          <a:r>
            <a:rPr lang="zh-TW" altLang="en-US" sz="1200" dirty="0" smtClean="0">
              <a:solidFill>
                <a:srgbClr val="FF0000"/>
              </a:solidFill>
              <a:latin typeface="微軟正黑體" panose="020B0604030504040204" pitchFamily="34" charset="-120"/>
              <a:ea typeface="微軟正黑體" panose="020B0604030504040204" pitchFamily="34" charset="-120"/>
            </a:rPr>
            <a:t>  </a:t>
          </a:r>
          <a:r>
            <a:rPr lang="en-US" altLang="zh-TW" sz="1200" dirty="0" smtClean="0">
              <a:solidFill>
                <a:srgbClr val="FF0000"/>
              </a:solidFill>
              <a:latin typeface="微軟正黑體" panose="020B0604030504040204" pitchFamily="34" charset="-120"/>
              <a:ea typeface="微軟正黑體" panose="020B0604030504040204" pitchFamily="34" charset="-120"/>
            </a:rPr>
            <a:t>(</a:t>
          </a:r>
          <a:r>
            <a:rPr lang="zh-TW" altLang="en-US" sz="1200" dirty="0" smtClean="0">
              <a:solidFill>
                <a:srgbClr val="FF0000"/>
              </a:solidFill>
              <a:latin typeface="微軟正黑體" panose="020B0604030504040204" pitchFamily="34" charset="-120"/>
              <a:ea typeface="微軟正黑體" panose="020B0604030504040204" pitchFamily="34" charset="-120"/>
            </a:rPr>
            <a:t>央團參與</a:t>
          </a:r>
          <a:r>
            <a:rPr lang="en-US" altLang="zh-TW" sz="1200" dirty="0" smtClean="0">
              <a:solidFill>
                <a:srgbClr val="FF0000"/>
              </a:solidFill>
              <a:latin typeface="微軟正黑體" panose="020B0604030504040204" pitchFamily="34" charset="-120"/>
              <a:ea typeface="微軟正黑體" panose="020B0604030504040204" pitchFamily="34" charset="-120"/>
            </a:rPr>
            <a:t>)</a:t>
          </a:r>
          <a:endParaRPr lang="zh-TW" altLang="en-US" sz="1200" dirty="0">
            <a:solidFill>
              <a:srgbClr val="FF0000"/>
            </a:solidFill>
            <a:latin typeface="微軟正黑體" panose="020B0604030504040204" pitchFamily="34" charset="-120"/>
            <a:ea typeface="微軟正黑體" panose="020B0604030504040204" pitchFamily="34" charset="-120"/>
          </a:endParaRPr>
        </a:p>
      </dgm:t>
    </dgm:pt>
    <dgm:pt modelId="{7B25306E-E896-45B8-8DD2-6EE2200D709A}" type="parTrans" cxnId="{E29B8182-D51D-47A8-AA3A-43B9DBC2D5A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A1F9883-8BC7-4FB7-B77A-1E2D84AC20E4}" type="sibTrans" cxnId="{E29B8182-D51D-47A8-AA3A-43B9DBC2D5A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75D3CD1-BE91-47BE-8FAD-D1A98C2FEE66}">
      <dgm:prSet phldrT="[文字]"/>
      <dgm:spPr/>
      <dgm:t>
        <a:bodyPr/>
        <a:lstStyle/>
        <a:p>
          <a:r>
            <a:rPr lang="zh-TW" altLang="en-US" dirty="0" smtClean="0">
              <a:latin typeface="微軟正黑體" panose="020B0604030504040204" pitchFamily="34" charset="-120"/>
              <a:ea typeface="微軟正黑體" panose="020B0604030504040204" pitchFamily="34" charset="-120"/>
            </a:rPr>
            <a:t>議課</a:t>
          </a:r>
          <a:endParaRPr lang="zh-TW" altLang="en-US" dirty="0">
            <a:latin typeface="微軟正黑體" panose="020B0604030504040204" pitchFamily="34" charset="-120"/>
            <a:ea typeface="微軟正黑體" panose="020B0604030504040204" pitchFamily="34" charset="-120"/>
          </a:endParaRPr>
        </a:p>
      </dgm:t>
    </dgm:pt>
    <dgm:pt modelId="{DF9D41E2-A97D-4F6C-8CFE-A85B065D8DB4}" type="parTrans" cxnId="{49BA2FF5-F0F8-486C-8D2D-735FD35000D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E5FF4EB-FA96-418B-8AC6-ACF035EEE63C}" type="sibTrans" cxnId="{49BA2FF5-F0F8-486C-8D2D-735FD35000D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B79BE01-F4D0-418C-BF8A-19A5497CA81E}">
      <dgm:prSet phldrT="[文字]" custT="1"/>
      <dgm:spPr/>
      <dgm:t>
        <a:bodyPr/>
        <a:lstStyle/>
        <a:p>
          <a:r>
            <a:rPr lang="zh-TW" altLang="en-US" sz="1600" b="1" dirty="0" smtClean="0">
              <a:latin typeface="微軟正黑體" panose="020B0604030504040204" pitchFamily="34" charset="-120"/>
              <a:ea typeface="微軟正黑體" panose="020B0604030504040204" pitchFamily="34" charset="-120"/>
            </a:rPr>
            <a:t>教學討論             </a:t>
          </a:r>
          <a:r>
            <a:rPr lang="en-US" altLang="zh-TW" sz="1200" dirty="0" smtClean="0">
              <a:solidFill>
                <a:srgbClr val="FF0000"/>
              </a:solidFill>
              <a:latin typeface="微軟正黑體" panose="020B0604030504040204" pitchFamily="34" charset="-120"/>
              <a:ea typeface="微軟正黑體" panose="020B0604030504040204" pitchFamily="34" charset="-120"/>
            </a:rPr>
            <a:t>(</a:t>
          </a:r>
          <a:r>
            <a:rPr lang="zh-TW" altLang="en-US" sz="1200" dirty="0" smtClean="0">
              <a:solidFill>
                <a:srgbClr val="FF0000"/>
              </a:solidFill>
              <a:latin typeface="微軟正黑體" panose="020B0604030504040204" pitchFamily="34" charset="-120"/>
              <a:ea typeface="微軟正黑體" panose="020B0604030504040204" pitchFamily="34" charset="-120"/>
            </a:rPr>
            <a:t>省思與回饋</a:t>
          </a:r>
          <a:r>
            <a:rPr lang="en-US" altLang="zh-TW" sz="1200" dirty="0" smtClean="0">
              <a:solidFill>
                <a:srgbClr val="FF0000"/>
              </a:solidFill>
              <a:latin typeface="微軟正黑體" panose="020B0604030504040204" pitchFamily="34" charset="-120"/>
              <a:ea typeface="微軟正黑體" panose="020B0604030504040204" pitchFamily="34" charset="-120"/>
            </a:rPr>
            <a:t>)</a:t>
          </a:r>
          <a:r>
            <a:rPr lang="zh-TW" altLang="en-US" sz="1200" dirty="0" smtClean="0">
              <a:solidFill>
                <a:srgbClr val="FF0000"/>
              </a:solidFill>
              <a:latin typeface="微軟正黑體" panose="020B0604030504040204" pitchFamily="34" charset="-120"/>
              <a:ea typeface="微軟正黑體" panose="020B0604030504040204" pitchFamily="34" charset="-120"/>
            </a:rPr>
            <a:t>  </a:t>
          </a:r>
          <a:r>
            <a:rPr lang="en-US" altLang="zh-TW" sz="1200" dirty="0" smtClean="0">
              <a:solidFill>
                <a:srgbClr val="FF0000"/>
              </a:solidFill>
              <a:latin typeface="微軟正黑體" panose="020B0604030504040204" pitchFamily="34" charset="-120"/>
              <a:ea typeface="微軟正黑體" panose="020B0604030504040204" pitchFamily="34" charset="-120"/>
            </a:rPr>
            <a:t>(</a:t>
          </a:r>
          <a:r>
            <a:rPr lang="zh-TW" altLang="en-US" sz="1200" dirty="0" smtClean="0">
              <a:solidFill>
                <a:srgbClr val="FF0000"/>
              </a:solidFill>
              <a:latin typeface="微軟正黑體" panose="020B0604030504040204" pitchFamily="34" charset="-120"/>
              <a:ea typeface="微軟正黑體" panose="020B0604030504040204" pitchFamily="34" charset="-120"/>
            </a:rPr>
            <a:t>央團參與</a:t>
          </a:r>
          <a:r>
            <a:rPr lang="en-US" altLang="zh-TW" sz="1200" dirty="0" smtClean="0">
              <a:solidFill>
                <a:srgbClr val="FF0000"/>
              </a:solidFill>
              <a:latin typeface="微軟正黑體" panose="020B0604030504040204" pitchFamily="34" charset="-120"/>
              <a:ea typeface="微軟正黑體" panose="020B0604030504040204" pitchFamily="34" charset="-120"/>
            </a:rPr>
            <a:t>)</a:t>
          </a:r>
          <a:endParaRPr lang="zh-TW" altLang="en-US" sz="1200" dirty="0">
            <a:solidFill>
              <a:srgbClr val="FF0000"/>
            </a:solidFill>
            <a:latin typeface="微軟正黑體" panose="020B0604030504040204" pitchFamily="34" charset="-120"/>
            <a:ea typeface="微軟正黑體" panose="020B0604030504040204" pitchFamily="34" charset="-120"/>
          </a:endParaRPr>
        </a:p>
      </dgm:t>
    </dgm:pt>
    <dgm:pt modelId="{E74A0705-AAF3-4414-9B8D-4BA12271C4B7}" type="parTrans" cxnId="{E236D2E9-78F1-4A93-87FF-97C3F18449E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12F64C5-C7F0-4470-83FE-53D3B777EB3F}" type="sibTrans" cxnId="{E236D2E9-78F1-4A93-87FF-97C3F18449E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B9E9436-026B-4089-87FC-83C8B99C7E4C}">
      <dgm:prSet/>
      <dgm:spPr/>
      <dgm:t>
        <a:bodyPr/>
        <a:lstStyle/>
        <a:p>
          <a:r>
            <a:rPr lang="zh-TW" altLang="en-US" dirty="0" smtClean="0">
              <a:latin typeface="微軟正黑體" panose="020B0604030504040204" pitchFamily="34" charset="-120"/>
              <a:ea typeface="微軟正黑體" panose="020B0604030504040204" pitchFamily="34" charset="-120"/>
            </a:rPr>
            <a:t>觀課</a:t>
          </a:r>
          <a:endParaRPr lang="zh-TW" altLang="en-US" dirty="0">
            <a:latin typeface="微軟正黑體" panose="020B0604030504040204" pitchFamily="34" charset="-120"/>
            <a:ea typeface="微軟正黑體" panose="020B0604030504040204" pitchFamily="34" charset="-120"/>
          </a:endParaRPr>
        </a:p>
      </dgm:t>
    </dgm:pt>
    <dgm:pt modelId="{292A54BC-0D2C-4063-879A-555988E7F96B}" type="parTrans" cxnId="{AD144BB4-CC9C-496C-8DD2-4ABDE31427B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079A44D-6D26-4ECA-ABA6-29C46D27C183}" type="sibTrans" cxnId="{AD144BB4-CC9C-496C-8DD2-4ABDE31427B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BE4EC96-592E-496F-8D2E-9AAB2F0E4A4E}">
      <dgm:prSet custT="1"/>
      <dgm:spPr/>
      <dgm:t>
        <a:bodyPr/>
        <a:lstStyle/>
        <a:p>
          <a:r>
            <a:rPr lang="zh-TW" altLang="en-US" sz="1600" b="1" dirty="0" smtClean="0">
              <a:latin typeface="微軟正黑體" panose="020B0604030504040204" pitchFamily="34" charset="-120"/>
              <a:ea typeface="微軟正黑體" panose="020B0604030504040204" pitchFamily="34" charset="-120"/>
            </a:rPr>
            <a:t>課程實踐</a:t>
          </a:r>
          <a:r>
            <a:rPr lang="en-US" altLang="zh-TW" sz="1600" b="1" dirty="0" smtClean="0">
              <a:latin typeface="微軟正黑體" panose="020B0604030504040204" pitchFamily="34" charset="-120"/>
              <a:ea typeface="微軟正黑體" panose="020B0604030504040204" pitchFamily="34" charset="-120"/>
            </a:rPr>
            <a:t/>
          </a:r>
          <a:br>
            <a:rPr lang="en-US" altLang="zh-TW" sz="1600" b="1" dirty="0" smtClean="0">
              <a:latin typeface="微軟正黑體" panose="020B0604030504040204" pitchFamily="34" charset="-120"/>
              <a:ea typeface="微軟正黑體" panose="020B0604030504040204" pitchFamily="34" charset="-120"/>
            </a:rPr>
          </a:br>
          <a:r>
            <a:rPr lang="en-US" altLang="zh-TW" sz="1200" dirty="0" smtClean="0">
              <a:solidFill>
                <a:srgbClr val="FF0000"/>
              </a:solidFill>
              <a:latin typeface="微軟正黑體" panose="020B0604030504040204" pitchFamily="34" charset="-120"/>
              <a:ea typeface="微軟正黑體" panose="020B0604030504040204" pitchFamily="34" charset="-120"/>
            </a:rPr>
            <a:t>(</a:t>
          </a:r>
          <a:r>
            <a:rPr lang="zh-TW" altLang="en-US" sz="1200" dirty="0" smtClean="0">
              <a:solidFill>
                <a:srgbClr val="FF0000"/>
              </a:solidFill>
              <a:latin typeface="微軟正黑體" panose="020B0604030504040204" pitchFamily="34" charset="-120"/>
              <a:ea typeface="微軟正黑體" panose="020B0604030504040204" pitchFamily="34" charset="-120"/>
            </a:rPr>
            <a:t>公開授課</a:t>
          </a:r>
          <a:r>
            <a:rPr lang="en-US" altLang="zh-TW" sz="1200" dirty="0" smtClean="0">
              <a:solidFill>
                <a:srgbClr val="FF0000"/>
              </a:solidFill>
              <a:latin typeface="微軟正黑體" panose="020B0604030504040204" pitchFamily="34" charset="-120"/>
              <a:ea typeface="微軟正黑體" panose="020B0604030504040204" pitchFamily="34" charset="-120"/>
            </a:rPr>
            <a:t>)</a:t>
          </a:r>
          <a:r>
            <a:rPr lang="zh-TW" altLang="en-US" sz="1200" dirty="0" smtClean="0">
              <a:solidFill>
                <a:srgbClr val="FF0000"/>
              </a:solidFill>
              <a:latin typeface="微軟正黑體" panose="020B0604030504040204" pitchFamily="34" charset="-120"/>
              <a:ea typeface="微軟正黑體" panose="020B0604030504040204" pitchFamily="34" charset="-120"/>
            </a:rPr>
            <a:t>   </a:t>
          </a:r>
          <a:r>
            <a:rPr lang="en-US" altLang="zh-TW" sz="1200" dirty="0" smtClean="0">
              <a:solidFill>
                <a:srgbClr val="FF0000"/>
              </a:solidFill>
              <a:latin typeface="微軟正黑體" panose="020B0604030504040204" pitchFamily="34" charset="-120"/>
              <a:ea typeface="微軟正黑體" panose="020B0604030504040204" pitchFamily="34" charset="-120"/>
            </a:rPr>
            <a:t>(</a:t>
          </a:r>
          <a:r>
            <a:rPr lang="zh-TW" altLang="en-US" sz="1200" dirty="0" smtClean="0">
              <a:solidFill>
                <a:srgbClr val="FF0000"/>
              </a:solidFill>
              <a:latin typeface="微軟正黑體" panose="020B0604030504040204" pitchFamily="34" charset="-120"/>
              <a:ea typeface="微軟正黑體" panose="020B0604030504040204" pitchFamily="34" charset="-120"/>
            </a:rPr>
            <a:t>央團參與</a:t>
          </a:r>
          <a:r>
            <a:rPr lang="en-US" altLang="zh-TW" sz="1200" dirty="0" smtClean="0">
              <a:solidFill>
                <a:srgbClr val="FF0000"/>
              </a:solidFill>
              <a:latin typeface="微軟正黑體" panose="020B0604030504040204" pitchFamily="34" charset="-120"/>
              <a:ea typeface="微軟正黑體" panose="020B0604030504040204" pitchFamily="34" charset="-120"/>
            </a:rPr>
            <a:t>)            </a:t>
          </a:r>
          <a:endParaRPr lang="zh-TW" altLang="en-US" sz="1100" dirty="0">
            <a:solidFill>
              <a:srgbClr val="FF0000"/>
            </a:solidFill>
            <a:latin typeface="微軟正黑體" panose="020B0604030504040204" pitchFamily="34" charset="-120"/>
            <a:ea typeface="微軟正黑體" panose="020B0604030504040204" pitchFamily="34" charset="-120"/>
          </a:endParaRPr>
        </a:p>
      </dgm:t>
    </dgm:pt>
    <dgm:pt modelId="{76FA784A-9701-4D12-BAAA-CD335A1B7878}" type="parTrans" cxnId="{D5339B72-F584-49E6-B2A2-1C18587D22A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B220A4E-2BAD-4207-B03B-C849A41D246B}" type="sibTrans" cxnId="{D5339B72-F584-49E6-B2A2-1C18587D22A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31839A6-3DB3-4B6D-9382-62AA42229643}">
      <dgm:prSet/>
      <dgm:spPr/>
      <dgm:t>
        <a:bodyPr/>
        <a:lstStyle/>
        <a:p>
          <a:r>
            <a:rPr lang="zh-TW" altLang="en-US" dirty="0" smtClean="0">
              <a:latin typeface="微軟正黑體" panose="020B0604030504040204" pitchFamily="34" charset="-120"/>
              <a:ea typeface="微軟正黑體" panose="020B0604030504040204" pitchFamily="34" charset="-120"/>
            </a:rPr>
            <a:t>分享</a:t>
          </a:r>
          <a:endParaRPr lang="zh-TW" altLang="en-US" dirty="0">
            <a:latin typeface="微軟正黑體" panose="020B0604030504040204" pitchFamily="34" charset="-120"/>
            <a:ea typeface="微軟正黑體" panose="020B0604030504040204" pitchFamily="34" charset="-120"/>
          </a:endParaRPr>
        </a:p>
      </dgm:t>
    </dgm:pt>
    <dgm:pt modelId="{418B3EC4-2567-4A92-9742-2A090CF52BC6}" type="parTrans" cxnId="{FEE68BCE-2A23-45BE-8E8D-28DDCBD163D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A7090D9-7870-4BD1-A21F-3D9D06280672}" type="sibTrans" cxnId="{FEE68BCE-2A23-45BE-8E8D-28DDCBD163D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E42D897-5661-4EA4-AB68-3DEC4CDF8606}">
      <dgm:prSet custT="1"/>
      <dgm:spPr/>
      <dgm:t>
        <a:bodyPr/>
        <a:lstStyle/>
        <a:p>
          <a:r>
            <a:rPr lang="zh-TW" altLang="en-US" sz="1600" b="1" dirty="0" smtClean="0">
              <a:latin typeface="微軟正黑體" panose="020B0604030504040204" pitchFamily="34" charset="-120"/>
              <a:ea typeface="微軟正黑體" panose="020B0604030504040204" pitchFamily="34" charset="-120"/>
            </a:rPr>
            <a:t>教學分享 </a:t>
          </a:r>
          <a:r>
            <a:rPr lang="zh-TW" altLang="en-US" sz="1200" dirty="0" smtClean="0">
              <a:latin typeface="微軟正黑體" panose="020B0604030504040204" pitchFamily="34" charset="-120"/>
              <a:ea typeface="微軟正黑體" panose="020B0604030504040204" pitchFamily="34" charset="-120"/>
            </a:rPr>
            <a:t>下學期四區                         </a:t>
          </a:r>
          <a:r>
            <a:rPr lang="en-US" altLang="zh-TW" sz="1200" dirty="0" smtClean="0">
              <a:latin typeface="微軟正黑體" panose="020B0604030504040204" pitchFamily="34" charset="-120"/>
              <a:ea typeface="微軟正黑體" panose="020B0604030504040204" pitchFamily="34" charset="-120"/>
            </a:rPr>
            <a:t>(</a:t>
          </a:r>
          <a:r>
            <a:rPr lang="zh-TW" altLang="en-US" sz="1200" dirty="0" smtClean="0">
              <a:latin typeface="微軟正黑體" panose="020B0604030504040204" pitchFamily="34" charset="-120"/>
              <a:ea typeface="微軟正黑體" panose="020B0604030504040204" pitchFamily="34" charset="-120"/>
            </a:rPr>
            <a:t>體驗交流</a:t>
          </a:r>
          <a:r>
            <a:rPr lang="en-US" altLang="zh-TW" sz="1200" dirty="0" smtClean="0">
              <a:latin typeface="微軟正黑體" panose="020B0604030504040204" pitchFamily="34" charset="-120"/>
              <a:ea typeface="微軟正黑體" panose="020B0604030504040204" pitchFamily="34" charset="-120"/>
            </a:rPr>
            <a:t>)</a:t>
          </a:r>
          <a:endParaRPr lang="zh-TW" altLang="en-US" sz="1800" b="1" dirty="0">
            <a:latin typeface="微軟正黑體" panose="020B0604030504040204" pitchFamily="34" charset="-120"/>
            <a:ea typeface="微軟正黑體" panose="020B0604030504040204" pitchFamily="34" charset="-120"/>
          </a:endParaRPr>
        </a:p>
      </dgm:t>
    </dgm:pt>
    <dgm:pt modelId="{61A99F54-F955-4A3D-95F1-FB38BB85BEA8}" type="parTrans" cxnId="{26F4C73A-F741-4025-8384-1507849CE44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97D1E32-A266-4349-999F-E17BEC5DAF1D}" type="sibTrans" cxnId="{26F4C73A-F741-4025-8384-1507849CE44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9CF0B6A-55A7-474F-BD48-E0B693CA24D1}" type="pres">
      <dgm:prSet presAssocID="{E9BD7BE7-3286-40E7-A183-365E37B32E6C}" presName="Name0" presStyleCnt="0">
        <dgm:presLayoutVars>
          <dgm:dir/>
          <dgm:animLvl val="lvl"/>
          <dgm:resizeHandles val="exact"/>
        </dgm:presLayoutVars>
      </dgm:prSet>
      <dgm:spPr/>
      <dgm:t>
        <a:bodyPr/>
        <a:lstStyle/>
        <a:p>
          <a:endParaRPr lang="zh-TW" altLang="en-US"/>
        </a:p>
      </dgm:t>
    </dgm:pt>
    <dgm:pt modelId="{45C058B7-FEF1-494D-B3FC-97EE0DC9B8B8}" type="pres">
      <dgm:prSet presAssocID="{E9BD7BE7-3286-40E7-A183-365E37B32E6C}" presName="tSp" presStyleCnt="0"/>
      <dgm:spPr/>
    </dgm:pt>
    <dgm:pt modelId="{48BAD61B-C99D-442F-8F26-6C2EE056F027}" type="pres">
      <dgm:prSet presAssocID="{E9BD7BE7-3286-40E7-A183-365E37B32E6C}" presName="bSp" presStyleCnt="0"/>
      <dgm:spPr/>
    </dgm:pt>
    <dgm:pt modelId="{73DC7AF3-804F-44B3-B52D-1552EA1BE0AB}" type="pres">
      <dgm:prSet presAssocID="{E9BD7BE7-3286-40E7-A183-365E37B32E6C}" presName="process" presStyleCnt="0"/>
      <dgm:spPr/>
    </dgm:pt>
    <dgm:pt modelId="{BA853232-788D-4969-B3B0-9B63FD81B4F5}" type="pres">
      <dgm:prSet presAssocID="{15A0B440-778A-47A0-91BB-FE91FBA9AE4F}" presName="composite1" presStyleCnt="0"/>
      <dgm:spPr/>
    </dgm:pt>
    <dgm:pt modelId="{17DF1C40-5555-4ECE-B8CC-D011DF6E829E}" type="pres">
      <dgm:prSet presAssocID="{15A0B440-778A-47A0-91BB-FE91FBA9AE4F}" presName="dummyNode1" presStyleLbl="node1" presStyleIdx="0" presStyleCnt="5"/>
      <dgm:spPr/>
    </dgm:pt>
    <dgm:pt modelId="{C9BCCD40-F387-4F8C-A354-5400E9BCBDA4}" type="pres">
      <dgm:prSet presAssocID="{15A0B440-778A-47A0-91BB-FE91FBA9AE4F}" presName="childNode1" presStyleLbl="bgAcc1" presStyleIdx="0" presStyleCnt="5" custScaleX="120377" custScaleY="139260">
        <dgm:presLayoutVars>
          <dgm:bulletEnabled val="1"/>
        </dgm:presLayoutVars>
      </dgm:prSet>
      <dgm:spPr/>
      <dgm:t>
        <a:bodyPr/>
        <a:lstStyle/>
        <a:p>
          <a:endParaRPr lang="zh-TW" altLang="en-US"/>
        </a:p>
      </dgm:t>
    </dgm:pt>
    <dgm:pt modelId="{AB5BEC1C-7A34-4411-9344-F581E6095F0E}" type="pres">
      <dgm:prSet presAssocID="{15A0B440-778A-47A0-91BB-FE91FBA9AE4F}" presName="childNode1tx" presStyleLbl="bgAcc1" presStyleIdx="0" presStyleCnt="5">
        <dgm:presLayoutVars>
          <dgm:bulletEnabled val="1"/>
        </dgm:presLayoutVars>
      </dgm:prSet>
      <dgm:spPr/>
      <dgm:t>
        <a:bodyPr/>
        <a:lstStyle/>
        <a:p>
          <a:endParaRPr lang="zh-TW" altLang="en-US"/>
        </a:p>
      </dgm:t>
    </dgm:pt>
    <dgm:pt modelId="{120A32BB-CD61-4E82-9763-B5DA56DBB535}" type="pres">
      <dgm:prSet presAssocID="{15A0B440-778A-47A0-91BB-FE91FBA9AE4F}" presName="parentNode1" presStyleLbl="node1" presStyleIdx="0" presStyleCnt="5" custLinFactNeighborX="-4280" custLinFactNeighborY="30686">
        <dgm:presLayoutVars>
          <dgm:chMax val="1"/>
          <dgm:bulletEnabled val="1"/>
        </dgm:presLayoutVars>
      </dgm:prSet>
      <dgm:spPr/>
      <dgm:t>
        <a:bodyPr/>
        <a:lstStyle/>
        <a:p>
          <a:endParaRPr lang="zh-TW" altLang="en-US"/>
        </a:p>
      </dgm:t>
    </dgm:pt>
    <dgm:pt modelId="{2A1CF426-DDCF-434F-A5DB-F94E395405CA}" type="pres">
      <dgm:prSet presAssocID="{15A0B440-778A-47A0-91BB-FE91FBA9AE4F}" presName="connSite1" presStyleCnt="0"/>
      <dgm:spPr/>
    </dgm:pt>
    <dgm:pt modelId="{70D83FF4-FAF9-48EE-B838-247AC194F718}" type="pres">
      <dgm:prSet presAssocID="{2E8F8A98-5FD6-4285-B8E0-519F5F8BC609}" presName="Name9" presStyleLbl="sibTrans2D1" presStyleIdx="0" presStyleCnt="4"/>
      <dgm:spPr/>
      <dgm:t>
        <a:bodyPr/>
        <a:lstStyle/>
        <a:p>
          <a:endParaRPr lang="zh-TW" altLang="en-US"/>
        </a:p>
      </dgm:t>
    </dgm:pt>
    <dgm:pt modelId="{038EC36E-9762-412B-99AE-6E4B0680821C}" type="pres">
      <dgm:prSet presAssocID="{0A30DFCF-7920-463E-B10D-830A643EF3BD}" presName="composite2" presStyleCnt="0"/>
      <dgm:spPr/>
    </dgm:pt>
    <dgm:pt modelId="{DDB47427-F853-4ED4-892B-2F669B1419CE}" type="pres">
      <dgm:prSet presAssocID="{0A30DFCF-7920-463E-B10D-830A643EF3BD}" presName="dummyNode2" presStyleLbl="node1" presStyleIdx="0" presStyleCnt="5"/>
      <dgm:spPr/>
    </dgm:pt>
    <dgm:pt modelId="{69B42233-CF73-424D-AB92-72F8648EC006}" type="pres">
      <dgm:prSet presAssocID="{0A30DFCF-7920-463E-B10D-830A643EF3BD}" presName="childNode2" presStyleLbl="bgAcc1" presStyleIdx="1" presStyleCnt="5" custScaleX="120377" custScaleY="139260">
        <dgm:presLayoutVars>
          <dgm:bulletEnabled val="1"/>
        </dgm:presLayoutVars>
      </dgm:prSet>
      <dgm:spPr/>
      <dgm:t>
        <a:bodyPr/>
        <a:lstStyle/>
        <a:p>
          <a:endParaRPr lang="zh-TW" altLang="en-US"/>
        </a:p>
      </dgm:t>
    </dgm:pt>
    <dgm:pt modelId="{A36737A4-DC45-40F6-B2F3-DBF91E9E878B}" type="pres">
      <dgm:prSet presAssocID="{0A30DFCF-7920-463E-B10D-830A643EF3BD}" presName="childNode2tx" presStyleLbl="bgAcc1" presStyleIdx="1" presStyleCnt="5">
        <dgm:presLayoutVars>
          <dgm:bulletEnabled val="1"/>
        </dgm:presLayoutVars>
      </dgm:prSet>
      <dgm:spPr/>
      <dgm:t>
        <a:bodyPr/>
        <a:lstStyle/>
        <a:p>
          <a:endParaRPr lang="zh-TW" altLang="en-US"/>
        </a:p>
      </dgm:t>
    </dgm:pt>
    <dgm:pt modelId="{75F2905D-03C8-4F81-9318-73C39190D007}" type="pres">
      <dgm:prSet presAssocID="{0A30DFCF-7920-463E-B10D-830A643EF3BD}" presName="parentNode2" presStyleLbl="node1" presStyleIdx="1" presStyleCnt="5" custLinFactNeighborX="-5677" custLinFactNeighborY="-44646">
        <dgm:presLayoutVars>
          <dgm:chMax val="0"/>
          <dgm:bulletEnabled val="1"/>
        </dgm:presLayoutVars>
      </dgm:prSet>
      <dgm:spPr/>
      <dgm:t>
        <a:bodyPr/>
        <a:lstStyle/>
        <a:p>
          <a:endParaRPr lang="zh-TW" altLang="en-US"/>
        </a:p>
      </dgm:t>
    </dgm:pt>
    <dgm:pt modelId="{105BDC9B-CCF5-485D-A585-EC372500641A}" type="pres">
      <dgm:prSet presAssocID="{0A30DFCF-7920-463E-B10D-830A643EF3BD}" presName="connSite2" presStyleCnt="0"/>
      <dgm:spPr/>
    </dgm:pt>
    <dgm:pt modelId="{1EF5B3D9-8848-43F0-9FA3-44E6262EB65D}" type="pres">
      <dgm:prSet presAssocID="{570FBDA4-79C9-4B52-A517-08692AB2CB1D}" presName="Name18" presStyleLbl="sibTrans2D1" presStyleIdx="1" presStyleCnt="4"/>
      <dgm:spPr/>
      <dgm:t>
        <a:bodyPr/>
        <a:lstStyle/>
        <a:p>
          <a:endParaRPr lang="zh-TW" altLang="en-US"/>
        </a:p>
      </dgm:t>
    </dgm:pt>
    <dgm:pt modelId="{DE08F54F-C590-45E6-8CBD-082655C3ED40}" type="pres">
      <dgm:prSet presAssocID="{8B9E9436-026B-4089-87FC-83C8B99C7E4C}" presName="composite1" presStyleCnt="0"/>
      <dgm:spPr/>
    </dgm:pt>
    <dgm:pt modelId="{93241C77-510D-47A6-963C-53BF84CF1EC1}" type="pres">
      <dgm:prSet presAssocID="{8B9E9436-026B-4089-87FC-83C8B99C7E4C}" presName="dummyNode1" presStyleLbl="node1" presStyleIdx="1" presStyleCnt="5"/>
      <dgm:spPr/>
    </dgm:pt>
    <dgm:pt modelId="{1FA17BD7-FF70-4A04-BF9D-53CF40EAA78C}" type="pres">
      <dgm:prSet presAssocID="{8B9E9436-026B-4089-87FC-83C8B99C7E4C}" presName="childNode1" presStyleLbl="bgAcc1" presStyleIdx="2" presStyleCnt="5" custScaleX="120377" custScaleY="139260">
        <dgm:presLayoutVars>
          <dgm:bulletEnabled val="1"/>
        </dgm:presLayoutVars>
      </dgm:prSet>
      <dgm:spPr/>
      <dgm:t>
        <a:bodyPr/>
        <a:lstStyle/>
        <a:p>
          <a:endParaRPr lang="zh-TW" altLang="en-US"/>
        </a:p>
      </dgm:t>
    </dgm:pt>
    <dgm:pt modelId="{447F599C-49CD-4F34-AF0F-FCE3E975876D}" type="pres">
      <dgm:prSet presAssocID="{8B9E9436-026B-4089-87FC-83C8B99C7E4C}" presName="childNode1tx" presStyleLbl="bgAcc1" presStyleIdx="2" presStyleCnt="5">
        <dgm:presLayoutVars>
          <dgm:bulletEnabled val="1"/>
        </dgm:presLayoutVars>
      </dgm:prSet>
      <dgm:spPr/>
      <dgm:t>
        <a:bodyPr/>
        <a:lstStyle/>
        <a:p>
          <a:endParaRPr lang="zh-TW" altLang="en-US"/>
        </a:p>
      </dgm:t>
    </dgm:pt>
    <dgm:pt modelId="{4559D971-616E-41AD-9688-154F32E9B0C3}" type="pres">
      <dgm:prSet presAssocID="{8B9E9436-026B-4089-87FC-83C8B99C7E4C}" presName="parentNode1" presStyleLbl="node1" presStyleIdx="2" presStyleCnt="5" custLinFactNeighborX="-4118" custLinFactNeighborY="30686">
        <dgm:presLayoutVars>
          <dgm:chMax val="1"/>
          <dgm:bulletEnabled val="1"/>
        </dgm:presLayoutVars>
      </dgm:prSet>
      <dgm:spPr/>
      <dgm:t>
        <a:bodyPr/>
        <a:lstStyle/>
        <a:p>
          <a:endParaRPr lang="zh-TW" altLang="en-US"/>
        </a:p>
      </dgm:t>
    </dgm:pt>
    <dgm:pt modelId="{EA010C6C-D5F4-465D-B2D2-813933BC9560}" type="pres">
      <dgm:prSet presAssocID="{8B9E9436-026B-4089-87FC-83C8B99C7E4C}" presName="connSite1" presStyleCnt="0"/>
      <dgm:spPr/>
    </dgm:pt>
    <dgm:pt modelId="{6175CE75-0496-41F3-984A-E846D755D7F1}" type="pres">
      <dgm:prSet presAssocID="{6079A44D-6D26-4ECA-ABA6-29C46D27C183}" presName="Name9" presStyleLbl="sibTrans2D1" presStyleIdx="2" presStyleCnt="4"/>
      <dgm:spPr/>
      <dgm:t>
        <a:bodyPr/>
        <a:lstStyle/>
        <a:p>
          <a:endParaRPr lang="zh-TW" altLang="en-US"/>
        </a:p>
      </dgm:t>
    </dgm:pt>
    <dgm:pt modelId="{C00B4F3D-8F5A-49D8-A641-82FDEC22AF6A}" type="pres">
      <dgm:prSet presAssocID="{A75D3CD1-BE91-47BE-8FAD-D1A98C2FEE66}" presName="composite2" presStyleCnt="0"/>
      <dgm:spPr/>
    </dgm:pt>
    <dgm:pt modelId="{FB9FD405-6B6F-45F4-8C6B-44AE08D4C7BE}" type="pres">
      <dgm:prSet presAssocID="{A75D3CD1-BE91-47BE-8FAD-D1A98C2FEE66}" presName="dummyNode2" presStyleLbl="node1" presStyleIdx="2" presStyleCnt="5"/>
      <dgm:spPr/>
    </dgm:pt>
    <dgm:pt modelId="{92F1FE5E-0F1F-4F40-B4FE-8593D3577C1C}" type="pres">
      <dgm:prSet presAssocID="{A75D3CD1-BE91-47BE-8FAD-D1A98C2FEE66}" presName="childNode2" presStyleLbl="bgAcc1" presStyleIdx="3" presStyleCnt="5" custScaleX="120377" custScaleY="139260">
        <dgm:presLayoutVars>
          <dgm:bulletEnabled val="1"/>
        </dgm:presLayoutVars>
      </dgm:prSet>
      <dgm:spPr/>
      <dgm:t>
        <a:bodyPr/>
        <a:lstStyle/>
        <a:p>
          <a:endParaRPr lang="zh-TW" altLang="en-US"/>
        </a:p>
      </dgm:t>
    </dgm:pt>
    <dgm:pt modelId="{88E43E50-CAB5-45B1-B155-9B1165E25416}" type="pres">
      <dgm:prSet presAssocID="{A75D3CD1-BE91-47BE-8FAD-D1A98C2FEE66}" presName="childNode2tx" presStyleLbl="bgAcc1" presStyleIdx="3" presStyleCnt="5">
        <dgm:presLayoutVars>
          <dgm:bulletEnabled val="1"/>
        </dgm:presLayoutVars>
      </dgm:prSet>
      <dgm:spPr/>
      <dgm:t>
        <a:bodyPr/>
        <a:lstStyle/>
        <a:p>
          <a:endParaRPr lang="zh-TW" altLang="en-US"/>
        </a:p>
      </dgm:t>
    </dgm:pt>
    <dgm:pt modelId="{DB76910A-E3D6-421A-A15F-3EFFB6F70362}" type="pres">
      <dgm:prSet presAssocID="{A75D3CD1-BE91-47BE-8FAD-D1A98C2FEE66}" presName="parentNode2" presStyleLbl="node1" presStyleIdx="3" presStyleCnt="5" custLinFactNeighborX="-14947" custLinFactNeighborY="-28366">
        <dgm:presLayoutVars>
          <dgm:chMax val="0"/>
          <dgm:bulletEnabled val="1"/>
        </dgm:presLayoutVars>
      </dgm:prSet>
      <dgm:spPr/>
      <dgm:t>
        <a:bodyPr/>
        <a:lstStyle/>
        <a:p>
          <a:endParaRPr lang="zh-TW" altLang="en-US"/>
        </a:p>
      </dgm:t>
    </dgm:pt>
    <dgm:pt modelId="{8C6739E3-973C-4939-98EB-8002D800DEC7}" type="pres">
      <dgm:prSet presAssocID="{A75D3CD1-BE91-47BE-8FAD-D1A98C2FEE66}" presName="connSite2" presStyleCnt="0"/>
      <dgm:spPr/>
    </dgm:pt>
    <dgm:pt modelId="{5EA63BE7-718F-4E85-9C8F-46604DE40D0F}" type="pres">
      <dgm:prSet presAssocID="{FE5FF4EB-FA96-418B-8AC6-ACF035EEE63C}" presName="Name18" presStyleLbl="sibTrans2D1" presStyleIdx="3" presStyleCnt="4"/>
      <dgm:spPr/>
      <dgm:t>
        <a:bodyPr/>
        <a:lstStyle/>
        <a:p>
          <a:endParaRPr lang="zh-TW" altLang="en-US"/>
        </a:p>
      </dgm:t>
    </dgm:pt>
    <dgm:pt modelId="{2664243E-CFB2-422B-ACC6-A787A1C55A5F}" type="pres">
      <dgm:prSet presAssocID="{631839A6-3DB3-4B6D-9382-62AA42229643}" presName="composite1" presStyleCnt="0"/>
      <dgm:spPr/>
    </dgm:pt>
    <dgm:pt modelId="{5BECB64C-8C21-4DDD-AF3E-A9CDB5A34CD3}" type="pres">
      <dgm:prSet presAssocID="{631839A6-3DB3-4B6D-9382-62AA42229643}" presName="dummyNode1" presStyleLbl="node1" presStyleIdx="3" presStyleCnt="5"/>
      <dgm:spPr/>
    </dgm:pt>
    <dgm:pt modelId="{42CA6027-D745-424F-BCC8-0ADC1F766517}" type="pres">
      <dgm:prSet presAssocID="{631839A6-3DB3-4B6D-9382-62AA42229643}" presName="childNode1" presStyleLbl="bgAcc1" presStyleIdx="4" presStyleCnt="5" custScaleX="120377" custScaleY="139260">
        <dgm:presLayoutVars>
          <dgm:bulletEnabled val="1"/>
        </dgm:presLayoutVars>
      </dgm:prSet>
      <dgm:spPr/>
      <dgm:t>
        <a:bodyPr/>
        <a:lstStyle/>
        <a:p>
          <a:endParaRPr lang="zh-TW" altLang="en-US"/>
        </a:p>
      </dgm:t>
    </dgm:pt>
    <dgm:pt modelId="{91F63AA8-4031-46BC-A654-AB87E875AACA}" type="pres">
      <dgm:prSet presAssocID="{631839A6-3DB3-4B6D-9382-62AA42229643}" presName="childNode1tx" presStyleLbl="bgAcc1" presStyleIdx="4" presStyleCnt="5">
        <dgm:presLayoutVars>
          <dgm:bulletEnabled val="1"/>
        </dgm:presLayoutVars>
      </dgm:prSet>
      <dgm:spPr/>
      <dgm:t>
        <a:bodyPr/>
        <a:lstStyle/>
        <a:p>
          <a:endParaRPr lang="zh-TW" altLang="en-US"/>
        </a:p>
      </dgm:t>
    </dgm:pt>
    <dgm:pt modelId="{AD7E77BF-7FB1-4532-A980-D8FEA8E8D12F}" type="pres">
      <dgm:prSet presAssocID="{631839A6-3DB3-4B6D-9382-62AA42229643}" presName="parentNode1" presStyleLbl="node1" presStyleIdx="4" presStyleCnt="5" custLinFactNeighborX="1524" custLinFactNeighborY="34276">
        <dgm:presLayoutVars>
          <dgm:chMax val="1"/>
          <dgm:bulletEnabled val="1"/>
        </dgm:presLayoutVars>
      </dgm:prSet>
      <dgm:spPr/>
      <dgm:t>
        <a:bodyPr/>
        <a:lstStyle/>
        <a:p>
          <a:endParaRPr lang="zh-TW" altLang="en-US"/>
        </a:p>
      </dgm:t>
    </dgm:pt>
    <dgm:pt modelId="{CD854EA7-74BD-499F-8709-8BFDD4D4E3E0}" type="pres">
      <dgm:prSet presAssocID="{631839A6-3DB3-4B6D-9382-62AA42229643}" presName="connSite1" presStyleCnt="0"/>
      <dgm:spPr/>
    </dgm:pt>
  </dgm:ptLst>
  <dgm:cxnLst>
    <dgm:cxn modelId="{EC808B87-2019-4761-8CA3-A4581F59297E}" type="presOf" srcId="{ABB2233A-BEDF-4BF3-A8D9-985812C2FAC2}" destId="{C9BCCD40-F387-4F8C-A354-5400E9BCBDA4}" srcOrd="0" destOrd="0" presId="urn:microsoft.com/office/officeart/2005/8/layout/hProcess4"/>
    <dgm:cxn modelId="{4280EDB8-86EA-4745-8CF6-BC6F98DE9A6D}" type="presOf" srcId="{2E8F8A98-5FD6-4285-B8E0-519F5F8BC609}" destId="{70D83FF4-FAF9-48EE-B838-247AC194F718}" srcOrd="0" destOrd="0" presId="urn:microsoft.com/office/officeart/2005/8/layout/hProcess4"/>
    <dgm:cxn modelId="{E29B8182-D51D-47A8-AA3A-43B9DBC2D5AA}" srcId="{0A30DFCF-7920-463E-B10D-830A643EF3BD}" destId="{0B92DE0A-0119-4B8E-B22A-F35CAE5B5179}" srcOrd="0" destOrd="0" parTransId="{7B25306E-E896-45B8-8DD2-6EE2200D709A}" sibTransId="{CA1F9883-8BC7-4FB7-B77A-1E2D84AC20E4}"/>
    <dgm:cxn modelId="{6F611509-C3D8-4E2F-A3CB-63BF5BAF9FC1}" type="presOf" srcId="{FE5FF4EB-FA96-418B-8AC6-ACF035EEE63C}" destId="{5EA63BE7-718F-4E85-9C8F-46604DE40D0F}" srcOrd="0" destOrd="0" presId="urn:microsoft.com/office/officeart/2005/8/layout/hProcess4"/>
    <dgm:cxn modelId="{49BA2FF5-F0F8-486C-8D2D-735FD35000D1}" srcId="{E9BD7BE7-3286-40E7-A183-365E37B32E6C}" destId="{A75D3CD1-BE91-47BE-8FAD-D1A98C2FEE66}" srcOrd="3" destOrd="0" parTransId="{DF9D41E2-A97D-4F6C-8CFE-A85B065D8DB4}" sibTransId="{FE5FF4EB-FA96-418B-8AC6-ACF035EEE63C}"/>
    <dgm:cxn modelId="{39D65310-778D-48D7-BB59-0B547589147B}" srcId="{15A0B440-778A-47A0-91BB-FE91FBA9AE4F}" destId="{ABB2233A-BEDF-4BF3-A8D9-985812C2FAC2}" srcOrd="0" destOrd="0" parTransId="{AD54E89F-F6F2-4057-A55B-C8EDF4A5C5E2}" sibTransId="{43BFD08C-0372-4E15-BACD-D7A9FF1BFBBF}"/>
    <dgm:cxn modelId="{FB4A5AB7-E940-4E05-B284-6032106DC157}" type="presOf" srcId="{E9BD7BE7-3286-40E7-A183-365E37B32E6C}" destId="{99CF0B6A-55A7-474F-BD48-E0B693CA24D1}" srcOrd="0" destOrd="0" presId="urn:microsoft.com/office/officeart/2005/8/layout/hProcess4"/>
    <dgm:cxn modelId="{7942C50B-BCC4-49A2-A7AC-38D2025EA6BF}" type="presOf" srcId="{6E42D897-5661-4EA4-AB68-3DEC4CDF8606}" destId="{42CA6027-D745-424F-BCC8-0ADC1F766517}" srcOrd="0" destOrd="0" presId="urn:microsoft.com/office/officeart/2005/8/layout/hProcess4"/>
    <dgm:cxn modelId="{4E3595D2-F857-43E7-8914-809EA84B4894}" type="presOf" srcId="{BBE4EC96-592E-496F-8D2E-9AAB2F0E4A4E}" destId="{1FA17BD7-FF70-4A04-BF9D-53CF40EAA78C}" srcOrd="0" destOrd="0" presId="urn:microsoft.com/office/officeart/2005/8/layout/hProcess4"/>
    <dgm:cxn modelId="{D5339B72-F584-49E6-B2A2-1C18587D22A6}" srcId="{8B9E9436-026B-4089-87FC-83C8B99C7E4C}" destId="{BBE4EC96-592E-496F-8D2E-9AAB2F0E4A4E}" srcOrd="0" destOrd="0" parTransId="{76FA784A-9701-4D12-BAAA-CD335A1B7878}" sibTransId="{8B220A4E-2BAD-4207-B03B-C849A41D246B}"/>
    <dgm:cxn modelId="{E8419EFC-77AA-445F-8C2E-AC1EDE806095}" type="presOf" srcId="{6079A44D-6D26-4ECA-ABA6-29C46D27C183}" destId="{6175CE75-0496-41F3-984A-E846D755D7F1}" srcOrd="0" destOrd="0" presId="urn:microsoft.com/office/officeart/2005/8/layout/hProcess4"/>
    <dgm:cxn modelId="{5B1E640D-2674-4B70-B28D-4806DEF8D514}" type="presOf" srcId="{0B92DE0A-0119-4B8E-B22A-F35CAE5B5179}" destId="{A36737A4-DC45-40F6-B2F3-DBF91E9E878B}" srcOrd="1" destOrd="0" presId="urn:microsoft.com/office/officeart/2005/8/layout/hProcess4"/>
    <dgm:cxn modelId="{2BA06D7B-9B64-42A6-9738-8483A71F04ED}" type="presOf" srcId="{8B9E9436-026B-4089-87FC-83C8B99C7E4C}" destId="{4559D971-616E-41AD-9688-154F32E9B0C3}" srcOrd="0" destOrd="0" presId="urn:microsoft.com/office/officeart/2005/8/layout/hProcess4"/>
    <dgm:cxn modelId="{40788D9B-72C0-42DB-99D1-4FD35247FED1}" type="presOf" srcId="{AB79BE01-F4D0-418C-BF8A-19A5497CA81E}" destId="{92F1FE5E-0F1F-4F40-B4FE-8593D3577C1C}" srcOrd="0" destOrd="0" presId="urn:microsoft.com/office/officeart/2005/8/layout/hProcess4"/>
    <dgm:cxn modelId="{642C50AA-4795-48C0-B2CE-A887B71AE56B}" srcId="{E9BD7BE7-3286-40E7-A183-365E37B32E6C}" destId="{15A0B440-778A-47A0-91BB-FE91FBA9AE4F}" srcOrd="0" destOrd="0" parTransId="{AD37556E-59FC-4F0C-B678-00C45FE89223}" sibTransId="{2E8F8A98-5FD6-4285-B8E0-519F5F8BC609}"/>
    <dgm:cxn modelId="{299AEAD3-1F3F-4DB5-9D9F-5B3E183BB0D2}" type="presOf" srcId="{ABB2233A-BEDF-4BF3-A8D9-985812C2FAC2}" destId="{AB5BEC1C-7A34-4411-9344-F581E6095F0E}" srcOrd="1" destOrd="0" presId="urn:microsoft.com/office/officeart/2005/8/layout/hProcess4"/>
    <dgm:cxn modelId="{FC23BF02-B2E5-4870-B8ED-8F83E611E937}" type="presOf" srcId="{AB79BE01-F4D0-418C-BF8A-19A5497CA81E}" destId="{88E43E50-CAB5-45B1-B155-9B1165E25416}" srcOrd="1" destOrd="0" presId="urn:microsoft.com/office/officeart/2005/8/layout/hProcess4"/>
    <dgm:cxn modelId="{93E4604B-2841-4D14-BEA2-51A02DE1AEAE}" type="presOf" srcId="{6E42D897-5661-4EA4-AB68-3DEC4CDF8606}" destId="{91F63AA8-4031-46BC-A654-AB87E875AACA}" srcOrd="1" destOrd="0" presId="urn:microsoft.com/office/officeart/2005/8/layout/hProcess4"/>
    <dgm:cxn modelId="{FEE68BCE-2A23-45BE-8E8D-28DDCBD163DE}" srcId="{E9BD7BE7-3286-40E7-A183-365E37B32E6C}" destId="{631839A6-3DB3-4B6D-9382-62AA42229643}" srcOrd="4" destOrd="0" parTransId="{418B3EC4-2567-4A92-9742-2A090CF52BC6}" sibTransId="{5A7090D9-7870-4BD1-A21F-3D9D06280672}"/>
    <dgm:cxn modelId="{B5CDABA4-BAC6-4512-8308-82E53AA635F6}" type="presOf" srcId="{570FBDA4-79C9-4B52-A517-08692AB2CB1D}" destId="{1EF5B3D9-8848-43F0-9FA3-44E6262EB65D}" srcOrd="0" destOrd="0" presId="urn:microsoft.com/office/officeart/2005/8/layout/hProcess4"/>
    <dgm:cxn modelId="{241C737D-D7F3-41D6-9D43-CEC1A2B2E926}" type="presOf" srcId="{BBE4EC96-592E-496F-8D2E-9AAB2F0E4A4E}" destId="{447F599C-49CD-4F34-AF0F-FCE3E975876D}" srcOrd="1" destOrd="0" presId="urn:microsoft.com/office/officeart/2005/8/layout/hProcess4"/>
    <dgm:cxn modelId="{4FE2F9B5-00B4-4F3D-AB26-0BC04E7AA0F0}" type="presOf" srcId="{0B92DE0A-0119-4B8E-B22A-F35CAE5B5179}" destId="{69B42233-CF73-424D-AB92-72F8648EC006}" srcOrd="0" destOrd="0" presId="urn:microsoft.com/office/officeart/2005/8/layout/hProcess4"/>
    <dgm:cxn modelId="{FFD27276-D675-47BD-911E-45D56755FA8D}" type="presOf" srcId="{631839A6-3DB3-4B6D-9382-62AA42229643}" destId="{AD7E77BF-7FB1-4532-A980-D8FEA8E8D12F}" srcOrd="0" destOrd="0" presId="urn:microsoft.com/office/officeart/2005/8/layout/hProcess4"/>
    <dgm:cxn modelId="{E236D2E9-78F1-4A93-87FF-97C3F18449EA}" srcId="{A75D3CD1-BE91-47BE-8FAD-D1A98C2FEE66}" destId="{AB79BE01-F4D0-418C-BF8A-19A5497CA81E}" srcOrd="0" destOrd="0" parTransId="{E74A0705-AAF3-4414-9B8D-4BA12271C4B7}" sibTransId="{112F64C5-C7F0-4470-83FE-53D3B777EB3F}"/>
    <dgm:cxn modelId="{DA1A4961-F4EE-4AA0-A770-4CACFB7CB6F4}" type="presOf" srcId="{15A0B440-778A-47A0-91BB-FE91FBA9AE4F}" destId="{120A32BB-CD61-4E82-9763-B5DA56DBB535}" srcOrd="0" destOrd="0" presId="urn:microsoft.com/office/officeart/2005/8/layout/hProcess4"/>
    <dgm:cxn modelId="{D9728DC8-5ACF-48EE-ACA5-146C4E8ABBD0}" srcId="{E9BD7BE7-3286-40E7-A183-365E37B32E6C}" destId="{0A30DFCF-7920-463E-B10D-830A643EF3BD}" srcOrd="1" destOrd="0" parTransId="{221B3A59-71BF-49AA-B862-9E13872D7A65}" sibTransId="{570FBDA4-79C9-4B52-A517-08692AB2CB1D}"/>
    <dgm:cxn modelId="{26F4C73A-F741-4025-8384-1507849CE441}" srcId="{631839A6-3DB3-4B6D-9382-62AA42229643}" destId="{6E42D897-5661-4EA4-AB68-3DEC4CDF8606}" srcOrd="0" destOrd="0" parTransId="{61A99F54-F955-4A3D-95F1-FB38BB85BEA8}" sibTransId="{297D1E32-A266-4349-999F-E17BEC5DAF1D}"/>
    <dgm:cxn modelId="{F77C7727-401F-497F-A5F4-095B6408EC2F}" type="presOf" srcId="{0A30DFCF-7920-463E-B10D-830A643EF3BD}" destId="{75F2905D-03C8-4F81-9318-73C39190D007}" srcOrd="0" destOrd="0" presId="urn:microsoft.com/office/officeart/2005/8/layout/hProcess4"/>
    <dgm:cxn modelId="{F1511FF7-D5C5-4411-B0BE-04EE54F5CAB2}" type="presOf" srcId="{A75D3CD1-BE91-47BE-8FAD-D1A98C2FEE66}" destId="{DB76910A-E3D6-421A-A15F-3EFFB6F70362}" srcOrd="0" destOrd="0" presId="urn:microsoft.com/office/officeart/2005/8/layout/hProcess4"/>
    <dgm:cxn modelId="{AD144BB4-CC9C-496C-8DD2-4ABDE31427BB}" srcId="{E9BD7BE7-3286-40E7-A183-365E37B32E6C}" destId="{8B9E9436-026B-4089-87FC-83C8B99C7E4C}" srcOrd="2" destOrd="0" parTransId="{292A54BC-0D2C-4063-879A-555988E7F96B}" sibTransId="{6079A44D-6D26-4ECA-ABA6-29C46D27C183}"/>
    <dgm:cxn modelId="{2FAF8CD9-4031-4E51-A2F5-8987FDCBB87C}" type="presParOf" srcId="{99CF0B6A-55A7-474F-BD48-E0B693CA24D1}" destId="{45C058B7-FEF1-494D-B3FC-97EE0DC9B8B8}" srcOrd="0" destOrd="0" presId="urn:microsoft.com/office/officeart/2005/8/layout/hProcess4"/>
    <dgm:cxn modelId="{BF3C142C-1D33-434A-99C5-37E8A935A68B}" type="presParOf" srcId="{99CF0B6A-55A7-474F-BD48-E0B693CA24D1}" destId="{48BAD61B-C99D-442F-8F26-6C2EE056F027}" srcOrd="1" destOrd="0" presId="urn:microsoft.com/office/officeart/2005/8/layout/hProcess4"/>
    <dgm:cxn modelId="{1E1879FE-90DA-4D20-A1B5-942579F744D5}" type="presParOf" srcId="{99CF0B6A-55A7-474F-BD48-E0B693CA24D1}" destId="{73DC7AF3-804F-44B3-B52D-1552EA1BE0AB}" srcOrd="2" destOrd="0" presId="urn:microsoft.com/office/officeart/2005/8/layout/hProcess4"/>
    <dgm:cxn modelId="{3E18CB39-4AEC-4EBE-A2A3-BF57028FF5BF}" type="presParOf" srcId="{73DC7AF3-804F-44B3-B52D-1552EA1BE0AB}" destId="{BA853232-788D-4969-B3B0-9B63FD81B4F5}" srcOrd="0" destOrd="0" presId="urn:microsoft.com/office/officeart/2005/8/layout/hProcess4"/>
    <dgm:cxn modelId="{9FD6A559-ACFA-4933-B3A4-73CF937EA281}" type="presParOf" srcId="{BA853232-788D-4969-B3B0-9B63FD81B4F5}" destId="{17DF1C40-5555-4ECE-B8CC-D011DF6E829E}" srcOrd="0" destOrd="0" presId="urn:microsoft.com/office/officeart/2005/8/layout/hProcess4"/>
    <dgm:cxn modelId="{E0595DA4-E58F-4808-B8CC-013F4DD0C331}" type="presParOf" srcId="{BA853232-788D-4969-B3B0-9B63FD81B4F5}" destId="{C9BCCD40-F387-4F8C-A354-5400E9BCBDA4}" srcOrd="1" destOrd="0" presId="urn:microsoft.com/office/officeart/2005/8/layout/hProcess4"/>
    <dgm:cxn modelId="{50994F28-C53B-4934-887D-1DFEE3C55A49}" type="presParOf" srcId="{BA853232-788D-4969-B3B0-9B63FD81B4F5}" destId="{AB5BEC1C-7A34-4411-9344-F581E6095F0E}" srcOrd="2" destOrd="0" presId="urn:microsoft.com/office/officeart/2005/8/layout/hProcess4"/>
    <dgm:cxn modelId="{C8F554E6-34AD-4A00-9CD2-DCC21DF831F9}" type="presParOf" srcId="{BA853232-788D-4969-B3B0-9B63FD81B4F5}" destId="{120A32BB-CD61-4E82-9763-B5DA56DBB535}" srcOrd="3" destOrd="0" presId="urn:microsoft.com/office/officeart/2005/8/layout/hProcess4"/>
    <dgm:cxn modelId="{93BBFCE9-BCDF-4182-B81F-585F04D7AB5A}" type="presParOf" srcId="{BA853232-788D-4969-B3B0-9B63FD81B4F5}" destId="{2A1CF426-DDCF-434F-A5DB-F94E395405CA}" srcOrd="4" destOrd="0" presId="urn:microsoft.com/office/officeart/2005/8/layout/hProcess4"/>
    <dgm:cxn modelId="{68CA31AD-DA73-4C16-8B06-D30E89A0CB43}" type="presParOf" srcId="{73DC7AF3-804F-44B3-B52D-1552EA1BE0AB}" destId="{70D83FF4-FAF9-48EE-B838-247AC194F718}" srcOrd="1" destOrd="0" presId="urn:microsoft.com/office/officeart/2005/8/layout/hProcess4"/>
    <dgm:cxn modelId="{5443DCBE-B2E6-4783-B740-368E2C6766EB}" type="presParOf" srcId="{73DC7AF3-804F-44B3-B52D-1552EA1BE0AB}" destId="{038EC36E-9762-412B-99AE-6E4B0680821C}" srcOrd="2" destOrd="0" presId="urn:microsoft.com/office/officeart/2005/8/layout/hProcess4"/>
    <dgm:cxn modelId="{A90B4A71-BC1C-46B5-966E-B5685A560E80}" type="presParOf" srcId="{038EC36E-9762-412B-99AE-6E4B0680821C}" destId="{DDB47427-F853-4ED4-892B-2F669B1419CE}" srcOrd="0" destOrd="0" presId="urn:microsoft.com/office/officeart/2005/8/layout/hProcess4"/>
    <dgm:cxn modelId="{9A6E30C9-45D8-44AE-B2E6-CD57D80BD6B1}" type="presParOf" srcId="{038EC36E-9762-412B-99AE-6E4B0680821C}" destId="{69B42233-CF73-424D-AB92-72F8648EC006}" srcOrd="1" destOrd="0" presId="urn:microsoft.com/office/officeart/2005/8/layout/hProcess4"/>
    <dgm:cxn modelId="{31758931-E2A1-48AF-BF3E-6072E22BB2F9}" type="presParOf" srcId="{038EC36E-9762-412B-99AE-6E4B0680821C}" destId="{A36737A4-DC45-40F6-B2F3-DBF91E9E878B}" srcOrd="2" destOrd="0" presId="urn:microsoft.com/office/officeart/2005/8/layout/hProcess4"/>
    <dgm:cxn modelId="{3DA31822-CF2C-4418-882E-286B1A2048F1}" type="presParOf" srcId="{038EC36E-9762-412B-99AE-6E4B0680821C}" destId="{75F2905D-03C8-4F81-9318-73C39190D007}" srcOrd="3" destOrd="0" presId="urn:microsoft.com/office/officeart/2005/8/layout/hProcess4"/>
    <dgm:cxn modelId="{4B225AAF-9394-48EE-80AF-3E63A3EE9575}" type="presParOf" srcId="{038EC36E-9762-412B-99AE-6E4B0680821C}" destId="{105BDC9B-CCF5-485D-A585-EC372500641A}" srcOrd="4" destOrd="0" presId="urn:microsoft.com/office/officeart/2005/8/layout/hProcess4"/>
    <dgm:cxn modelId="{63152BD8-33C1-4C99-BFBB-919C70BE6206}" type="presParOf" srcId="{73DC7AF3-804F-44B3-B52D-1552EA1BE0AB}" destId="{1EF5B3D9-8848-43F0-9FA3-44E6262EB65D}" srcOrd="3" destOrd="0" presId="urn:microsoft.com/office/officeart/2005/8/layout/hProcess4"/>
    <dgm:cxn modelId="{500C61B3-B86E-4524-8EC9-CFE99585646A}" type="presParOf" srcId="{73DC7AF3-804F-44B3-B52D-1552EA1BE0AB}" destId="{DE08F54F-C590-45E6-8CBD-082655C3ED40}" srcOrd="4" destOrd="0" presId="urn:microsoft.com/office/officeart/2005/8/layout/hProcess4"/>
    <dgm:cxn modelId="{C0E228F2-B9CB-4C97-9B63-59FA93B93D87}" type="presParOf" srcId="{DE08F54F-C590-45E6-8CBD-082655C3ED40}" destId="{93241C77-510D-47A6-963C-53BF84CF1EC1}" srcOrd="0" destOrd="0" presId="urn:microsoft.com/office/officeart/2005/8/layout/hProcess4"/>
    <dgm:cxn modelId="{7D6F9D40-934B-4E1F-99B4-B9234C4547D9}" type="presParOf" srcId="{DE08F54F-C590-45E6-8CBD-082655C3ED40}" destId="{1FA17BD7-FF70-4A04-BF9D-53CF40EAA78C}" srcOrd="1" destOrd="0" presId="urn:microsoft.com/office/officeart/2005/8/layout/hProcess4"/>
    <dgm:cxn modelId="{98101B0C-BF2A-4388-AF58-CE4CED63A41C}" type="presParOf" srcId="{DE08F54F-C590-45E6-8CBD-082655C3ED40}" destId="{447F599C-49CD-4F34-AF0F-FCE3E975876D}" srcOrd="2" destOrd="0" presId="urn:microsoft.com/office/officeart/2005/8/layout/hProcess4"/>
    <dgm:cxn modelId="{E873A6EF-ADA6-45D2-A0F6-D3548124C53E}" type="presParOf" srcId="{DE08F54F-C590-45E6-8CBD-082655C3ED40}" destId="{4559D971-616E-41AD-9688-154F32E9B0C3}" srcOrd="3" destOrd="0" presId="urn:microsoft.com/office/officeart/2005/8/layout/hProcess4"/>
    <dgm:cxn modelId="{227AD328-6E98-44C2-AE10-E37338BE0242}" type="presParOf" srcId="{DE08F54F-C590-45E6-8CBD-082655C3ED40}" destId="{EA010C6C-D5F4-465D-B2D2-813933BC9560}" srcOrd="4" destOrd="0" presId="urn:microsoft.com/office/officeart/2005/8/layout/hProcess4"/>
    <dgm:cxn modelId="{ADDF8DB3-F92A-46E3-9886-53E2A33EF905}" type="presParOf" srcId="{73DC7AF3-804F-44B3-B52D-1552EA1BE0AB}" destId="{6175CE75-0496-41F3-984A-E846D755D7F1}" srcOrd="5" destOrd="0" presId="urn:microsoft.com/office/officeart/2005/8/layout/hProcess4"/>
    <dgm:cxn modelId="{B82D1C99-4DA0-40F6-88EF-48190D94161D}" type="presParOf" srcId="{73DC7AF3-804F-44B3-B52D-1552EA1BE0AB}" destId="{C00B4F3D-8F5A-49D8-A641-82FDEC22AF6A}" srcOrd="6" destOrd="0" presId="urn:microsoft.com/office/officeart/2005/8/layout/hProcess4"/>
    <dgm:cxn modelId="{B2438A5F-9C2F-4D66-B77D-48AE4B8613C1}" type="presParOf" srcId="{C00B4F3D-8F5A-49D8-A641-82FDEC22AF6A}" destId="{FB9FD405-6B6F-45F4-8C6B-44AE08D4C7BE}" srcOrd="0" destOrd="0" presId="urn:microsoft.com/office/officeart/2005/8/layout/hProcess4"/>
    <dgm:cxn modelId="{472A05D8-B7BE-4377-8702-9DC393F5696F}" type="presParOf" srcId="{C00B4F3D-8F5A-49D8-A641-82FDEC22AF6A}" destId="{92F1FE5E-0F1F-4F40-B4FE-8593D3577C1C}" srcOrd="1" destOrd="0" presId="urn:microsoft.com/office/officeart/2005/8/layout/hProcess4"/>
    <dgm:cxn modelId="{15F60154-598A-49CB-8C00-CEC7D5972A0C}" type="presParOf" srcId="{C00B4F3D-8F5A-49D8-A641-82FDEC22AF6A}" destId="{88E43E50-CAB5-45B1-B155-9B1165E25416}" srcOrd="2" destOrd="0" presId="urn:microsoft.com/office/officeart/2005/8/layout/hProcess4"/>
    <dgm:cxn modelId="{F29F50D1-1B03-4F21-B155-4EB551BEA3C6}" type="presParOf" srcId="{C00B4F3D-8F5A-49D8-A641-82FDEC22AF6A}" destId="{DB76910A-E3D6-421A-A15F-3EFFB6F70362}" srcOrd="3" destOrd="0" presId="urn:microsoft.com/office/officeart/2005/8/layout/hProcess4"/>
    <dgm:cxn modelId="{9A6929DE-EF72-4D84-B3DC-D1C45562C63A}" type="presParOf" srcId="{C00B4F3D-8F5A-49D8-A641-82FDEC22AF6A}" destId="{8C6739E3-973C-4939-98EB-8002D800DEC7}" srcOrd="4" destOrd="0" presId="urn:microsoft.com/office/officeart/2005/8/layout/hProcess4"/>
    <dgm:cxn modelId="{E44BB6F5-E308-4BD5-9EB8-A0D460FD3EA7}" type="presParOf" srcId="{73DC7AF3-804F-44B3-B52D-1552EA1BE0AB}" destId="{5EA63BE7-718F-4E85-9C8F-46604DE40D0F}" srcOrd="7" destOrd="0" presId="urn:microsoft.com/office/officeart/2005/8/layout/hProcess4"/>
    <dgm:cxn modelId="{D533C644-1D7A-41B8-9F10-B855D748CE4A}" type="presParOf" srcId="{73DC7AF3-804F-44B3-B52D-1552EA1BE0AB}" destId="{2664243E-CFB2-422B-ACC6-A787A1C55A5F}" srcOrd="8" destOrd="0" presId="urn:microsoft.com/office/officeart/2005/8/layout/hProcess4"/>
    <dgm:cxn modelId="{F16876DA-0EA6-4D57-A764-BB016381193A}" type="presParOf" srcId="{2664243E-CFB2-422B-ACC6-A787A1C55A5F}" destId="{5BECB64C-8C21-4DDD-AF3E-A9CDB5A34CD3}" srcOrd="0" destOrd="0" presId="urn:microsoft.com/office/officeart/2005/8/layout/hProcess4"/>
    <dgm:cxn modelId="{363EBAFC-7FC8-47ED-BC79-FBC3AA61AB15}" type="presParOf" srcId="{2664243E-CFB2-422B-ACC6-A787A1C55A5F}" destId="{42CA6027-D745-424F-BCC8-0ADC1F766517}" srcOrd="1" destOrd="0" presId="urn:microsoft.com/office/officeart/2005/8/layout/hProcess4"/>
    <dgm:cxn modelId="{3387E073-43ED-4068-B2EC-8F66849C281A}" type="presParOf" srcId="{2664243E-CFB2-422B-ACC6-A787A1C55A5F}" destId="{91F63AA8-4031-46BC-A654-AB87E875AACA}" srcOrd="2" destOrd="0" presId="urn:microsoft.com/office/officeart/2005/8/layout/hProcess4"/>
    <dgm:cxn modelId="{4ED6BF70-85F1-4816-9F5C-9092E818018D}" type="presParOf" srcId="{2664243E-CFB2-422B-ACC6-A787A1C55A5F}" destId="{AD7E77BF-7FB1-4532-A980-D8FEA8E8D12F}" srcOrd="3" destOrd="0" presId="urn:microsoft.com/office/officeart/2005/8/layout/hProcess4"/>
    <dgm:cxn modelId="{AD0F3FED-830E-4C12-8C77-11B074CC56E1}" type="presParOf" srcId="{2664243E-CFB2-422B-ACC6-A787A1C55A5F}" destId="{CD854EA7-74BD-499F-8709-8BFDD4D4E3E0}"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B49F8A-CE6E-4CF3-8FCE-4A0E649A3F0C}" type="doc">
      <dgm:prSet loTypeId="urn:microsoft.com/office/officeart/2005/8/layout/hProcess9" loCatId="process" qsTypeId="urn:microsoft.com/office/officeart/2005/8/quickstyle/3d1" qsCatId="3D" csTypeId="urn:microsoft.com/office/officeart/2005/8/colors/accent2_3" csCatId="accent2" phldr="1"/>
      <dgm:spPr/>
    </dgm:pt>
    <dgm:pt modelId="{62161350-4FAC-4A78-BDC6-D2FC811AC979}">
      <dgm:prSet phldrT="[文字]"/>
      <dgm:spPr/>
      <dgm:t>
        <a:bodyPr/>
        <a:lstStyle/>
        <a:p>
          <a:r>
            <a:rPr lang="zh-TW" altLang="en-US" dirty="0" smtClean="0">
              <a:latin typeface="微軟正黑體" panose="020B0604030504040204" pitchFamily="34" charset="-120"/>
              <a:ea typeface="微軟正黑體" panose="020B0604030504040204" pitchFamily="34" charset="-120"/>
            </a:rPr>
            <a:t>學習</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主題</a:t>
          </a:r>
          <a:endParaRPr lang="zh-TW" altLang="en-US" dirty="0">
            <a:latin typeface="微軟正黑體" panose="020B0604030504040204" pitchFamily="34" charset="-120"/>
            <a:ea typeface="微軟正黑體" panose="020B0604030504040204" pitchFamily="34" charset="-120"/>
          </a:endParaRPr>
        </a:p>
      </dgm:t>
    </dgm:pt>
    <dgm:pt modelId="{DB91AF4C-68FD-407C-A354-42A37E1C8D0A}" type="parTrans" cxnId="{FA1F1C6E-D741-42D3-B8A5-5BD4EEA8803D}">
      <dgm:prSet/>
      <dgm:spPr/>
      <dgm:t>
        <a:bodyPr/>
        <a:lstStyle/>
        <a:p>
          <a:endParaRPr lang="zh-TW" altLang="en-US"/>
        </a:p>
      </dgm:t>
    </dgm:pt>
    <dgm:pt modelId="{69305266-E1E4-425D-BE01-9CC5F75D61CA}" type="sibTrans" cxnId="{FA1F1C6E-D741-42D3-B8A5-5BD4EEA8803D}">
      <dgm:prSet/>
      <dgm:spPr/>
      <dgm:t>
        <a:bodyPr/>
        <a:lstStyle/>
        <a:p>
          <a:endParaRPr lang="zh-TW" altLang="en-US"/>
        </a:p>
      </dgm:t>
    </dgm:pt>
    <dgm:pt modelId="{C67BF330-2662-42BC-AEE2-F1493599425B}">
      <dgm:prSet phldrT="[文字]"/>
      <dgm:spPr/>
      <dgm:t>
        <a:bodyPr/>
        <a:lstStyle/>
        <a:p>
          <a:r>
            <a:rPr lang="zh-TW" altLang="en-US" dirty="0" smtClean="0">
              <a:latin typeface="微軟正黑體" panose="020B0604030504040204" pitchFamily="34" charset="-120"/>
              <a:ea typeface="微軟正黑體" panose="020B0604030504040204" pitchFamily="34" charset="-120"/>
            </a:rPr>
            <a:t>核心</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素養</a:t>
          </a:r>
          <a:endParaRPr lang="zh-TW" altLang="en-US" dirty="0">
            <a:latin typeface="微軟正黑體" panose="020B0604030504040204" pitchFamily="34" charset="-120"/>
            <a:ea typeface="微軟正黑體" panose="020B0604030504040204" pitchFamily="34" charset="-120"/>
          </a:endParaRPr>
        </a:p>
      </dgm:t>
    </dgm:pt>
    <dgm:pt modelId="{B5713395-30D7-4DD5-80D7-73F420282EA0}" type="parTrans" cxnId="{396CC1DE-B514-427B-BAB8-CE21D1C9590A}">
      <dgm:prSet/>
      <dgm:spPr/>
      <dgm:t>
        <a:bodyPr/>
        <a:lstStyle/>
        <a:p>
          <a:endParaRPr lang="zh-TW" altLang="en-US"/>
        </a:p>
      </dgm:t>
    </dgm:pt>
    <dgm:pt modelId="{034A7269-3F8F-432B-A08B-21FB31AF870B}" type="sibTrans" cxnId="{396CC1DE-B514-427B-BAB8-CE21D1C9590A}">
      <dgm:prSet/>
      <dgm:spPr/>
      <dgm:t>
        <a:bodyPr/>
        <a:lstStyle/>
        <a:p>
          <a:endParaRPr lang="zh-TW" altLang="en-US"/>
        </a:p>
      </dgm:t>
    </dgm:pt>
    <dgm:pt modelId="{121D6BE7-C71D-40CE-8126-18FCC530D01A}">
      <dgm:prSet phldrT="[文字]"/>
      <dgm:spPr/>
      <dgm:t>
        <a:bodyPr/>
        <a:lstStyle/>
        <a:p>
          <a:r>
            <a:rPr lang="zh-TW" altLang="en-US" dirty="0" smtClean="0">
              <a:latin typeface="微軟正黑體" panose="020B0604030504040204" pitchFamily="34" charset="-120"/>
              <a:ea typeface="微軟正黑體" panose="020B0604030504040204" pitchFamily="34" charset="-120"/>
            </a:rPr>
            <a:t>核心</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問題</a:t>
          </a:r>
          <a:endParaRPr lang="zh-TW" altLang="en-US" dirty="0">
            <a:latin typeface="微軟正黑體" panose="020B0604030504040204" pitchFamily="34" charset="-120"/>
            <a:ea typeface="微軟正黑體" panose="020B0604030504040204" pitchFamily="34" charset="-120"/>
          </a:endParaRPr>
        </a:p>
      </dgm:t>
    </dgm:pt>
    <dgm:pt modelId="{D6E7099E-A7AF-4017-8457-6B6803DD6DD5}" type="parTrans" cxnId="{D1C9E064-9C64-4B18-BE84-82A6641C3543}">
      <dgm:prSet/>
      <dgm:spPr/>
      <dgm:t>
        <a:bodyPr/>
        <a:lstStyle/>
        <a:p>
          <a:endParaRPr lang="zh-TW" altLang="en-US"/>
        </a:p>
      </dgm:t>
    </dgm:pt>
    <dgm:pt modelId="{BB316295-AA7E-4079-AD26-AE609D94DC06}" type="sibTrans" cxnId="{D1C9E064-9C64-4B18-BE84-82A6641C3543}">
      <dgm:prSet/>
      <dgm:spPr/>
      <dgm:t>
        <a:bodyPr/>
        <a:lstStyle/>
        <a:p>
          <a:endParaRPr lang="zh-TW" altLang="en-US"/>
        </a:p>
      </dgm:t>
    </dgm:pt>
    <dgm:pt modelId="{58E1A063-AF80-4E7F-A81C-FFA976D60ABB}">
      <dgm:prSet/>
      <dgm:spPr/>
      <dgm:t>
        <a:bodyPr/>
        <a:lstStyle/>
        <a:p>
          <a:r>
            <a:rPr lang="zh-TW" altLang="en-US" dirty="0" smtClean="0">
              <a:latin typeface="微軟正黑體" panose="020B0604030504040204" pitchFamily="34" charset="-120"/>
              <a:ea typeface="微軟正黑體" panose="020B0604030504040204" pitchFamily="34" charset="-120"/>
            </a:rPr>
            <a:t>學習</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表現</a:t>
          </a:r>
          <a:endParaRPr lang="zh-TW" altLang="en-US" dirty="0">
            <a:latin typeface="微軟正黑體" panose="020B0604030504040204" pitchFamily="34" charset="-120"/>
            <a:ea typeface="微軟正黑體" panose="020B0604030504040204" pitchFamily="34" charset="-120"/>
          </a:endParaRPr>
        </a:p>
      </dgm:t>
    </dgm:pt>
    <dgm:pt modelId="{0E9DE10A-E64E-4B11-94B0-1E4CBAF2E87B}" type="parTrans" cxnId="{FC49269C-6F99-4C38-9499-BB062DFB25D9}">
      <dgm:prSet/>
      <dgm:spPr/>
      <dgm:t>
        <a:bodyPr/>
        <a:lstStyle/>
        <a:p>
          <a:endParaRPr lang="zh-TW" altLang="en-US"/>
        </a:p>
      </dgm:t>
    </dgm:pt>
    <dgm:pt modelId="{23262FE1-3E52-43AA-9FF5-C2AAA91BA6C8}" type="sibTrans" cxnId="{FC49269C-6F99-4C38-9499-BB062DFB25D9}">
      <dgm:prSet/>
      <dgm:spPr/>
      <dgm:t>
        <a:bodyPr/>
        <a:lstStyle/>
        <a:p>
          <a:endParaRPr lang="zh-TW" altLang="en-US"/>
        </a:p>
      </dgm:t>
    </dgm:pt>
    <dgm:pt modelId="{CF4DCDCB-4EC3-469B-AB2F-E9C8A967EE07}">
      <dgm:prSet/>
      <dgm:spPr/>
      <dgm:t>
        <a:bodyPr/>
        <a:lstStyle/>
        <a:p>
          <a:r>
            <a:rPr lang="zh-TW" altLang="en-US" dirty="0" smtClean="0">
              <a:latin typeface="微軟正黑體" panose="020B0604030504040204" pitchFamily="34" charset="-120"/>
              <a:ea typeface="微軟正黑體" panose="020B0604030504040204" pitchFamily="34" charset="-120"/>
            </a:rPr>
            <a:t>學習</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目標</a:t>
          </a:r>
          <a:endParaRPr lang="en-US" altLang="zh-TW" dirty="0" smtClean="0">
            <a:latin typeface="微軟正黑體" panose="020B0604030504040204" pitchFamily="34" charset="-120"/>
            <a:ea typeface="微軟正黑體" panose="020B0604030504040204" pitchFamily="34" charset="-120"/>
          </a:endParaRPr>
        </a:p>
      </dgm:t>
    </dgm:pt>
    <dgm:pt modelId="{FB9C65C4-7739-4C2E-91D5-CCE069909F31}" type="parTrans" cxnId="{C3455D4D-639E-4B7D-A2F8-83124D1E0F1D}">
      <dgm:prSet/>
      <dgm:spPr/>
      <dgm:t>
        <a:bodyPr/>
        <a:lstStyle/>
        <a:p>
          <a:endParaRPr lang="zh-TW" altLang="en-US"/>
        </a:p>
      </dgm:t>
    </dgm:pt>
    <dgm:pt modelId="{C42C14D3-1F10-472D-8B5F-ABBDA735901C}" type="sibTrans" cxnId="{C3455D4D-639E-4B7D-A2F8-83124D1E0F1D}">
      <dgm:prSet/>
      <dgm:spPr/>
      <dgm:t>
        <a:bodyPr/>
        <a:lstStyle/>
        <a:p>
          <a:endParaRPr lang="zh-TW" altLang="en-US"/>
        </a:p>
      </dgm:t>
    </dgm:pt>
    <dgm:pt modelId="{11342634-F1B7-4C30-BB9E-15E3AF29DB2B}">
      <dgm:prSet/>
      <dgm:spPr/>
      <dgm:t>
        <a:bodyPr/>
        <a:lstStyle/>
        <a:p>
          <a:r>
            <a:rPr lang="zh-TW" altLang="en-US" dirty="0" smtClean="0">
              <a:latin typeface="微軟正黑體" panose="020B0604030504040204" pitchFamily="34" charset="-120"/>
              <a:ea typeface="微軟正黑體" panose="020B0604030504040204" pitchFamily="34" charset="-120"/>
            </a:rPr>
            <a:t>學習</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評量</a:t>
          </a:r>
          <a:endParaRPr lang="zh-TW" altLang="en-US" dirty="0">
            <a:latin typeface="微軟正黑體" panose="020B0604030504040204" pitchFamily="34" charset="-120"/>
            <a:ea typeface="微軟正黑體" panose="020B0604030504040204" pitchFamily="34" charset="-120"/>
          </a:endParaRPr>
        </a:p>
      </dgm:t>
    </dgm:pt>
    <dgm:pt modelId="{47D15CA6-91B3-4430-90F6-0B6439278C6E}" type="parTrans" cxnId="{4BBD134D-F058-479B-8413-67EE79D90799}">
      <dgm:prSet/>
      <dgm:spPr/>
      <dgm:t>
        <a:bodyPr/>
        <a:lstStyle/>
        <a:p>
          <a:endParaRPr lang="zh-TW" altLang="en-US"/>
        </a:p>
      </dgm:t>
    </dgm:pt>
    <dgm:pt modelId="{19CA85CF-F5BA-479D-BD33-6FB4BBB7549E}" type="sibTrans" cxnId="{4BBD134D-F058-479B-8413-67EE79D90799}">
      <dgm:prSet/>
      <dgm:spPr/>
      <dgm:t>
        <a:bodyPr/>
        <a:lstStyle/>
        <a:p>
          <a:endParaRPr lang="zh-TW" altLang="en-US"/>
        </a:p>
      </dgm:t>
    </dgm:pt>
    <dgm:pt modelId="{82779B64-8256-4583-8988-A02843056CD3}">
      <dgm:prSet/>
      <dgm:spPr/>
      <dgm:t>
        <a:bodyPr/>
        <a:lstStyle/>
        <a:p>
          <a:r>
            <a:rPr lang="zh-TW" altLang="en-US" dirty="0" smtClean="0">
              <a:latin typeface="微軟正黑體" panose="020B0604030504040204" pitchFamily="34" charset="-120"/>
              <a:ea typeface="微軟正黑體" panose="020B0604030504040204" pitchFamily="34" charset="-120"/>
            </a:rPr>
            <a:t>活動</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內容</a:t>
          </a:r>
          <a:endParaRPr lang="zh-TW" altLang="en-US" dirty="0">
            <a:latin typeface="微軟正黑體" panose="020B0604030504040204" pitchFamily="34" charset="-120"/>
            <a:ea typeface="微軟正黑體" panose="020B0604030504040204" pitchFamily="34" charset="-120"/>
          </a:endParaRPr>
        </a:p>
      </dgm:t>
    </dgm:pt>
    <dgm:pt modelId="{96D267EE-E538-4672-A2CA-40D5360BE029}" type="parTrans" cxnId="{307779E2-4A89-4EC0-92B3-281236DA222F}">
      <dgm:prSet/>
      <dgm:spPr/>
      <dgm:t>
        <a:bodyPr/>
        <a:lstStyle/>
        <a:p>
          <a:endParaRPr lang="zh-TW" altLang="en-US"/>
        </a:p>
      </dgm:t>
    </dgm:pt>
    <dgm:pt modelId="{9F7B219A-C937-4963-AD6B-86801FA2B8DD}" type="sibTrans" cxnId="{307779E2-4A89-4EC0-92B3-281236DA222F}">
      <dgm:prSet/>
      <dgm:spPr/>
      <dgm:t>
        <a:bodyPr/>
        <a:lstStyle/>
        <a:p>
          <a:endParaRPr lang="zh-TW" altLang="en-US"/>
        </a:p>
      </dgm:t>
    </dgm:pt>
    <dgm:pt modelId="{76501938-13C2-4EA0-8A35-77CB36E7EAAD}" type="pres">
      <dgm:prSet presAssocID="{9BB49F8A-CE6E-4CF3-8FCE-4A0E649A3F0C}" presName="CompostProcess" presStyleCnt="0">
        <dgm:presLayoutVars>
          <dgm:dir/>
          <dgm:resizeHandles val="exact"/>
        </dgm:presLayoutVars>
      </dgm:prSet>
      <dgm:spPr/>
    </dgm:pt>
    <dgm:pt modelId="{6F69EBC6-8587-4A7E-A40B-EF1B2DFEE63B}" type="pres">
      <dgm:prSet presAssocID="{9BB49F8A-CE6E-4CF3-8FCE-4A0E649A3F0C}" presName="arrow" presStyleLbl="bgShp" presStyleIdx="0" presStyleCnt="1"/>
      <dgm:spPr/>
    </dgm:pt>
    <dgm:pt modelId="{3B41BDDF-1A25-4E85-A1DA-E3C2543B0487}" type="pres">
      <dgm:prSet presAssocID="{9BB49F8A-CE6E-4CF3-8FCE-4A0E649A3F0C}" presName="linearProcess" presStyleCnt="0"/>
      <dgm:spPr/>
    </dgm:pt>
    <dgm:pt modelId="{22513287-C9CA-4D6B-8016-B8F1C011A43B}" type="pres">
      <dgm:prSet presAssocID="{62161350-4FAC-4A78-BDC6-D2FC811AC979}" presName="textNode" presStyleLbl="node1" presStyleIdx="0" presStyleCnt="7">
        <dgm:presLayoutVars>
          <dgm:bulletEnabled val="1"/>
        </dgm:presLayoutVars>
      </dgm:prSet>
      <dgm:spPr/>
      <dgm:t>
        <a:bodyPr/>
        <a:lstStyle/>
        <a:p>
          <a:endParaRPr lang="zh-TW" altLang="en-US"/>
        </a:p>
      </dgm:t>
    </dgm:pt>
    <dgm:pt modelId="{E9709363-A2C4-4E7B-93B3-280CAE7ED3CF}" type="pres">
      <dgm:prSet presAssocID="{69305266-E1E4-425D-BE01-9CC5F75D61CA}" presName="sibTrans" presStyleCnt="0"/>
      <dgm:spPr/>
    </dgm:pt>
    <dgm:pt modelId="{0A4DC73E-6B52-4DA3-8A57-41A6C6118FC4}" type="pres">
      <dgm:prSet presAssocID="{C67BF330-2662-42BC-AEE2-F1493599425B}" presName="textNode" presStyleLbl="node1" presStyleIdx="1" presStyleCnt="7" custLinFactX="101073" custLinFactNeighborX="200000" custLinFactNeighborY="3235">
        <dgm:presLayoutVars>
          <dgm:bulletEnabled val="1"/>
        </dgm:presLayoutVars>
      </dgm:prSet>
      <dgm:spPr/>
      <dgm:t>
        <a:bodyPr/>
        <a:lstStyle/>
        <a:p>
          <a:endParaRPr lang="zh-TW" altLang="en-US"/>
        </a:p>
      </dgm:t>
    </dgm:pt>
    <dgm:pt modelId="{0B5F5C26-B48A-4005-8564-B533B3C762C2}" type="pres">
      <dgm:prSet presAssocID="{034A7269-3F8F-432B-A08B-21FB31AF870B}" presName="sibTrans" presStyleCnt="0"/>
      <dgm:spPr/>
    </dgm:pt>
    <dgm:pt modelId="{48F24D25-FAB9-4B82-8BE1-E76729B00D38}" type="pres">
      <dgm:prSet presAssocID="{121D6BE7-C71D-40CE-8126-18FCC530D01A}" presName="textNode" presStyleLbl="node1" presStyleIdx="2" presStyleCnt="7" custLinFactX="-93641" custLinFactNeighborX="-100000" custLinFactNeighborY="-1059">
        <dgm:presLayoutVars>
          <dgm:bulletEnabled val="1"/>
        </dgm:presLayoutVars>
      </dgm:prSet>
      <dgm:spPr/>
      <dgm:t>
        <a:bodyPr/>
        <a:lstStyle/>
        <a:p>
          <a:endParaRPr lang="zh-TW" altLang="en-US"/>
        </a:p>
      </dgm:t>
    </dgm:pt>
    <dgm:pt modelId="{D870F09F-D6EC-4757-843D-16EE9B24C66E}" type="pres">
      <dgm:prSet presAssocID="{BB316295-AA7E-4079-AD26-AE609D94DC06}" presName="sibTrans" presStyleCnt="0"/>
      <dgm:spPr/>
    </dgm:pt>
    <dgm:pt modelId="{54FBEB21-5870-4041-9E88-3005E637C10D}" type="pres">
      <dgm:prSet presAssocID="{58E1A063-AF80-4E7F-A81C-FFA976D60ABB}" presName="textNode" presStyleLbl="node1" presStyleIdx="3" presStyleCnt="7" custScaleY="63176" custLinFactNeighborX="-51263" custLinFactNeighborY="-83883">
        <dgm:presLayoutVars>
          <dgm:bulletEnabled val="1"/>
        </dgm:presLayoutVars>
      </dgm:prSet>
      <dgm:spPr/>
      <dgm:t>
        <a:bodyPr/>
        <a:lstStyle/>
        <a:p>
          <a:endParaRPr lang="zh-TW" altLang="en-US"/>
        </a:p>
      </dgm:t>
    </dgm:pt>
    <dgm:pt modelId="{58E59A92-76C1-4203-B53C-F3B69E872037}" type="pres">
      <dgm:prSet presAssocID="{23262FE1-3E52-43AA-9FF5-C2AAA91BA6C8}" presName="sibTrans" presStyleCnt="0"/>
      <dgm:spPr/>
    </dgm:pt>
    <dgm:pt modelId="{8226E18E-AD19-4428-9744-87ED7DE1E96B}" type="pres">
      <dgm:prSet presAssocID="{CF4DCDCB-4EC3-469B-AB2F-E9C8A967EE07}" presName="textNode" presStyleLbl="node1" presStyleIdx="4" presStyleCnt="7" custLinFactNeighborX="-51146" custLinFactNeighborY="619">
        <dgm:presLayoutVars>
          <dgm:bulletEnabled val="1"/>
        </dgm:presLayoutVars>
      </dgm:prSet>
      <dgm:spPr/>
      <dgm:t>
        <a:bodyPr/>
        <a:lstStyle/>
        <a:p>
          <a:endParaRPr lang="zh-TW" altLang="en-US"/>
        </a:p>
      </dgm:t>
    </dgm:pt>
    <dgm:pt modelId="{C0C241F5-46CB-4906-AB9B-0DBEA70774C2}" type="pres">
      <dgm:prSet presAssocID="{C42C14D3-1F10-472D-8B5F-ABBDA735901C}" presName="sibTrans" presStyleCnt="0"/>
      <dgm:spPr/>
    </dgm:pt>
    <dgm:pt modelId="{316EF1AD-65FA-469C-BAEA-B773F28D5903}" type="pres">
      <dgm:prSet presAssocID="{11342634-F1B7-4C30-BB9E-15E3AF29DB2B}" presName="textNode" presStyleLbl="node1" presStyleIdx="5" presStyleCnt="7">
        <dgm:presLayoutVars>
          <dgm:bulletEnabled val="1"/>
        </dgm:presLayoutVars>
      </dgm:prSet>
      <dgm:spPr/>
      <dgm:t>
        <a:bodyPr/>
        <a:lstStyle/>
        <a:p>
          <a:endParaRPr lang="zh-TW" altLang="en-US"/>
        </a:p>
      </dgm:t>
    </dgm:pt>
    <dgm:pt modelId="{3A2262EB-F1A4-48FC-875F-A3BA3B5627C1}" type="pres">
      <dgm:prSet presAssocID="{19CA85CF-F5BA-479D-BD33-6FB4BBB7549E}" presName="sibTrans" presStyleCnt="0"/>
      <dgm:spPr/>
    </dgm:pt>
    <dgm:pt modelId="{90F2C276-C773-4F92-AAC5-2198B747D142}" type="pres">
      <dgm:prSet presAssocID="{82779B64-8256-4583-8988-A02843056CD3}" presName="textNode" presStyleLbl="node1" presStyleIdx="6" presStyleCnt="7">
        <dgm:presLayoutVars>
          <dgm:bulletEnabled val="1"/>
        </dgm:presLayoutVars>
      </dgm:prSet>
      <dgm:spPr/>
      <dgm:t>
        <a:bodyPr/>
        <a:lstStyle/>
        <a:p>
          <a:endParaRPr lang="zh-TW" altLang="en-US"/>
        </a:p>
      </dgm:t>
    </dgm:pt>
  </dgm:ptLst>
  <dgm:cxnLst>
    <dgm:cxn modelId="{5CB2E968-C677-4BFD-8C2C-69909850FAC3}" type="presOf" srcId="{62161350-4FAC-4A78-BDC6-D2FC811AC979}" destId="{22513287-C9CA-4D6B-8016-B8F1C011A43B}" srcOrd="0" destOrd="0" presId="urn:microsoft.com/office/officeart/2005/8/layout/hProcess9"/>
    <dgm:cxn modelId="{E50AA79B-9829-4A45-A768-F7D67B82C080}" type="presOf" srcId="{82779B64-8256-4583-8988-A02843056CD3}" destId="{90F2C276-C773-4F92-AAC5-2198B747D142}" srcOrd="0" destOrd="0" presId="urn:microsoft.com/office/officeart/2005/8/layout/hProcess9"/>
    <dgm:cxn modelId="{FA1F1C6E-D741-42D3-B8A5-5BD4EEA8803D}" srcId="{9BB49F8A-CE6E-4CF3-8FCE-4A0E649A3F0C}" destId="{62161350-4FAC-4A78-BDC6-D2FC811AC979}" srcOrd="0" destOrd="0" parTransId="{DB91AF4C-68FD-407C-A354-42A37E1C8D0A}" sibTransId="{69305266-E1E4-425D-BE01-9CC5F75D61CA}"/>
    <dgm:cxn modelId="{13B3AF54-6357-42F6-9207-D206DD82B8F7}" type="presOf" srcId="{CF4DCDCB-4EC3-469B-AB2F-E9C8A967EE07}" destId="{8226E18E-AD19-4428-9744-87ED7DE1E96B}" srcOrd="0" destOrd="0" presId="urn:microsoft.com/office/officeart/2005/8/layout/hProcess9"/>
    <dgm:cxn modelId="{3669743A-7207-46A6-8073-A9110B65B5A4}" type="presOf" srcId="{121D6BE7-C71D-40CE-8126-18FCC530D01A}" destId="{48F24D25-FAB9-4B82-8BE1-E76729B00D38}" srcOrd="0" destOrd="0" presId="urn:microsoft.com/office/officeart/2005/8/layout/hProcess9"/>
    <dgm:cxn modelId="{D4041274-DDC1-486B-B6B7-A968863229E4}" type="presOf" srcId="{11342634-F1B7-4C30-BB9E-15E3AF29DB2B}" destId="{316EF1AD-65FA-469C-BAEA-B773F28D5903}" srcOrd="0" destOrd="0" presId="urn:microsoft.com/office/officeart/2005/8/layout/hProcess9"/>
    <dgm:cxn modelId="{899673D3-7C82-4183-82D3-C3550E5089DF}" type="presOf" srcId="{9BB49F8A-CE6E-4CF3-8FCE-4A0E649A3F0C}" destId="{76501938-13C2-4EA0-8A35-77CB36E7EAAD}" srcOrd="0" destOrd="0" presId="urn:microsoft.com/office/officeart/2005/8/layout/hProcess9"/>
    <dgm:cxn modelId="{D1C9E064-9C64-4B18-BE84-82A6641C3543}" srcId="{9BB49F8A-CE6E-4CF3-8FCE-4A0E649A3F0C}" destId="{121D6BE7-C71D-40CE-8126-18FCC530D01A}" srcOrd="2" destOrd="0" parTransId="{D6E7099E-A7AF-4017-8457-6B6803DD6DD5}" sibTransId="{BB316295-AA7E-4079-AD26-AE609D94DC06}"/>
    <dgm:cxn modelId="{307779E2-4A89-4EC0-92B3-281236DA222F}" srcId="{9BB49F8A-CE6E-4CF3-8FCE-4A0E649A3F0C}" destId="{82779B64-8256-4583-8988-A02843056CD3}" srcOrd="6" destOrd="0" parTransId="{96D267EE-E538-4672-A2CA-40D5360BE029}" sibTransId="{9F7B219A-C937-4963-AD6B-86801FA2B8DD}"/>
    <dgm:cxn modelId="{396CC1DE-B514-427B-BAB8-CE21D1C9590A}" srcId="{9BB49F8A-CE6E-4CF3-8FCE-4A0E649A3F0C}" destId="{C67BF330-2662-42BC-AEE2-F1493599425B}" srcOrd="1" destOrd="0" parTransId="{B5713395-30D7-4DD5-80D7-73F420282EA0}" sibTransId="{034A7269-3F8F-432B-A08B-21FB31AF870B}"/>
    <dgm:cxn modelId="{4BBD134D-F058-479B-8413-67EE79D90799}" srcId="{9BB49F8A-CE6E-4CF3-8FCE-4A0E649A3F0C}" destId="{11342634-F1B7-4C30-BB9E-15E3AF29DB2B}" srcOrd="5" destOrd="0" parTransId="{47D15CA6-91B3-4430-90F6-0B6439278C6E}" sibTransId="{19CA85CF-F5BA-479D-BD33-6FB4BBB7549E}"/>
    <dgm:cxn modelId="{E8E37EA7-FE15-4F12-A144-9B98F8137489}" type="presOf" srcId="{C67BF330-2662-42BC-AEE2-F1493599425B}" destId="{0A4DC73E-6B52-4DA3-8A57-41A6C6118FC4}" srcOrd="0" destOrd="0" presId="urn:microsoft.com/office/officeart/2005/8/layout/hProcess9"/>
    <dgm:cxn modelId="{1108BD4F-C4C0-4200-BD7B-5454410E90BB}" type="presOf" srcId="{58E1A063-AF80-4E7F-A81C-FFA976D60ABB}" destId="{54FBEB21-5870-4041-9E88-3005E637C10D}" srcOrd="0" destOrd="0" presId="urn:microsoft.com/office/officeart/2005/8/layout/hProcess9"/>
    <dgm:cxn modelId="{FC49269C-6F99-4C38-9499-BB062DFB25D9}" srcId="{9BB49F8A-CE6E-4CF3-8FCE-4A0E649A3F0C}" destId="{58E1A063-AF80-4E7F-A81C-FFA976D60ABB}" srcOrd="3" destOrd="0" parTransId="{0E9DE10A-E64E-4B11-94B0-1E4CBAF2E87B}" sibTransId="{23262FE1-3E52-43AA-9FF5-C2AAA91BA6C8}"/>
    <dgm:cxn modelId="{C3455D4D-639E-4B7D-A2F8-83124D1E0F1D}" srcId="{9BB49F8A-CE6E-4CF3-8FCE-4A0E649A3F0C}" destId="{CF4DCDCB-4EC3-469B-AB2F-E9C8A967EE07}" srcOrd="4" destOrd="0" parTransId="{FB9C65C4-7739-4C2E-91D5-CCE069909F31}" sibTransId="{C42C14D3-1F10-472D-8B5F-ABBDA735901C}"/>
    <dgm:cxn modelId="{E5BC2623-9F1F-4896-A4E3-BEE9F23517CC}" type="presParOf" srcId="{76501938-13C2-4EA0-8A35-77CB36E7EAAD}" destId="{6F69EBC6-8587-4A7E-A40B-EF1B2DFEE63B}" srcOrd="0" destOrd="0" presId="urn:microsoft.com/office/officeart/2005/8/layout/hProcess9"/>
    <dgm:cxn modelId="{1469D08D-D961-40D2-BB5C-98BD731D54FB}" type="presParOf" srcId="{76501938-13C2-4EA0-8A35-77CB36E7EAAD}" destId="{3B41BDDF-1A25-4E85-A1DA-E3C2543B0487}" srcOrd="1" destOrd="0" presId="urn:microsoft.com/office/officeart/2005/8/layout/hProcess9"/>
    <dgm:cxn modelId="{0D016763-2B82-4B7A-832E-F224B76FC83E}" type="presParOf" srcId="{3B41BDDF-1A25-4E85-A1DA-E3C2543B0487}" destId="{22513287-C9CA-4D6B-8016-B8F1C011A43B}" srcOrd="0" destOrd="0" presId="urn:microsoft.com/office/officeart/2005/8/layout/hProcess9"/>
    <dgm:cxn modelId="{515E7FD8-5A69-4662-97FB-2611099D83F7}" type="presParOf" srcId="{3B41BDDF-1A25-4E85-A1DA-E3C2543B0487}" destId="{E9709363-A2C4-4E7B-93B3-280CAE7ED3CF}" srcOrd="1" destOrd="0" presId="urn:microsoft.com/office/officeart/2005/8/layout/hProcess9"/>
    <dgm:cxn modelId="{F656D807-6C10-4CF4-9DD5-FDCF6F2C1CDC}" type="presParOf" srcId="{3B41BDDF-1A25-4E85-A1DA-E3C2543B0487}" destId="{0A4DC73E-6B52-4DA3-8A57-41A6C6118FC4}" srcOrd="2" destOrd="0" presId="urn:microsoft.com/office/officeart/2005/8/layout/hProcess9"/>
    <dgm:cxn modelId="{D0DF9261-3278-4F87-9664-BD64796FBD96}" type="presParOf" srcId="{3B41BDDF-1A25-4E85-A1DA-E3C2543B0487}" destId="{0B5F5C26-B48A-4005-8564-B533B3C762C2}" srcOrd="3" destOrd="0" presId="urn:microsoft.com/office/officeart/2005/8/layout/hProcess9"/>
    <dgm:cxn modelId="{2D7D0F9C-8ACB-40AD-94C3-81E853BBF7E2}" type="presParOf" srcId="{3B41BDDF-1A25-4E85-A1DA-E3C2543B0487}" destId="{48F24D25-FAB9-4B82-8BE1-E76729B00D38}" srcOrd="4" destOrd="0" presId="urn:microsoft.com/office/officeart/2005/8/layout/hProcess9"/>
    <dgm:cxn modelId="{BCEF1975-7C39-4975-9D45-790AC08EF715}" type="presParOf" srcId="{3B41BDDF-1A25-4E85-A1DA-E3C2543B0487}" destId="{D870F09F-D6EC-4757-843D-16EE9B24C66E}" srcOrd="5" destOrd="0" presId="urn:microsoft.com/office/officeart/2005/8/layout/hProcess9"/>
    <dgm:cxn modelId="{9C3B4B10-FC0B-45B0-9E70-97DCB5C0F7FB}" type="presParOf" srcId="{3B41BDDF-1A25-4E85-A1DA-E3C2543B0487}" destId="{54FBEB21-5870-4041-9E88-3005E637C10D}" srcOrd="6" destOrd="0" presId="urn:microsoft.com/office/officeart/2005/8/layout/hProcess9"/>
    <dgm:cxn modelId="{C287BFB9-A123-48C2-908A-F90C3B75EF89}" type="presParOf" srcId="{3B41BDDF-1A25-4E85-A1DA-E3C2543B0487}" destId="{58E59A92-76C1-4203-B53C-F3B69E872037}" srcOrd="7" destOrd="0" presId="urn:microsoft.com/office/officeart/2005/8/layout/hProcess9"/>
    <dgm:cxn modelId="{8896FF10-5C5D-4875-AE41-19671C00E455}" type="presParOf" srcId="{3B41BDDF-1A25-4E85-A1DA-E3C2543B0487}" destId="{8226E18E-AD19-4428-9744-87ED7DE1E96B}" srcOrd="8" destOrd="0" presId="urn:microsoft.com/office/officeart/2005/8/layout/hProcess9"/>
    <dgm:cxn modelId="{6A8ED4C9-B24A-41A6-A059-E7B961430E3B}" type="presParOf" srcId="{3B41BDDF-1A25-4E85-A1DA-E3C2543B0487}" destId="{C0C241F5-46CB-4906-AB9B-0DBEA70774C2}" srcOrd="9" destOrd="0" presId="urn:microsoft.com/office/officeart/2005/8/layout/hProcess9"/>
    <dgm:cxn modelId="{73A83BE6-1EBE-4A5C-B655-3640CD90A9CD}" type="presParOf" srcId="{3B41BDDF-1A25-4E85-A1DA-E3C2543B0487}" destId="{316EF1AD-65FA-469C-BAEA-B773F28D5903}" srcOrd="10" destOrd="0" presId="urn:microsoft.com/office/officeart/2005/8/layout/hProcess9"/>
    <dgm:cxn modelId="{D9376DD2-3C3A-4A00-87FC-B8DF1A7C8BF2}" type="presParOf" srcId="{3B41BDDF-1A25-4E85-A1DA-E3C2543B0487}" destId="{3A2262EB-F1A4-48FC-875F-A3BA3B5627C1}" srcOrd="11" destOrd="0" presId="urn:microsoft.com/office/officeart/2005/8/layout/hProcess9"/>
    <dgm:cxn modelId="{62145F5D-8B1D-4122-8ED7-EBA7CA967013}" type="presParOf" srcId="{3B41BDDF-1A25-4E85-A1DA-E3C2543B0487}" destId="{90F2C276-C773-4F92-AAC5-2198B747D142}"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B896EE-E0A6-4EF3-B671-3467D69E1660}"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zh-TW" altLang="en-US"/>
        </a:p>
      </dgm:t>
    </dgm:pt>
    <dgm:pt modelId="{BCA98DE0-C5B4-408F-9657-5BF85197E993}">
      <dgm:prSet phldrT="[文字]" custT="1"/>
      <dgm:spPr/>
      <dgm:t>
        <a:bodyPr/>
        <a:lstStyle/>
        <a:p>
          <a:pPr algn="ctr"/>
          <a:r>
            <a:rPr lang="zh-TW" altLang="en-US" sz="3200" b="1" dirty="0" smtClean="0">
              <a:latin typeface="微軟正黑體" panose="020B0604030504040204" pitchFamily="34" charset="-120"/>
              <a:ea typeface="微軟正黑體" panose="020B0604030504040204" pitchFamily="34" charset="-120"/>
            </a:rPr>
            <a:t>指出學生所需要學習的</a:t>
          </a:r>
          <a:r>
            <a:rPr lang="zh-TW" altLang="en-US" sz="3200" b="1" u="sng" dirty="0" smtClean="0">
              <a:latin typeface="微軟正黑體" panose="020B0604030504040204" pitchFamily="34" charset="-120"/>
              <a:ea typeface="微軟正黑體" panose="020B0604030504040204" pitchFamily="34" charset="-120"/>
            </a:rPr>
            <a:t>能力 </a:t>
          </a:r>
          <a:endParaRPr lang="zh-TW" altLang="en-US" sz="3200" b="1" u="sng" dirty="0">
            <a:latin typeface="微軟正黑體" panose="020B0604030504040204" pitchFamily="34" charset="-120"/>
            <a:ea typeface="微軟正黑體" panose="020B0604030504040204" pitchFamily="34" charset="-120"/>
          </a:endParaRPr>
        </a:p>
      </dgm:t>
    </dgm:pt>
    <dgm:pt modelId="{B5F5E175-B52C-4A24-B937-3AE9842DCE5E}" type="parTrans" cxnId="{AA74E895-D449-47CA-98C8-22D0EC23DC5C}">
      <dgm:prSet/>
      <dgm:spPr/>
      <dgm:t>
        <a:bodyPr/>
        <a:lstStyle/>
        <a:p>
          <a:endParaRPr lang="zh-TW" altLang="en-US"/>
        </a:p>
      </dgm:t>
    </dgm:pt>
    <dgm:pt modelId="{D7C82655-B55C-4207-984C-DF4FD4B14394}" type="sibTrans" cxnId="{AA74E895-D449-47CA-98C8-22D0EC23DC5C}">
      <dgm:prSet/>
      <dgm:spPr/>
      <dgm:t>
        <a:bodyPr/>
        <a:lstStyle/>
        <a:p>
          <a:endParaRPr lang="zh-TW" altLang="en-US"/>
        </a:p>
      </dgm:t>
    </dgm:pt>
    <dgm:pt modelId="{8135C704-1111-41C8-9B08-71B7C44CDD51}">
      <dgm:prSet phldrT="[文字]" custT="1"/>
      <dgm:spPr/>
      <dgm:t>
        <a:bodyPr/>
        <a:lstStyle/>
        <a:p>
          <a:pPr algn="ctr">
            <a:lnSpc>
              <a:spcPct val="100000"/>
            </a:lnSpc>
            <a:spcAft>
              <a:spcPts val="0"/>
            </a:spcAft>
          </a:pPr>
          <a:endParaRPr lang="en-US" altLang="zh-TW" sz="3200" b="1" dirty="0" smtClean="0">
            <a:latin typeface="微軟正黑體" panose="020B0604030504040204" pitchFamily="34" charset="-120"/>
            <a:ea typeface="微軟正黑體" panose="020B0604030504040204" pitchFamily="34" charset="-120"/>
          </a:endParaRPr>
        </a:p>
        <a:p>
          <a:pPr algn="ctr">
            <a:lnSpc>
              <a:spcPct val="100000"/>
            </a:lnSpc>
            <a:spcAft>
              <a:spcPts val="0"/>
            </a:spcAft>
          </a:pPr>
          <a:r>
            <a:rPr lang="zh-TW" altLang="en-US" sz="3200" b="1" dirty="0" smtClean="0">
              <a:latin typeface="微軟正黑體" panose="020B0604030504040204" pitchFamily="34" charset="-120"/>
              <a:ea typeface="微軟正黑體" panose="020B0604030504040204" pitchFamily="34" charset="-120"/>
            </a:rPr>
            <a:t>兼顧</a:t>
          </a:r>
          <a:endParaRPr lang="en-US" altLang="zh-TW" sz="3200" b="1" dirty="0" smtClean="0">
            <a:latin typeface="微軟正黑體" panose="020B0604030504040204" pitchFamily="34" charset="-120"/>
            <a:ea typeface="微軟正黑體" panose="020B0604030504040204" pitchFamily="34" charset="-120"/>
          </a:endParaRPr>
        </a:p>
        <a:p>
          <a:pPr algn="ctr">
            <a:lnSpc>
              <a:spcPct val="100000"/>
            </a:lnSpc>
            <a:spcAft>
              <a:spcPts val="0"/>
            </a:spcAft>
          </a:pPr>
          <a:r>
            <a:rPr lang="zh-TW" altLang="en-US" sz="3200" b="1" u="sng" dirty="0" smtClean="0">
              <a:latin typeface="微軟正黑體" panose="020B0604030504040204" pitchFamily="34" charset="-120"/>
              <a:ea typeface="微軟正黑體" panose="020B0604030504040204" pitchFamily="34" charset="-120"/>
            </a:rPr>
            <a:t>教材內容</a:t>
          </a:r>
          <a:r>
            <a:rPr lang="zh-TW" altLang="en-US" sz="3200" b="1" dirty="0" smtClean="0">
              <a:latin typeface="微軟正黑體" panose="020B0604030504040204" pitchFamily="34" charset="-120"/>
              <a:ea typeface="微軟正黑體" panose="020B0604030504040204" pitchFamily="34" charset="-120"/>
            </a:rPr>
            <a:t>與</a:t>
          </a:r>
          <a:r>
            <a:rPr lang="zh-TW" altLang="en-US" sz="3200" b="1" u="sng" dirty="0" smtClean="0">
              <a:latin typeface="微軟正黑體" panose="020B0604030504040204" pitchFamily="34" charset="-120"/>
              <a:ea typeface="微軟正黑體" panose="020B0604030504040204" pitchFamily="34" charset="-120"/>
            </a:rPr>
            <a:t>能力指標</a:t>
          </a:r>
        </a:p>
        <a:p>
          <a:pPr algn="l">
            <a:lnSpc>
              <a:spcPct val="90000"/>
            </a:lnSpc>
            <a:spcAft>
              <a:spcPct val="35000"/>
            </a:spcAft>
          </a:pPr>
          <a:endParaRPr lang="zh-TW" altLang="en-US" sz="3200" b="1" dirty="0">
            <a:latin typeface="微軟正黑體" panose="020B0604030504040204" pitchFamily="34" charset="-120"/>
            <a:ea typeface="微軟正黑體" panose="020B0604030504040204" pitchFamily="34" charset="-120"/>
          </a:endParaRPr>
        </a:p>
      </dgm:t>
    </dgm:pt>
    <dgm:pt modelId="{8A37D481-CAEE-4461-A20A-9845450FA28E}" type="parTrans" cxnId="{F2B68645-0218-4369-ACC4-4663CD16A86A}">
      <dgm:prSet/>
      <dgm:spPr/>
      <dgm:t>
        <a:bodyPr/>
        <a:lstStyle/>
        <a:p>
          <a:endParaRPr lang="zh-TW" altLang="en-US"/>
        </a:p>
      </dgm:t>
    </dgm:pt>
    <dgm:pt modelId="{CFE77BEE-2595-45BB-B307-FA21310BD522}" type="sibTrans" cxnId="{F2B68645-0218-4369-ACC4-4663CD16A86A}">
      <dgm:prSet/>
      <dgm:spPr/>
      <dgm:t>
        <a:bodyPr/>
        <a:lstStyle/>
        <a:p>
          <a:endParaRPr lang="zh-TW" altLang="en-US"/>
        </a:p>
      </dgm:t>
    </dgm:pt>
    <dgm:pt modelId="{269FDF09-6A41-4EF5-A2F4-7FB00A649FF7}">
      <dgm:prSet phldrT="[文字]" custT="1"/>
      <dgm:spPr/>
      <dgm:t>
        <a:bodyPr/>
        <a:lstStyle/>
        <a:p>
          <a:pPr algn="ctr">
            <a:spcAft>
              <a:spcPts val="0"/>
            </a:spcAft>
          </a:pPr>
          <a:r>
            <a:rPr lang="zh-TW" altLang="en-US" sz="3200" b="1" dirty="0" smtClean="0">
              <a:latin typeface="微軟正黑體" panose="020B0604030504040204" pitchFamily="34" charset="-120"/>
              <a:ea typeface="微軟正黑體" panose="020B0604030504040204" pitchFamily="34" charset="-120"/>
            </a:rPr>
            <a:t>教材</a:t>
          </a:r>
          <a:r>
            <a:rPr lang="zh-TW" altLang="en-US" sz="3200" b="1" u="sng" dirty="0" smtClean="0">
              <a:latin typeface="微軟正黑體" panose="020B0604030504040204" pitchFamily="34" charset="-120"/>
              <a:ea typeface="微軟正黑體" panose="020B0604030504040204" pitchFamily="34" charset="-120"/>
            </a:rPr>
            <a:t>內容</a:t>
          </a:r>
          <a:r>
            <a:rPr lang="zh-TW" altLang="en-US" sz="3200" b="1" dirty="0" smtClean="0">
              <a:latin typeface="微軟正黑體" panose="020B0604030504040204" pitchFamily="34" charset="-120"/>
              <a:ea typeface="微軟正黑體" panose="020B0604030504040204" pitchFamily="34" charset="-120"/>
            </a:rPr>
            <a:t> </a:t>
          </a:r>
          <a:endParaRPr lang="zh-TW" altLang="en-US" sz="3200" b="1" dirty="0">
            <a:latin typeface="微軟正黑體" panose="020B0604030504040204" pitchFamily="34" charset="-120"/>
            <a:ea typeface="微軟正黑體" panose="020B0604030504040204" pitchFamily="34" charset="-120"/>
          </a:endParaRPr>
        </a:p>
      </dgm:t>
    </dgm:pt>
    <dgm:pt modelId="{BA10E95C-1F0A-444F-BEF0-5D14218610C0}" type="sibTrans" cxnId="{F69D79CF-C6BE-4032-924A-F0B0F0B574BC}">
      <dgm:prSet/>
      <dgm:spPr/>
      <dgm:t>
        <a:bodyPr/>
        <a:lstStyle/>
        <a:p>
          <a:endParaRPr lang="zh-TW" altLang="en-US"/>
        </a:p>
      </dgm:t>
    </dgm:pt>
    <dgm:pt modelId="{3C4D3A0A-FE50-4352-BE1D-693D1F6172DA}" type="parTrans" cxnId="{F69D79CF-C6BE-4032-924A-F0B0F0B574BC}">
      <dgm:prSet/>
      <dgm:spPr/>
      <dgm:t>
        <a:bodyPr/>
        <a:lstStyle/>
        <a:p>
          <a:endParaRPr lang="zh-TW" altLang="en-US"/>
        </a:p>
      </dgm:t>
    </dgm:pt>
    <dgm:pt modelId="{2AA9364B-EFA1-4AC4-B46C-9E3954892DA3}" type="pres">
      <dgm:prSet presAssocID="{27B896EE-E0A6-4EF3-B671-3467D69E1660}" presName="rootnode" presStyleCnt="0">
        <dgm:presLayoutVars>
          <dgm:chMax/>
          <dgm:chPref/>
          <dgm:dir/>
          <dgm:animLvl val="lvl"/>
        </dgm:presLayoutVars>
      </dgm:prSet>
      <dgm:spPr/>
      <dgm:t>
        <a:bodyPr/>
        <a:lstStyle/>
        <a:p>
          <a:endParaRPr lang="zh-TW" altLang="en-US"/>
        </a:p>
      </dgm:t>
    </dgm:pt>
    <dgm:pt modelId="{C9A06E6B-5FFF-4F93-ACAF-75FDA8F92205}" type="pres">
      <dgm:prSet presAssocID="{269FDF09-6A41-4EF5-A2F4-7FB00A649FF7}" presName="composite" presStyleCnt="0"/>
      <dgm:spPr/>
    </dgm:pt>
    <dgm:pt modelId="{D38AB2DA-C6EF-420B-8569-54FDEA305DE3}" type="pres">
      <dgm:prSet presAssocID="{269FDF09-6A41-4EF5-A2F4-7FB00A649FF7}" presName="LShape" presStyleLbl="alignNode1" presStyleIdx="0" presStyleCnt="5"/>
      <dgm:spPr/>
    </dgm:pt>
    <dgm:pt modelId="{E0C7707B-B08B-475B-A823-9CC842586B3C}" type="pres">
      <dgm:prSet presAssocID="{269FDF09-6A41-4EF5-A2F4-7FB00A649FF7}" presName="ParentText" presStyleLbl="revTx" presStyleIdx="0" presStyleCnt="3" custScaleY="47474" custLinFactNeighborX="1174" custLinFactNeighborY="-21903">
        <dgm:presLayoutVars>
          <dgm:chMax val="0"/>
          <dgm:chPref val="0"/>
          <dgm:bulletEnabled val="1"/>
        </dgm:presLayoutVars>
      </dgm:prSet>
      <dgm:spPr/>
      <dgm:t>
        <a:bodyPr/>
        <a:lstStyle/>
        <a:p>
          <a:endParaRPr lang="zh-TW" altLang="en-US"/>
        </a:p>
      </dgm:t>
    </dgm:pt>
    <dgm:pt modelId="{4A87CF6C-9B9C-4A2C-8C6F-16AE11893EFD}" type="pres">
      <dgm:prSet presAssocID="{269FDF09-6A41-4EF5-A2F4-7FB00A649FF7}" presName="Triangle" presStyleLbl="alignNode1" presStyleIdx="1" presStyleCnt="5"/>
      <dgm:spPr/>
    </dgm:pt>
    <dgm:pt modelId="{80F8DA94-7497-48CB-B2C0-B8E52956D6A6}" type="pres">
      <dgm:prSet presAssocID="{BA10E95C-1F0A-444F-BEF0-5D14218610C0}" presName="sibTrans" presStyleCnt="0"/>
      <dgm:spPr/>
    </dgm:pt>
    <dgm:pt modelId="{CA1AC34C-6E1A-4F71-966D-D59563FA7EB3}" type="pres">
      <dgm:prSet presAssocID="{BA10E95C-1F0A-444F-BEF0-5D14218610C0}" presName="space" presStyleCnt="0"/>
      <dgm:spPr/>
    </dgm:pt>
    <dgm:pt modelId="{B14458FD-A878-4C45-947A-54729D76ABD1}" type="pres">
      <dgm:prSet presAssocID="{BCA98DE0-C5B4-408F-9657-5BF85197E993}" presName="composite" presStyleCnt="0"/>
      <dgm:spPr/>
    </dgm:pt>
    <dgm:pt modelId="{717844B6-E6A5-4AA7-A215-74F867352392}" type="pres">
      <dgm:prSet presAssocID="{BCA98DE0-C5B4-408F-9657-5BF85197E993}" presName="LShape" presStyleLbl="alignNode1" presStyleIdx="2" presStyleCnt="5"/>
      <dgm:spPr/>
    </dgm:pt>
    <dgm:pt modelId="{4D5DF902-55AB-435F-9556-E58BF1568392}" type="pres">
      <dgm:prSet presAssocID="{BCA98DE0-C5B4-408F-9657-5BF85197E993}" presName="ParentText" presStyleLbl="revTx" presStyleIdx="1" presStyleCnt="3">
        <dgm:presLayoutVars>
          <dgm:chMax val="0"/>
          <dgm:chPref val="0"/>
          <dgm:bulletEnabled val="1"/>
        </dgm:presLayoutVars>
      </dgm:prSet>
      <dgm:spPr/>
      <dgm:t>
        <a:bodyPr/>
        <a:lstStyle/>
        <a:p>
          <a:endParaRPr lang="zh-TW" altLang="en-US"/>
        </a:p>
      </dgm:t>
    </dgm:pt>
    <dgm:pt modelId="{05C9618D-3DD2-44CD-9A4F-5094F6B3D433}" type="pres">
      <dgm:prSet presAssocID="{BCA98DE0-C5B4-408F-9657-5BF85197E993}" presName="Triangle" presStyleLbl="alignNode1" presStyleIdx="3" presStyleCnt="5"/>
      <dgm:spPr/>
    </dgm:pt>
    <dgm:pt modelId="{D3479836-53AE-41B5-94E3-C4C2D0646545}" type="pres">
      <dgm:prSet presAssocID="{D7C82655-B55C-4207-984C-DF4FD4B14394}" presName="sibTrans" presStyleCnt="0"/>
      <dgm:spPr/>
    </dgm:pt>
    <dgm:pt modelId="{0F44880E-2070-4F01-9603-8166FA6F64D8}" type="pres">
      <dgm:prSet presAssocID="{D7C82655-B55C-4207-984C-DF4FD4B14394}" presName="space" presStyleCnt="0"/>
      <dgm:spPr/>
    </dgm:pt>
    <dgm:pt modelId="{412CE16E-C4E4-469E-9961-E3D84B942783}" type="pres">
      <dgm:prSet presAssocID="{8135C704-1111-41C8-9B08-71B7C44CDD51}" presName="composite" presStyleCnt="0"/>
      <dgm:spPr/>
    </dgm:pt>
    <dgm:pt modelId="{815E34E3-ABCB-46CB-9F74-930DC1B051A6}" type="pres">
      <dgm:prSet presAssocID="{8135C704-1111-41C8-9B08-71B7C44CDD51}" presName="LShape" presStyleLbl="alignNode1" presStyleIdx="4" presStyleCnt="5"/>
      <dgm:spPr/>
    </dgm:pt>
    <dgm:pt modelId="{13B6FE41-72A5-4D45-9EDD-AE7048046354}" type="pres">
      <dgm:prSet presAssocID="{8135C704-1111-41C8-9B08-71B7C44CDD51}" presName="ParentText" presStyleLbl="revTx" presStyleIdx="2" presStyleCnt="3">
        <dgm:presLayoutVars>
          <dgm:chMax val="0"/>
          <dgm:chPref val="0"/>
          <dgm:bulletEnabled val="1"/>
        </dgm:presLayoutVars>
      </dgm:prSet>
      <dgm:spPr/>
      <dgm:t>
        <a:bodyPr/>
        <a:lstStyle/>
        <a:p>
          <a:endParaRPr lang="zh-TW" altLang="en-US"/>
        </a:p>
      </dgm:t>
    </dgm:pt>
  </dgm:ptLst>
  <dgm:cxnLst>
    <dgm:cxn modelId="{F69D79CF-C6BE-4032-924A-F0B0F0B574BC}" srcId="{27B896EE-E0A6-4EF3-B671-3467D69E1660}" destId="{269FDF09-6A41-4EF5-A2F4-7FB00A649FF7}" srcOrd="0" destOrd="0" parTransId="{3C4D3A0A-FE50-4352-BE1D-693D1F6172DA}" sibTransId="{BA10E95C-1F0A-444F-BEF0-5D14218610C0}"/>
    <dgm:cxn modelId="{E45A32C7-C8BD-4953-96F5-E417CB0B6C5A}" type="presOf" srcId="{27B896EE-E0A6-4EF3-B671-3467D69E1660}" destId="{2AA9364B-EFA1-4AC4-B46C-9E3954892DA3}" srcOrd="0" destOrd="0" presId="urn:microsoft.com/office/officeart/2009/3/layout/StepUpProcess"/>
    <dgm:cxn modelId="{F2B68645-0218-4369-ACC4-4663CD16A86A}" srcId="{27B896EE-E0A6-4EF3-B671-3467D69E1660}" destId="{8135C704-1111-41C8-9B08-71B7C44CDD51}" srcOrd="2" destOrd="0" parTransId="{8A37D481-CAEE-4461-A20A-9845450FA28E}" sibTransId="{CFE77BEE-2595-45BB-B307-FA21310BD522}"/>
    <dgm:cxn modelId="{9EAB8AB8-55DA-483C-94E9-9CB408F75185}" type="presOf" srcId="{8135C704-1111-41C8-9B08-71B7C44CDD51}" destId="{13B6FE41-72A5-4D45-9EDD-AE7048046354}" srcOrd="0" destOrd="0" presId="urn:microsoft.com/office/officeart/2009/3/layout/StepUpProcess"/>
    <dgm:cxn modelId="{F9CF439F-2A42-4515-B891-1D5561E2102A}" type="presOf" srcId="{BCA98DE0-C5B4-408F-9657-5BF85197E993}" destId="{4D5DF902-55AB-435F-9556-E58BF1568392}" srcOrd="0" destOrd="0" presId="urn:microsoft.com/office/officeart/2009/3/layout/StepUpProcess"/>
    <dgm:cxn modelId="{AA74E895-D449-47CA-98C8-22D0EC23DC5C}" srcId="{27B896EE-E0A6-4EF3-B671-3467D69E1660}" destId="{BCA98DE0-C5B4-408F-9657-5BF85197E993}" srcOrd="1" destOrd="0" parTransId="{B5F5E175-B52C-4A24-B937-3AE9842DCE5E}" sibTransId="{D7C82655-B55C-4207-984C-DF4FD4B14394}"/>
    <dgm:cxn modelId="{CEF046DE-0BBC-4044-ABB9-345D6B74EE3E}" type="presOf" srcId="{269FDF09-6A41-4EF5-A2F4-7FB00A649FF7}" destId="{E0C7707B-B08B-475B-A823-9CC842586B3C}" srcOrd="0" destOrd="0" presId="urn:microsoft.com/office/officeart/2009/3/layout/StepUpProcess"/>
    <dgm:cxn modelId="{1EA81BB7-4ECB-45D7-9378-20978FAA6C9C}" type="presParOf" srcId="{2AA9364B-EFA1-4AC4-B46C-9E3954892DA3}" destId="{C9A06E6B-5FFF-4F93-ACAF-75FDA8F92205}" srcOrd="0" destOrd="0" presId="urn:microsoft.com/office/officeart/2009/3/layout/StepUpProcess"/>
    <dgm:cxn modelId="{B6EE0C02-70F1-4D10-A5E8-C06E94BBF4E8}" type="presParOf" srcId="{C9A06E6B-5FFF-4F93-ACAF-75FDA8F92205}" destId="{D38AB2DA-C6EF-420B-8569-54FDEA305DE3}" srcOrd="0" destOrd="0" presId="urn:microsoft.com/office/officeart/2009/3/layout/StepUpProcess"/>
    <dgm:cxn modelId="{CF4DA4F2-1684-4878-8202-1B975C25C615}" type="presParOf" srcId="{C9A06E6B-5FFF-4F93-ACAF-75FDA8F92205}" destId="{E0C7707B-B08B-475B-A823-9CC842586B3C}" srcOrd="1" destOrd="0" presId="urn:microsoft.com/office/officeart/2009/3/layout/StepUpProcess"/>
    <dgm:cxn modelId="{D8F01998-B88F-4E87-87C7-F309236C899F}" type="presParOf" srcId="{C9A06E6B-5FFF-4F93-ACAF-75FDA8F92205}" destId="{4A87CF6C-9B9C-4A2C-8C6F-16AE11893EFD}" srcOrd="2" destOrd="0" presId="urn:microsoft.com/office/officeart/2009/3/layout/StepUpProcess"/>
    <dgm:cxn modelId="{0BFB2C35-D358-4CAF-956E-6084CA3D5791}" type="presParOf" srcId="{2AA9364B-EFA1-4AC4-B46C-9E3954892DA3}" destId="{80F8DA94-7497-48CB-B2C0-B8E52956D6A6}" srcOrd="1" destOrd="0" presId="urn:microsoft.com/office/officeart/2009/3/layout/StepUpProcess"/>
    <dgm:cxn modelId="{CBAEB6BD-8913-4E66-9E0F-83B0666406BA}" type="presParOf" srcId="{80F8DA94-7497-48CB-B2C0-B8E52956D6A6}" destId="{CA1AC34C-6E1A-4F71-966D-D59563FA7EB3}" srcOrd="0" destOrd="0" presId="urn:microsoft.com/office/officeart/2009/3/layout/StepUpProcess"/>
    <dgm:cxn modelId="{5D16CE91-6B6D-4129-B188-65E07494CAD2}" type="presParOf" srcId="{2AA9364B-EFA1-4AC4-B46C-9E3954892DA3}" destId="{B14458FD-A878-4C45-947A-54729D76ABD1}" srcOrd="2" destOrd="0" presId="urn:microsoft.com/office/officeart/2009/3/layout/StepUpProcess"/>
    <dgm:cxn modelId="{4C039F7B-F467-4891-818D-2546827A521D}" type="presParOf" srcId="{B14458FD-A878-4C45-947A-54729D76ABD1}" destId="{717844B6-E6A5-4AA7-A215-74F867352392}" srcOrd="0" destOrd="0" presId="urn:microsoft.com/office/officeart/2009/3/layout/StepUpProcess"/>
    <dgm:cxn modelId="{2225300E-11DD-458A-98E9-631D422D6E5F}" type="presParOf" srcId="{B14458FD-A878-4C45-947A-54729D76ABD1}" destId="{4D5DF902-55AB-435F-9556-E58BF1568392}" srcOrd="1" destOrd="0" presId="urn:microsoft.com/office/officeart/2009/3/layout/StepUpProcess"/>
    <dgm:cxn modelId="{79E5B82F-C530-4BB0-9647-67636A5747D4}" type="presParOf" srcId="{B14458FD-A878-4C45-947A-54729D76ABD1}" destId="{05C9618D-3DD2-44CD-9A4F-5094F6B3D433}" srcOrd="2" destOrd="0" presId="urn:microsoft.com/office/officeart/2009/3/layout/StepUpProcess"/>
    <dgm:cxn modelId="{79E1117F-80A2-424D-B987-3C3AE9D97EFE}" type="presParOf" srcId="{2AA9364B-EFA1-4AC4-B46C-9E3954892DA3}" destId="{D3479836-53AE-41B5-94E3-C4C2D0646545}" srcOrd="3" destOrd="0" presId="urn:microsoft.com/office/officeart/2009/3/layout/StepUpProcess"/>
    <dgm:cxn modelId="{59EA2211-86F0-4263-822C-E31CC8CB61A1}" type="presParOf" srcId="{D3479836-53AE-41B5-94E3-C4C2D0646545}" destId="{0F44880E-2070-4F01-9603-8166FA6F64D8}" srcOrd="0" destOrd="0" presId="urn:microsoft.com/office/officeart/2009/3/layout/StepUpProcess"/>
    <dgm:cxn modelId="{CFE14165-6111-413B-BA7B-D45C31619492}" type="presParOf" srcId="{2AA9364B-EFA1-4AC4-B46C-9E3954892DA3}" destId="{412CE16E-C4E4-469E-9961-E3D84B942783}" srcOrd="4" destOrd="0" presId="urn:microsoft.com/office/officeart/2009/3/layout/StepUpProcess"/>
    <dgm:cxn modelId="{933D229D-F72B-4F78-92FF-7675DD338D01}" type="presParOf" srcId="{412CE16E-C4E4-469E-9961-E3D84B942783}" destId="{815E34E3-ABCB-46CB-9F74-930DC1B051A6}" srcOrd="0" destOrd="0" presId="urn:microsoft.com/office/officeart/2009/3/layout/StepUpProcess"/>
    <dgm:cxn modelId="{1EE60154-DB56-4530-A1AA-7012CC1C8638}" type="presParOf" srcId="{412CE16E-C4E4-469E-9961-E3D84B942783}" destId="{13B6FE41-72A5-4D45-9EDD-AE7048046354}"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D865A8-3439-4525-91AF-F8B663E22983}" type="doc">
      <dgm:prSet loTypeId="urn:microsoft.com/office/officeart/2005/8/layout/balance1" loCatId="relationship" qsTypeId="urn:microsoft.com/office/officeart/2005/8/quickstyle/simple2" qsCatId="simple" csTypeId="urn:microsoft.com/office/officeart/2005/8/colors/colorful1#1" csCatId="colorful" phldr="1"/>
      <dgm:spPr/>
      <dgm:t>
        <a:bodyPr/>
        <a:lstStyle/>
        <a:p>
          <a:endParaRPr lang="zh-TW" altLang="en-US"/>
        </a:p>
      </dgm:t>
    </dgm:pt>
    <dgm:pt modelId="{07C30D9D-D7A8-4D7F-950A-4C3161EB4971}">
      <dgm:prSet phldrT="[文字]"/>
      <dgm:spPr/>
      <dgm:t>
        <a:bodyPr/>
        <a:lstStyle/>
        <a:p>
          <a:r>
            <a:rPr lang="zh-TW" altLang="en-US" dirty="0" smtClean="0"/>
            <a:t>紙筆評量</a:t>
          </a:r>
          <a:endParaRPr lang="zh-TW" altLang="en-US" dirty="0"/>
        </a:p>
      </dgm:t>
    </dgm:pt>
    <dgm:pt modelId="{08C919EF-C47C-49C6-9B71-05663FE0B191}" type="parTrans" cxnId="{7BBC9B96-168A-45CF-8CC1-D4F762B66484}">
      <dgm:prSet/>
      <dgm:spPr/>
      <dgm:t>
        <a:bodyPr/>
        <a:lstStyle/>
        <a:p>
          <a:endParaRPr lang="zh-TW" altLang="en-US"/>
        </a:p>
      </dgm:t>
    </dgm:pt>
    <dgm:pt modelId="{EA1B89E5-6209-43FB-84A5-756AB35B40DE}" type="sibTrans" cxnId="{7BBC9B96-168A-45CF-8CC1-D4F762B66484}">
      <dgm:prSet/>
      <dgm:spPr/>
      <dgm:t>
        <a:bodyPr/>
        <a:lstStyle/>
        <a:p>
          <a:endParaRPr lang="zh-TW" altLang="en-US"/>
        </a:p>
      </dgm:t>
    </dgm:pt>
    <dgm:pt modelId="{5657D131-3E11-4BD4-A94C-4DFFA4BE8A36}">
      <dgm:prSet phldrT="[文字]"/>
      <dgm:spPr/>
      <dgm:t>
        <a:bodyPr/>
        <a:lstStyle/>
        <a:p>
          <a:r>
            <a:rPr lang="zh-TW" altLang="en-US" dirty="0" smtClean="0"/>
            <a:t>情意向度</a:t>
          </a:r>
          <a:endParaRPr lang="zh-TW" altLang="en-US" dirty="0"/>
        </a:p>
      </dgm:t>
    </dgm:pt>
    <dgm:pt modelId="{2008B7A0-7A0C-4D2D-9A98-8EF45354C6F4}" type="parTrans" cxnId="{F3AACE26-4D5E-4132-B98D-A004AC52F6DB}">
      <dgm:prSet/>
      <dgm:spPr/>
      <dgm:t>
        <a:bodyPr/>
        <a:lstStyle/>
        <a:p>
          <a:endParaRPr lang="zh-TW" altLang="en-US"/>
        </a:p>
      </dgm:t>
    </dgm:pt>
    <dgm:pt modelId="{C72908D3-FCDB-479E-8082-04EAECAB78DA}" type="sibTrans" cxnId="{F3AACE26-4D5E-4132-B98D-A004AC52F6DB}">
      <dgm:prSet/>
      <dgm:spPr/>
      <dgm:t>
        <a:bodyPr/>
        <a:lstStyle/>
        <a:p>
          <a:endParaRPr lang="zh-TW" altLang="en-US"/>
        </a:p>
      </dgm:t>
    </dgm:pt>
    <dgm:pt modelId="{D8A39300-4F5C-45FD-B455-3241B946502B}">
      <dgm:prSet phldrT="[文字]"/>
      <dgm:spPr/>
      <dgm:t>
        <a:bodyPr/>
        <a:lstStyle/>
        <a:p>
          <a:r>
            <a:rPr lang="zh-TW" altLang="en-US" dirty="0" smtClean="0"/>
            <a:t>認知向度</a:t>
          </a:r>
          <a:endParaRPr lang="zh-TW" altLang="en-US" dirty="0"/>
        </a:p>
      </dgm:t>
    </dgm:pt>
    <dgm:pt modelId="{63FE877D-D095-442B-A998-C5BED5529071}" type="parTrans" cxnId="{A3A662E8-2544-47E2-8B81-689AB087B9A7}">
      <dgm:prSet/>
      <dgm:spPr/>
      <dgm:t>
        <a:bodyPr/>
        <a:lstStyle/>
        <a:p>
          <a:endParaRPr lang="zh-TW" altLang="en-US"/>
        </a:p>
      </dgm:t>
    </dgm:pt>
    <dgm:pt modelId="{6E967ED9-ED33-4C0C-B9E3-AD4802386033}" type="sibTrans" cxnId="{A3A662E8-2544-47E2-8B81-689AB087B9A7}">
      <dgm:prSet/>
      <dgm:spPr/>
      <dgm:t>
        <a:bodyPr/>
        <a:lstStyle/>
        <a:p>
          <a:endParaRPr lang="zh-TW" altLang="en-US"/>
        </a:p>
      </dgm:t>
    </dgm:pt>
    <dgm:pt modelId="{0FC67B93-D05A-48E1-A7B1-99EC1137EA34}">
      <dgm:prSet phldrT="[文字]"/>
      <dgm:spPr/>
      <dgm:t>
        <a:bodyPr/>
        <a:lstStyle/>
        <a:p>
          <a:r>
            <a:rPr lang="zh-TW" altLang="en-US" dirty="0" smtClean="0"/>
            <a:t>實作評量</a:t>
          </a:r>
          <a:endParaRPr lang="zh-TW" altLang="en-US" dirty="0"/>
        </a:p>
      </dgm:t>
    </dgm:pt>
    <dgm:pt modelId="{36160157-16E3-4D95-BC69-787DE32DC7D2}" type="parTrans" cxnId="{FFC21841-C49F-45D4-B0D7-66CE6074CD1A}">
      <dgm:prSet/>
      <dgm:spPr/>
      <dgm:t>
        <a:bodyPr/>
        <a:lstStyle/>
        <a:p>
          <a:endParaRPr lang="zh-TW" altLang="en-US"/>
        </a:p>
      </dgm:t>
    </dgm:pt>
    <dgm:pt modelId="{32CE7E2C-72F8-4189-83B7-D041F63B55EF}" type="sibTrans" cxnId="{FFC21841-C49F-45D4-B0D7-66CE6074CD1A}">
      <dgm:prSet/>
      <dgm:spPr/>
      <dgm:t>
        <a:bodyPr/>
        <a:lstStyle/>
        <a:p>
          <a:endParaRPr lang="zh-TW" altLang="en-US"/>
        </a:p>
      </dgm:t>
    </dgm:pt>
    <dgm:pt modelId="{6F479B38-80B6-4639-A656-E043B2CD269E}">
      <dgm:prSet phldrT="[文字]"/>
      <dgm:spPr/>
      <dgm:t>
        <a:bodyPr/>
        <a:lstStyle/>
        <a:p>
          <a:r>
            <a:rPr lang="zh-TW" altLang="en-US" dirty="0" smtClean="0"/>
            <a:t>行為向度</a:t>
          </a:r>
          <a:endParaRPr lang="zh-TW" altLang="en-US" dirty="0"/>
        </a:p>
      </dgm:t>
    </dgm:pt>
    <dgm:pt modelId="{2C6FFC0D-0FD6-4E62-B7B7-78B269656EC7}" type="parTrans" cxnId="{8869B826-4D25-4D0D-B11E-8F2C554F150E}">
      <dgm:prSet/>
      <dgm:spPr/>
      <dgm:t>
        <a:bodyPr/>
        <a:lstStyle/>
        <a:p>
          <a:endParaRPr lang="zh-TW" altLang="en-US"/>
        </a:p>
      </dgm:t>
    </dgm:pt>
    <dgm:pt modelId="{961E1515-445B-4117-AB9C-5C8F4DE1E2F3}" type="sibTrans" cxnId="{8869B826-4D25-4D0D-B11E-8F2C554F150E}">
      <dgm:prSet/>
      <dgm:spPr/>
      <dgm:t>
        <a:bodyPr/>
        <a:lstStyle/>
        <a:p>
          <a:endParaRPr lang="zh-TW" altLang="en-US"/>
        </a:p>
      </dgm:t>
    </dgm:pt>
    <dgm:pt modelId="{2AD575A4-D489-4E15-AF02-9ECDF5A53069}">
      <dgm:prSet phldrT="[文字]"/>
      <dgm:spPr/>
      <dgm:t>
        <a:bodyPr/>
        <a:lstStyle/>
        <a:p>
          <a:r>
            <a:rPr lang="zh-TW" altLang="en-US" dirty="0" smtClean="0"/>
            <a:t>技能向度</a:t>
          </a:r>
          <a:endParaRPr lang="zh-TW" altLang="en-US" dirty="0"/>
        </a:p>
      </dgm:t>
    </dgm:pt>
    <dgm:pt modelId="{60EC2B8D-4F54-4EA7-A29E-CA052140E529}" type="parTrans" cxnId="{11B43735-07DF-48BF-99D7-5D5DA4AFE737}">
      <dgm:prSet/>
      <dgm:spPr/>
      <dgm:t>
        <a:bodyPr/>
        <a:lstStyle/>
        <a:p>
          <a:endParaRPr lang="zh-TW" altLang="en-US"/>
        </a:p>
      </dgm:t>
    </dgm:pt>
    <dgm:pt modelId="{D94D1E57-DD57-4053-ACBF-97286495531B}" type="sibTrans" cxnId="{11B43735-07DF-48BF-99D7-5D5DA4AFE737}">
      <dgm:prSet/>
      <dgm:spPr/>
      <dgm:t>
        <a:bodyPr/>
        <a:lstStyle/>
        <a:p>
          <a:endParaRPr lang="zh-TW" altLang="en-US"/>
        </a:p>
      </dgm:t>
    </dgm:pt>
    <dgm:pt modelId="{077782FD-992C-42AA-A177-B5A97A3EA116}">
      <dgm:prSet phldrT="[文字]"/>
      <dgm:spPr/>
      <dgm:t>
        <a:bodyPr/>
        <a:lstStyle/>
        <a:p>
          <a:r>
            <a:rPr lang="zh-TW" altLang="en-US" dirty="0" smtClean="0"/>
            <a:t>情意向度</a:t>
          </a:r>
          <a:endParaRPr lang="zh-TW" altLang="en-US" dirty="0"/>
        </a:p>
      </dgm:t>
    </dgm:pt>
    <dgm:pt modelId="{270A5C2A-8F36-4EED-B2E2-ED7DA5AFD644}" type="parTrans" cxnId="{C65B107E-F2C1-4117-B21C-19709C2EB3CB}">
      <dgm:prSet/>
      <dgm:spPr/>
      <dgm:t>
        <a:bodyPr/>
        <a:lstStyle/>
        <a:p>
          <a:endParaRPr lang="zh-TW" altLang="en-US"/>
        </a:p>
      </dgm:t>
    </dgm:pt>
    <dgm:pt modelId="{8B43BFCD-CCC9-4CE8-9FC0-4D051EA5D5C2}" type="sibTrans" cxnId="{C65B107E-F2C1-4117-B21C-19709C2EB3CB}">
      <dgm:prSet/>
      <dgm:spPr/>
      <dgm:t>
        <a:bodyPr/>
        <a:lstStyle/>
        <a:p>
          <a:endParaRPr lang="zh-TW" altLang="en-US"/>
        </a:p>
      </dgm:t>
    </dgm:pt>
    <dgm:pt modelId="{131EF286-4FEE-400E-AD60-27A149ACB569}" type="pres">
      <dgm:prSet presAssocID="{82D865A8-3439-4525-91AF-F8B663E22983}" presName="outerComposite" presStyleCnt="0">
        <dgm:presLayoutVars>
          <dgm:chMax val="2"/>
          <dgm:animLvl val="lvl"/>
          <dgm:resizeHandles val="exact"/>
        </dgm:presLayoutVars>
      </dgm:prSet>
      <dgm:spPr/>
      <dgm:t>
        <a:bodyPr/>
        <a:lstStyle/>
        <a:p>
          <a:endParaRPr lang="zh-TW" altLang="en-US"/>
        </a:p>
      </dgm:t>
    </dgm:pt>
    <dgm:pt modelId="{07F6FF80-3D6D-4191-9FE5-74AAB9FCAAE4}" type="pres">
      <dgm:prSet presAssocID="{82D865A8-3439-4525-91AF-F8B663E22983}" presName="dummyMaxCanvas" presStyleCnt="0"/>
      <dgm:spPr/>
      <dgm:t>
        <a:bodyPr/>
        <a:lstStyle/>
        <a:p>
          <a:endParaRPr lang="zh-TW" altLang="en-US"/>
        </a:p>
      </dgm:t>
    </dgm:pt>
    <dgm:pt modelId="{E539E5EA-0C99-49DF-AA02-5795BC131C00}" type="pres">
      <dgm:prSet presAssocID="{82D865A8-3439-4525-91AF-F8B663E22983}" presName="parentComposite" presStyleCnt="0"/>
      <dgm:spPr/>
      <dgm:t>
        <a:bodyPr/>
        <a:lstStyle/>
        <a:p>
          <a:endParaRPr lang="zh-TW" altLang="en-US"/>
        </a:p>
      </dgm:t>
    </dgm:pt>
    <dgm:pt modelId="{2254A0C0-01DF-44D2-9508-0FCD99E89350}" type="pres">
      <dgm:prSet presAssocID="{82D865A8-3439-4525-91AF-F8B663E22983}" presName="parent1" presStyleLbl="alignAccFollowNode1" presStyleIdx="0" presStyleCnt="4">
        <dgm:presLayoutVars>
          <dgm:chMax val="4"/>
        </dgm:presLayoutVars>
      </dgm:prSet>
      <dgm:spPr/>
      <dgm:t>
        <a:bodyPr/>
        <a:lstStyle/>
        <a:p>
          <a:endParaRPr lang="zh-TW" altLang="en-US"/>
        </a:p>
      </dgm:t>
    </dgm:pt>
    <dgm:pt modelId="{6AAD1F20-161F-4DCC-AA44-1DD2E9CD168A}" type="pres">
      <dgm:prSet presAssocID="{82D865A8-3439-4525-91AF-F8B663E22983}" presName="parent2" presStyleLbl="alignAccFollowNode1" presStyleIdx="1" presStyleCnt="4" custLinFactNeighborX="10176" custLinFactNeighborY="-10103">
        <dgm:presLayoutVars>
          <dgm:chMax val="4"/>
        </dgm:presLayoutVars>
      </dgm:prSet>
      <dgm:spPr/>
      <dgm:t>
        <a:bodyPr/>
        <a:lstStyle/>
        <a:p>
          <a:endParaRPr lang="zh-TW" altLang="en-US"/>
        </a:p>
      </dgm:t>
    </dgm:pt>
    <dgm:pt modelId="{5F5B49AE-E9C8-4389-87F0-295D41F7C318}" type="pres">
      <dgm:prSet presAssocID="{82D865A8-3439-4525-91AF-F8B663E22983}" presName="childrenComposite" presStyleCnt="0"/>
      <dgm:spPr/>
      <dgm:t>
        <a:bodyPr/>
        <a:lstStyle/>
        <a:p>
          <a:endParaRPr lang="zh-TW" altLang="en-US"/>
        </a:p>
      </dgm:t>
    </dgm:pt>
    <dgm:pt modelId="{FBC39D8D-2783-4470-BEBC-A879B411C2DE}" type="pres">
      <dgm:prSet presAssocID="{82D865A8-3439-4525-91AF-F8B663E22983}" presName="dummyMaxCanvas_ChildArea" presStyleCnt="0"/>
      <dgm:spPr/>
      <dgm:t>
        <a:bodyPr/>
        <a:lstStyle/>
        <a:p>
          <a:endParaRPr lang="zh-TW" altLang="en-US"/>
        </a:p>
      </dgm:t>
    </dgm:pt>
    <dgm:pt modelId="{B6CC1E31-8658-407F-A7E6-64084A2E4868}" type="pres">
      <dgm:prSet presAssocID="{82D865A8-3439-4525-91AF-F8B663E22983}" presName="fulcrum" presStyleLbl="alignAccFollowNode1" presStyleIdx="2" presStyleCnt="4"/>
      <dgm:spPr/>
      <dgm:t>
        <a:bodyPr/>
        <a:lstStyle/>
        <a:p>
          <a:endParaRPr lang="zh-TW" altLang="en-US"/>
        </a:p>
      </dgm:t>
    </dgm:pt>
    <dgm:pt modelId="{C7DF506E-2F9F-4A86-8F84-20E0F9D9BF34}" type="pres">
      <dgm:prSet presAssocID="{82D865A8-3439-4525-91AF-F8B663E22983}" presName="balance_23" presStyleLbl="alignAccFollowNode1" presStyleIdx="3" presStyleCnt="4">
        <dgm:presLayoutVars>
          <dgm:bulletEnabled val="1"/>
        </dgm:presLayoutVars>
      </dgm:prSet>
      <dgm:spPr/>
      <dgm:t>
        <a:bodyPr/>
        <a:lstStyle/>
        <a:p>
          <a:endParaRPr lang="zh-TW" altLang="en-US"/>
        </a:p>
      </dgm:t>
    </dgm:pt>
    <dgm:pt modelId="{C0BFF581-FB7F-461C-B751-461B51E27BD1}" type="pres">
      <dgm:prSet presAssocID="{82D865A8-3439-4525-91AF-F8B663E22983}" presName="right_23_1" presStyleLbl="node1" presStyleIdx="0" presStyleCnt="5">
        <dgm:presLayoutVars>
          <dgm:bulletEnabled val="1"/>
        </dgm:presLayoutVars>
      </dgm:prSet>
      <dgm:spPr/>
      <dgm:t>
        <a:bodyPr/>
        <a:lstStyle/>
        <a:p>
          <a:endParaRPr lang="zh-TW" altLang="en-US"/>
        </a:p>
      </dgm:t>
    </dgm:pt>
    <dgm:pt modelId="{4A03EF22-D519-48B3-9582-44071844BCCB}" type="pres">
      <dgm:prSet presAssocID="{82D865A8-3439-4525-91AF-F8B663E22983}" presName="right_23_2" presStyleLbl="node1" presStyleIdx="1" presStyleCnt="5">
        <dgm:presLayoutVars>
          <dgm:bulletEnabled val="1"/>
        </dgm:presLayoutVars>
      </dgm:prSet>
      <dgm:spPr/>
      <dgm:t>
        <a:bodyPr/>
        <a:lstStyle/>
        <a:p>
          <a:endParaRPr lang="zh-TW" altLang="en-US"/>
        </a:p>
      </dgm:t>
    </dgm:pt>
    <dgm:pt modelId="{6C77E309-6490-4268-A332-B5EB083CADBA}" type="pres">
      <dgm:prSet presAssocID="{82D865A8-3439-4525-91AF-F8B663E22983}" presName="right_23_3" presStyleLbl="node1" presStyleIdx="2" presStyleCnt="5">
        <dgm:presLayoutVars>
          <dgm:bulletEnabled val="1"/>
        </dgm:presLayoutVars>
      </dgm:prSet>
      <dgm:spPr/>
      <dgm:t>
        <a:bodyPr/>
        <a:lstStyle/>
        <a:p>
          <a:endParaRPr lang="zh-TW" altLang="en-US"/>
        </a:p>
      </dgm:t>
    </dgm:pt>
    <dgm:pt modelId="{1874BB3B-92A0-42CB-9C8D-7CA2265D2F8C}" type="pres">
      <dgm:prSet presAssocID="{82D865A8-3439-4525-91AF-F8B663E22983}" presName="left_23_1" presStyleLbl="node1" presStyleIdx="3" presStyleCnt="5">
        <dgm:presLayoutVars>
          <dgm:bulletEnabled val="1"/>
        </dgm:presLayoutVars>
      </dgm:prSet>
      <dgm:spPr/>
      <dgm:t>
        <a:bodyPr/>
        <a:lstStyle/>
        <a:p>
          <a:endParaRPr lang="zh-TW" altLang="en-US"/>
        </a:p>
      </dgm:t>
    </dgm:pt>
    <dgm:pt modelId="{30379A99-D900-4A09-9D2A-7DBBAC08627C}" type="pres">
      <dgm:prSet presAssocID="{82D865A8-3439-4525-91AF-F8B663E22983}" presName="left_23_2" presStyleLbl="node1" presStyleIdx="4" presStyleCnt="5">
        <dgm:presLayoutVars>
          <dgm:bulletEnabled val="1"/>
        </dgm:presLayoutVars>
      </dgm:prSet>
      <dgm:spPr/>
      <dgm:t>
        <a:bodyPr/>
        <a:lstStyle/>
        <a:p>
          <a:endParaRPr lang="zh-TW" altLang="en-US"/>
        </a:p>
      </dgm:t>
    </dgm:pt>
  </dgm:ptLst>
  <dgm:cxnLst>
    <dgm:cxn modelId="{FFC21841-C49F-45D4-B0D7-66CE6074CD1A}" srcId="{82D865A8-3439-4525-91AF-F8B663E22983}" destId="{0FC67B93-D05A-48E1-A7B1-99EC1137EA34}" srcOrd="1" destOrd="0" parTransId="{36160157-16E3-4D95-BC69-787DE32DC7D2}" sibTransId="{32CE7E2C-72F8-4189-83B7-D041F63B55EF}"/>
    <dgm:cxn modelId="{A486BCD7-1882-4433-B3E5-F39B3AA26CE5}" type="presOf" srcId="{0FC67B93-D05A-48E1-A7B1-99EC1137EA34}" destId="{6AAD1F20-161F-4DCC-AA44-1DD2E9CD168A}" srcOrd="0" destOrd="0" presId="urn:microsoft.com/office/officeart/2005/8/layout/balance1"/>
    <dgm:cxn modelId="{11B43735-07DF-48BF-99D7-5D5DA4AFE737}" srcId="{0FC67B93-D05A-48E1-A7B1-99EC1137EA34}" destId="{2AD575A4-D489-4E15-AF02-9ECDF5A53069}" srcOrd="1" destOrd="0" parTransId="{60EC2B8D-4F54-4EA7-A29E-CA052140E529}" sibTransId="{D94D1E57-DD57-4053-ACBF-97286495531B}"/>
    <dgm:cxn modelId="{902D7312-99C8-4096-A938-4815D57304E4}" type="presOf" srcId="{07C30D9D-D7A8-4D7F-950A-4C3161EB4971}" destId="{2254A0C0-01DF-44D2-9508-0FCD99E89350}" srcOrd="0" destOrd="0" presId="urn:microsoft.com/office/officeart/2005/8/layout/balance1"/>
    <dgm:cxn modelId="{2F0874FD-CF73-4C06-B03B-601F5A9638E4}" type="presOf" srcId="{2AD575A4-D489-4E15-AF02-9ECDF5A53069}" destId="{4A03EF22-D519-48B3-9582-44071844BCCB}" srcOrd="0" destOrd="0" presId="urn:microsoft.com/office/officeart/2005/8/layout/balance1"/>
    <dgm:cxn modelId="{F4D296ED-2C13-42BE-B445-3C5CCED136F9}" type="presOf" srcId="{D8A39300-4F5C-45FD-B455-3241B946502B}" destId="{30379A99-D900-4A09-9D2A-7DBBAC08627C}" srcOrd="0" destOrd="0" presId="urn:microsoft.com/office/officeart/2005/8/layout/balance1"/>
    <dgm:cxn modelId="{8869B826-4D25-4D0D-B11E-8F2C554F150E}" srcId="{0FC67B93-D05A-48E1-A7B1-99EC1137EA34}" destId="{6F479B38-80B6-4639-A656-E043B2CD269E}" srcOrd="0" destOrd="0" parTransId="{2C6FFC0D-0FD6-4E62-B7B7-78B269656EC7}" sibTransId="{961E1515-445B-4117-AB9C-5C8F4DE1E2F3}"/>
    <dgm:cxn modelId="{69FACD45-3488-4083-98FA-A6110080B762}" type="presOf" srcId="{5657D131-3E11-4BD4-A94C-4DFFA4BE8A36}" destId="{1874BB3B-92A0-42CB-9C8D-7CA2265D2F8C}" srcOrd="0" destOrd="0" presId="urn:microsoft.com/office/officeart/2005/8/layout/balance1"/>
    <dgm:cxn modelId="{C65B107E-F2C1-4117-B21C-19709C2EB3CB}" srcId="{0FC67B93-D05A-48E1-A7B1-99EC1137EA34}" destId="{077782FD-992C-42AA-A177-B5A97A3EA116}" srcOrd="2" destOrd="0" parTransId="{270A5C2A-8F36-4EED-B2E2-ED7DA5AFD644}" sibTransId="{8B43BFCD-CCC9-4CE8-9FC0-4D051EA5D5C2}"/>
    <dgm:cxn modelId="{7BBC9B96-168A-45CF-8CC1-D4F762B66484}" srcId="{82D865A8-3439-4525-91AF-F8B663E22983}" destId="{07C30D9D-D7A8-4D7F-950A-4C3161EB4971}" srcOrd="0" destOrd="0" parTransId="{08C919EF-C47C-49C6-9B71-05663FE0B191}" sibTransId="{EA1B89E5-6209-43FB-84A5-756AB35B40DE}"/>
    <dgm:cxn modelId="{3D4438C2-D803-436E-9810-79595CAE1BE1}" type="presOf" srcId="{82D865A8-3439-4525-91AF-F8B663E22983}" destId="{131EF286-4FEE-400E-AD60-27A149ACB569}" srcOrd="0" destOrd="0" presId="urn:microsoft.com/office/officeart/2005/8/layout/balance1"/>
    <dgm:cxn modelId="{D9E2AD38-1B3F-43FD-9484-89F982CFDF9C}" type="presOf" srcId="{077782FD-992C-42AA-A177-B5A97A3EA116}" destId="{6C77E309-6490-4268-A332-B5EB083CADBA}" srcOrd="0" destOrd="0" presId="urn:microsoft.com/office/officeart/2005/8/layout/balance1"/>
    <dgm:cxn modelId="{F3AACE26-4D5E-4132-B98D-A004AC52F6DB}" srcId="{07C30D9D-D7A8-4D7F-950A-4C3161EB4971}" destId="{5657D131-3E11-4BD4-A94C-4DFFA4BE8A36}" srcOrd="0" destOrd="0" parTransId="{2008B7A0-7A0C-4D2D-9A98-8EF45354C6F4}" sibTransId="{C72908D3-FCDB-479E-8082-04EAECAB78DA}"/>
    <dgm:cxn modelId="{37F8E953-E503-4FBB-A1EA-B94428B50B5E}" type="presOf" srcId="{6F479B38-80B6-4639-A656-E043B2CD269E}" destId="{C0BFF581-FB7F-461C-B751-461B51E27BD1}" srcOrd="0" destOrd="0" presId="urn:microsoft.com/office/officeart/2005/8/layout/balance1"/>
    <dgm:cxn modelId="{A3A662E8-2544-47E2-8B81-689AB087B9A7}" srcId="{07C30D9D-D7A8-4D7F-950A-4C3161EB4971}" destId="{D8A39300-4F5C-45FD-B455-3241B946502B}" srcOrd="1" destOrd="0" parTransId="{63FE877D-D095-442B-A998-C5BED5529071}" sibTransId="{6E967ED9-ED33-4C0C-B9E3-AD4802386033}"/>
    <dgm:cxn modelId="{F78DAA4B-69A5-4EC3-8FE7-BBCD3B22AF92}" type="presParOf" srcId="{131EF286-4FEE-400E-AD60-27A149ACB569}" destId="{07F6FF80-3D6D-4191-9FE5-74AAB9FCAAE4}" srcOrd="0" destOrd="0" presId="urn:microsoft.com/office/officeart/2005/8/layout/balance1"/>
    <dgm:cxn modelId="{E4E8A6F3-6AC2-4BF1-A695-726E4810ACCB}" type="presParOf" srcId="{131EF286-4FEE-400E-AD60-27A149ACB569}" destId="{E539E5EA-0C99-49DF-AA02-5795BC131C00}" srcOrd="1" destOrd="0" presId="urn:microsoft.com/office/officeart/2005/8/layout/balance1"/>
    <dgm:cxn modelId="{38822228-1EAE-44F5-8F96-43C766B55F9A}" type="presParOf" srcId="{E539E5EA-0C99-49DF-AA02-5795BC131C00}" destId="{2254A0C0-01DF-44D2-9508-0FCD99E89350}" srcOrd="0" destOrd="0" presId="urn:microsoft.com/office/officeart/2005/8/layout/balance1"/>
    <dgm:cxn modelId="{3D69A5B6-4F07-4B8E-8AAA-DE746642D75F}" type="presParOf" srcId="{E539E5EA-0C99-49DF-AA02-5795BC131C00}" destId="{6AAD1F20-161F-4DCC-AA44-1DD2E9CD168A}" srcOrd="1" destOrd="0" presId="urn:microsoft.com/office/officeart/2005/8/layout/balance1"/>
    <dgm:cxn modelId="{1558B8F4-5F96-44D2-AB1D-C96DCDFDE7E5}" type="presParOf" srcId="{131EF286-4FEE-400E-AD60-27A149ACB569}" destId="{5F5B49AE-E9C8-4389-87F0-295D41F7C318}" srcOrd="2" destOrd="0" presId="urn:microsoft.com/office/officeart/2005/8/layout/balance1"/>
    <dgm:cxn modelId="{817DB075-7369-4F00-82E5-A02222C5183A}" type="presParOf" srcId="{5F5B49AE-E9C8-4389-87F0-295D41F7C318}" destId="{FBC39D8D-2783-4470-BEBC-A879B411C2DE}" srcOrd="0" destOrd="0" presId="urn:microsoft.com/office/officeart/2005/8/layout/balance1"/>
    <dgm:cxn modelId="{F3A5FEAD-028F-4AA9-8834-BBC5851A5BAA}" type="presParOf" srcId="{5F5B49AE-E9C8-4389-87F0-295D41F7C318}" destId="{B6CC1E31-8658-407F-A7E6-64084A2E4868}" srcOrd="1" destOrd="0" presId="urn:microsoft.com/office/officeart/2005/8/layout/balance1"/>
    <dgm:cxn modelId="{4E308387-4CEB-4585-9A6E-8920B5C2A7D2}" type="presParOf" srcId="{5F5B49AE-E9C8-4389-87F0-295D41F7C318}" destId="{C7DF506E-2F9F-4A86-8F84-20E0F9D9BF34}" srcOrd="2" destOrd="0" presId="urn:microsoft.com/office/officeart/2005/8/layout/balance1"/>
    <dgm:cxn modelId="{8499A51B-5E4B-4F21-B253-0960E625562B}" type="presParOf" srcId="{5F5B49AE-E9C8-4389-87F0-295D41F7C318}" destId="{C0BFF581-FB7F-461C-B751-461B51E27BD1}" srcOrd="3" destOrd="0" presId="urn:microsoft.com/office/officeart/2005/8/layout/balance1"/>
    <dgm:cxn modelId="{AC3FBF56-C041-4A19-8F4E-20073620244F}" type="presParOf" srcId="{5F5B49AE-E9C8-4389-87F0-295D41F7C318}" destId="{4A03EF22-D519-48B3-9582-44071844BCCB}" srcOrd="4" destOrd="0" presId="urn:microsoft.com/office/officeart/2005/8/layout/balance1"/>
    <dgm:cxn modelId="{9A78EA58-B078-4014-BF26-AC80FBAC05E7}" type="presParOf" srcId="{5F5B49AE-E9C8-4389-87F0-295D41F7C318}" destId="{6C77E309-6490-4268-A332-B5EB083CADBA}" srcOrd="5" destOrd="0" presId="urn:microsoft.com/office/officeart/2005/8/layout/balance1"/>
    <dgm:cxn modelId="{AFAABD49-DF0D-4496-8559-23C3A30016EE}" type="presParOf" srcId="{5F5B49AE-E9C8-4389-87F0-295D41F7C318}" destId="{1874BB3B-92A0-42CB-9C8D-7CA2265D2F8C}" srcOrd="6" destOrd="0" presId="urn:microsoft.com/office/officeart/2005/8/layout/balance1"/>
    <dgm:cxn modelId="{F3A0309A-BD73-460C-B16E-AB843BB157DE}" type="presParOf" srcId="{5F5B49AE-E9C8-4389-87F0-295D41F7C318}" destId="{30379A99-D900-4A09-9D2A-7DBBAC08627C}"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CCD40-F387-4F8C-A354-5400E9BCBDA4}">
      <dsp:nvSpPr>
        <dsp:cNvPr id="0" name=""/>
        <dsp:cNvSpPr/>
      </dsp:nvSpPr>
      <dsp:spPr>
        <a:xfrm>
          <a:off x="1734" y="1493701"/>
          <a:ext cx="1475541" cy="140792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zh-TW" altLang="en-US" sz="1600" b="1" kern="1200" dirty="0" smtClean="0">
              <a:latin typeface="微軟正黑體" panose="020B0604030504040204" pitchFamily="34" charset="-120"/>
              <a:ea typeface="微軟正黑體" panose="020B0604030504040204" pitchFamily="34" charset="-120"/>
            </a:rPr>
            <a:t>課程定錨</a:t>
          </a:r>
          <a:r>
            <a:rPr lang="zh-TW" altLang="en-US" sz="1100" kern="1200" dirty="0" smtClean="0">
              <a:latin typeface="微軟正黑體" panose="020B0604030504040204" pitchFamily="34" charset="-120"/>
              <a:ea typeface="微軟正黑體" panose="020B0604030504040204" pitchFamily="34" charset="-120"/>
            </a:rPr>
            <a:t>                                                     </a:t>
          </a:r>
          <a:r>
            <a:rPr lang="en-US" altLang="zh-TW" sz="1100" kern="1200" dirty="0" smtClean="0">
              <a:latin typeface="微軟正黑體" panose="020B0604030504040204" pitchFamily="34" charset="-120"/>
              <a:ea typeface="微軟正黑體" panose="020B0604030504040204" pitchFamily="34" charset="-120"/>
            </a:rPr>
            <a:t/>
          </a:r>
          <a:br>
            <a:rPr lang="en-US" altLang="zh-TW" sz="1100" kern="1200" dirty="0" smtClean="0">
              <a:latin typeface="微軟正黑體" panose="020B0604030504040204" pitchFamily="34" charset="-120"/>
              <a:ea typeface="微軟正黑體" panose="020B0604030504040204" pitchFamily="34" charset="-120"/>
            </a:rPr>
          </a:br>
          <a:r>
            <a:rPr lang="en-US" altLang="zh-TW" sz="1200" kern="1200" dirty="0" smtClean="0">
              <a:latin typeface="微軟正黑體" panose="020B0604030504040204" pitchFamily="34" charset="-120"/>
              <a:ea typeface="微軟正黑體" panose="020B0604030504040204" pitchFamily="34" charset="-120"/>
            </a:rPr>
            <a:t>(</a:t>
          </a:r>
          <a:r>
            <a:rPr lang="zh-TW" altLang="en-US" sz="1200" kern="1200" dirty="0" smtClean="0">
              <a:latin typeface="微軟正黑體" panose="020B0604030504040204" pitchFamily="34" charset="-120"/>
              <a:ea typeface="微軟正黑體" panose="020B0604030504040204" pitchFamily="34" charset="-120"/>
            </a:rPr>
            <a:t>分區研討會</a:t>
          </a:r>
          <a:r>
            <a:rPr lang="en-US" altLang="zh-TW" sz="1200" kern="1200" dirty="0" smtClean="0">
              <a:latin typeface="微軟正黑體" panose="020B0604030504040204" pitchFamily="34" charset="-120"/>
              <a:ea typeface="微軟正黑體" panose="020B0604030504040204" pitchFamily="34" charset="-120"/>
            </a:rPr>
            <a:t>)</a:t>
          </a:r>
          <a:r>
            <a:rPr lang="zh-TW" altLang="en-US" sz="1200" kern="1200" dirty="0" smtClean="0">
              <a:latin typeface="微軟正黑體" panose="020B0604030504040204" pitchFamily="34" charset="-120"/>
              <a:ea typeface="微軟正黑體" panose="020B0604030504040204" pitchFamily="34" charset="-120"/>
            </a:rPr>
            <a:t>            </a:t>
          </a:r>
          <a:r>
            <a:rPr lang="en-US" altLang="zh-TW" sz="1200" kern="1200" dirty="0" smtClean="0">
              <a:latin typeface="微軟正黑體" panose="020B0604030504040204" pitchFamily="34" charset="-120"/>
              <a:ea typeface="微軟正黑體" panose="020B0604030504040204" pitchFamily="34" charset="-120"/>
            </a:rPr>
            <a:t>                          </a:t>
          </a:r>
          <a:endParaRPr lang="zh-TW" altLang="en-US" sz="1100" kern="1200" dirty="0">
            <a:latin typeface="微軟正黑體" panose="020B0604030504040204" pitchFamily="34" charset="-120"/>
            <a:ea typeface="微軟正黑體" panose="020B0604030504040204" pitchFamily="34" charset="-120"/>
          </a:endParaRPr>
        </a:p>
      </dsp:txBody>
      <dsp:txXfrm>
        <a:off x="34134" y="1526101"/>
        <a:ext cx="1410741" cy="1041423"/>
      </dsp:txXfrm>
    </dsp:sp>
    <dsp:sp modelId="{70D83FF4-FAF9-48EE-B838-247AC194F718}">
      <dsp:nvSpPr>
        <dsp:cNvPr id="0" name=""/>
        <dsp:cNvSpPr/>
      </dsp:nvSpPr>
      <dsp:spPr>
        <a:xfrm>
          <a:off x="717287" y="1859206"/>
          <a:ext cx="1540655" cy="1540655"/>
        </a:xfrm>
        <a:prstGeom prst="leftCircularArrow">
          <a:avLst>
            <a:gd name="adj1" fmla="val 2628"/>
            <a:gd name="adj2" fmla="val 319436"/>
            <a:gd name="adj3" fmla="val 1732498"/>
            <a:gd name="adj4" fmla="val 8662041"/>
            <a:gd name="adj5" fmla="val 3066"/>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20A32BB-CD61-4E82-9763-B5DA56DBB535}">
      <dsp:nvSpPr>
        <dsp:cNvPr id="0" name=""/>
        <dsp:cNvSpPr/>
      </dsp:nvSpPr>
      <dsp:spPr>
        <a:xfrm>
          <a:off x="352380" y="2619477"/>
          <a:ext cx="1089570" cy="43328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zh-TW" altLang="en-US" sz="1700" kern="1200" dirty="0" smtClean="0">
              <a:latin typeface="微軟正黑體" panose="020B0604030504040204" pitchFamily="34" charset="-120"/>
              <a:ea typeface="微軟正黑體" panose="020B0604030504040204" pitchFamily="34" charset="-120"/>
            </a:rPr>
            <a:t>共備</a:t>
          </a:r>
          <a:r>
            <a:rPr lang="en-US" altLang="zh-TW" sz="1700" kern="1200" dirty="0" smtClean="0">
              <a:latin typeface="微軟正黑體" panose="020B0604030504040204" pitchFamily="34" charset="-120"/>
              <a:ea typeface="微軟正黑體" panose="020B0604030504040204" pitchFamily="34" charset="-120"/>
            </a:rPr>
            <a:t>1</a:t>
          </a:r>
          <a:endParaRPr lang="zh-TW" altLang="en-US" sz="1700" kern="1200" dirty="0">
            <a:latin typeface="微軟正黑體" panose="020B0604030504040204" pitchFamily="34" charset="-120"/>
            <a:ea typeface="微軟正黑體" panose="020B0604030504040204" pitchFamily="34" charset="-120"/>
          </a:endParaRPr>
        </a:p>
      </dsp:txBody>
      <dsp:txXfrm>
        <a:off x="365071" y="2632168"/>
        <a:ext cx="1064188" cy="407904"/>
      </dsp:txXfrm>
    </dsp:sp>
    <dsp:sp modelId="{69B42233-CF73-424D-AB92-72F8648EC006}">
      <dsp:nvSpPr>
        <dsp:cNvPr id="0" name=""/>
        <dsp:cNvSpPr/>
      </dsp:nvSpPr>
      <dsp:spPr>
        <a:xfrm>
          <a:off x="1681382" y="1490866"/>
          <a:ext cx="1475541" cy="140792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2812566"/>
              <a:satOff val="-4220"/>
              <a:lumOff val="-68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zh-TW" altLang="en-US" sz="1600" b="1" kern="1200" dirty="0" smtClean="0">
              <a:latin typeface="微軟正黑體" panose="020B0604030504040204" pitchFamily="34" charset="-120"/>
              <a:ea typeface="微軟正黑體" panose="020B0604030504040204" pitchFamily="34" charset="-120"/>
            </a:rPr>
            <a:t>課程開展  </a:t>
          </a:r>
          <a:r>
            <a:rPr lang="en-US" altLang="zh-TW" sz="1200" kern="1200" dirty="0" smtClean="0">
              <a:solidFill>
                <a:srgbClr val="FF0000"/>
              </a:solidFill>
              <a:latin typeface="微軟正黑體" panose="020B0604030504040204" pitchFamily="34" charset="-120"/>
              <a:ea typeface="微軟正黑體" panose="020B0604030504040204" pitchFamily="34" charset="-120"/>
            </a:rPr>
            <a:t>(</a:t>
          </a:r>
          <a:r>
            <a:rPr lang="zh-TW" altLang="en-US" sz="1200" kern="1200" dirty="0" smtClean="0">
              <a:solidFill>
                <a:srgbClr val="FF0000"/>
              </a:solidFill>
              <a:latin typeface="微軟正黑體" panose="020B0604030504040204" pitchFamily="34" charset="-120"/>
              <a:ea typeface="微軟正黑體" panose="020B0604030504040204" pitchFamily="34" charset="-120"/>
            </a:rPr>
            <a:t>縣市輔導團</a:t>
          </a:r>
          <a:r>
            <a:rPr lang="en-US" altLang="zh-TW" sz="1200" kern="1200" dirty="0" smtClean="0">
              <a:solidFill>
                <a:srgbClr val="FF0000"/>
              </a:solidFill>
              <a:latin typeface="微軟正黑體" panose="020B0604030504040204" pitchFamily="34" charset="-120"/>
              <a:ea typeface="微軟正黑體" panose="020B0604030504040204" pitchFamily="34" charset="-120"/>
            </a:rPr>
            <a:t>)            </a:t>
          </a:r>
          <a:r>
            <a:rPr lang="zh-TW" altLang="en-US" sz="1200" kern="1200" dirty="0" smtClean="0">
              <a:solidFill>
                <a:srgbClr val="FF0000"/>
              </a:solidFill>
              <a:latin typeface="微軟正黑體" panose="020B0604030504040204" pitchFamily="34" charset="-120"/>
              <a:ea typeface="微軟正黑體" panose="020B0604030504040204" pitchFamily="34" charset="-120"/>
            </a:rPr>
            <a:t>  </a:t>
          </a:r>
          <a:r>
            <a:rPr lang="en-US" altLang="zh-TW" sz="1200" kern="1200" dirty="0" smtClean="0">
              <a:solidFill>
                <a:srgbClr val="FF0000"/>
              </a:solidFill>
              <a:latin typeface="微軟正黑體" panose="020B0604030504040204" pitchFamily="34" charset="-120"/>
              <a:ea typeface="微軟正黑體" panose="020B0604030504040204" pitchFamily="34" charset="-120"/>
            </a:rPr>
            <a:t>(</a:t>
          </a:r>
          <a:r>
            <a:rPr lang="zh-TW" altLang="en-US" sz="1200" kern="1200" dirty="0" smtClean="0">
              <a:solidFill>
                <a:srgbClr val="FF0000"/>
              </a:solidFill>
              <a:latin typeface="微軟正黑體" panose="020B0604030504040204" pitchFamily="34" charset="-120"/>
              <a:ea typeface="微軟正黑體" panose="020B0604030504040204" pitchFamily="34" charset="-120"/>
            </a:rPr>
            <a:t>央團參與</a:t>
          </a:r>
          <a:r>
            <a:rPr lang="en-US" altLang="zh-TW" sz="1200" kern="1200" dirty="0" smtClean="0">
              <a:solidFill>
                <a:srgbClr val="FF0000"/>
              </a:solidFill>
              <a:latin typeface="微軟正黑體" panose="020B0604030504040204" pitchFamily="34" charset="-120"/>
              <a:ea typeface="微軟正黑體" panose="020B0604030504040204" pitchFamily="34" charset="-120"/>
            </a:rPr>
            <a:t>)</a:t>
          </a:r>
          <a:endParaRPr lang="zh-TW" altLang="en-US" sz="1200" kern="1200" dirty="0">
            <a:solidFill>
              <a:srgbClr val="FF0000"/>
            </a:solidFill>
            <a:latin typeface="微軟正黑體" panose="020B0604030504040204" pitchFamily="34" charset="-120"/>
            <a:ea typeface="微軟正黑體" panose="020B0604030504040204" pitchFamily="34" charset="-120"/>
          </a:endParaRPr>
        </a:p>
      </dsp:txBody>
      <dsp:txXfrm>
        <a:off x="1713782" y="1824963"/>
        <a:ext cx="1410741" cy="1041423"/>
      </dsp:txXfrm>
    </dsp:sp>
    <dsp:sp modelId="{1EF5B3D9-8848-43F0-9FA3-44E6262EB65D}">
      <dsp:nvSpPr>
        <dsp:cNvPr id="0" name=""/>
        <dsp:cNvSpPr/>
      </dsp:nvSpPr>
      <dsp:spPr>
        <a:xfrm>
          <a:off x="2349610" y="914739"/>
          <a:ext cx="1721930" cy="1721930"/>
        </a:xfrm>
        <a:prstGeom prst="circularArrow">
          <a:avLst>
            <a:gd name="adj1" fmla="val 2351"/>
            <a:gd name="adj2" fmla="val 283981"/>
            <a:gd name="adj3" fmla="val 20009940"/>
            <a:gd name="adj4" fmla="val 13044943"/>
            <a:gd name="adj5" fmla="val 2743"/>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5F2905D-03C8-4F81-9318-73C39190D007}">
      <dsp:nvSpPr>
        <dsp:cNvPr id="0" name=""/>
        <dsp:cNvSpPr/>
      </dsp:nvSpPr>
      <dsp:spPr>
        <a:xfrm>
          <a:off x="2016807" y="1279237"/>
          <a:ext cx="1089570" cy="433286"/>
        </a:xfrm>
        <a:prstGeom prst="roundRect">
          <a:avLst>
            <a:gd name="adj" fmla="val 10000"/>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zh-TW" altLang="en-US" sz="1700" kern="1200" dirty="0" smtClean="0">
              <a:latin typeface="微軟正黑體" panose="020B0604030504040204" pitchFamily="34" charset="-120"/>
              <a:ea typeface="微軟正黑體" panose="020B0604030504040204" pitchFamily="34" charset="-120"/>
            </a:rPr>
            <a:t>共備</a:t>
          </a:r>
          <a:r>
            <a:rPr lang="en-US" altLang="zh-TW" sz="1700" kern="1200" dirty="0" smtClean="0">
              <a:latin typeface="微軟正黑體" panose="020B0604030504040204" pitchFamily="34" charset="-120"/>
              <a:ea typeface="微軟正黑體" panose="020B0604030504040204" pitchFamily="34" charset="-120"/>
            </a:rPr>
            <a:t>2</a:t>
          </a:r>
          <a:endParaRPr lang="zh-TW" altLang="en-US" sz="1700" kern="1200" dirty="0">
            <a:latin typeface="微軟正黑體" panose="020B0604030504040204" pitchFamily="34" charset="-120"/>
            <a:ea typeface="微軟正黑體" panose="020B0604030504040204" pitchFamily="34" charset="-120"/>
          </a:endParaRPr>
        </a:p>
      </dsp:txBody>
      <dsp:txXfrm>
        <a:off x="2029498" y="1291928"/>
        <a:ext cx="1064188" cy="407904"/>
      </dsp:txXfrm>
    </dsp:sp>
    <dsp:sp modelId="{1FA17BD7-FF70-4A04-BF9D-53CF40EAA78C}">
      <dsp:nvSpPr>
        <dsp:cNvPr id="0" name=""/>
        <dsp:cNvSpPr/>
      </dsp:nvSpPr>
      <dsp:spPr>
        <a:xfrm>
          <a:off x="3361030" y="1493701"/>
          <a:ext cx="1475541" cy="140792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zh-TW" altLang="en-US" sz="1600" b="1" kern="1200" dirty="0" smtClean="0">
              <a:latin typeface="微軟正黑體" panose="020B0604030504040204" pitchFamily="34" charset="-120"/>
              <a:ea typeface="微軟正黑體" panose="020B0604030504040204" pitchFamily="34" charset="-120"/>
            </a:rPr>
            <a:t>課程實踐</a:t>
          </a:r>
          <a:r>
            <a:rPr lang="en-US" altLang="zh-TW" sz="1600" b="1" kern="1200" dirty="0" smtClean="0">
              <a:latin typeface="微軟正黑體" panose="020B0604030504040204" pitchFamily="34" charset="-120"/>
              <a:ea typeface="微軟正黑體" panose="020B0604030504040204" pitchFamily="34" charset="-120"/>
            </a:rPr>
            <a:t/>
          </a:r>
          <a:br>
            <a:rPr lang="en-US" altLang="zh-TW" sz="1600" b="1" kern="1200" dirty="0" smtClean="0">
              <a:latin typeface="微軟正黑體" panose="020B0604030504040204" pitchFamily="34" charset="-120"/>
              <a:ea typeface="微軟正黑體" panose="020B0604030504040204" pitchFamily="34" charset="-120"/>
            </a:rPr>
          </a:br>
          <a:r>
            <a:rPr lang="en-US" altLang="zh-TW" sz="1200" kern="1200" dirty="0" smtClean="0">
              <a:solidFill>
                <a:srgbClr val="FF0000"/>
              </a:solidFill>
              <a:latin typeface="微軟正黑體" panose="020B0604030504040204" pitchFamily="34" charset="-120"/>
              <a:ea typeface="微軟正黑體" panose="020B0604030504040204" pitchFamily="34" charset="-120"/>
            </a:rPr>
            <a:t>(</a:t>
          </a:r>
          <a:r>
            <a:rPr lang="zh-TW" altLang="en-US" sz="1200" kern="1200" dirty="0" smtClean="0">
              <a:solidFill>
                <a:srgbClr val="FF0000"/>
              </a:solidFill>
              <a:latin typeface="微軟正黑體" panose="020B0604030504040204" pitchFamily="34" charset="-120"/>
              <a:ea typeface="微軟正黑體" panose="020B0604030504040204" pitchFamily="34" charset="-120"/>
            </a:rPr>
            <a:t>公開授課</a:t>
          </a:r>
          <a:r>
            <a:rPr lang="en-US" altLang="zh-TW" sz="1200" kern="1200" dirty="0" smtClean="0">
              <a:solidFill>
                <a:srgbClr val="FF0000"/>
              </a:solidFill>
              <a:latin typeface="微軟正黑體" panose="020B0604030504040204" pitchFamily="34" charset="-120"/>
              <a:ea typeface="微軟正黑體" panose="020B0604030504040204" pitchFamily="34" charset="-120"/>
            </a:rPr>
            <a:t>)</a:t>
          </a:r>
          <a:r>
            <a:rPr lang="zh-TW" altLang="en-US" sz="1200" kern="1200" dirty="0" smtClean="0">
              <a:solidFill>
                <a:srgbClr val="FF0000"/>
              </a:solidFill>
              <a:latin typeface="微軟正黑體" panose="020B0604030504040204" pitchFamily="34" charset="-120"/>
              <a:ea typeface="微軟正黑體" panose="020B0604030504040204" pitchFamily="34" charset="-120"/>
            </a:rPr>
            <a:t>   </a:t>
          </a:r>
          <a:r>
            <a:rPr lang="en-US" altLang="zh-TW" sz="1200" kern="1200" dirty="0" smtClean="0">
              <a:solidFill>
                <a:srgbClr val="FF0000"/>
              </a:solidFill>
              <a:latin typeface="微軟正黑體" panose="020B0604030504040204" pitchFamily="34" charset="-120"/>
              <a:ea typeface="微軟正黑體" panose="020B0604030504040204" pitchFamily="34" charset="-120"/>
            </a:rPr>
            <a:t>(</a:t>
          </a:r>
          <a:r>
            <a:rPr lang="zh-TW" altLang="en-US" sz="1200" kern="1200" dirty="0" smtClean="0">
              <a:solidFill>
                <a:srgbClr val="FF0000"/>
              </a:solidFill>
              <a:latin typeface="微軟正黑體" panose="020B0604030504040204" pitchFamily="34" charset="-120"/>
              <a:ea typeface="微軟正黑體" panose="020B0604030504040204" pitchFamily="34" charset="-120"/>
            </a:rPr>
            <a:t>央團參與</a:t>
          </a:r>
          <a:r>
            <a:rPr lang="en-US" altLang="zh-TW" sz="1200" kern="1200" dirty="0" smtClean="0">
              <a:solidFill>
                <a:srgbClr val="FF0000"/>
              </a:solidFill>
              <a:latin typeface="微軟正黑體" panose="020B0604030504040204" pitchFamily="34" charset="-120"/>
              <a:ea typeface="微軟正黑體" panose="020B0604030504040204" pitchFamily="34" charset="-120"/>
            </a:rPr>
            <a:t>)            </a:t>
          </a:r>
          <a:endParaRPr lang="zh-TW" altLang="en-US" sz="1100" kern="1200" dirty="0">
            <a:solidFill>
              <a:srgbClr val="FF0000"/>
            </a:solidFill>
            <a:latin typeface="微軟正黑體" panose="020B0604030504040204" pitchFamily="34" charset="-120"/>
            <a:ea typeface="微軟正黑體" panose="020B0604030504040204" pitchFamily="34" charset="-120"/>
          </a:endParaRPr>
        </a:p>
      </dsp:txBody>
      <dsp:txXfrm>
        <a:off x="3393430" y="1526101"/>
        <a:ext cx="1410741" cy="1041423"/>
      </dsp:txXfrm>
    </dsp:sp>
    <dsp:sp modelId="{6175CE75-0496-41F3-984A-E846D755D7F1}">
      <dsp:nvSpPr>
        <dsp:cNvPr id="0" name=""/>
        <dsp:cNvSpPr/>
      </dsp:nvSpPr>
      <dsp:spPr>
        <a:xfrm>
          <a:off x="4078475" y="1860717"/>
          <a:ext cx="1538636" cy="1538636"/>
        </a:xfrm>
        <a:prstGeom prst="leftCircularArrow">
          <a:avLst>
            <a:gd name="adj1" fmla="val 2631"/>
            <a:gd name="adj2" fmla="val 319880"/>
            <a:gd name="adj3" fmla="val 1732436"/>
            <a:gd name="adj4" fmla="val 8661535"/>
            <a:gd name="adj5" fmla="val 3070"/>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559D971-616E-41AD-9688-154F32E9B0C3}">
      <dsp:nvSpPr>
        <dsp:cNvPr id="0" name=""/>
        <dsp:cNvSpPr/>
      </dsp:nvSpPr>
      <dsp:spPr>
        <a:xfrm>
          <a:off x="3713441" y="2619477"/>
          <a:ext cx="1089570" cy="433286"/>
        </a:xfrm>
        <a:prstGeom prst="roundRect">
          <a:avLst>
            <a:gd name="adj" fmla="val 1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zh-TW" altLang="en-US" sz="1700" kern="1200" dirty="0" smtClean="0">
              <a:latin typeface="微軟正黑體" panose="020B0604030504040204" pitchFamily="34" charset="-120"/>
              <a:ea typeface="微軟正黑體" panose="020B0604030504040204" pitchFamily="34" charset="-120"/>
            </a:rPr>
            <a:t>觀課</a:t>
          </a:r>
          <a:endParaRPr lang="zh-TW" altLang="en-US" sz="1700" kern="1200" dirty="0">
            <a:latin typeface="微軟正黑體" panose="020B0604030504040204" pitchFamily="34" charset="-120"/>
            <a:ea typeface="微軟正黑體" panose="020B0604030504040204" pitchFamily="34" charset="-120"/>
          </a:endParaRPr>
        </a:p>
      </dsp:txBody>
      <dsp:txXfrm>
        <a:off x="3726132" y="2632168"/>
        <a:ext cx="1064188" cy="407904"/>
      </dsp:txXfrm>
    </dsp:sp>
    <dsp:sp modelId="{92F1FE5E-0F1F-4F40-B4FE-8593D3577C1C}">
      <dsp:nvSpPr>
        <dsp:cNvPr id="0" name=""/>
        <dsp:cNvSpPr/>
      </dsp:nvSpPr>
      <dsp:spPr>
        <a:xfrm>
          <a:off x="5040678" y="1490866"/>
          <a:ext cx="1475541" cy="140792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8437698"/>
              <a:satOff val="-12660"/>
              <a:lumOff val="-205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zh-TW" altLang="en-US" sz="1600" b="1" kern="1200" dirty="0" smtClean="0">
              <a:latin typeface="微軟正黑體" panose="020B0604030504040204" pitchFamily="34" charset="-120"/>
              <a:ea typeface="微軟正黑體" panose="020B0604030504040204" pitchFamily="34" charset="-120"/>
            </a:rPr>
            <a:t>教學討論             </a:t>
          </a:r>
          <a:r>
            <a:rPr lang="en-US" altLang="zh-TW" sz="1200" kern="1200" dirty="0" smtClean="0">
              <a:solidFill>
                <a:srgbClr val="FF0000"/>
              </a:solidFill>
              <a:latin typeface="微軟正黑體" panose="020B0604030504040204" pitchFamily="34" charset="-120"/>
              <a:ea typeface="微軟正黑體" panose="020B0604030504040204" pitchFamily="34" charset="-120"/>
            </a:rPr>
            <a:t>(</a:t>
          </a:r>
          <a:r>
            <a:rPr lang="zh-TW" altLang="en-US" sz="1200" kern="1200" dirty="0" smtClean="0">
              <a:solidFill>
                <a:srgbClr val="FF0000"/>
              </a:solidFill>
              <a:latin typeface="微軟正黑體" panose="020B0604030504040204" pitchFamily="34" charset="-120"/>
              <a:ea typeface="微軟正黑體" panose="020B0604030504040204" pitchFamily="34" charset="-120"/>
            </a:rPr>
            <a:t>省思與回饋</a:t>
          </a:r>
          <a:r>
            <a:rPr lang="en-US" altLang="zh-TW" sz="1200" kern="1200" dirty="0" smtClean="0">
              <a:solidFill>
                <a:srgbClr val="FF0000"/>
              </a:solidFill>
              <a:latin typeface="微軟正黑體" panose="020B0604030504040204" pitchFamily="34" charset="-120"/>
              <a:ea typeface="微軟正黑體" panose="020B0604030504040204" pitchFamily="34" charset="-120"/>
            </a:rPr>
            <a:t>)</a:t>
          </a:r>
          <a:r>
            <a:rPr lang="zh-TW" altLang="en-US" sz="1200" kern="1200" dirty="0" smtClean="0">
              <a:solidFill>
                <a:srgbClr val="FF0000"/>
              </a:solidFill>
              <a:latin typeface="微軟正黑體" panose="020B0604030504040204" pitchFamily="34" charset="-120"/>
              <a:ea typeface="微軟正黑體" panose="020B0604030504040204" pitchFamily="34" charset="-120"/>
            </a:rPr>
            <a:t>  </a:t>
          </a:r>
          <a:r>
            <a:rPr lang="en-US" altLang="zh-TW" sz="1200" kern="1200" dirty="0" smtClean="0">
              <a:solidFill>
                <a:srgbClr val="FF0000"/>
              </a:solidFill>
              <a:latin typeface="微軟正黑體" panose="020B0604030504040204" pitchFamily="34" charset="-120"/>
              <a:ea typeface="微軟正黑體" panose="020B0604030504040204" pitchFamily="34" charset="-120"/>
            </a:rPr>
            <a:t>(</a:t>
          </a:r>
          <a:r>
            <a:rPr lang="zh-TW" altLang="en-US" sz="1200" kern="1200" dirty="0" smtClean="0">
              <a:solidFill>
                <a:srgbClr val="FF0000"/>
              </a:solidFill>
              <a:latin typeface="微軟正黑體" panose="020B0604030504040204" pitchFamily="34" charset="-120"/>
              <a:ea typeface="微軟正黑體" panose="020B0604030504040204" pitchFamily="34" charset="-120"/>
            </a:rPr>
            <a:t>央團參與</a:t>
          </a:r>
          <a:r>
            <a:rPr lang="en-US" altLang="zh-TW" sz="1200" kern="1200" dirty="0" smtClean="0">
              <a:solidFill>
                <a:srgbClr val="FF0000"/>
              </a:solidFill>
              <a:latin typeface="微軟正黑體" panose="020B0604030504040204" pitchFamily="34" charset="-120"/>
              <a:ea typeface="微軟正黑體" panose="020B0604030504040204" pitchFamily="34" charset="-120"/>
            </a:rPr>
            <a:t>)</a:t>
          </a:r>
          <a:endParaRPr lang="zh-TW" altLang="en-US" sz="1200" kern="1200" dirty="0">
            <a:solidFill>
              <a:srgbClr val="FF0000"/>
            </a:solidFill>
            <a:latin typeface="微軟正黑體" panose="020B0604030504040204" pitchFamily="34" charset="-120"/>
            <a:ea typeface="微軟正黑體" panose="020B0604030504040204" pitchFamily="34" charset="-120"/>
          </a:endParaRPr>
        </a:p>
      </dsp:txBody>
      <dsp:txXfrm>
        <a:off x="5073078" y="1824963"/>
        <a:ext cx="1410741" cy="1041423"/>
      </dsp:txXfrm>
    </dsp:sp>
    <dsp:sp modelId="{5EA63BE7-718F-4E85-9C8F-46604DE40D0F}">
      <dsp:nvSpPr>
        <dsp:cNvPr id="0" name=""/>
        <dsp:cNvSpPr/>
      </dsp:nvSpPr>
      <dsp:spPr>
        <a:xfrm>
          <a:off x="5625089" y="925344"/>
          <a:ext cx="1828618" cy="1828618"/>
        </a:xfrm>
        <a:prstGeom prst="circularArrow">
          <a:avLst>
            <a:gd name="adj1" fmla="val 2214"/>
            <a:gd name="adj2" fmla="val 266568"/>
            <a:gd name="adj3" fmla="val 19837336"/>
            <a:gd name="adj4" fmla="val 12854926"/>
            <a:gd name="adj5" fmla="val 2583"/>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B76910A-E3D6-421A-A15F-3EFFB6F70362}">
      <dsp:nvSpPr>
        <dsp:cNvPr id="0" name=""/>
        <dsp:cNvSpPr/>
      </dsp:nvSpPr>
      <dsp:spPr>
        <a:xfrm>
          <a:off x="5275099" y="1349776"/>
          <a:ext cx="1089570" cy="433286"/>
        </a:xfrm>
        <a:prstGeom prst="roundRect">
          <a:avLst>
            <a:gd name="adj" fmla="val 10000"/>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zh-TW" altLang="en-US" sz="1700" kern="1200" dirty="0" smtClean="0">
              <a:latin typeface="微軟正黑體" panose="020B0604030504040204" pitchFamily="34" charset="-120"/>
              <a:ea typeface="微軟正黑體" panose="020B0604030504040204" pitchFamily="34" charset="-120"/>
            </a:rPr>
            <a:t>議課</a:t>
          </a:r>
          <a:endParaRPr lang="zh-TW" altLang="en-US" sz="1700" kern="1200" dirty="0">
            <a:latin typeface="微軟正黑體" panose="020B0604030504040204" pitchFamily="34" charset="-120"/>
            <a:ea typeface="微軟正黑體" panose="020B0604030504040204" pitchFamily="34" charset="-120"/>
          </a:endParaRPr>
        </a:p>
      </dsp:txBody>
      <dsp:txXfrm>
        <a:off x="5287790" y="1362467"/>
        <a:ext cx="1064188" cy="407904"/>
      </dsp:txXfrm>
    </dsp:sp>
    <dsp:sp modelId="{42CA6027-D745-424F-BCC8-0ADC1F766517}">
      <dsp:nvSpPr>
        <dsp:cNvPr id="0" name=""/>
        <dsp:cNvSpPr/>
      </dsp:nvSpPr>
      <dsp:spPr>
        <a:xfrm>
          <a:off x="6720325" y="1493701"/>
          <a:ext cx="1475541" cy="140792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zh-TW" altLang="en-US" sz="1600" b="1" kern="1200" dirty="0" smtClean="0">
              <a:latin typeface="微軟正黑體" panose="020B0604030504040204" pitchFamily="34" charset="-120"/>
              <a:ea typeface="微軟正黑體" panose="020B0604030504040204" pitchFamily="34" charset="-120"/>
            </a:rPr>
            <a:t>教學分享 </a:t>
          </a:r>
          <a:r>
            <a:rPr lang="zh-TW" altLang="en-US" sz="1200" kern="1200" dirty="0" smtClean="0">
              <a:latin typeface="微軟正黑體" panose="020B0604030504040204" pitchFamily="34" charset="-120"/>
              <a:ea typeface="微軟正黑體" panose="020B0604030504040204" pitchFamily="34" charset="-120"/>
            </a:rPr>
            <a:t>下學期四區                         </a:t>
          </a:r>
          <a:r>
            <a:rPr lang="en-US" altLang="zh-TW" sz="1200" kern="1200" dirty="0" smtClean="0">
              <a:latin typeface="微軟正黑體" panose="020B0604030504040204" pitchFamily="34" charset="-120"/>
              <a:ea typeface="微軟正黑體" panose="020B0604030504040204" pitchFamily="34" charset="-120"/>
            </a:rPr>
            <a:t>(</a:t>
          </a:r>
          <a:r>
            <a:rPr lang="zh-TW" altLang="en-US" sz="1200" kern="1200" dirty="0" smtClean="0">
              <a:latin typeface="微軟正黑體" panose="020B0604030504040204" pitchFamily="34" charset="-120"/>
              <a:ea typeface="微軟正黑體" panose="020B0604030504040204" pitchFamily="34" charset="-120"/>
            </a:rPr>
            <a:t>體驗交流</a:t>
          </a:r>
          <a:r>
            <a:rPr lang="en-US" altLang="zh-TW" sz="1200" kern="1200" dirty="0" smtClean="0">
              <a:latin typeface="微軟正黑體" panose="020B0604030504040204" pitchFamily="34" charset="-120"/>
              <a:ea typeface="微軟正黑體" panose="020B0604030504040204" pitchFamily="34" charset="-120"/>
            </a:rPr>
            <a:t>)</a:t>
          </a:r>
          <a:endParaRPr lang="zh-TW" altLang="en-US" sz="1800" b="1" kern="1200" dirty="0">
            <a:latin typeface="微軟正黑體" panose="020B0604030504040204" pitchFamily="34" charset="-120"/>
            <a:ea typeface="微軟正黑體" panose="020B0604030504040204" pitchFamily="34" charset="-120"/>
          </a:endParaRPr>
        </a:p>
      </dsp:txBody>
      <dsp:txXfrm>
        <a:off x="6752725" y="1526101"/>
        <a:ext cx="1410741" cy="1041423"/>
      </dsp:txXfrm>
    </dsp:sp>
    <dsp:sp modelId="{AD7E77BF-7FB1-4532-A980-D8FEA8E8D12F}">
      <dsp:nvSpPr>
        <dsp:cNvPr id="0" name=""/>
        <dsp:cNvSpPr/>
      </dsp:nvSpPr>
      <dsp:spPr>
        <a:xfrm>
          <a:off x="7119340" y="2635032"/>
          <a:ext cx="1089570" cy="433286"/>
        </a:xfrm>
        <a:prstGeom prst="roundRect">
          <a:avLst>
            <a:gd name="adj" fmla="val 1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zh-TW" altLang="en-US" sz="1700" kern="1200" dirty="0" smtClean="0">
              <a:latin typeface="微軟正黑體" panose="020B0604030504040204" pitchFamily="34" charset="-120"/>
              <a:ea typeface="微軟正黑體" panose="020B0604030504040204" pitchFamily="34" charset="-120"/>
            </a:rPr>
            <a:t>分享</a:t>
          </a:r>
          <a:endParaRPr lang="zh-TW" altLang="en-US" sz="1700" kern="1200" dirty="0">
            <a:latin typeface="微軟正黑體" panose="020B0604030504040204" pitchFamily="34" charset="-120"/>
            <a:ea typeface="微軟正黑體" panose="020B0604030504040204" pitchFamily="34" charset="-120"/>
          </a:endParaRPr>
        </a:p>
      </dsp:txBody>
      <dsp:txXfrm>
        <a:off x="7132031" y="2647723"/>
        <a:ext cx="1064188" cy="4079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9EBC6-8587-4A7E-A40B-EF1B2DFEE63B}">
      <dsp:nvSpPr>
        <dsp:cNvPr id="0" name=""/>
        <dsp:cNvSpPr/>
      </dsp:nvSpPr>
      <dsp:spPr>
        <a:xfrm>
          <a:off x="631870" y="0"/>
          <a:ext cx="7161195" cy="4192240"/>
        </a:xfrm>
        <a:prstGeom prst="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22513287-C9CA-4D6B-8016-B8F1C011A43B}">
      <dsp:nvSpPr>
        <dsp:cNvPr id="0" name=""/>
        <dsp:cNvSpPr/>
      </dsp:nvSpPr>
      <dsp:spPr>
        <a:xfrm>
          <a:off x="1645" y="1257672"/>
          <a:ext cx="1052705" cy="1676896"/>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TW" altLang="en-US" sz="1700" kern="1200" dirty="0" smtClean="0">
              <a:latin typeface="微軟正黑體" panose="020B0604030504040204" pitchFamily="34" charset="-120"/>
              <a:ea typeface="微軟正黑體" panose="020B0604030504040204" pitchFamily="34" charset="-120"/>
            </a:rPr>
            <a:t>學習</a:t>
          </a:r>
          <a:endParaRPr lang="en-US" altLang="zh-TW" sz="1700" kern="1200" dirty="0" smtClean="0">
            <a:latin typeface="微軟正黑體" panose="020B0604030504040204" pitchFamily="34" charset="-120"/>
            <a:ea typeface="微軟正黑體" panose="020B0604030504040204" pitchFamily="34" charset="-120"/>
          </a:endParaRPr>
        </a:p>
        <a:p>
          <a:pPr lvl="0" algn="ctr" defTabSz="755650">
            <a:lnSpc>
              <a:spcPct val="90000"/>
            </a:lnSpc>
            <a:spcBef>
              <a:spcPct val="0"/>
            </a:spcBef>
            <a:spcAft>
              <a:spcPct val="35000"/>
            </a:spcAft>
          </a:pPr>
          <a:r>
            <a:rPr lang="zh-TW" altLang="en-US" sz="1700" kern="1200" dirty="0" smtClean="0">
              <a:latin typeface="微軟正黑體" panose="020B0604030504040204" pitchFamily="34" charset="-120"/>
              <a:ea typeface="微軟正黑體" panose="020B0604030504040204" pitchFamily="34" charset="-120"/>
            </a:rPr>
            <a:t>主題</a:t>
          </a:r>
          <a:endParaRPr lang="zh-TW" altLang="en-US" sz="1700" kern="1200" dirty="0">
            <a:latin typeface="微軟正黑體" panose="020B0604030504040204" pitchFamily="34" charset="-120"/>
            <a:ea typeface="微軟正黑體" panose="020B0604030504040204" pitchFamily="34" charset="-120"/>
          </a:endParaRPr>
        </a:p>
      </dsp:txBody>
      <dsp:txXfrm>
        <a:off x="53034" y="1309061"/>
        <a:ext cx="949927" cy="1574118"/>
      </dsp:txXfrm>
    </dsp:sp>
    <dsp:sp modelId="{0A4DC73E-6B52-4DA3-8A57-41A6C6118FC4}">
      <dsp:nvSpPr>
        <dsp:cNvPr id="0" name=""/>
        <dsp:cNvSpPr/>
      </dsp:nvSpPr>
      <dsp:spPr>
        <a:xfrm>
          <a:off x="2644705" y="1311919"/>
          <a:ext cx="1052705" cy="1676896"/>
        </a:xfrm>
        <a:prstGeom prst="roundRect">
          <a:avLst/>
        </a:prstGeom>
        <a:gradFill rotWithShape="0">
          <a:gsLst>
            <a:gs pos="0">
              <a:schemeClr val="accent2">
                <a:shade val="80000"/>
                <a:hueOff val="-5979"/>
                <a:satOff val="-671"/>
                <a:lumOff val="4280"/>
                <a:alphaOff val="0"/>
                <a:shade val="51000"/>
                <a:satMod val="130000"/>
              </a:schemeClr>
            </a:gs>
            <a:gs pos="80000">
              <a:schemeClr val="accent2">
                <a:shade val="80000"/>
                <a:hueOff val="-5979"/>
                <a:satOff val="-671"/>
                <a:lumOff val="4280"/>
                <a:alphaOff val="0"/>
                <a:shade val="93000"/>
                <a:satMod val="130000"/>
              </a:schemeClr>
            </a:gs>
            <a:gs pos="100000">
              <a:schemeClr val="accent2">
                <a:shade val="80000"/>
                <a:hueOff val="-5979"/>
                <a:satOff val="-671"/>
                <a:lumOff val="42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TW" altLang="en-US" sz="1700" kern="1200" dirty="0" smtClean="0">
              <a:latin typeface="微軟正黑體" panose="020B0604030504040204" pitchFamily="34" charset="-120"/>
              <a:ea typeface="微軟正黑體" panose="020B0604030504040204" pitchFamily="34" charset="-120"/>
            </a:rPr>
            <a:t>核心</a:t>
          </a:r>
          <a:endParaRPr lang="en-US" altLang="zh-TW" sz="1700" kern="1200" dirty="0" smtClean="0">
            <a:latin typeface="微軟正黑體" panose="020B0604030504040204" pitchFamily="34" charset="-120"/>
            <a:ea typeface="微軟正黑體" panose="020B0604030504040204" pitchFamily="34" charset="-120"/>
          </a:endParaRPr>
        </a:p>
        <a:p>
          <a:pPr lvl="0" algn="ctr" defTabSz="755650">
            <a:lnSpc>
              <a:spcPct val="90000"/>
            </a:lnSpc>
            <a:spcBef>
              <a:spcPct val="0"/>
            </a:spcBef>
            <a:spcAft>
              <a:spcPct val="35000"/>
            </a:spcAft>
          </a:pPr>
          <a:r>
            <a:rPr lang="zh-TW" altLang="en-US" sz="1700" kern="1200" dirty="0" smtClean="0">
              <a:latin typeface="微軟正黑體" panose="020B0604030504040204" pitchFamily="34" charset="-120"/>
              <a:ea typeface="微軟正黑體" panose="020B0604030504040204" pitchFamily="34" charset="-120"/>
            </a:rPr>
            <a:t>素養</a:t>
          </a:r>
          <a:endParaRPr lang="zh-TW" altLang="en-US" sz="1700" kern="1200" dirty="0">
            <a:latin typeface="微軟正黑體" panose="020B0604030504040204" pitchFamily="34" charset="-120"/>
            <a:ea typeface="微軟正黑體" panose="020B0604030504040204" pitchFamily="34" charset="-120"/>
          </a:endParaRPr>
        </a:p>
      </dsp:txBody>
      <dsp:txXfrm>
        <a:off x="2696094" y="1363308"/>
        <a:ext cx="949927" cy="1574118"/>
      </dsp:txXfrm>
    </dsp:sp>
    <dsp:sp modelId="{48F24D25-FAB9-4B82-8BE1-E76729B00D38}">
      <dsp:nvSpPr>
        <dsp:cNvPr id="0" name=""/>
        <dsp:cNvSpPr/>
      </dsp:nvSpPr>
      <dsp:spPr>
        <a:xfrm>
          <a:off x="1296743" y="1239913"/>
          <a:ext cx="1052705" cy="1676896"/>
        </a:xfrm>
        <a:prstGeom prst="roundRect">
          <a:avLst/>
        </a:prstGeom>
        <a:gradFill rotWithShape="0">
          <a:gsLst>
            <a:gs pos="0">
              <a:schemeClr val="accent2">
                <a:shade val="80000"/>
                <a:hueOff val="-11957"/>
                <a:satOff val="-1341"/>
                <a:lumOff val="8560"/>
                <a:alphaOff val="0"/>
                <a:shade val="51000"/>
                <a:satMod val="130000"/>
              </a:schemeClr>
            </a:gs>
            <a:gs pos="80000">
              <a:schemeClr val="accent2">
                <a:shade val="80000"/>
                <a:hueOff val="-11957"/>
                <a:satOff val="-1341"/>
                <a:lumOff val="8560"/>
                <a:alphaOff val="0"/>
                <a:shade val="93000"/>
                <a:satMod val="130000"/>
              </a:schemeClr>
            </a:gs>
            <a:gs pos="100000">
              <a:schemeClr val="accent2">
                <a:shade val="80000"/>
                <a:hueOff val="-11957"/>
                <a:satOff val="-1341"/>
                <a:lumOff val="856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TW" altLang="en-US" sz="1700" kern="1200" dirty="0" smtClean="0">
              <a:latin typeface="微軟正黑體" panose="020B0604030504040204" pitchFamily="34" charset="-120"/>
              <a:ea typeface="微軟正黑體" panose="020B0604030504040204" pitchFamily="34" charset="-120"/>
            </a:rPr>
            <a:t>核心</a:t>
          </a:r>
          <a:endParaRPr lang="en-US" altLang="zh-TW" sz="1700" kern="1200" dirty="0" smtClean="0">
            <a:latin typeface="微軟正黑體" panose="020B0604030504040204" pitchFamily="34" charset="-120"/>
            <a:ea typeface="微軟正黑體" panose="020B0604030504040204" pitchFamily="34" charset="-120"/>
          </a:endParaRPr>
        </a:p>
        <a:p>
          <a:pPr lvl="0" algn="ctr" defTabSz="755650">
            <a:lnSpc>
              <a:spcPct val="90000"/>
            </a:lnSpc>
            <a:spcBef>
              <a:spcPct val="0"/>
            </a:spcBef>
            <a:spcAft>
              <a:spcPct val="35000"/>
            </a:spcAft>
          </a:pPr>
          <a:r>
            <a:rPr lang="zh-TW" altLang="en-US" sz="1700" kern="1200" dirty="0" smtClean="0">
              <a:latin typeface="微軟正黑體" panose="020B0604030504040204" pitchFamily="34" charset="-120"/>
              <a:ea typeface="微軟正黑體" panose="020B0604030504040204" pitchFamily="34" charset="-120"/>
            </a:rPr>
            <a:t>問題</a:t>
          </a:r>
          <a:endParaRPr lang="zh-TW" altLang="en-US" sz="1700" kern="1200" dirty="0">
            <a:latin typeface="微軟正黑體" panose="020B0604030504040204" pitchFamily="34" charset="-120"/>
            <a:ea typeface="微軟正黑體" panose="020B0604030504040204" pitchFamily="34" charset="-120"/>
          </a:endParaRPr>
        </a:p>
      </dsp:txBody>
      <dsp:txXfrm>
        <a:off x="1348132" y="1291302"/>
        <a:ext cx="949927" cy="1574118"/>
      </dsp:txXfrm>
    </dsp:sp>
    <dsp:sp modelId="{54FBEB21-5870-4041-9E88-3005E637C10D}">
      <dsp:nvSpPr>
        <dsp:cNvPr id="0" name=""/>
        <dsp:cNvSpPr/>
      </dsp:nvSpPr>
      <dsp:spPr>
        <a:xfrm>
          <a:off x="3596173" y="159791"/>
          <a:ext cx="1052705" cy="1059395"/>
        </a:xfrm>
        <a:prstGeom prst="roundRect">
          <a:avLst/>
        </a:prstGeom>
        <a:gradFill rotWithShape="0">
          <a:gsLst>
            <a:gs pos="0">
              <a:schemeClr val="accent2">
                <a:shade val="80000"/>
                <a:hueOff val="-17936"/>
                <a:satOff val="-2012"/>
                <a:lumOff val="12840"/>
                <a:alphaOff val="0"/>
                <a:shade val="51000"/>
                <a:satMod val="130000"/>
              </a:schemeClr>
            </a:gs>
            <a:gs pos="80000">
              <a:schemeClr val="accent2">
                <a:shade val="80000"/>
                <a:hueOff val="-17936"/>
                <a:satOff val="-2012"/>
                <a:lumOff val="12840"/>
                <a:alphaOff val="0"/>
                <a:shade val="93000"/>
                <a:satMod val="130000"/>
              </a:schemeClr>
            </a:gs>
            <a:gs pos="100000">
              <a:schemeClr val="accent2">
                <a:shade val="80000"/>
                <a:hueOff val="-17936"/>
                <a:satOff val="-2012"/>
                <a:lumOff val="128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TW" altLang="en-US" sz="1700" kern="1200" dirty="0" smtClean="0">
              <a:latin typeface="微軟正黑體" panose="020B0604030504040204" pitchFamily="34" charset="-120"/>
              <a:ea typeface="微軟正黑體" panose="020B0604030504040204" pitchFamily="34" charset="-120"/>
            </a:rPr>
            <a:t>學習</a:t>
          </a:r>
          <a:endParaRPr lang="en-US" altLang="zh-TW" sz="1700" kern="1200" dirty="0" smtClean="0">
            <a:latin typeface="微軟正黑體" panose="020B0604030504040204" pitchFamily="34" charset="-120"/>
            <a:ea typeface="微軟正黑體" panose="020B0604030504040204" pitchFamily="34" charset="-120"/>
          </a:endParaRPr>
        </a:p>
        <a:p>
          <a:pPr lvl="0" algn="ctr" defTabSz="755650">
            <a:lnSpc>
              <a:spcPct val="90000"/>
            </a:lnSpc>
            <a:spcBef>
              <a:spcPct val="0"/>
            </a:spcBef>
            <a:spcAft>
              <a:spcPct val="35000"/>
            </a:spcAft>
          </a:pPr>
          <a:r>
            <a:rPr lang="zh-TW" altLang="en-US" sz="1700" kern="1200" dirty="0" smtClean="0">
              <a:latin typeface="微軟正黑體" panose="020B0604030504040204" pitchFamily="34" charset="-120"/>
              <a:ea typeface="微軟正黑體" panose="020B0604030504040204" pitchFamily="34" charset="-120"/>
            </a:rPr>
            <a:t>表現</a:t>
          </a:r>
          <a:endParaRPr lang="zh-TW" altLang="en-US" sz="1700" kern="1200" dirty="0">
            <a:latin typeface="微軟正黑體" panose="020B0604030504040204" pitchFamily="34" charset="-120"/>
            <a:ea typeface="微軟正黑體" panose="020B0604030504040204" pitchFamily="34" charset="-120"/>
          </a:endParaRPr>
        </a:p>
      </dsp:txBody>
      <dsp:txXfrm>
        <a:off x="3647562" y="211180"/>
        <a:ext cx="949927" cy="956617"/>
      </dsp:txXfrm>
    </dsp:sp>
    <dsp:sp modelId="{8226E18E-AD19-4428-9744-87ED7DE1E96B}">
      <dsp:nvSpPr>
        <dsp:cNvPr id="0" name=""/>
        <dsp:cNvSpPr/>
      </dsp:nvSpPr>
      <dsp:spPr>
        <a:xfrm>
          <a:off x="4824535" y="1268051"/>
          <a:ext cx="1052705" cy="1676896"/>
        </a:xfrm>
        <a:prstGeom prst="roundRect">
          <a:avLst/>
        </a:prstGeom>
        <a:gradFill rotWithShape="0">
          <a:gsLst>
            <a:gs pos="0">
              <a:schemeClr val="accent2">
                <a:shade val="80000"/>
                <a:hueOff val="-23915"/>
                <a:satOff val="-2683"/>
                <a:lumOff val="17120"/>
                <a:alphaOff val="0"/>
                <a:shade val="51000"/>
                <a:satMod val="130000"/>
              </a:schemeClr>
            </a:gs>
            <a:gs pos="80000">
              <a:schemeClr val="accent2">
                <a:shade val="80000"/>
                <a:hueOff val="-23915"/>
                <a:satOff val="-2683"/>
                <a:lumOff val="17120"/>
                <a:alphaOff val="0"/>
                <a:shade val="93000"/>
                <a:satMod val="130000"/>
              </a:schemeClr>
            </a:gs>
            <a:gs pos="100000">
              <a:schemeClr val="accent2">
                <a:shade val="80000"/>
                <a:hueOff val="-23915"/>
                <a:satOff val="-2683"/>
                <a:lumOff val="1712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TW" altLang="en-US" sz="1700" kern="1200" dirty="0" smtClean="0">
              <a:latin typeface="微軟正黑體" panose="020B0604030504040204" pitchFamily="34" charset="-120"/>
              <a:ea typeface="微軟正黑體" panose="020B0604030504040204" pitchFamily="34" charset="-120"/>
            </a:rPr>
            <a:t>學習</a:t>
          </a:r>
          <a:endParaRPr lang="en-US" altLang="zh-TW" sz="1700" kern="1200" dirty="0" smtClean="0">
            <a:latin typeface="微軟正黑體" panose="020B0604030504040204" pitchFamily="34" charset="-120"/>
            <a:ea typeface="微軟正黑體" panose="020B0604030504040204" pitchFamily="34" charset="-120"/>
          </a:endParaRPr>
        </a:p>
        <a:p>
          <a:pPr lvl="0" algn="ctr" defTabSz="755650">
            <a:lnSpc>
              <a:spcPct val="90000"/>
            </a:lnSpc>
            <a:spcBef>
              <a:spcPct val="0"/>
            </a:spcBef>
            <a:spcAft>
              <a:spcPct val="35000"/>
            </a:spcAft>
          </a:pPr>
          <a:r>
            <a:rPr lang="zh-TW" altLang="en-US" sz="1700" kern="1200" dirty="0" smtClean="0">
              <a:latin typeface="微軟正黑體" panose="020B0604030504040204" pitchFamily="34" charset="-120"/>
              <a:ea typeface="微軟正黑體" panose="020B0604030504040204" pitchFamily="34" charset="-120"/>
            </a:rPr>
            <a:t>目標</a:t>
          </a:r>
          <a:endParaRPr lang="en-US" altLang="zh-TW" sz="1700" kern="1200" dirty="0" smtClean="0">
            <a:latin typeface="微軟正黑體" panose="020B0604030504040204" pitchFamily="34" charset="-120"/>
            <a:ea typeface="微軟正黑體" panose="020B0604030504040204" pitchFamily="34" charset="-120"/>
          </a:endParaRPr>
        </a:p>
      </dsp:txBody>
      <dsp:txXfrm>
        <a:off x="4875924" y="1319440"/>
        <a:ext cx="949927" cy="1574118"/>
      </dsp:txXfrm>
    </dsp:sp>
    <dsp:sp modelId="{316EF1AD-65FA-469C-BAEA-B773F28D5903}">
      <dsp:nvSpPr>
        <dsp:cNvPr id="0" name=""/>
        <dsp:cNvSpPr/>
      </dsp:nvSpPr>
      <dsp:spPr>
        <a:xfrm>
          <a:off x="6142428" y="1257672"/>
          <a:ext cx="1052705" cy="1676896"/>
        </a:xfrm>
        <a:prstGeom prst="roundRect">
          <a:avLst/>
        </a:prstGeom>
        <a:gradFill rotWithShape="0">
          <a:gsLst>
            <a:gs pos="0">
              <a:schemeClr val="accent2">
                <a:shade val="80000"/>
                <a:hueOff val="-29893"/>
                <a:satOff val="-3353"/>
                <a:lumOff val="21400"/>
                <a:alphaOff val="0"/>
                <a:shade val="51000"/>
                <a:satMod val="130000"/>
              </a:schemeClr>
            </a:gs>
            <a:gs pos="80000">
              <a:schemeClr val="accent2">
                <a:shade val="80000"/>
                <a:hueOff val="-29893"/>
                <a:satOff val="-3353"/>
                <a:lumOff val="21400"/>
                <a:alphaOff val="0"/>
                <a:shade val="93000"/>
                <a:satMod val="130000"/>
              </a:schemeClr>
            </a:gs>
            <a:gs pos="100000">
              <a:schemeClr val="accent2">
                <a:shade val="80000"/>
                <a:hueOff val="-29893"/>
                <a:satOff val="-3353"/>
                <a:lumOff val="214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TW" altLang="en-US" sz="1700" kern="1200" dirty="0" smtClean="0">
              <a:latin typeface="微軟正黑體" panose="020B0604030504040204" pitchFamily="34" charset="-120"/>
              <a:ea typeface="微軟正黑體" panose="020B0604030504040204" pitchFamily="34" charset="-120"/>
            </a:rPr>
            <a:t>學習</a:t>
          </a:r>
          <a:endParaRPr lang="en-US" altLang="zh-TW" sz="1700" kern="1200" dirty="0" smtClean="0">
            <a:latin typeface="微軟正黑體" panose="020B0604030504040204" pitchFamily="34" charset="-120"/>
            <a:ea typeface="微軟正黑體" panose="020B0604030504040204" pitchFamily="34" charset="-120"/>
          </a:endParaRPr>
        </a:p>
        <a:p>
          <a:pPr lvl="0" algn="ctr" defTabSz="755650">
            <a:lnSpc>
              <a:spcPct val="90000"/>
            </a:lnSpc>
            <a:spcBef>
              <a:spcPct val="0"/>
            </a:spcBef>
            <a:spcAft>
              <a:spcPct val="35000"/>
            </a:spcAft>
          </a:pPr>
          <a:r>
            <a:rPr lang="zh-TW" altLang="en-US" sz="1700" kern="1200" dirty="0" smtClean="0">
              <a:latin typeface="微軟正黑體" panose="020B0604030504040204" pitchFamily="34" charset="-120"/>
              <a:ea typeface="微軟正黑體" panose="020B0604030504040204" pitchFamily="34" charset="-120"/>
            </a:rPr>
            <a:t>評量</a:t>
          </a:r>
          <a:endParaRPr lang="zh-TW" altLang="en-US" sz="1700" kern="1200" dirty="0">
            <a:latin typeface="微軟正黑體" panose="020B0604030504040204" pitchFamily="34" charset="-120"/>
            <a:ea typeface="微軟正黑體" panose="020B0604030504040204" pitchFamily="34" charset="-120"/>
          </a:endParaRPr>
        </a:p>
      </dsp:txBody>
      <dsp:txXfrm>
        <a:off x="6193817" y="1309061"/>
        <a:ext cx="949927" cy="1574118"/>
      </dsp:txXfrm>
    </dsp:sp>
    <dsp:sp modelId="{90F2C276-C773-4F92-AAC5-2198B747D142}">
      <dsp:nvSpPr>
        <dsp:cNvPr id="0" name=""/>
        <dsp:cNvSpPr/>
      </dsp:nvSpPr>
      <dsp:spPr>
        <a:xfrm>
          <a:off x="7370584" y="1257672"/>
          <a:ext cx="1052705" cy="1676896"/>
        </a:xfrm>
        <a:prstGeom prst="roundRect">
          <a:avLst/>
        </a:prstGeom>
        <a:gradFill rotWithShape="0">
          <a:gsLst>
            <a:gs pos="0">
              <a:schemeClr val="accent2">
                <a:shade val="80000"/>
                <a:hueOff val="-35872"/>
                <a:satOff val="-4024"/>
                <a:lumOff val="25680"/>
                <a:alphaOff val="0"/>
                <a:shade val="51000"/>
                <a:satMod val="130000"/>
              </a:schemeClr>
            </a:gs>
            <a:gs pos="80000">
              <a:schemeClr val="accent2">
                <a:shade val="80000"/>
                <a:hueOff val="-35872"/>
                <a:satOff val="-4024"/>
                <a:lumOff val="25680"/>
                <a:alphaOff val="0"/>
                <a:shade val="93000"/>
                <a:satMod val="130000"/>
              </a:schemeClr>
            </a:gs>
            <a:gs pos="100000">
              <a:schemeClr val="accent2">
                <a:shade val="80000"/>
                <a:hueOff val="-35872"/>
                <a:satOff val="-4024"/>
                <a:lumOff val="256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TW" altLang="en-US" sz="1700" kern="1200" dirty="0" smtClean="0">
              <a:latin typeface="微軟正黑體" panose="020B0604030504040204" pitchFamily="34" charset="-120"/>
              <a:ea typeface="微軟正黑體" panose="020B0604030504040204" pitchFamily="34" charset="-120"/>
            </a:rPr>
            <a:t>活動</a:t>
          </a:r>
          <a:endParaRPr lang="en-US" altLang="zh-TW" sz="1700" kern="1200" dirty="0" smtClean="0">
            <a:latin typeface="微軟正黑體" panose="020B0604030504040204" pitchFamily="34" charset="-120"/>
            <a:ea typeface="微軟正黑體" panose="020B0604030504040204" pitchFamily="34" charset="-120"/>
          </a:endParaRPr>
        </a:p>
        <a:p>
          <a:pPr lvl="0" algn="ctr" defTabSz="755650">
            <a:lnSpc>
              <a:spcPct val="90000"/>
            </a:lnSpc>
            <a:spcBef>
              <a:spcPct val="0"/>
            </a:spcBef>
            <a:spcAft>
              <a:spcPct val="35000"/>
            </a:spcAft>
          </a:pPr>
          <a:r>
            <a:rPr lang="zh-TW" altLang="en-US" sz="1700" kern="1200" dirty="0" smtClean="0">
              <a:latin typeface="微軟正黑體" panose="020B0604030504040204" pitchFamily="34" charset="-120"/>
              <a:ea typeface="微軟正黑體" panose="020B0604030504040204" pitchFamily="34" charset="-120"/>
            </a:rPr>
            <a:t>內容</a:t>
          </a:r>
          <a:endParaRPr lang="zh-TW" altLang="en-US" sz="1700" kern="1200" dirty="0">
            <a:latin typeface="微軟正黑體" panose="020B0604030504040204" pitchFamily="34" charset="-120"/>
            <a:ea typeface="微軟正黑體" panose="020B0604030504040204" pitchFamily="34" charset="-120"/>
          </a:endParaRPr>
        </a:p>
      </dsp:txBody>
      <dsp:txXfrm>
        <a:off x="7421973" y="1309061"/>
        <a:ext cx="949927" cy="15741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AB2DA-C6EF-420B-8569-54FDEA305DE3}">
      <dsp:nvSpPr>
        <dsp:cNvPr id="0" name=""/>
        <dsp:cNvSpPr/>
      </dsp:nvSpPr>
      <dsp:spPr>
        <a:xfrm rot="5400000">
          <a:off x="523313" y="1286761"/>
          <a:ext cx="1576081" cy="2622564"/>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C7707B-B08B-475B-A823-9CC842586B3C}">
      <dsp:nvSpPr>
        <dsp:cNvPr id="0" name=""/>
        <dsp:cNvSpPr/>
      </dsp:nvSpPr>
      <dsp:spPr>
        <a:xfrm>
          <a:off x="288022" y="2160830"/>
          <a:ext cx="2367666" cy="985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ctr" defTabSz="1422400">
            <a:lnSpc>
              <a:spcPct val="90000"/>
            </a:lnSpc>
            <a:spcBef>
              <a:spcPct val="0"/>
            </a:spcBef>
            <a:spcAft>
              <a:spcPts val="0"/>
            </a:spcAft>
          </a:pPr>
          <a:r>
            <a:rPr lang="zh-TW" altLang="en-US" sz="3200" b="1" kern="1200" dirty="0" smtClean="0">
              <a:latin typeface="微軟正黑體" panose="020B0604030504040204" pitchFamily="34" charset="-120"/>
              <a:ea typeface="微軟正黑體" panose="020B0604030504040204" pitchFamily="34" charset="-120"/>
            </a:rPr>
            <a:t>教材</a:t>
          </a:r>
          <a:r>
            <a:rPr lang="zh-TW" altLang="en-US" sz="3200" b="1" u="sng" kern="1200" dirty="0" smtClean="0">
              <a:latin typeface="微軟正黑體" panose="020B0604030504040204" pitchFamily="34" charset="-120"/>
              <a:ea typeface="微軟正黑體" panose="020B0604030504040204" pitchFamily="34" charset="-120"/>
            </a:rPr>
            <a:t>內容</a:t>
          </a:r>
          <a:r>
            <a:rPr lang="zh-TW" altLang="en-US" sz="3200" b="1" kern="1200" dirty="0" smtClean="0">
              <a:latin typeface="微軟正黑體" panose="020B0604030504040204" pitchFamily="34" charset="-120"/>
              <a:ea typeface="微軟正黑體" panose="020B0604030504040204" pitchFamily="34" charset="-120"/>
            </a:rPr>
            <a:t> </a:t>
          </a:r>
          <a:endParaRPr lang="zh-TW" altLang="en-US" sz="3200" b="1" kern="1200" dirty="0">
            <a:latin typeface="微軟正黑體" panose="020B0604030504040204" pitchFamily="34" charset="-120"/>
            <a:ea typeface="微軟正黑體" panose="020B0604030504040204" pitchFamily="34" charset="-120"/>
          </a:endParaRPr>
        </a:p>
      </dsp:txBody>
      <dsp:txXfrm>
        <a:off x="288022" y="2160830"/>
        <a:ext cx="2367666" cy="985274"/>
      </dsp:txXfrm>
    </dsp:sp>
    <dsp:sp modelId="{4A87CF6C-9B9C-4A2C-8C6F-16AE11893EFD}">
      <dsp:nvSpPr>
        <dsp:cNvPr id="0" name=""/>
        <dsp:cNvSpPr/>
      </dsp:nvSpPr>
      <dsp:spPr>
        <a:xfrm>
          <a:off x="2181162" y="1093685"/>
          <a:ext cx="446729" cy="446729"/>
        </a:xfrm>
        <a:prstGeom prst="triangle">
          <a:avLst>
            <a:gd name="adj" fmla="val 1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7844B6-E6A5-4AA7-A215-74F867352392}">
      <dsp:nvSpPr>
        <dsp:cNvPr id="0" name=""/>
        <dsp:cNvSpPr/>
      </dsp:nvSpPr>
      <dsp:spPr>
        <a:xfrm rot="5400000">
          <a:off x="3421799" y="569528"/>
          <a:ext cx="1576081" cy="2622564"/>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5DF902-55AB-435F-9556-E58BF1568392}">
      <dsp:nvSpPr>
        <dsp:cNvPr id="0" name=""/>
        <dsp:cNvSpPr/>
      </dsp:nvSpPr>
      <dsp:spPr>
        <a:xfrm>
          <a:off x="3158711" y="1353109"/>
          <a:ext cx="2367666" cy="2075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ctr" defTabSz="1422400">
            <a:lnSpc>
              <a:spcPct val="90000"/>
            </a:lnSpc>
            <a:spcBef>
              <a:spcPct val="0"/>
            </a:spcBef>
            <a:spcAft>
              <a:spcPct val="35000"/>
            </a:spcAft>
          </a:pPr>
          <a:r>
            <a:rPr lang="zh-TW" altLang="en-US" sz="3200" b="1" kern="1200" dirty="0" smtClean="0">
              <a:latin typeface="微軟正黑體" panose="020B0604030504040204" pitchFamily="34" charset="-120"/>
              <a:ea typeface="微軟正黑體" panose="020B0604030504040204" pitchFamily="34" charset="-120"/>
            </a:rPr>
            <a:t>指出學生所需要學習的</a:t>
          </a:r>
          <a:r>
            <a:rPr lang="zh-TW" altLang="en-US" sz="3200" b="1" u="sng" kern="1200" dirty="0" smtClean="0">
              <a:latin typeface="微軟正黑體" panose="020B0604030504040204" pitchFamily="34" charset="-120"/>
              <a:ea typeface="微軟正黑體" panose="020B0604030504040204" pitchFamily="34" charset="-120"/>
            </a:rPr>
            <a:t>能力 </a:t>
          </a:r>
          <a:endParaRPr lang="zh-TW" altLang="en-US" sz="3200" b="1" u="sng" kern="1200" dirty="0">
            <a:latin typeface="微軟正黑體" panose="020B0604030504040204" pitchFamily="34" charset="-120"/>
            <a:ea typeface="微軟正黑體" panose="020B0604030504040204" pitchFamily="34" charset="-120"/>
          </a:endParaRPr>
        </a:p>
      </dsp:txBody>
      <dsp:txXfrm>
        <a:off x="3158711" y="1353109"/>
        <a:ext cx="2367666" cy="2075398"/>
      </dsp:txXfrm>
    </dsp:sp>
    <dsp:sp modelId="{05C9618D-3DD2-44CD-9A4F-5094F6B3D433}">
      <dsp:nvSpPr>
        <dsp:cNvPr id="0" name=""/>
        <dsp:cNvSpPr/>
      </dsp:nvSpPr>
      <dsp:spPr>
        <a:xfrm>
          <a:off x="5079648" y="376451"/>
          <a:ext cx="446729" cy="446729"/>
        </a:xfrm>
        <a:prstGeom prst="triangle">
          <a:avLst>
            <a:gd name="adj" fmla="val 10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5E34E3-ABCB-46CB-9F74-930DC1B051A6}">
      <dsp:nvSpPr>
        <dsp:cNvPr id="0" name=""/>
        <dsp:cNvSpPr/>
      </dsp:nvSpPr>
      <dsp:spPr>
        <a:xfrm rot="5400000">
          <a:off x="6320285" y="-147705"/>
          <a:ext cx="1576081" cy="2622564"/>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B6FE41-72A5-4D45-9EDD-AE7048046354}">
      <dsp:nvSpPr>
        <dsp:cNvPr id="0" name=""/>
        <dsp:cNvSpPr/>
      </dsp:nvSpPr>
      <dsp:spPr>
        <a:xfrm>
          <a:off x="6057198" y="635876"/>
          <a:ext cx="2367666" cy="2075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ctr" defTabSz="1422400">
            <a:lnSpc>
              <a:spcPct val="100000"/>
            </a:lnSpc>
            <a:spcBef>
              <a:spcPct val="0"/>
            </a:spcBef>
            <a:spcAft>
              <a:spcPts val="0"/>
            </a:spcAft>
          </a:pPr>
          <a:endParaRPr lang="en-US" altLang="zh-TW" sz="3200" b="1" kern="1200" dirty="0" smtClean="0">
            <a:latin typeface="微軟正黑體" panose="020B0604030504040204" pitchFamily="34" charset="-120"/>
            <a:ea typeface="微軟正黑體" panose="020B0604030504040204" pitchFamily="34" charset="-120"/>
          </a:endParaRPr>
        </a:p>
        <a:p>
          <a:pPr lvl="0" algn="ctr" defTabSz="1422400">
            <a:lnSpc>
              <a:spcPct val="100000"/>
            </a:lnSpc>
            <a:spcBef>
              <a:spcPct val="0"/>
            </a:spcBef>
            <a:spcAft>
              <a:spcPts val="0"/>
            </a:spcAft>
          </a:pPr>
          <a:r>
            <a:rPr lang="zh-TW" altLang="en-US" sz="3200" b="1" kern="1200" dirty="0" smtClean="0">
              <a:latin typeface="微軟正黑體" panose="020B0604030504040204" pitchFamily="34" charset="-120"/>
              <a:ea typeface="微軟正黑體" panose="020B0604030504040204" pitchFamily="34" charset="-120"/>
            </a:rPr>
            <a:t>兼顧</a:t>
          </a:r>
          <a:endParaRPr lang="en-US" altLang="zh-TW" sz="3200" b="1" kern="1200" dirty="0" smtClean="0">
            <a:latin typeface="微軟正黑體" panose="020B0604030504040204" pitchFamily="34" charset="-120"/>
            <a:ea typeface="微軟正黑體" panose="020B0604030504040204" pitchFamily="34" charset="-120"/>
          </a:endParaRPr>
        </a:p>
        <a:p>
          <a:pPr lvl="0" algn="ctr" defTabSz="1422400">
            <a:lnSpc>
              <a:spcPct val="100000"/>
            </a:lnSpc>
            <a:spcBef>
              <a:spcPct val="0"/>
            </a:spcBef>
            <a:spcAft>
              <a:spcPts val="0"/>
            </a:spcAft>
          </a:pPr>
          <a:r>
            <a:rPr lang="zh-TW" altLang="en-US" sz="3200" b="1" u="sng" kern="1200" dirty="0" smtClean="0">
              <a:latin typeface="微軟正黑體" panose="020B0604030504040204" pitchFamily="34" charset="-120"/>
              <a:ea typeface="微軟正黑體" panose="020B0604030504040204" pitchFamily="34" charset="-120"/>
            </a:rPr>
            <a:t>教材內容</a:t>
          </a:r>
          <a:r>
            <a:rPr lang="zh-TW" altLang="en-US" sz="3200" b="1" kern="1200" dirty="0" smtClean="0">
              <a:latin typeface="微軟正黑體" panose="020B0604030504040204" pitchFamily="34" charset="-120"/>
              <a:ea typeface="微軟正黑體" panose="020B0604030504040204" pitchFamily="34" charset="-120"/>
            </a:rPr>
            <a:t>與</a:t>
          </a:r>
          <a:r>
            <a:rPr lang="zh-TW" altLang="en-US" sz="3200" b="1" u="sng" kern="1200" dirty="0" smtClean="0">
              <a:latin typeface="微軟正黑體" panose="020B0604030504040204" pitchFamily="34" charset="-120"/>
              <a:ea typeface="微軟正黑體" panose="020B0604030504040204" pitchFamily="34" charset="-120"/>
            </a:rPr>
            <a:t>能力指標</a:t>
          </a:r>
        </a:p>
        <a:p>
          <a:pPr lvl="0" algn="l" defTabSz="1422400">
            <a:lnSpc>
              <a:spcPct val="90000"/>
            </a:lnSpc>
            <a:spcBef>
              <a:spcPct val="0"/>
            </a:spcBef>
            <a:spcAft>
              <a:spcPct val="35000"/>
            </a:spcAft>
          </a:pPr>
          <a:endParaRPr lang="zh-TW" altLang="en-US" sz="3200" b="1" kern="1200" dirty="0">
            <a:latin typeface="微軟正黑體" panose="020B0604030504040204" pitchFamily="34" charset="-120"/>
            <a:ea typeface="微軟正黑體" panose="020B0604030504040204" pitchFamily="34" charset="-120"/>
          </a:endParaRPr>
        </a:p>
      </dsp:txBody>
      <dsp:txXfrm>
        <a:off x="6057198" y="635876"/>
        <a:ext cx="2367666" cy="20753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4A0C0-01DF-44D2-9508-0FCD99E89350}">
      <dsp:nvSpPr>
        <dsp:cNvPr id="0" name=""/>
        <dsp:cNvSpPr/>
      </dsp:nvSpPr>
      <dsp:spPr>
        <a:xfrm>
          <a:off x="1852066" y="0"/>
          <a:ext cx="1686048" cy="936693"/>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TW" altLang="en-US" sz="2700" kern="1200" dirty="0" smtClean="0"/>
            <a:t>紙筆評量</a:t>
          </a:r>
          <a:endParaRPr lang="zh-TW" altLang="en-US" sz="2700" kern="1200" dirty="0"/>
        </a:p>
      </dsp:txBody>
      <dsp:txXfrm>
        <a:off x="1879501" y="27435"/>
        <a:ext cx="1631178" cy="881823"/>
      </dsp:txXfrm>
    </dsp:sp>
    <dsp:sp modelId="{6AAD1F20-161F-4DCC-AA44-1DD2E9CD168A}">
      <dsp:nvSpPr>
        <dsp:cNvPr id="0" name=""/>
        <dsp:cNvSpPr/>
      </dsp:nvSpPr>
      <dsp:spPr>
        <a:xfrm>
          <a:off x="4459042" y="0"/>
          <a:ext cx="1686048" cy="936693"/>
        </a:xfrm>
        <a:prstGeom prst="roundRect">
          <a:avLst>
            <a:gd name="adj" fmla="val 1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TW" altLang="en-US" sz="2700" kern="1200" dirty="0" smtClean="0"/>
            <a:t>實作評量</a:t>
          </a:r>
          <a:endParaRPr lang="zh-TW" altLang="en-US" sz="2700" kern="1200" dirty="0"/>
        </a:p>
      </dsp:txBody>
      <dsp:txXfrm>
        <a:off x="4486477" y="27435"/>
        <a:ext cx="1631178" cy="881823"/>
      </dsp:txXfrm>
    </dsp:sp>
    <dsp:sp modelId="{B6CC1E31-8658-407F-A7E6-64084A2E4868}">
      <dsp:nvSpPr>
        <dsp:cNvPr id="0" name=""/>
        <dsp:cNvSpPr/>
      </dsp:nvSpPr>
      <dsp:spPr>
        <a:xfrm>
          <a:off x="3561532" y="3980948"/>
          <a:ext cx="702520" cy="702520"/>
        </a:xfrm>
        <a:prstGeom prst="triangle">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DF506E-2F9F-4A86-8F84-20E0F9D9BF34}">
      <dsp:nvSpPr>
        <dsp:cNvPr id="0" name=""/>
        <dsp:cNvSpPr/>
      </dsp:nvSpPr>
      <dsp:spPr>
        <a:xfrm rot="240000">
          <a:off x="1804588" y="3679910"/>
          <a:ext cx="4216409" cy="294840"/>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BFF581-FB7F-461C-B751-461B51E27BD1}">
      <dsp:nvSpPr>
        <dsp:cNvPr id="0" name=""/>
        <dsp:cNvSpPr/>
      </dsp:nvSpPr>
      <dsp:spPr>
        <a:xfrm rot="240000">
          <a:off x="4336175" y="2942738"/>
          <a:ext cx="1682307" cy="783783"/>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TW" altLang="en-US" sz="2700" kern="1200" dirty="0" smtClean="0"/>
            <a:t>行為向度</a:t>
          </a:r>
          <a:endParaRPr lang="zh-TW" altLang="en-US" sz="2700" kern="1200" dirty="0"/>
        </a:p>
      </dsp:txBody>
      <dsp:txXfrm>
        <a:off x="4374436" y="2980999"/>
        <a:ext cx="1605785" cy="707261"/>
      </dsp:txXfrm>
    </dsp:sp>
    <dsp:sp modelId="{4A03EF22-D519-48B3-9582-44071844BCCB}">
      <dsp:nvSpPr>
        <dsp:cNvPr id="0" name=""/>
        <dsp:cNvSpPr/>
      </dsp:nvSpPr>
      <dsp:spPr>
        <a:xfrm rot="240000">
          <a:off x="4397060" y="2099713"/>
          <a:ext cx="1682307" cy="783783"/>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TW" altLang="en-US" sz="2700" kern="1200" dirty="0" smtClean="0"/>
            <a:t>技能向度</a:t>
          </a:r>
          <a:endParaRPr lang="zh-TW" altLang="en-US" sz="2700" kern="1200" dirty="0"/>
        </a:p>
      </dsp:txBody>
      <dsp:txXfrm>
        <a:off x="4435321" y="2137974"/>
        <a:ext cx="1605785" cy="707261"/>
      </dsp:txXfrm>
    </dsp:sp>
    <dsp:sp modelId="{6C77E309-6490-4268-A332-B5EB083CADBA}">
      <dsp:nvSpPr>
        <dsp:cNvPr id="0" name=""/>
        <dsp:cNvSpPr/>
      </dsp:nvSpPr>
      <dsp:spPr>
        <a:xfrm rot="240000">
          <a:off x="4457946" y="1275423"/>
          <a:ext cx="1682307" cy="783783"/>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TW" altLang="en-US" sz="2700" kern="1200" dirty="0" smtClean="0"/>
            <a:t>情意向度</a:t>
          </a:r>
          <a:endParaRPr lang="zh-TW" altLang="en-US" sz="2700" kern="1200" dirty="0"/>
        </a:p>
      </dsp:txBody>
      <dsp:txXfrm>
        <a:off x="4496207" y="1313684"/>
        <a:ext cx="1605785" cy="707261"/>
      </dsp:txXfrm>
    </dsp:sp>
    <dsp:sp modelId="{1874BB3B-92A0-42CB-9C8D-7CA2265D2F8C}">
      <dsp:nvSpPr>
        <dsp:cNvPr id="0" name=""/>
        <dsp:cNvSpPr/>
      </dsp:nvSpPr>
      <dsp:spPr>
        <a:xfrm rot="240000">
          <a:off x="1924189" y="2774133"/>
          <a:ext cx="1682307" cy="783783"/>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TW" altLang="en-US" sz="2700" kern="1200" dirty="0" smtClean="0"/>
            <a:t>情意向度</a:t>
          </a:r>
          <a:endParaRPr lang="zh-TW" altLang="en-US" sz="2700" kern="1200" dirty="0"/>
        </a:p>
      </dsp:txBody>
      <dsp:txXfrm>
        <a:off x="1962450" y="2812394"/>
        <a:ext cx="1605785" cy="707261"/>
      </dsp:txXfrm>
    </dsp:sp>
    <dsp:sp modelId="{30379A99-D900-4A09-9D2A-7DBBAC08627C}">
      <dsp:nvSpPr>
        <dsp:cNvPr id="0" name=""/>
        <dsp:cNvSpPr/>
      </dsp:nvSpPr>
      <dsp:spPr>
        <a:xfrm rot="240000">
          <a:off x="1985074" y="1931108"/>
          <a:ext cx="1682307" cy="783783"/>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TW" altLang="en-US" sz="2700" kern="1200" dirty="0" smtClean="0"/>
            <a:t>認知向度</a:t>
          </a:r>
          <a:endParaRPr lang="zh-TW" altLang="en-US" sz="2700" kern="1200" dirty="0"/>
        </a:p>
      </dsp:txBody>
      <dsp:txXfrm>
        <a:off x="2023335" y="1969369"/>
        <a:ext cx="1605785" cy="70726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426E15-37EA-3041-B6E6-81708F19CBC2}" type="datetimeFigureOut">
              <a:rPr kumimoji="1" lang="zh-TW" altLang="en-US" smtClean="0"/>
              <a:pPr/>
              <a:t>2019/10/27</a:t>
            </a:fld>
            <a:endParaRPr kumimoji="1" lang="zh-TW" altLang="en-US"/>
          </a:p>
        </p:txBody>
      </p:sp>
      <p:sp>
        <p:nvSpPr>
          <p:cNvPr id="4" name="投影片影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0F6634-B0F4-D74E-BCAD-AA5868877976}" type="slidenum">
              <a:rPr kumimoji="1" lang="zh-TW" altLang="en-US" smtClean="0"/>
              <a:pPr/>
              <a:t>‹#›</a:t>
            </a:fld>
            <a:endParaRPr kumimoji="1" lang="zh-TW" altLang="en-US"/>
          </a:p>
        </p:txBody>
      </p:sp>
    </p:spTree>
    <p:extLst>
      <p:ext uri="{BB962C8B-B14F-4D97-AF65-F5344CB8AC3E}">
        <p14:creationId xmlns:p14="http://schemas.microsoft.com/office/powerpoint/2010/main" val="1904985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說明初階的工作目標</a:t>
            </a:r>
            <a:endParaRPr lang="en-US" altLang="zh-TW" dirty="0"/>
          </a:p>
          <a:p>
            <a:r>
              <a:rPr lang="en-US" altLang="zh-TW" dirty="0"/>
              <a:t>1.</a:t>
            </a:r>
            <a:r>
              <a:rPr lang="zh-TW" altLang="en-US" sz="1200" dirty="0">
                <a:solidFill>
                  <a:srgbClr val="002060"/>
                </a:solidFill>
                <a:latin typeface="微軟正黑體" panose="020B0604030504040204" pitchFamily="34" charset="-120"/>
                <a:ea typeface="微軟正黑體" panose="020B0604030504040204" pitchFamily="34" charset="-120"/>
              </a:rPr>
              <a:t>能掌握「</a:t>
            </a:r>
            <a:r>
              <a:rPr lang="zh-TW" altLang="en-US" sz="1200" b="1" dirty="0">
                <a:solidFill>
                  <a:srgbClr val="C00000"/>
                </a:solidFill>
                <a:latin typeface="微軟正黑體" panose="020B0604030504040204" pitchFamily="34" charset="-120"/>
                <a:ea typeface="微軟正黑體" panose="020B0604030504040204" pitchFamily="34" charset="-120"/>
              </a:rPr>
              <a:t>素養導向</a:t>
            </a:r>
            <a:r>
              <a:rPr lang="zh-TW" altLang="en-US" sz="1200" dirty="0">
                <a:solidFill>
                  <a:srgbClr val="002060"/>
                </a:solidFill>
                <a:latin typeface="微軟正黑體" panose="020B0604030504040204" pitchFamily="34" charset="-120"/>
                <a:ea typeface="微軟正黑體" panose="020B0604030504040204" pitchFamily="34" charset="-120"/>
              </a:rPr>
              <a:t>」與「</a:t>
            </a:r>
            <a:r>
              <a:rPr lang="zh-TW" altLang="en-US" sz="1200" b="1" dirty="0">
                <a:solidFill>
                  <a:srgbClr val="C00000"/>
                </a:solidFill>
                <a:latin typeface="微軟正黑體" panose="020B0604030504040204" pitchFamily="34" charset="-120"/>
                <a:ea typeface="微軟正黑體" panose="020B0604030504040204" pitchFamily="34" charset="-120"/>
              </a:rPr>
              <a:t>跨領域</a:t>
            </a:r>
            <a:r>
              <a:rPr lang="zh-TW" altLang="en-US" sz="1200" dirty="0">
                <a:solidFill>
                  <a:srgbClr val="002060"/>
                </a:solidFill>
                <a:latin typeface="微軟正黑體" panose="020B0604030504040204" pitchFamily="34" charset="-120"/>
                <a:ea typeface="微軟正黑體" panose="020B0604030504040204" pitchFamily="34" charset="-120"/>
              </a:rPr>
              <a:t>」課程的精神</a:t>
            </a:r>
            <a:endParaRPr lang="en-US" altLang="zh-TW" sz="1200" dirty="0">
              <a:solidFill>
                <a:srgbClr val="002060"/>
              </a:solidFill>
              <a:latin typeface="微軟正黑體" panose="020B0604030504040204" pitchFamily="34" charset="-120"/>
              <a:ea typeface="微軟正黑體" panose="020B0604030504040204" pitchFamily="34" charset="-120"/>
            </a:endParaRPr>
          </a:p>
          <a:p>
            <a:r>
              <a:rPr lang="en-US" altLang="zh-TW" sz="1200" dirty="0">
                <a:solidFill>
                  <a:srgbClr val="002060"/>
                </a:solidFill>
                <a:latin typeface="微軟正黑體" panose="020B0604030504040204" pitchFamily="34" charset="-120"/>
                <a:ea typeface="微軟正黑體" panose="020B0604030504040204" pitchFamily="34" charset="-120"/>
              </a:rPr>
              <a:t>2</a:t>
            </a:r>
            <a:r>
              <a:rPr lang="zh-TW" altLang="en-US" sz="1200" dirty="0">
                <a:solidFill>
                  <a:srgbClr val="002060"/>
                </a:solidFill>
                <a:latin typeface="微軟正黑體" panose="020B0604030504040204" pitchFamily="34" charset="-120"/>
                <a:ea typeface="微軟正黑體" panose="020B0604030504040204" pitchFamily="34" charset="-120"/>
              </a:rPr>
              <a:t>能掌握跨領域素養課程設計的</a:t>
            </a:r>
            <a:r>
              <a:rPr lang="zh-TW" altLang="en-US" sz="1200" b="1" dirty="0">
                <a:solidFill>
                  <a:srgbClr val="C00000"/>
                </a:solidFill>
                <a:latin typeface="微軟正黑體" panose="020B0604030504040204" pitchFamily="34" charset="-120"/>
                <a:ea typeface="微軟正黑體" panose="020B0604030504040204" pitchFamily="34" charset="-120"/>
              </a:rPr>
              <a:t>完整流程</a:t>
            </a:r>
            <a:endParaRPr lang="en-US" altLang="zh-TW" sz="1200" b="1" dirty="0">
              <a:solidFill>
                <a:srgbClr val="C00000"/>
              </a:solidFill>
              <a:latin typeface="微軟正黑體" panose="020B0604030504040204" pitchFamily="34" charset="-120"/>
              <a:ea typeface="微軟正黑體" panose="020B0604030504040204" pitchFamily="34" charset="-120"/>
            </a:endParaRPr>
          </a:p>
          <a:p>
            <a:r>
              <a:rPr lang="en-US" altLang="zh-TW" sz="1200" dirty="0">
                <a:solidFill>
                  <a:srgbClr val="002060"/>
                </a:solidFill>
                <a:latin typeface="微軟正黑體" panose="020B0604030504040204" pitchFamily="34" charset="-120"/>
                <a:ea typeface="微軟正黑體" panose="020B0604030504040204" pitchFamily="34" charset="-120"/>
              </a:rPr>
              <a:t>3</a:t>
            </a:r>
            <a:r>
              <a:rPr lang="zh-TW" altLang="en-US" sz="1200" dirty="0">
                <a:solidFill>
                  <a:srgbClr val="002060"/>
                </a:solidFill>
                <a:latin typeface="微軟正黑體" panose="020B0604030504040204" pitchFamily="34" charset="-120"/>
                <a:ea typeface="微軟正黑體" panose="020B0604030504040204" pitchFamily="34" charset="-120"/>
              </a:rPr>
              <a:t>使用「</a:t>
            </a:r>
            <a:r>
              <a:rPr lang="zh-TW" altLang="en-US" sz="1200" b="1" dirty="0">
                <a:solidFill>
                  <a:srgbClr val="C00000"/>
                </a:solidFill>
                <a:latin typeface="微軟正黑體" panose="020B0604030504040204" pitchFamily="34" charset="-120"/>
                <a:ea typeface="微軟正黑體" panose="020B0604030504040204" pitchFamily="34" charset="-120"/>
              </a:rPr>
              <a:t>核心問題</a:t>
            </a:r>
            <a:r>
              <a:rPr lang="zh-TW" altLang="en-US" sz="1200" dirty="0">
                <a:solidFill>
                  <a:srgbClr val="002060"/>
                </a:solidFill>
                <a:latin typeface="微軟正黑體" panose="020B0604030504040204" pitchFamily="34" charset="-120"/>
                <a:ea typeface="微軟正黑體" panose="020B0604030504040204" pitchFamily="34" charset="-120"/>
              </a:rPr>
              <a:t>」來發展課程</a:t>
            </a:r>
            <a:endParaRPr lang="en-US" altLang="zh-TW" sz="1200" dirty="0">
              <a:solidFill>
                <a:srgbClr val="002060"/>
              </a:solidFill>
              <a:latin typeface="微軟正黑體" panose="020B0604030504040204" pitchFamily="34" charset="-120"/>
              <a:ea typeface="微軟正黑體" panose="020B0604030504040204" pitchFamily="34" charset="-120"/>
            </a:endParaRPr>
          </a:p>
          <a:p>
            <a:r>
              <a:rPr lang="en-US" altLang="zh-TW" sz="1200" dirty="0">
                <a:solidFill>
                  <a:srgbClr val="002060"/>
                </a:solidFill>
                <a:latin typeface="微軟正黑體" panose="020B0604030504040204" pitchFamily="34" charset="-120"/>
                <a:ea typeface="微軟正黑體" panose="020B0604030504040204" pitchFamily="34" charset="-120"/>
              </a:rPr>
              <a:t>4</a:t>
            </a:r>
            <a:r>
              <a:rPr lang="zh-TW" altLang="en-US" sz="1200" dirty="0">
                <a:solidFill>
                  <a:srgbClr val="002060"/>
                </a:solidFill>
                <a:latin typeface="微軟正黑體" panose="020B0604030504040204" pitchFamily="34" charset="-120"/>
                <a:ea typeface="微軟正黑體" panose="020B0604030504040204" pitchFamily="34" charset="-120"/>
              </a:rPr>
              <a:t>能實際體驗跨領域素養導向課程設計，並</a:t>
            </a:r>
            <a:r>
              <a:rPr lang="zh-TW" altLang="en-US" sz="1200" b="1" dirty="0">
                <a:solidFill>
                  <a:srgbClr val="C00000"/>
                </a:solidFill>
                <a:latin typeface="微軟正黑體" panose="020B0604030504040204" pitchFamily="34" charset="-120"/>
                <a:ea typeface="微軟正黑體" panose="020B0604030504040204" pitchFamily="34" charset="-120"/>
              </a:rPr>
              <a:t>產出課程脈絡</a:t>
            </a:r>
            <a:endParaRPr lang="en-US" altLang="zh-TW" sz="1200" b="1" dirty="0">
              <a:solidFill>
                <a:srgbClr val="C00000"/>
              </a:solidFill>
              <a:latin typeface="微軟正黑體" panose="020B0604030504040204" pitchFamily="34" charset="-120"/>
              <a:ea typeface="微軟正黑體" panose="020B0604030504040204" pitchFamily="34" charset="-120"/>
            </a:endParaRPr>
          </a:p>
          <a:p>
            <a:endParaRPr lang="en-US" altLang="zh-TW"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43E43-8FEB-4398-AAB6-03A94B7B4D4C}"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108054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5D7E698-AC09-44E8-B923-5CD4808F395F}" type="slidenum">
              <a:rPr lang="zh-TW" altLang="en-US" smtClean="0"/>
              <a:pPr/>
              <a:t>15</a:t>
            </a:fld>
            <a:endParaRPr lang="zh-TW" altLang="en-US"/>
          </a:p>
        </p:txBody>
      </p:sp>
    </p:spTree>
    <p:extLst>
      <p:ext uri="{BB962C8B-B14F-4D97-AF65-F5344CB8AC3E}">
        <p14:creationId xmlns:p14="http://schemas.microsoft.com/office/powerpoint/2010/main" val="1317266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10"/>
          </p:nvPr>
        </p:nvSpPr>
        <p:spPr/>
        <p:txBody>
          <a:bodyPr/>
          <a:lstStyle/>
          <a:p>
            <a:fld id="{058FACEB-F474-4192-A92D-E6C2CA5CAC6F}" type="slidenum">
              <a:rPr lang="zh-TW" altLang="en-US" smtClean="0"/>
              <a:pPr/>
              <a:t>16</a:t>
            </a:fld>
            <a:endParaRPr lang="zh-TW" altLang="en-US"/>
          </a:p>
        </p:txBody>
      </p:sp>
    </p:spTree>
    <p:extLst>
      <p:ext uri="{BB962C8B-B14F-4D97-AF65-F5344CB8AC3E}">
        <p14:creationId xmlns:p14="http://schemas.microsoft.com/office/powerpoint/2010/main" val="2095115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1543E43-8FEB-4398-AAB6-03A94B7B4D4C}" type="slidenum">
              <a:rPr lang="zh-TW" altLang="en-US" smtClean="0"/>
              <a:pPr/>
              <a:t>17</a:t>
            </a:fld>
            <a:endParaRPr lang="zh-TW" altLang="en-US"/>
          </a:p>
        </p:txBody>
      </p:sp>
    </p:spTree>
    <p:extLst>
      <p:ext uri="{BB962C8B-B14F-4D97-AF65-F5344CB8AC3E}">
        <p14:creationId xmlns:p14="http://schemas.microsoft.com/office/powerpoint/2010/main" val="3610986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1543E43-8FEB-4398-AAB6-03A94B7B4D4C}" type="slidenum">
              <a:rPr lang="zh-TW" altLang="en-US" smtClean="0"/>
              <a:pPr/>
              <a:t>18</a:t>
            </a:fld>
            <a:endParaRPr lang="zh-TW" altLang="en-US"/>
          </a:p>
        </p:txBody>
      </p:sp>
    </p:spTree>
    <p:extLst>
      <p:ext uri="{BB962C8B-B14F-4D97-AF65-F5344CB8AC3E}">
        <p14:creationId xmlns:p14="http://schemas.microsoft.com/office/powerpoint/2010/main" val="3514209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5D7E698-AC09-44E8-B923-5CD4808F395F}" type="slidenum">
              <a:rPr lang="zh-TW" altLang="en-US" smtClean="0"/>
              <a:pPr/>
              <a:t>19</a:t>
            </a:fld>
            <a:endParaRPr lang="zh-TW" altLang="en-US"/>
          </a:p>
        </p:txBody>
      </p:sp>
    </p:spTree>
    <p:extLst>
      <p:ext uri="{BB962C8B-B14F-4D97-AF65-F5344CB8AC3E}">
        <p14:creationId xmlns:p14="http://schemas.microsoft.com/office/powerpoint/2010/main" val="367911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r>
              <a:rPr lang="zh-TW" altLang="en-US" dirty="0" smtClean="0"/>
              <a:t>瞄準工具</a:t>
            </a:r>
            <a:r>
              <a:rPr lang="en-US" altLang="zh-TW" dirty="0" smtClean="0"/>
              <a:t>?(</a:t>
            </a:r>
            <a:r>
              <a:rPr lang="zh-TW" altLang="en-US" dirty="0" smtClean="0"/>
              <a:t>要不要</a:t>
            </a:r>
            <a:r>
              <a:rPr lang="en-US" altLang="zh-TW" dirty="0" smtClean="0"/>
              <a:t>?)</a:t>
            </a:r>
          </a:p>
          <a:p>
            <a:r>
              <a:rPr lang="zh-TW" altLang="en-US" dirty="0" smtClean="0"/>
              <a:t>國中小素養關鍵字</a:t>
            </a:r>
            <a:r>
              <a:rPr lang="en-US" altLang="zh-TW" dirty="0" smtClean="0"/>
              <a:t>A3</a:t>
            </a:r>
            <a:r>
              <a:rPr lang="zh-TW" altLang="en-US" dirty="0" smtClean="0"/>
              <a:t>或</a:t>
            </a:r>
            <a:r>
              <a:rPr lang="en-US" altLang="zh-TW" dirty="0" smtClean="0"/>
              <a:t>B4</a:t>
            </a:r>
            <a:r>
              <a:rPr lang="zh-TW" altLang="en-US" dirty="0" smtClean="0"/>
              <a:t>印出</a:t>
            </a:r>
            <a:endParaRPr lang="zh-TW" altLang="en-US" dirty="0"/>
          </a:p>
        </p:txBody>
      </p:sp>
      <p:sp>
        <p:nvSpPr>
          <p:cNvPr id="4" name="投影片編號版面配置區 3"/>
          <p:cNvSpPr>
            <a:spLocks noGrp="1"/>
          </p:cNvSpPr>
          <p:nvPr>
            <p:ph type="sldNum" sz="quarter" idx="10"/>
          </p:nvPr>
        </p:nvSpPr>
        <p:spPr/>
        <p:txBody>
          <a:bodyPr/>
          <a:lstStyle/>
          <a:p>
            <a:fld id="{058FACEB-F474-4192-A92D-E6C2CA5CAC6F}" type="slidenum">
              <a:rPr lang="zh-TW" altLang="en-US" smtClean="0"/>
              <a:pPr/>
              <a:t>20</a:t>
            </a:fld>
            <a:endParaRPr lang="zh-TW" altLang="en-US"/>
          </a:p>
        </p:txBody>
      </p:sp>
    </p:spTree>
    <p:extLst>
      <p:ext uri="{BB962C8B-B14F-4D97-AF65-F5344CB8AC3E}">
        <p14:creationId xmlns:p14="http://schemas.microsoft.com/office/powerpoint/2010/main" val="2077400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C75ECC7-DDF9-4DE9-9867-51E4D85623D8}" type="slidenum">
              <a:rPr lang="zh-TW" altLang="en-US" smtClean="0">
                <a:solidFill>
                  <a:prstClr val="black"/>
                </a:solidFill>
              </a:rPr>
              <a:pPr/>
              <a:t>21</a:t>
            </a:fld>
            <a:endParaRPr lang="zh-TW" altLang="en-US">
              <a:solidFill>
                <a:prstClr val="black"/>
              </a:solidFill>
            </a:endParaRPr>
          </a:p>
        </p:txBody>
      </p:sp>
    </p:spTree>
    <p:extLst>
      <p:ext uri="{BB962C8B-B14F-4D97-AF65-F5344CB8AC3E}">
        <p14:creationId xmlns:p14="http://schemas.microsoft.com/office/powerpoint/2010/main" val="3396116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印製九項核心素養於</a:t>
            </a:r>
            <a:r>
              <a:rPr lang="en-US" altLang="zh-TW" dirty="0"/>
              <a:t>A4</a:t>
            </a:r>
            <a:r>
              <a:rPr lang="zh-TW" altLang="en-US" dirty="0"/>
              <a:t>紙張</a:t>
            </a:r>
            <a:r>
              <a:rPr lang="en-US" altLang="zh-TW" dirty="0"/>
              <a:t>(E</a:t>
            </a:r>
            <a:r>
              <a:rPr lang="zh-TW" altLang="en-US" dirty="0"/>
              <a:t>、</a:t>
            </a:r>
            <a:r>
              <a:rPr lang="en-US" altLang="zh-TW" dirty="0"/>
              <a:t>J)</a:t>
            </a:r>
            <a:r>
              <a:rPr lang="zh-TW" altLang="en-US" dirty="0"/>
              <a:t>，小組討論後以不同的顏色圈出關鍵名詞與關鍵動詞各</a:t>
            </a:r>
            <a:r>
              <a:rPr lang="en-US" altLang="zh-TW" dirty="0"/>
              <a:t>2-3</a:t>
            </a:r>
            <a:r>
              <a:rPr lang="zh-TW" altLang="en-US" dirty="0"/>
              <a:t>項。</a:t>
            </a:r>
            <a:endParaRPr lang="en-US" altLang="zh-TW" dirty="0"/>
          </a:p>
          <a:p>
            <a:r>
              <a:rPr lang="zh-TW" altLang="en-US" dirty="0"/>
              <a:t>關鍵名詞</a:t>
            </a:r>
            <a:r>
              <a:rPr lang="en-US" altLang="zh-TW" dirty="0"/>
              <a:t>(</a:t>
            </a:r>
            <a:r>
              <a:rPr lang="zh-TW" altLang="en-US" dirty="0"/>
              <a:t>藍色</a:t>
            </a:r>
            <a:r>
              <a:rPr lang="en-US" altLang="zh-TW" dirty="0"/>
              <a:t>)</a:t>
            </a:r>
          </a:p>
          <a:p>
            <a:r>
              <a:rPr lang="zh-TW" altLang="en-US" dirty="0"/>
              <a:t>關鍵動詞</a:t>
            </a:r>
            <a:r>
              <a:rPr lang="en-US" altLang="zh-TW" dirty="0"/>
              <a:t>(</a:t>
            </a:r>
            <a:r>
              <a:rPr lang="zh-TW" altLang="en-US" dirty="0"/>
              <a:t>紅色</a:t>
            </a:r>
            <a:r>
              <a:rPr lang="en-US" altLang="zh-TW" dirty="0"/>
              <a:t>)</a:t>
            </a:r>
            <a:endParaRPr lang="zh-TW" altLang="en-US" dirty="0"/>
          </a:p>
        </p:txBody>
      </p:sp>
    </p:spTree>
    <p:extLst>
      <p:ext uri="{BB962C8B-B14F-4D97-AF65-F5344CB8AC3E}">
        <p14:creationId xmlns:p14="http://schemas.microsoft.com/office/powerpoint/2010/main" val="2739337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5D7E698-AC09-44E8-B923-5CD4808F395F}" type="slidenum">
              <a:rPr lang="zh-TW" altLang="en-US" smtClean="0"/>
              <a:pPr/>
              <a:t>24</a:t>
            </a:fld>
            <a:endParaRPr lang="zh-TW" altLang="en-US"/>
          </a:p>
        </p:txBody>
      </p:sp>
    </p:spTree>
    <p:extLst>
      <p:ext uri="{BB962C8B-B14F-4D97-AF65-F5344CB8AC3E}">
        <p14:creationId xmlns:p14="http://schemas.microsoft.com/office/powerpoint/2010/main" val="1317266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5D7E698-AC09-44E8-B923-5CD4808F395F}" type="slidenum">
              <a:rPr lang="zh-TW" altLang="en-US" smtClean="0"/>
              <a:pPr/>
              <a:t>25</a:t>
            </a:fld>
            <a:endParaRPr lang="zh-TW" altLang="en-US"/>
          </a:p>
        </p:txBody>
      </p:sp>
    </p:spTree>
    <p:extLst>
      <p:ext uri="{BB962C8B-B14F-4D97-AF65-F5344CB8AC3E}">
        <p14:creationId xmlns:p14="http://schemas.microsoft.com/office/powerpoint/2010/main" val="2751713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r>
              <a:rPr lang="zh-TW" altLang="en-US" dirty="0" smtClean="0"/>
              <a:t>分組、訂主題</a:t>
            </a:r>
            <a:endParaRPr lang="zh-TW" altLang="en-US" dirty="0"/>
          </a:p>
        </p:txBody>
      </p:sp>
      <p:sp>
        <p:nvSpPr>
          <p:cNvPr id="4" name="投影片編號版面配置區 3"/>
          <p:cNvSpPr>
            <a:spLocks noGrp="1"/>
          </p:cNvSpPr>
          <p:nvPr>
            <p:ph type="sldNum" sz="quarter" idx="10"/>
          </p:nvPr>
        </p:nvSpPr>
        <p:spPr/>
        <p:txBody>
          <a:bodyPr/>
          <a:lstStyle/>
          <a:p>
            <a:fld id="{058FACEB-F474-4192-A92D-E6C2CA5CAC6F}" type="slidenum">
              <a:rPr lang="zh-TW" altLang="en-US" smtClean="0"/>
              <a:pPr/>
              <a:t>6</a:t>
            </a:fld>
            <a:endParaRPr lang="zh-TW" altLang="en-US"/>
          </a:p>
        </p:txBody>
      </p:sp>
    </p:spTree>
    <p:extLst>
      <p:ext uri="{BB962C8B-B14F-4D97-AF65-F5344CB8AC3E}">
        <p14:creationId xmlns:p14="http://schemas.microsoft.com/office/powerpoint/2010/main" val="9003687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r>
              <a:rPr lang="zh-TW" altLang="en-US" dirty="0" smtClean="0"/>
              <a:t>學習表現</a:t>
            </a:r>
            <a:r>
              <a:rPr lang="en-US" altLang="zh-TW" dirty="0" smtClean="0"/>
              <a:t>/</a:t>
            </a:r>
            <a:r>
              <a:rPr lang="zh-TW" altLang="en-US" dirty="0" smtClean="0"/>
              <a:t>學習內容內涵字卡</a:t>
            </a:r>
            <a:r>
              <a:rPr lang="en-US" altLang="zh-TW" dirty="0" smtClean="0"/>
              <a:t>(</a:t>
            </a:r>
            <a:r>
              <a:rPr lang="zh-TW" altLang="en-US" dirty="0" smtClean="0"/>
              <a:t>分階段呈現</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058FACEB-F474-4192-A92D-E6C2CA5CAC6F}" type="slidenum">
              <a:rPr lang="zh-TW" altLang="en-US" smtClean="0"/>
              <a:pPr/>
              <a:t>26</a:t>
            </a:fld>
            <a:endParaRPr lang="zh-TW" altLang="en-US"/>
          </a:p>
        </p:txBody>
      </p:sp>
    </p:spTree>
    <p:extLst>
      <p:ext uri="{BB962C8B-B14F-4D97-AF65-F5344CB8AC3E}">
        <p14:creationId xmlns:p14="http://schemas.microsoft.com/office/powerpoint/2010/main" val="2077400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r>
              <a:rPr lang="zh-TW" altLang="en-US" dirty="0" smtClean="0"/>
              <a:t>雙向對應表</a:t>
            </a:r>
            <a:endParaRPr lang="zh-TW" altLang="en-US" dirty="0"/>
          </a:p>
        </p:txBody>
      </p:sp>
      <p:sp>
        <p:nvSpPr>
          <p:cNvPr id="4" name="投影片編號版面配置區 3"/>
          <p:cNvSpPr>
            <a:spLocks noGrp="1"/>
          </p:cNvSpPr>
          <p:nvPr>
            <p:ph type="sldNum" sz="quarter" idx="10"/>
          </p:nvPr>
        </p:nvSpPr>
        <p:spPr/>
        <p:txBody>
          <a:bodyPr/>
          <a:lstStyle/>
          <a:p>
            <a:fld id="{058FACEB-F474-4192-A92D-E6C2CA5CAC6F}" type="slidenum">
              <a:rPr lang="zh-TW" altLang="en-US" smtClean="0"/>
              <a:pPr/>
              <a:t>30</a:t>
            </a:fld>
            <a:endParaRPr lang="zh-TW" altLang="en-US"/>
          </a:p>
        </p:txBody>
      </p:sp>
    </p:spTree>
    <p:extLst>
      <p:ext uri="{BB962C8B-B14F-4D97-AF65-F5344CB8AC3E}">
        <p14:creationId xmlns:p14="http://schemas.microsoft.com/office/powerpoint/2010/main" val="2077400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p:txBody>
      </p:sp>
      <p:sp>
        <p:nvSpPr>
          <p:cNvPr id="4" name="投影片編號版面配置區 3"/>
          <p:cNvSpPr>
            <a:spLocks noGrp="1"/>
          </p:cNvSpPr>
          <p:nvPr>
            <p:ph type="sldNum" sz="quarter" idx="10"/>
          </p:nvPr>
        </p:nvSpPr>
        <p:spPr/>
        <p:txBody>
          <a:bodyPr/>
          <a:lstStyle/>
          <a:p>
            <a:pPr defTabSz="914400">
              <a:defRPr/>
            </a:pPr>
            <a:fld id="{441B34BE-96CA-4F4B-A36E-761707CF0B22}" type="slidenum">
              <a:rPr lang="zh-TW" altLang="en-US" smtClean="0">
                <a:solidFill>
                  <a:prstClr val="black"/>
                </a:solidFill>
              </a:rPr>
              <a:pPr defTabSz="914400">
                <a:defRPr/>
              </a:pPr>
              <a:t>31</a:t>
            </a:fld>
            <a:endParaRPr lang="zh-TW" altLang="en-US">
              <a:solidFill>
                <a:prstClr val="black"/>
              </a:solidFill>
            </a:endParaRPr>
          </a:p>
        </p:txBody>
      </p:sp>
    </p:spTree>
    <p:extLst>
      <p:ext uri="{BB962C8B-B14F-4D97-AF65-F5344CB8AC3E}">
        <p14:creationId xmlns:p14="http://schemas.microsoft.com/office/powerpoint/2010/main" val="560057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r>
              <a:rPr lang="zh-TW" altLang="en-US" dirty="0" smtClean="0"/>
              <a:t>評量選單</a:t>
            </a:r>
            <a:endParaRPr lang="zh-TW" altLang="en-US" dirty="0"/>
          </a:p>
        </p:txBody>
      </p:sp>
      <p:sp>
        <p:nvSpPr>
          <p:cNvPr id="4" name="投影片編號版面配置區 3"/>
          <p:cNvSpPr>
            <a:spLocks noGrp="1"/>
          </p:cNvSpPr>
          <p:nvPr>
            <p:ph type="sldNum" sz="quarter" idx="10"/>
          </p:nvPr>
        </p:nvSpPr>
        <p:spPr/>
        <p:txBody>
          <a:bodyPr/>
          <a:lstStyle/>
          <a:p>
            <a:fld id="{058FACEB-F474-4192-A92D-E6C2CA5CAC6F}" type="slidenum">
              <a:rPr lang="zh-TW" altLang="en-US" smtClean="0"/>
              <a:pPr/>
              <a:t>37</a:t>
            </a:fld>
            <a:endParaRPr lang="zh-TW" altLang="en-US"/>
          </a:p>
        </p:txBody>
      </p:sp>
    </p:spTree>
    <p:extLst>
      <p:ext uri="{BB962C8B-B14F-4D97-AF65-F5344CB8AC3E}">
        <p14:creationId xmlns:p14="http://schemas.microsoft.com/office/powerpoint/2010/main" val="20774008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smtClean="0"/>
              <a:t>紙筆評量的情意向度包括省思</a:t>
            </a:r>
            <a:r>
              <a:rPr lang="en-US" altLang="zh-TW" smtClean="0"/>
              <a:t>.</a:t>
            </a:r>
            <a:r>
              <a:rPr lang="zh-TW" altLang="en-US" smtClean="0"/>
              <a:t>回饋學習單等</a:t>
            </a:r>
          </a:p>
        </p:txBody>
      </p:sp>
      <p:sp>
        <p:nvSpPr>
          <p:cNvPr id="1638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F9036BF7-391C-41F9-9BBB-29E8AC3F3E90}" type="slidenum">
              <a:rPr lang="zh-TW" altLang="en-US">
                <a:solidFill>
                  <a:srgbClr val="000000"/>
                </a:solidFill>
                <a:latin typeface="Arial" panose="020B0604020202020204" pitchFamily="34" charset="0"/>
              </a:rPr>
              <a:pPr eaLnBrk="1" hangingPunct="1">
                <a:spcBef>
                  <a:spcPct val="0"/>
                </a:spcBef>
              </a:pPr>
              <a:t>39</a:t>
            </a:fld>
            <a:endParaRPr lang="en-US" altLang="zh-TW">
              <a:solidFill>
                <a:srgbClr val="000000"/>
              </a:solidFill>
              <a:latin typeface="Arial" panose="020B0604020202020204" pitchFamily="34" charset="0"/>
            </a:endParaRPr>
          </a:p>
        </p:txBody>
      </p:sp>
    </p:spTree>
    <p:extLst>
      <p:ext uri="{BB962C8B-B14F-4D97-AF65-F5344CB8AC3E}">
        <p14:creationId xmlns:p14="http://schemas.microsoft.com/office/powerpoint/2010/main" val="127960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5D7E698-AC09-44E8-B923-5CD4808F395F}" type="slidenum">
              <a:rPr lang="zh-TW" altLang="en-US" smtClean="0"/>
              <a:pPr/>
              <a:t>43</a:t>
            </a:fld>
            <a:endParaRPr lang="zh-TW" altLang="en-US"/>
          </a:p>
        </p:txBody>
      </p:sp>
    </p:spTree>
    <p:extLst>
      <p:ext uri="{BB962C8B-B14F-4D97-AF65-F5344CB8AC3E}">
        <p14:creationId xmlns:p14="http://schemas.microsoft.com/office/powerpoint/2010/main" val="1317266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5D7E698-AC09-44E8-B923-5CD4808F395F}" type="slidenum">
              <a:rPr lang="zh-TW" altLang="en-US" smtClean="0"/>
              <a:pPr/>
              <a:t>44</a:t>
            </a:fld>
            <a:endParaRPr lang="zh-TW" altLang="en-US"/>
          </a:p>
        </p:txBody>
      </p:sp>
    </p:spTree>
    <p:extLst>
      <p:ext uri="{BB962C8B-B14F-4D97-AF65-F5344CB8AC3E}">
        <p14:creationId xmlns:p14="http://schemas.microsoft.com/office/powerpoint/2010/main" val="2751713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58FACEB-F474-4192-A92D-E6C2CA5CAC6F}" type="slidenum">
              <a:rPr lang="zh-TW" altLang="en-US" smtClean="0"/>
              <a:pPr/>
              <a:t>45</a:t>
            </a:fld>
            <a:endParaRPr lang="zh-TW" altLang="en-US"/>
          </a:p>
        </p:txBody>
      </p:sp>
    </p:spTree>
    <p:extLst>
      <p:ext uri="{BB962C8B-B14F-4D97-AF65-F5344CB8AC3E}">
        <p14:creationId xmlns:p14="http://schemas.microsoft.com/office/powerpoint/2010/main" val="2077400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5D7E698-AC09-44E8-B923-5CD4808F395F}" type="slidenum">
              <a:rPr lang="zh-TW" altLang="en-US" smtClean="0"/>
              <a:pPr/>
              <a:t>46</a:t>
            </a:fld>
            <a:endParaRPr lang="zh-TW" altLang="en-US"/>
          </a:p>
        </p:txBody>
      </p:sp>
    </p:spTree>
    <p:extLst>
      <p:ext uri="{BB962C8B-B14F-4D97-AF65-F5344CB8AC3E}">
        <p14:creationId xmlns:p14="http://schemas.microsoft.com/office/powerpoint/2010/main" val="2751713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r>
              <a:rPr lang="zh-TW" altLang="en-US" dirty="0" smtClean="0"/>
              <a:t>呼應說明表</a:t>
            </a:r>
            <a:r>
              <a:rPr lang="en-US" altLang="zh-TW" dirty="0" smtClean="0"/>
              <a:t>(</a:t>
            </a:r>
            <a:r>
              <a:rPr lang="zh-TW" altLang="en-US" dirty="0" smtClean="0"/>
              <a:t>要不要用樓梯</a:t>
            </a:r>
            <a:r>
              <a:rPr lang="en-US" altLang="zh-TW" smtClean="0"/>
              <a:t>?)</a:t>
            </a:r>
            <a:endParaRPr lang="zh-TW" altLang="en-US" dirty="0"/>
          </a:p>
        </p:txBody>
      </p:sp>
      <p:sp>
        <p:nvSpPr>
          <p:cNvPr id="4" name="投影片編號版面配置區 3"/>
          <p:cNvSpPr>
            <a:spLocks noGrp="1"/>
          </p:cNvSpPr>
          <p:nvPr>
            <p:ph type="sldNum" sz="quarter" idx="10"/>
          </p:nvPr>
        </p:nvSpPr>
        <p:spPr/>
        <p:txBody>
          <a:bodyPr/>
          <a:lstStyle/>
          <a:p>
            <a:fld id="{058FACEB-F474-4192-A92D-E6C2CA5CAC6F}" type="slidenum">
              <a:rPr lang="zh-TW" altLang="en-US" smtClean="0"/>
              <a:pPr/>
              <a:t>47</a:t>
            </a:fld>
            <a:endParaRPr lang="zh-TW" altLang="en-US"/>
          </a:p>
        </p:txBody>
      </p:sp>
    </p:spTree>
    <p:extLst>
      <p:ext uri="{BB962C8B-B14F-4D97-AF65-F5344CB8AC3E}">
        <p14:creationId xmlns:p14="http://schemas.microsoft.com/office/powerpoint/2010/main" val="2077400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（二）學習內容分為</a:t>
            </a:r>
            <a:r>
              <a:rPr lang="en-US" altLang="zh-TW" dirty="0" smtClean="0"/>
              <a:t>9</a:t>
            </a:r>
            <a:r>
              <a:rPr lang="zh-TW" altLang="en-US" dirty="0" smtClean="0"/>
              <a:t>項主題，分別為： </a:t>
            </a:r>
          </a:p>
          <a:p>
            <a:r>
              <a:rPr lang="en-US" altLang="zh-TW" dirty="0" smtClean="0"/>
              <a:t>1.</a:t>
            </a:r>
            <a:r>
              <a:rPr lang="zh-TW" altLang="en-US" dirty="0" smtClean="0"/>
              <a:t>生長、發展與體適能：含「生長、發育、老化與死亡」與「體適能」</a:t>
            </a:r>
            <a:r>
              <a:rPr lang="en-US" altLang="zh-TW" dirty="0" smtClean="0"/>
              <a:t>2</a:t>
            </a:r>
            <a:r>
              <a:rPr lang="zh-TW" altLang="en-US" dirty="0" smtClean="0"/>
              <a:t>個次項目； </a:t>
            </a:r>
          </a:p>
          <a:p>
            <a:r>
              <a:rPr lang="en-US" altLang="zh-TW" dirty="0" smtClean="0"/>
              <a:t>2.</a:t>
            </a:r>
            <a:r>
              <a:rPr lang="zh-TW" altLang="en-US" dirty="0" smtClean="0"/>
              <a:t>安全生活與運動防護：含「安全教育與急救」、「藥物教育」、「運動傷害與防護」與「防衛性運動」</a:t>
            </a:r>
            <a:r>
              <a:rPr lang="en-US" altLang="zh-TW" dirty="0" smtClean="0"/>
              <a:t>4</a:t>
            </a:r>
            <a:r>
              <a:rPr lang="zh-TW" altLang="en-US" dirty="0" smtClean="0"/>
              <a:t>個次項目； </a:t>
            </a:r>
          </a:p>
          <a:p>
            <a:r>
              <a:rPr lang="en-US" altLang="zh-TW" dirty="0" smtClean="0"/>
              <a:t>3.</a:t>
            </a:r>
            <a:r>
              <a:rPr lang="zh-TW" altLang="en-US" dirty="0" smtClean="0"/>
              <a:t>群體健康與運動參與：含「健康環境」、「運動知識」、「水域休閒運動」、「戶外休閒運動」與「其他休閒運動」</a:t>
            </a:r>
            <a:r>
              <a:rPr lang="en-US" altLang="zh-TW" dirty="0" smtClean="0"/>
              <a:t>5</a:t>
            </a:r>
            <a:r>
              <a:rPr lang="zh-TW" altLang="en-US" dirty="0" smtClean="0"/>
              <a:t>個次項目； </a:t>
            </a:r>
          </a:p>
          <a:p>
            <a:r>
              <a:rPr lang="en-US" altLang="zh-TW" dirty="0" smtClean="0"/>
              <a:t>4.</a:t>
            </a:r>
            <a:r>
              <a:rPr lang="zh-TW" altLang="en-US" dirty="0" smtClean="0"/>
              <a:t>個人衛生與性教育：含「個人衛生與保健」與「性教育」</a:t>
            </a:r>
            <a:r>
              <a:rPr lang="en-US" altLang="zh-TW" dirty="0" smtClean="0"/>
              <a:t>2</a:t>
            </a:r>
            <a:r>
              <a:rPr lang="zh-TW" altLang="en-US" dirty="0" smtClean="0"/>
              <a:t>個次項目； </a:t>
            </a:r>
          </a:p>
          <a:p>
            <a:r>
              <a:rPr lang="en-US" altLang="zh-TW" dirty="0" smtClean="0"/>
              <a:t>5.</a:t>
            </a:r>
            <a:r>
              <a:rPr lang="zh-TW" altLang="en-US" dirty="0" smtClean="0"/>
              <a:t>人、食物與健康消費：含「人與食物」與「健康消費」</a:t>
            </a:r>
            <a:r>
              <a:rPr lang="en-US" altLang="zh-TW" dirty="0" smtClean="0"/>
              <a:t>2</a:t>
            </a:r>
            <a:r>
              <a:rPr lang="zh-TW" altLang="en-US" dirty="0" smtClean="0"/>
              <a:t>個次項目； </a:t>
            </a:r>
          </a:p>
          <a:p>
            <a:r>
              <a:rPr lang="en-US" altLang="zh-TW" dirty="0" smtClean="0"/>
              <a:t>6.</a:t>
            </a:r>
            <a:r>
              <a:rPr lang="zh-TW" altLang="en-US" dirty="0" smtClean="0"/>
              <a:t>身心健康與疾病預防：含「健康心理」與「健康促進與疾病預防」</a:t>
            </a:r>
            <a:r>
              <a:rPr lang="en-US" altLang="zh-TW" dirty="0" smtClean="0"/>
              <a:t>2</a:t>
            </a:r>
            <a:r>
              <a:rPr lang="zh-TW" altLang="en-US" dirty="0" smtClean="0"/>
              <a:t>個次項目； </a:t>
            </a:r>
          </a:p>
          <a:p>
            <a:r>
              <a:rPr lang="en-US" altLang="zh-TW" dirty="0" smtClean="0"/>
              <a:t>7.</a:t>
            </a:r>
            <a:r>
              <a:rPr lang="zh-TW" altLang="en-US" dirty="0" smtClean="0"/>
              <a:t>挑戰類型運動：含「田徑」與「游泳」</a:t>
            </a:r>
            <a:r>
              <a:rPr lang="en-US" altLang="zh-TW" dirty="0" smtClean="0"/>
              <a:t>2</a:t>
            </a:r>
            <a:r>
              <a:rPr lang="zh-TW" altLang="en-US" dirty="0" smtClean="0"/>
              <a:t>個次項目； </a:t>
            </a:r>
          </a:p>
          <a:p>
            <a:r>
              <a:rPr lang="en-US" altLang="zh-TW" dirty="0" smtClean="0"/>
              <a:t>8.</a:t>
            </a:r>
            <a:r>
              <a:rPr lang="zh-TW" altLang="en-US" dirty="0" smtClean="0"/>
              <a:t>競爭類型運動：含「網∕牆性球類運動」、「陣地攻守性球類運動」、「標的性球類運動」與「守備∕跑分性球類運動」</a:t>
            </a:r>
            <a:r>
              <a:rPr lang="en-US" altLang="zh-TW" dirty="0" smtClean="0"/>
              <a:t>4</a:t>
            </a:r>
            <a:r>
              <a:rPr lang="zh-TW" altLang="en-US" dirty="0" smtClean="0"/>
              <a:t>個次項目； </a:t>
            </a:r>
            <a:endParaRPr lang="en-US" altLang="zh-TW" dirty="0" smtClean="0"/>
          </a:p>
          <a:p>
            <a:r>
              <a:rPr lang="en-US" altLang="zh-TW" dirty="0" smtClean="0"/>
              <a:t>9.</a:t>
            </a:r>
            <a:r>
              <a:rPr lang="zh-TW" altLang="en-US" dirty="0" smtClean="0"/>
              <a:t>表現類型運動：含「體操」、「舞蹈」與「民俗運動」</a:t>
            </a:r>
            <a:r>
              <a:rPr lang="en-US" altLang="zh-TW" dirty="0" smtClean="0"/>
              <a:t>3</a:t>
            </a:r>
            <a:r>
              <a:rPr lang="zh-TW" altLang="en-US" dirty="0" smtClean="0"/>
              <a:t>個次項目。 </a:t>
            </a:r>
            <a:endParaRPr lang="zh-TW" altLang="en-US" dirty="0"/>
          </a:p>
        </p:txBody>
      </p:sp>
      <p:sp>
        <p:nvSpPr>
          <p:cNvPr id="4" name="投影片編號版面配置區 3"/>
          <p:cNvSpPr>
            <a:spLocks noGrp="1"/>
          </p:cNvSpPr>
          <p:nvPr>
            <p:ph type="sldNum" sz="quarter" idx="10"/>
          </p:nvPr>
        </p:nvSpPr>
        <p:spPr/>
        <p:txBody>
          <a:bodyPr/>
          <a:lstStyle/>
          <a:p>
            <a:fld id="{D2CC8605-3E19-4A7E-82CF-7E05D7B5143C}" type="slidenum">
              <a:rPr lang="zh-TW" altLang="en-US" smtClean="0"/>
              <a:pPr/>
              <a:t>7</a:t>
            </a:fld>
            <a:endParaRPr lang="en-US" altLang="zh-TW"/>
          </a:p>
        </p:txBody>
      </p:sp>
    </p:spTree>
    <p:extLst>
      <p:ext uri="{BB962C8B-B14F-4D97-AF65-F5344CB8AC3E}">
        <p14:creationId xmlns:p14="http://schemas.microsoft.com/office/powerpoint/2010/main" val="25647015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5D7E698-AC09-44E8-B923-5CD4808F395F}" type="slidenum">
              <a:rPr lang="zh-TW" altLang="en-US" smtClean="0"/>
              <a:pPr/>
              <a:t>50</a:t>
            </a:fld>
            <a:endParaRPr lang="zh-TW" altLang="en-US"/>
          </a:p>
        </p:txBody>
      </p:sp>
    </p:spTree>
    <p:extLst>
      <p:ext uri="{BB962C8B-B14F-4D97-AF65-F5344CB8AC3E}">
        <p14:creationId xmlns:p14="http://schemas.microsoft.com/office/powerpoint/2010/main" val="27517132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5D7E698-AC09-44E8-B923-5CD4808F395F}" type="slidenum">
              <a:rPr lang="zh-TW" altLang="en-US" smtClean="0"/>
              <a:pPr/>
              <a:t>51</a:t>
            </a:fld>
            <a:endParaRPr lang="zh-TW" altLang="en-US"/>
          </a:p>
        </p:txBody>
      </p:sp>
    </p:spTree>
    <p:extLst>
      <p:ext uri="{BB962C8B-B14F-4D97-AF65-F5344CB8AC3E}">
        <p14:creationId xmlns:p14="http://schemas.microsoft.com/office/powerpoint/2010/main" val="27517132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D2CC8605-3E19-4A7E-82CF-7E05D7B5143C}" type="slidenum">
              <a:rPr lang="zh-TW" altLang="en-US" smtClean="0"/>
              <a:pPr/>
              <a:t>52</a:t>
            </a:fld>
            <a:endParaRPr lang="en-US" altLang="zh-TW"/>
          </a:p>
        </p:txBody>
      </p:sp>
    </p:spTree>
    <p:extLst>
      <p:ext uri="{BB962C8B-B14F-4D97-AF65-F5344CB8AC3E}">
        <p14:creationId xmlns:p14="http://schemas.microsoft.com/office/powerpoint/2010/main" val="936327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5D7E698-AC09-44E8-B923-5CD4808F395F}" type="slidenum">
              <a:rPr lang="zh-TW" altLang="en-US" smtClean="0"/>
              <a:pPr/>
              <a:t>8</a:t>
            </a:fld>
            <a:endParaRPr lang="zh-TW" altLang="en-US"/>
          </a:p>
        </p:txBody>
      </p:sp>
    </p:spTree>
    <p:extLst>
      <p:ext uri="{BB962C8B-B14F-4D97-AF65-F5344CB8AC3E}">
        <p14:creationId xmlns:p14="http://schemas.microsoft.com/office/powerpoint/2010/main" val="2956234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r>
              <a:rPr lang="zh-TW" altLang="en-US" dirty="0" smtClean="0"/>
              <a:t>核心問題說明檔</a:t>
            </a:r>
            <a:endParaRPr lang="zh-TW" altLang="en-US" dirty="0"/>
          </a:p>
        </p:txBody>
      </p:sp>
      <p:sp>
        <p:nvSpPr>
          <p:cNvPr id="4" name="投影片編號版面配置區 3"/>
          <p:cNvSpPr>
            <a:spLocks noGrp="1"/>
          </p:cNvSpPr>
          <p:nvPr>
            <p:ph type="sldNum" sz="quarter" idx="10"/>
          </p:nvPr>
        </p:nvSpPr>
        <p:spPr/>
        <p:txBody>
          <a:bodyPr/>
          <a:lstStyle/>
          <a:p>
            <a:fld id="{058FACEB-F474-4192-A92D-E6C2CA5CAC6F}" type="slidenum">
              <a:rPr lang="zh-TW" altLang="en-US" smtClean="0"/>
              <a:pPr/>
              <a:t>9</a:t>
            </a:fld>
            <a:endParaRPr lang="zh-TW" altLang="en-US"/>
          </a:p>
        </p:txBody>
      </p:sp>
    </p:spTree>
    <p:extLst>
      <p:ext uri="{BB962C8B-B14F-4D97-AF65-F5344CB8AC3E}">
        <p14:creationId xmlns:p14="http://schemas.microsoft.com/office/powerpoint/2010/main" val="936907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為什麼要提核心問題</a:t>
            </a:r>
            <a:r>
              <a:rPr lang="en-US" altLang="zh-TW" dirty="0"/>
              <a:t>?</a:t>
            </a:r>
          </a:p>
          <a:p>
            <a:r>
              <a:rPr lang="zh-TW" altLang="en-US" dirty="0"/>
              <a:t>學生可以在探究核心問題的歷程中長出知識</a:t>
            </a:r>
            <a:endParaRPr lang="en-US" altLang="zh-TW" dirty="0"/>
          </a:p>
          <a:p>
            <a:r>
              <a:rPr lang="zh-TW" altLang="en-US" dirty="0"/>
              <a:t>有人說跨領域課程就很</a:t>
            </a:r>
            <a:r>
              <a:rPr lang="en-US" altLang="zh-TW" dirty="0"/>
              <a:t>low</a:t>
            </a:r>
            <a:r>
              <a:rPr lang="zh-TW" altLang="en-US" dirty="0"/>
              <a:t>就體驗式的其實不是喔</a:t>
            </a:r>
            <a:endParaRPr lang="en-US" altLang="zh-TW" dirty="0"/>
          </a:p>
          <a:p>
            <a:r>
              <a:rPr lang="zh-TW" altLang="en-US" dirty="0"/>
              <a:t>它既然要解決一個跨領域課程他是需要有認知長出來的  需要統整學科內容知識的</a:t>
            </a:r>
            <a:endParaRPr lang="en-US" altLang="zh-TW" dirty="0"/>
          </a:p>
          <a:p>
            <a:r>
              <a:rPr lang="zh-TW" altLang="en-US" dirty="0"/>
              <a:t>因此透過探究可以讓學科內容知識得以被應用檢證而更深化其學習</a:t>
            </a:r>
            <a:endParaRPr lang="en-US" altLang="zh-TW" dirty="0"/>
          </a:p>
          <a:p>
            <a:r>
              <a:rPr lang="zh-TW" altLang="en-US" dirty="0"/>
              <a:t>探究核心問題需要技能的因此可以培養其學科的技能探究的技能</a:t>
            </a:r>
            <a:endParaRPr lang="en-US" altLang="zh-TW" dirty="0"/>
          </a:p>
          <a:p>
            <a:r>
              <a:rPr lang="zh-TW" altLang="en-US" dirty="0"/>
              <a:t>透過核心問題的探究更可以引發其態度</a:t>
            </a:r>
            <a:endParaRPr lang="en-US" altLang="zh-TW" dirty="0"/>
          </a:p>
          <a:p>
            <a:r>
              <a:rPr lang="zh-TW" altLang="en-US" dirty="0"/>
              <a:t>這樣來達到我們的學習目標</a:t>
            </a:r>
            <a:endParaRPr lang="en-US" altLang="zh-TW" dirty="0"/>
          </a:p>
          <a:p>
            <a:r>
              <a:rPr lang="zh-TW" altLang="en-US" dirty="0"/>
              <a:t>這個就是我們核心問題的位置</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71543E43-8FEB-4398-AAB6-03A94B7B4D4C}" type="slidenum">
              <a:rPr lang="zh-TW" altLang="en-US" smtClean="0"/>
              <a:pPr/>
              <a:t>11</a:t>
            </a:fld>
            <a:endParaRPr lang="zh-TW" altLang="en-US"/>
          </a:p>
        </p:txBody>
      </p:sp>
    </p:spTree>
    <p:extLst>
      <p:ext uri="{BB962C8B-B14F-4D97-AF65-F5344CB8AC3E}">
        <p14:creationId xmlns:p14="http://schemas.microsoft.com/office/powerpoint/2010/main" val="345938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 typeface="Wingdings" panose="05000000000000000000" pitchFamily="2" charset="2"/>
              <a:buNone/>
            </a:pPr>
            <a:endParaRPr lang="zh-TW" altLang="en-US" dirty="0" smtClean="0"/>
          </a:p>
        </p:txBody>
      </p:sp>
      <p:sp>
        <p:nvSpPr>
          <p:cNvPr id="19459"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C8B4E3EF-65C0-4ED7-965C-9EEA7497D3D1}" type="slidenum">
              <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rPr>
              <a:pPr marL="0" marR="0" lvl="0" indent="0" algn="r" defTabSz="914400" rtl="0" eaLnBrk="1" fontAlgn="auto" latinLnBrk="0" hangingPunct="1">
                <a:lnSpc>
                  <a:spcPct val="100000"/>
                </a:lnSpc>
                <a:spcBef>
                  <a:spcPct val="0"/>
                </a:spcBef>
                <a:spcAft>
                  <a:spcPts val="0"/>
                </a:spcAft>
                <a:buClrTx/>
                <a:buSzTx/>
                <a:buFontTx/>
                <a:buNone/>
                <a:tabLst/>
                <a:defRPr/>
              </a:pPr>
              <a:t>12</a:t>
            </a:fld>
            <a:endPar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2325004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a:t>德仁版</a:t>
            </a:r>
          </a:p>
        </p:txBody>
      </p:sp>
      <p:sp>
        <p:nvSpPr>
          <p:cNvPr id="4" name="投影片編號版面配置區 3"/>
          <p:cNvSpPr>
            <a:spLocks noGrp="1"/>
          </p:cNvSpPr>
          <p:nvPr>
            <p:ph type="sldNum" sz="quarter" idx="10"/>
          </p:nvPr>
        </p:nvSpPr>
        <p:spPr/>
        <p:txBody>
          <a:bodyPr/>
          <a:lstStyle/>
          <a:p>
            <a:pPr>
              <a:defRPr/>
            </a:pPr>
            <a:fld id="{71543E43-8FEB-4398-AAB6-03A94B7B4D4C}" type="slidenum">
              <a:rPr lang="zh-TW" altLang="en-US" smtClean="0">
                <a:solidFill>
                  <a:prstClr val="black"/>
                </a:solidFill>
              </a:rPr>
              <a:pPr>
                <a:defRPr/>
              </a:pPr>
              <a:t>13</a:t>
            </a:fld>
            <a:endParaRPr lang="zh-TW" altLang="en-US">
              <a:solidFill>
                <a:prstClr val="black"/>
              </a:solidFill>
            </a:endParaRPr>
          </a:p>
        </p:txBody>
      </p:sp>
    </p:spTree>
    <p:extLst>
      <p:ext uri="{BB962C8B-B14F-4D97-AF65-F5344CB8AC3E}">
        <p14:creationId xmlns:p14="http://schemas.microsoft.com/office/powerpoint/2010/main" val="1369383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r>
              <a:rPr lang="zh-TW" altLang="en-US" dirty="0" smtClean="0"/>
              <a:t>核心問題說明檔</a:t>
            </a:r>
            <a:endParaRPr lang="zh-TW" altLang="en-US" dirty="0"/>
          </a:p>
        </p:txBody>
      </p:sp>
      <p:sp>
        <p:nvSpPr>
          <p:cNvPr id="4" name="投影片編號版面配置區 3"/>
          <p:cNvSpPr>
            <a:spLocks noGrp="1"/>
          </p:cNvSpPr>
          <p:nvPr>
            <p:ph type="sldNum" sz="quarter" idx="10"/>
          </p:nvPr>
        </p:nvSpPr>
        <p:spPr/>
        <p:txBody>
          <a:bodyPr/>
          <a:lstStyle/>
          <a:p>
            <a:fld id="{058FACEB-F474-4192-A92D-E6C2CA5CAC6F}" type="slidenum">
              <a:rPr lang="zh-TW" altLang="en-US" smtClean="0"/>
              <a:pPr/>
              <a:t>14</a:t>
            </a:fld>
            <a:endParaRPr lang="zh-TW" altLang="en-US"/>
          </a:p>
        </p:txBody>
      </p:sp>
    </p:spTree>
    <p:extLst>
      <p:ext uri="{BB962C8B-B14F-4D97-AF65-F5344CB8AC3E}">
        <p14:creationId xmlns:p14="http://schemas.microsoft.com/office/powerpoint/2010/main" val="936907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B344EBA7-D1BE-49CE-A43D-E3A4A4F5BBB5}" type="datetimeFigureOut">
              <a:rPr lang="zh-TW" altLang="en-US" smtClean="0"/>
              <a:pPr/>
              <a:t>2019/10/27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8B5CCBB-BFD3-431D-9C0A-4269E2581513}"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344EBA7-D1BE-49CE-A43D-E3A4A4F5BBB5}" type="datetimeFigureOut">
              <a:rPr lang="zh-TW" altLang="en-US" smtClean="0"/>
              <a:pPr/>
              <a:t>2019/10/27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8B5CCBB-BFD3-431D-9C0A-4269E2581513}"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344EBA7-D1BE-49CE-A43D-E3A4A4F5BBB5}" type="datetimeFigureOut">
              <a:rPr lang="zh-TW" altLang="en-US" smtClean="0"/>
              <a:pPr/>
              <a:t>2019/10/27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8B5CCBB-BFD3-431D-9C0A-4269E2581513}"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344EBA7-D1BE-49CE-A43D-E3A4A4F5BBB5}" type="datetimeFigureOut">
              <a:rPr lang="zh-TW" altLang="en-US" smtClean="0"/>
              <a:pPr/>
              <a:t>2019/10/27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8B5CCBB-BFD3-431D-9C0A-4269E2581513}"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B344EBA7-D1BE-49CE-A43D-E3A4A4F5BBB5}" type="datetimeFigureOut">
              <a:rPr lang="zh-TW" altLang="en-US" smtClean="0"/>
              <a:pPr/>
              <a:t>2019/10/27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8B5CCBB-BFD3-431D-9C0A-4269E2581513}"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B344EBA7-D1BE-49CE-A43D-E3A4A4F5BBB5}" type="datetimeFigureOut">
              <a:rPr lang="zh-TW" altLang="en-US" smtClean="0"/>
              <a:pPr/>
              <a:t>2019/10/27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8B5CCBB-BFD3-431D-9C0A-4269E2581513}"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B344EBA7-D1BE-49CE-A43D-E3A4A4F5BBB5}" type="datetimeFigureOut">
              <a:rPr lang="zh-TW" altLang="en-US" smtClean="0"/>
              <a:pPr/>
              <a:t>2019/10/27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98B5CCBB-BFD3-431D-9C0A-4269E2581513}"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B344EBA7-D1BE-49CE-A43D-E3A4A4F5BBB5}" type="datetimeFigureOut">
              <a:rPr lang="zh-TW" altLang="en-US" smtClean="0"/>
              <a:pPr/>
              <a:t>2019/10/27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98B5CCBB-BFD3-431D-9C0A-4269E2581513}"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344EBA7-D1BE-49CE-A43D-E3A4A4F5BBB5}" type="datetimeFigureOut">
              <a:rPr lang="zh-TW" altLang="en-US" smtClean="0"/>
              <a:pPr/>
              <a:t>2019/10/27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8B5CCBB-BFD3-431D-9C0A-4269E2581513}"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B344EBA7-D1BE-49CE-A43D-E3A4A4F5BBB5}" type="datetimeFigureOut">
              <a:rPr lang="zh-TW" altLang="en-US" smtClean="0"/>
              <a:pPr/>
              <a:t>2019/10/27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8B5CCBB-BFD3-431D-9C0A-4269E2581513}"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B344EBA7-D1BE-49CE-A43D-E3A4A4F5BBB5}" type="datetimeFigureOut">
              <a:rPr lang="zh-TW" altLang="en-US" smtClean="0"/>
              <a:pPr/>
              <a:t>2019/10/27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8B5CCBB-BFD3-431D-9C0A-4269E2581513}"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4EBA7-D1BE-49CE-A43D-E3A4A4F5BBB5}" type="datetimeFigureOut">
              <a:rPr lang="zh-TW" altLang="en-US" smtClean="0"/>
              <a:pPr/>
              <a:t>2019/10/27</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B5CCBB-BFD3-431D-9C0A-4269E2581513}"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2.png"/><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2.png"/><Relationship Id="rId4" Type="http://schemas.microsoft.com/office/2007/relationships/hdphoto" Target="../media/hdphoto4.wdp"/><Relationship Id="rId9"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2.png"/><Relationship Id="rId10" Type="http://schemas.openxmlformats.org/officeDocument/2006/relationships/image" Target="../media/image33.png"/><Relationship Id="rId4" Type="http://schemas.microsoft.com/office/2007/relationships/hdphoto" Target="../media/hdphoto4.wdp"/><Relationship Id="rId9"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6.png"/><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6.png"/><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6.png"/><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6.png"/><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860032" y="332656"/>
            <a:ext cx="4054475"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ctrTitle"/>
          </p:nvPr>
        </p:nvSpPr>
        <p:spPr>
          <a:xfrm>
            <a:off x="323528" y="836712"/>
            <a:ext cx="7772400" cy="2232248"/>
          </a:xfrm>
        </p:spPr>
        <p:txBody>
          <a:bodyPr>
            <a:noAutofit/>
          </a:bodyPr>
          <a:lstStyle/>
          <a:p>
            <a:r>
              <a:rPr lang="zh-TW" altLang="en-US" dirty="0" smtClean="0">
                <a:latin typeface="微軟正黑體" panose="020B0604030504040204" pitchFamily="34" charset="-120"/>
                <a:ea typeface="微軟正黑體" panose="020B0604030504040204" pitchFamily="34" charset="-120"/>
              </a:rPr>
              <a:t>十二年國民基本教育</a:t>
            </a:r>
            <a:r>
              <a:rPr lang="en-US" altLang="zh-TW" sz="5000" dirty="0" smtClean="0">
                <a:latin typeface="微軟正黑體" panose="020B0604030504040204" pitchFamily="34" charset="-120"/>
                <a:ea typeface="微軟正黑體" panose="020B0604030504040204" pitchFamily="34" charset="-120"/>
              </a:rPr>
              <a:t/>
            </a:r>
            <a:br>
              <a:rPr lang="en-US" altLang="zh-TW" sz="5000" dirty="0" smtClean="0">
                <a:latin typeface="微軟正黑體" panose="020B0604030504040204" pitchFamily="34" charset="-120"/>
                <a:ea typeface="微軟正黑體" panose="020B0604030504040204" pitchFamily="34" charset="-120"/>
              </a:rPr>
            </a:br>
            <a:r>
              <a:rPr lang="zh-TW" altLang="en-US" sz="5000" dirty="0">
                <a:latin typeface="微軟正黑體" panose="020B0604030504040204" pitchFamily="34" charset="-120"/>
                <a:ea typeface="微軟正黑體" panose="020B0604030504040204" pitchFamily="34" charset="-120"/>
              </a:rPr>
              <a:t>健康與體育</a:t>
            </a:r>
            <a:r>
              <a:rPr lang="zh-TW" altLang="en-US" sz="5000" dirty="0" smtClean="0">
                <a:latin typeface="微軟正黑體" panose="020B0604030504040204" pitchFamily="34" charset="-120"/>
                <a:ea typeface="微軟正黑體" panose="020B0604030504040204" pitchFamily="34" charset="-120"/>
              </a:rPr>
              <a:t>素養導向教學</a:t>
            </a:r>
            <a:r>
              <a:rPr lang="en-US" altLang="zh-TW" sz="5000" dirty="0" smtClean="0">
                <a:latin typeface="微軟正黑體" panose="020B0604030504040204" pitchFamily="34" charset="-120"/>
                <a:ea typeface="微軟正黑體" panose="020B0604030504040204" pitchFamily="34" charset="-120"/>
              </a:rPr>
              <a:t/>
            </a:r>
            <a:br>
              <a:rPr lang="en-US" altLang="zh-TW" sz="5000" dirty="0" smtClean="0">
                <a:latin typeface="微軟正黑體" panose="020B0604030504040204" pitchFamily="34" charset="-120"/>
                <a:ea typeface="微軟正黑體" panose="020B0604030504040204" pitchFamily="34" charset="-120"/>
              </a:rPr>
            </a:br>
            <a:r>
              <a:rPr lang="zh-TW" altLang="en-US" sz="5000" dirty="0">
                <a:latin typeface="微軟正黑體" panose="020B0604030504040204" pitchFamily="34" charset="-120"/>
                <a:ea typeface="微軟正黑體" panose="020B0604030504040204" pitchFamily="34" charset="-120"/>
              </a:rPr>
              <a:t>深化教學課程</a:t>
            </a:r>
            <a:r>
              <a:rPr lang="zh-TW" altLang="en-US" sz="5000" dirty="0" smtClean="0">
                <a:latin typeface="微軟正黑體" panose="020B0604030504040204" pitchFamily="34" charset="-120"/>
                <a:ea typeface="微軟正黑體" panose="020B0604030504040204" pitchFamily="34" charset="-120"/>
              </a:rPr>
              <a:t>設計概念</a:t>
            </a:r>
            <a:endParaRPr lang="zh-TW" altLang="en-US" sz="5000" dirty="0">
              <a:latin typeface="微軟正黑體" panose="020B0604030504040204" pitchFamily="34" charset="-120"/>
              <a:ea typeface="微軟正黑體" panose="020B0604030504040204" pitchFamily="34" charset="-120"/>
            </a:endParaRPr>
          </a:p>
        </p:txBody>
      </p:sp>
      <p:sp>
        <p:nvSpPr>
          <p:cNvPr id="3" name="副標題 2"/>
          <p:cNvSpPr>
            <a:spLocks noGrp="1"/>
          </p:cNvSpPr>
          <p:nvPr>
            <p:ph type="subTitle" idx="1"/>
          </p:nvPr>
        </p:nvSpPr>
        <p:spPr>
          <a:xfrm>
            <a:off x="1331640" y="5661248"/>
            <a:ext cx="6400800" cy="841648"/>
          </a:xfrm>
        </p:spPr>
        <p:txBody>
          <a:bodyPr/>
          <a:lstStyle/>
          <a:p>
            <a:r>
              <a:rPr lang="en-US" altLang="zh-TW" b="1" dirty="0" smtClean="0"/>
              <a:t>108</a:t>
            </a:r>
            <a:r>
              <a:rPr lang="zh-TW" altLang="en-US" b="1" dirty="0" smtClean="0"/>
              <a:t>學年度分區研討會</a:t>
            </a:r>
            <a:endParaRPr lang="zh-TW" altLang="en-US" b="1" dirty="0"/>
          </a:p>
        </p:txBody>
      </p:sp>
    </p:spTree>
    <p:extLst>
      <p:ext uri="{BB962C8B-B14F-4D97-AF65-F5344CB8AC3E}">
        <p14:creationId xmlns:p14="http://schemas.microsoft.com/office/powerpoint/2010/main" val="660059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7504" y="476672"/>
            <a:ext cx="8640960" cy="4648051"/>
          </a:xfrm>
          <a:prstGeom prst="rect">
            <a:avLst/>
          </a:prstGeom>
        </p:spPr>
      </p:pic>
      <p:sp>
        <p:nvSpPr>
          <p:cNvPr id="5" name="標題 1"/>
          <p:cNvSpPr>
            <a:spLocks noGrp="1"/>
          </p:cNvSpPr>
          <p:nvPr>
            <p:ph type="title"/>
          </p:nvPr>
        </p:nvSpPr>
        <p:spPr>
          <a:xfrm>
            <a:off x="755576" y="5229200"/>
            <a:ext cx="7624427" cy="699731"/>
          </a:xfrm>
        </p:spPr>
        <p:txBody>
          <a:bodyPr>
            <a:normAutofit/>
          </a:bodyPr>
          <a:lstStyle/>
          <a:p>
            <a:pPr algn="ctr"/>
            <a:r>
              <a:rPr lang="zh-TW" altLang="en-US" sz="3000" b="1" dirty="0" smtClean="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課程設計架構</a:t>
            </a:r>
            <a:r>
              <a:rPr lang="en-US" altLang="zh-TW" sz="3000" b="1" dirty="0" smtClean="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000" b="1" dirty="0" smtClean="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脈絡</a:t>
            </a:r>
            <a:endParaRPr lang="zh-TW" altLang="en-US" sz="30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66485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95330" y="3152002"/>
            <a:ext cx="1258677" cy="704037"/>
          </a:xfrm>
          <a:prstGeom prst="rect">
            <a:avLst/>
          </a:prstGeom>
          <a:solidFill>
            <a:srgbClr val="C00000"/>
          </a:solidFill>
        </p:spPr>
        <p:txBody>
          <a:bodyPr wrap="square" lIns="68579" tIns="34289" rIns="68579" bIns="34289">
            <a:spAutoFit/>
          </a:bodyPr>
          <a:lstStyle/>
          <a:p>
            <a:pPr algn="ctr">
              <a:defRPr/>
            </a:pPr>
            <a:r>
              <a:rPr lang="zh-TW" altLang="en-US" sz="4125" b="1" dirty="0">
                <a:solidFill>
                  <a:prstClr val="white"/>
                </a:solidFill>
                <a:latin typeface="微軟正黑體" panose="020B0604030504040204" pitchFamily="34" charset="-120"/>
                <a:ea typeface="微軟正黑體" panose="020B0604030504040204" pitchFamily="34" charset="-120"/>
              </a:rPr>
              <a:t>態度</a:t>
            </a:r>
          </a:p>
        </p:txBody>
      </p:sp>
      <p:sp>
        <p:nvSpPr>
          <p:cNvPr id="4" name="矩形 3"/>
          <p:cNvSpPr/>
          <p:nvPr/>
        </p:nvSpPr>
        <p:spPr>
          <a:xfrm>
            <a:off x="3928479" y="3152002"/>
            <a:ext cx="1196479" cy="704037"/>
          </a:xfrm>
          <a:prstGeom prst="rect">
            <a:avLst/>
          </a:prstGeom>
          <a:solidFill>
            <a:schemeClr val="accent5">
              <a:lumMod val="75000"/>
            </a:schemeClr>
          </a:solidFill>
        </p:spPr>
        <p:txBody>
          <a:bodyPr wrap="none" lIns="68579" tIns="34289" rIns="68579" bIns="34289">
            <a:spAutoFit/>
          </a:bodyPr>
          <a:lstStyle/>
          <a:p>
            <a:pPr algn="ctr">
              <a:defRPr/>
            </a:pPr>
            <a:r>
              <a:rPr lang="zh-TW" altLang="en-US" sz="4125" b="1" dirty="0">
                <a:solidFill>
                  <a:prstClr val="white"/>
                </a:solidFill>
                <a:latin typeface="微軟正黑體" panose="020B0604030504040204" pitchFamily="34" charset="-120"/>
                <a:ea typeface="微軟正黑體" panose="020B0604030504040204" pitchFamily="34" charset="-120"/>
              </a:rPr>
              <a:t>技能</a:t>
            </a:r>
          </a:p>
        </p:txBody>
      </p:sp>
      <p:sp>
        <p:nvSpPr>
          <p:cNvPr id="5" name="矩形 4"/>
          <p:cNvSpPr/>
          <p:nvPr/>
        </p:nvSpPr>
        <p:spPr>
          <a:xfrm>
            <a:off x="5706075" y="3152002"/>
            <a:ext cx="1196479" cy="704037"/>
          </a:xfrm>
          <a:prstGeom prst="rect">
            <a:avLst/>
          </a:prstGeom>
          <a:solidFill>
            <a:schemeClr val="accent4">
              <a:lumMod val="75000"/>
            </a:schemeClr>
          </a:solidFill>
        </p:spPr>
        <p:txBody>
          <a:bodyPr wrap="none" lIns="68579" tIns="34289" rIns="68579" bIns="34289">
            <a:spAutoFit/>
          </a:bodyPr>
          <a:lstStyle/>
          <a:p>
            <a:pPr algn="ctr">
              <a:defRPr/>
            </a:pPr>
            <a:r>
              <a:rPr lang="zh-TW" altLang="en-US" sz="4125" b="1" dirty="0">
                <a:solidFill>
                  <a:prstClr val="white"/>
                </a:solidFill>
                <a:latin typeface="微軟正黑體" panose="020B0604030504040204" pitchFamily="34" charset="-120"/>
                <a:ea typeface="微軟正黑體" panose="020B0604030504040204" pitchFamily="34" charset="-120"/>
              </a:rPr>
              <a:t>認知</a:t>
            </a:r>
          </a:p>
        </p:txBody>
      </p:sp>
      <p:sp>
        <p:nvSpPr>
          <p:cNvPr id="2" name="矩形 1"/>
          <p:cNvSpPr/>
          <p:nvPr/>
        </p:nvSpPr>
        <p:spPr>
          <a:xfrm>
            <a:off x="3460210" y="1471535"/>
            <a:ext cx="2254461" cy="704037"/>
          </a:xfrm>
          <a:prstGeom prst="rect">
            <a:avLst/>
          </a:prstGeom>
          <a:solidFill>
            <a:srgbClr val="7030A0"/>
          </a:solidFill>
          <a:ln>
            <a:solidFill>
              <a:schemeClr val="accent3">
                <a:lumMod val="50000"/>
              </a:schemeClr>
            </a:solidFill>
          </a:ln>
        </p:spPr>
        <p:txBody>
          <a:bodyPr wrap="none" lIns="68579" tIns="34289" rIns="68579" bIns="34289">
            <a:spAutoFit/>
          </a:bodyPr>
          <a:lstStyle/>
          <a:p>
            <a:pPr algn="ctr">
              <a:defRPr/>
            </a:pPr>
            <a:r>
              <a:rPr lang="zh-TW" altLang="en-US" sz="4125" b="1" dirty="0">
                <a:solidFill>
                  <a:srgbClr val="E8D8F4"/>
                </a:solidFill>
                <a:latin typeface="微軟正黑體" panose="020B0604030504040204" pitchFamily="34" charset="-120"/>
                <a:ea typeface="微軟正黑體" panose="020B0604030504040204" pitchFamily="34" charset="-120"/>
              </a:rPr>
              <a:t>學習目標</a:t>
            </a:r>
          </a:p>
        </p:txBody>
      </p:sp>
      <p:sp>
        <p:nvSpPr>
          <p:cNvPr id="6" name="矩形 5"/>
          <p:cNvSpPr/>
          <p:nvPr/>
        </p:nvSpPr>
        <p:spPr>
          <a:xfrm>
            <a:off x="3460210" y="4956408"/>
            <a:ext cx="2254461" cy="704037"/>
          </a:xfrm>
          <a:prstGeom prst="rect">
            <a:avLst/>
          </a:prstGeom>
          <a:solidFill>
            <a:schemeClr val="accent6">
              <a:lumMod val="50000"/>
            </a:schemeClr>
          </a:solidFill>
        </p:spPr>
        <p:txBody>
          <a:bodyPr wrap="none" lIns="68579" tIns="34289" rIns="68579" bIns="34289">
            <a:spAutoFit/>
          </a:bodyPr>
          <a:lstStyle/>
          <a:p>
            <a:pPr algn="ctr">
              <a:defRPr/>
            </a:pPr>
            <a:r>
              <a:rPr lang="zh-TW" altLang="en-US" sz="4125" b="1" dirty="0">
                <a:solidFill>
                  <a:srgbClr val="70AD47">
                    <a:lumMod val="20000"/>
                    <a:lumOff val="80000"/>
                  </a:srgbClr>
                </a:solidFill>
                <a:latin typeface="微軟正黑體" panose="020B0604030504040204" pitchFamily="34" charset="-120"/>
                <a:ea typeface="微軟正黑體" panose="020B0604030504040204" pitchFamily="34" charset="-120"/>
              </a:rPr>
              <a:t>核心問題</a:t>
            </a:r>
          </a:p>
        </p:txBody>
      </p:sp>
      <p:sp>
        <p:nvSpPr>
          <p:cNvPr id="18" name="右彎箭號 17"/>
          <p:cNvSpPr/>
          <p:nvPr/>
        </p:nvSpPr>
        <p:spPr>
          <a:xfrm rot="16200000">
            <a:off x="2303631" y="4193494"/>
            <a:ext cx="1450506" cy="850244"/>
          </a:xfrm>
          <a:prstGeom prst="bentArrow">
            <a:avLst>
              <a:gd name="adj1" fmla="val 24010"/>
              <a:gd name="adj2" fmla="val 24296"/>
              <a:gd name="adj3" fmla="val 44250"/>
              <a:gd name="adj4" fmla="val 43750"/>
            </a:avLst>
          </a:prstGeom>
          <a:pattFill prst="narHorz">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defRPr/>
            </a:pPr>
            <a:endParaRPr lang="zh-TW" altLang="en-US" sz="1350">
              <a:solidFill>
                <a:prstClr val="black"/>
              </a:solidFill>
              <a:latin typeface="Calibri"/>
              <a:ea typeface="新細明體" panose="02020500000000000000" pitchFamily="18" charset="-120"/>
            </a:endParaRPr>
          </a:p>
        </p:txBody>
      </p:sp>
      <p:sp>
        <p:nvSpPr>
          <p:cNvPr id="23" name="向右箭號 22"/>
          <p:cNvSpPr/>
          <p:nvPr/>
        </p:nvSpPr>
        <p:spPr>
          <a:xfrm rot="16200000">
            <a:off x="3989738" y="4209479"/>
            <a:ext cx="1073964" cy="419892"/>
          </a:xfrm>
          <a:prstGeom prst="rightArrow">
            <a:avLst>
              <a:gd name="adj1" fmla="val 42129"/>
              <a:gd name="adj2" fmla="val 85000"/>
            </a:avLst>
          </a:prstGeom>
          <a:pattFill prst="narHorz">
            <a:fgClr>
              <a:schemeClr val="accent1">
                <a:lumMod val="75000"/>
              </a:schemeClr>
            </a:fgClr>
            <a:bgClr>
              <a:schemeClr val="bg1"/>
            </a:bgClr>
          </a:patt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defRPr/>
            </a:pPr>
            <a:endParaRPr lang="zh-TW" altLang="en-US" sz="1350">
              <a:solidFill>
                <a:prstClr val="white"/>
              </a:solidFill>
              <a:latin typeface="Calibri"/>
              <a:ea typeface="新細明體" panose="02020500000000000000" pitchFamily="18" charset="-120"/>
            </a:endParaRPr>
          </a:p>
        </p:txBody>
      </p:sp>
      <p:sp>
        <p:nvSpPr>
          <p:cNvPr id="25" name="向右箭號 24"/>
          <p:cNvSpPr/>
          <p:nvPr/>
        </p:nvSpPr>
        <p:spPr>
          <a:xfrm rot="16200000">
            <a:off x="4120040" y="2425584"/>
            <a:ext cx="813360" cy="419892"/>
          </a:xfrm>
          <a:prstGeom prst="rightArrow">
            <a:avLst>
              <a:gd name="adj1" fmla="val 42129"/>
              <a:gd name="adj2" fmla="val 85000"/>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defRPr/>
            </a:pPr>
            <a:endParaRPr lang="zh-TW" altLang="en-US" sz="1350">
              <a:solidFill>
                <a:prstClr val="white"/>
              </a:solidFill>
              <a:latin typeface="Calibri"/>
              <a:ea typeface="新細明體" panose="02020500000000000000" pitchFamily="18" charset="-120"/>
            </a:endParaRPr>
          </a:p>
        </p:txBody>
      </p:sp>
      <p:sp>
        <p:nvSpPr>
          <p:cNvPr id="26" name="右彎箭號 25"/>
          <p:cNvSpPr/>
          <p:nvPr/>
        </p:nvSpPr>
        <p:spPr>
          <a:xfrm>
            <a:off x="2693626" y="1621049"/>
            <a:ext cx="760382" cy="1482091"/>
          </a:xfrm>
          <a:prstGeom prst="bentArrow">
            <a:avLst>
              <a:gd name="adj1" fmla="val 25000"/>
              <a:gd name="adj2" fmla="val 28661"/>
              <a:gd name="adj3" fmla="val 49201"/>
              <a:gd name="adj4" fmla="val 4375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defRPr/>
            </a:pPr>
            <a:endParaRPr lang="zh-TW" altLang="en-US" sz="1350">
              <a:solidFill>
                <a:prstClr val="black"/>
              </a:solidFill>
              <a:latin typeface="Calibri"/>
              <a:ea typeface="新細明體" panose="02020500000000000000" pitchFamily="18" charset="-120"/>
            </a:endParaRPr>
          </a:p>
        </p:txBody>
      </p:sp>
      <p:sp>
        <p:nvSpPr>
          <p:cNvPr id="27" name="右彎箭號 26"/>
          <p:cNvSpPr/>
          <p:nvPr/>
        </p:nvSpPr>
        <p:spPr>
          <a:xfrm rot="5400000" flipH="1">
            <a:off x="5386533" y="4222522"/>
            <a:ext cx="1450506" cy="792188"/>
          </a:xfrm>
          <a:prstGeom prst="bentArrow">
            <a:avLst>
              <a:gd name="adj1" fmla="val 24010"/>
              <a:gd name="adj2" fmla="val 24296"/>
              <a:gd name="adj3" fmla="val 44250"/>
              <a:gd name="adj4" fmla="val 43750"/>
            </a:avLst>
          </a:prstGeom>
          <a:pattFill prst="narHorz">
            <a:fgClr>
              <a:schemeClr val="accent4">
                <a:lumMod val="75000"/>
              </a:schemeClr>
            </a:fgClr>
            <a:bgClr>
              <a:schemeClr val="bg1"/>
            </a:bgClr>
          </a:patt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defRPr/>
            </a:pPr>
            <a:endParaRPr lang="zh-TW" altLang="en-US" sz="1350">
              <a:solidFill>
                <a:prstClr val="black"/>
              </a:solidFill>
              <a:latin typeface="Calibri"/>
              <a:ea typeface="新細明體" panose="02020500000000000000" pitchFamily="18" charset="-120"/>
            </a:endParaRPr>
          </a:p>
        </p:txBody>
      </p:sp>
      <p:sp>
        <p:nvSpPr>
          <p:cNvPr id="28" name="右彎箭號 27"/>
          <p:cNvSpPr/>
          <p:nvPr/>
        </p:nvSpPr>
        <p:spPr>
          <a:xfrm flipH="1">
            <a:off x="5715693" y="1621048"/>
            <a:ext cx="696125" cy="1421162"/>
          </a:xfrm>
          <a:prstGeom prst="bentArrow">
            <a:avLst>
              <a:gd name="adj1" fmla="val 25000"/>
              <a:gd name="adj2" fmla="val 28661"/>
              <a:gd name="adj3" fmla="val 49201"/>
              <a:gd name="adj4" fmla="val 43750"/>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defRPr/>
            </a:pPr>
            <a:endParaRPr lang="zh-TW" altLang="en-US" sz="1350">
              <a:solidFill>
                <a:prstClr val="black"/>
              </a:solidFill>
              <a:latin typeface="Calibri"/>
              <a:ea typeface="新細明體" panose="02020500000000000000" pitchFamily="18" charset="-120"/>
            </a:endParaRPr>
          </a:p>
        </p:txBody>
      </p:sp>
      <p:sp>
        <p:nvSpPr>
          <p:cNvPr id="29" name="文字方塊 28"/>
          <p:cNvSpPr txBox="1"/>
          <p:nvPr/>
        </p:nvSpPr>
        <p:spPr>
          <a:xfrm>
            <a:off x="6589779" y="4416539"/>
            <a:ext cx="817148" cy="438580"/>
          </a:xfrm>
          <a:prstGeom prst="rect">
            <a:avLst/>
          </a:prstGeom>
          <a:solidFill>
            <a:schemeClr val="accent6">
              <a:lumMod val="20000"/>
              <a:lumOff val="80000"/>
            </a:schemeClr>
          </a:solidFill>
          <a:ln>
            <a:solidFill>
              <a:schemeClr val="accent6">
                <a:lumMod val="20000"/>
                <a:lumOff val="80000"/>
              </a:schemeClr>
            </a:solidFill>
          </a:ln>
        </p:spPr>
        <p:txBody>
          <a:bodyPr wrap="square" lIns="68579" tIns="34289" rIns="68579" bIns="34289" rtlCol="0">
            <a:spAutoFit/>
          </a:bodyPr>
          <a:lstStyle/>
          <a:p>
            <a:pPr algn="ctr">
              <a:defRPr/>
            </a:pPr>
            <a:r>
              <a:rPr lang="zh-TW" altLang="en-US" sz="2400" b="1" dirty="0">
                <a:solidFill>
                  <a:srgbClr val="70AD47">
                    <a:lumMod val="50000"/>
                  </a:srgbClr>
                </a:solidFill>
                <a:latin typeface="微軟正黑體" panose="020B0604030504040204" pitchFamily="34" charset="-120"/>
                <a:ea typeface="微軟正黑體" panose="020B0604030504040204" pitchFamily="34" charset="-120"/>
              </a:rPr>
              <a:t>學習</a:t>
            </a:r>
          </a:p>
        </p:txBody>
      </p:sp>
      <p:sp>
        <p:nvSpPr>
          <p:cNvPr id="30" name="文字方塊 29"/>
          <p:cNvSpPr txBox="1"/>
          <p:nvPr/>
        </p:nvSpPr>
        <p:spPr>
          <a:xfrm>
            <a:off x="4118146" y="4416539"/>
            <a:ext cx="817148" cy="438580"/>
          </a:xfrm>
          <a:prstGeom prst="rect">
            <a:avLst/>
          </a:prstGeom>
          <a:solidFill>
            <a:schemeClr val="accent6">
              <a:lumMod val="20000"/>
              <a:lumOff val="80000"/>
            </a:schemeClr>
          </a:solidFill>
          <a:ln>
            <a:solidFill>
              <a:schemeClr val="accent6">
                <a:lumMod val="20000"/>
                <a:lumOff val="80000"/>
              </a:schemeClr>
            </a:solidFill>
          </a:ln>
        </p:spPr>
        <p:txBody>
          <a:bodyPr wrap="square" lIns="68579" tIns="34289" rIns="68579" bIns="34289" rtlCol="0">
            <a:spAutoFit/>
          </a:bodyPr>
          <a:lstStyle/>
          <a:p>
            <a:pPr algn="ctr">
              <a:defRPr/>
            </a:pPr>
            <a:r>
              <a:rPr lang="zh-TW" altLang="en-US" sz="2400" b="1" dirty="0">
                <a:solidFill>
                  <a:srgbClr val="70AD47">
                    <a:lumMod val="50000"/>
                  </a:srgbClr>
                </a:solidFill>
                <a:latin typeface="微軟正黑體" panose="020B0604030504040204" pitchFamily="34" charset="-120"/>
                <a:ea typeface="微軟正黑體" panose="020B0604030504040204" pitchFamily="34" charset="-120"/>
              </a:rPr>
              <a:t>培養</a:t>
            </a:r>
          </a:p>
        </p:txBody>
      </p:sp>
      <p:sp>
        <p:nvSpPr>
          <p:cNvPr id="31" name="文字方塊 30"/>
          <p:cNvSpPr txBox="1"/>
          <p:nvPr/>
        </p:nvSpPr>
        <p:spPr>
          <a:xfrm>
            <a:off x="1776487" y="4419086"/>
            <a:ext cx="817148" cy="438580"/>
          </a:xfrm>
          <a:prstGeom prst="rect">
            <a:avLst/>
          </a:prstGeom>
          <a:solidFill>
            <a:schemeClr val="accent6">
              <a:lumMod val="20000"/>
              <a:lumOff val="80000"/>
            </a:schemeClr>
          </a:solidFill>
          <a:ln>
            <a:solidFill>
              <a:schemeClr val="accent6">
                <a:lumMod val="20000"/>
                <a:lumOff val="80000"/>
              </a:schemeClr>
            </a:solidFill>
          </a:ln>
        </p:spPr>
        <p:txBody>
          <a:bodyPr wrap="square" lIns="68579" tIns="34289" rIns="68579" bIns="34289" rtlCol="0">
            <a:spAutoFit/>
          </a:bodyPr>
          <a:lstStyle/>
          <a:p>
            <a:pPr algn="ctr">
              <a:defRPr/>
            </a:pPr>
            <a:r>
              <a:rPr lang="zh-TW" altLang="en-US" sz="2400" b="1" dirty="0">
                <a:solidFill>
                  <a:srgbClr val="70AD47">
                    <a:lumMod val="50000"/>
                  </a:srgbClr>
                </a:solidFill>
                <a:latin typeface="微軟正黑體" panose="020B0604030504040204" pitchFamily="34" charset="-120"/>
                <a:ea typeface="微軟正黑體" panose="020B0604030504040204" pitchFamily="34" charset="-120"/>
              </a:rPr>
              <a:t>引發</a:t>
            </a:r>
          </a:p>
        </p:txBody>
      </p:sp>
    </p:spTree>
    <p:extLst>
      <p:ext uri="{BB962C8B-B14F-4D97-AF65-F5344CB8AC3E}">
        <p14:creationId xmlns:p14="http://schemas.microsoft.com/office/powerpoint/2010/main" val="296543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9"/>
                                          </p:stCondLst>
                                        </p:cTn>
                                        <p:tgtEl>
                                          <p:spTgt spid="29"/>
                                        </p:tgtEl>
                                        <p:attrNameLst>
                                          <p:attrName>style.visibility</p:attrName>
                                        </p:attrNameLst>
                                      </p:cBhvr>
                                      <p:to>
                                        <p:strVal val="visible"/>
                                      </p:to>
                                    </p:set>
                                  </p:childTnLst>
                                </p:cTn>
                              </p:par>
                            </p:childTnLst>
                          </p:cTn>
                        </p:par>
                        <p:par>
                          <p:cTn id="18" fill="hold">
                            <p:stCondLst>
                              <p:cond delay="10"/>
                            </p:stCondLst>
                            <p:childTnLst>
                              <p:par>
                                <p:cTn id="19" presetID="1" presetClass="entr" presetSubtype="0" fill="hold" grpId="0" nodeType="afterEffect">
                                  <p:stCondLst>
                                    <p:cond delay="25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250"/>
                                  </p:stCondLst>
                                  <p:childTnLst>
                                    <p:set>
                                      <p:cBhvr>
                                        <p:cTn id="27" dur="1" fill="hold">
                                          <p:stCondLst>
                                            <p:cond delay="0"/>
                                          </p:stCondLst>
                                        </p:cTn>
                                        <p:tgtEl>
                                          <p:spTgt spid="30"/>
                                        </p:tgtEl>
                                        <p:attrNameLst>
                                          <p:attrName>style.visibility</p:attrName>
                                        </p:attrNameLst>
                                      </p:cBhvr>
                                      <p:to>
                                        <p:strVal val="visible"/>
                                      </p:to>
                                    </p:set>
                                  </p:childTnLst>
                                </p:cTn>
                              </p:par>
                            </p:childTnLst>
                          </p:cTn>
                        </p:par>
                        <p:par>
                          <p:cTn id="28" fill="hold">
                            <p:stCondLst>
                              <p:cond delay="250"/>
                            </p:stCondLst>
                            <p:childTnLst>
                              <p:par>
                                <p:cTn id="29" presetID="1" presetClass="entr" presetSubtype="0" fill="hold" grpId="0" nodeType="afterEffect">
                                  <p:stCondLst>
                                    <p:cond delay="25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9"/>
                                          </p:stCondLst>
                                        </p:cTn>
                                        <p:tgtEl>
                                          <p:spTgt spid="31"/>
                                        </p:tgtEl>
                                        <p:attrNameLst>
                                          <p:attrName>style.visibility</p:attrName>
                                        </p:attrNameLst>
                                      </p:cBhvr>
                                      <p:to>
                                        <p:strVal val="visible"/>
                                      </p:to>
                                    </p:set>
                                  </p:childTnLst>
                                </p:cTn>
                              </p:par>
                            </p:childTnLst>
                          </p:cTn>
                        </p:par>
                        <p:par>
                          <p:cTn id="38" fill="hold">
                            <p:stCondLst>
                              <p:cond delay="10"/>
                            </p:stCondLst>
                            <p:childTnLst>
                              <p:par>
                                <p:cTn id="39" presetID="1" presetClass="entr" presetSubtype="0" fill="hold" grpId="0" nodeType="afterEffect">
                                  <p:stCondLst>
                                    <p:cond delay="250"/>
                                  </p:stCondLst>
                                  <p:childTnLst>
                                    <p:set>
                                      <p:cBhvr>
                                        <p:cTn id="40" dur="1" fill="hold">
                                          <p:stCondLst>
                                            <p:cond delay="9"/>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0" nodeType="afterEffect">
                                  <p:stCondLst>
                                    <p:cond delay="250"/>
                                  </p:stCondLst>
                                  <p:childTnLst>
                                    <p:set>
                                      <p:cBhvr>
                                        <p:cTn id="47" dur="1" fill="hold">
                                          <p:stCondLst>
                                            <p:cond delay="0"/>
                                          </p:stCondLst>
                                        </p:cTn>
                                        <p:tgtEl>
                                          <p:spTgt spid="25"/>
                                        </p:tgtEl>
                                        <p:attrNameLst>
                                          <p:attrName>style.visibility</p:attrName>
                                        </p:attrNameLst>
                                      </p:cBhvr>
                                      <p:to>
                                        <p:strVal val="visible"/>
                                      </p:to>
                                    </p:set>
                                  </p:childTnLst>
                                </p:cTn>
                              </p:par>
                            </p:childTnLst>
                          </p:cTn>
                        </p:par>
                        <p:par>
                          <p:cTn id="48" fill="hold">
                            <p:stCondLst>
                              <p:cond delay="250"/>
                            </p:stCondLst>
                            <p:childTnLst>
                              <p:par>
                                <p:cTn id="49" presetID="1" presetClass="entr" presetSubtype="0" fill="hold" grpId="0" nodeType="afterEffect">
                                  <p:stCondLst>
                                    <p:cond delay="25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2" grpId="0" animBg="1"/>
      <p:bldP spid="6" grpId="0" animBg="1"/>
      <p:bldP spid="18" grpId="0" animBg="1"/>
      <p:bldP spid="23" grpId="0" animBg="1"/>
      <p:bldP spid="25" grpId="0" animBg="1"/>
      <p:bldP spid="26" grpId="0" animBg="1"/>
      <p:bldP spid="27" grpId="0" animBg="1"/>
      <p:bldP spid="28" grpId="0" animBg="1"/>
      <p:bldP spid="29" grpId="0" animBg="1"/>
      <p:bldP spid="3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標題 1"/>
          <p:cNvSpPr>
            <a:spLocks noGrp="1"/>
          </p:cNvSpPr>
          <p:nvPr>
            <p:ph type="title"/>
          </p:nvPr>
        </p:nvSpPr>
        <p:spPr>
          <a:xfrm>
            <a:off x="693190" y="1469481"/>
            <a:ext cx="4617773" cy="735234"/>
          </a:xfrm>
        </p:spPr>
        <p:txBody>
          <a:bodyPr>
            <a:normAutofit/>
          </a:bodyPr>
          <a:lstStyle/>
          <a:p>
            <a:pPr>
              <a:spcBef>
                <a:spcPts val="0"/>
              </a:spcBef>
              <a:defRPr/>
            </a:pPr>
            <a:r>
              <a:rPr lang="zh-TW" altLang="en-US" sz="4125" b="1" dirty="0">
                <a:latin typeface="微軟正黑體" panose="020B0604030504040204" pitchFamily="34" charset="-120"/>
                <a:ea typeface="微軟正黑體" panose="020B0604030504040204" pitchFamily="34" charset="-120"/>
              </a:rPr>
              <a:t>核心問題的特徵</a:t>
            </a:r>
          </a:p>
        </p:txBody>
      </p:sp>
      <p:sp>
        <p:nvSpPr>
          <p:cNvPr id="3" name="內容版面配置區 2"/>
          <p:cNvSpPr>
            <a:spLocks noGrp="1"/>
          </p:cNvSpPr>
          <p:nvPr>
            <p:ph idx="1"/>
          </p:nvPr>
        </p:nvSpPr>
        <p:spPr>
          <a:xfrm>
            <a:off x="628651" y="2410840"/>
            <a:ext cx="7025933" cy="3263504"/>
          </a:xfrm>
        </p:spPr>
        <p:txBody>
          <a:bodyPr>
            <a:normAutofit lnSpcReduction="10000"/>
          </a:bodyPr>
          <a:lstStyle/>
          <a:p>
            <a:pPr marL="0" indent="0">
              <a:buNone/>
            </a:pPr>
            <a:r>
              <a:rPr lang="en-US" altLang="zh-TW" sz="2700" b="1" dirty="0">
                <a:latin typeface="微軟正黑體" panose="020B0604030504040204" pitchFamily="34" charset="-120"/>
                <a:ea typeface="微軟正黑體" panose="020B0604030504040204" pitchFamily="34" charset="-120"/>
              </a:rPr>
              <a:t>1. </a:t>
            </a:r>
            <a:r>
              <a:rPr lang="zh-TW" altLang="en-US" sz="2700" b="1" dirty="0">
                <a:latin typeface="微軟正黑體" panose="020B0604030504040204" pitchFamily="34" charset="-120"/>
                <a:ea typeface="微軟正黑體" panose="020B0604030504040204" pitchFamily="34" charset="-120"/>
              </a:rPr>
              <a:t>是</a:t>
            </a:r>
            <a:r>
              <a:rPr lang="zh-TW" altLang="en-US" sz="2700" b="1" dirty="0">
                <a:solidFill>
                  <a:srgbClr val="00B050"/>
                </a:solidFill>
                <a:latin typeface="微軟正黑體" panose="020B0604030504040204" pitchFamily="34" charset="-120"/>
                <a:ea typeface="微軟正黑體" panose="020B0604030504040204" pitchFamily="34" charset="-120"/>
              </a:rPr>
              <a:t>開放性</a:t>
            </a:r>
            <a:r>
              <a:rPr lang="zh-TW" altLang="en-US" sz="2700" b="1" dirty="0">
                <a:latin typeface="微軟正黑體" panose="020B0604030504040204" pitchFamily="34" charset="-120"/>
                <a:ea typeface="微軟正黑體" panose="020B0604030504040204" pitchFamily="34" charset="-120"/>
              </a:rPr>
              <a:t>問題</a:t>
            </a:r>
            <a:endParaRPr lang="en-US" altLang="zh-TW" sz="2700" b="1" dirty="0">
              <a:latin typeface="微軟正黑體" panose="020B0604030504040204" pitchFamily="34" charset="-120"/>
              <a:ea typeface="微軟正黑體" panose="020B0604030504040204" pitchFamily="34" charset="-120"/>
            </a:endParaRPr>
          </a:p>
          <a:p>
            <a:pPr marL="0" indent="0">
              <a:buNone/>
            </a:pPr>
            <a:r>
              <a:rPr lang="en-US" altLang="zh-TW" sz="2700" b="1" dirty="0">
                <a:latin typeface="微軟正黑體" panose="020B0604030504040204" pitchFamily="34" charset="-120"/>
                <a:ea typeface="微軟正黑體" panose="020B0604030504040204" pitchFamily="34" charset="-120"/>
              </a:rPr>
              <a:t>2. </a:t>
            </a:r>
            <a:r>
              <a:rPr lang="zh-TW" altLang="en-US" sz="2700" b="1" dirty="0">
                <a:latin typeface="微軟正黑體" panose="020B0604030504040204" pitchFamily="34" charset="-120"/>
                <a:ea typeface="微軟正黑體" panose="020B0604030504040204" pitchFamily="34" charset="-120"/>
              </a:rPr>
              <a:t>能</a:t>
            </a:r>
            <a:r>
              <a:rPr lang="zh-TW" altLang="en-US" sz="2700" b="1" dirty="0">
                <a:solidFill>
                  <a:srgbClr val="C00000"/>
                </a:solidFill>
                <a:latin typeface="微軟正黑體" panose="020B0604030504040204" pitchFamily="34" charset="-120"/>
                <a:ea typeface="微軟正黑體" panose="020B0604030504040204" pitchFamily="34" charset="-120"/>
              </a:rPr>
              <a:t>刺激思考</a:t>
            </a:r>
            <a:r>
              <a:rPr lang="zh-TW" altLang="en-US" sz="2700" b="1" dirty="0">
                <a:latin typeface="微軟正黑體" panose="020B0604030504040204" pitchFamily="34" charset="-120"/>
                <a:ea typeface="微軟正黑體" panose="020B0604030504040204" pitchFamily="34" charset="-120"/>
              </a:rPr>
              <a:t>和</a:t>
            </a:r>
            <a:r>
              <a:rPr lang="zh-TW" altLang="en-US" sz="2700" b="1" dirty="0">
                <a:solidFill>
                  <a:srgbClr val="C00000"/>
                </a:solidFill>
                <a:latin typeface="微軟正黑體" panose="020B0604030504040204" pitchFamily="34" charset="-120"/>
                <a:ea typeface="微軟正黑體" panose="020B0604030504040204" pitchFamily="34" charset="-120"/>
              </a:rPr>
              <a:t>挑戰心智</a:t>
            </a:r>
            <a:endParaRPr lang="en-US" altLang="zh-TW" sz="2700" b="1" dirty="0">
              <a:solidFill>
                <a:srgbClr val="C00000"/>
              </a:solidFill>
              <a:latin typeface="微軟正黑體" panose="020B0604030504040204" pitchFamily="34" charset="-120"/>
              <a:ea typeface="微軟正黑體" panose="020B0604030504040204" pitchFamily="34" charset="-120"/>
            </a:endParaRPr>
          </a:p>
          <a:p>
            <a:pPr marL="0" indent="0">
              <a:buNone/>
            </a:pPr>
            <a:r>
              <a:rPr lang="en-US" altLang="zh-TW" sz="2700" b="1" dirty="0">
                <a:latin typeface="微軟正黑體" panose="020B0604030504040204" pitchFamily="34" charset="-120"/>
                <a:ea typeface="微軟正黑體" panose="020B0604030504040204" pitchFamily="34" charset="-120"/>
              </a:rPr>
              <a:t>3. </a:t>
            </a:r>
            <a:r>
              <a:rPr lang="zh-TW" altLang="en-US" sz="2700" b="1" dirty="0">
                <a:latin typeface="微軟正黑體" panose="020B0604030504040204" pitchFamily="34" charset="-120"/>
                <a:ea typeface="微軟正黑體" panose="020B0604030504040204" pitchFamily="34" charset="-120"/>
              </a:rPr>
              <a:t>需要</a:t>
            </a:r>
            <a:r>
              <a:rPr lang="zh-TW" altLang="en-US" sz="2700" b="1" dirty="0">
                <a:solidFill>
                  <a:srgbClr val="00B050"/>
                </a:solidFill>
                <a:latin typeface="微軟正黑體" panose="020B0604030504040204" pitchFamily="34" charset="-120"/>
                <a:ea typeface="微軟正黑體" panose="020B0604030504040204" pitchFamily="34" charset="-120"/>
              </a:rPr>
              <a:t>高層次思考</a:t>
            </a:r>
            <a:endParaRPr lang="en-US" altLang="zh-TW" sz="2700" b="1" dirty="0">
              <a:solidFill>
                <a:srgbClr val="00B050"/>
              </a:solidFill>
              <a:latin typeface="微軟正黑體" panose="020B0604030504040204" pitchFamily="34" charset="-120"/>
              <a:ea typeface="微軟正黑體" panose="020B0604030504040204" pitchFamily="34" charset="-120"/>
            </a:endParaRPr>
          </a:p>
          <a:p>
            <a:pPr marL="0" indent="0">
              <a:buNone/>
            </a:pPr>
            <a:r>
              <a:rPr lang="en-US" altLang="zh-TW" sz="2700" b="1" dirty="0">
                <a:latin typeface="微軟正黑體" panose="020B0604030504040204" pitchFamily="34" charset="-120"/>
                <a:ea typeface="微軟正黑體" panose="020B0604030504040204" pitchFamily="34" charset="-120"/>
              </a:rPr>
              <a:t>4. </a:t>
            </a:r>
            <a:r>
              <a:rPr lang="zh-TW" altLang="en-US" sz="2700" b="1" dirty="0">
                <a:latin typeface="微軟正黑體" panose="020B0604030504040204" pitchFamily="34" charset="-120"/>
                <a:ea typeface="微軟正黑體" panose="020B0604030504040204" pitchFamily="34" charset="-120"/>
              </a:rPr>
              <a:t>是學科領域裡</a:t>
            </a:r>
            <a:r>
              <a:rPr lang="zh-TW" altLang="en-US" sz="2700" b="1" dirty="0">
                <a:solidFill>
                  <a:srgbClr val="C00000"/>
                </a:solidFill>
                <a:latin typeface="微軟正黑體" panose="020B0604030504040204" pitchFamily="34" charset="-120"/>
                <a:ea typeface="微軟正黑體" panose="020B0604030504040204" pitchFamily="34" charset="-120"/>
              </a:rPr>
              <a:t>很重要、可遷移應用</a:t>
            </a:r>
            <a:r>
              <a:rPr lang="zh-TW" altLang="en-US" sz="2700" b="1" dirty="0">
                <a:latin typeface="微軟正黑體" panose="020B0604030504040204" pitchFamily="34" charset="-120"/>
                <a:ea typeface="微軟正黑體" panose="020B0604030504040204" pitchFamily="34" charset="-120"/>
              </a:rPr>
              <a:t>的想法</a:t>
            </a:r>
            <a:endParaRPr lang="en-US" altLang="zh-TW" sz="2700" b="1" dirty="0">
              <a:latin typeface="微軟正黑體" panose="020B0604030504040204" pitchFamily="34" charset="-120"/>
              <a:ea typeface="微軟正黑體" panose="020B0604030504040204" pitchFamily="34" charset="-120"/>
            </a:endParaRPr>
          </a:p>
          <a:p>
            <a:pPr marL="0" indent="0">
              <a:buNone/>
            </a:pPr>
            <a:r>
              <a:rPr lang="en-US" altLang="zh-TW" sz="2700" b="1" dirty="0">
                <a:latin typeface="微軟正黑體" panose="020B0604030504040204" pitchFamily="34" charset="-120"/>
                <a:ea typeface="微軟正黑體" panose="020B0604030504040204" pitchFamily="34" charset="-120"/>
              </a:rPr>
              <a:t>5. </a:t>
            </a:r>
            <a:r>
              <a:rPr lang="zh-TW" altLang="en-US" sz="2700" b="1" dirty="0">
                <a:latin typeface="微軟正黑體" panose="020B0604030504040204" pitchFamily="34" charset="-120"/>
                <a:ea typeface="微軟正黑體" panose="020B0604030504040204" pitchFamily="34" charset="-120"/>
              </a:rPr>
              <a:t>引發</a:t>
            </a:r>
            <a:r>
              <a:rPr lang="zh-TW" altLang="en-US" sz="2700" b="1" dirty="0">
                <a:solidFill>
                  <a:srgbClr val="00B050"/>
                </a:solidFill>
                <a:latin typeface="微軟正黑體" panose="020B0604030504040204" pitchFamily="34" charset="-120"/>
                <a:ea typeface="微軟正黑體" panose="020B0604030504040204" pitchFamily="34" charset="-120"/>
              </a:rPr>
              <a:t>另外的問題</a:t>
            </a:r>
            <a:endParaRPr lang="en-US" altLang="zh-TW" sz="2700" b="1" dirty="0">
              <a:solidFill>
                <a:srgbClr val="00B050"/>
              </a:solidFill>
              <a:latin typeface="微軟正黑體" panose="020B0604030504040204" pitchFamily="34" charset="-120"/>
              <a:ea typeface="微軟正黑體" panose="020B0604030504040204" pitchFamily="34" charset="-120"/>
            </a:endParaRPr>
          </a:p>
          <a:p>
            <a:pPr marL="0" indent="0">
              <a:buNone/>
            </a:pPr>
            <a:r>
              <a:rPr lang="en-US" altLang="zh-TW" sz="2700" b="1" dirty="0">
                <a:latin typeface="微軟正黑體" panose="020B0604030504040204" pitchFamily="34" charset="-120"/>
                <a:ea typeface="微軟正黑體" panose="020B0604030504040204" pitchFamily="34" charset="-120"/>
              </a:rPr>
              <a:t>6. </a:t>
            </a:r>
            <a:r>
              <a:rPr lang="zh-TW" altLang="en-US" sz="2700" b="1" dirty="0">
                <a:latin typeface="微軟正黑體" panose="020B0604030504040204" pitchFamily="34" charset="-120"/>
                <a:ea typeface="微軟正黑體" panose="020B0604030504040204" pitchFamily="34" charset="-120"/>
              </a:rPr>
              <a:t>要求</a:t>
            </a:r>
            <a:r>
              <a:rPr lang="zh-TW" altLang="en-US" sz="2700" b="1" dirty="0">
                <a:solidFill>
                  <a:srgbClr val="C00000"/>
                </a:solidFill>
                <a:latin typeface="微軟正黑體" panose="020B0604030504040204" pitchFamily="34" charset="-120"/>
                <a:ea typeface="微軟正黑體" panose="020B0604030504040204" pitchFamily="34" charset="-120"/>
              </a:rPr>
              <a:t>支持證據</a:t>
            </a:r>
            <a:r>
              <a:rPr lang="zh-TW" altLang="en-US" sz="2700" b="1" dirty="0">
                <a:latin typeface="微軟正黑體" panose="020B0604030504040204" pitchFamily="34" charset="-120"/>
                <a:ea typeface="微軟正黑體" panose="020B0604030504040204" pitchFamily="34" charset="-120"/>
              </a:rPr>
              <a:t>和</a:t>
            </a:r>
            <a:r>
              <a:rPr lang="zh-TW" altLang="en-US" sz="2700" b="1" dirty="0">
                <a:solidFill>
                  <a:srgbClr val="C00000"/>
                </a:solidFill>
                <a:latin typeface="微軟正黑體" panose="020B0604030504040204" pitchFamily="34" charset="-120"/>
                <a:ea typeface="微軟正黑體" panose="020B0604030504040204" pitchFamily="34" charset="-120"/>
              </a:rPr>
              <a:t>正當理由</a:t>
            </a:r>
            <a:endParaRPr lang="en-US" altLang="zh-TW" sz="2700" b="1" dirty="0">
              <a:latin typeface="微軟正黑體" panose="020B0604030504040204" pitchFamily="34" charset="-120"/>
              <a:ea typeface="微軟正黑體" panose="020B0604030504040204" pitchFamily="34" charset="-120"/>
            </a:endParaRPr>
          </a:p>
          <a:p>
            <a:pPr marL="0" indent="0">
              <a:buNone/>
            </a:pPr>
            <a:r>
              <a:rPr lang="en-US" altLang="zh-TW" sz="2700" b="1" dirty="0">
                <a:latin typeface="微軟正黑體" panose="020B0604030504040204" pitchFamily="34" charset="-120"/>
                <a:ea typeface="微軟正黑體" panose="020B0604030504040204" pitchFamily="34" charset="-120"/>
              </a:rPr>
              <a:t>7.</a:t>
            </a:r>
            <a:r>
              <a:rPr lang="zh-TW" altLang="en-US" sz="2700" b="1" dirty="0">
                <a:latin typeface="微軟正黑體" panose="020B0604030504040204" pitchFamily="34" charset="-120"/>
                <a:ea typeface="微軟正黑體" panose="020B0604030504040204" pitchFamily="34" charset="-120"/>
              </a:rPr>
              <a:t> 隨著學習發展的時間</a:t>
            </a:r>
            <a:r>
              <a:rPr lang="zh-TW" altLang="en-US" sz="2700" b="1" dirty="0">
                <a:solidFill>
                  <a:srgbClr val="00B050"/>
                </a:solidFill>
                <a:latin typeface="微軟正黑體" panose="020B0604030504040204" pitchFamily="34" charset="-120"/>
                <a:ea typeface="微軟正黑體" panose="020B0604030504040204" pitchFamily="34" charset="-120"/>
              </a:rPr>
              <a:t>重複出現</a:t>
            </a:r>
          </a:p>
        </p:txBody>
      </p:sp>
      <p:sp>
        <p:nvSpPr>
          <p:cNvPr id="6" name="文字方塊 5"/>
          <p:cNvSpPr txBox="1"/>
          <p:nvPr/>
        </p:nvSpPr>
        <p:spPr>
          <a:xfrm>
            <a:off x="3233812" y="2438577"/>
            <a:ext cx="4420772" cy="323165"/>
          </a:xfrm>
          <a:prstGeom prst="rect">
            <a:avLst/>
          </a:prstGeom>
          <a:noFill/>
        </p:spPr>
        <p:txBody>
          <a:bodyPr wrap="square" rtlCol="0">
            <a:spAutoFit/>
          </a:bodyPr>
          <a:lstStyle/>
          <a:p>
            <a:r>
              <a:rPr lang="zh-TW" altLang="en-US" sz="1500" b="1" dirty="0">
                <a:solidFill>
                  <a:srgbClr val="0000CC"/>
                </a:solidFill>
                <a:latin typeface="標楷體" panose="03000509000000000000" pitchFamily="65" charset="-120"/>
                <a:ea typeface="標楷體" panose="03000509000000000000" pitchFamily="65" charset="-120"/>
              </a:rPr>
              <a:t>（通常不會有一個單一的、最終的和正確的答案）</a:t>
            </a:r>
          </a:p>
        </p:txBody>
      </p:sp>
      <p:sp>
        <p:nvSpPr>
          <p:cNvPr id="7" name="文字方塊 6"/>
          <p:cNvSpPr txBox="1"/>
          <p:nvPr/>
        </p:nvSpPr>
        <p:spPr>
          <a:xfrm>
            <a:off x="4604643" y="2916731"/>
            <a:ext cx="2477834" cy="323165"/>
          </a:xfrm>
          <a:prstGeom prst="rect">
            <a:avLst/>
          </a:prstGeom>
          <a:noFill/>
        </p:spPr>
        <p:txBody>
          <a:bodyPr wrap="square" rtlCol="0">
            <a:spAutoFit/>
          </a:bodyPr>
          <a:lstStyle/>
          <a:p>
            <a:r>
              <a:rPr lang="zh-TW" altLang="en-US" sz="1500" b="1" dirty="0">
                <a:solidFill>
                  <a:srgbClr val="0000CC"/>
                </a:solidFill>
                <a:latin typeface="標楷體" panose="03000509000000000000" pitchFamily="65" charset="-120"/>
                <a:ea typeface="標楷體" panose="03000509000000000000" pitchFamily="65" charset="-120"/>
              </a:rPr>
              <a:t>（經常引發討論和辯論）</a:t>
            </a:r>
          </a:p>
        </p:txBody>
      </p:sp>
      <p:sp>
        <p:nvSpPr>
          <p:cNvPr id="8" name="文字方塊 7"/>
          <p:cNvSpPr txBox="1"/>
          <p:nvPr/>
        </p:nvSpPr>
        <p:spPr>
          <a:xfrm>
            <a:off x="3508223" y="3413933"/>
            <a:ext cx="4420772" cy="323165"/>
          </a:xfrm>
          <a:prstGeom prst="rect">
            <a:avLst/>
          </a:prstGeom>
          <a:noFill/>
        </p:spPr>
        <p:txBody>
          <a:bodyPr wrap="square" rtlCol="0">
            <a:spAutoFit/>
          </a:bodyPr>
          <a:lstStyle/>
          <a:p>
            <a:r>
              <a:rPr lang="zh-TW" altLang="en-US" sz="1500" b="1" dirty="0">
                <a:solidFill>
                  <a:srgbClr val="0000CC"/>
                </a:solidFill>
                <a:latin typeface="標楷體" panose="03000509000000000000" pitchFamily="65" charset="-120"/>
                <a:ea typeface="標楷體" panose="03000509000000000000" pitchFamily="65" charset="-120"/>
              </a:rPr>
              <a:t>（分析、推論、評價、預測   </a:t>
            </a:r>
            <a:r>
              <a:rPr lang="zh-TW" altLang="en-US" sz="1500" b="1" strike="sngStrike" dirty="0">
                <a:solidFill>
                  <a:srgbClr val="0000CC"/>
                </a:solidFill>
                <a:latin typeface="標楷體" panose="03000509000000000000" pitchFamily="65" charset="-120"/>
                <a:ea typeface="標楷體" panose="03000509000000000000" pitchFamily="65" charset="-120"/>
              </a:rPr>
              <a:t>單憑記憶</a:t>
            </a:r>
            <a:r>
              <a:rPr lang="zh-TW" altLang="en-US" sz="1500" b="1" dirty="0">
                <a:solidFill>
                  <a:srgbClr val="0000CC"/>
                </a:solidFill>
                <a:latin typeface="標楷體" panose="03000509000000000000" pitchFamily="65" charset="-120"/>
                <a:ea typeface="標楷體" panose="03000509000000000000" pitchFamily="65" charset="-120"/>
              </a:rPr>
              <a:t>）</a:t>
            </a:r>
          </a:p>
        </p:txBody>
      </p:sp>
      <p:sp>
        <p:nvSpPr>
          <p:cNvPr id="9" name="文字方塊 8"/>
          <p:cNvSpPr txBox="1"/>
          <p:nvPr/>
        </p:nvSpPr>
        <p:spPr>
          <a:xfrm>
            <a:off x="3582992" y="4292750"/>
            <a:ext cx="2776418" cy="323165"/>
          </a:xfrm>
          <a:prstGeom prst="rect">
            <a:avLst/>
          </a:prstGeom>
          <a:noFill/>
        </p:spPr>
        <p:txBody>
          <a:bodyPr wrap="square" rtlCol="0">
            <a:spAutoFit/>
          </a:bodyPr>
          <a:lstStyle/>
          <a:p>
            <a:r>
              <a:rPr lang="zh-TW" altLang="en-US" sz="1500" b="1" dirty="0">
                <a:solidFill>
                  <a:srgbClr val="0000CC"/>
                </a:solidFill>
                <a:latin typeface="標楷體" panose="03000509000000000000" pitchFamily="65" charset="-120"/>
                <a:ea typeface="標楷體" panose="03000509000000000000" pitchFamily="65" charset="-120"/>
              </a:rPr>
              <a:t>（引燃更進一步探究）</a:t>
            </a:r>
          </a:p>
        </p:txBody>
      </p:sp>
    </p:spTree>
    <p:extLst>
      <p:ext uri="{BB962C8B-B14F-4D97-AF65-F5344CB8AC3E}">
        <p14:creationId xmlns:p14="http://schemas.microsoft.com/office/powerpoint/2010/main" val="2648577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linds(horizont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blinds(horizontal)">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animEffect transition="in" filter="blinds(horizontal)">
                                      <p:cBhvr>
                                        <p:cTn id="47" dur="500"/>
                                        <p:tgtEl>
                                          <p:spTgt spid="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52" dur="500"/>
                                        <p:tgtEl>
                                          <p:spTgt spid="3">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5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4014267" y="3055225"/>
            <a:ext cx="1485000" cy="67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defRPr/>
            </a:pPr>
            <a:r>
              <a:rPr lang="en-US" altLang="zh-TW" sz="4125" dirty="0">
                <a:solidFill>
                  <a:prstClr val="white"/>
                </a:solidFill>
              </a:rPr>
              <a:t>what</a:t>
            </a:r>
            <a:endParaRPr lang="zh-TW" altLang="en-US" sz="4125" dirty="0">
              <a:solidFill>
                <a:prstClr val="white"/>
              </a:solidFill>
            </a:endParaRPr>
          </a:p>
        </p:txBody>
      </p:sp>
      <p:sp>
        <p:nvSpPr>
          <p:cNvPr id="5" name="圓角矩形 4"/>
          <p:cNvSpPr/>
          <p:nvPr/>
        </p:nvSpPr>
        <p:spPr>
          <a:xfrm>
            <a:off x="500940" y="1304804"/>
            <a:ext cx="1485000" cy="67907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lIns="68579" tIns="34289" rIns="68579" bIns="34289" rtlCol="0" anchor="ctr"/>
          <a:lstStyle/>
          <a:p>
            <a:pPr algn="ctr">
              <a:defRPr/>
            </a:pPr>
            <a:r>
              <a:rPr lang="en-US" altLang="zh-TW" sz="4125" dirty="0">
                <a:solidFill>
                  <a:prstClr val="white"/>
                </a:solidFill>
              </a:rPr>
              <a:t>what</a:t>
            </a:r>
            <a:endParaRPr lang="zh-TW" altLang="en-US" sz="4125" dirty="0">
              <a:solidFill>
                <a:prstClr val="white"/>
              </a:solidFill>
            </a:endParaRPr>
          </a:p>
        </p:txBody>
      </p:sp>
      <p:sp>
        <p:nvSpPr>
          <p:cNvPr id="6" name="圓角矩形 5"/>
          <p:cNvSpPr/>
          <p:nvPr/>
        </p:nvSpPr>
        <p:spPr>
          <a:xfrm>
            <a:off x="500940" y="2491802"/>
            <a:ext cx="1485000" cy="71941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68579" tIns="34289" rIns="68579" bIns="34289" rtlCol="0" anchor="ctr"/>
          <a:lstStyle/>
          <a:p>
            <a:pPr algn="ctr">
              <a:defRPr/>
            </a:pPr>
            <a:r>
              <a:rPr lang="en-US" altLang="zh-TW" sz="4125" dirty="0">
                <a:solidFill>
                  <a:prstClr val="white"/>
                </a:solidFill>
              </a:rPr>
              <a:t>what</a:t>
            </a:r>
            <a:endParaRPr lang="zh-TW" altLang="en-US" sz="4125" dirty="0">
              <a:solidFill>
                <a:prstClr val="white"/>
              </a:solidFill>
            </a:endParaRPr>
          </a:p>
        </p:txBody>
      </p:sp>
      <p:sp>
        <p:nvSpPr>
          <p:cNvPr id="7" name="圓角矩形 6"/>
          <p:cNvSpPr/>
          <p:nvPr/>
        </p:nvSpPr>
        <p:spPr>
          <a:xfrm>
            <a:off x="500940" y="3719138"/>
            <a:ext cx="1485000" cy="732865"/>
          </a:xfrm>
          <a:prstGeom prst="roundRect">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lIns="68579" tIns="34289" rIns="68579" bIns="34289" rtlCol="0" anchor="ctr"/>
          <a:lstStyle/>
          <a:p>
            <a:pPr algn="ctr">
              <a:defRPr/>
            </a:pPr>
            <a:r>
              <a:rPr lang="en-US" altLang="zh-TW" sz="4125" dirty="0">
                <a:solidFill>
                  <a:prstClr val="white"/>
                </a:solidFill>
              </a:rPr>
              <a:t>what</a:t>
            </a:r>
            <a:endParaRPr lang="zh-TW" altLang="en-US" sz="4125" dirty="0">
              <a:solidFill>
                <a:prstClr val="white"/>
              </a:solidFill>
            </a:endParaRPr>
          </a:p>
        </p:txBody>
      </p:sp>
      <p:sp>
        <p:nvSpPr>
          <p:cNvPr id="9" name="上-下雙向箭號 8"/>
          <p:cNvSpPr/>
          <p:nvPr/>
        </p:nvSpPr>
        <p:spPr>
          <a:xfrm rot="7521815">
            <a:off x="2752330" y="1078500"/>
            <a:ext cx="543516" cy="2258544"/>
          </a:xfrm>
          <a:prstGeom prst="upDownArrow">
            <a:avLst>
              <a:gd name="adj1" fmla="val 50000"/>
              <a:gd name="adj2" fmla="val 6048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defRPr/>
            </a:pPr>
            <a:endParaRPr lang="zh-TW" altLang="en-US" sz="1350">
              <a:solidFill>
                <a:prstClr val="white"/>
              </a:solidFill>
            </a:endParaRPr>
          </a:p>
        </p:txBody>
      </p:sp>
      <p:sp>
        <p:nvSpPr>
          <p:cNvPr id="10" name="圓角矩形 9"/>
          <p:cNvSpPr/>
          <p:nvPr/>
        </p:nvSpPr>
        <p:spPr>
          <a:xfrm>
            <a:off x="2307103" y="1961975"/>
            <a:ext cx="1215000" cy="405000"/>
          </a:xfrm>
          <a:prstGeom prst="roundRect">
            <a:avLst/>
          </a:prstGeom>
          <a:ln w="57150"/>
        </p:spPr>
        <p:style>
          <a:lnRef idx="2">
            <a:schemeClr val="accent6"/>
          </a:lnRef>
          <a:fillRef idx="1">
            <a:schemeClr val="lt1"/>
          </a:fillRef>
          <a:effectRef idx="0">
            <a:schemeClr val="accent6"/>
          </a:effectRef>
          <a:fontRef idx="minor">
            <a:schemeClr val="dk1"/>
          </a:fontRef>
        </p:style>
        <p:txBody>
          <a:bodyPr lIns="68579" tIns="34289" rIns="68579" bIns="34289" rtlCol="0" anchor="ctr"/>
          <a:lstStyle/>
          <a:p>
            <a:pPr algn="ctr">
              <a:defRPr/>
            </a:pPr>
            <a:r>
              <a:rPr lang="zh-TW" altLang="en-US" sz="2400" b="1" dirty="0">
                <a:solidFill>
                  <a:srgbClr val="70AD47">
                    <a:lumMod val="75000"/>
                  </a:srgbClr>
                </a:solidFill>
                <a:latin typeface="微軟正黑體" panose="020B0604030504040204" pitchFamily="34" charset="-120"/>
                <a:ea typeface="微軟正黑體" panose="020B0604030504040204" pitchFamily="34" charset="-120"/>
              </a:rPr>
              <a:t>可分成</a:t>
            </a:r>
          </a:p>
        </p:txBody>
      </p:sp>
      <p:sp>
        <p:nvSpPr>
          <p:cNvPr id="11" name="上-下雙向箭號 10"/>
          <p:cNvSpPr/>
          <p:nvPr/>
        </p:nvSpPr>
        <p:spPr>
          <a:xfrm rot="6345853">
            <a:off x="2602490" y="2035277"/>
            <a:ext cx="573315" cy="1908384"/>
          </a:xfrm>
          <a:prstGeom prst="upDownArrow">
            <a:avLst>
              <a:gd name="adj1" fmla="val 50000"/>
              <a:gd name="adj2" fmla="val 6048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defRPr/>
            </a:pPr>
            <a:endParaRPr lang="zh-TW" altLang="en-US" sz="1350">
              <a:solidFill>
                <a:prstClr val="white"/>
              </a:solidFill>
            </a:endParaRPr>
          </a:p>
        </p:txBody>
      </p:sp>
      <p:sp>
        <p:nvSpPr>
          <p:cNvPr id="12" name="圓角矩形 11"/>
          <p:cNvSpPr/>
          <p:nvPr/>
        </p:nvSpPr>
        <p:spPr>
          <a:xfrm>
            <a:off x="2307103" y="2806126"/>
            <a:ext cx="1215000" cy="40500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lIns="68579" tIns="34289" rIns="68579" bIns="34289" rtlCol="0" anchor="ctr"/>
          <a:lstStyle/>
          <a:p>
            <a:pPr algn="ctr">
              <a:defRPr/>
            </a:pPr>
            <a:r>
              <a:rPr lang="zh-TW" altLang="en-US" sz="2400" b="1" dirty="0">
                <a:solidFill>
                  <a:srgbClr val="FFC000"/>
                </a:solidFill>
                <a:latin typeface="微軟正黑體" panose="020B0604030504040204" pitchFamily="34" charset="-120"/>
                <a:ea typeface="微軟正黑體" panose="020B0604030504040204" pitchFamily="34" charset="-120"/>
              </a:rPr>
              <a:t>會影響</a:t>
            </a:r>
          </a:p>
        </p:txBody>
      </p:sp>
      <p:sp>
        <p:nvSpPr>
          <p:cNvPr id="15" name="圓角矩形 14"/>
          <p:cNvSpPr/>
          <p:nvPr/>
        </p:nvSpPr>
        <p:spPr>
          <a:xfrm>
            <a:off x="4019108" y="1670206"/>
            <a:ext cx="1485000" cy="675000"/>
          </a:xfrm>
          <a:prstGeom prst="roundRect">
            <a:avLst/>
          </a:prstGeom>
          <a:solidFill>
            <a:srgbClr val="FFA3A3"/>
          </a:solidFill>
        </p:spPr>
        <p:style>
          <a:lnRef idx="2">
            <a:schemeClr val="accent2">
              <a:shade val="50000"/>
            </a:schemeClr>
          </a:lnRef>
          <a:fillRef idx="1">
            <a:schemeClr val="accent2"/>
          </a:fillRef>
          <a:effectRef idx="0">
            <a:schemeClr val="accent2"/>
          </a:effectRef>
          <a:fontRef idx="minor">
            <a:schemeClr val="lt1"/>
          </a:fontRef>
        </p:style>
        <p:txBody>
          <a:bodyPr lIns="68579" tIns="34289" rIns="68579" bIns="34289" rtlCol="0" anchor="ctr"/>
          <a:lstStyle/>
          <a:p>
            <a:pPr algn="ctr">
              <a:defRPr/>
            </a:pPr>
            <a:r>
              <a:rPr lang="en-US" altLang="zh-TW" sz="4125" dirty="0">
                <a:solidFill>
                  <a:prstClr val="white"/>
                </a:solidFill>
              </a:rPr>
              <a:t>Why</a:t>
            </a:r>
            <a:endParaRPr lang="zh-TW" altLang="en-US" sz="4125" dirty="0">
              <a:solidFill>
                <a:prstClr val="white"/>
              </a:solidFill>
            </a:endParaRPr>
          </a:p>
        </p:txBody>
      </p:sp>
      <p:sp>
        <p:nvSpPr>
          <p:cNvPr id="16" name="圓角矩形 15"/>
          <p:cNvSpPr/>
          <p:nvPr/>
        </p:nvSpPr>
        <p:spPr>
          <a:xfrm>
            <a:off x="4012568" y="4395356"/>
            <a:ext cx="1485000" cy="675000"/>
          </a:xfrm>
          <a:prstGeom prst="roundRect">
            <a:avLst/>
          </a:prstGeom>
          <a:solidFill>
            <a:srgbClr val="92D050"/>
          </a:solidFill>
        </p:spPr>
        <p:style>
          <a:lnRef idx="2">
            <a:schemeClr val="accent2">
              <a:shade val="50000"/>
            </a:schemeClr>
          </a:lnRef>
          <a:fillRef idx="1">
            <a:schemeClr val="accent2"/>
          </a:fillRef>
          <a:effectRef idx="0">
            <a:schemeClr val="accent2"/>
          </a:effectRef>
          <a:fontRef idx="minor">
            <a:schemeClr val="lt1"/>
          </a:fontRef>
        </p:style>
        <p:txBody>
          <a:bodyPr lIns="68579" tIns="34289" rIns="68579" bIns="34289" rtlCol="0" anchor="ctr"/>
          <a:lstStyle/>
          <a:p>
            <a:pPr algn="ctr">
              <a:defRPr/>
            </a:pPr>
            <a:r>
              <a:rPr lang="en-US" altLang="zh-TW" sz="4125" dirty="0">
                <a:solidFill>
                  <a:prstClr val="white"/>
                </a:solidFill>
              </a:rPr>
              <a:t>How</a:t>
            </a:r>
            <a:endParaRPr lang="zh-TW" altLang="en-US" sz="4125" dirty="0">
              <a:solidFill>
                <a:prstClr val="white"/>
              </a:solidFill>
            </a:endParaRPr>
          </a:p>
        </p:txBody>
      </p:sp>
      <p:sp>
        <p:nvSpPr>
          <p:cNvPr id="17" name="圓角矩形 16"/>
          <p:cNvSpPr/>
          <p:nvPr/>
        </p:nvSpPr>
        <p:spPr>
          <a:xfrm>
            <a:off x="5888250" y="1670206"/>
            <a:ext cx="1485000" cy="675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68579" tIns="34289" rIns="68579" bIns="34289" rtlCol="0" anchor="ctr"/>
          <a:lstStyle/>
          <a:p>
            <a:pPr algn="ctr">
              <a:defRPr/>
            </a:pPr>
            <a:r>
              <a:rPr lang="en-US" altLang="zh-TW" sz="3600" dirty="0">
                <a:solidFill>
                  <a:prstClr val="white"/>
                </a:solidFill>
              </a:rPr>
              <a:t>Who</a:t>
            </a:r>
            <a:endParaRPr lang="zh-TW" altLang="en-US" sz="3600" dirty="0">
              <a:solidFill>
                <a:prstClr val="white"/>
              </a:solidFill>
            </a:endParaRPr>
          </a:p>
        </p:txBody>
      </p:sp>
      <p:sp>
        <p:nvSpPr>
          <p:cNvPr id="18" name="圓角矩形 17"/>
          <p:cNvSpPr/>
          <p:nvPr/>
        </p:nvSpPr>
        <p:spPr>
          <a:xfrm>
            <a:off x="5884406" y="3045628"/>
            <a:ext cx="1485000" cy="675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68579" tIns="34289" rIns="68579" bIns="34289" rtlCol="0" anchor="ctr"/>
          <a:lstStyle/>
          <a:p>
            <a:pPr algn="ctr">
              <a:defRPr/>
            </a:pPr>
            <a:r>
              <a:rPr lang="en-US" altLang="zh-TW" sz="3600" dirty="0">
                <a:solidFill>
                  <a:prstClr val="white"/>
                </a:solidFill>
              </a:rPr>
              <a:t>When</a:t>
            </a:r>
            <a:endParaRPr lang="zh-TW" altLang="en-US" sz="3600" dirty="0">
              <a:solidFill>
                <a:prstClr val="white"/>
              </a:solidFill>
            </a:endParaRPr>
          </a:p>
        </p:txBody>
      </p:sp>
      <p:sp>
        <p:nvSpPr>
          <p:cNvPr id="19" name="圓角矩形 18"/>
          <p:cNvSpPr/>
          <p:nvPr/>
        </p:nvSpPr>
        <p:spPr>
          <a:xfrm>
            <a:off x="5884406" y="4392874"/>
            <a:ext cx="1485000" cy="675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68579" tIns="34289" rIns="68579" bIns="34289" rtlCol="0" anchor="ctr"/>
          <a:lstStyle/>
          <a:p>
            <a:pPr algn="ctr">
              <a:defRPr/>
            </a:pPr>
            <a:r>
              <a:rPr lang="en-US" altLang="zh-TW" sz="3600" dirty="0">
                <a:solidFill>
                  <a:prstClr val="white"/>
                </a:solidFill>
              </a:rPr>
              <a:t>Where</a:t>
            </a:r>
            <a:endParaRPr lang="zh-TW" altLang="en-US" sz="3600" dirty="0">
              <a:solidFill>
                <a:prstClr val="white"/>
              </a:solidFill>
            </a:endParaRPr>
          </a:p>
        </p:txBody>
      </p:sp>
      <p:sp>
        <p:nvSpPr>
          <p:cNvPr id="21" name="圓角矩形 20"/>
          <p:cNvSpPr/>
          <p:nvPr/>
        </p:nvSpPr>
        <p:spPr>
          <a:xfrm>
            <a:off x="220437" y="1045029"/>
            <a:ext cx="8033657" cy="4833257"/>
          </a:xfrm>
          <a:prstGeom prst="roundRect">
            <a:avLst>
              <a:gd name="adj" fmla="val 8518"/>
            </a:avLst>
          </a:prstGeom>
          <a:noFill/>
          <a:ln w="76200">
            <a:prstDash val="sysDash"/>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defRPr/>
            </a:pPr>
            <a:endParaRPr lang="zh-TW" altLang="en-US" sz="1350">
              <a:solidFill>
                <a:prstClr val="white"/>
              </a:solidFill>
            </a:endParaRPr>
          </a:p>
        </p:txBody>
      </p:sp>
      <p:sp>
        <p:nvSpPr>
          <p:cNvPr id="22" name="圓角矩形 21"/>
          <p:cNvSpPr/>
          <p:nvPr/>
        </p:nvSpPr>
        <p:spPr>
          <a:xfrm>
            <a:off x="7555049" y="1643905"/>
            <a:ext cx="1350000" cy="699247"/>
          </a:xfrm>
          <a:prstGeom prst="roundRect">
            <a:avLst/>
          </a:prstGeom>
          <a:solidFill>
            <a:schemeClr val="accent1">
              <a:lumMod val="20000"/>
              <a:lumOff val="80000"/>
            </a:schemeClr>
          </a:solidFill>
          <a:ln w="76200">
            <a:solidFill>
              <a:schemeClr val="accent5">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defRPr/>
            </a:pPr>
            <a:r>
              <a:rPr lang="zh-TW" altLang="en-US" sz="3000" b="1" dirty="0">
                <a:solidFill>
                  <a:srgbClr val="4472C4">
                    <a:lumMod val="50000"/>
                  </a:srgbClr>
                </a:solidFill>
                <a:latin typeface="微軟正黑體" panose="020B0604030504040204" pitchFamily="34" charset="-120"/>
                <a:ea typeface="微軟正黑體" panose="020B0604030504040204" pitchFamily="34" charset="-120"/>
              </a:rPr>
              <a:t>相同</a:t>
            </a:r>
          </a:p>
        </p:txBody>
      </p:sp>
      <p:sp>
        <p:nvSpPr>
          <p:cNvPr id="23" name="圓角矩形 22"/>
          <p:cNvSpPr/>
          <p:nvPr/>
        </p:nvSpPr>
        <p:spPr>
          <a:xfrm>
            <a:off x="7576503" y="2517962"/>
            <a:ext cx="1350000" cy="679077"/>
          </a:xfrm>
          <a:prstGeom prst="roundRect">
            <a:avLst/>
          </a:prstGeom>
          <a:solidFill>
            <a:schemeClr val="accent1">
              <a:lumMod val="20000"/>
              <a:lumOff val="80000"/>
            </a:schemeClr>
          </a:solidFill>
          <a:ln w="76200">
            <a:solidFill>
              <a:schemeClr val="accent5">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defRPr/>
            </a:pPr>
            <a:r>
              <a:rPr lang="zh-TW" altLang="en-US" sz="3000" b="1" dirty="0">
                <a:solidFill>
                  <a:srgbClr val="4472C4">
                    <a:lumMod val="50000"/>
                  </a:srgbClr>
                </a:solidFill>
                <a:latin typeface="微軟正黑體" panose="020B0604030504040204" pitchFamily="34" charset="-120"/>
                <a:ea typeface="微軟正黑體" panose="020B0604030504040204" pitchFamily="34" charset="-120"/>
              </a:rPr>
              <a:t>相異</a:t>
            </a:r>
          </a:p>
        </p:txBody>
      </p:sp>
      <p:sp>
        <p:nvSpPr>
          <p:cNvPr id="24" name="圓角矩形 23"/>
          <p:cNvSpPr/>
          <p:nvPr/>
        </p:nvSpPr>
        <p:spPr>
          <a:xfrm>
            <a:off x="7539107" y="3378575"/>
            <a:ext cx="1517487" cy="800100"/>
          </a:xfrm>
          <a:prstGeom prst="roundRect">
            <a:avLst/>
          </a:prstGeom>
          <a:solidFill>
            <a:srgbClr val="A2EAE8"/>
          </a:solidFill>
          <a:ln w="76200">
            <a:solidFill>
              <a:schemeClr val="accent5">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lnSpc>
                <a:spcPts val="2625"/>
              </a:lnSpc>
              <a:defRPr/>
            </a:pPr>
            <a:r>
              <a:rPr lang="zh-TW" altLang="en-US" b="1" dirty="0">
                <a:solidFill>
                  <a:srgbClr val="4472C4">
                    <a:lumMod val="50000"/>
                  </a:srgbClr>
                </a:solidFill>
                <a:latin typeface="微軟正黑體" panose="020B0604030504040204" pitchFamily="34" charset="-120"/>
                <a:ea typeface="微軟正黑體" panose="020B0604030504040204" pitchFamily="34" charset="-120"/>
              </a:rPr>
              <a:t>我如何得知</a:t>
            </a:r>
          </a:p>
        </p:txBody>
      </p:sp>
      <p:sp>
        <p:nvSpPr>
          <p:cNvPr id="25" name="上-下雙向箭號 24"/>
          <p:cNvSpPr/>
          <p:nvPr/>
        </p:nvSpPr>
        <p:spPr>
          <a:xfrm rot="4410311">
            <a:off x="2620888" y="2925634"/>
            <a:ext cx="567000" cy="1913751"/>
          </a:xfrm>
          <a:prstGeom prst="upDownArrow">
            <a:avLst>
              <a:gd name="adj1" fmla="val 50000"/>
              <a:gd name="adj2" fmla="val 6048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defRPr/>
            </a:pPr>
            <a:endParaRPr lang="zh-TW" altLang="en-US" sz="1350">
              <a:solidFill>
                <a:prstClr val="white"/>
              </a:solidFill>
            </a:endParaRPr>
          </a:p>
        </p:txBody>
      </p:sp>
      <p:sp>
        <p:nvSpPr>
          <p:cNvPr id="14" name="圓角矩形 13"/>
          <p:cNvSpPr/>
          <p:nvPr/>
        </p:nvSpPr>
        <p:spPr>
          <a:xfrm>
            <a:off x="2307103" y="3665912"/>
            <a:ext cx="1215000" cy="405000"/>
          </a:xfrm>
          <a:prstGeom prst="roundRect">
            <a:avLst/>
          </a:prstGeom>
          <a:ln w="57150">
            <a:solidFill>
              <a:srgbClr val="7030A0"/>
            </a:solidFill>
          </a:ln>
        </p:spPr>
        <p:style>
          <a:lnRef idx="2">
            <a:schemeClr val="accent6"/>
          </a:lnRef>
          <a:fillRef idx="1">
            <a:schemeClr val="lt1"/>
          </a:fillRef>
          <a:effectRef idx="0">
            <a:schemeClr val="accent6"/>
          </a:effectRef>
          <a:fontRef idx="minor">
            <a:schemeClr val="dk1"/>
          </a:fontRef>
        </p:style>
        <p:txBody>
          <a:bodyPr lIns="68579" tIns="34289" rIns="68579" bIns="34289" rtlCol="0" anchor="ctr"/>
          <a:lstStyle/>
          <a:p>
            <a:pPr algn="ctr">
              <a:defRPr/>
            </a:pPr>
            <a:r>
              <a:rPr lang="zh-TW" altLang="en-US" sz="2400" b="1" dirty="0">
                <a:solidFill>
                  <a:srgbClr val="7030A0"/>
                </a:solidFill>
                <a:latin typeface="微軟正黑體" panose="020B0604030504040204" pitchFamily="34" charset="-120"/>
                <a:ea typeface="微軟正黑體" panose="020B0604030504040204" pitchFamily="34" charset="-120"/>
              </a:rPr>
              <a:t>一樣嗎</a:t>
            </a:r>
            <a:r>
              <a:rPr lang="en-US" altLang="zh-TW" sz="2400" b="1" dirty="0">
                <a:solidFill>
                  <a:srgbClr val="7030A0"/>
                </a:solidFill>
                <a:latin typeface="微軟正黑體" panose="020B0604030504040204" pitchFamily="34" charset="-120"/>
                <a:ea typeface="微軟正黑體" panose="020B0604030504040204" pitchFamily="34" charset="-120"/>
              </a:rPr>
              <a:t>?</a:t>
            </a:r>
            <a:endParaRPr lang="zh-TW" altLang="en-US" sz="2400" b="1" dirty="0">
              <a:solidFill>
                <a:srgbClr val="7030A0"/>
              </a:solidFill>
              <a:latin typeface="微軟正黑體" panose="020B0604030504040204" pitchFamily="34" charset="-120"/>
              <a:ea typeface="微軟正黑體" panose="020B0604030504040204" pitchFamily="34" charset="-120"/>
            </a:endParaRPr>
          </a:p>
        </p:txBody>
      </p:sp>
      <p:sp>
        <p:nvSpPr>
          <p:cNvPr id="26" name="上-下雙向箭號 25"/>
          <p:cNvSpPr/>
          <p:nvPr/>
        </p:nvSpPr>
        <p:spPr>
          <a:xfrm rot="10800000">
            <a:off x="4598993" y="2395040"/>
            <a:ext cx="339225" cy="650160"/>
          </a:xfrm>
          <a:prstGeom prst="upDownArrow">
            <a:avLst>
              <a:gd name="adj1" fmla="val 50000"/>
              <a:gd name="adj2" fmla="val 6048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defRPr/>
            </a:pPr>
            <a:endParaRPr lang="zh-TW" altLang="en-US" sz="1350">
              <a:solidFill>
                <a:prstClr val="white"/>
              </a:solidFill>
            </a:endParaRPr>
          </a:p>
        </p:txBody>
      </p:sp>
      <p:sp>
        <p:nvSpPr>
          <p:cNvPr id="27" name="上-下雙向箭號 26"/>
          <p:cNvSpPr/>
          <p:nvPr/>
        </p:nvSpPr>
        <p:spPr>
          <a:xfrm rot="10800000">
            <a:off x="4598993" y="3755219"/>
            <a:ext cx="339225" cy="650160"/>
          </a:xfrm>
          <a:prstGeom prst="upDownArrow">
            <a:avLst>
              <a:gd name="adj1" fmla="val 50000"/>
              <a:gd name="adj2" fmla="val 6048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defRPr/>
            </a:pPr>
            <a:endParaRPr lang="zh-TW" altLang="en-US" sz="1350">
              <a:solidFill>
                <a:prstClr val="white"/>
              </a:solidFill>
            </a:endParaRPr>
          </a:p>
        </p:txBody>
      </p:sp>
      <p:sp>
        <p:nvSpPr>
          <p:cNvPr id="28" name="上-下雙向箭號 27"/>
          <p:cNvSpPr/>
          <p:nvPr/>
        </p:nvSpPr>
        <p:spPr>
          <a:xfrm rot="2549213">
            <a:off x="5538137" y="2329377"/>
            <a:ext cx="331074" cy="784204"/>
          </a:xfrm>
          <a:prstGeom prst="upDownArrow">
            <a:avLst>
              <a:gd name="adj1" fmla="val 50000"/>
              <a:gd name="adj2" fmla="val 6048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defRPr/>
            </a:pPr>
            <a:endParaRPr lang="zh-TW" altLang="en-US" sz="1350">
              <a:solidFill>
                <a:prstClr val="white"/>
              </a:solidFill>
            </a:endParaRPr>
          </a:p>
        </p:txBody>
      </p:sp>
      <p:sp>
        <p:nvSpPr>
          <p:cNvPr id="29" name="上-下雙向箭號 28"/>
          <p:cNvSpPr/>
          <p:nvPr/>
        </p:nvSpPr>
        <p:spPr>
          <a:xfrm rot="5400000">
            <a:off x="5612299" y="3116101"/>
            <a:ext cx="331074" cy="534056"/>
          </a:xfrm>
          <a:prstGeom prst="upDownArrow">
            <a:avLst>
              <a:gd name="adj1" fmla="val 50000"/>
              <a:gd name="adj2" fmla="val 6048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defRPr/>
            </a:pPr>
            <a:endParaRPr lang="zh-TW" altLang="en-US" sz="1350">
              <a:solidFill>
                <a:prstClr val="white"/>
              </a:solidFill>
            </a:endParaRPr>
          </a:p>
        </p:txBody>
      </p:sp>
      <p:sp>
        <p:nvSpPr>
          <p:cNvPr id="30" name="上-下雙向箭號 29"/>
          <p:cNvSpPr/>
          <p:nvPr/>
        </p:nvSpPr>
        <p:spPr>
          <a:xfrm rot="8016555">
            <a:off x="5593472" y="3687026"/>
            <a:ext cx="331074" cy="784204"/>
          </a:xfrm>
          <a:prstGeom prst="upDownArrow">
            <a:avLst>
              <a:gd name="adj1" fmla="val 50000"/>
              <a:gd name="adj2" fmla="val 6048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defRPr/>
            </a:pPr>
            <a:endParaRPr lang="zh-TW" altLang="en-US" sz="1350">
              <a:solidFill>
                <a:prstClr val="white"/>
              </a:solidFill>
            </a:endParaRPr>
          </a:p>
        </p:txBody>
      </p:sp>
      <p:sp>
        <p:nvSpPr>
          <p:cNvPr id="3" name="文字方塊 2"/>
          <p:cNvSpPr txBox="1"/>
          <p:nvPr/>
        </p:nvSpPr>
        <p:spPr>
          <a:xfrm>
            <a:off x="5938728" y="5320563"/>
            <a:ext cx="3200400" cy="484746"/>
          </a:xfrm>
          <a:prstGeom prst="rect">
            <a:avLst/>
          </a:prstGeom>
          <a:solidFill>
            <a:schemeClr val="accent2">
              <a:lumMod val="20000"/>
              <a:lumOff val="80000"/>
            </a:schemeClr>
          </a:solidFill>
        </p:spPr>
        <p:txBody>
          <a:bodyPr wrap="square" lIns="68579" tIns="34289" rIns="68579" bIns="34289" rtlCol="0">
            <a:spAutoFit/>
          </a:bodyPr>
          <a:lstStyle/>
          <a:p>
            <a:pPr>
              <a:defRPr/>
            </a:pPr>
            <a:r>
              <a:rPr lang="zh-TW" altLang="en-US" sz="2700" b="1" dirty="0">
                <a:solidFill>
                  <a:srgbClr val="70AD47">
                    <a:lumMod val="75000"/>
                  </a:srgbClr>
                </a:solidFill>
                <a:latin typeface="微軟正黑體" panose="020B0604030504040204" pitchFamily="34" charset="-120"/>
                <a:ea typeface="微軟正黑體" panose="020B0604030504040204" pitchFamily="34" charset="-120"/>
              </a:rPr>
              <a:t>提問的幾種聯想</a:t>
            </a:r>
          </a:p>
        </p:txBody>
      </p:sp>
      <p:sp>
        <p:nvSpPr>
          <p:cNvPr id="31" name="上-下雙向箭號 30"/>
          <p:cNvSpPr/>
          <p:nvPr/>
        </p:nvSpPr>
        <p:spPr>
          <a:xfrm rot="3392062">
            <a:off x="2801471" y="3584967"/>
            <a:ext cx="567000" cy="2241000"/>
          </a:xfrm>
          <a:prstGeom prst="upDownArrow">
            <a:avLst>
              <a:gd name="adj1" fmla="val 50000"/>
              <a:gd name="adj2" fmla="val 6048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defRPr/>
            </a:pPr>
            <a:endParaRPr lang="zh-TW" altLang="en-US" sz="1350">
              <a:solidFill>
                <a:prstClr val="white"/>
              </a:solidFill>
            </a:endParaRPr>
          </a:p>
        </p:txBody>
      </p:sp>
      <p:sp>
        <p:nvSpPr>
          <p:cNvPr id="32" name="圓角矩形 31"/>
          <p:cNvSpPr/>
          <p:nvPr/>
        </p:nvSpPr>
        <p:spPr>
          <a:xfrm>
            <a:off x="500940" y="4959920"/>
            <a:ext cx="1485000" cy="729000"/>
          </a:xfrm>
          <a:prstGeom prst="roundRect">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lIns="68579" tIns="34289" rIns="68579" bIns="34289" rtlCol="0" anchor="ctr"/>
          <a:lstStyle/>
          <a:p>
            <a:pPr algn="ctr">
              <a:defRPr/>
            </a:pPr>
            <a:r>
              <a:rPr lang="en-US" altLang="zh-TW" sz="4125" dirty="0">
                <a:solidFill>
                  <a:prstClr val="white"/>
                </a:solidFill>
              </a:rPr>
              <a:t>what</a:t>
            </a:r>
            <a:endParaRPr lang="zh-TW" altLang="en-US" sz="4125" dirty="0">
              <a:solidFill>
                <a:prstClr val="white"/>
              </a:solidFill>
            </a:endParaRPr>
          </a:p>
        </p:txBody>
      </p:sp>
      <p:sp>
        <p:nvSpPr>
          <p:cNvPr id="33" name="圓角矩形 32"/>
          <p:cNvSpPr/>
          <p:nvPr/>
        </p:nvSpPr>
        <p:spPr>
          <a:xfrm>
            <a:off x="2307103" y="4546883"/>
            <a:ext cx="1215000" cy="405000"/>
          </a:xfrm>
          <a:prstGeom prst="roundRect">
            <a:avLst/>
          </a:prstGeom>
          <a:ln w="57150">
            <a:solidFill>
              <a:schemeClr val="accent2"/>
            </a:solidFill>
          </a:ln>
        </p:spPr>
        <p:style>
          <a:lnRef idx="2">
            <a:schemeClr val="accent6"/>
          </a:lnRef>
          <a:fillRef idx="1">
            <a:schemeClr val="lt1"/>
          </a:fillRef>
          <a:effectRef idx="0">
            <a:schemeClr val="accent6"/>
          </a:effectRef>
          <a:fontRef idx="minor">
            <a:schemeClr val="dk1"/>
          </a:fontRef>
        </p:style>
        <p:txBody>
          <a:bodyPr lIns="68579" tIns="34289" rIns="68579" bIns="34289" rtlCol="0" anchor="ctr"/>
          <a:lstStyle/>
          <a:p>
            <a:pPr algn="ctr">
              <a:defRPr/>
            </a:pPr>
            <a:r>
              <a:rPr lang="zh-TW" altLang="en-US" sz="2400" b="1" dirty="0">
                <a:solidFill>
                  <a:srgbClr val="ED7D31">
                    <a:lumMod val="75000"/>
                  </a:srgbClr>
                </a:solidFill>
                <a:latin typeface="微軟正黑體" panose="020B0604030504040204" pitchFamily="34" charset="-120"/>
                <a:ea typeface="微軟正黑體" panose="020B0604030504040204" pitchFamily="34" charset="-120"/>
              </a:rPr>
              <a:t>應該要</a:t>
            </a:r>
            <a:r>
              <a:rPr lang="en-US" altLang="zh-TW" sz="2400" b="1" dirty="0">
                <a:solidFill>
                  <a:srgbClr val="ED7D31">
                    <a:lumMod val="75000"/>
                  </a:srgbClr>
                </a:solidFill>
                <a:latin typeface="微軟正黑體" panose="020B0604030504040204" pitchFamily="34" charset="-120"/>
                <a:ea typeface="微軟正黑體" panose="020B0604030504040204" pitchFamily="34" charset="-120"/>
              </a:rPr>
              <a:t>?</a:t>
            </a:r>
            <a:endParaRPr lang="zh-TW" altLang="en-US" sz="2400" b="1" dirty="0">
              <a:solidFill>
                <a:srgbClr val="ED7D31">
                  <a:lumMod val="75000"/>
                </a:srgbClr>
              </a:solidFill>
              <a:latin typeface="微軟正黑體" panose="020B0604030504040204" pitchFamily="34" charset="-120"/>
              <a:ea typeface="微軟正黑體" panose="020B0604030504040204" pitchFamily="34" charset="-120"/>
            </a:endParaRPr>
          </a:p>
        </p:txBody>
      </p:sp>
      <p:sp>
        <p:nvSpPr>
          <p:cNvPr id="36" name="圓角矩形 35"/>
          <p:cNvSpPr/>
          <p:nvPr/>
        </p:nvSpPr>
        <p:spPr>
          <a:xfrm>
            <a:off x="7516238" y="4330324"/>
            <a:ext cx="1517487" cy="800100"/>
          </a:xfrm>
          <a:prstGeom prst="roundRect">
            <a:avLst/>
          </a:prstGeom>
          <a:solidFill>
            <a:srgbClr val="A2EAE8"/>
          </a:solidFill>
          <a:ln w="76200">
            <a:solidFill>
              <a:schemeClr val="accent5">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lnSpc>
                <a:spcPts val="2625"/>
              </a:lnSpc>
              <a:defRPr/>
            </a:pPr>
            <a:r>
              <a:rPr lang="zh-TW" altLang="en-US" b="1" dirty="0">
                <a:solidFill>
                  <a:srgbClr val="4472C4">
                    <a:lumMod val="50000"/>
                  </a:srgbClr>
                </a:solidFill>
                <a:latin typeface="微軟正黑體" panose="020B0604030504040204" pitchFamily="34" charset="-120"/>
                <a:ea typeface="微軟正黑體" panose="020B0604030504040204" pitchFamily="34" charset="-120"/>
              </a:rPr>
              <a:t>沒有</a:t>
            </a:r>
            <a:r>
              <a:rPr lang="en-US" altLang="zh-TW" b="1" dirty="0">
                <a:solidFill>
                  <a:srgbClr val="4472C4">
                    <a:lumMod val="50000"/>
                  </a:srgbClr>
                </a:solidFill>
                <a:latin typeface="微軟正黑體" panose="020B0604030504040204" pitchFamily="34" charset="-120"/>
                <a:ea typeface="微軟正黑體" panose="020B0604030504040204" pitchFamily="34" charset="-120"/>
              </a:rPr>
              <a:t>……</a:t>
            </a:r>
            <a:r>
              <a:rPr lang="zh-TW" altLang="en-US" b="1" dirty="0">
                <a:solidFill>
                  <a:srgbClr val="4472C4">
                    <a:lumMod val="50000"/>
                  </a:srgbClr>
                </a:solidFill>
                <a:latin typeface="微軟正黑體" panose="020B0604030504040204" pitchFamily="34" charset="-120"/>
                <a:ea typeface="微軟正黑體" panose="020B0604030504040204" pitchFamily="34" charset="-120"/>
              </a:rPr>
              <a:t>，就會</a:t>
            </a:r>
            <a:r>
              <a:rPr lang="en-US" altLang="zh-TW" b="1" dirty="0">
                <a:solidFill>
                  <a:srgbClr val="4472C4">
                    <a:lumMod val="50000"/>
                  </a:srgbClr>
                </a:solidFill>
                <a:latin typeface="微軟正黑體" panose="020B0604030504040204" pitchFamily="34" charset="-120"/>
                <a:ea typeface="微軟正黑體" panose="020B0604030504040204" pitchFamily="34" charset="-120"/>
              </a:rPr>
              <a:t>……</a:t>
            </a:r>
            <a:r>
              <a:rPr lang="zh-TW" altLang="en-US" b="1" dirty="0">
                <a:solidFill>
                  <a:srgbClr val="4472C4">
                    <a:lumMod val="50000"/>
                  </a:srgbClr>
                </a:solidFill>
                <a:latin typeface="微軟正黑體" panose="020B0604030504040204" pitchFamily="34" charset="-120"/>
                <a:ea typeface="微軟正黑體" panose="020B0604030504040204" pitchFamily="34" charset="-120"/>
              </a:rPr>
              <a:t>嗎</a:t>
            </a:r>
            <a:r>
              <a:rPr lang="en-US" altLang="zh-TW" b="1" dirty="0">
                <a:solidFill>
                  <a:srgbClr val="4472C4">
                    <a:lumMod val="50000"/>
                  </a:srgbClr>
                </a:solidFill>
                <a:latin typeface="微軟正黑體" panose="020B0604030504040204" pitchFamily="34" charset="-120"/>
                <a:ea typeface="微軟正黑體" panose="020B0604030504040204" pitchFamily="34" charset="-120"/>
              </a:rPr>
              <a:t>?</a:t>
            </a:r>
            <a:endParaRPr lang="zh-TW" altLang="en-US" b="1" dirty="0">
              <a:solidFill>
                <a:srgbClr val="4472C4">
                  <a:lumMod val="50000"/>
                </a:srgb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03053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標題 3"/>
          <p:cNvSpPr txBox="1">
            <a:spLocks/>
          </p:cNvSpPr>
          <p:nvPr/>
        </p:nvSpPr>
        <p:spPr>
          <a:xfrm>
            <a:off x="609645" y="3653416"/>
            <a:ext cx="7772400" cy="1021556"/>
          </a:xfrm>
          <a:prstGeom prst="rect">
            <a:avLst/>
          </a:prstGeom>
        </p:spPr>
        <p:txBody>
          <a:bodyPr lIns="90404" tIns="45208" rIns="90404" bIns="45208">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TW" sz="3300" b="1" dirty="0">
                <a:solidFill>
                  <a:srgbClr val="EEECE1">
                    <a:lumMod val="50000"/>
                  </a:srgbClr>
                </a:solidFill>
              </a:rPr>
              <a:t/>
            </a:r>
            <a:br>
              <a:rPr lang="en-US" altLang="zh-TW" sz="3300" b="1" dirty="0">
                <a:solidFill>
                  <a:srgbClr val="EEECE1">
                    <a:lumMod val="50000"/>
                  </a:srgbClr>
                </a:solidFill>
              </a:rPr>
            </a:br>
            <a:endParaRPr lang="zh-TW" altLang="en-US" sz="3300" b="1" dirty="0">
              <a:solidFill>
                <a:srgbClr val="EEECE1">
                  <a:lumMod val="50000"/>
                </a:srgbClr>
              </a:solidFill>
            </a:endParaRPr>
          </a:p>
        </p:txBody>
      </p:sp>
      <p:sp>
        <p:nvSpPr>
          <p:cNvPr id="16" name="矩形 15"/>
          <p:cNvSpPr/>
          <p:nvPr/>
        </p:nvSpPr>
        <p:spPr>
          <a:xfrm>
            <a:off x="3059832" y="5993418"/>
            <a:ext cx="2644786" cy="829963"/>
          </a:xfrm>
          <a:prstGeom prst="rect">
            <a:avLst/>
          </a:prstGeom>
          <a:ln>
            <a:noFill/>
          </a:ln>
        </p:spPr>
        <p:txBody>
          <a:bodyPr wrap="none" lIns="90404" tIns="45208" rIns="90404" bIns="45208">
            <a:spAutoFit/>
          </a:bodyPr>
          <a:lstStyle/>
          <a:p>
            <a:pPr algn="ctr"/>
            <a:r>
              <a:rPr lang="zh-TW" altLang="en-US" sz="4800" dirty="0" smtClean="0">
                <a:solidFill>
                  <a:schemeClr val="accent5">
                    <a:lumMod val="50000"/>
                  </a:schemeClr>
                </a:solidFill>
                <a:latin typeface="標楷體" panose="03000509000000000000" pitchFamily="65" charset="-120"/>
                <a:ea typeface="標楷體" panose="03000509000000000000" pitchFamily="65" charset="-120"/>
              </a:rPr>
              <a:t>核心問</a:t>
            </a:r>
            <a:r>
              <a:rPr lang="zh-TW" altLang="en-US" sz="4800" dirty="0">
                <a:solidFill>
                  <a:schemeClr val="accent5">
                    <a:lumMod val="50000"/>
                  </a:schemeClr>
                </a:solidFill>
                <a:latin typeface="標楷體" panose="03000509000000000000" pitchFamily="65" charset="-120"/>
                <a:ea typeface="標楷體" panose="03000509000000000000" pitchFamily="65" charset="-120"/>
              </a:rPr>
              <a:t>題</a:t>
            </a:r>
          </a:p>
        </p:txBody>
      </p:sp>
      <p:sp>
        <p:nvSpPr>
          <p:cNvPr id="22" name="矩形 21"/>
          <p:cNvSpPr/>
          <p:nvPr/>
        </p:nvSpPr>
        <p:spPr>
          <a:xfrm>
            <a:off x="4078191" y="4401871"/>
            <a:ext cx="3114949" cy="403957"/>
          </a:xfrm>
          <a:prstGeom prst="rect">
            <a:avLst/>
          </a:prstGeom>
        </p:spPr>
        <p:txBody>
          <a:bodyPr wrap="square">
            <a:spAutoFit/>
          </a:bodyPr>
          <a:lstStyle/>
          <a:p>
            <a:pPr defTabSz="406205">
              <a:buSzPct val="145000"/>
            </a:pPr>
            <a:endParaRPr lang="en-US" altLang="zh-TW" sz="2025" b="1" kern="0" dirty="0">
              <a:solidFill>
                <a:schemeClr val="accent5">
                  <a:lumMod val="50000"/>
                </a:schemeClr>
              </a:solidFill>
              <a:latin typeface="微軟正黑體" pitchFamily="34" charset="-120"/>
              <a:ea typeface="微軟正黑體" pitchFamily="34" charset="-120"/>
              <a:sym typeface="Helvetica Neue"/>
            </a:endParaRPr>
          </a:p>
        </p:txBody>
      </p:sp>
      <p:sp>
        <p:nvSpPr>
          <p:cNvPr id="13" name="AutoShape 2" descr="ç®æ¨ãçåçæå°çµæ"/>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 name="AutoShape 2" descr="「錨」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9" name="標題 1"/>
          <p:cNvSpPr txBox="1">
            <a:spLocks/>
          </p:cNvSpPr>
          <p:nvPr/>
        </p:nvSpPr>
        <p:spPr>
          <a:xfrm>
            <a:off x="294800" y="260648"/>
            <a:ext cx="4646043" cy="622142"/>
          </a:xfrm>
          <a:prstGeom prst="rect">
            <a:avLst/>
          </a:prstGeom>
          <a:solidFill>
            <a:srgbClr val="FFF5D9"/>
          </a:solidFill>
        </p:spPr>
        <p:txBody>
          <a:bodyPr/>
          <a:lstStyle>
            <a:lvl1pPr algn="ctr" rtl="0" eaLnBrk="0" fontAlgn="base" hangingPunct="0">
              <a:spcBef>
                <a:spcPct val="0"/>
              </a:spcBef>
              <a:spcAft>
                <a:spcPct val="0"/>
              </a:spcAft>
              <a:defRPr kumimoji="1" sz="5865">
                <a:solidFill>
                  <a:schemeClr val="tx2"/>
                </a:solidFill>
                <a:latin typeface="+mj-lt"/>
                <a:ea typeface="SimSun" pitchFamily="2" charset="-122"/>
                <a:cs typeface="SimSun" charset="0"/>
              </a:defRPr>
            </a:lvl1pPr>
            <a:lvl2pPr algn="ctr" rtl="0" eaLnBrk="0" fontAlgn="base" hangingPunct="0">
              <a:spcBef>
                <a:spcPct val="0"/>
              </a:spcBef>
              <a:spcAft>
                <a:spcPct val="0"/>
              </a:spcAft>
              <a:defRPr kumimoji="1" sz="5865">
                <a:solidFill>
                  <a:schemeClr val="tx2"/>
                </a:solidFill>
                <a:latin typeface="Arial" charset="0"/>
                <a:ea typeface="SimSun" pitchFamily="2" charset="-122"/>
                <a:cs typeface="SimSun" charset="0"/>
              </a:defRPr>
            </a:lvl2pPr>
            <a:lvl3pPr algn="ctr" rtl="0" eaLnBrk="0" fontAlgn="base" hangingPunct="0">
              <a:spcBef>
                <a:spcPct val="0"/>
              </a:spcBef>
              <a:spcAft>
                <a:spcPct val="0"/>
              </a:spcAft>
              <a:defRPr kumimoji="1" sz="5865">
                <a:solidFill>
                  <a:schemeClr val="tx2"/>
                </a:solidFill>
                <a:latin typeface="Arial" charset="0"/>
                <a:ea typeface="SimSun" pitchFamily="2" charset="-122"/>
                <a:cs typeface="SimSun" charset="0"/>
              </a:defRPr>
            </a:lvl3pPr>
            <a:lvl4pPr algn="ctr" rtl="0" eaLnBrk="0" fontAlgn="base" hangingPunct="0">
              <a:spcBef>
                <a:spcPct val="0"/>
              </a:spcBef>
              <a:spcAft>
                <a:spcPct val="0"/>
              </a:spcAft>
              <a:defRPr kumimoji="1" sz="5865">
                <a:solidFill>
                  <a:schemeClr val="tx2"/>
                </a:solidFill>
                <a:latin typeface="Arial" charset="0"/>
                <a:ea typeface="SimSun" pitchFamily="2" charset="-122"/>
                <a:cs typeface="SimSun" charset="0"/>
              </a:defRPr>
            </a:lvl4pPr>
            <a:lvl5pPr algn="ctr" rtl="0" eaLnBrk="0" fontAlgn="base" hangingPunct="0">
              <a:spcBef>
                <a:spcPct val="0"/>
              </a:spcBef>
              <a:spcAft>
                <a:spcPct val="0"/>
              </a:spcAft>
              <a:defRPr kumimoji="1" sz="5865">
                <a:solidFill>
                  <a:schemeClr val="tx2"/>
                </a:solidFill>
                <a:latin typeface="Arial" charset="0"/>
                <a:ea typeface="SimSun" pitchFamily="2" charset="-122"/>
                <a:cs typeface="SimSun" charset="0"/>
              </a:defRPr>
            </a:lvl5pPr>
            <a:lvl6pPr marL="609397" algn="ctr" rtl="0" fontAlgn="base">
              <a:spcBef>
                <a:spcPct val="0"/>
              </a:spcBef>
              <a:spcAft>
                <a:spcPct val="0"/>
              </a:spcAft>
              <a:defRPr sz="5866">
                <a:solidFill>
                  <a:schemeClr val="tx2"/>
                </a:solidFill>
                <a:latin typeface="Arial" charset="0"/>
                <a:ea typeface="宋体" charset="-122"/>
              </a:defRPr>
            </a:lvl6pPr>
            <a:lvl7pPr marL="1218794" algn="ctr" rtl="0" fontAlgn="base">
              <a:spcBef>
                <a:spcPct val="0"/>
              </a:spcBef>
              <a:spcAft>
                <a:spcPct val="0"/>
              </a:spcAft>
              <a:defRPr sz="5866">
                <a:solidFill>
                  <a:schemeClr val="tx2"/>
                </a:solidFill>
                <a:latin typeface="Arial" charset="0"/>
                <a:ea typeface="宋体" charset="-122"/>
              </a:defRPr>
            </a:lvl7pPr>
            <a:lvl8pPr marL="1828191" algn="ctr" rtl="0" fontAlgn="base">
              <a:spcBef>
                <a:spcPct val="0"/>
              </a:spcBef>
              <a:spcAft>
                <a:spcPct val="0"/>
              </a:spcAft>
              <a:defRPr sz="5866">
                <a:solidFill>
                  <a:schemeClr val="tx2"/>
                </a:solidFill>
                <a:latin typeface="Arial" charset="0"/>
                <a:ea typeface="宋体" charset="-122"/>
              </a:defRPr>
            </a:lvl8pPr>
            <a:lvl9pPr marL="2437588" algn="ctr" rtl="0" fontAlgn="base">
              <a:spcBef>
                <a:spcPct val="0"/>
              </a:spcBef>
              <a:spcAft>
                <a:spcPct val="0"/>
              </a:spcAft>
              <a:defRPr sz="5866">
                <a:solidFill>
                  <a:schemeClr val="tx2"/>
                </a:solidFill>
                <a:latin typeface="Arial" charset="0"/>
                <a:ea typeface="宋体" charset="-122"/>
              </a:defRPr>
            </a:lvl9pPr>
          </a:lstStyle>
          <a:p>
            <a:pPr defTabSz="685800"/>
            <a:r>
              <a:rPr lang="zh-TW" altLang="en-US" sz="3300" kern="0" dirty="0">
                <a:latin typeface="微軟正黑體" panose="020B0604030504040204" pitchFamily="34" charset="-120"/>
                <a:ea typeface="微軟正黑體" panose="020B0604030504040204" pitchFamily="34" charset="-120"/>
              </a:rPr>
              <a:t>健康體位</a:t>
            </a:r>
            <a:r>
              <a:rPr lang="zh-TW" altLang="en-US" sz="3300" kern="0" dirty="0" smtClean="0">
                <a:latin typeface="微軟正黑體" panose="020B0604030504040204" pitchFamily="34" charset="-120"/>
                <a:ea typeface="微軟正黑體" panose="020B0604030504040204" pitchFamily="34" charset="-120"/>
              </a:rPr>
              <a:t>核心</a:t>
            </a:r>
            <a:r>
              <a:rPr lang="zh-TW" altLang="en-US" sz="3300" kern="0" dirty="0">
                <a:latin typeface="微軟正黑體" panose="020B0604030504040204" pitchFamily="34" charset="-120"/>
                <a:ea typeface="微軟正黑體" panose="020B0604030504040204" pitchFamily="34" charset="-120"/>
              </a:rPr>
              <a:t>問題示例</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774" y="1628800"/>
            <a:ext cx="8988425" cy="395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9994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p:cNvGrpSpPr/>
          <p:nvPr/>
        </p:nvGrpSpPr>
        <p:grpSpPr>
          <a:xfrm>
            <a:off x="252337" y="2374752"/>
            <a:ext cx="8308159" cy="4765808"/>
            <a:chOff x="-575153" y="1388038"/>
            <a:chExt cx="12268161" cy="6448736"/>
          </a:xfrm>
        </p:grpSpPr>
        <p:pic>
          <p:nvPicPr>
            <p:cNvPr id="7" name="圖片 6"/>
            <p:cNvPicPr>
              <a:picLocks noChangeAspect="1"/>
            </p:cNvPicPr>
            <p:nvPr/>
          </p:nvPicPr>
          <p:blipFill>
            <a:blip r:embed="rId3" cstate="print">
              <a:extLst>
                <a:ext uri="{BEBA8EAE-BF5A-486C-A8C5-ECC9F3942E4B}">
                  <a14:imgProps xmlns:a14="http://schemas.microsoft.com/office/drawing/2010/main">
                    <a14:imgLayer r:embed="rId4">
                      <a14:imgEffect>
                        <a14:backgroundRemoval t="7289" b="95918" l="0" r="100000"/>
                      </a14:imgEffect>
                    </a14:imgLayer>
                  </a14:imgProps>
                </a:ext>
                <a:ext uri="{28A0092B-C50C-407E-A947-70E740481C1C}">
                  <a14:useLocalDpi xmlns:a14="http://schemas.microsoft.com/office/drawing/2010/main" val="0"/>
                </a:ext>
              </a:extLst>
            </a:blip>
            <a:stretch>
              <a:fillRect/>
            </a:stretch>
          </p:blipFill>
          <p:spPr>
            <a:xfrm>
              <a:off x="1043024" y="1564465"/>
              <a:ext cx="9644197" cy="5536011"/>
            </a:xfrm>
            <a:prstGeom prst="rect">
              <a:avLst/>
            </a:prstGeom>
          </p:spPr>
        </p:pic>
        <p:grpSp>
          <p:nvGrpSpPr>
            <p:cNvPr id="8" name="群組 7"/>
            <p:cNvGrpSpPr/>
            <p:nvPr/>
          </p:nvGrpSpPr>
          <p:grpSpPr>
            <a:xfrm>
              <a:off x="-575153" y="1388038"/>
              <a:ext cx="12268161" cy="6448736"/>
              <a:chOff x="-733196" y="2106656"/>
              <a:chExt cx="12268161" cy="6448736"/>
            </a:xfrm>
          </p:grpSpPr>
          <p:pic>
            <p:nvPicPr>
              <p:cNvPr id="46" name="圖片 45"/>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25601" y1="47522" x2="25601" y2="47522"/>
                            <a14:foregroundMark x1="15292" y1="47522" x2="15292" y2="47522"/>
                          </a14:backgroundRemoval>
                        </a14:imgEffect>
                      </a14:imgLayer>
                    </a14:imgProps>
                  </a:ext>
                  <a:ext uri="{28A0092B-C50C-407E-A947-70E740481C1C}">
                    <a14:useLocalDpi xmlns:a14="http://schemas.microsoft.com/office/drawing/2010/main" val="0"/>
                  </a:ext>
                </a:extLst>
              </a:blip>
              <a:stretch>
                <a:fillRect/>
              </a:stretch>
            </p:blipFill>
            <p:spPr>
              <a:xfrm rot="10800000">
                <a:off x="-733196" y="2106656"/>
                <a:ext cx="1470957" cy="940006"/>
              </a:xfrm>
              <a:prstGeom prst="rect">
                <a:avLst/>
              </a:prstGeom>
            </p:spPr>
          </p:pic>
          <p:pic>
            <p:nvPicPr>
              <p:cNvPr id="47" name="圖片 46"/>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25601" y1="47522" x2="25601" y2="47522"/>
                            <a14:foregroundMark x1="15292" y1="47522" x2="15292" y2="47522"/>
                          </a14:backgroundRemoval>
                        </a14:imgEffect>
                      </a14:imgLayer>
                    </a14:imgProps>
                  </a:ext>
                  <a:ext uri="{28A0092B-C50C-407E-A947-70E740481C1C}">
                    <a14:useLocalDpi xmlns:a14="http://schemas.microsoft.com/office/drawing/2010/main" val="0"/>
                  </a:ext>
                </a:extLst>
              </a:blip>
              <a:stretch>
                <a:fillRect/>
              </a:stretch>
            </p:blipFill>
            <p:spPr>
              <a:xfrm>
                <a:off x="10571068" y="2148376"/>
                <a:ext cx="963897" cy="940007"/>
              </a:xfrm>
              <a:prstGeom prst="rect">
                <a:avLst/>
              </a:prstGeom>
            </p:spPr>
          </p:pic>
          <p:sp>
            <p:nvSpPr>
              <p:cNvPr id="48" name="矩形 47"/>
              <p:cNvSpPr/>
              <p:nvPr/>
            </p:nvSpPr>
            <p:spPr>
              <a:xfrm>
                <a:off x="3678160" y="8144880"/>
                <a:ext cx="312458" cy="410512"/>
              </a:xfrm>
              <a:prstGeom prst="rect">
                <a:avLst/>
              </a:prstGeom>
            </p:spPr>
            <p:txBody>
              <a:bodyPr wrap="none">
                <a:spAutoFit/>
              </a:bodyPr>
              <a:lstStyle/>
              <a:p>
                <a:pPr>
                  <a:defRPr/>
                </a:pPr>
                <a:endParaRPr lang="zh-TW" altLang="en-US" sz="1350" b="1" dirty="0">
                  <a:solidFill>
                    <a:srgbClr val="70AD47">
                      <a:lumMod val="50000"/>
                    </a:srgbClr>
                  </a:solidFill>
                  <a:latin typeface="微軟正黑體" panose="020B0604030504040204" pitchFamily="34" charset="-120"/>
                  <a:ea typeface="微軟正黑體" panose="020B0604030504040204" pitchFamily="34" charset="-120"/>
                </a:endParaRPr>
              </a:p>
            </p:txBody>
          </p:sp>
        </p:grpSp>
      </p:grpSp>
      <p:sp>
        <p:nvSpPr>
          <p:cNvPr id="59" name="矩形 58"/>
          <p:cNvSpPr/>
          <p:nvPr/>
        </p:nvSpPr>
        <p:spPr>
          <a:xfrm>
            <a:off x="267672" y="4903379"/>
            <a:ext cx="1063967" cy="743541"/>
          </a:xfrm>
          <a:prstGeom prst="rect">
            <a:avLst/>
          </a:prstGeom>
          <a:solidFill>
            <a:schemeClr val="accent6">
              <a:lumMod val="40000"/>
              <a:lumOff val="6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r>
              <a:rPr lang="zh-TW" altLang="en-US" sz="1600" b="1" dirty="0">
                <a:solidFill>
                  <a:srgbClr val="002060"/>
                </a:solidFill>
                <a:latin typeface="微軟正黑體" panose="020B0604030504040204" pitchFamily="34" charset="-120"/>
                <a:ea typeface="微軟正黑體" panose="020B0604030504040204" pitchFamily="34" charset="-120"/>
              </a:rPr>
              <a:t>健康體位</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defRPr/>
            </a:pPr>
            <a:r>
              <a:rPr lang="zh-TW" altLang="en-US" sz="1600" b="1" dirty="0" smtClean="0">
                <a:solidFill>
                  <a:srgbClr val="002060"/>
                </a:solidFill>
                <a:latin typeface="微軟正黑體" panose="020B0604030504040204" pitchFamily="34" charset="-120"/>
                <a:ea typeface="微軟正黑體" panose="020B0604030504040204" pitchFamily="34" charset="-120"/>
              </a:rPr>
              <a:t>面面觀</a:t>
            </a:r>
            <a:endParaRPr lang="en-US" altLang="zh-TW" sz="1600" b="1" dirty="0">
              <a:solidFill>
                <a:srgbClr val="002060"/>
              </a:solidFill>
              <a:latin typeface="微軟正黑體" panose="020B0604030504040204" pitchFamily="34" charset="-120"/>
              <a:ea typeface="微軟正黑體" panose="020B0604030504040204" pitchFamily="34" charset="-120"/>
            </a:endParaRPr>
          </a:p>
        </p:txBody>
      </p:sp>
      <p:sp>
        <p:nvSpPr>
          <p:cNvPr id="61" name="矩形 60"/>
          <p:cNvSpPr/>
          <p:nvPr/>
        </p:nvSpPr>
        <p:spPr>
          <a:xfrm>
            <a:off x="2029549" y="2060848"/>
            <a:ext cx="1296144" cy="91319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學生</a:t>
            </a:r>
            <a:r>
              <a:rPr lang="zh-TW" altLang="en-US" sz="1600" b="1" dirty="0" smtClean="0">
                <a:solidFill>
                  <a:srgbClr val="002060"/>
                </a:solidFill>
                <a:latin typeface="微軟正黑體" panose="020B0604030504040204" pitchFamily="34" charset="-120"/>
                <a:ea typeface="微軟正黑體" panose="020B0604030504040204" pitchFamily="34" charset="-120"/>
              </a:rPr>
              <a:t>如何</a:t>
            </a:r>
            <a:endParaRPr lang="en-US" altLang="zh-TW" sz="1600" b="1" dirty="0" smtClean="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smtClean="0">
                <a:solidFill>
                  <a:srgbClr val="002060"/>
                </a:solidFill>
                <a:latin typeface="微軟正黑體" panose="020B0604030504040204" pitchFamily="34" charset="-120"/>
                <a:ea typeface="微軟正黑體" panose="020B0604030504040204" pitchFamily="34" charset="-120"/>
              </a:rPr>
              <a:t>認識</a:t>
            </a:r>
            <a:endParaRPr lang="en-US" altLang="zh-TW" sz="1600" b="1" dirty="0" smtClean="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smtClean="0">
                <a:solidFill>
                  <a:srgbClr val="002060"/>
                </a:solidFill>
                <a:latin typeface="微軟正黑體" panose="020B0604030504040204" pitchFamily="34" charset="-120"/>
                <a:ea typeface="微軟正黑體" panose="020B0604030504040204" pitchFamily="34" charset="-120"/>
              </a:rPr>
              <a:t>健康</a:t>
            </a:r>
            <a:r>
              <a:rPr lang="zh-TW" altLang="en-US" sz="1600" b="1" dirty="0">
                <a:solidFill>
                  <a:srgbClr val="002060"/>
                </a:solidFill>
                <a:latin typeface="微軟正黑體" panose="020B0604030504040204" pitchFamily="34" charset="-120"/>
                <a:ea typeface="微軟正黑體" panose="020B0604030504040204" pitchFamily="34" charset="-120"/>
              </a:rPr>
              <a:t>體位？</a:t>
            </a:r>
            <a:endParaRPr lang="en-US" altLang="zh-TW" sz="1600" b="1" dirty="0">
              <a:solidFill>
                <a:srgbClr val="002060"/>
              </a:solidFill>
              <a:latin typeface="微軟正黑體" panose="020B0604030504040204" pitchFamily="34" charset="-120"/>
              <a:ea typeface="微軟正黑體" panose="020B0604030504040204" pitchFamily="34" charset="-120"/>
            </a:endParaRPr>
          </a:p>
        </p:txBody>
      </p:sp>
      <p:sp>
        <p:nvSpPr>
          <p:cNvPr id="84" name="矩形 83"/>
          <p:cNvSpPr/>
          <p:nvPr/>
        </p:nvSpPr>
        <p:spPr>
          <a:xfrm>
            <a:off x="271968" y="4592092"/>
            <a:ext cx="927286" cy="331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350"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學習主題</a:t>
            </a:r>
          </a:p>
        </p:txBody>
      </p:sp>
      <p:sp>
        <p:nvSpPr>
          <p:cNvPr id="85" name="矩形 84"/>
          <p:cNvSpPr/>
          <p:nvPr/>
        </p:nvSpPr>
        <p:spPr>
          <a:xfrm>
            <a:off x="238725" y="3372154"/>
            <a:ext cx="1041437" cy="826921"/>
          </a:xfrm>
          <a:prstGeom prst="rect">
            <a:avLst/>
          </a:prstGeom>
          <a:solidFill>
            <a:schemeClr val="accent6">
              <a:lumMod val="40000"/>
              <a:lumOff val="6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defRPr/>
            </a:pPr>
            <a:r>
              <a:rPr lang="zh-TW" altLang="en-US" sz="1013" b="1" dirty="0">
                <a:solidFill>
                  <a:srgbClr val="002060"/>
                </a:solidFill>
                <a:latin typeface="微軟正黑體" panose="020B0604030504040204" pitchFamily="34" charset="-120"/>
                <a:ea typeface="微軟正黑體" panose="020B0604030504040204" pitchFamily="34" charset="-120"/>
              </a:rPr>
              <a:t>符合學生發展階段。且已建構基本的健康教育知識基礎。</a:t>
            </a:r>
            <a:endParaRPr lang="en-US" altLang="zh-TW" sz="1013" b="1" dirty="0">
              <a:solidFill>
                <a:srgbClr val="002060"/>
              </a:solidFill>
              <a:latin typeface="微軟正黑體" panose="020B0604030504040204" pitchFamily="34" charset="-120"/>
              <a:ea typeface="微軟正黑體" panose="020B0604030504040204" pitchFamily="34" charset="-120"/>
            </a:endParaRPr>
          </a:p>
        </p:txBody>
      </p:sp>
      <p:sp>
        <p:nvSpPr>
          <p:cNvPr id="86" name="矩形 85"/>
          <p:cNvSpPr/>
          <p:nvPr/>
        </p:nvSpPr>
        <p:spPr>
          <a:xfrm>
            <a:off x="271967" y="3090745"/>
            <a:ext cx="877163" cy="300082"/>
          </a:xfrm>
          <a:prstGeom prst="rect">
            <a:avLst/>
          </a:prstGeom>
        </p:spPr>
        <p:txBody>
          <a:bodyPr wrap="none">
            <a:spAutoFit/>
          </a:bodyPr>
          <a:lstStyle/>
          <a:p>
            <a:pPr>
              <a:defRPr/>
            </a:pPr>
            <a:r>
              <a:rPr lang="zh-TW" altLang="en-US" sz="1350"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背景分析</a:t>
            </a:r>
          </a:p>
        </p:txBody>
      </p:sp>
      <p:sp>
        <p:nvSpPr>
          <p:cNvPr id="88" name="矩形 87"/>
          <p:cNvSpPr/>
          <p:nvPr/>
        </p:nvSpPr>
        <p:spPr>
          <a:xfrm>
            <a:off x="6732240" y="2538904"/>
            <a:ext cx="877163" cy="300082"/>
          </a:xfrm>
          <a:prstGeom prst="rect">
            <a:avLst/>
          </a:prstGeom>
        </p:spPr>
        <p:txBody>
          <a:bodyPr wrap="none">
            <a:spAutoFit/>
          </a:bodyPr>
          <a:lstStyle/>
          <a:p>
            <a:pPr>
              <a:defRPr/>
            </a:pPr>
            <a:r>
              <a:rPr lang="zh-TW" altLang="en-US" sz="1350" b="1" dirty="0">
                <a:solidFill>
                  <a:srgbClr val="70AD47">
                    <a:lumMod val="50000"/>
                  </a:srgbClr>
                </a:solidFill>
                <a:latin typeface="微軟正黑體" panose="020B0604030504040204" pitchFamily="34" charset="-120"/>
                <a:ea typeface="微軟正黑體" panose="020B0604030504040204" pitchFamily="34" charset="-120"/>
              </a:rPr>
              <a:t>核心問題</a:t>
            </a:r>
          </a:p>
        </p:txBody>
      </p:sp>
      <p:sp>
        <p:nvSpPr>
          <p:cNvPr id="45" name="矩形 44">
            <a:extLst>
              <a:ext uri="{FF2B5EF4-FFF2-40B4-BE49-F238E27FC236}">
                <a16:creationId xmlns:a16="http://schemas.microsoft.com/office/drawing/2014/main" xmlns="" id="{DAF97D7A-FD16-4C2C-B880-5BDD22414D87}"/>
              </a:ext>
            </a:extLst>
          </p:cNvPr>
          <p:cNvSpPr/>
          <p:nvPr/>
        </p:nvSpPr>
        <p:spPr>
          <a:xfrm>
            <a:off x="3563888" y="2031755"/>
            <a:ext cx="1519355" cy="98823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smtClean="0">
                <a:solidFill>
                  <a:srgbClr val="002060"/>
                </a:solidFill>
                <a:latin typeface="微軟正黑體" panose="020B0604030504040204" pitchFamily="34" charset="-120"/>
                <a:ea typeface="微軟正黑體" panose="020B0604030504040204" pitchFamily="34" charset="-120"/>
              </a:rPr>
              <a:t>為什麼執行</a:t>
            </a:r>
            <a:endParaRPr lang="en-US" altLang="zh-TW" sz="1600" b="1" dirty="0" smtClean="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smtClean="0">
                <a:solidFill>
                  <a:srgbClr val="002060"/>
                </a:solidFill>
                <a:latin typeface="微軟正黑體" panose="020B0604030504040204" pitchFamily="34" charset="-120"/>
                <a:ea typeface="微軟正黑體" panose="020B0604030504040204" pitchFamily="34" charset="-120"/>
              </a:rPr>
              <a:t>體重</a:t>
            </a:r>
            <a:r>
              <a:rPr lang="zh-TW" altLang="en-US" sz="1600" b="1" dirty="0">
                <a:solidFill>
                  <a:srgbClr val="002060"/>
                </a:solidFill>
                <a:latin typeface="微軟正黑體" panose="020B0604030504040204" pitchFamily="34" charset="-120"/>
                <a:ea typeface="微軟正黑體" panose="020B0604030504040204" pitchFamily="34" charset="-120"/>
              </a:rPr>
              <a:t>控制</a:t>
            </a:r>
            <a:r>
              <a:rPr lang="zh-TW" altLang="en-US" sz="1600" b="1" dirty="0" smtClean="0">
                <a:solidFill>
                  <a:srgbClr val="002060"/>
                </a:solidFill>
                <a:latin typeface="微軟正黑體" panose="020B0604030504040204" pitchFamily="34" charset="-120"/>
                <a:ea typeface="微軟正黑體" panose="020B0604030504040204" pitchFamily="34" charset="-120"/>
              </a:rPr>
              <a:t>計畫這麼</a:t>
            </a:r>
            <a:r>
              <a:rPr lang="zh-TW" altLang="en-US" sz="1600" b="1" dirty="0">
                <a:solidFill>
                  <a:srgbClr val="002060"/>
                </a:solidFill>
                <a:latin typeface="微軟正黑體" panose="020B0604030504040204" pitchFamily="34" charset="-120"/>
                <a:ea typeface="微軟正黑體" panose="020B0604030504040204" pitchFamily="34" charset="-120"/>
              </a:rPr>
              <a:t>難？</a:t>
            </a:r>
          </a:p>
        </p:txBody>
      </p:sp>
      <p:sp>
        <p:nvSpPr>
          <p:cNvPr id="51" name="矩形 50">
            <a:extLst>
              <a:ext uri="{FF2B5EF4-FFF2-40B4-BE49-F238E27FC236}">
                <a16:creationId xmlns:a16="http://schemas.microsoft.com/office/drawing/2014/main" xmlns="" id="{DAF97D7A-FD16-4C2C-B880-5BDD22414D87}"/>
              </a:ext>
            </a:extLst>
          </p:cNvPr>
          <p:cNvSpPr/>
          <p:nvPr/>
        </p:nvSpPr>
        <p:spPr>
          <a:xfrm>
            <a:off x="5292080" y="2432386"/>
            <a:ext cx="1296144" cy="5876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zh-TW" altLang="en-US" sz="1600" b="1" dirty="0">
                <a:solidFill>
                  <a:srgbClr val="002060"/>
                </a:solidFill>
                <a:latin typeface="微軟正黑體" panose="020B0604030504040204" pitchFamily="34" charset="-120"/>
                <a:ea typeface="微軟正黑體" panose="020B0604030504040204" pitchFamily="34" charset="-120"/>
              </a:rPr>
              <a:t>如何</a:t>
            </a:r>
            <a:r>
              <a:rPr lang="zh-TW" altLang="en-US" sz="1600" b="1" dirty="0" smtClean="0">
                <a:solidFill>
                  <a:srgbClr val="002060"/>
                </a:solidFill>
                <a:latin typeface="微軟正黑體" panose="020B0604030504040204" pitchFamily="34" charset="-120"/>
                <a:ea typeface="微軟正黑體" panose="020B0604030504040204" pitchFamily="34" charset="-120"/>
              </a:rPr>
              <a:t>擬訂</a:t>
            </a:r>
            <a:endParaRPr lang="en-US" altLang="zh-TW" sz="1600" b="1" dirty="0" smtClean="0">
              <a:solidFill>
                <a:srgbClr val="002060"/>
              </a:solidFill>
              <a:latin typeface="微軟正黑體" panose="020B0604030504040204" pitchFamily="34" charset="-120"/>
              <a:ea typeface="微軟正黑體" panose="020B0604030504040204" pitchFamily="34" charset="-120"/>
            </a:endParaRPr>
          </a:p>
          <a:p>
            <a:pPr algn="ctr" defTabSz="685800">
              <a:defRPr/>
            </a:pPr>
            <a:r>
              <a:rPr lang="zh-TW" altLang="en-US" sz="1600" b="1" dirty="0" smtClean="0">
                <a:solidFill>
                  <a:srgbClr val="002060"/>
                </a:solidFill>
                <a:latin typeface="微軟正黑體" panose="020B0604030504040204" pitchFamily="34" charset="-120"/>
                <a:ea typeface="微軟正黑體" panose="020B0604030504040204" pitchFamily="34" charset="-120"/>
              </a:rPr>
              <a:t>有效</a:t>
            </a:r>
            <a:r>
              <a:rPr lang="zh-TW" altLang="en-US" sz="1600" b="1" dirty="0">
                <a:solidFill>
                  <a:srgbClr val="002060"/>
                </a:solidFill>
                <a:latin typeface="微軟正黑體" panose="020B0604030504040204" pitchFamily="34" charset="-120"/>
                <a:ea typeface="微軟正黑體" panose="020B0604030504040204" pitchFamily="34" charset="-120"/>
              </a:rPr>
              <a:t>計劃？</a:t>
            </a:r>
          </a:p>
        </p:txBody>
      </p:sp>
      <p:sp>
        <p:nvSpPr>
          <p:cNvPr id="53" name="矩形 52"/>
          <p:cNvSpPr/>
          <p:nvPr/>
        </p:nvSpPr>
        <p:spPr>
          <a:xfrm>
            <a:off x="969177" y="2424529"/>
            <a:ext cx="877163" cy="300082"/>
          </a:xfrm>
          <a:prstGeom prst="rect">
            <a:avLst/>
          </a:prstGeom>
        </p:spPr>
        <p:txBody>
          <a:bodyPr wrap="none">
            <a:spAutoFit/>
          </a:bodyPr>
          <a:lstStyle/>
          <a:p>
            <a:pPr>
              <a:defRPr/>
            </a:pPr>
            <a:r>
              <a:rPr lang="zh-TW" altLang="en-US" sz="1350" b="1" dirty="0">
                <a:solidFill>
                  <a:srgbClr val="70AD47">
                    <a:lumMod val="50000"/>
                  </a:srgbClr>
                </a:solidFill>
                <a:latin typeface="微軟正黑體" panose="020B0604030504040204" pitchFamily="34" charset="-120"/>
                <a:ea typeface="微軟正黑體" panose="020B0604030504040204" pitchFamily="34" charset="-120"/>
              </a:rPr>
              <a:t>核心問題</a:t>
            </a:r>
          </a:p>
        </p:txBody>
      </p:sp>
    </p:spTree>
    <p:extLst>
      <p:ext uri="{BB962C8B-B14F-4D97-AF65-F5344CB8AC3E}">
        <p14:creationId xmlns:p14="http://schemas.microsoft.com/office/powerpoint/2010/main" val="2043912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611560" y="2996952"/>
            <a:ext cx="7829136" cy="274986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433" tIns="45225" rIns="90433" bIns="45225" rtlCol="0" anchor="ctr"/>
          <a:lstStyle/>
          <a:p>
            <a:pPr lvl="4"/>
            <a:r>
              <a:rPr lang="zh-TW" altLang="en-US" sz="2400" dirty="0">
                <a:solidFill>
                  <a:schemeClr val="tx1">
                    <a:lumMod val="95000"/>
                    <a:lumOff val="5000"/>
                  </a:schemeClr>
                </a:solidFill>
              </a:rPr>
              <a:t> </a:t>
            </a:r>
            <a:endParaRPr lang="en-US" altLang="zh-TW" sz="2400" dirty="0">
              <a:solidFill>
                <a:schemeClr val="tx1">
                  <a:lumMod val="95000"/>
                  <a:lumOff val="5000"/>
                </a:schemeClr>
              </a:solidFill>
            </a:endParaRPr>
          </a:p>
        </p:txBody>
      </p:sp>
      <p:grpSp>
        <p:nvGrpSpPr>
          <p:cNvPr id="7" name="群組 37"/>
          <p:cNvGrpSpPr/>
          <p:nvPr/>
        </p:nvGrpSpPr>
        <p:grpSpPr>
          <a:xfrm>
            <a:off x="469310" y="1892578"/>
            <a:ext cx="7459140" cy="946413"/>
            <a:chOff x="495685" y="880571"/>
            <a:chExt cx="7459140" cy="946413"/>
          </a:xfrm>
        </p:grpSpPr>
        <p:sp>
          <p:nvSpPr>
            <p:cNvPr id="39" name="橢圓 38"/>
            <p:cNvSpPr/>
            <p:nvPr/>
          </p:nvSpPr>
          <p:spPr>
            <a:xfrm rot="11180046">
              <a:off x="495685" y="981890"/>
              <a:ext cx="540000" cy="5400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accent6">
                    <a:lumMod val="50000"/>
                  </a:schemeClr>
                </a:solidFill>
              </a:endParaRPr>
            </a:p>
          </p:txBody>
        </p:sp>
        <p:sp>
          <p:nvSpPr>
            <p:cNvPr id="40" name="矩形 39"/>
            <p:cNvSpPr/>
            <p:nvPr/>
          </p:nvSpPr>
          <p:spPr>
            <a:xfrm>
              <a:off x="1078570" y="880571"/>
              <a:ext cx="6876255" cy="946413"/>
            </a:xfrm>
            <a:prstGeom prst="rect">
              <a:avLst/>
            </a:prstGeom>
          </p:spPr>
          <p:txBody>
            <a:bodyPr wrap="square">
              <a:spAutoFit/>
            </a:bodyPr>
            <a:lstStyle/>
            <a:p>
              <a:pPr lvl="0">
                <a:spcBef>
                  <a:spcPct val="20000"/>
                </a:spcBef>
              </a:pPr>
              <a:r>
                <a:rPr lang="zh-TW" altLang="en-US" sz="2775" b="1" dirty="0">
                  <a:solidFill>
                    <a:schemeClr val="accent5">
                      <a:lumMod val="50000"/>
                    </a:schemeClr>
                  </a:solidFill>
                  <a:latin typeface="微軟正黑體" pitchFamily="34" charset="-120"/>
                  <a:ea typeface="微軟正黑體" pitchFamily="34" charset="-120"/>
                </a:rPr>
                <a:t>使用核心問題分析單，根據疑問詞進行發想，並進行小組討論</a:t>
              </a:r>
              <a:endParaRPr lang="en-US" altLang="zh-TW" sz="2775" b="1" dirty="0">
                <a:solidFill>
                  <a:schemeClr val="accent5">
                    <a:lumMod val="50000"/>
                  </a:schemeClr>
                </a:solidFill>
                <a:latin typeface="微軟正黑體" pitchFamily="34" charset="-120"/>
                <a:ea typeface="微軟正黑體" pitchFamily="34" charset="-120"/>
              </a:endParaRPr>
            </a:p>
          </p:txBody>
        </p:sp>
      </p:grpSp>
      <p:sp>
        <p:nvSpPr>
          <p:cNvPr id="56" name="標題 1"/>
          <p:cNvSpPr>
            <a:spLocks noGrp="1"/>
          </p:cNvSpPr>
          <p:nvPr>
            <p:ph type="title"/>
          </p:nvPr>
        </p:nvSpPr>
        <p:spPr>
          <a:xfrm>
            <a:off x="0" y="476672"/>
            <a:ext cx="8866107" cy="994172"/>
          </a:xfrm>
          <a:solidFill>
            <a:schemeClr val="bg1"/>
          </a:solidFill>
        </p:spPr>
        <p:txBody>
          <a:bodyPr>
            <a:normAutofit fontScale="90000"/>
          </a:bodyPr>
          <a:lstStyle/>
          <a:p>
            <a:r>
              <a:rPr lang="en-US" altLang="zh-TW" b="1" dirty="0" smtClean="0">
                <a:solidFill>
                  <a:srgbClr val="476D2D"/>
                </a:solidFill>
                <a:latin typeface="微軟正黑體" pitchFamily="34" charset="-120"/>
                <a:ea typeface="微軟正黑體" pitchFamily="34" charset="-120"/>
              </a:rPr>
              <a:t>STEP1-1</a:t>
            </a:r>
            <a:r>
              <a:rPr lang="zh-TW" altLang="en-US" b="1" dirty="0" smtClean="0">
                <a:latin typeface="微軟正黑體" pitchFamily="34" charset="-120"/>
                <a:ea typeface="微軟正黑體" pitchFamily="34" charset="-120"/>
              </a:rPr>
              <a:t>：</a:t>
            </a:r>
            <a:r>
              <a:rPr lang="zh-TW" altLang="en-US" b="1" dirty="0">
                <a:latin typeface="微軟正黑體" pitchFamily="34" charset="-120"/>
                <a:ea typeface="微軟正黑體" pitchFamily="34" charset="-120"/>
              </a:rPr>
              <a:t>拋出各領域對該主題</a:t>
            </a:r>
            <a:r>
              <a:rPr lang="zh-TW" altLang="en-US" b="1" dirty="0" smtClean="0">
                <a:latin typeface="微軟正黑體" pitchFamily="34" charset="-120"/>
                <a:ea typeface="微軟正黑體" pitchFamily="34" charset="-120"/>
              </a:rPr>
              <a:t>的</a:t>
            </a:r>
            <a:r>
              <a:rPr lang="en-US" altLang="zh-TW" b="1" dirty="0" smtClean="0">
                <a:latin typeface="微軟正黑體" pitchFamily="34" charset="-120"/>
                <a:ea typeface="微軟正黑體" pitchFamily="34" charset="-120"/>
              </a:rPr>
              <a:t/>
            </a:r>
            <a:br>
              <a:rPr lang="en-US" altLang="zh-TW" b="1" dirty="0" smtClean="0">
                <a:latin typeface="微軟正黑體" pitchFamily="34" charset="-120"/>
                <a:ea typeface="微軟正黑體" pitchFamily="34" charset="-120"/>
              </a:rPr>
            </a:br>
            <a:r>
              <a:rPr lang="zh-TW" altLang="en-US" b="1" dirty="0" smtClean="0">
                <a:latin typeface="微軟正黑體" pitchFamily="34" charset="-120"/>
                <a:ea typeface="微軟正黑體" pitchFamily="34" charset="-120"/>
              </a:rPr>
              <a:t>輪廓</a:t>
            </a:r>
            <a:r>
              <a:rPr lang="zh-TW" altLang="en-US" b="1" dirty="0">
                <a:latin typeface="微軟正黑體" pitchFamily="34" charset="-120"/>
                <a:ea typeface="微軟正黑體" pitchFamily="34" charset="-120"/>
              </a:rPr>
              <a:t>與認知</a:t>
            </a:r>
          </a:p>
        </p:txBody>
      </p:sp>
      <p:sp>
        <p:nvSpPr>
          <p:cNvPr id="57" name="矩形 56"/>
          <p:cNvSpPr/>
          <p:nvPr/>
        </p:nvSpPr>
        <p:spPr>
          <a:xfrm>
            <a:off x="1387951" y="3172461"/>
            <a:ext cx="5623655" cy="461665"/>
          </a:xfrm>
          <a:prstGeom prst="rect">
            <a:avLst/>
          </a:prstGeom>
        </p:spPr>
        <p:txBody>
          <a:bodyPr wrap="none">
            <a:spAutoFit/>
          </a:bodyPr>
          <a:lstStyle/>
          <a:p>
            <a:r>
              <a:rPr lang="zh-TW" altLang="en-US" sz="2400" dirty="0"/>
              <a:t>   </a:t>
            </a:r>
            <a:r>
              <a:rPr lang="zh-TW" altLang="en-US" sz="2400" dirty="0">
                <a:latin typeface="微軟正黑體" panose="020B0604030504040204" pitchFamily="34" charset="-120"/>
                <a:ea typeface="微軟正黑體" panose="020B0604030504040204" pitchFamily="34" charset="-120"/>
              </a:rPr>
              <a:t>將三個核心問題寫在核心問題分析單上</a:t>
            </a:r>
            <a:endParaRPr lang="en-US" altLang="zh-TW" sz="2400" dirty="0">
              <a:latin typeface="微軟正黑體" panose="020B0604030504040204" pitchFamily="34" charset="-120"/>
              <a:ea typeface="微軟正黑體" panose="020B0604030504040204" pitchFamily="34" charset="-120"/>
            </a:endParaRPr>
          </a:p>
        </p:txBody>
      </p:sp>
      <p:sp>
        <p:nvSpPr>
          <p:cNvPr id="59" name="圓形圖 58"/>
          <p:cNvSpPr/>
          <p:nvPr/>
        </p:nvSpPr>
        <p:spPr>
          <a:xfrm>
            <a:off x="1037450" y="3064034"/>
            <a:ext cx="646234" cy="751742"/>
          </a:xfrm>
          <a:prstGeom prst="pie">
            <a:avLst>
              <a:gd name="adj1" fmla="val 7955521"/>
              <a:gd name="adj2" fmla="val 16208885"/>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36" tIns="34269" rIns="68536" bIns="34269" rtlCol="0" anchor="ctr"/>
          <a:lstStyle/>
          <a:p>
            <a:pPr algn="ctr"/>
            <a:endParaRPr lang="zh-TW" altLang="en-US" sz="1350">
              <a:solidFill>
                <a:prstClr val="black"/>
              </a:solidFill>
            </a:endParaRPr>
          </a:p>
        </p:txBody>
      </p:sp>
      <p:sp>
        <p:nvSpPr>
          <p:cNvPr id="60" name="圓形圖 59"/>
          <p:cNvSpPr/>
          <p:nvPr/>
        </p:nvSpPr>
        <p:spPr>
          <a:xfrm>
            <a:off x="1037450" y="3991556"/>
            <a:ext cx="566227" cy="527538"/>
          </a:xfrm>
          <a:prstGeom prst="pie">
            <a:avLst>
              <a:gd name="adj1" fmla="val 1467435"/>
              <a:gd name="adj2" fmla="val 16208885"/>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36" tIns="34269" rIns="68536" bIns="34269" rtlCol="0" anchor="ctr"/>
          <a:lstStyle/>
          <a:p>
            <a:pPr algn="ctr"/>
            <a:endParaRPr lang="zh-TW" altLang="en-US" sz="1350">
              <a:solidFill>
                <a:prstClr val="black"/>
              </a:solidFill>
            </a:endParaRPr>
          </a:p>
        </p:txBody>
      </p:sp>
      <p:sp>
        <p:nvSpPr>
          <p:cNvPr id="61" name="橢圓 60"/>
          <p:cNvSpPr/>
          <p:nvPr/>
        </p:nvSpPr>
        <p:spPr>
          <a:xfrm rot="11180046">
            <a:off x="990195" y="5036965"/>
            <a:ext cx="571082" cy="527110"/>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accent6">
                  <a:lumMod val="50000"/>
                </a:schemeClr>
              </a:solidFill>
            </a:endParaRPr>
          </a:p>
        </p:txBody>
      </p:sp>
      <p:sp>
        <p:nvSpPr>
          <p:cNvPr id="64" name="文字方塊 63"/>
          <p:cNvSpPr txBox="1"/>
          <p:nvPr/>
        </p:nvSpPr>
        <p:spPr>
          <a:xfrm>
            <a:off x="1603677" y="5065520"/>
            <a:ext cx="4801314" cy="461665"/>
          </a:xfrm>
          <a:prstGeom prst="rect">
            <a:avLst/>
          </a:prstGeom>
          <a:noFill/>
        </p:spPr>
        <p:txBody>
          <a:bodyPr wrap="none" rtlCol="0">
            <a:spAutoFit/>
          </a:bodyPr>
          <a:lstStyle/>
          <a:p>
            <a:pPr>
              <a:defRPr/>
            </a:pPr>
            <a:r>
              <a:rPr lang="zh-TW" altLang="en-US" sz="2400" dirty="0" smtClean="0">
                <a:latin typeface="微軟正黑體" panose="020B0604030504040204" pitchFamily="34" charset="-120"/>
                <a:ea typeface="微軟正黑體" panose="020B0604030504040204" pitchFamily="34" charset="-120"/>
              </a:rPr>
              <a:t>分享此</a:t>
            </a:r>
            <a:r>
              <a:rPr lang="zh-TW" altLang="en-US" sz="2400" dirty="0">
                <a:latin typeface="微軟正黑體" panose="020B0604030504040204" pitchFamily="34" charset="-120"/>
                <a:ea typeface="微軟正黑體" panose="020B0604030504040204" pitchFamily="34" charset="-120"/>
              </a:rPr>
              <a:t>學習內容的相關方法或活動</a:t>
            </a:r>
            <a:endParaRPr lang="en-US" altLang="zh-TW" sz="2400" dirty="0">
              <a:latin typeface="微軟正黑體" panose="020B0604030504040204" pitchFamily="34" charset="-120"/>
              <a:ea typeface="微軟正黑體" panose="020B0604030504040204" pitchFamily="34" charset="-120"/>
            </a:endParaRPr>
          </a:p>
        </p:txBody>
      </p:sp>
      <p:sp>
        <p:nvSpPr>
          <p:cNvPr id="13" name="矩形 12"/>
          <p:cNvSpPr/>
          <p:nvPr/>
        </p:nvSpPr>
        <p:spPr>
          <a:xfrm>
            <a:off x="1421166" y="4063784"/>
            <a:ext cx="5931432" cy="830997"/>
          </a:xfrm>
          <a:prstGeom prst="rect">
            <a:avLst/>
          </a:prstGeom>
        </p:spPr>
        <p:txBody>
          <a:bodyPr wrap="none">
            <a:spAutoFit/>
          </a:bodyPr>
          <a:lstStyle/>
          <a:p>
            <a:r>
              <a:rPr lang="zh-TW" altLang="en-US" sz="2400" dirty="0" smtClean="0"/>
              <a:t>   </a:t>
            </a:r>
            <a:r>
              <a:rPr lang="zh-TW" altLang="en-US" sz="2400" dirty="0" smtClean="0">
                <a:latin typeface="微軟正黑體" panose="020B0604030504040204" pitchFamily="34" charset="-120"/>
                <a:ea typeface="微軟正黑體" panose="020B0604030504040204" pitchFamily="34" charset="-120"/>
              </a:rPr>
              <a:t>針對每個疑問詞</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列出疑問詞指涉的範圍</a:t>
            </a:r>
            <a:endParaRPr lang="en-US" altLang="zh-TW" sz="2400" dirty="0" smtClean="0">
              <a:latin typeface="微軟正黑體" panose="020B0604030504040204" pitchFamily="34" charset="-120"/>
              <a:ea typeface="微軟正黑體" panose="020B0604030504040204" pitchFamily="34" charset="-120"/>
            </a:endParaRPr>
          </a:p>
          <a:p>
            <a:r>
              <a:rPr lang="zh-TW" altLang="en-US" sz="2400" dirty="0" smtClean="0">
                <a:latin typeface="微軟正黑體" panose="020B0604030504040204" pitchFamily="34" charset="-120"/>
                <a:ea typeface="微軟正黑體" panose="020B0604030504040204" pitchFamily="34" charset="-120"/>
              </a:rPr>
              <a:t>  例如</a:t>
            </a:r>
            <a:r>
              <a:rPr lang="en-US" altLang="zh-TW" sz="2400" dirty="0" smtClean="0">
                <a:latin typeface="微軟正黑體" panose="020B0604030504040204" pitchFamily="34" charset="-120"/>
                <a:ea typeface="微軟正黑體" panose="020B0604030504040204" pitchFamily="34" charset="-120"/>
              </a:rPr>
              <a:t>:Who:</a:t>
            </a:r>
            <a:r>
              <a:rPr lang="zh-TW" altLang="en-US" sz="2400" dirty="0" smtClean="0">
                <a:latin typeface="微軟正黑體" panose="020B0604030504040204" pitchFamily="34" charset="-120"/>
                <a:ea typeface="微軟正黑體" panose="020B0604030504040204" pitchFamily="34" charset="-120"/>
              </a:rPr>
              <a:t>選手、教練、觀眾、對手</a:t>
            </a:r>
            <a:endParaRPr lang="en-US" altLang="zh-TW" sz="2400"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46628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Table 19"/>
          <p:cNvGraphicFramePr>
            <a:graphicFrameLocks noGrp="1"/>
          </p:cNvGraphicFramePr>
          <p:nvPr>
            <p:extLst>
              <p:ext uri="{D42A27DB-BD31-4B8C-83A1-F6EECF244321}">
                <p14:modId xmlns:p14="http://schemas.microsoft.com/office/powerpoint/2010/main" val="2376168992"/>
              </p:ext>
            </p:extLst>
          </p:nvPr>
        </p:nvGraphicFramePr>
        <p:xfrm>
          <a:off x="120488" y="2947341"/>
          <a:ext cx="2705848" cy="2705657"/>
        </p:xfrm>
        <a:graphic>
          <a:graphicData uri="http://schemas.openxmlformats.org/drawingml/2006/table">
            <a:tbl>
              <a:tblPr firstRow="1" bandRow="1">
                <a:tableStyleId>{5940675A-B579-460E-94D1-54222C63F5DA}</a:tableStyleId>
              </a:tblPr>
              <a:tblGrid>
                <a:gridCol w="2705848">
                  <a:extLst>
                    <a:ext uri="{9D8B030D-6E8A-4147-A177-3AD203B41FA5}">
                      <a16:colId xmlns:a16="http://schemas.microsoft.com/office/drawing/2014/main" xmlns="" val="20000"/>
                    </a:ext>
                  </a:extLst>
                </a:gridCol>
              </a:tblGrid>
              <a:tr h="325037">
                <a:tc>
                  <a:txBody>
                    <a:bodyPr/>
                    <a:lstStyle/>
                    <a:p>
                      <a:endParaRPr lang="en-MY"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96770">
                <a:tc>
                  <a:txBody>
                    <a:bodyPr/>
                    <a:lstStyle/>
                    <a:p>
                      <a:r>
                        <a:rPr lang="zh-TW" altLang="en-US" sz="1800" b="1" kern="1200" dirty="0" smtClean="0">
                          <a:solidFill>
                            <a:schemeClr val="tx1"/>
                          </a:solidFill>
                          <a:latin typeface="+mn-lt"/>
                          <a:ea typeface="+mn-ea"/>
                          <a:cs typeface="+mn-cs"/>
                        </a:rPr>
                        <a:t>各項身體數值常模</a:t>
                      </a:r>
                      <a:endParaRPr lang="en-MY" sz="1800" b="1" kern="1200" dirty="0">
                        <a:solidFill>
                          <a:schemeClr val="tx1"/>
                        </a:solidFill>
                        <a:latin typeface="+mn-lt"/>
                        <a:ea typeface="+mn-ea"/>
                        <a:cs typeface="+mn-cs"/>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96770">
                <a:tc>
                  <a:txBody>
                    <a:bodyPr/>
                    <a:lstStyle/>
                    <a:p>
                      <a:endParaRPr lang="en-MY"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96770">
                <a:tc>
                  <a:txBody>
                    <a:bodyPr/>
                    <a:lstStyle/>
                    <a:p>
                      <a:endParaRPr lang="en-MY"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96770">
                <a:tc>
                  <a:txBody>
                    <a:bodyPr/>
                    <a:lstStyle/>
                    <a:p>
                      <a:endParaRPr lang="en-MY"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96770">
                <a:tc>
                  <a:txBody>
                    <a:bodyPr/>
                    <a:lstStyle/>
                    <a:p>
                      <a:endParaRPr lang="en-MY"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96770">
                <a:tc>
                  <a:txBody>
                    <a:bodyPr/>
                    <a:lstStyle/>
                    <a:p>
                      <a:endParaRPr lang="en-MY"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graphicFrame>
        <p:nvGraphicFramePr>
          <p:cNvPr id="49" name="Table 19"/>
          <p:cNvGraphicFramePr>
            <a:graphicFrameLocks noGrp="1"/>
          </p:cNvGraphicFramePr>
          <p:nvPr/>
        </p:nvGraphicFramePr>
        <p:xfrm>
          <a:off x="6133047" y="2963149"/>
          <a:ext cx="2705848" cy="2705657"/>
        </p:xfrm>
        <a:graphic>
          <a:graphicData uri="http://schemas.openxmlformats.org/drawingml/2006/table">
            <a:tbl>
              <a:tblPr firstRow="1" bandRow="1">
                <a:tableStyleId>{5940675A-B579-460E-94D1-54222C63F5DA}</a:tableStyleId>
              </a:tblPr>
              <a:tblGrid>
                <a:gridCol w="2705848">
                  <a:extLst>
                    <a:ext uri="{9D8B030D-6E8A-4147-A177-3AD203B41FA5}">
                      <a16:colId xmlns:a16="http://schemas.microsoft.com/office/drawing/2014/main" xmlns="" val="20000"/>
                    </a:ext>
                  </a:extLst>
                </a:gridCol>
              </a:tblGrid>
              <a:tr h="325037">
                <a:tc>
                  <a:txBody>
                    <a:bodyPr/>
                    <a:lstStyle/>
                    <a:p>
                      <a:endParaRPr lang="en-MY"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96770">
                <a:tc>
                  <a:txBody>
                    <a:bodyPr/>
                    <a:lstStyle/>
                    <a:p>
                      <a:endParaRPr lang="en-MY"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96770">
                <a:tc>
                  <a:txBody>
                    <a:bodyPr/>
                    <a:lstStyle/>
                    <a:p>
                      <a:endParaRPr lang="en-MY"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96770">
                <a:tc>
                  <a:txBody>
                    <a:bodyPr/>
                    <a:lstStyle/>
                    <a:p>
                      <a:endParaRPr lang="en-MY"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96770">
                <a:tc>
                  <a:txBody>
                    <a:bodyPr/>
                    <a:lstStyle/>
                    <a:p>
                      <a:endParaRPr lang="en-MY"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96770">
                <a:tc>
                  <a:txBody>
                    <a:bodyPr/>
                    <a:lstStyle/>
                    <a:p>
                      <a:endParaRPr lang="en-MY"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96770">
                <a:tc>
                  <a:txBody>
                    <a:bodyPr/>
                    <a:lstStyle/>
                    <a:p>
                      <a:endParaRPr lang="en-MY"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graphicFrame>
        <p:nvGraphicFramePr>
          <p:cNvPr id="45" name="Table 19"/>
          <p:cNvGraphicFramePr>
            <a:graphicFrameLocks noGrp="1"/>
          </p:cNvGraphicFramePr>
          <p:nvPr/>
        </p:nvGraphicFramePr>
        <p:xfrm>
          <a:off x="3040082" y="2928646"/>
          <a:ext cx="2705848" cy="2727698"/>
        </p:xfrm>
        <a:graphic>
          <a:graphicData uri="http://schemas.openxmlformats.org/drawingml/2006/table">
            <a:tbl>
              <a:tblPr firstRow="1" bandRow="1">
                <a:tableStyleId>{5940675A-B579-460E-94D1-54222C63F5DA}</a:tableStyleId>
              </a:tblPr>
              <a:tblGrid>
                <a:gridCol w="2705848">
                  <a:extLst>
                    <a:ext uri="{9D8B030D-6E8A-4147-A177-3AD203B41FA5}">
                      <a16:colId xmlns:a16="http://schemas.microsoft.com/office/drawing/2014/main" xmlns="" val="20000"/>
                    </a:ext>
                  </a:extLst>
                </a:gridCol>
              </a:tblGrid>
              <a:tr h="347078">
                <a:tc>
                  <a:txBody>
                    <a:bodyPr/>
                    <a:lstStyle/>
                    <a:p>
                      <a:endParaRPr lang="en-MY"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96770">
                <a:tc>
                  <a:txBody>
                    <a:bodyPr/>
                    <a:lstStyle/>
                    <a:p>
                      <a:endParaRPr lang="en-MY"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96770">
                <a:tc>
                  <a:txBody>
                    <a:bodyPr/>
                    <a:lstStyle/>
                    <a:p>
                      <a:endParaRPr lang="en-MY"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96770">
                <a:tc>
                  <a:txBody>
                    <a:bodyPr/>
                    <a:lstStyle/>
                    <a:p>
                      <a:endParaRPr lang="en-MY"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96770">
                <a:tc>
                  <a:txBody>
                    <a:bodyPr/>
                    <a:lstStyle/>
                    <a:p>
                      <a:endParaRPr lang="en-MY"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96770">
                <a:tc>
                  <a:txBody>
                    <a:bodyPr/>
                    <a:lstStyle/>
                    <a:p>
                      <a:endParaRPr lang="en-MY"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96770">
                <a:tc>
                  <a:txBody>
                    <a:bodyPr/>
                    <a:lstStyle/>
                    <a:p>
                      <a:endParaRPr lang="en-MY"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5" name="Rectangle 4"/>
          <p:cNvSpPr/>
          <p:nvPr/>
        </p:nvSpPr>
        <p:spPr>
          <a:xfrm>
            <a:off x="53008" y="1343429"/>
            <a:ext cx="2850854" cy="1519954"/>
          </a:xfrm>
          <a:prstGeom prst="rect">
            <a:avLst/>
          </a:prstGeom>
          <a:solidFill>
            <a:srgbClr val="F6B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6" name="Rectangle 5"/>
          <p:cNvSpPr/>
          <p:nvPr/>
        </p:nvSpPr>
        <p:spPr>
          <a:xfrm>
            <a:off x="5982476" y="1343431"/>
            <a:ext cx="3103091" cy="152337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7" name="Rectangle 6"/>
          <p:cNvSpPr/>
          <p:nvPr/>
        </p:nvSpPr>
        <p:spPr>
          <a:xfrm>
            <a:off x="3006237" y="1327377"/>
            <a:ext cx="2846315" cy="155630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sz="3000" b="1" dirty="0">
              <a:solidFill>
                <a:schemeClr val="tx1"/>
              </a:solidFill>
              <a:latin typeface="微軟正黑體 Light" panose="020B0304030504040204" pitchFamily="34" charset="-120"/>
              <a:ea typeface="微軟正黑體 Light" panose="020B0304030504040204" pitchFamily="34" charset="-120"/>
            </a:endParaRPr>
          </a:p>
        </p:txBody>
      </p:sp>
      <p:sp>
        <p:nvSpPr>
          <p:cNvPr id="10" name="Rectangle 9"/>
          <p:cNvSpPr/>
          <p:nvPr/>
        </p:nvSpPr>
        <p:spPr>
          <a:xfrm>
            <a:off x="6050304" y="2337630"/>
            <a:ext cx="2871335" cy="492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11" name="TextBox 10"/>
          <p:cNvSpPr txBox="1"/>
          <p:nvPr/>
        </p:nvSpPr>
        <p:spPr>
          <a:xfrm>
            <a:off x="6268066" y="2364534"/>
            <a:ext cx="1130576" cy="461665"/>
          </a:xfrm>
          <a:prstGeom prst="rect">
            <a:avLst/>
          </a:prstGeom>
          <a:noFill/>
        </p:spPr>
        <p:txBody>
          <a:bodyPr wrap="square" rtlCol="0">
            <a:spAutoFit/>
          </a:bodyPr>
          <a:lstStyle/>
          <a:p>
            <a:r>
              <a:rPr lang="zh-CN" altLang="en-US" sz="2400" b="1" dirty="0">
                <a:latin typeface="DFPYuanMXBold-B5" panose="020F0800000000000000" pitchFamily="34" charset="-120"/>
                <a:ea typeface="DFPYuanMXBold-B5" panose="020F0800000000000000" pitchFamily="34" charset="-120"/>
              </a:rPr>
              <a:t>疑問詞</a:t>
            </a:r>
            <a:endParaRPr lang="en-MY" sz="2400" b="1" dirty="0">
              <a:latin typeface="DFPYuanMXBold-B5" panose="020F0800000000000000" pitchFamily="34" charset="-120"/>
              <a:ea typeface="DFPYuanMXBold-B5" panose="020F0800000000000000" pitchFamily="34" charset="-120"/>
            </a:endParaRPr>
          </a:p>
        </p:txBody>
      </p:sp>
      <p:sp>
        <p:nvSpPr>
          <p:cNvPr id="12" name="Rectangle 11"/>
          <p:cNvSpPr/>
          <p:nvPr/>
        </p:nvSpPr>
        <p:spPr>
          <a:xfrm>
            <a:off x="111211" y="2335890"/>
            <a:ext cx="2714407" cy="492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13" name="TextBox 12"/>
          <p:cNvSpPr txBox="1"/>
          <p:nvPr/>
        </p:nvSpPr>
        <p:spPr>
          <a:xfrm>
            <a:off x="209149" y="2340458"/>
            <a:ext cx="1157714" cy="461665"/>
          </a:xfrm>
          <a:prstGeom prst="rect">
            <a:avLst/>
          </a:prstGeom>
          <a:noFill/>
        </p:spPr>
        <p:txBody>
          <a:bodyPr wrap="square" rtlCol="0">
            <a:spAutoFit/>
          </a:bodyPr>
          <a:lstStyle/>
          <a:p>
            <a:r>
              <a:rPr lang="zh-CN" altLang="en-US" sz="2400" b="1" dirty="0">
                <a:latin typeface="DFPYuanMXBold-B5" panose="020F0800000000000000" pitchFamily="34" charset="-120"/>
                <a:ea typeface="DFPYuanMXBold-B5" panose="020F0800000000000000" pitchFamily="34" charset="-120"/>
              </a:rPr>
              <a:t>疑問詞</a:t>
            </a:r>
            <a:endParaRPr lang="en-MY" sz="2400" b="1" dirty="0">
              <a:latin typeface="DFPYuanMXBold-B5" panose="020F0800000000000000" pitchFamily="34" charset="-120"/>
              <a:ea typeface="DFPYuanMXBold-B5" panose="020F0800000000000000" pitchFamily="34" charset="-120"/>
            </a:endParaRPr>
          </a:p>
        </p:txBody>
      </p:sp>
      <p:sp>
        <p:nvSpPr>
          <p:cNvPr id="14" name="Rectangle 13"/>
          <p:cNvSpPr/>
          <p:nvPr/>
        </p:nvSpPr>
        <p:spPr>
          <a:xfrm>
            <a:off x="3066356" y="2337632"/>
            <a:ext cx="2726075" cy="495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15" name="TextBox 14"/>
          <p:cNvSpPr txBox="1"/>
          <p:nvPr/>
        </p:nvSpPr>
        <p:spPr>
          <a:xfrm>
            <a:off x="3207815" y="2357888"/>
            <a:ext cx="1293933" cy="461665"/>
          </a:xfrm>
          <a:prstGeom prst="rect">
            <a:avLst/>
          </a:prstGeom>
          <a:noFill/>
        </p:spPr>
        <p:txBody>
          <a:bodyPr wrap="square" rtlCol="0">
            <a:spAutoFit/>
          </a:bodyPr>
          <a:lstStyle/>
          <a:p>
            <a:pPr algn="ctr"/>
            <a:r>
              <a:rPr lang="zh-CN" altLang="en-US" sz="2400" b="1" dirty="0">
                <a:latin typeface="DFPYuanMXBold-B5" panose="020F0800000000000000" pitchFamily="34" charset="-120"/>
                <a:ea typeface="DFPYuanMXBold-B5" panose="020F0800000000000000" pitchFamily="34" charset="-120"/>
              </a:rPr>
              <a:t>疑問詞</a:t>
            </a:r>
            <a:endParaRPr lang="en-MY" sz="2400" b="1" dirty="0">
              <a:latin typeface="DFPYuanMXBold-B5" panose="020F0800000000000000" pitchFamily="34" charset="-120"/>
              <a:ea typeface="DFPYuanMXBold-B5" panose="020F0800000000000000" pitchFamily="34" charset="-120"/>
            </a:endParaRPr>
          </a:p>
        </p:txBody>
      </p:sp>
      <p:sp>
        <p:nvSpPr>
          <p:cNvPr id="16" name="TextBox 15"/>
          <p:cNvSpPr txBox="1"/>
          <p:nvPr/>
        </p:nvSpPr>
        <p:spPr>
          <a:xfrm>
            <a:off x="48520" y="894691"/>
            <a:ext cx="1478975" cy="461665"/>
          </a:xfrm>
          <a:prstGeom prst="rect">
            <a:avLst/>
          </a:prstGeom>
          <a:noFill/>
        </p:spPr>
        <p:txBody>
          <a:bodyPr wrap="square" rtlCol="0">
            <a:spAutoFit/>
          </a:bodyPr>
          <a:lstStyle/>
          <a:p>
            <a:r>
              <a:rPr lang="zh-CN" altLang="en-US" sz="2400" b="1" dirty="0">
                <a:latin typeface="DFPYuanMXBold-B5" panose="020F0800000000000000" pitchFamily="34" charset="-120"/>
                <a:ea typeface="DFPYuanMXBold-B5" panose="020F0800000000000000" pitchFamily="34" charset="-120"/>
              </a:rPr>
              <a:t>核心問題</a:t>
            </a:r>
            <a:endParaRPr lang="en-MY" sz="2400" b="1" dirty="0">
              <a:latin typeface="DFPYuanMXBold-B5" panose="020F0800000000000000" pitchFamily="34" charset="-120"/>
              <a:ea typeface="DFPYuanMXBold-B5" panose="020F0800000000000000" pitchFamily="34" charset="-120"/>
            </a:endParaRPr>
          </a:p>
        </p:txBody>
      </p:sp>
      <p:sp>
        <p:nvSpPr>
          <p:cNvPr id="17" name="TextBox 16"/>
          <p:cNvSpPr txBox="1"/>
          <p:nvPr/>
        </p:nvSpPr>
        <p:spPr>
          <a:xfrm>
            <a:off x="5982476" y="894691"/>
            <a:ext cx="1478975" cy="461665"/>
          </a:xfrm>
          <a:prstGeom prst="rect">
            <a:avLst/>
          </a:prstGeom>
          <a:noFill/>
        </p:spPr>
        <p:txBody>
          <a:bodyPr wrap="square" rtlCol="0">
            <a:spAutoFit/>
          </a:bodyPr>
          <a:lstStyle/>
          <a:p>
            <a:r>
              <a:rPr lang="zh-CN" altLang="en-US" sz="2400" b="1" dirty="0">
                <a:latin typeface="DFPYuanMXBold-B5" panose="020F0800000000000000" pitchFamily="34" charset="-120"/>
                <a:ea typeface="DFPYuanMXBold-B5" panose="020F0800000000000000" pitchFamily="34" charset="-120"/>
              </a:rPr>
              <a:t>核心問題</a:t>
            </a:r>
            <a:endParaRPr lang="en-MY" sz="2400" b="1" dirty="0">
              <a:latin typeface="DFPYuanMXBold-B5" panose="020F0800000000000000" pitchFamily="34" charset="-120"/>
              <a:ea typeface="DFPYuanMXBold-B5" panose="020F0800000000000000" pitchFamily="34" charset="-120"/>
            </a:endParaRPr>
          </a:p>
        </p:txBody>
      </p:sp>
      <p:sp>
        <p:nvSpPr>
          <p:cNvPr id="18" name="TextBox 17"/>
          <p:cNvSpPr txBox="1"/>
          <p:nvPr/>
        </p:nvSpPr>
        <p:spPr>
          <a:xfrm>
            <a:off x="3015060" y="894691"/>
            <a:ext cx="1478975" cy="461665"/>
          </a:xfrm>
          <a:prstGeom prst="rect">
            <a:avLst/>
          </a:prstGeom>
          <a:noFill/>
        </p:spPr>
        <p:txBody>
          <a:bodyPr wrap="square" rtlCol="0">
            <a:spAutoFit/>
          </a:bodyPr>
          <a:lstStyle/>
          <a:p>
            <a:r>
              <a:rPr lang="zh-CN" altLang="en-US" sz="2400" b="1" dirty="0">
                <a:latin typeface="DFPYuanMXBold-B5" panose="020F0800000000000000" pitchFamily="34" charset="-120"/>
                <a:ea typeface="DFPYuanMXBold-B5" panose="020F0800000000000000" pitchFamily="34" charset="-120"/>
              </a:rPr>
              <a:t>核心問題</a:t>
            </a:r>
            <a:endParaRPr lang="en-MY" sz="2400" b="1" dirty="0">
              <a:latin typeface="DFPYuanMXBold-B5" panose="020F0800000000000000" pitchFamily="34" charset="-120"/>
              <a:ea typeface="DFPYuanMXBold-B5" panose="020F0800000000000000" pitchFamily="34" charset="-120"/>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190" y="-6001681"/>
            <a:ext cx="1501196" cy="1335064"/>
          </a:xfrm>
          <a:prstGeom prst="rect">
            <a:avLst/>
          </a:prstGeom>
        </p:spPr>
      </p:pic>
      <p:sp>
        <p:nvSpPr>
          <p:cNvPr id="24" name="文字方塊 23"/>
          <p:cNvSpPr txBox="1"/>
          <p:nvPr/>
        </p:nvSpPr>
        <p:spPr>
          <a:xfrm>
            <a:off x="89520" y="1374296"/>
            <a:ext cx="2757786" cy="923330"/>
          </a:xfrm>
          <a:prstGeom prst="rect">
            <a:avLst/>
          </a:prstGeom>
          <a:noFill/>
        </p:spPr>
        <p:txBody>
          <a:bodyPr wrap="square" rtlCol="0">
            <a:spAutoFit/>
          </a:bodyPr>
          <a:lstStyle/>
          <a:p>
            <a:r>
              <a:rPr lang="zh-TW" altLang="en-US" sz="2700" b="1" dirty="0" smtClean="0">
                <a:solidFill>
                  <a:srgbClr val="002060"/>
                </a:solidFill>
                <a:latin typeface="微軟正黑體" panose="020B0604030504040204" pitchFamily="34" charset="-120"/>
                <a:ea typeface="微軟正黑體" panose="020B0604030504040204" pitchFamily="34" charset="-120"/>
              </a:rPr>
              <a:t>學生如何認識</a:t>
            </a:r>
            <a:endParaRPr lang="en-US" altLang="zh-TW" sz="2700" b="1" dirty="0" smtClean="0">
              <a:solidFill>
                <a:srgbClr val="002060"/>
              </a:solidFill>
              <a:latin typeface="微軟正黑體" panose="020B0604030504040204" pitchFamily="34" charset="-120"/>
              <a:ea typeface="微軟正黑體" panose="020B0604030504040204" pitchFamily="34" charset="-120"/>
            </a:endParaRPr>
          </a:p>
          <a:p>
            <a:r>
              <a:rPr lang="zh-TW" altLang="en-US" sz="2700" b="1" dirty="0" smtClean="0">
                <a:solidFill>
                  <a:srgbClr val="002060"/>
                </a:solidFill>
                <a:latin typeface="微軟正黑體" panose="020B0604030504040204" pitchFamily="34" charset="-120"/>
                <a:ea typeface="微軟正黑體" panose="020B0604030504040204" pitchFamily="34" charset="-120"/>
              </a:rPr>
              <a:t>健康體位？</a:t>
            </a:r>
            <a:endParaRPr lang="en-US" altLang="zh-TW" sz="2700" b="1" dirty="0">
              <a:solidFill>
                <a:srgbClr val="002060"/>
              </a:solidFill>
              <a:latin typeface="微軟正黑體" panose="020B0604030504040204" pitchFamily="34" charset="-120"/>
              <a:ea typeface="微軟正黑體" panose="020B0604030504040204" pitchFamily="34" charset="-120"/>
            </a:endParaRPr>
          </a:p>
        </p:txBody>
      </p:sp>
      <p:sp>
        <p:nvSpPr>
          <p:cNvPr id="25" name="文字方塊 24"/>
          <p:cNvSpPr txBox="1"/>
          <p:nvPr/>
        </p:nvSpPr>
        <p:spPr>
          <a:xfrm>
            <a:off x="3006237" y="1405627"/>
            <a:ext cx="2944006" cy="1246495"/>
          </a:xfrm>
          <a:prstGeom prst="rect">
            <a:avLst/>
          </a:prstGeom>
          <a:noFill/>
        </p:spPr>
        <p:txBody>
          <a:bodyPr wrap="square" rtlCol="0">
            <a:spAutoFit/>
          </a:bodyPr>
          <a:lstStyle/>
          <a:p>
            <a:pPr algn="ctr">
              <a:defRPr/>
            </a:pPr>
            <a:r>
              <a:rPr lang="zh-TW" altLang="en-US" sz="2400" b="1" dirty="0" smtClean="0">
                <a:solidFill>
                  <a:srgbClr val="002060"/>
                </a:solidFill>
                <a:latin typeface="微軟正黑體" panose="020B0604030504040204" pitchFamily="34" charset="-120"/>
                <a:ea typeface="微軟正黑體" panose="020B0604030504040204" pitchFamily="34" charset="-120"/>
              </a:rPr>
              <a:t>為什麼執行</a:t>
            </a:r>
            <a:endParaRPr lang="en-US" altLang="zh-TW" sz="2400" b="1" dirty="0" smtClean="0">
              <a:solidFill>
                <a:srgbClr val="002060"/>
              </a:solidFill>
              <a:latin typeface="微軟正黑體" panose="020B0604030504040204" pitchFamily="34" charset="-120"/>
              <a:ea typeface="微軟正黑體" panose="020B0604030504040204" pitchFamily="34" charset="-120"/>
            </a:endParaRPr>
          </a:p>
          <a:p>
            <a:pPr algn="ctr">
              <a:defRPr/>
            </a:pPr>
            <a:r>
              <a:rPr lang="zh-TW" altLang="en-US" sz="2400" b="1" dirty="0" smtClean="0">
                <a:solidFill>
                  <a:srgbClr val="002060"/>
                </a:solidFill>
                <a:latin typeface="微軟正黑體" panose="020B0604030504040204" pitchFamily="34" charset="-120"/>
                <a:ea typeface="微軟正黑體" panose="020B0604030504040204" pitchFamily="34" charset="-120"/>
              </a:rPr>
              <a:t>體重控制計畫這麼難？</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algn="ctr">
              <a:defRPr/>
            </a:pPr>
            <a:endParaRPr lang="en-US" altLang="zh-TW" sz="2700" b="1" dirty="0">
              <a:solidFill>
                <a:srgbClr val="002060"/>
              </a:solidFill>
              <a:latin typeface="微軟正黑體" panose="020B0604030504040204" pitchFamily="34" charset="-120"/>
              <a:ea typeface="微軟正黑體" panose="020B0604030504040204" pitchFamily="34" charset="-120"/>
            </a:endParaRPr>
          </a:p>
        </p:txBody>
      </p:sp>
      <p:sp>
        <p:nvSpPr>
          <p:cNvPr id="26" name="文字方塊 25"/>
          <p:cNvSpPr txBox="1"/>
          <p:nvPr/>
        </p:nvSpPr>
        <p:spPr>
          <a:xfrm>
            <a:off x="6016801" y="1395258"/>
            <a:ext cx="2938340" cy="923330"/>
          </a:xfrm>
          <a:prstGeom prst="rect">
            <a:avLst/>
          </a:prstGeom>
          <a:noFill/>
        </p:spPr>
        <p:txBody>
          <a:bodyPr wrap="square" rtlCol="0">
            <a:spAutoFit/>
          </a:bodyPr>
          <a:lstStyle/>
          <a:p>
            <a:pPr algn="ctr">
              <a:defRPr/>
            </a:pPr>
            <a:r>
              <a:rPr lang="zh-TW" altLang="en-US" sz="2700" b="1" dirty="0" smtClean="0">
                <a:solidFill>
                  <a:srgbClr val="002060"/>
                </a:solidFill>
                <a:latin typeface="微軟正黑體" panose="020B0604030504040204" pitchFamily="34" charset="-120"/>
                <a:ea typeface="微軟正黑體" panose="020B0604030504040204" pitchFamily="34" charset="-120"/>
              </a:rPr>
              <a:t>如何有效擬定</a:t>
            </a:r>
            <a:endParaRPr lang="en-US" altLang="zh-TW" sz="2700" b="1" dirty="0" smtClean="0">
              <a:solidFill>
                <a:srgbClr val="002060"/>
              </a:solidFill>
              <a:latin typeface="微軟正黑體" panose="020B0604030504040204" pitchFamily="34" charset="-120"/>
              <a:ea typeface="微軟正黑體" panose="020B0604030504040204" pitchFamily="34" charset="-120"/>
            </a:endParaRPr>
          </a:p>
          <a:p>
            <a:pPr algn="ctr">
              <a:defRPr/>
            </a:pPr>
            <a:r>
              <a:rPr lang="zh-TW" altLang="en-US" sz="2700" b="1" dirty="0">
                <a:solidFill>
                  <a:srgbClr val="002060"/>
                </a:solidFill>
                <a:latin typeface="微軟正黑體" panose="020B0604030504040204" pitchFamily="34" charset="-120"/>
                <a:ea typeface="微軟正黑體" panose="020B0604030504040204" pitchFamily="34" charset="-120"/>
              </a:rPr>
              <a:t>體重控制</a:t>
            </a:r>
            <a:r>
              <a:rPr lang="zh-TW" altLang="en-US" sz="2700" b="1" dirty="0" smtClean="0">
                <a:solidFill>
                  <a:srgbClr val="002060"/>
                </a:solidFill>
                <a:latin typeface="微軟正黑體" panose="020B0604030504040204" pitchFamily="34" charset="-120"/>
                <a:ea typeface="微軟正黑體" panose="020B0604030504040204" pitchFamily="34" charset="-120"/>
              </a:rPr>
              <a:t>計畫？</a:t>
            </a:r>
            <a:endParaRPr lang="en-US" altLang="zh-TW" sz="2700" b="1" dirty="0">
              <a:solidFill>
                <a:srgbClr val="002060"/>
              </a:solidFill>
              <a:latin typeface="微軟正黑體" panose="020B0604030504040204" pitchFamily="34" charset="-120"/>
              <a:ea typeface="微軟正黑體" panose="020B0604030504040204" pitchFamily="34" charset="-120"/>
            </a:endParaRPr>
          </a:p>
        </p:txBody>
      </p:sp>
      <p:sp>
        <p:nvSpPr>
          <p:cNvPr id="27" name="文字方塊 26"/>
          <p:cNvSpPr txBox="1"/>
          <p:nvPr/>
        </p:nvSpPr>
        <p:spPr>
          <a:xfrm>
            <a:off x="1536230" y="2319948"/>
            <a:ext cx="982961" cy="553998"/>
          </a:xfrm>
          <a:prstGeom prst="rect">
            <a:avLst/>
          </a:prstGeom>
          <a:noFill/>
        </p:spPr>
        <p:txBody>
          <a:bodyPr wrap="none" rtlCol="0">
            <a:spAutoFit/>
          </a:bodyPr>
          <a:lstStyle/>
          <a:p>
            <a:r>
              <a:rPr lang="en-US" altLang="zh-TW" sz="3000" b="1" dirty="0" smtClean="0">
                <a:latin typeface="微軟正黑體 Light" panose="020B0304030504040204" pitchFamily="34" charset="-120"/>
                <a:ea typeface="微軟正黑體 Light" panose="020B0304030504040204" pitchFamily="34" charset="-120"/>
              </a:rPr>
              <a:t>How</a:t>
            </a:r>
            <a:endParaRPr lang="zh-TW" altLang="en-US" sz="3000" b="1" dirty="0">
              <a:latin typeface="微軟正黑體 Light" panose="020B0304030504040204" pitchFamily="34" charset="-120"/>
              <a:ea typeface="微軟正黑體 Light" panose="020B0304030504040204" pitchFamily="34" charset="-120"/>
            </a:endParaRPr>
          </a:p>
        </p:txBody>
      </p:sp>
      <p:sp>
        <p:nvSpPr>
          <p:cNvPr id="28" name="文字方塊 27"/>
          <p:cNvSpPr txBox="1"/>
          <p:nvPr/>
        </p:nvSpPr>
        <p:spPr>
          <a:xfrm>
            <a:off x="4541140" y="2319233"/>
            <a:ext cx="970137" cy="553998"/>
          </a:xfrm>
          <a:prstGeom prst="rect">
            <a:avLst/>
          </a:prstGeom>
          <a:noFill/>
        </p:spPr>
        <p:txBody>
          <a:bodyPr wrap="none" rtlCol="0">
            <a:spAutoFit/>
          </a:bodyPr>
          <a:lstStyle/>
          <a:p>
            <a:r>
              <a:rPr lang="en-US" altLang="zh-TW" sz="3000" b="1" dirty="0" smtClean="0">
                <a:latin typeface="微軟正黑體 Light" panose="020B0304030504040204" pitchFamily="34" charset="-120"/>
                <a:ea typeface="微軟正黑體 Light" panose="020B0304030504040204" pitchFamily="34" charset="-120"/>
              </a:rPr>
              <a:t>Why</a:t>
            </a:r>
            <a:endParaRPr lang="zh-TW" altLang="en-US" sz="3000" b="1" dirty="0">
              <a:latin typeface="微軟正黑體 Light" panose="020B0304030504040204" pitchFamily="34" charset="-120"/>
              <a:ea typeface="微軟正黑體 Light" panose="020B0304030504040204" pitchFamily="34" charset="-120"/>
            </a:endParaRPr>
          </a:p>
        </p:txBody>
      </p:sp>
      <p:sp>
        <p:nvSpPr>
          <p:cNvPr id="29" name="文字方塊 28"/>
          <p:cNvSpPr txBox="1"/>
          <p:nvPr/>
        </p:nvSpPr>
        <p:spPr>
          <a:xfrm>
            <a:off x="7658606" y="2325109"/>
            <a:ext cx="982961" cy="553998"/>
          </a:xfrm>
          <a:prstGeom prst="rect">
            <a:avLst/>
          </a:prstGeom>
          <a:noFill/>
        </p:spPr>
        <p:txBody>
          <a:bodyPr wrap="none" rtlCol="0">
            <a:spAutoFit/>
          </a:bodyPr>
          <a:lstStyle/>
          <a:p>
            <a:r>
              <a:rPr lang="en-US" altLang="zh-TW" sz="3000" b="1" dirty="0" smtClean="0">
                <a:latin typeface="微軟正黑體 Light" panose="020B0304030504040204" pitchFamily="34" charset="-120"/>
                <a:ea typeface="微軟正黑體 Light" panose="020B0304030504040204" pitchFamily="34" charset="-120"/>
              </a:rPr>
              <a:t>How</a:t>
            </a:r>
            <a:endParaRPr lang="zh-TW" altLang="en-US" sz="3000" b="1" dirty="0">
              <a:latin typeface="微軟正黑體 Light" panose="020B0304030504040204" pitchFamily="34" charset="-120"/>
              <a:ea typeface="微軟正黑體 Light" panose="020B0304030504040204" pitchFamily="34" charset="-120"/>
            </a:endParaRPr>
          </a:p>
        </p:txBody>
      </p:sp>
      <p:sp>
        <p:nvSpPr>
          <p:cNvPr id="31" name="文字方塊 30"/>
          <p:cNvSpPr txBox="1"/>
          <p:nvPr/>
        </p:nvSpPr>
        <p:spPr>
          <a:xfrm flipH="1">
            <a:off x="125093" y="2892045"/>
            <a:ext cx="2297941" cy="369332"/>
          </a:xfrm>
          <a:prstGeom prst="rect">
            <a:avLst/>
          </a:prstGeom>
          <a:noFill/>
        </p:spPr>
        <p:txBody>
          <a:bodyPr wrap="square" rtlCol="0">
            <a:spAutoFit/>
          </a:bodyPr>
          <a:lstStyle/>
          <a:p>
            <a:r>
              <a:rPr lang="zh-TW" altLang="en-US" b="1" dirty="0" smtClean="0"/>
              <a:t>體位測量方法</a:t>
            </a:r>
            <a:endParaRPr lang="zh-TW" altLang="en-US" b="1" dirty="0"/>
          </a:p>
        </p:txBody>
      </p:sp>
      <p:sp>
        <p:nvSpPr>
          <p:cNvPr id="33" name="文字方塊 32"/>
          <p:cNvSpPr txBox="1"/>
          <p:nvPr/>
        </p:nvSpPr>
        <p:spPr>
          <a:xfrm flipH="1">
            <a:off x="124127" y="3692975"/>
            <a:ext cx="2602793" cy="369332"/>
          </a:xfrm>
          <a:prstGeom prst="rect">
            <a:avLst/>
          </a:prstGeom>
          <a:noFill/>
        </p:spPr>
        <p:txBody>
          <a:bodyPr wrap="square" rtlCol="0">
            <a:spAutoFit/>
          </a:bodyPr>
          <a:lstStyle/>
          <a:p>
            <a:r>
              <a:rPr lang="zh-TW" altLang="en-US" b="1" dirty="0" smtClean="0"/>
              <a:t>個人體型評估</a:t>
            </a:r>
            <a:endParaRPr lang="zh-TW" altLang="en-US" b="1" dirty="0"/>
          </a:p>
        </p:txBody>
      </p:sp>
      <p:sp>
        <p:nvSpPr>
          <p:cNvPr id="36" name="文字方塊 35"/>
          <p:cNvSpPr txBox="1"/>
          <p:nvPr/>
        </p:nvSpPr>
        <p:spPr>
          <a:xfrm flipH="1">
            <a:off x="6136318" y="4116962"/>
            <a:ext cx="2952506" cy="369332"/>
          </a:xfrm>
          <a:prstGeom prst="rect">
            <a:avLst/>
          </a:prstGeom>
          <a:noFill/>
        </p:spPr>
        <p:txBody>
          <a:bodyPr wrap="square" rtlCol="0">
            <a:spAutoFit/>
          </a:bodyPr>
          <a:lstStyle/>
          <a:p>
            <a:r>
              <a:rPr lang="zh-TW" altLang="en-US" b="1" dirty="0" smtClean="0"/>
              <a:t>健康影響</a:t>
            </a:r>
            <a:r>
              <a:rPr lang="zh-TW" altLang="en-US" b="1" dirty="0"/>
              <a:t>評估</a:t>
            </a:r>
          </a:p>
        </p:txBody>
      </p:sp>
      <p:sp>
        <p:nvSpPr>
          <p:cNvPr id="37" name="文字方塊 36"/>
          <p:cNvSpPr txBox="1"/>
          <p:nvPr/>
        </p:nvSpPr>
        <p:spPr>
          <a:xfrm flipH="1">
            <a:off x="3071324" y="2940397"/>
            <a:ext cx="2742811" cy="369332"/>
          </a:xfrm>
          <a:prstGeom prst="rect">
            <a:avLst/>
          </a:prstGeom>
          <a:noFill/>
        </p:spPr>
        <p:txBody>
          <a:bodyPr wrap="square" rtlCol="0">
            <a:spAutoFit/>
          </a:bodyPr>
          <a:lstStyle/>
          <a:p>
            <a:r>
              <a:rPr lang="zh-TW" altLang="en-US" b="1" dirty="0" smtClean="0"/>
              <a:t>判斷體位標準</a:t>
            </a:r>
            <a:endParaRPr lang="zh-TW" altLang="en-US" b="1" dirty="0"/>
          </a:p>
        </p:txBody>
      </p:sp>
      <p:sp>
        <p:nvSpPr>
          <p:cNvPr id="38" name="文字方塊 37"/>
          <p:cNvSpPr txBox="1"/>
          <p:nvPr/>
        </p:nvSpPr>
        <p:spPr>
          <a:xfrm flipH="1">
            <a:off x="3079441" y="3316568"/>
            <a:ext cx="2336145" cy="369332"/>
          </a:xfrm>
          <a:prstGeom prst="rect">
            <a:avLst/>
          </a:prstGeom>
          <a:noFill/>
        </p:spPr>
        <p:txBody>
          <a:bodyPr wrap="square" rtlCol="0">
            <a:spAutoFit/>
          </a:bodyPr>
          <a:lstStyle/>
          <a:p>
            <a:r>
              <a:rPr lang="zh-TW" altLang="en-US" b="1" dirty="0" smtClean="0"/>
              <a:t>影響體重控制的因素</a:t>
            </a:r>
            <a:endParaRPr lang="zh-TW" altLang="en-US" b="1" dirty="0"/>
          </a:p>
        </p:txBody>
      </p:sp>
      <p:sp>
        <p:nvSpPr>
          <p:cNvPr id="39" name="文字方塊 38"/>
          <p:cNvSpPr txBox="1"/>
          <p:nvPr/>
        </p:nvSpPr>
        <p:spPr>
          <a:xfrm flipH="1">
            <a:off x="3049620" y="3710028"/>
            <a:ext cx="2640220" cy="369332"/>
          </a:xfrm>
          <a:prstGeom prst="rect">
            <a:avLst/>
          </a:prstGeom>
          <a:noFill/>
        </p:spPr>
        <p:txBody>
          <a:bodyPr wrap="square" rtlCol="0">
            <a:spAutoFit/>
          </a:bodyPr>
          <a:lstStyle/>
          <a:p>
            <a:r>
              <a:rPr lang="zh-TW" altLang="en-US" b="1" dirty="0" smtClean="0"/>
              <a:t>執行的利益性</a:t>
            </a:r>
            <a:r>
              <a:rPr lang="en-US" altLang="zh-TW" b="1" dirty="0" smtClean="0"/>
              <a:t>/</a:t>
            </a:r>
            <a:r>
              <a:rPr lang="zh-TW" altLang="en-US" b="1" dirty="0" smtClean="0"/>
              <a:t>障礙性</a:t>
            </a:r>
            <a:endParaRPr lang="zh-TW" altLang="en-US" b="1" dirty="0"/>
          </a:p>
        </p:txBody>
      </p:sp>
      <p:sp>
        <p:nvSpPr>
          <p:cNvPr id="50" name="文字方塊 49"/>
          <p:cNvSpPr txBox="1"/>
          <p:nvPr/>
        </p:nvSpPr>
        <p:spPr>
          <a:xfrm flipH="1">
            <a:off x="6136317" y="3714077"/>
            <a:ext cx="2588476" cy="369332"/>
          </a:xfrm>
          <a:prstGeom prst="rect">
            <a:avLst/>
          </a:prstGeom>
          <a:noFill/>
        </p:spPr>
        <p:txBody>
          <a:bodyPr wrap="square" rtlCol="0">
            <a:spAutoFit/>
          </a:bodyPr>
          <a:lstStyle/>
          <a:p>
            <a:r>
              <a:rPr lang="zh-TW" altLang="en-US" b="1" dirty="0" smtClean="0"/>
              <a:t>個案需求</a:t>
            </a:r>
            <a:endParaRPr lang="zh-TW" altLang="en-US" b="1" dirty="0"/>
          </a:p>
        </p:txBody>
      </p:sp>
      <p:sp>
        <p:nvSpPr>
          <p:cNvPr id="52" name="文字方塊 51"/>
          <p:cNvSpPr txBox="1"/>
          <p:nvPr/>
        </p:nvSpPr>
        <p:spPr>
          <a:xfrm flipH="1">
            <a:off x="6167213" y="2959803"/>
            <a:ext cx="2588476" cy="369332"/>
          </a:xfrm>
          <a:prstGeom prst="rect">
            <a:avLst/>
          </a:prstGeom>
          <a:noFill/>
        </p:spPr>
        <p:txBody>
          <a:bodyPr wrap="square" rtlCol="0">
            <a:spAutoFit/>
          </a:bodyPr>
          <a:lstStyle/>
          <a:p>
            <a:r>
              <a:rPr lang="zh-TW" altLang="en-US" b="1" dirty="0"/>
              <a:t>體重控制</a:t>
            </a:r>
            <a:r>
              <a:rPr lang="zh-TW" altLang="en-US" b="1" dirty="0" smtClean="0"/>
              <a:t>方法</a:t>
            </a:r>
            <a:endParaRPr lang="zh-TW" altLang="en-US" b="1" dirty="0"/>
          </a:p>
        </p:txBody>
      </p:sp>
      <p:sp>
        <p:nvSpPr>
          <p:cNvPr id="53" name="文字方塊 52"/>
          <p:cNvSpPr txBox="1"/>
          <p:nvPr/>
        </p:nvSpPr>
        <p:spPr>
          <a:xfrm flipH="1">
            <a:off x="6136317" y="3321808"/>
            <a:ext cx="2588476" cy="369332"/>
          </a:xfrm>
          <a:prstGeom prst="rect">
            <a:avLst/>
          </a:prstGeom>
          <a:noFill/>
        </p:spPr>
        <p:txBody>
          <a:bodyPr wrap="square" rtlCol="0">
            <a:spAutoFit/>
          </a:bodyPr>
          <a:lstStyle/>
          <a:p>
            <a:r>
              <a:rPr lang="zh-TW" altLang="en-US" b="1" dirty="0" smtClean="0"/>
              <a:t>規劃策略</a:t>
            </a:r>
            <a:endParaRPr lang="zh-TW" altLang="en-US" b="1" dirty="0"/>
          </a:p>
        </p:txBody>
      </p:sp>
    </p:spTree>
    <p:extLst>
      <p:ext uri="{BB962C8B-B14F-4D97-AF65-F5344CB8AC3E}">
        <p14:creationId xmlns:p14="http://schemas.microsoft.com/office/powerpoint/2010/main" val="37102201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Table 19"/>
          <p:cNvGraphicFramePr>
            <a:graphicFrameLocks noGrp="1"/>
          </p:cNvGraphicFramePr>
          <p:nvPr/>
        </p:nvGraphicFramePr>
        <p:xfrm>
          <a:off x="120487" y="2947339"/>
          <a:ext cx="2705848" cy="2705657"/>
        </p:xfrm>
        <a:graphic>
          <a:graphicData uri="http://schemas.openxmlformats.org/drawingml/2006/table">
            <a:tbl>
              <a:tblPr firstRow="1" bandRow="1">
                <a:tableStyleId>{5940675A-B579-460E-94D1-54222C63F5DA}</a:tableStyleId>
              </a:tblPr>
              <a:tblGrid>
                <a:gridCol w="2705848">
                  <a:extLst>
                    <a:ext uri="{9D8B030D-6E8A-4147-A177-3AD203B41FA5}">
                      <a16:colId xmlns:a16="http://schemas.microsoft.com/office/drawing/2014/main" xmlns="" val="20000"/>
                    </a:ext>
                  </a:extLst>
                </a:gridCol>
              </a:tblGrid>
              <a:tr h="325037">
                <a:tc>
                  <a:txBody>
                    <a:bodyPr/>
                    <a:lstStyle/>
                    <a:p>
                      <a:endParaRPr lang="en-MY"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96770">
                <a:tc>
                  <a:txBody>
                    <a:bodyPr/>
                    <a:lstStyle/>
                    <a:p>
                      <a:endParaRPr lang="en-MY"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96770">
                <a:tc>
                  <a:txBody>
                    <a:bodyPr/>
                    <a:lstStyle/>
                    <a:p>
                      <a:endParaRPr lang="en-MY"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96770">
                <a:tc>
                  <a:txBody>
                    <a:bodyPr/>
                    <a:lstStyle/>
                    <a:p>
                      <a:endParaRPr lang="en-MY"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96770">
                <a:tc>
                  <a:txBody>
                    <a:bodyPr/>
                    <a:lstStyle/>
                    <a:p>
                      <a:endParaRPr lang="en-MY"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96770">
                <a:tc>
                  <a:txBody>
                    <a:bodyPr/>
                    <a:lstStyle/>
                    <a:p>
                      <a:endParaRPr lang="en-MY"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96770">
                <a:tc>
                  <a:txBody>
                    <a:bodyPr/>
                    <a:lstStyle/>
                    <a:p>
                      <a:endParaRPr lang="en-MY"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graphicFrame>
        <p:nvGraphicFramePr>
          <p:cNvPr id="49" name="Table 19"/>
          <p:cNvGraphicFramePr>
            <a:graphicFrameLocks noGrp="1"/>
          </p:cNvGraphicFramePr>
          <p:nvPr/>
        </p:nvGraphicFramePr>
        <p:xfrm>
          <a:off x="6133047" y="2963147"/>
          <a:ext cx="2705848" cy="2705657"/>
        </p:xfrm>
        <a:graphic>
          <a:graphicData uri="http://schemas.openxmlformats.org/drawingml/2006/table">
            <a:tbl>
              <a:tblPr firstRow="1" bandRow="1">
                <a:tableStyleId>{5940675A-B579-460E-94D1-54222C63F5DA}</a:tableStyleId>
              </a:tblPr>
              <a:tblGrid>
                <a:gridCol w="2705848">
                  <a:extLst>
                    <a:ext uri="{9D8B030D-6E8A-4147-A177-3AD203B41FA5}">
                      <a16:colId xmlns:a16="http://schemas.microsoft.com/office/drawing/2014/main" xmlns="" val="20000"/>
                    </a:ext>
                  </a:extLst>
                </a:gridCol>
              </a:tblGrid>
              <a:tr h="325037">
                <a:tc>
                  <a:txBody>
                    <a:bodyPr/>
                    <a:lstStyle/>
                    <a:p>
                      <a:endParaRPr lang="en-MY"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96770">
                <a:tc>
                  <a:txBody>
                    <a:bodyPr/>
                    <a:lstStyle/>
                    <a:p>
                      <a:endParaRPr lang="en-MY"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96770">
                <a:tc>
                  <a:txBody>
                    <a:bodyPr/>
                    <a:lstStyle/>
                    <a:p>
                      <a:endParaRPr lang="en-MY"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96770">
                <a:tc>
                  <a:txBody>
                    <a:bodyPr/>
                    <a:lstStyle/>
                    <a:p>
                      <a:endParaRPr lang="en-MY"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96770">
                <a:tc>
                  <a:txBody>
                    <a:bodyPr/>
                    <a:lstStyle/>
                    <a:p>
                      <a:endParaRPr lang="en-MY"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96770">
                <a:tc>
                  <a:txBody>
                    <a:bodyPr/>
                    <a:lstStyle/>
                    <a:p>
                      <a:endParaRPr lang="en-MY"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96770">
                <a:tc>
                  <a:txBody>
                    <a:bodyPr/>
                    <a:lstStyle/>
                    <a:p>
                      <a:endParaRPr lang="en-MY"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graphicFrame>
        <p:nvGraphicFramePr>
          <p:cNvPr id="45" name="Table 19"/>
          <p:cNvGraphicFramePr>
            <a:graphicFrameLocks noGrp="1"/>
          </p:cNvGraphicFramePr>
          <p:nvPr/>
        </p:nvGraphicFramePr>
        <p:xfrm>
          <a:off x="3040081" y="2928646"/>
          <a:ext cx="2705848" cy="2727698"/>
        </p:xfrm>
        <a:graphic>
          <a:graphicData uri="http://schemas.openxmlformats.org/drawingml/2006/table">
            <a:tbl>
              <a:tblPr firstRow="1" bandRow="1">
                <a:tableStyleId>{5940675A-B579-460E-94D1-54222C63F5DA}</a:tableStyleId>
              </a:tblPr>
              <a:tblGrid>
                <a:gridCol w="2705848">
                  <a:extLst>
                    <a:ext uri="{9D8B030D-6E8A-4147-A177-3AD203B41FA5}">
                      <a16:colId xmlns:a16="http://schemas.microsoft.com/office/drawing/2014/main" xmlns="" val="20000"/>
                    </a:ext>
                  </a:extLst>
                </a:gridCol>
              </a:tblGrid>
              <a:tr h="347078">
                <a:tc>
                  <a:txBody>
                    <a:bodyPr/>
                    <a:lstStyle/>
                    <a:p>
                      <a:endParaRPr lang="en-MY"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96770">
                <a:tc>
                  <a:txBody>
                    <a:bodyPr/>
                    <a:lstStyle/>
                    <a:p>
                      <a:endParaRPr lang="en-MY"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96770">
                <a:tc>
                  <a:txBody>
                    <a:bodyPr/>
                    <a:lstStyle/>
                    <a:p>
                      <a:endParaRPr lang="en-MY"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96770">
                <a:tc>
                  <a:txBody>
                    <a:bodyPr/>
                    <a:lstStyle/>
                    <a:p>
                      <a:endParaRPr lang="en-MY"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96770">
                <a:tc>
                  <a:txBody>
                    <a:bodyPr/>
                    <a:lstStyle/>
                    <a:p>
                      <a:endParaRPr lang="en-MY"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96770">
                <a:tc>
                  <a:txBody>
                    <a:bodyPr/>
                    <a:lstStyle/>
                    <a:p>
                      <a:endParaRPr lang="en-MY"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96770">
                <a:tc>
                  <a:txBody>
                    <a:bodyPr/>
                    <a:lstStyle/>
                    <a:p>
                      <a:endParaRPr lang="en-MY" sz="14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5" name="Rectangle 4"/>
          <p:cNvSpPr/>
          <p:nvPr/>
        </p:nvSpPr>
        <p:spPr>
          <a:xfrm>
            <a:off x="53007" y="1343429"/>
            <a:ext cx="2850854" cy="1519954"/>
          </a:xfrm>
          <a:prstGeom prst="rect">
            <a:avLst/>
          </a:prstGeom>
          <a:solidFill>
            <a:srgbClr val="F6B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6" name="Rectangle 5"/>
          <p:cNvSpPr/>
          <p:nvPr/>
        </p:nvSpPr>
        <p:spPr>
          <a:xfrm>
            <a:off x="5982475" y="1343429"/>
            <a:ext cx="3103091" cy="152337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7" name="Rectangle 6"/>
          <p:cNvSpPr/>
          <p:nvPr/>
        </p:nvSpPr>
        <p:spPr>
          <a:xfrm>
            <a:off x="3006236" y="1327375"/>
            <a:ext cx="2846315" cy="155630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sz="3000" b="1" dirty="0">
              <a:solidFill>
                <a:schemeClr val="tx1"/>
              </a:solidFill>
              <a:latin typeface="微軟正黑體 Light" panose="020B0304030504040204" pitchFamily="34" charset="-120"/>
              <a:ea typeface="微軟正黑體 Light" panose="020B0304030504040204" pitchFamily="34" charset="-120"/>
            </a:endParaRPr>
          </a:p>
        </p:txBody>
      </p:sp>
      <p:sp>
        <p:nvSpPr>
          <p:cNvPr id="10" name="Rectangle 9"/>
          <p:cNvSpPr/>
          <p:nvPr/>
        </p:nvSpPr>
        <p:spPr>
          <a:xfrm>
            <a:off x="6050303" y="2337630"/>
            <a:ext cx="2871335" cy="492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11" name="TextBox 10"/>
          <p:cNvSpPr txBox="1"/>
          <p:nvPr/>
        </p:nvSpPr>
        <p:spPr>
          <a:xfrm>
            <a:off x="6268066" y="2364532"/>
            <a:ext cx="1130576" cy="461665"/>
          </a:xfrm>
          <a:prstGeom prst="rect">
            <a:avLst/>
          </a:prstGeom>
          <a:noFill/>
        </p:spPr>
        <p:txBody>
          <a:bodyPr wrap="square" rtlCol="0">
            <a:spAutoFit/>
          </a:bodyPr>
          <a:lstStyle/>
          <a:p>
            <a:r>
              <a:rPr lang="zh-CN" altLang="en-US" sz="2400" b="1" dirty="0">
                <a:latin typeface="DFPYuanMXBold-B5" panose="020F0800000000000000" pitchFamily="34" charset="-120"/>
                <a:ea typeface="DFPYuanMXBold-B5" panose="020F0800000000000000" pitchFamily="34" charset="-120"/>
              </a:rPr>
              <a:t>疑問詞</a:t>
            </a:r>
            <a:endParaRPr lang="en-MY" sz="2400" b="1" dirty="0">
              <a:latin typeface="DFPYuanMXBold-B5" panose="020F0800000000000000" pitchFamily="34" charset="-120"/>
              <a:ea typeface="DFPYuanMXBold-B5" panose="020F0800000000000000" pitchFamily="34" charset="-120"/>
            </a:endParaRPr>
          </a:p>
        </p:txBody>
      </p:sp>
      <p:sp>
        <p:nvSpPr>
          <p:cNvPr id="12" name="Rectangle 11"/>
          <p:cNvSpPr/>
          <p:nvPr/>
        </p:nvSpPr>
        <p:spPr>
          <a:xfrm>
            <a:off x="111210" y="2335890"/>
            <a:ext cx="2714407" cy="492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13" name="TextBox 12"/>
          <p:cNvSpPr txBox="1"/>
          <p:nvPr/>
        </p:nvSpPr>
        <p:spPr>
          <a:xfrm>
            <a:off x="209149" y="2340456"/>
            <a:ext cx="1157714" cy="461665"/>
          </a:xfrm>
          <a:prstGeom prst="rect">
            <a:avLst/>
          </a:prstGeom>
          <a:noFill/>
        </p:spPr>
        <p:txBody>
          <a:bodyPr wrap="square" rtlCol="0">
            <a:spAutoFit/>
          </a:bodyPr>
          <a:lstStyle/>
          <a:p>
            <a:r>
              <a:rPr lang="zh-CN" altLang="en-US" sz="2400" b="1" dirty="0">
                <a:latin typeface="DFPYuanMXBold-B5" panose="020F0800000000000000" pitchFamily="34" charset="-120"/>
                <a:ea typeface="DFPYuanMXBold-B5" panose="020F0800000000000000" pitchFamily="34" charset="-120"/>
              </a:rPr>
              <a:t>疑問詞</a:t>
            </a:r>
            <a:endParaRPr lang="en-MY" sz="2400" b="1" dirty="0">
              <a:latin typeface="DFPYuanMXBold-B5" panose="020F0800000000000000" pitchFamily="34" charset="-120"/>
              <a:ea typeface="DFPYuanMXBold-B5" panose="020F0800000000000000" pitchFamily="34" charset="-120"/>
            </a:endParaRPr>
          </a:p>
        </p:txBody>
      </p:sp>
      <p:sp>
        <p:nvSpPr>
          <p:cNvPr id="14" name="Rectangle 13"/>
          <p:cNvSpPr/>
          <p:nvPr/>
        </p:nvSpPr>
        <p:spPr>
          <a:xfrm>
            <a:off x="3066355" y="2337630"/>
            <a:ext cx="2726075" cy="495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15" name="TextBox 14"/>
          <p:cNvSpPr txBox="1"/>
          <p:nvPr/>
        </p:nvSpPr>
        <p:spPr>
          <a:xfrm>
            <a:off x="3207814" y="2357886"/>
            <a:ext cx="1293933" cy="461665"/>
          </a:xfrm>
          <a:prstGeom prst="rect">
            <a:avLst/>
          </a:prstGeom>
          <a:noFill/>
        </p:spPr>
        <p:txBody>
          <a:bodyPr wrap="square" rtlCol="0">
            <a:spAutoFit/>
          </a:bodyPr>
          <a:lstStyle/>
          <a:p>
            <a:pPr algn="ctr"/>
            <a:r>
              <a:rPr lang="zh-CN" altLang="en-US" sz="2400" b="1" dirty="0">
                <a:latin typeface="DFPYuanMXBold-B5" panose="020F0800000000000000" pitchFamily="34" charset="-120"/>
                <a:ea typeface="DFPYuanMXBold-B5" panose="020F0800000000000000" pitchFamily="34" charset="-120"/>
              </a:rPr>
              <a:t>疑問詞</a:t>
            </a:r>
            <a:endParaRPr lang="en-MY" sz="2400" b="1" dirty="0">
              <a:latin typeface="DFPYuanMXBold-B5" panose="020F0800000000000000" pitchFamily="34" charset="-120"/>
              <a:ea typeface="DFPYuanMXBold-B5" panose="020F0800000000000000" pitchFamily="34" charset="-120"/>
            </a:endParaRPr>
          </a:p>
        </p:txBody>
      </p:sp>
      <p:sp>
        <p:nvSpPr>
          <p:cNvPr id="16" name="TextBox 15"/>
          <p:cNvSpPr txBox="1"/>
          <p:nvPr/>
        </p:nvSpPr>
        <p:spPr>
          <a:xfrm>
            <a:off x="48519" y="894689"/>
            <a:ext cx="1478975" cy="461665"/>
          </a:xfrm>
          <a:prstGeom prst="rect">
            <a:avLst/>
          </a:prstGeom>
          <a:noFill/>
        </p:spPr>
        <p:txBody>
          <a:bodyPr wrap="square" rtlCol="0">
            <a:spAutoFit/>
          </a:bodyPr>
          <a:lstStyle/>
          <a:p>
            <a:r>
              <a:rPr lang="zh-CN" altLang="en-US" sz="2400" b="1" dirty="0">
                <a:latin typeface="DFPYuanMXBold-B5" panose="020F0800000000000000" pitchFamily="34" charset="-120"/>
                <a:ea typeface="DFPYuanMXBold-B5" panose="020F0800000000000000" pitchFamily="34" charset="-120"/>
              </a:rPr>
              <a:t>核心問題</a:t>
            </a:r>
            <a:endParaRPr lang="en-MY" sz="2400" b="1" dirty="0">
              <a:latin typeface="DFPYuanMXBold-B5" panose="020F0800000000000000" pitchFamily="34" charset="-120"/>
              <a:ea typeface="DFPYuanMXBold-B5" panose="020F0800000000000000" pitchFamily="34" charset="-120"/>
            </a:endParaRPr>
          </a:p>
        </p:txBody>
      </p:sp>
      <p:sp>
        <p:nvSpPr>
          <p:cNvPr id="17" name="TextBox 16"/>
          <p:cNvSpPr txBox="1"/>
          <p:nvPr/>
        </p:nvSpPr>
        <p:spPr>
          <a:xfrm>
            <a:off x="5982475" y="894689"/>
            <a:ext cx="1478975" cy="461665"/>
          </a:xfrm>
          <a:prstGeom prst="rect">
            <a:avLst/>
          </a:prstGeom>
          <a:noFill/>
        </p:spPr>
        <p:txBody>
          <a:bodyPr wrap="square" rtlCol="0">
            <a:spAutoFit/>
          </a:bodyPr>
          <a:lstStyle/>
          <a:p>
            <a:r>
              <a:rPr lang="zh-CN" altLang="en-US" sz="2400" b="1" dirty="0">
                <a:latin typeface="DFPYuanMXBold-B5" panose="020F0800000000000000" pitchFamily="34" charset="-120"/>
                <a:ea typeface="DFPYuanMXBold-B5" panose="020F0800000000000000" pitchFamily="34" charset="-120"/>
              </a:rPr>
              <a:t>核心問題</a:t>
            </a:r>
            <a:endParaRPr lang="en-MY" sz="2400" b="1" dirty="0">
              <a:latin typeface="DFPYuanMXBold-B5" panose="020F0800000000000000" pitchFamily="34" charset="-120"/>
              <a:ea typeface="DFPYuanMXBold-B5" panose="020F0800000000000000" pitchFamily="34" charset="-120"/>
            </a:endParaRPr>
          </a:p>
        </p:txBody>
      </p:sp>
      <p:sp>
        <p:nvSpPr>
          <p:cNvPr id="18" name="TextBox 17"/>
          <p:cNvSpPr txBox="1"/>
          <p:nvPr/>
        </p:nvSpPr>
        <p:spPr>
          <a:xfrm>
            <a:off x="3015059" y="894689"/>
            <a:ext cx="1478975" cy="461665"/>
          </a:xfrm>
          <a:prstGeom prst="rect">
            <a:avLst/>
          </a:prstGeom>
          <a:noFill/>
        </p:spPr>
        <p:txBody>
          <a:bodyPr wrap="square" rtlCol="0">
            <a:spAutoFit/>
          </a:bodyPr>
          <a:lstStyle/>
          <a:p>
            <a:r>
              <a:rPr lang="zh-CN" altLang="en-US" sz="2400" b="1" dirty="0">
                <a:latin typeface="DFPYuanMXBold-B5" panose="020F0800000000000000" pitchFamily="34" charset="-120"/>
                <a:ea typeface="DFPYuanMXBold-B5" panose="020F0800000000000000" pitchFamily="34" charset="-120"/>
              </a:rPr>
              <a:t>核心問題</a:t>
            </a:r>
            <a:endParaRPr lang="en-MY" sz="2400" b="1" dirty="0">
              <a:latin typeface="DFPYuanMXBold-B5" panose="020F0800000000000000" pitchFamily="34" charset="-120"/>
              <a:ea typeface="DFPYuanMXBold-B5" panose="020F0800000000000000" pitchFamily="34" charset="-120"/>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190" y="-6001681"/>
            <a:ext cx="1501196" cy="1335064"/>
          </a:xfrm>
          <a:prstGeom prst="rect">
            <a:avLst/>
          </a:prstGeom>
        </p:spPr>
      </p:pic>
      <p:sp>
        <p:nvSpPr>
          <p:cNvPr id="26" name="文字方塊 25"/>
          <p:cNvSpPr txBox="1"/>
          <p:nvPr/>
        </p:nvSpPr>
        <p:spPr>
          <a:xfrm>
            <a:off x="6016800" y="1395258"/>
            <a:ext cx="2938340" cy="507831"/>
          </a:xfrm>
          <a:prstGeom prst="rect">
            <a:avLst/>
          </a:prstGeom>
          <a:noFill/>
        </p:spPr>
        <p:txBody>
          <a:bodyPr wrap="square" rtlCol="0">
            <a:spAutoFit/>
          </a:bodyPr>
          <a:lstStyle/>
          <a:p>
            <a:endParaRPr lang="en-US" altLang="zh-TW" sz="2700" b="1" dirty="0">
              <a:latin typeface="微軟正黑體" panose="020B0604030504040204" pitchFamily="34" charset="-120"/>
              <a:ea typeface="微軟正黑體" panose="020B0604030504040204" pitchFamily="34" charset="-120"/>
            </a:endParaRPr>
          </a:p>
        </p:txBody>
      </p:sp>
      <p:sp>
        <p:nvSpPr>
          <p:cNvPr id="29" name="文字方塊 28"/>
          <p:cNvSpPr txBox="1"/>
          <p:nvPr/>
        </p:nvSpPr>
        <p:spPr>
          <a:xfrm>
            <a:off x="7658605" y="2325109"/>
            <a:ext cx="184731" cy="553998"/>
          </a:xfrm>
          <a:prstGeom prst="rect">
            <a:avLst/>
          </a:prstGeom>
          <a:noFill/>
        </p:spPr>
        <p:txBody>
          <a:bodyPr wrap="none" rtlCol="0">
            <a:spAutoFit/>
          </a:bodyPr>
          <a:lstStyle/>
          <a:p>
            <a:endParaRPr lang="zh-TW" altLang="en-US" sz="3000" b="1" dirty="0">
              <a:latin typeface="微軟正黑體 Light" panose="020B0304030504040204" pitchFamily="34" charset="-120"/>
              <a:ea typeface="微軟正黑體 Light" panose="020B0304030504040204" pitchFamily="34" charset="-120"/>
            </a:endParaRPr>
          </a:p>
        </p:txBody>
      </p:sp>
      <p:sp>
        <p:nvSpPr>
          <p:cNvPr id="41" name="TextBox 21"/>
          <p:cNvSpPr txBox="1"/>
          <p:nvPr/>
        </p:nvSpPr>
        <p:spPr>
          <a:xfrm>
            <a:off x="7236296" y="6537960"/>
            <a:ext cx="2124710" cy="320040"/>
          </a:xfrm>
          <a:prstGeom prst="rect">
            <a:avLst/>
          </a:prstGeom>
          <a:noFill/>
        </p:spPr>
        <p:txBody>
          <a:bodyPr wrap="square" rtlCol="0">
            <a:spAutoFit/>
          </a:bodyPr>
          <a:lstStyle/>
          <a:p>
            <a:pPr>
              <a:spcAft>
                <a:spcPts val="0"/>
              </a:spcAft>
            </a:pPr>
            <a:r>
              <a:rPr lang="zh-TW" sz="750" kern="1200">
                <a:solidFill>
                  <a:srgbClr val="7F7F7F"/>
                </a:solidFill>
                <a:effectLst/>
                <a:latin typeface="新細明體" panose="02020500000000000000" pitchFamily="18" charset="-120"/>
                <a:ea typeface="新細明體" panose="02020500000000000000" pitchFamily="18" charset="-120"/>
                <a:cs typeface="新細明體" panose="02020500000000000000" pitchFamily="18" charset="-120"/>
              </a:rPr>
              <a:t>國教署</a:t>
            </a:r>
            <a:r>
              <a:rPr lang="en-US" sz="750" kern="1200">
                <a:solidFill>
                  <a:srgbClr val="7F7F7F"/>
                </a:solidFill>
                <a:effectLst/>
                <a:latin typeface="新細明體" panose="02020500000000000000" pitchFamily="18" charset="-120"/>
                <a:ea typeface="新細明體" panose="02020500000000000000" pitchFamily="18" charset="-120"/>
                <a:cs typeface="新細明體" panose="02020500000000000000" pitchFamily="18" charset="-120"/>
              </a:rPr>
              <a:t>HIVE</a:t>
            </a:r>
            <a:r>
              <a:rPr lang="zh-TW" sz="750" kern="1200">
                <a:solidFill>
                  <a:srgbClr val="7F7F7F"/>
                </a:solidFill>
                <a:effectLst/>
                <a:latin typeface="新細明體" panose="02020500000000000000" pitchFamily="18" charset="-120"/>
                <a:ea typeface="新細明體" panose="02020500000000000000" pitchFamily="18" charset="-120"/>
                <a:cs typeface="新細明體" panose="02020500000000000000" pitchFamily="18" charset="-120"/>
              </a:rPr>
              <a:t>核心教師</a:t>
            </a:r>
            <a:r>
              <a:rPr lang="zh-CN" sz="750" kern="1200">
                <a:solidFill>
                  <a:srgbClr val="7F7F7F"/>
                </a:solidFill>
                <a:effectLst/>
                <a:latin typeface="新細明體" panose="02020500000000000000" pitchFamily="18" charset="-120"/>
                <a:ea typeface="新細明體" panose="02020500000000000000" pitchFamily="18" charset="-120"/>
                <a:cs typeface="新細明體" panose="02020500000000000000" pitchFamily="18" charset="-120"/>
              </a:rPr>
              <a:t>教師團隊研發</a:t>
            </a:r>
            <a:r>
              <a:rPr lang="en-US" sz="750" kern="1200">
                <a:solidFill>
                  <a:srgbClr val="7F7F7F"/>
                </a:solidFill>
                <a:effectLst/>
                <a:latin typeface="DFPYuanMXBold-B5"/>
                <a:ea typeface="DFPYuanMXBold-B5"/>
                <a:cs typeface="Times New Roman" panose="02020603050405020304" pitchFamily="18" charset="0"/>
              </a:rPr>
              <a:t>(201</a:t>
            </a:r>
            <a:r>
              <a:rPr lang="en-US" sz="750" kern="1200">
                <a:solidFill>
                  <a:srgbClr val="7F7F7F"/>
                </a:solidFill>
                <a:effectLst/>
                <a:latin typeface="DFPYuanMXBold-B5"/>
                <a:ea typeface="新細明體" panose="02020500000000000000" pitchFamily="18" charset="-120"/>
                <a:cs typeface="Times New Roman" panose="02020603050405020304" pitchFamily="18" charset="0"/>
              </a:rPr>
              <a:t>9</a:t>
            </a:r>
            <a:r>
              <a:rPr lang="en-US" sz="750" kern="1200">
                <a:solidFill>
                  <a:srgbClr val="7F7F7F"/>
                </a:solidFill>
                <a:effectLst/>
                <a:latin typeface="DFPYuanMXBold-B5"/>
                <a:ea typeface="DFPYuanMXBold-B5"/>
                <a:cs typeface="Times New Roman" panose="02020603050405020304" pitchFamily="18" charset="0"/>
              </a:rPr>
              <a:t>)</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2" name="文字方塊 1"/>
          <p:cNvSpPr txBox="1"/>
          <p:nvPr/>
        </p:nvSpPr>
        <p:spPr>
          <a:xfrm>
            <a:off x="209149" y="260648"/>
            <a:ext cx="1554539"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zh-TW" altLang="en-US" sz="2000" dirty="0" smtClean="0"/>
              <a:t>工具表單</a:t>
            </a:r>
            <a:r>
              <a:rPr lang="en-US" altLang="zh-TW" sz="2000" dirty="0" smtClean="0"/>
              <a:t>(1)</a:t>
            </a:r>
            <a:endParaRPr lang="zh-TW" altLang="en-US" sz="2000" dirty="0"/>
          </a:p>
        </p:txBody>
      </p:sp>
    </p:spTree>
    <p:extLst>
      <p:ext uri="{BB962C8B-B14F-4D97-AF65-F5344CB8AC3E}">
        <p14:creationId xmlns:p14="http://schemas.microsoft.com/office/powerpoint/2010/main" val="22317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p:cNvGrpSpPr/>
          <p:nvPr/>
        </p:nvGrpSpPr>
        <p:grpSpPr>
          <a:xfrm>
            <a:off x="285793" y="1934995"/>
            <a:ext cx="8745719" cy="6005918"/>
            <a:chOff x="-575153" y="1388038"/>
            <a:chExt cx="12268161" cy="6448736"/>
          </a:xfrm>
        </p:grpSpPr>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024" y="1564465"/>
              <a:ext cx="9644197" cy="5536011"/>
            </a:xfrm>
            <a:prstGeom prst="rect">
              <a:avLst/>
            </a:prstGeom>
          </p:spPr>
        </p:pic>
        <p:grpSp>
          <p:nvGrpSpPr>
            <p:cNvPr id="8" name="群組 7"/>
            <p:cNvGrpSpPr/>
            <p:nvPr/>
          </p:nvGrpSpPr>
          <p:grpSpPr>
            <a:xfrm>
              <a:off x="-575153" y="1388038"/>
              <a:ext cx="12268161" cy="6448736"/>
              <a:chOff x="-733196" y="2106656"/>
              <a:chExt cx="12268161" cy="6448736"/>
            </a:xfrm>
          </p:grpSpPr>
          <p:pic>
            <p:nvPicPr>
              <p:cNvPr id="46" name="圖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33196" y="2106656"/>
                <a:ext cx="1470957" cy="940006"/>
              </a:xfrm>
              <a:prstGeom prst="rect">
                <a:avLst/>
              </a:prstGeom>
            </p:spPr>
          </p:pic>
          <p:pic>
            <p:nvPicPr>
              <p:cNvPr id="47" name="圖片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71068" y="2148376"/>
                <a:ext cx="963897" cy="940007"/>
              </a:xfrm>
              <a:prstGeom prst="rect">
                <a:avLst/>
              </a:prstGeom>
            </p:spPr>
          </p:pic>
          <p:sp>
            <p:nvSpPr>
              <p:cNvPr id="48" name="矩形 47"/>
              <p:cNvSpPr/>
              <p:nvPr/>
            </p:nvSpPr>
            <p:spPr>
              <a:xfrm>
                <a:off x="3678160" y="8144880"/>
                <a:ext cx="312458" cy="410512"/>
              </a:xfrm>
              <a:prstGeom prst="rect">
                <a:avLst/>
              </a:prstGeom>
            </p:spPr>
            <p:txBody>
              <a:bodyPr wrap="none">
                <a:spAutoFit/>
              </a:bodyPr>
              <a:lstStyle/>
              <a:p>
                <a:pPr>
                  <a:defRPr/>
                </a:pPr>
                <a:endParaRPr lang="zh-TW" altLang="en-US" sz="1350" b="1" dirty="0">
                  <a:solidFill>
                    <a:srgbClr val="70AD47">
                      <a:lumMod val="50000"/>
                    </a:srgbClr>
                  </a:solidFill>
                  <a:latin typeface="微軟正黑體" panose="020B0604030504040204" pitchFamily="34" charset="-120"/>
                  <a:ea typeface="微軟正黑體" panose="020B0604030504040204" pitchFamily="34" charset="-120"/>
                </a:endParaRPr>
              </a:p>
            </p:txBody>
          </p:sp>
        </p:grpSp>
      </p:grpSp>
      <p:sp>
        <p:nvSpPr>
          <p:cNvPr id="59" name="矩形 58"/>
          <p:cNvSpPr/>
          <p:nvPr/>
        </p:nvSpPr>
        <p:spPr>
          <a:xfrm>
            <a:off x="464774" y="4937954"/>
            <a:ext cx="983540" cy="743541"/>
          </a:xfrm>
          <a:prstGeom prst="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endParaRPr lang="en-US" altLang="zh-TW" sz="1200" b="1" dirty="0">
              <a:solidFill>
                <a:srgbClr val="002060"/>
              </a:solidFill>
              <a:latin typeface="微軟正黑體" panose="020B0604030504040204" pitchFamily="34" charset="-120"/>
              <a:ea typeface="微軟正黑體" panose="020B0604030504040204" pitchFamily="34" charset="-120"/>
            </a:endParaRPr>
          </a:p>
        </p:txBody>
      </p:sp>
      <p:sp>
        <p:nvSpPr>
          <p:cNvPr id="84" name="矩形 83"/>
          <p:cNvSpPr/>
          <p:nvPr/>
        </p:nvSpPr>
        <p:spPr>
          <a:xfrm>
            <a:off x="444251" y="4511979"/>
            <a:ext cx="1049080" cy="331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350"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學習主題</a:t>
            </a:r>
          </a:p>
        </p:txBody>
      </p:sp>
      <p:sp>
        <p:nvSpPr>
          <p:cNvPr id="85" name="矩形 84"/>
          <p:cNvSpPr/>
          <p:nvPr/>
        </p:nvSpPr>
        <p:spPr>
          <a:xfrm>
            <a:off x="355399" y="3501008"/>
            <a:ext cx="1092915" cy="826921"/>
          </a:xfrm>
          <a:prstGeom prst="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endParaRPr lang="en-US" altLang="zh-TW" sz="1013" b="1" dirty="0">
              <a:solidFill>
                <a:srgbClr val="002060"/>
              </a:solidFill>
              <a:latin typeface="微軟正黑體" panose="020B0604030504040204" pitchFamily="34" charset="-120"/>
              <a:ea typeface="微軟正黑體" panose="020B0604030504040204" pitchFamily="34" charset="-120"/>
            </a:endParaRPr>
          </a:p>
        </p:txBody>
      </p:sp>
      <p:sp>
        <p:nvSpPr>
          <p:cNvPr id="86" name="矩形 85"/>
          <p:cNvSpPr/>
          <p:nvPr/>
        </p:nvSpPr>
        <p:spPr>
          <a:xfrm>
            <a:off x="463274" y="3068960"/>
            <a:ext cx="877163" cy="300082"/>
          </a:xfrm>
          <a:prstGeom prst="rect">
            <a:avLst/>
          </a:prstGeom>
        </p:spPr>
        <p:txBody>
          <a:bodyPr wrap="none">
            <a:spAutoFit/>
          </a:bodyPr>
          <a:lstStyle/>
          <a:p>
            <a:pPr>
              <a:defRPr/>
            </a:pPr>
            <a:r>
              <a:rPr lang="zh-TW" altLang="en-US" sz="1350"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背景分析</a:t>
            </a:r>
          </a:p>
        </p:txBody>
      </p:sp>
      <p:sp>
        <p:nvSpPr>
          <p:cNvPr id="18" name="矩形 17"/>
          <p:cNvSpPr/>
          <p:nvPr/>
        </p:nvSpPr>
        <p:spPr>
          <a:xfrm>
            <a:off x="2499802" y="2209481"/>
            <a:ext cx="1296144" cy="5876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1350" b="1" dirty="0">
              <a:solidFill>
                <a:srgbClr val="002060"/>
              </a:solidFill>
              <a:latin typeface="微軟正黑體" panose="020B0604030504040204" pitchFamily="34" charset="-120"/>
              <a:ea typeface="微軟正黑體" panose="020B0604030504040204" pitchFamily="34" charset="-120"/>
            </a:endParaRPr>
          </a:p>
        </p:txBody>
      </p:sp>
      <p:sp>
        <p:nvSpPr>
          <p:cNvPr id="19" name="矩形 18"/>
          <p:cNvSpPr/>
          <p:nvPr/>
        </p:nvSpPr>
        <p:spPr>
          <a:xfrm>
            <a:off x="7236296" y="2332857"/>
            <a:ext cx="877163" cy="300082"/>
          </a:xfrm>
          <a:prstGeom prst="rect">
            <a:avLst/>
          </a:prstGeom>
        </p:spPr>
        <p:txBody>
          <a:bodyPr wrap="none">
            <a:spAutoFit/>
          </a:bodyPr>
          <a:lstStyle/>
          <a:p>
            <a:pPr>
              <a:defRPr/>
            </a:pPr>
            <a:r>
              <a:rPr lang="zh-TW" altLang="en-US" sz="1350" b="1" dirty="0">
                <a:solidFill>
                  <a:srgbClr val="70AD47">
                    <a:lumMod val="50000"/>
                  </a:srgbClr>
                </a:solidFill>
                <a:latin typeface="微軟正黑體" panose="020B0604030504040204" pitchFamily="34" charset="-120"/>
                <a:ea typeface="微軟正黑體" panose="020B0604030504040204" pitchFamily="34" charset="-120"/>
              </a:rPr>
              <a:t>核心問題</a:t>
            </a:r>
          </a:p>
        </p:txBody>
      </p:sp>
      <p:sp>
        <p:nvSpPr>
          <p:cNvPr id="20" name="矩形 19">
            <a:extLst>
              <a:ext uri="{FF2B5EF4-FFF2-40B4-BE49-F238E27FC236}">
                <a16:creationId xmlns:a16="http://schemas.microsoft.com/office/drawing/2014/main" xmlns="" id="{DAF97D7A-FD16-4C2C-B880-5BDD22414D87}"/>
              </a:ext>
            </a:extLst>
          </p:cNvPr>
          <p:cNvSpPr/>
          <p:nvPr/>
        </p:nvSpPr>
        <p:spPr>
          <a:xfrm>
            <a:off x="4109607" y="2209481"/>
            <a:ext cx="1296144" cy="5876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b="1" dirty="0">
              <a:solidFill>
                <a:srgbClr val="002060"/>
              </a:solidFill>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a16="http://schemas.microsoft.com/office/drawing/2014/main" xmlns="" id="{DAF97D7A-FD16-4C2C-B880-5BDD22414D87}"/>
              </a:ext>
            </a:extLst>
          </p:cNvPr>
          <p:cNvSpPr/>
          <p:nvPr/>
        </p:nvSpPr>
        <p:spPr>
          <a:xfrm>
            <a:off x="5665425" y="2209481"/>
            <a:ext cx="1296144" cy="5876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b="1" dirty="0">
              <a:solidFill>
                <a:srgbClr val="002060"/>
              </a:solidFill>
              <a:latin typeface="微軟正黑體" panose="020B0604030504040204" pitchFamily="34" charset="-120"/>
              <a:ea typeface="微軟正黑體" panose="020B0604030504040204" pitchFamily="34" charset="-120"/>
            </a:endParaRPr>
          </a:p>
        </p:txBody>
      </p:sp>
      <p:sp>
        <p:nvSpPr>
          <p:cNvPr id="22" name="矩形 21"/>
          <p:cNvSpPr/>
          <p:nvPr/>
        </p:nvSpPr>
        <p:spPr>
          <a:xfrm>
            <a:off x="1325788" y="2436153"/>
            <a:ext cx="877163" cy="300082"/>
          </a:xfrm>
          <a:prstGeom prst="rect">
            <a:avLst/>
          </a:prstGeom>
        </p:spPr>
        <p:txBody>
          <a:bodyPr wrap="none">
            <a:spAutoFit/>
          </a:bodyPr>
          <a:lstStyle/>
          <a:p>
            <a:pPr>
              <a:defRPr/>
            </a:pPr>
            <a:r>
              <a:rPr lang="zh-TW" altLang="en-US" sz="1350" b="1" dirty="0">
                <a:solidFill>
                  <a:srgbClr val="70AD47">
                    <a:lumMod val="50000"/>
                  </a:srgbClr>
                </a:solidFill>
                <a:latin typeface="微軟正黑體" panose="020B0604030504040204" pitchFamily="34" charset="-120"/>
                <a:ea typeface="微軟正黑體" panose="020B0604030504040204" pitchFamily="34" charset="-120"/>
              </a:rPr>
              <a:t>核心問題</a:t>
            </a:r>
          </a:p>
        </p:txBody>
      </p:sp>
      <p:sp>
        <p:nvSpPr>
          <p:cNvPr id="17" name="矩形 16"/>
          <p:cNvSpPr/>
          <p:nvPr/>
        </p:nvSpPr>
        <p:spPr>
          <a:xfrm>
            <a:off x="2729082" y="4005064"/>
            <a:ext cx="3859142" cy="1656184"/>
          </a:xfrm>
          <a:prstGeom prst="rect">
            <a:avLst/>
          </a:prstGeom>
          <a:solidFill>
            <a:schemeClr val="bg1"/>
          </a:solidFill>
          <a:ln w="28575">
            <a:solidFill>
              <a:srgbClr val="8585FF"/>
            </a:solidFill>
          </a:ln>
        </p:spPr>
        <p:style>
          <a:lnRef idx="2">
            <a:schemeClr val="accent5"/>
          </a:lnRef>
          <a:fillRef idx="1">
            <a:schemeClr val="lt1"/>
          </a:fillRef>
          <a:effectRef idx="0">
            <a:schemeClr val="accent5"/>
          </a:effectRef>
          <a:fontRef idx="minor">
            <a:schemeClr val="dk1"/>
          </a:fontRef>
        </p:style>
        <p:txBody>
          <a:bodyPr lIns="68574" tIns="34289" rIns="68574" bIns="34289" rtlCol="0" anchor="ctr"/>
          <a:lstStyle/>
          <a:p>
            <a:pPr algn="ctr"/>
            <a:r>
              <a:rPr lang="zh-TW" altLang="en-US" sz="2400" u="sng" dirty="0" smtClean="0">
                <a:solidFill>
                  <a:srgbClr val="0000AC"/>
                </a:solidFill>
                <a:latin typeface="微軟正黑體" panose="020B0604030504040204" pitchFamily="34" charset="-120"/>
                <a:ea typeface="微軟正黑體" panose="020B0604030504040204" pitchFamily="34" charset="-120"/>
              </a:rPr>
              <a:t>核心問題討論</a:t>
            </a:r>
            <a:endParaRPr lang="en-US" altLang="zh-TW" sz="2400" u="sng" dirty="0" smtClean="0">
              <a:solidFill>
                <a:srgbClr val="0000AC"/>
              </a:solidFill>
              <a:latin typeface="微軟正黑體" panose="020B0604030504040204" pitchFamily="34" charset="-120"/>
              <a:ea typeface="微軟正黑體" panose="020B0604030504040204" pitchFamily="34" charset="-120"/>
            </a:endParaRPr>
          </a:p>
          <a:p>
            <a:pPr algn="ctr"/>
            <a:r>
              <a:rPr lang="en-US" altLang="zh-TW" sz="2400" dirty="0" smtClean="0">
                <a:solidFill>
                  <a:srgbClr val="0000AC"/>
                </a:solidFill>
                <a:latin typeface="微軟正黑體" panose="020B0604030504040204" pitchFamily="34" charset="-120"/>
                <a:ea typeface="微軟正黑體" panose="020B0604030504040204" pitchFamily="34" charset="-120"/>
              </a:rPr>
              <a:t>1.</a:t>
            </a:r>
            <a:r>
              <a:rPr lang="zh-TW" altLang="en-US" sz="2400" dirty="0" smtClean="0">
                <a:solidFill>
                  <a:srgbClr val="0000AC"/>
                </a:solidFill>
                <a:latin typeface="微軟正黑體" panose="020B0604030504040204" pitchFamily="34" charset="-120"/>
                <a:ea typeface="微軟正黑體" panose="020B0604030504040204" pitchFamily="34" charset="-120"/>
              </a:rPr>
              <a:t>請參考核心問題分</a:t>
            </a:r>
            <a:r>
              <a:rPr lang="zh-TW" altLang="en-US" sz="2400" dirty="0">
                <a:solidFill>
                  <a:srgbClr val="0000AC"/>
                </a:solidFill>
                <a:latin typeface="微軟正黑體" panose="020B0604030504040204" pitchFamily="34" charset="-120"/>
                <a:ea typeface="微軟正黑體" panose="020B0604030504040204" pitchFamily="34" charset="-120"/>
              </a:rPr>
              <a:t>析</a:t>
            </a:r>
            <a:r>
              <a:rPr lang="zh-TW" altLang="en-US" sz="2400" dirty="0" smtClean="0">
                <a:solidFill>
                  <a:srgbClr val="0000AC"/>
                </a:solidFill>
                <a:latin typeface="微軟正黑體" panose="020B0604030504040204" pitchFamily="34" charset="-120"/>
                <a:ea typeface="微軟正黑體" panose="020B0604030504040204" pitchFamily="34" charset="-120"/>
              </a:rPr>
              <a:t>單</a:t>
            </a:r>
            <a:endParaRPr lang="en-US" altLang="zh-TW" sz="2400" dirty="0" smtClean="0">
              <a:solidFill>
                <a:srgbClr val="0000AC"/>
              </a:solidFill>
              <a:latin typeface="微軟正黑體" panose="020B0604030504040204" pitchFamily="34" charset="-120"/>
              <a:ea typeface="微軟正黑體" panose="020B0604030504040204" pitchFamily="34" charset="-120"/>
            </a:endParaRPr>
          </a:p>
          <a:p>
            <a:pPr algn="ctr"/>
            <a:r>
              <a:rPr lang="en-US" altLang="zh-TW" sz="2400" dirty="0" smtClean="0">
                <a:solidFill>
                  <a:srgbClr val="0000AC"/>
                </a:solidFill>
                <a:latin typeface="微軟正黑體" panose="020B0604030504040204" pitchFamily="34" charset="-120"/>
                <a:ea typeface="微軟正黑體" panose="020B0604030504040204" pitchFamily="34" charset="-120"/>
              </a:rPr>
              <a:t>2.</a:t>
            </a:r>
            <a:r>
              <a:rPr lang="zh-TW" altLang="en-US" sz="2400" dirty="0" smtClean="0">
                <a:solidFill>
                  <a:srgbClr val="0000AC"/>
                </a:solidFill>
                <a:latin typeface="微軟正黑體" panose="020B0604030504040204" pitchFamily="34" charset="-120"/>
                <a:ea typeface="微軟正黑體" panose="020B0604030504040204" pitchFamily="34" charset="-120"/>
              </a:rPr>
              <a:t>設定出</a:t>
            </a:r>
            <a:r>
              <a:rPr lang="en-US" altLang="zh-TW" sz="2400" dirty="0" smtClean="0">
                <a:solidFill>
                  <a:srgbClr val="0000AC"/>
                </a:solidFill>
                <a:latin typeface="微軟正黑體" panose="020B0604030504040204" pitchFamily="34" charset="-120"/>
                <a:ea typeface="微軟正黑體" panose="020B0604030504040204" pitchFamily="34" charset="-120"/>
              </a:rPr>
              <a:t>2-3</a:t>
            </a:r>
            <a:r>
              <a:rPr lang="zh-TW" altLang="en-US" sz="2400" dirty="0" smtClean="0">
                <a:solidFill>
                  <a:srgbClr val="0000AC"/>
                </a:solidFill>
                <a:latin typeface="微軟正黑體" panose="020B0604030504040204" pitchFamily="34" charset="-120"/>
                <a:ea typeface="微軟正黑體" panose="020B0604030504040204" pitchFamily="34" charset="-120"/>
              </a:rPr>
              <a:t>個核心問題</a:t>
            </a:r>
            <a:endParaRPr lang="en-US" altLang="zh-TW" sz="2400" dirty="0" smtClean="0">
              <a:solidFill>
                <a:srgbClr val="0000AC"/>
              </a:solidFill>
              <a:latin typeface="微軟正黑體" panose="020B0604030504040204" pitchFamily="34" charset="-120"/>
              <a:ea typeface="微軟正黑體" panose="020B0604030504040204" pitchFamily="34" charset="-120"/>
            </a:endParaRPr>
          </a:p>
          <a:p>
            <a:pPr algn="ctr"/>
            <a:r>
              <a:rPr lang="zh-TW" altLang="en-US" sz="2400" dirty="0">
                <a:solidFill>
                  <a:srgbClr val="FF0000"/>
                </a:solidFill>
                <a:latin typeface="微軟正黑體" panose="020B0604030504040204" pitchFamily="34" charset="-120"/>
                <a:ea typeface="微軟正黑體" panose="020B0604030504040204" pitchFamily="34" charset="-120"/>
              </a:rPr>
              <a:t>★</a:t>
            </a:r>
            <a:r>
              <a:rPr lang="zh-TW" altLang="en-US" sz="2400" dirty="0" smtClean="0">
                <a:solidFill>
                  <a:srgbClr val="FF0000"/>
                </a:solidFill>
                <a:latin typeface="微軟正黑體" panose="020B0604030504040204" pitchFamily="34" charset="-120"/>
                <a:ea typeface="微軟正黑體" panose="020B0604030504040204" pitchFamily="34" charset="-120"/>
              </a:rPr>
              <a:t>請寫在粉紅色便利貼上</a:t>
            </a:r>
            <a:endParaRPr lang="en-US" altLang="zh-TW" sz="2400"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3278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84" grpId="0"/>
      <p:bldP spid="85" grpId="0" animBg="1"/>
      <p:bldP spid="86" grpId="0"/>
      <p:bldP spid="18" grpId="0" animBg="1"/>
      <p:bldP spid="20" grpId="0" animBg="1"/>
      <p:bldP spid="21"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3954026174"/>
              </p:ext>
            </p:extLst>
          </p:nvPr>
        </p:nvGraphicFramePr>
        <p:xfrm>
          <a:off x="683568" y="548680"/>
          <a:ext cx="8208911"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4"/>
          <p:cNvSpPr/>
          <p:nvPr/>
        </p:nvSpPr>
        <p:spPr>
          <a:xfrm>
            <a:off x="4211960" y="2852936"/>
            <a:ext cx="144016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zh-TW" altLang="en-US" dirty="0">
              <a:solidFill>
                <a:srgbClr val="FF0000"/>
              </a:solidFill>
              <a:latin typeface="微軟正黑體" panose="020B0604030504040204" pitchFamily="34" charset="-120"/>
              <a:ea typeface="微軟正黑體" panose="020B0604030504040204" pitchFamily="34" charset="-120"/>
            </a:endParaRPr>
          </a:p>
        </p:txBody>
      </p:sp>
      <p:sp>
        <p:nvSpPr>
          <p:cNvPr id="6" name="標題 1"/>
          <p:cNvSpPr txBox="1">
            <a:spLocks/>
          </p:cNvSpPr>
          <p:nvPr/>
        </p:nvSpPr>
        <p:spPr>
          <a:xfrm>
            <a:off x="467544" y="-243408"/>
            <a:ext cx="7772400" cy="22322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dirty="0" smtClean="0">
                <a:latin typeface="微軟正黑體" panose="020B0604030504040204" pitchFamily="34" charset="-120"/>
                <a:ea typeface="微軟正黑體" panose="020B0604030504040204" pitchFamily="34" charset="-120"/>
              </a:rPr>
              <a:t>團隊共創實踐規劃</a:t>
            </a:r>
            <a:endParaRPr lang="zh-TW" altLang="en-US" sz="5000" dirty="0">
              <a:latin typeface="微軟正黑體" panose="020B0604030504040204" pitchFamily="34" charset="-120"/>
              <a:ea typeface="微軟正黑體" panose="020B0604030504040204" pitchFamily="34" charset="-120"/>
            </a:endParaRPr>
          </a:p>
        </p:txBody>
      </p:sp>
      <p:sp>
        <p:nvSpPr>
          <p:cNvPr id="7" name="標題 1"/>
          <p:cNvSpPr txBox="1">
            <a:spLocks/>
          </p:cNvSpPr>
          <p:nvPr/>
        </p:nvSpPr>
        <p:spPr>
          <a:xfrm>
            <a:off x="179512" y="3933056"/>
            <a:ext cx="8424936" cy="22322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indent="-285750" algn="l">
              <a:lnSpc>
                <a:spcPts val="2500"/>
              </a:lnSpc>
              <a:buFont typeface="Arial" panose="020B0604020202020204" pitchFamily="34" charset="0"/>
              <a:buChar char="•"/>
            </a:pPr>
            <a:r>
              <a:rPr lang="zh-TW" altLang="en-US" sz="1800" dirty="0" smtClean="0">
                <a:latin typeface="微軟正黑體" panose="020B0604030504040204" pitchFamily="34" charset="-120"/>
                <a:ea typeface="微軟正黑體" panose="020B0604030504040204" pitchFamily="34" charset="-120"/>
              </a:rPr>
              <a:t>下學期四區活動可分享在三區定錨後開展再透過共備觀議課等過程的示例</a:t>
            </a:r>
            <a:endParaRPr lang="en-US" altLang="zh-TW" sz="1800" dirty="0" smtClean="0">
              <a:latin typeface="微軟正黑體" panose="020B0604030504040204" pitchFamily="34" charset="-120"/>
              <a:ea typeface="微軟正黑體" panose="020B0604030504040204" pitchFamily="34" charset="-120"/>
            </a:endParaRPr>
          </a:p>
          <a:p>
            <a:pPr marL="285750" indent="-285750" algn="l">
              <a:lnSpc>
                <a:spcPts val="2500"/>
              </a:lnSpc>
              <a:buFont typeface="Arial" panose="020B0604020202020204" pitchFamily="34" charset="0"/>
              <a:buChar char="•"/>
            </a:pPr>
            <a:r>
              <a:rPr lang="zh-TW" altLang="en-US" sz="1800" dirty="0" smtClean="0">
                <a:latin typeface="微軟正黑體" panose="020B0604030504040204" pitchFamily="34" charset="-120"/>
                <a:ea typeface="微軟正黑體" panose="020B0604030504040204" pitchFamily="34" charset="-120"/>
              </a:rPr>
              <a:t>下學</a:t>
            </a:r>
            <a:r>
              <a:rPr lang="zh-TW" altLang="en-US" sz="1800" dirty="0">
                <a:latin typeface="微軟正黑體" panose="020B0604030504040204" pitchFamily="34" charset="-120"/>
                <a:ea typeface="微軟正黑體" panose="020B0604030504040204" pitchFamily="34" charset="-120"/>
              </a:rPr>
              <a:t>期</a:t>
            </a:r>
            <a:r>
              <a:rPr lang="zh-TW" altLang="en-US" sz="1800" dirty="0" smtClean="0">
                <a:latin typeface="微軟正黑體" panose="020B0604030504040204" pitchFamily="34" charset="-120"/>
                <a:ea typeface="微軟正黑體" panose="020B0604030504040204" pitchFamily="34" charset="-120"/>
              </a:rPr>
              <a:t>分享方式</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課程活動體驗、課程產出歷程分享</a:t>
            </a:r>
            <a:endParaRPr lang="en-US" altLang="zh-TW" sz="1800" dirty="0" smtClean="0">
              <a:latin typeface="微軟正黑體" panose="020B0604030504040204" pitchFamily="34" charset="-120"/>
              <a:ea typeface="微軟正黑體" panose="020B0604030504040204" pitchFamily="34" charset="-120"/>
            </a:endParaRPr>
          </a:p>
          <a:p>
            <a:pPr marL="285750" indent="-285750" algn="l">
              <a:lnSpc>
                <a:spcPts val="2500"/>
              </a:lnSpc>
              <a:buFont typeface="Arial" panose="020B0604020202020204" pitchFamily="34" charset="0"/>
              <a:buChar char="•"/>
            </a:pPr>
            <a:r>
              <a:rPr lang="zh-TW" altLang="en-US" sz="1800" dirty="0">
                <a:latin typeface="微軟正黑體" panose="020B0604030504040204" pitchFamily="34" charset="-120"/>
                <a:ea typeface="微軟正黑體" panose="020B0604030504040204" pitchFamily="34" charset="-120"/>
              </a:rPr>
              <a:t>縣市輔導團進行共備、觀議課</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可邀請央團夥伴參與</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不須編列交通</a:t>
            </a:r>
            <a:r>
              <a:rPr lang="zh-TW" altLang="en-US" sz="1800" dirty="0" smtClean="0">
                <a:latin typeface="微軟正黑體" panose="020B0604030504040204" pitchFamily="34" charset="-120"/>
                <a:ea typeface="微軟正黑體" panose="020B0604030504040204" pitchFamily="34" charset="-120"/>
              </a:rPr>
              <a:t>費</a:t>
            </a:r>
            <a:endParaRPr lang="en-US" altLang="zh-TW" sz="1800" dirty="0" smtClean="0">
              <a:latin typeface="微軟正黑體" panose="020B0604030504040204" pitchFamily="34" charset="-120"/>
              <a:ea typeface="微軟正黑體" panose="020B0604030504040204" pitchFamily="34" charset="-120"/>
            </a:endParaRPr>
          </a:p>
          <a:p>
            <a:pPr marL="285750" indent="-285750" algn="l">
              <a:buFont typeface="Arial" panose="020B0604020202020204" pitchFamily="34" charset="0"/>
              <a:buChar char="•"/>
            </a:pPr>
            <a:endParaRPr lang="zh-TW" altLang="en-US" sz="1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08209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863" y="359004"/>
            <a:ext cx="4054475"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標題 3"/>
          <p:cNvSpPr txBox="1">
            <a:spLocks/>
          </p:cNvSpPr>
          <p:nvPr/>
        </p:nvSpPr>
        <p:spPr>
          <a:xfrm>
            <a:off x="587884" y="3653416"/>
            <a:ext cx="7772400" cy="1021556"/>
          </a:xfrm>
          <a:prstGeom prst="rect">
            <a:avLst/>
          </a:prstGeom>
        </p:spPr>
        <p:txBody>
          <a:bodyPr lIns="90404" tIns="45208" rIns="90404" bIns="45208">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TW" sz="3300" b="1" dirty="0">
                <a:solidFill>
                  <a:srgbClr val="EEECE1">
                    <a:lumMod val="50000"/>
                  </a:srgbClr>
                </a:solidFill>
              </a:rPr>
              <a:t/>
            </a:r>
            <a:br>
              <a:rPr lang="en-US" altLang="zh-TW" sz="3300" b="1" dirty="0">
                <a:solidFill>
                  <a:srgbClr val="EEECE1">
                    <a:lumMod val="50000"/>
                  </a:srgbClr>
                </a:solidFill>
              </a:rPr>
            </a:br>
            <a:endParaRPr lang="zh-TW" altLang="en-US" sz="3300" b="1" dirty="0">
              <a:solidFill>
                <a:srgbClr val="EEECE1">
                  <a:lumMod val="50000"/>
                </a:srgbClr>
              </a:solidFill>
            </a:endParaRPr>
          </a:p>
        </p:txBody>
      </p:sp>
      <p:sp>
        <p:nvSpPr>
          <p:cNvPr id="15" name="矩形 14"/>
          <p:cNvSpPr/>
          <p:nvPr/>
        </p:nvSpPr>
        <p:spPr>
          <a:xfrm>
            <a:off x="255630" y="1556834"/>
            <a:ext cx="2526164" cy="922296"/>
          </a:xfrm>
          <a:prstGeom prst="rect">
            <a:avLst/>
          </a:prstGeom>
          <a:noFill/>
        </p:spPr>
        <p:txBody>
          <a:bodyPr wrap="none" lIns="90404" tIns="45208" rIns="90404" bIns="45208">
            <a:spAutoFit/>
          </a:bodyPr>
          <a:lstStyle/>
          <a:p>
            <a:r>
              <a:rPr lang="en-US" altLang="zh-TW" sz="5400" b="1" dirty="0" smtClean="0">
                <a:solidFill>
                  <a:schemeClr val="accent2">
                    <a:lumMod val="75000"/>
                  </a:schemeClr>
                </a:solidFill>
                <a:latin typeface="微軟正黑體" pitchFamily="34" charset="-120"/>
                <a:ea typeface="微軟正黑體" pitchFamily="34" charset="-120"/>
              </a:rPr>
              <a:t>STEP-2</a:t>
            </a:r>
            <a:endParaRPr lang="zh-TW" altLang="en-US" sz="1350" dirty="0">
              <a:solidFill>
                <a:srgbClr val="7030A0"/>
              </a:solidFill>
            </a:endParaRPr>
          </a:p>
        </p:txBody>
      </p:sp>
      <p:sp>
        <p:nvSpPr>
          <p:cNvPr id="16" name="矩形 15"/>
          <p:cNvSpPr/>
          <p:nvPr/>
        </p:nvSpPr>
        <p:spPr>
          <a:xfrm>
            <a:off x="2930563" y="1745834"/>
            <a:ext cx="2644786" cy="829963"/>
          </a:xfrm>
          <a:prstGeom prst="rect">
            <a:avLst/>
          </a:prstGeom>
          <a:ln>
            <a:noFill/>
          </a:ln>
        </p:spPr>
        <p:txBody>
          <a:bodyPr wrap="none" lIns="90404" tIns="45208" rIns="90404" bIns="45208">
            <a:spAutoFit/>
          </a:bodyPr>
          <a:lstStyle/>
          <a:p>
            <a:r>
              <a:rPr lang="zh-TW" altLang="en-US" sz="4800" dirty="0">
                <a:solidFill>
                  <a:schemeClr val="accent5">
                    <a:lumMod val="50000"/>
                  </a:schemeClr>
                </a:solidFill>
                <a:latin typeface="標楷體" panose="03000509000000000000" pitchFamily="65" charset="-120"/>
                <a:ea typeface="標楷體" panose="03000509000000000000" pitchFamily="65" charset="-120"/>
              </a:rPr>
              <a:t>鎖定</a:t>
            </a:r>
            <a:r>
              <a:rPr lang="zh-TW" altLang="en-US" sz="4800" dirty="0" smtClean="0">
                <a:solidFill>
                  <a:schemeClr val="accent5">
                    <a:lumMod val="50000"/>
                  </a:schemeClr>
                </a:solidFill>
                <a:latin typeface="標楷體" panose="03000509000000000000" pitchFamily="65" charset="-120"/>
                <a:ea typeface="標楷體" panose="03000509000000000000" pitchFamily="65" charset="-120"/>
              </a:rPr>
              <a:t>素養</a:t>
            </a:r>
            <a:endParaRPr lang="en-US" altLang="zh-TW" sz="4800" dirty="0" smtClean="0">
              <a:solidFill>
                <a:schemeClr val="accent5">
                  <a:lumMod val="50000"/>
                </a:schemeClr>
              </a:solidFill>
              <a:latin typeface="標楷體" panose="03000509000000000000" pitchFamily="65" charset="-120"/>
              <a:ea typeface="標楷體" panose="03000509000000000000" pitchFamily="65" charset="-120"/>
            </a:endParaRPr>
          </a:p>
        </p:txBody>
      </p:sp>
      <p:sp>
        <p:nvSpPr>
          <p:cNvPr id="22" name="矩形 21"/>
          <p:cNvSpPr/>
          <p:nvPr/>
        </p:nvSpPr>
        <p:spPr>
          <a:xfrm>
            <a:off x="4078191" y="4401871"/>
            <a:ext cx="3114949" cy="403957"/>
          </a:xfrm>
          <a:prstGeom prst="rect">
            <a:avLst/>
          </a:prstGeom>
        </p:spPr>
        <p:txBody>
          <a:bodyPr wrap="square">
            <a:spAutoFit/>
          </a:bodyPr>
          <a:lstStyle/>
          <a:p>
            <a:pPr defTabSz="406205">
              <a:buSzPct val="145000"/>
            </a:pPr>
            <a:endParaRPr lang="en-US" altLang="zh-TW" sz="2025" b="1" kern="0" dirty="0">
              <a:solidFill>
                <a:schemeClr val="accent5">
                  <a:lumMod val="50000"/>
                </a:schemeClr>
              </a:solidFill>
              <a:latin typeface="微軟正黑體" pitchFamily="34" charset="-120"/>
              <a:ea typeface="微軟正黑體" pitchFamily="34" charset="-120"/>
              <a:sym typeface="Helvetica Neue"/>
            </a:endParaRPr>
          </a:p>
        </p:txBody>
      </p:sp>
      <p:sp>
        <p:nvSpPr>
          <p:cNvPr id="24" name="內容版面配置區 2"/>
          <p:cNvSpPr txBox="1">
            <a:spLocks/>
          </p:cNvSpPr>
          <p:nvPr/>
        </p:nvSpPr>
        <p:spPr>
          <a:xfrm>
            <a:off x="-1407919" y="3284984"/>
            <a:ext cx="9270232" cy="5118539"/>
          </a:xfrm>
          <a:prstGeom prst="rect">
            <a:avLst/>
          </a:prstGeo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altLang="zh-TW" sz="40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zh-TW" altLang="en-US" sz="32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 </a:t>
            </a:r>
            <a:r>
              <a:rPr kumimoji="0" lang="zh-TW" altLang="en-US" sz="44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素養九宮格</a:t>
            </a:r>
            <a:r>
              <a:rPr kumimoji="0" lang="en-US" altLang="zh-TW" sz="44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a:t>
            </a:r>
            <a:r>
              <a:rPr kumimoji="0" lang="zh-TW" altLang="en-US" sz="44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瞄準目標</a:t>
            </a:r>
            <a:endParaRPr kumimoji="0" lang="en-US" altLang="zh-TW" sz="44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zh-TW" altLang="en-US" sz="3200" b="0"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p:txBody>
      </p:sp>
      <p:sp>
        <p:nvSpPr>
          <p:cNvPr id="13" name="AutoShape 2" descr="ç®æ¨ãçåçæå°çµæ"/>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8456" y="4164194"/>
            <a:ext cx="2187052" cy="2183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內容版面配置區 2"/>
          <p:cNvSpPr txBox="1">
            <a:spLocks/>
          </p:cNvSpPr>
          <p:nvPr/>
        </p:nvSpPr>
        <p:spPr>
          <a:xfrm>
            <a:off x="467544" y="4541956"/>
            <a:ext cx="7042307" cy="1805266"/>
          </a:xfrm>
          <a:prstGeom prst="rect">
            <a:avLst/>
          </a:prstGeom>
        </p:spPr>
        <p:txBody>
          <a:bodyPr>
            <a:normAutofit fontScale="92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altLang="zh-TW" sz="40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TW" sz="44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1.</a:t>
            </a:r>
            <a:r>
              <a:rPr kumimoji="0" lang="zh-TW" altLang="en-US" sz="44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健體核心素養關鍵字</a:t>
            </a:r>
            <a:endParaRPr kumimoji="0" lang="en-US" altLang="zh-TW" sz="44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altLang="zh-TW" sz="4400" dirty="0" smtClean="0">
                <a:latin typeface="微軟正黑體" panose="020B0604030504040204" pitchFamily="34" charset="-120"/>
                <a:ea typeface="微軟正黑體" panose="020B0604030504040204" pitchFamily="34" charset="-120"/>
              </a:rPr>
              <a:t>2.</a:t>
            </a:r>
            <a:r>
              <a:rPr lang="zh-TW" altLang="en-US" sz="4400" dirty="0" smtClean="0">
                <a:latin typeface="微軟正黑體" panose="020B0604030504040204" pitchFamily="34" charset="-120"/>
                <a:ea typeface="微軟正黑體" panose="020B0604030504040204" pitchFamily="34" charset="-120"/>
              </a:rPr>
              <a:t>呼應核心素養之教學重點</a:t>
            </a:r>
            <a:endParaRPr kumimoji="0" lang="zh-TW" altLang="en-US" sz="3200" b="0"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174831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77719EC-D75B-4B17-9C97-C8B9AFC69699}" type="slidenum">
              <a:rPr lang="zh-TW" altLang="en-US" smtClean="0"/>
              <a:pPr/>
              <a:t>21</a:t>
            </a:fld>
            <a:endParaRPr lang="zh-TW" altLang="en-US"/>
          </a:p>
        </p:txBody>
      </p:sp>
      <p:grpSp>
        <p:nvGrpSpPr>
          <p:cNvPr id="9" name="群組 8"/>
          <p:cNvGrpSpPr/>
          <p:nvPr/>
        </p:nvGrpSpPr>
        <p:grpSpPr>
          <a:xfrm>
            <a:off x="429643" y="5159382"/>
            <a:ext cx="2363923" cy="1841177"/>
            <a:chOff x="4433840" y="4926629"/>
            <a:chExt cx="2122135" cy="1697161"/>
          </a:xfrm>
        </p:grpSpPr>
        <p:sp>
          <p:nvSpPr>
            <p:cNvPr id="11" name="弧線 47"/>
            <p:cNvSpPr/>
            <p:nvPr/>
          </p:nvSpPr>
          <p:spPr>
            <a:xfrm rot="11918451">
              <a:off x="5835895" y="5108533"/>
              <a:ext cx="720080" cy="650727"/>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4" name="弧線 48"/>
            <p:cNvSpPr/>
            <p:nvPr/>
          </p:nvSpPr>
          <p:spPr>
            <a:xfrm rot="900000">
              <a:off x="5096996" y="5481235"/>
              <a:ext cx="720080" cy="650727"/>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5" name="弧線 49"/>
            <p:cNvSpPr/>
            <p:nvPr/>
          </p:nvSpPr>
          <p:spPr>
            <a:xfrm rot="6184650">
              <a:off x="5234581" y="4965473"/>
              <a:ext cx="806626" cy="728938"/>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6" name="弧線 50"/>
            <p:cNvSpPr/>
            <p:nvPr/>
          </p:nvSpPr>
          <p:spPr>
            <a:xfrm rot="1224715">
              <a:off x="4433840" y="5254199"/>
              <a:ext cx="1515558" cy="1369591"/>
            </a:xfrm>
            <a:prstGeom prst="arc">
              <a:avLst>
                <a:gd name="adj1" fmla="val 17384238"/>
                <a:gd name="adj2" fmla="val 20065735"/>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gr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721" y="116632"/>
            <a:ext cx="2607876" cy="1388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5350" y="1225049"/>
            <a:ext cx="5655022" cy="5590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b="16000"/>
          <a:stretch/>
        </p:blipFill>
        <p:spPr bwMode="auto">
          <a:xfrm>
            <a:off x="5710927" y="1628800"/>
            <a:ext cx="2136304" cy="1794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5721" y="2039596"/>
            <a:ext cx="3209925"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997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標題 1"/>
          <p:cNvSpPr>
            <a:spLocks noGrp="1"/>
          </p:cNvSpPr>
          <p:nvPr>
            <p:ph type="title"/>
          </p:nvPr>
        </p:nvSpPr>
        <p:spPr>
          <a:xfrm>
            <a:off x="1102670" y="404664"/>
            <a:ext cx="8110946" cy="1143000"/>
          </a:xfrm>
        </p:spPr>
        <p:txBody>
          <a:bodyPr/>
          <a:lstStyle/>
          <a:p>
            <a:pPr algn="l" defTabSz="1955800">
              <a:lnSpc>
                <a:spcPct val="90000"/>
              </a:lnSpc>
              <a:spcAft>
                <a:spcPct val="35000"/>
              </a:spcAft>
            </a:pPr>
            <a:r>
              <a:rPr kumimoji="1" lang="zh-TW" altLang="en-US" sz="4000" b="1" dirty="0" smtClean="0">
                <a:solidFill>
                  <a:srgbClr val="098E40"/>
                </a:solidFill>
                <a:effectLst>
                  <a:outerShdw blurRad="38100" dist="38100" dir="2700000" algn="tl">
                    <a:srgbClr val="000000">
                      <a:alpha val="18000"/>
                    </a:srgbClr>
                  </a:outerShdw>
                </a:effectLst>
                <a:latin typeface="微軟正黑體" panose="020B0604030504040204" pitchFamily="34" charset="-120"/>
                <a:ea typeface="微軟正黑體" panose="020B0604030504040204" pitchFamily="34" charset="-120"/>
                <a:cs typeface="+mn-cs"/>
              </a:rPr>
              <a:t>關鍵</a:t>
            </a:r>
            <a:r>
              <a:rPr kumimoji="1" lang="zh-TW" altLang="en-US" sz="4000" b="1" dirty="0">
                <a:solidFill>
                  <a:srgbClr val="098E40"/>
                </a:solidFill>
                <a:effectLst>
                  <a:outerShdw blurRad="38100" dist="38100" dir="2700000" algn="tl">
                    <a:srgbClr val="000000">
                      <a:alpha val="18000"/>
                    </a:srgbClr>
                  </a:outerShdw>
                </a:effectLst>
                <a:latin typeface="微軟正黑體" panose="020B0604030504040204" pitchFamily="34" charset="-120"/>
                <a:ea typeface="微軟正黑體" panose="020B0604030504040204" pitchFamily="34" charset="-120"/>
                <a:cs typeface="+mn-cs"/>
              </a:rPr>
              <a:t>詞圈選</a:t>
            </a:r>
          </a:p>
        </p:txBody>
      </p:sp>
      <p:sp>
        <p:nvSpPr>
          <p:cNvPr id="31" name="內容版面配置區 2"/>
          <p:cNvSpPr>
            <a:spLocks noGrp="1"/>
          </p:cNvSpPr>
          <p:nvPr>
            <p:ph idx="1"/>
          </p:nvPr>
        </p:nvSpPr>
        <p:spPr>
          <a:xfrm>
            <a:off x="943742" y="1348682"/>
            <a:ext cx="8200258" cy="4908972"/>
          </a:xfrm>
          <a:ln>
            <a:noFill/>
          </a:ln>
        </p:spPr>
        <p:txBody>
          <a:bodyPr>
            <a:normAutofit/>
          </a:bodyPr>
          <a:lstStyle/>
          <a:p>
            <a:pPr marL="0" indent="0">
              <a:lnSpc>
                <a:spcPts val="4200"/>
              </a:lnSpc>
              <a:spcBef>
                <a:spcPts val="600"/>
              </a:spcBef>
              <a:buNone/>
            </a:pPr>
            <a:r>
              <a:rPr lang="zh-TW" altLang="en-US" sz="3200" dirty="0">
                <a:solidFill>
                  <a:srgbClr val="0000FF"/>
                </a:solidFill>
                <a:latin typeface="微軟正黑體" panose="020B0604030504040204" pitchFamily="34" charset="-120"/>
                <a:ea typeface="微軟正黑體" panose="020B0604030504040204" pitchFamily="34" charset="-120"/>
              </a:rPr>
              <a:t>             </a:t>
            </a:r>
            <a:r>
              <a:rPr lang="zh-TW" altLang="en-US" sz="3200" b="1" dirty="0">
                <a:solidFill>
                  <a:srgbClr val="FF0000"/>
                </a:solidFill>
                <a:latin typeface="微軟正黑體" panose="020B0604030504040204" pitchFamily="34" charset="-120"/>
                <a:ea typeface="微軟正黑體" panose="020B0604030504040204" pitchFamily="34" charset="-120"/>
              </a:rPr>
              <a:t>核心素養圈選</a:t>
            </a:r>
            <a:endParaRPr lang="en-US" altLang="zh-TW" sz="2800" dirty="0">
              <a:latin typeface="微軟正黑體" panose="020B0604030504040204" pitchFamily="34" charset="-120"/>
              <a:ea typeface="微軟正黑體" panose="020B0604030504040204" pitchFamily="34" charset="-120"/>
            </a:endParaRPr>
          </a:p>
          <a:p>
            <a:pPr lvl="1">
              <a:lnSpc>
                <a:spcPts val="4200"/>
              </a:lnSpc>
              <a:spcBef>
                <a:spcPts val="600"/>
              </a:spcBef>
              <a:buFont typeface="Wingdings" pitchFamily="2" charset="2"/>
              <a:buChar char="ü"/>
            </a:pPr>
            <a:r>
              <a:rPr lang="zh-TW" altLang="en-US" sz="2800" dirty="0" smtClean="0">
                <a:latin typeface="微軟正黑體" panose="020B0604030504040204" pitchFamily="34" charset="-120"/>
                <a:ea typeface="微軟正黑體" panose="020B0604030504040204" pitchFamily="34" charset="-120"/>
              </a:rPr>
              <a:t>圈</a:t>
            </a:r>
            <a:r>
              <a:rPr lang="zh-TW" altLang="en-US" sz="2800" dirty="0">
                <a:latin typeface="微軟正黑體" panose="020B0604030504040204" pitchFamily="34" charset="-120"/>
                <a:ea typeface="微軟正黑體" panose="020B0604030504040204" pitchFamily="34" charset="-120"/>
              </a:rPr>
              <a:t>選關鍵</a:t>
            </a:r>
            <a:r>
              <a:rPr lang="zh-TW" altLang="en-US" sz="2800" b="1" dirty="0">
                <a:solidFill>
                  <a:srgbClr val="FF0000"/>
                </a:solidFill>
                <a:latin typeface="微軟正黑體" panose="020B0604030504040204" pitchFamily="34" charset="-120"/>
                <a:ea typeface="微軟正黑體" panose="020B0604030504040204" pitchFamily="34" charset="-120"/>
              </a:rPr>
              <a:t>名詞</a:t>
            </a:r>
            <a:r>
              <a:rPr lang="en-US" altLang="zh-TW" sz="2800" dirty="0">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動詞</a:t>
            </a:r>
            <a:endParaRPr lang="en-US" altLang="zh-TW" sz="2800" b="1" dirty="0">
              <a:solidFill>
                <a:srgbClr val="0070C0"/>
              </a:solidFill>
              <a:latin typeface="微軟正黑體" panose="020B0604030504040204" pitchFamily="34" charset="-120"/>
              <a:ea typeface="微軟正黑體" panose="020B0604030504040204" pitchFamily="34" charset="-120"/>
            </a:endParaRPr>
          </a:p>
          <a:p>
            <a:pPr lvl="1">
              <a:lnSpc>
                <a:spcPts val="4200"/>
              </a:lnSpc>
              <a:spcBef>
                <a:spcPts val="600"/>
              </a:spcBef>
              <a:buFont typeface="Wingdings" pitchFamily="2" charset="2"/>
              <a:buChar char="ü"/>
            </a:pPr>
            <a:r>
              <a:rPr lang="zh-TW" altLang="en-US" dirty="0">
                <a:latin typeface="微軟正黑體" panose="020B0604030504040204" pitchFamily="34" charset="-120"/>
                <a:ea typeface="微軟正黑體" panose="020B0604030504040204" pitchFamily="34" charset="-120"/>
              </a:rPr>
              <a:t>針對各組瞄準之核心素養進行討論與內涵</a:t>
            </a:r>
            <a:r>
              <a:rPr lang="zh-TW" altLang="en-US" dirty="0" smtClean="0">
                <a:latin typeface="微軟正黑體" panose="020B0604030504040204" pitchFamily="34" charset="-120"/>
                <a:ea typeface="微軟正黑體" panose="020B0604030504040204" pitchFamily="34" charset="-120"/>
              </a:rPr>
              <a:t>剖析</a:t>
            </a:r>
            <a:endParaRPr lang="en-US" altLang="zh-TW" dirty="0" smtClean="0">
              <a:latin typeface="微軟正黑體" panose="020B0604030504040204" pitchFamily="34" charset="-120"/>
              <a:ea typeface="微軟正黑體" panose="020B0604030504040204" pitchFamily="34" charset="-120"/>
            </a:endParaRPr>
          </a:p>
          <a:p>
            <a:pPr lvl="1">
              <a:lnSpc>
                <a:spcPts val="4200"/>
              </a:lnSpc>
              <a:spcBef>
                <a:spcPts val="600"/>
              </a:spcBef>
              <a:buFont typeface="Wingdings" pitchFamily="2" charset="2"/>
              <a:buChar char="ü"/>
            </a:pPr>
            <a:r>
              <a:rPr lang="zh-TW" altLang="en-US" dirty="0" smtClean="0">
                <a:latin typeface="微軟正黑體" panose="020B0604030504040204" pitchFamily="34" charset="-120"/>
                <a:ea typeface="微軟正黑體" panose="020B0604030504040204" pitchFamily="34" charset="-120"/>
              </a:rPr>
              <a:t>討論素養中的教什麼</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怎麼教</a:t>
            </a:r>
            <a:r>
              <a:rPr lang="en-US" altLang="zh-TW" dirty="0" smtClean="0">
                <a:latin typeface="微軟正黑體" panose="020B0604030504040204" pitchFamily="34" charset="-120"/>
                <a:ea typeface="微軟正黑體" panose="020B0604030504040204" pitchFamily="34" charset="-120"/>
              </a:rPr>
              <a:t>?</a:t>
            </a:r>
          </a:p>
          <a:p>
            <a:pPr lvl="1">
              <a:lnSpc>
                <a:spcPts val="4200"/>
              </a:lnSpc>
              <a:spcBef>
                <a:spcPts val="600"/>
              </a:spcBef>
              <a:buFont typeface="Wingdings" pitchFamily="2" charset="2"/>
              <a:buChar char="ü"/>
            </a:pPr>
            <a:endParaRPr lang="en-US" altLang="zh-TW" dirty="0" smtClean="0">
              <a:latin typeface="微軟正黑體" panose="020B0604030504040204" pitchFamily="34" charset="-120"/>
              <a:ea typeface="微軟正黑體" panose="020B0604030504040204" pitchFamily="34" charset="-120"/>
            </a:endParaRPr>
          </a:p>
          <a:p>
            <a:pPr lvl="1">
              <a:lnSpc>
                <a:spcPts val="4200"/>
              </a:lnSpc>
              <a:spcBef>
                <a:spcPts val="600"/>
              </a:spcBef>
              <a:buFont typeface="Wingdings" pitchFamily="2" charset="2"/>
              <a:buChar char="ü"/>
            </a:pPr>
            <a:endParaRPr lang="en-US" altLang="zh-TW" dirty="0">
              <a:latin typeface="微軟正黑體" panose="020B0604030504040204" pitchFamily="34" charset="-120"/>
              <a:ea typeface="微軟正黑體" panose="020B0604030504040204" pitchFamily="34" charset="-120"/>
            </a:endParaRPr>
          </a:p>
          <a:p>
            <a:pPr marL="457200" lvl="1" indent="0">
              <a:lnSpc>
                <a:spcPts val="4200"/>
              </a:lnSpc>
              <a:spcBef>
                <a:spcPts val="600"/>
              </a:spcBef>
              <a:buNone/>
            </a:pPr>
            <a:endParaRPr lang="en-US" altLang="zh-TW" sz="28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877719EC-D75B-4B17-9C97-C8B9AFC69699}" type="slidenum">
              <a:rPr lang="zh-TW" altLang="en-US" smtClean="0"/>
              <a:pPr/>
              <a:t>22</a:t>
            </a:fld>
            <a:endParaRPr lang="zh-TW" altLang="en-US"/>
          </a:p>
        </p:txBody>
      </p:sp>
      <p:grpSp>
        <p:nvGrpSpPr>
          <p:cNvPr id="9" name="群組 8"/>
          <p:cNvGrpSpPr/>
          <p:nvPr/>
        </p:nvGrpSpPr>
        <p:grpSpPr>
          <a:xfrm>
            <a:off x="429643" y="5159382"/>
            <a:ext cx="2363923" cy="1841177"/>
            <a:chOff x="4433840" y="4926629"/>
            <a:chExt cx="2122135" cy="1697161"/>
          </a:xfrm>
        </p:grpSpPr>
        <p:sp>
          <p:nvSpPr>
            <p:cNvPr id="11" name="弧線 47"/>
            <p:cNvSpPr/>
            <p:nvPr/>
          </p:nvSpPr>
          <p:spPr>
            <a:xfrm rot="11918451">
              <a:off x="5835895" y="5108533"/>
              <a:ext cx="720080" cy="650727"/>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4" name="弧線 48"/>
            <p:cNvSpPr/>
            <p:nvPr/>
          </p:nvSpPr>
          <p:spPr>
            <a:xfrm rot="900000">
              <a:off x="5096996" y="5481235"/>
              <a:ext cx="720080" cy="650727"/>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5" name="弧線 49"/>
            <p:cNvSpPr/>
            <p:nvPr/>
          </p:nvSpPr>
          <p:spPr>
            <a:xfrm rot="6184650">
              <a:off x="5234581" y="4965473"/>
              <a:ext cx="806626" cy="728938"/>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6" name="弧線 50"/>
            <p:cNvSpPr/>
            <p:nvPr/>
          </p:nvSpPr>
          <p:spPr>
            <a:xfrm rot="1224715">
              <a:off x="4433840" y="5254199"/>
              <a:ext cx="1515558" cy="1369591"/>
            </a:xfrm>
            <a:prstGeom prst="arc">
              <a:avLst>
                <a:gd name="adj1" fmla="val 17384238"/>
                <a:gd name="adj2" fmla="val 20065735"/>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grpSp>
      <p:pic>
        <p:nvPicPr>
          <p:cNvPr id="32" name="圖片 31"/>
          <p:cNvPicPr>
            <a:picLocks noChangeAspect="1"/>
          </p:cNvPicPr>
          <p:nvPr/>
        </p:nvPicPr>
        <p:blipFill rotWithShape="1">
          <a:blip r:embed="rId3" cstate="print">
            <a:extLst>
              <a:ext uri="{28A0092B-C50C-407E-A947-70E740481C1C}">
                <a14:useLocalDpi xmlns:a14="http://schemas.microsoft.com/office/drawing/2010/main" val="0"/>
              </a:ext>
            </a:extLst>
          </a:blip>
          <a:srcRect l="14466" t="17334" r="60570" b="71635"/>
          <a:stretch/>
        </p:blipFill>
        <p:spPr>
          <a:xfrm>
            <a:off x="482901" y="1349324"/>
            <a:ext cx="1841076" cy="640605"/>
          </a:xfrm>
          <a:prstGeom prst="rect">
            <a:avLst/>
          </a:prstGeom>
        </p:spPr>
      </p:pic>
      <p:pic>
        <p:nvPicPr>
          <p:cNvPr id="2052" name="Picture 4" descr="「觀察」的圖片搜尋結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375" y="3927973"/>
            <a:ext cx="7905425" cy="2791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8246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字方塊 10"/>
          <p:cNvSpPr txBox="1"/>
          <p:nvPr/>
        </p:nvSpPr>
        <p:spPr>
          <a:xfrm>
            <a:off x="4641948" y="2981468"/>
            <a:ext cx="1155178" cy="1077218"/>
          </a:xfrm>
          <a:prstGeom prst="rect">
            <a:avLst/>
          </a:prstGeom>
          <a:noFill/>
        </p:spPr>
        <p:txBody>
          <a:bodyPr wrap="square" rtlCol="0">
            <a:spAutoFit/>
          </a:bodyPr>
          <a:lstStyle/>
          <a:p>
            <a:pPr algn="ctr"/>
            <a:r>
              <a:rPr lang="zh-TW" altLang="en-US" sz="3200" b="1" dirty="0">
                <a:solidFill>
                  <a:srgbClr val="FF0000"/>
                </a:solidFill>
                <a:latin typeface="標楷體" panose="03000509000000000000" pitchFamily="65" charset="-120"/>
                <a:ea typeface="標楷體" panose="03000509000000000000" pitchFamily="65" charset="-120"/>
              </a:rPr>
              <a:t>終身</a:t>
            </a:r>
            <a:endParaRPr lang="en-US" altLang="zh-TW" sz="3200" b="1" dirty="0">
              <a:solidFill>
                <a:srgbClr val="FF0000"/>
              </a:solidFill>
              <a:latin typeface="標楷體" panose="03000509000000000000" pitchFamily="65" charset="-120"/>
              <a:ea typeface="標楷體" panose="03000509000000000000" pitchFamily="65" charset="-120"/>
            </a:endParaRPr>
          </a:p>
          <a:p>
            <a:pPr algn="ctr"/>
            <a:r>
              <a:rPr lang="zh-TW" altLang="en-US" sz="3200" b="1" dirty="0">
                <a:solidFill>
                  <a:srgbClr val="FF0000"/>
                </a:solidFill>
                <a:latin typeface="標楷體" panose="03000509000000000000" pitchFamily="65" charset="-120"/>
                <a:ea typeface="標楷體" panose="03000509000000000000" pitchFamily="65" charset="-120"/>
              </a:rPr>
              <a:t>學習</a:t>
            </a:r>
            <a:endParaRPr lang="en-US" altLang="zh-TW" sz="3200" b="1" dirty="0">
              <a:solidFill>
                <a:srgbClr val="FF0000"/>
              </a:solidFill>
              <a:latin typeface="標楷體" panose="03000509000000000000" pitchFamily="65" charset="-120"/>
              <a:ea typeface="標楷體" panose="03000509000000000000" pitchFamily="65" charset="-120"/>
            </a:endParaRPr>
          </a:p>
        </p:txBody>
      </p:sp>
      <p:sp>
        <p:nvSpPr>
          <p:cNvPr id="4" name="標題 1"/>
          <p:cNvSpPr>
            <a:spLocks noGrp="1"/>
          </p:cNvSpPr>
          <p:nvPr>
            <p:ph type="title"/>
          </p:nvPr>
        </p:nvSpPr>
        <p:spPr>
          <a:xfrm>
            <a:off x="822960" y="286604"/>
            <a:ext cx="7543800" cy="1450757"/>
          </a:xfrm>
        </p:spPr>
        <p:txBody>
          <a:bodyPr/>
          <a:lstStyle/>
          <a:p>
            <a:r>
              <a:rPr lang="zh-TW" altLang="en-US" dirty="0" smtClean="0">
                <a:latin typeface="標楷體" panose="03000509000000000000" pitchFamily="65" charset="-120"/>
                <a:ea typeface="標楷體" panose="03000509000000000000" pitchFamily="65" charset="-120"/>
              </a:rPr>
              <a:t>領綱核心素養</a:t>
            </a:r>
            <a:endParaRPr lang="zh-TW" altLang="en-US" dirty="0">
              <a:latin typeface="標楷體" panose="03000509000000000000" pitchFamily="65" charset="-120"/>
              <a:ea typeface="標楷體" panose="03000509000000000000" pitchFamily="65" charset="-120"/>
            </a:endParaRPr>
          </a:p>
        </p:txBody>
      </p:sp>
      <p:grpSp>
        <p:nvGrpSpPr>
          <p:cNvPr id="3" name="群組 2"/>
          <p:cNvGrpSpPr/>
          <p:nvPr/>
        </p:nvGrpSpPr>
        <p:grpSpPr>
          <a:xfrm>
            <a:off x="323528" y="2406952"/>
            <a:ext cx="8532440" cy="3303468"/>
            <a:chOff x="323528" y="2406952"/>
            <a:chExt cx="8532440" cy="3303468"/>
          </a:xfrm>
        </p:grpSpPr>
        <p:sp>
          <p:nvSpPr>
            <p:cNvPr id="6" name="文字方塊 5"/>
            <p:cNvSpPr txBox="1"/>
            <p:nvPr/>
          </p:nvSpPr>
          <p:spPr>
            <a:xfrm>
              <a:off x="323528" y="2406952"/>
              <a:ext cx="8532440" cy="3303468"/>
            </a:xfrm>
            <a:prstGeom prst="rect">
              <a:avLst/>
            </a:prstGeom>
            <a:solidFill>
              <a:schemeClr val="accent3">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zh-TW" altLang="en-US" sz="3200" b="1" dirty="0" smtClean="0">
                  <a:latin typeface="微軟正黑體" panose="020B0604030504040204" pitchFamily="34" charset="-120"/>
                  <a:ea typeface="微軟正黑體" panose="020B0604030504040204" pitchFamily="34" charset="-120"/>
                </a:rPr>
                <a:t>健體</a:t>
              </a:r>
              <a:r>
                <a:rPr lang="en-US" altLang="zh-TW" sz="3200" b="1" dirty="0" smtClean="0">
                  <a:latin typeface="微軟正黑體" panose="020B0604030504040204" pitchFamily="34" charset="-120"/>
                  <a:ea typeface="微軟正黑體" panose="020B0604030504040204" pitchFamily="34" charset="-120"/>
                </a:rPr>
                <a:t>-J-A3  </a:t>
              </a:r>
              <a:r>
                <a:rPr lang="zh-TW" altLang="en-US" sz="3200" b="1" dirty="0" smtClean="0">
                  <a:latin typeface="微軟正黑體" panose="020B0604030504040204" pitchFamily="34" charset="-120"/>
                  <a:ea typeface="微軟正黑體" panose="020B0604030504040204" pitchFamily="34" charset="-120"/>
                </a:rPr>
                <a:t>規畫執行與創新應變</a:t>
              </a:r>
              <a:endParaRPr lang="en-US" altLang="zh-TW" sz="3200" b="1" dirty="0">
                <a:latin typeface="微軟正黑體" panose="020B0604030504040204" pitchFamily="34" charset="-120"/>
                <a:ea typeface="微軟正黑體" panose="020B0604030504040204" pitchFamily="34" charset="-120"/>
              </a:endParaRPr>
            </a:p>
            <a:p>
              <a:pPr algn="just">
                <a:lnSpc>
                  <a:spcPts val="5000"/>
                </a:lnSpc>
                <a:spcBef>
                  <a:spcPts val="1200"/>
                </a:spcBef>
              </a:pPr>
              <a:r>
                <a:rPr lang="zh-TW" altLang="en-US" sz="4800" dirty="0">
                  <a:ea typeface="微軟正黑體" panose="020B0604030504040204" pitchFamily="34" charset="-120"/>
                  <a:cs typeface="Times New Roman" panose="02020603050405020304" pitchFamily="18" charset="0"/>
                </a:rPr>
                <a:t>具備善用體育與健康的資源，以擬定運動與保健計畫，有效執行並發揮主動學習與創新   求變的能力</a:t>
              </a:r>
              <a:r>
                <a:rPr lang="zh-TW" altLang="zh-TW" sz="4800" dirty="0" smtClean="0">
                  <a:ea typeface="微軟正黑體" panose="020B0604030504040204" pitchFamily="34" charset="-120"/>
                  <a:cs typeface="Times New Roman" panose="02020603050405020304" pitchFamily="18" charset="0"/>
                </a:rPr>
                <a:t>。</a:t>
              </a:r>
              <a:endParaRPr lang="zh-TW" altLang="en-US" sz="4400" dirty="0">
                <a:latin typeface="Microsoft JhengHei" charset="-120"/>
                <a:ea typeface="Microsoft JhengHei" charset="-120"/>
                <a:cs typeface="Microsoft JhengHei" charset="-120"/>
              </a:endParaRPr>
            </a:p>
          </p:txBody>
        </p:sp>
        <p:sp>
          <p:nvSpPr>
            <p:cNvPr id="2" name="文字方塊 1"/>
            <p:cNvSpPr txBox="1"/>
            <p:nvPr/>
          </p:nvSpPr>
          <p:spPr>
            <a:xfrm>
              <a:off x="2348622" y="3656976"/>
              <a:ext cx="4573026" cy="646331"/>
            </a:xfrm>
            <a:prstGeom prst="rect">
              <a:avLst/>
            </a:prstGeom>
            <a:noFill/>
            <a:ln w="57150">
              <a:solidFill>
                <a:srgbClr val="0070C0"/>
              </a:solidFill>
            </a:ln>
          </p:spPr>
          <p:txBody>
            <a:bodyPr wrap="square" rtlCol="0">
              <a:spAutoFit/>
            </a:bodyPr>
            <a:lstStyle/>
            <a:p>
              <a:endParaRPr lang="en-US" altLang="zh-TW" dirty="0" smtClean="0"/>
            </a:p>
            <a:p>
              <a:endParaRPr lang="zh-TW" altLang="en-US" dirty="0"/>
            </a:p>
          </p:txBody>
        </p:sp>
        <p:sp>
          <p:nvSpPr>
            <p:cNvPr id="10" name="文字方塊 9"/>
            <p:cNvSpPr txBox="1"/>
            <p:nvPr/>
          </p:nvSpPr>
          <p:spPr>
            <a:xfrm>
              <a:off x="1115616" y="3641862"/>
              <a:ext cx="1187614" cy="646331"/>
            </a:xfrm>
            <a:prstGeom prst="rect">
              <a:avLst/>
            </a:prstGeom>
            <a:noFill/>
            <a:ln w="57150">
              <a:solidFill>
                <a:srgbClr val="FF0000"/>
              </a:solidFill>
            </a:ln>
          </p:spPr>
          <p:txBody>
            <a:bodyPr wrap="square" rtlCol="0">
              <a:spAutoFit/>
            </a:bodyPr>
            <a:lstStyle/>
            <a:p>
              <a:endParaRPr lang="en-US" altLang="zh-TW" dirty="0" smtClean="0"/>
            </a:p>
            <a:p>
              <a:endParaRPr lang="zh-TW" altLang="en-US" dirty="0"/>
            </a:p>
          </p:txBody>
        </p:sp>
        <p:sp>
          <p:nvSpPr>
            <p:cNvPr id="12" name="文字方塊 11"/>
            <p:cNvSpPr txBox="1"/>
            <p:nvPr/>
          </p:nvSpPr>
          <p:spPr>
            <a:xfrm>
              <a:off x="1709422" y="2995531"/>
              <a:ext cx="1278401" cy="646331"/>
            </a:xfrm>
            <a:prstGeom prst="rect">
              <a:avLst/>
            </a:prstGeom>
            <a:noFill/>
            <a:ln w="57150">
              <a:solidFill>
                <a:srgbClr val="FF0000"/>
              </a:solidFill>
            </a:ln>
          </p:spPr>
          <p:txBody>
            <a:bodyPr wrap="square" rtlCol="0">
              <a:spAutoFit/>
            </a:bodyPr>
            <a:lstStyle/>
            <a:p>
              <a:endParaRPr lang="en-US" altLang="zh-TW" dirty="0" smtClean="0"/>
            </a:p>
            <a:p>
              <a:endParaRPr lang="zh-TW" altLang="en-US" dirty="0"/>
            </a:p>
          </p:txBody>
        </p:sp>
        <p:sp>
          <p:nvSpPr>
            <p:cNvPr id="13" name="文字方塊 12"/>
            <p:cNvSpPr txBox="1"/>
            <p:nvPr/>
          </p:nvSpPr>
          <p:spPr>
            <a:xfrm>
              <a:off x="6876256" y="2981469"/>
              <a:ext cx="1296144" cy="667386"/>
            </a:xfrm>
            <a:prstGeom prst="rect">
              <a:avLst/>
            </a:prstGeom>
            <a:noFill/>
            <a:ln w="57150">
              <a:solidFill>
                <a:srgbClr val="0070C0"/>
              </a:solidFill>
            </a:ln>
          </p:spPr>
          <p:txBody>
            <a:bodyPr wrap="square" rtlCol="0">
              <a:spAutoFit/>
            </a:bodyPr>
            <a:lstStyle/>
            <a:p>
              <a:endParaRPr lang="en-US" altLang="zh-TW" dirty="0" smtClean="0"/>
            </a:p>
            <a:p>
              <a:endParaRPr lang="zh-TW" altLang="en-US" dirty="0"/>
            </a:p>
          </p:txBody>
        </p:sp>
      </p:grpSp>
    </p:spTree>
    <p:extLst>
      <p:ext uri="{BB962C8B-B14F-4D97-AF65-F5344CB8AC3E}">
        <p14:creationId xmlns:p14="http://schemas.microsoft.com/office/powerpoint/2010/main" val="14068626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p:cNvGrpSpPr/>
          <p:nvPr/>
        </p:nvGrpSpPr>
        <p:grpSpPr>
          <a:xfrm>
            <a:off x="252337" y="2374752"/>
            <a:ext cx="8308159" cy="4765808"/>
            <a:chOff x="-575153" y="1388038"/>
            <a:chExt cx="12268161" cy="6448736"/>
          </a:xfrm>
        </p:grpSpPr>
        <p:pic>
          <p:nvPicPr>
            <p:cNvPr id="7" name="圖片 6"/>
            <p:cNvPicPr>
              <a:picLocks noChangeAspect="1"/>
            </p:cNvPicPr>
            <p:nvPr/>
          </p:nvPicPr>
          <p:blipFill>
            <a:blip r:embed="rId3" cstate="print">
              <a:extLst>
                <a:ext uri="{BEBA8EAE-BF5A-486C-A8C5-ECC9F3942E4B}">
                  <a14:imgProps xmlns:a14="http://schemas.microsoft.com/office/drawing/2010/main">
                    <a14:imgLayer r:embed="rId4">
                      <a14:imgEffect>
                        <a14:backgroundRemoval t="7289" b="95918" l="0" r="100000"/>
                      </a14:imgEffect>
                    </a14:imgLayer>
                  </a14:imgProps>
                </a:ext>
                <a:ext uri="{28A0092B-C50C-407E-A947-70E740481C1C}">
                  <a14:useLocalDpi xmlns:a14="http://schemas.microsoft.com/office/drawing/2010/main" val="0"/>
                </a:ext>
              </a:extLst>
            </a:blip>
            <a:stretch>
              <a:fillRect/>
            </a:stretch>
          </p:blipFill>
          <p:spPr>
            <a:xfrm>
              <a:off x="1043024" y="1564465"/>
              <a:ext cx="9644197" cy="5536011"/>
            </a:xfrm>
            <a:prstGeom prst="rect">
              <a:avLst/>
            </a:prstGeom>
          </p:spPr>
        </p:pic>
        <p:grpSp>
          <p:nvGrpSpPr>
            <p:cNvPr id="8" name="群組 7"/>
            <p:cNvGrpSpPr/>
            <p:nvPr/>
          </p:nvGrpSpPr>
          <p:grpSpPr>
            <a:xfrm>
              <a:off x="-575153" y="1388038"/>
              <a:ext cx="12268161" cy="6448736"/>
              <a:chOff x="-733196" y="2106656"/>
              <a:chExt cx="12268161" cy="6448736"/>
            </a:xfrm>
          </p:grpSpPr>
          <p:pic>
            <p:nvPicPr>
              <p:cNvPr id="46" name="圖片 45"/>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25601" y1="47522" x2="25601" y2="47522"/>
                            <a14:foregroundMark x1="15292" y1="47522" x2="15292" y2="47522"/>
                          </a14:backgroundRemoval>
                        </a14:imgEffect>
                      </a14:imgLayer>
                    </a14:imgProps>
                  </a:ext>
                  <a:ext uri="{28A0092B-C50C-407E-A947-70E740481C1C}">
                    <a14:useLocalDpi xmlns:a14="http://schemas.microsoft.com/office/drawing/2010/main" val="0"/>
                  </a:ext>
                </a:extLst>
              </a:blip>
              <a:stretch>
                <a:fillRect/>
              </a:stretch>
            </p:blipFill>
            <p:spPr>
              <a:xfrm rot="10800000">
                <a:off x="-733196" y="2106656"/>
                <a:ext cx="1470957" cy="940006"/>
              </a:xfrm>
              <a:prstGeom prst="rect">
                <a:avLst/>
              </a:prstGeom>
            </p:spPr>
          </p:pic>
          <p:pic>
            <p:nvPicPr>
              <p:cNvPr id="47" name="圖片 46"/>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25601" y1="47522" x2="25601" y2="47522"/>
                            <a14:foregroundMark x1="15292" y1="47522" x2="15292" y2="47522"/>
                          </a14:backgroundRemoval>
                        </a14:imgEffect>
                      </a14:imgLayer>
                    </a14:imgProps>
                  </a:ext>
                  <a:ext uri="{28A0092B-C50C-407E-A947-70E740481C1C}">
                    <a14:useLocalDpi xmlns:a14="http://schemas.microsoft.com/office/drawing/2010/main" val="0"/>
                  </a:ext>
                </a:extLst>
              </a:blip>
              <a:stretch>
                <a:fillRect/>
              </a:stretch>
            </p:blipFill>
            <p:spPr>
              <a:xfrm>
                <a:off x="10571068" y="2148376"/>
                <a:ext cx="963897" cy="940007"/>
              </a:xfrm>
              <a:prstGeom prst="rect">
                <a:avLst/>
              </a:prstGeom>
            </p:spPr>
          </p:pic>
          <p:sp>
            <p:nvSpPr>
              <p:cNvPr id="48" name="矩形 47"/>
              <p:cNvSpPr/>
              <p:nvPr/>
            </p:nvSpPr>
            <p:spPr>
              <a:xfrm>
                <a:off x="3678160" y="8144880"/>
                <a:ext cx="312458" cy="410512"/>
              </a:xfrm>
              <a:prstGeom prst="rect">
                <a:avLst/>
              </a:prstGeom>
            </p:spPr>
            <p:txBody>
              <a:bodyPr wrap="none">
                <a:spAutoFit/>
              </a:bodyPr>
              <a:lstStyle/>
              <a:p>
                <a:pPr>
                  <a:defRPr/>
                </a:pPr>
                <a:endParaRPr lang="zh-TW" altLang="en-US" sz="1350" b="1" dirty="0">
                  <a:solidFill>
                    <a:srgbClr val="70AD47">
                      <a:lumMod val="50000"/>
                    </a:srgbClr>
                  </a:solidFill>
                  <a:latin typeface="微軟正黑體" panose="020B0604030504040204" pitchFamily="34" charset="-120"/>
                  <a:ea typeface="微軟正黑體" panose="020B0604030504040204" pitchFamily="34" charset="-120"/>
                </a:endParaRPr>
              </a:p>
            </p:txBody>
          </p:sp>
        </p:grpSp>
      </p:grpSp>
      <p:sp>
        <p:nvSpPr>
          <p:cNvPr id="59" name="矩形 58"/>
          <p:cNvSpPr/>
          <p:nvPr/>
        </p:nvSpPr>
        <p:spPr>
          <a:xfrm>
            <a:off x="267672" y="4903379"/>
            <a:ext cx="1063967" cy="743541"/>
          </a:xfrm>
          <a:prstGeom prst="rect">
            <a:avLst/>
          </a:prstGeom>
          <a:solidFill>
            <a:schemeClr val="accent6">
              <a:lumMod val="40000"/>
              <a:lumOff val="6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r>
              <a:rPr lang="zh-TW" altLang="en-US" sz="1600" b="1" dirty="0">
                <a:solidFill>
                  <a:srgbClr val="002060"/>
                </a:solidFill>
                <a:latin typeface="微軟正黑體" panose="020B0604030504040204" pitchFamily="34" charset="-120"/>
                <a:ea typeface="微軟正黑體" panose="020B0604030504040204" pitchFamily="34" charset="-120"/>
              </a:rPr>
              <a:t>健康體位</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defRPr/>
            </a:pPr>
            <a:r>
              <a:rPr lang="zh-TW" altLang="en-US" sz="1600" b="1" dirty="0" smtClean="0">
                <a:solidFill>
                  <a:srgbClr val="002060"/>
                </a:solidFill>
                <a:latin typeface="微軟正黑體" panose="020B0604030504040204" pitchFamily="34" charset="-120"/>
                <a:ea typeface="微軟正黑體" panose="020B0604030504040204" pitchFamily="34" charset="-120"/>
              </a:rPr>
              <a:t>面面觀</a:t>
            </a:r>
            <a:endParaRPr lang="en-US" altLang="zh-TW" sz="1600" b="1" dirty="0">
              <a:solidFill>
                <a:srgbClr val="002060"/>
              </a:solidFill>
              <a:latin typeface="微軟正黑體" panose="020B0604030504040204" pitchFamily="34" charset="-120"/>
              <a:ea typeface="微軟正黑體" panose="020B0604030504040204" pitchFamily="34" charset="-120"/>
            </a:endParaRPr>
          </a:p>
        </p:txBody>
      </p:sp>
      <p:sp>
        <p:nvSpPr>
          <p:cNvPr id="61" name="矩形 60"/>
          <p:cNvSpPr/>
          <p:nvPr/>
        </p:nvSpPr>
        <p:spPr>
          <a:xfrm>
            <a:off x="2029549" y="2060848"/>
            <a:ext cx="1296144" cy="91319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學生</a:t>
            </a:r>
            <a:r>
              <a:rPr lang="zh-TW" altLang="en-US" sz="1600" b="1" dirty="0" smtClean="0">
                <a:solidFill>
                  <a:srgbClr val="002060"/>
                </a:solidFill>
                <a:latin typeface="微軟正黑體" panose="020B0604030504040204" pitchFamily="34" charset="-120"/>
                <a:ea typeface="微軟正黑體" panose="020B0604030504040204" pitchFamily="34" charset="-120"/>
              </a:rPr>
              <a:t>如何</a:t>
            </a:r>
            <a:endParaRPr lang="en-US" altLang="zh-TW" sz="1600" b="1" dirty="0" smtClean="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smtClean="0">
                <a:solidFill>
                  <a:srgbClr val="002060"/>
                </a:solidFill>
                <a:latin typeface="微軟正黑體" panose="020B0604030504040204" pitchFamily="34" charset="-120"/>
                <a:ea typeface="微軟正黑體" panose="020B0604030504040204" pitchFamily="34" charset="-120"/>
              </a:rPr>
              <a:t>認識</a:t>
            </a:r>
            <a:endParaRPr lang="en-US" altLang="zh-TW" sz="1600" b="1" dirty="0" smtClean="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smtClean="0">
                <a:solidFill>
                  <a:srgbClr val="002060"/>
                </a:solidFill>
                <a:latin typeface="微軟正黑體" panose="020B0604030504040204" pitchFamily="34" charset="-120"/>
                <a:ea typeface="微軟正黑體" panose="020B0604030504040204" pitchFamily="34" charset="-120"/>
              </a:rPr>
              <a:t>健康</a:t>
            </a:r>
            <a:r>
              <a:rPr lang="zh-TW" altLang="en-US" sz="1600" b="1" dirty="0">
                <a:solidFill>
                  <a:srgbClr val="002060"/>
                </a:solidFill>
                <a:latin typeface="微軟正黑體" panose="020B0604030504040204" pitchFamily="34" charset="-120"/>
                <a:ea typeface="微軟正黑體" panose="020B0604030504040204" pitchFamily="34" charset="-120"/>
              </a:rPr>
              <a:t>體位？</a:t>
            </a:r>
            <a:endParaRPr lang="en-US" altLang="zh-TW" sz="1600" b="1" dirty="0">
              <a:solidFill>
                <a:srgbClr val="002060"/>
              </a:solidFill>
              <a:latin typeface="微軟正黑體" panose="020B0604030504040204" pitchFamily="34" charset="-120"/>
              <a:ea typeface="微軟正黑體" panose="020B0604030504040204" pitchFamily="34" charset="-120"/>
            </a:endParaRPr>
          </a:p>
        </p:txBody>
      </p:sp>
      <p:sp>
        <p:nvSpPr>
          <p:cNvPr id="84" name="矩形 83"/>
          <p:cNvSpPr/>
          <p:nvPr/>
        </p:nvSpPr>
        <p:spPr>
          <a:xfrm>
            <a:off x="271968" y="4592092"/>
            <a:ext cx="927286" cy="331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350"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學習主題</a:t>
            </a:r>
          </a:p>
        </p:txBody>
      </p:sp>
      <p:sp>
        <p:nvSpPr>
          <p:cNvPr id="85" name="矩形 84"/>
          <p:cNvSpPr/>
          <p:nvPr/>
        </p:nvSpPr>
        <p:spPr>
          <a:xfrm>
            <a:off x="238725" y="3372154"/>
            <a:ext cx="1041437" cy="826921"/>
          </a:xfrm>
          <a:prstGeom prst="rect">
            <a:avLst/>
          </a:prstGeom>
          <a:solidFill>
            <a:schemeClr val="accent6">
              <a:lumMod val="40000"/>
              <a:lumOff val="6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defRPr/>
            </a:pPr>
            <a:r>
              <a:rPr lang="zh-TW" altLang="en-US" sz="1013" b="1" dirty="0">
                <a:solidFill>
                  <a:srgbClr val="002060"/>
                </a:solidFill>
                <a:latin typeface="微軟正黑體" panose="020B0604030504040204" pitchFamily="34" charset="-120"/>
                <a:ea typeface="微軟正黑體" panose="020B0604030504040204" pitchFamily="34" charset="-120"/>
              </a:rPr>
              <a:t>符合學生發展階段。且已建構基本的健康教育知識基礎。</a:t>
            </a:r>
            <a:endParaRPr lang="en-US" altLang="zh-TW" sz="1013" b="1" dirty="0">
              <a:solidFill>
                <a:srgbClr val="002060"/>
              </a:solidFill>
              <a:latin typeface="微軟正黑體" panose="020B0604030504040204" pitchFamily="34" charset="-120"/>
              <a:ea typeface="微軟正黑體" panose="020B0604030504040204" pitchFamily="34" charset="-120"/>
            </a:endParaRPr>
          </a:p>
        </p:txBody>
      </p:sp>
      <p:sp>
        <p:nvSpPr>
          <p:cNvPr id="86" name="矩形 85"/>
          <p:cNvSpPr/>
          <p:nvPr/>
        </p:nvSpPr>
        <p:spPr>
          <a:xfrm>
            <a:off x="271967" y="3090745"/>
            <a:ext cx="877163" cy="300082"/>
          </a:xfrm>
          <a:prstGeom prst="rect">
            <a:avLst/>
          </a:prstGeom>
        </p:spPr>
        <p:txBody>
          <a:bodyPr wrap="none">
            <a:spAutoFit/>
          </a:bodyPr>
          <a:lstStyle/>
          <a:p>
            <a:pPr>
              <a:defRPr/>
            </a:pPr>
            <a:r>
              <a:rPr lang="zh-TW" altLang="en-US" sz="1350"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背景分析</a:t>
            </a:r>
          </a:p>
        </p:txBody>
      </p:sp>
      <p:sp>
        <p:nvSpPr>
          <p:cNvPr id="88" name="矩形 87"/>
          <p:cNvSpPr/>
          <p:nvPr/>
        </p:nvSpPr>
        <p:spPr>
          <a:xfrm>
            <a:off x="6732240" y="2538904"/>
            <a:ext cx="877163" cy="300082"/>
          </a:xfrm>
          <a:prstGeom prst="rect">
            <a:avLst/>
          </a:prstGeom>
        </p:spPr>
        <p:txBody>
          <a:bodyPr wrap="none">
            <a:spAutoFit/>
          </a:bodyPr>
          <a:lstStyle/>
          <a:p>
            <a:pPr>
              <a:defRPr/>
            </a:pPr>
            <a:r>
              <a:rPr lang="zh-TW" altLang="en-US" sz="1350" b="1" dirty="0">
                <a:solidFill>
                  <a:srgbClr val="70AD47">
                    <a:lumMod val="50000"/>
                  </a:srgbClr>
                </a:solidFill>
                <a:latin typeface="微軟正黑體" panose="020B0604030504040204" pitchFamily="34" charset="-120"/>
                <a:ea typeface="微軟正黑體" panose="020B0604030504040204" pitchFamily="34" charset="-120"/>
              </a:rPr>
              <a:t>核心問題</a:t>
            </a:r>
          </a:p>
        </p:txBody>
      </p:sp>
      <p:sp>
        <p:nvSpPr>
          <p:cNvPr id="45" name="矩形 44">
            <a:extLst>
              <a:ext uri="{FF2B5EF4-FFF2-40B4-BE49-F238E27FC236}">
                <a16:creationId xmlns:a16="http://schemas.microsoft.com/office/drawing/2014/main" xmlns="" id="{DAF97D7A-FD16-4C2C-B880-5BDD22414D87}"/>
              </a:ext>
            </a:extLst>
          </p:cNvPr>
          <p:cNvSpPr/>
          <p:nvPr/>
        </p:nvSpPr>
        <p:spPr>
          <a:xfrm>
            <a:off x="3563888" y="2031755"/>
            <a:ext cx="1519355" cy="98823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smtClean="0">
                <a:solidFill>
                  <a:srgbClr val="002060"/>
                </a:solidFill>
                <a:latin typeface="微軟正黑體" panose="020B0604030504040204" pitchFamily="34" charset="-120"/>
                <a:ea typeface="微軟正黑體" panose="020B0604030504040204" pitchFamily="34" charset="-120"/>
              </a:rPr>
              <a:t>為什麼執行</a:t>
            </a:r>
            <a:endParaRPr lang="en-US" altLang="zh-TW" sz="1600" b="1" dirty="0" smtClean="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smtClean="0">
                <a:solidFill>
                  <a:srgbClr val="002060"/>
                </a:solidFill>
                <a:latin typeface="微軟正黑體" panose="020B0604030504040204" pitchFamily="34" charset="-120"/>
                <a:ea typeface="微軟正黑體" panose="020B0604030504040204" pitchFamily="34" charset="-120"/>
              </a:rPr>
              <a:t>體重</a:t>
            </a:r>
            <a:r>
              <a:rPr lang="zh-TW" altLang="en-US" sz="1600" b="1" dirty="0">
                <a:solidFill>
                  <a:srgbClr val="002060"/>
                </a:solidFill>
                <a:latin typeface="微軟正黑體" panose="020B0604030504040204" pitchFamily="34" charset="-120"/>
                <a:ea typeface="微軟正黑體" panose="020B0604030504040204" pitchFamily="34" charset="-120"/>
              </a:rPr>
              <a:t>控制</a:t>
            </a:r>
            <a:r>
              <a:rPr lang="zh-TW" altLang="en-US" sz="1600" b="1" dirty="0" smtClean="0">
                <a:solidFill>
                  <a:srgbClr val="002060"/>
                </a:solidFill>
                <a:latin typeface="微軟正黑體" panose="020B0604030504040204" pitchFamily="34" charset="-120"/>
                <a:ea typeface="微軟正黑體" panose="020B0604030504040204" pitchFamily="34" charset="-120"/>
              </a:rPr>
              <a:t>計畫這麼</a:t>
            </a:r>
            <a:r>
              <a:rPr lang="zh-TW" altLang="en-US" sz="1600" b="1" dirty="0">
                <a:solidFill>
                  <a:srgbClr val="002060"/>
                </a:solidFill>
                <a:latin typeface="微軟正黑體" panose="020B0604030504040204" pitchFamily="34" charset="-120"/>
                <a:ea typeface="微軟正黑體" panose="020B0604030504040204" pitchFamily="34" charset="-120"/>
              </a:rPr>
              <a:t>難？</a:t>
            </a:r>
          </a:p>
        </p:txBody>
      </p:sp>
      <p:sp>
        <p:nvSpPr>
          <p:cNvPr id="51" name="矩形 50">
            <a:extLst>
              <a:ext uri="{FF2B5EF4-FFF2-40B4-BE49-F238E27FC236}">
                <a16:creationId xmlns:a16="http://schemas.microsoft.com/office/drawing/2014/main" xmlns="" id="{DAF97D7A-FD16-4C2C-B880-5BDD22414D87}"/>
              </a:ext>
            </a:extLst>
          </p:cNvPr>
          <p:cNvSpPr/>
          <p:nvPr/>
        </p:nvSpPr>
        <p:spPr>
          <a:xfrm>
            <a:off x="5292080" y="2432386"/>
            <a:ext cx="1296144" cy="5876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zh-TW" altLang="en-US" sz="1600" b="1" dirty="0">
                <a:solidFill>
                  <a:srgbClr val="002060"/>
                </a:solidFill>
                <a:latin typeface="微軟正黑體" panose="020B0604030504040204" pitchFamily="34" charset="-120"/>
                <a:ea typeface="微軟正黑體" panose="020B0604030504040204" pitchFamily="34" charset="-120"/>
              </a:rPr>
              <a:t>如何</a:t>
            </a:r>
            <a:r>
              <a:rPr lang="zh-TW" altLang="en-US" sz="1600" b="1" dirty="0" smtClean="0">
                <a:solidFill>
                  <a:srgbClr val="002060"/>
                </a:solidFill>
                <a:latin typeface="微軟正黑體" panose="020B0604030504040204" pitchFamily="34" charset="-120"/>
                <a:ea typeface="微軟正黑體" panose="020B0604030504040204" pitchFamily="34" charset="-120"/>
              </a:rPr>
              <a:t>擬訂</a:t>
            </a:r>
            <a:endParaRPr lang="en-US" altLang="zh-TW" sz="1600" b="1" dirty="0" smtClean="0">
              <a:solidFill>
                <a:srgbClr val="002060"/>
              </a:solidFill>
              <a:latin typeface="微軟正黑體" panose="020B0604030504040204" pitchFamily="34" charset="-120"/>
              <a:ea typeface="微軟正黑體" panose="020B0604030504040204" pitchFamily="34" charset="-120"/>
            </a:endParaRPr>
          </a:p>
          <a:p>
            <a:pPr algn="ctr" defTabSz="685800">
              <a:defRPr/>
            </a:pPr>
            <a:r>
              <a:rPr lang="zh-TW" altLang="en-US" sz="1600" b="1" dirty="0" smtClean="0">
                <a:solidFill>
                  <a:srgbClr val="002060"/>
                </a:solidFill>
                <a:latin typeface="微軟正黑體" panose="020B0604030504040204" pitchFamily="34" charset="-120"/>
                <a:ea typeface="微軟正黑體" panose="020B0604030504040204" pitchFamily="34" charset="-120"/>
              </a:rPr>
              <a:t>有效</a:t>
            </a:r>
            <a:r>
              <a:rPr lang="zh-TW" altLang="en-US" sz="1600" b="1" dirty="0">
                <a:solidFill>
                  <a:srgbClr val="002060"/>
                </a:solidFill>
                <a:latin typeface="微軟正黑體" panose="020B0604030504040204" pitchFamily="34" charset="-120"/>
                <a:ea typeface="微軟正黑體" panose="020B0604030504040204" pitchFamily="34" charset="-120"/>
              </a:rPr>
              <a:t>計劃？</a:t>
            </a:r>
          </a:p>
        </p:txBody>
      </p:sp>
      <p:sp>
        <p:nvSpPr>
          <p:cNvPr id="53" name="矩形 52"/>
          <p:cNvSpPr/>
          <p:nvPr/>
        </p:nvSpPr>
        <p:spPr>
          <a:xfrm>
            <a:off x="969177" y="2424529"/>
            <a:ext cx="877163" cy="300082"/>
          </a:xfrm>
          <a:prstGeom prst="rect">
            <a:avLst/>
          </a:prstGeom>
        </p:spPr>
        <p:txBody>
          <a:bodyPr wrap="none">
            <a:spAutoFit/>
          </a:bodyPr>
          <a:lstStyle/>
          <a:p>
            <a:pPr>
              <a:defRPr/>
            </a:pPr>
            <a:r>
              <a:rPr lang="zh-TW" altLang="en-US" sz="1350" b="1" dirty="0">
                <a:solidFill>
                  <a:srgbClr val="70AD47">
                    <a:lumMod val="50000"/>
                  </a:srgbClr>
                </a:solidFill>
                <a:latin typeface="微軟正黑體" panose="020B0604030504040204" pitchFamily="34" charset="-120"/>
                <a:ea typeface="微軟正黑體" panose="020B0604030504040204" pitchFamily="34" charset="-120"/>
              </a:rPr>
              <a:t>核心問題</a:t>
            </a:r>
          </a:p>
        </p:txBody>
      </p:sp>
      <p:pic>
        <p:nvPicPr>
          <p:cNvPr id="205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75095" y="188640"/>
            <a:ext cx="3896940" cy="157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41302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p:cNvGrpSpPr/>
          <p:nvPr/>
        </p:nvGrpSpPr>
        <p:grpSpPr>
          <a:xfrm>
            <a:off x="214914" y="1830197"/>
            <a:ext cx="8745719" cy="6005918"/>
            <a:chOff x="-575153" y="1388038"/>
            <a:chExt cx="12268161" cy="6448736"/>
          </a:xfrm>
        </p:grpSpPr>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024" y="1564465"/>
              <a:ext cx="9644197" cy="5536011"/>
            </a:xfrm>
            <a:prstGeom prst="rect">
              <a:avLst/>
            </a:prstGeom>
          </p:spPr>
        </p:pic>
        <p:grpSp>
          <p:nvGrpSpPr>
            <p:cNvPr id="8" name="群組 7"/>
            <p:cNvGrpSpPr/>
            <p:nvPr/>
          </p:nvGrpSpPr>
          <p:grpSpPr>
            <a:xfrm>
              <a:off x="-575153" y="1388038"/>
              <a:ext cx="12268161" cy="6448736"/>
              <a:chOff x="-733196" y="2106656"/>
              <a:chExt cx="12268161" cy="6448736"/>
            </a:xfrm>
          </p:grpSpPr>
          <p:pic>
            <p:nvPicPr>
              <p:cNvPr id="46" name="圖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33196" y="2106656"/>
                <a:ext cx="1470957" cy="940006"/>
              </a:xfrm>
              <a:prstGeom prst="rect">
                <a:avLst/>
              </a:prstGeom>
            </p:spPr>
          </p:pic>
          <p:pic>
            <p:nvPicPr>
              <p:cNvPr id="47" name="圖片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71068" y="2148376"/>
                <a:ext cx="963897" cy="940007"/>
              </a:xfrm>
              <a:prstGeom prst="rect">
                <a:avLst/>
              </a:prstGeom>
            </p:spPr>
          </p:pic>
          <p:sp>
            <p:nvSpPr>
              <p:cNvPr id="48" name="矩形 47"/>
              <p:cNvSpPr/>
              <p:nvPr/>
            </p:nvSpPr>
            <p:spPr>
              <a:xfrm>
                <a:off x="3678160" y="8144880"/>
                <a:ext cx="312458" cy="410512"/>
              </a:xfrm>
              <a:prstGeom prst="rect">
                <a:avLst/>
              </a:prstGeom>
            </p:spPr>
            <p:txBody>
              <a:bodyPr wrap="none">
                <a:spAutoFit/>
              </a:bodyPr>
              <a:lstStyle/>
              <a:p>
                <a:pPr>
                  <a:defRPr/>
                </a:pPr>
                <a:endParaRPr lang="zh-TW" altLang="en-US" sz="1350" b="1" dirty="0">
                  <a:solidFill>
                    <a:srgbClr val="70AD47">
                      <a:lumMod val="50000"/>
                    </a:srgbClr>
                  </a:solidFill>
                  <a:latin typeface="微軟正黑體" panose="020B0604030504040204" pitchFamily="34" charset="-120"/>
                  <a:ea typeface="微軟正黑體" panose="020B0604030504040204" pitchFamily="34" charset="-120"/>
                </a:endParaRPr>
              </a:p>
            </p:txBody>
          </p:sp>
        </p:grpSp>
      </p:grpSp>
      <p:grpSp>
        <p:nvGrpSpPr>
          <p:cNvPr id="2" name="群組 1"/>
          <p:cNvGrpSpPr/>
          <p:nvPr/>
        </p:nvGrpSpPr>
        <p:grpSpPr>
          <a:xfrm>
            <a:off x="214914" y="4302225"/>
            <a:ext cx="1049080" cy="1061862"/>
            <a:chOff x="182144" y="3615267"/>
            <a:chExt cx="1049080" cy="1061862"/>
          </a:xfrm>
        </p:grpSpPr>
        <p:sp>
          <p:nvSpPr>
            <p:cNvPr id="59" name="矩形 58"/>
            <p:cNvSpPr/>
            <p:nvPr/>
          </p:nvSpPr>
          <p:spPr>
            <a:xfrm>
              <a:off x="214914" y="3933588"/>
              <a:ext cx="983540" cy="743541"/>
            </a:xfrm>
            <a:prstGeom prst="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endParaRPr lang="en-US" altLang="zh-TW" sz="1200" b="1" dirty="0">
                <a:solidFill>
                  <a:srgbClr val="002060"/>
                </a:solidFill>
                <a:latin typeface="微軟正黑體" panose="020B0604030504040204" pitchFamily="34" charset="-120"/>
                <a:ea typeface="微軟正黑體" panose="020B0604030504040204" pitchFamily="34" charset="-120"/>
              </a:endParaRPr>
            </a:p>
          </p:txBody>
        </p:sp>
        <p:sp>
          <p:nvSpPr>
            <p:cNvPr id="84" name="矩形 83"/>
            <p:cNvSpPr/>
            <p:nvPr/>
          </p:nvSpPr>
          <p:spPr>
            <a:xfrm>
              <a:off x="182144" y="3615267"/>
              <a:ext cx="1049080" cy="331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學習主題</a:t>
              </a:r>
            </a:p>
          </p:txBody>
        </p:sp>
      </p:grpSp>
      <p:grpSp>
        <p:nvGrpSpPr>
          <p:cNvPr id="3" name="群組 2"/>
          <p:cNvGrpSpPr/>
          <p:nvPr/>
        </p:nvGrpSpPr>
        <p:grpSpPr>
          <a:xfrm>
            <a:off x="251985" y="3136750"/>
            <a:ext cx="1092915" cy="1165475"/>
            <a:chOff x="229993" y="2164014"/>
            <a:chExt cx="1092915" cy="1165475"/>
          </a:xfrm>
        </p:grpSpPr>
        <p:sp>
          <p:nvSpPr>
            <p:cNvPr id="85" name="矩形 84"/>
            <p:cNvSpPr/>
            <p:nvPr/>
          </p:nvSpPr>
          <p:spPr>
            <a:xfrm>
              <a:off x="229993" y="2502568"/>
              <a:ext cx="1092915" cy="826921"/>
            </a:xfrm>
            <a:prstGeom prst="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endParaRPr lang="en-US" altLang="zh-TW" sz="1013" b="1" dirty="0">
                <a:solidFill>
                  <a:srgbClr val="002060"/>
                </a:solidFill>
                <a:latin typeface="微軟正黑體" panose="020B0604030504040204" pitchFamily="34" charset="-120"/>
                <a:ea typeface="微軟正黑體" panose="020B0604030504040204" pitchFamily="34" charset="-120"/>
              </a:endParaRPr>
            </a:p>
          </p:txBody>
        </p:sp>
        <p:sp>
          <p:nvSpPr>
            <p:cNvPr id="86" name="矩形 85"/>
            <p:cNvSpPr/>
            <p:nvPr/>
          </p:nvSpPr>
          <p:spPr>
            <a:xfrm>
              <a:off x="273750" y="2164014"/>
              <a:ext cx="1005403" cy="338554"/>
            </a:xfrm>
            <a:prstGeom prst="rect">
              <a:avLst/>
            </a:prstGeom>
          </p:spPr>
          <p:txBody>
            <a:bodyPr wrap="none">
              <a:spAutoFit/>
            </a:bodyPr>
            <a:lstStyle/>
            <a:p>
              <a:pPr>
                <a:defRPr/>
              </a:pPr>
              <a:r>
                <a:rPr lang="zh-TW" altLang="en-US" sz="1600"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背景分析</a:t>
              </a:r>
            </a:p>
          </p:txBody>
        </p:sp>
      </p:grpSp>
      <p:sp>
        <p:nvSpPr>
          <p:cNvPr id="18" name="矩形 17"/>
          <p:cNvSpPr/>
          <p:nvPr/>
        </p:nvSpPr>
        <p:spPr>
          <a:xfrm>
            <a:off x="2411760" y="2135997"/>
            <a:ext cx="1296144" cy="587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1350" b="1" dirty="0">
              <a:solidFill>
                <a:srgbClr val="002060"/>
              </a:solidFill>
              <a:latin typeface="微軟正黑體" panose="020B0604030504040204" pitchFamily="34" charset="-120"/>
              <a:ea typeface="微軟正黑體" panose="020B0604030504040204" pitchFamily="34" charset="-120"/>
            </a:endParaRPr>
          </a:p>
        </p:txBody>
      </p:sp>
      <p:sp>
        <p:nvSpPr>
          <p:cNvPr id="19" name="矩形 18"/>
          <p:cNvSpPr/>
          <p:nvPr/>
        </p:nvSpPr>
        <p:spPr>
          <a:xfrm>
            <a:off x="7010369" y="2228788"/>
            <a:ext cx="1005403" cy="338554"/>
          </a:xfrm>
          <a:prstGeom prst="rect">
            <a:avLst/>
          </a:prstGeom>
        </p:spPr>
        <p:txBody>
          <a:bodyPr wrap="none">
            <a:spAutoFit/>
          </a:bodyPr>
          <a:lstStyle/>
          <a:p>
            <a:pPr>
              <a:defRPr/>
            </a:pPr>
            <a:r>
              <a:rPr lang="zh-TW" altLang="en-US" sz="1600" b="1" dirty="0">
                <a:solidFill>
                  <a:srgbClr val="70AD47">
                    <a:lumMod val="50000"/>
                  </a:srgbClr>
                </a:solidFill>
                <a:latin typeface="微軟正黑體" panose="020B0604030504040204" pitchFamily="34" charset="-120"/>
                <a:ea typeface="微軟正黑體" panose="020B0604030504040204" pitchFamily="34" charset="-120"/>
              </a:rPr>
              <a:t>核心問題</a:t>
            </a:r>
          </a:p>
        </p:txBody>
      </p:sp>
      <p:sp>
        <p:nvSpPr>
          <p:cNvPr id="20" name="矩形 19">
            <a:extLst>
              <a:ext uri="{FF2B5EF4-FFF2-40B4-BE49-F238E27FC236}">
                <a16:creationId xmlns:a16="http://schemas.microsoft.com/office/drawing/2014/main" xmlns="" id="{DAF97D7A-FD16-4C2C-B880-5BDD22414D87}"/>
              </a:ext>
            </a:extLst>
          </p:cNvPr>
          <p:cNvSpPr/>
          <p:nvPr/>
        </p:nvSpPr>
        <p:spPr>
          <a:xfrm>
            <a:off x="3861742" y="2122164"/>
            <a:ext cx="1296144" cy="587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b="1" dirty="0">
              <a:solidFill>
                <a:srgbClr val="002060"/>
              </a:solidFill>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a16="http://schemas.microsoft.com/office/drawing/2014/main" xmlns="" id="{DAF97D7A-FD16-4C2C-B880-5BDD22414D87}"/>
              </a:ext>
            </a:extLst>
          </p:cNvPr>
          <p:cNvSpPr/>
          <p:nvPr/>
        </p:nvSpPr>
        <p:spPr>
          <a:xfrm>
            <a:off x="5364088" y="2104265"/>
            <a:ext cx="1296144" cy="587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b="1" dirty="0">
              <a:solidFill>
                <a:srgbClr val="002060"/>
              </a:solidFill>
              <a:latin typeface="微軟正黑體" panose="020B0604030504040204" pitchFamily="34" charset="-120"/>
              <a:ea typeface="微軟正黑體" panose="020B0604030504040204" pitchFamily="34" charset="-120"/>
            </a:endParaRPr>
          </a:p>
        </p:txBody>
      </p:sp>
      <p:sp>
        <p:nvSpPr>
          <p:cNvPr id="22" name="矩形 21"/>
          <p:cNvSpPr/>
          <p:nvPr/>
        </p:nvSpPr>
        <p:spPr>
          <a:xfrm>
            <a:off x="1301145" y="2260520"/>
            <a:ext cx="1005403" cy="338554"/>
          </a:xfrm>
          <a:prstGeom prst="rect">
            <a:avLst/>
          </a:prstGeom>
        </p:spPr>
        <p:txBody>
          <a:bodyPr wrap="none">
            <a:spAutoFit/>
          </a:bodyPr>
          <a:lstStyle/>
          <a:p>
            <a:pPr>
              <a:defRPr/>
            </a:pPr>
            <a:r>
              <a:rPr lang="zh-TW" altLang="en-US" sz="1600" b="1" dirty="0">
                <a:solidFill>
                  <a:srgbClr val="70AD47">
                    <a:lumMod val="50000"/>
                  </a:srgbClr>
                </a:solidFill>
                <a:latin typeface="微軟正黑體" panose="020B0604030504040204" pitchFamily="34" charset="-120"/>
                <a:ea typeface="微軟正黑體" panose="020B0604030504040204" pitchFamily="34" charset="-120"/>
              </a:rPr>
              <a:t>核心問題</a:t>
            </a:r>
          </a:p>
        </p:txBody>
      </p:sp>
      <p:sp>
        <p:nvSpPr>
          <p:cNvPr id="23" name="矩形 22"/>
          <p:cNvSpPr/>
          <p:nvPr/>
        </p:nvSpPr>
        <p:spPr>
          <a:xfrm>
            <a:off x="2436696" y="1101009"/>
            <a:ext cx="4032448" cy="8935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zh-TW" sz="1400" b="1" dirty="0">
              <a:solidFill>
                <a:srgbClr val="002060"/>
              </a:solidFill>
              <a:latin typeface="微軟正黑體" panose="020B0604030504040204" pitchFamily="34" charset="-120"/>
              <a:ea typeface="微軟正黑體" panose="020B0604030504040204" pitchFamily="34" charset="-120"/>
            </a:endParaRPr>
          </a:p>
        </p:txBody>
      </p:sp>
      <p:sp>
        <p:nvSpPr>
          <p:cNvPr id="24" name="矩形 23"/>
          <p:cNvSpPr/>
          <p:nvPr/>
        </p:nvSpPr>
        <p:spPr>
          <a:xfrm>
            <a:off x="2729082" y="4005064"/>
            <a:ext cx="3859142" cy="1656184"/>
          </a:xfrm>
          <a:prstGeom prst="rect">
            <a:avLst/>
          </a:prstGeom>
          <a:solidFill>
            <a:schemeClr val="bg1"/>
          </a:solidFill>
          <a:ln w="28575">
            <a:solidFill>
              <a:srgbClr val="8585FF"/>
            </a:solidFill>
          </a:ln>
        </p:spPr>
        <p:style>
          <a:lnRef idx="2">
            <a:schemeClr val="accent5"/>
          </a:lnRef>
          <a:fillRef idx="1">
            <a:schemeClr val="lt1"/>
          </a:fillRef>
          <a:effectRef idx="0">
            <a:schemeClr val="accent5"/>
          </a:effectRef>
          <a:fontRef idx="minor">
            <a:schemeClr val="dk1"/>
          </a:fontRef>
        </p:style>
        <p:txBody>
          <a:bodyPr lIns="68574" tIns="34289" rIns="68574" bIns="34289" rtlCol="0" anchor="ctr"/>
          <a:lstStyle/>
          <a:p>
            <a:pPr algn="ctr"/>
            <a:r>
              <a:rPr lang="zh-TW" altLang="en-US" sz="2400" u="sng" dirty="0" smtClean="0">
                <a:solidFill>
                  <a:srgbClr val="0000AC"/>
                </a:solidFill>
                <a:latin typeface="微軟正黑體" panose="020B0604030504040204" pitchFamily="34" charset="-120"/>
                <a:ea typeface="微軟正黑體" panose="020B0604030504040204" pitchFamily="34" charset="-120"/>
              </a:rPr>
              <a:t>核心素養分析</a:t>
            </a:r>
            <a:endParaRPr lang="en-US" altLang="zh-TW" sz="2400" u="sng" dirty="0" smtClean="0">
              <a:solidFill>
                <a:srgbClr val="0000AC"/>
              </a:solidFill>
              <a:latin typeface="微軟正黑體" panose="020B0604030504040204" pitchFamily="34" charset="-120"/>
              <a:ea typeface="微軟正黑體" panose="020B0604030504040204" pitchFamily="34" charset="-120"/>
            </a:endParaRPr>
          </a:p>
          <a:p>
            <a:pPr algn="ctr"/>
            <a:r>
              <a:rPr lang="en-US" altLang="zh-TW" sz="2400" dirty="0" smtClean="0">
                <a:solidFill>
                  <a:srgbClr val="0000AC"/>
                </a:solidFill>
                <a:latin typeface="微軟正黑體" panose="020B0604030504040204" pitchFamily="34" charset="-120"/>
                <a:ea typeface="微軟正黑體" panose="020B0604030504040204" pitchFamily="34" charset="-120"/>
              </a:rPr>
              <a:t>1.</a:t>
            </a:r>
            <a:r>
              <a:rPr lang="zh-TW" altLang="en-US" sz="2400" dirty="0" smtClean="0">
                <a:solidFill>
                  <a:srgbClr val="0000AC"/>
                </a:solidFill>
                <a:latin typeface="微軟正黑體" panose="020B0604030504040204" pitchFamily="34" charset="-120"/>
                <a:ea typeface="微軟正黑體" panose="020B0604030504040204" pitchFamily="34" charset="-120"/>
              </a:rPr>
              <a:t>請圈出核心素養關鍵字</a:t>
            </a:r>
            <a:endParaRPr lang="en-US" altLang="zh-TW" sz="2400" dirty="0" smtClean="0">
              <a:solidFill>
                <a:srgbClr val="0000AC"/>
              </a:solidFill>
              <a:latin typeface="微軟正黑體" panose="020B0604030504040204" pitchFamily="34" charset="-120"/>
              <a:ea typeface="微軟正黑體" panose="020B0604030504040204" pitchFamily="34" charset="-120"/>
            </a:endParaRPr>
          </a:p>
          <a:p>
            <a:pPr algn="ctr"/>
            <a:r>
              <a:rPr lang="en-US" altLang="zh-TW" sz="2400" dirty="0" smtClean="0">
                <a:solidFill>
                  <a:srgbClr val="0000AC"/>
                </a:solidFill>
                <a:latin typeface="微軟正黑體" panose="020B0604030504040204" pitchFamily="34" charset="-120"/>
                <a:ea typeface="微軟正黑體" panose="020B0604030504040204" pitchFamily="34" charset="-120"/>
              </a:rPr>
              <a:t>2.</a:t>
            </a:r>
            <a:r>
              <a:rPr lang="zh-TW" altLang="en-US" sz="2400" dirty="0" smtClean="0">
                <a:solidFill>
                  <a:srgbClr val="0000AC"/>
                </a:solidFill>
                <a:latin typeface="微軟正黑體" panose="020B0604030504040204" pitchFamily="34" charset="-120"/>
                <a:ea typeface="微軟正黑體" panose="020B0604030504040204" pitchFamily="34" charset="-120"/>
              </a:rPr>
              <a:t>將領綱核心素養至於上方</a:t>
            </a:r>
            <a:endParaRPr lang="en-US" altLang="zh-TW" sz="2400" dirty="0" smtClean="0">
              <a:solidFill>
                <a:srgbClr val="0000AC"/>
              </a:solidFill>
              <a:latin typeface="微軟正黑體" panose="020B0604030504040204" pitchFamily="34" charset="-120"/>
              <a:ea typeface="微軟正黑體" panose="020B0604030504040204" pitchFamily="34" charset="-120"/>
            </a:endParaRPr>
          </a:p>
        </p:txBody>
      </p:sp>
      <p:sp>
        <p:nvSpPr>
          <p:cNvPr id="25" name="矩形 24"/>
          <p:cNvSpPr/>
          <p:nvPr/>
        </p:nvSpPr>
        <p:spPr>
          <a:xfrm>
            <a:off x="3950218" y="762455"/>
            <a:ext cx="1005403" cy="338554"/>
          </a:xfrm>
          <a:prstGeom prst="rect">
            <a:avLst/>
          </a:prstGeom>
        </p:spPr>
        <p:txBody>
          <a:bodyPr wrap="none">
            <a:spAutoFit/>
          </a:bodyPr>
          <a:lstStyle/>
          <a:p>
            <a:pPr>
              <a:defRPr/>
            </a:pPr>
            <a:r>
              <a:rPr lang="zh-TW" altLang="en-US" sz="1600" b="1" dirty="0" smtClean="0">
                <a:solidFill>
                  <a:srgbClr val="70AD47">
                    <a:lumMod val="50000"/>
                  </a:srgbClr>
                </a:solidFill>
                <a:latin typeface="微軟正黑體" panose="020B0604030504040204" pitchFamily="34" charset="-120"/>
                <a:ea typeface="微軟正黑體" panose="020B0604030504040204" pitchFamily="34" charset="-120"/>
              </a:rPr>
              <a:t>核心素養</a:t>
            </a:r>
            <a:endParaRPr lang="zh-TW" altLang="en-US" sz="1600" b="1" dirty="0">
              <a:solidFill>
                <a:srgbClr val="70AD47">
                  <a:lumMod val="50000"/>
                </a:srgb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3054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3" grpId="0" animBg="1"/>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6271" y="186842"/>
            <a:ext cx="4054475"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標題 3"/>
          <p:cNvSpPr txBox="1">
            <a:spLocks/>
          </p:cNvSpPr>
          <p:nvPr/>
        </p:nvSpPr>
        <p:spPr>
          <a:xfrm>
            <a:off x="587884" y="3653416"/>
            <a:ext cx="7772400" cy="1021556"/>
          </a:xfrm>
          <a:prstGeom prst="rect">
            <a:avLst/>
          </a:prstGeom>
        </p:spPr>
        <p:txBody>
          <a:bodyPr lIns="90404" tIns="45208" rIns="90404" bIns="45208">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TW" sz="3300" b="1" dirty="0">
                <a:solidFill>
                  <a:srgbClr val="EEECE1">
                    <a:lumMod val="50000"/>
                  </a:srgbClr>
                </a:solidFill>
              </a:rPr>
              <a:t/>
            </a:r>
            <a:br>
              <a:rPr lang="en-US" altLang="zh-TW" sz="3300" b="1" dirty="0">
                <a:solidFill>
                  <a:srgbClr val="EEECE1">
                    <a:lumMod val="50000"/>
                  </a:srgbClr>
                </a:solidFill>
              </a:rPr>
            </a:br>
            <a:endParaRPr lang="zh-TW" altLang="en-US" sz="3300" b="1" dirty="0">
              <a:solidFill>
                <a:srgbClr val="EEECE1">
                  <a:lumMod val="50000"/>
                </a:srgbClr>
              </a:solidFill>
            </a:endParaRPr>
          </a:p>
        </p:txBody>
      </p:sp>
      <p:sp>
        <p:nvSpPr>
          <p:cNvPr id="15" name="矩形 14"/>
          <p:cNvSpPr/>
          <p:nvPr/>
        </p:nvSpPr>
        <p:spPr>
          <a:xfrm>
            <a:off x="270107" y="1525122"/>
            <a:ext cx="2526164" cy="922296"/>
          </a:xfrm>
          <a:prstGeom prst="rect">
            <a:avLst/>
          </a:prstGeom>
          <a:noFill/>
        </p:spPr>
        <p:txBody>
          <a:bodyPr wrap="none" lIns="90404" tIns="45208" rIns="90404" bIns="45208">
            <a:spAutoFit/>
          </a:bodyPr>
          <a:lstStyle/>
          <a:p>
            <a:r>
              <a:rPr lang="en-US" altLang="zh-TW" sz="5400" b="1" dirty="0" smtClean="0">
                <a:solidFill>
                  <a:schemeClr val="accent2">
                    <a:lumMod val="75000"/>
                  </a:schemeClr>
                </a:solidFill>
                <a:latin typeface="微軟正黑體" pitchFamily="34" charset="-120"/>
                <a:ea typeface="微軟正黑體" pitchFamily="34" charset="-120"/>
              </a:rPr>
              <a:t>STEP-3</a:t>
            </a:r>
            <a:endParaRPr lang="zh-TW" altLang="en-US" sz="1350" dirty="0">
              <a:solidFill>
                <a:srgbClr val="7030A0"/>
              </a:solidFill>
            </a:endParaRPr>
          </a:p>
        </p:txBody>
      </p:sp>
      <p:sp>
        <p:nvSpPr>
          <p:cNvPr id="16" name="矩形 15"/>
          <p:cNvSpPr/>
          <p:nvPr/>
        </p:nvSpPr>
        <p:spPr>
          <a:xfrm>
            <a:off x="2915816" y="1624925"/>
            <a:ext cx="2644787" cy="829963"/>
          </a:xfrm>
          <a:prstGeom prst="rect">
            <a:avLst/>
          </a:prstGeom>
          <a:ln>
            <a:noFill/>
          </a:ln>
        </p:spPr>
        <p:txBody>
          <a:bodyPr wrap="none" lIns="90404" tIns="45208" rIns="90404" bIns="45208">
            <a:spAutoFit/>
          </a:bodyPr>
          <a:lstStyle/>
          <a:p>
            <a:pPr algn="ctr"/>
            <a:r>
              <a:rPr lang="zh-TW" altLang="en-US" sz="4800" dirty="0">
                <a:solidFill>
                  <a:schemeClr val="accent5">
                    <a:lumMod val="50000"/>
                  </a:schemeClr>
                </a:solidFill>
                <a:latin typeface="標楷體" panose="03000509000000000000" pitchFamily="65" charset="-120"/>
                <a:ea typeface="標楷體" panose="03000509000000000000" pitchFamily="65" charset="-120"/>
              </a:rPr>
              <a:t>學習重點</a:t>
            </a:r>
          </a:p>
        </p:txBody>
      </p:sp>
      <p:sp>
        <p:nvSpPr>
          <p:cNvPr id="22" name="矩形 21"/>
          <p:cNvSpPr/>
          <p:nvPr/>
        </p:nvSpPr>
        <p:spPr>
          <a:xfrm>
            <a:off x="4078191" y="4401871"/>
            <a:ext cx="3114949" cy="403957"/>
          </a:xfrm>
          <a:prstGeom prst="rect">
            <a:avLst/>
          </a:prstGeom>
        </p:spPr>
        <p:txBody>
          <a:bodyPr wrap="square">
            <a:spAutoFit/>
          </a:bodyPr>
          <a:lstStyle/>
          <a:p>
            <a:pPr defTabSz="406205">
              <a:buSzPct val="145000"/>
            </a:pPr>
            <a:endParaRPr lang="en-US" altLang="zh-TW" sz="2025" b="1" kern="0" dirty="0">
              <a:solidFill>
                <a:schemeClr val="accent5">
                  <a:lumMod val="50000"/>
                </a:schemeClr>
              </a:solidFill>
              <a:latin typeface="微軟正黑體" pitchFamily="34" charset="-120"/>
              <a:ea typeface="微軟正黑體" pitchFamily="34" charset="-120"/>
              <a:sym typeface="Helvetica Neue"/>
            </a:endParaRPr>
          </a:p>
        </p:txBody>
      </p:sp>
      <p:sp>
        <p:nvSpPr>
          <p:cNvPr id="24" name="內容版面配置區 2"/>
          <p:cNvSpPr txBox="1">
            <a:spLocks/>
          </p:cNvSpPr>
          <p:nvPr/>
        </p:nvSpPr>
        <p:spPr>
          <a:xfrm>
            <a:off x="1654771" y="3518230"/>
            <a:ext cx="5166875" cy="2736304"/>
          </a:xfrm>
          <a:prstGeom prst="rect">
            <a:avLst/>
          </a:prstGeom>
        </p:spPr>
        <p:txBody>
          <a:bodyP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altLang="zh-TW" sz="44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endParaRPr>
          </a:p>
          <a:p>
            <a:pPr marL="446088" marR="0" lvl="0" indent="-446088"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TW" sz="44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rPr>
              <a:t>1.</a:t>
            </a:r>
            <a:r>
              <a:rPr kumimoji="0" lang="zh-TW" altLang="en-US" sz="44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rPr>
              <a:t>學習表現</a:t>
            </a:r>
            <a:endParaRPr kumimoji="0" lang="en-US" altLang="zh-TW" sz="44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endParaRPr>
          </a:p>
          <a:p>
            <a:pPr marL="446088" marR="0" lvl="0" indent="-446088"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TW" sz="44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rPr>
              <a:t>2.</a:t>
            </a:r>
            <a:r>
              <a:rPr kumimoji="0" lang="zh-TW" altLang="en-US" sz="44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rPr>
              <a:t>學習內容</a:t>
            </a:r>
            <a:endParaRPr kumimoji="0" lang="en-US" altLang="zh-TW" sz="44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zh-TW" altLang="en-US" sz="3600" b="0"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p:txBody>
      </p:sp>
      <p:sp>
        <p:nvSpPr>
          <p:cNvPr id="13" name="AutoShape 2" descr="ç®æ¨ãçåçæå°çµæ"/>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898" y="4147990"/>
            <a:ext cx="2301695" cy="2094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60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資料庫圖表 6"/>
          <p:cNvGraphicFramePr/>
          <p:nvPr>
            <p:extLst>
              <p:ext uri="{D42A27DB-BD31-4B8C-83A1-F6EECF244321}">
                <p14:modId xmlns:p14="http://schemas.microsoft.com/office/powerpoint/2010/main" val="3650090737"/>
              </p:ext>
            </p:extLst>
          </p:nvPr>
        </p:nvGraphicFramePr>
        <p:xfrm>
          <a:off x="251520" y="260648"/>
          <a:ext cx="8424936" cy="3976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矩形 10"/>
          <p:cNvSpPr/>
          <p:nvPr/>
        </p:nvSpPr>
        <p:spPr>
          <a:xfrm>
            <a:off x="395536" y="1896604"/>
            <a:ext cx="2350890" cy="504056"/>
          </a:xfrm>
          <a:prstGeom prst="rect">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a:t>
            </a:r>
            <a:r>
              <a:rPr lang="zh-TW" altLang="en-US"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標準</a:t>
            </a:r>
          </a:p>
        </p:txBody>
      </p:sp>
      <p:sp>
        <p:nvSpPr>
          <p:cNvPr id="12" name="矩形 11"/>
          <p:cNvSpPr/>
          <p:nvPr/>
        </p:nvSpPr>
        <p:spPr>
          <a:xfrm>
            <a:off x="3288543" y="620688"/>
            <a:ext cx="2350890" cy="105065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九年一貫</a:t>
            </a:r>
            <a:endParaRPr lang="en-US" altLang="zh-TW" sz="32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zh-TW" altLang="en-US" sz="32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能力指標</a:t>
            </a:r>
            <a:endParaRPr lang="zh-TW" altLang="en-US"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 name="矩形 12"/>
          <p:cNvSpPr/>
          <p:nvPr/>
        </p:nvSpPr>
        <p:spPr>
          <a:xfrm>
            <a:off x="6300192" y="404664"/>
            <a:ext cx="2350890" cy="100811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十二年國較學習重點</a:t>
            </a:r>
            <a:endParaRPr lang="zh-TW" altLang="en-US"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6" name="矩形 15"/>
          <p:cNvSpPr/>
          <p:nvPr/>
        </p:nvSpPr>
        <p:spPr>
          <a:xfrm>
            <a:off x="251520" y="4365104"/>
            <a:ext cx="7920880" cy="1938992"/>
          </a:xfrm>
          <a:prstGeom prst="rect">
            <a:avLst/>
          </a:prstGeom>
        </p:spPr>
        <p:txBody>
          <a:bodyPr wrap="square">
            <a:spAutoFit/>
          </a:bodyPr>
          <a:lstStyle/>
          <a:p>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依各教育階段、各領域</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科目內涵進行發展。 </a:t>
            </a:r>
            <a:endParaRPr lang="en-US" altLang="zh-TW" sz="2400" dirty="0" smtClean="0">
              <a:latin typeface="微軟正黑體" panose="020B0604030504040204" pitchFamily="34" charset="-120"/>
              <a:ea typeface="微軟正黑體" panose="020B0604030504040204" pitchFamily="34" charset="-120"/>
            </a:endParaRPr>
          </a:p>
          <a:p>
            <a:r>
              <a:rPr lang="en-US" altLang="zh-TW" sz="2400" dirty="0" smtClean="0">
                <a:latin typeface="微軟正黑體" panose="020B0604030504040204" pitchFamily="34" charset="-120"/>
                <a:ea typeface="微軟正黑體" panose="020B0604030504040204" pitchFamily="34" charset="-120"/>
              </a:rPr>
              <a:t>2</a:t>
            </a:r>
            <a:r>
              <a:rPr lang="en-US" altLang="zh-TW" sz="2400" dirty="0">
                <a:latin typeface="微軟正黑體" panose="020B0604030504040204" pitchFamily="34" charset="-120"/>
                <a:ea typeface="微軟正黑體" panose="020B0604030504040204" pitchFamily="34" charset="-120"/>
              </a:rPr>
              <a:t>. </a:t>
            </a:r>
            <a:r>
              <a:rPr lang="zh-TW" altLang="en-US" sz="2400" dirty="0">
                <a:latin typeface="微軟正黑體" panose="020B0604030504040204" pitchFamily="34" charset="-120"/>
                <a:ea typeface="微軟正黑體" panose="020B0604030504040204" pitchFamily="34" charset="-120"/>
              </a:rPr>
              <a:t>由「學習表現」、「學習內容」兩個向度組成 </a:t>
            </a:r>
            <a:endParaRPr lang="en-US" altLang="zh-TW" sz="2400" dirty="0" smtClean="0">
              <a:latin typeface="微軟正黑體" panose="020B0604030504040204" pitchFamily="34" charset="-120"/>
              <a:ea typeface="微軟正黑體" panose="020B0604030504040204" pitchFamily="34" charset="-120"/>
            </a:endParaRPr>
          </a:p>
          <a:p>
            <a:r>
              <a:rPr lang="en-US" altLang="zh-TW" sz="2400" dirty="0" smtClean="0">
                <a:latin typeface="微軟正黑體" panose="020B0604030504040204" pitchFamily="34" charset="-120"/>
                <a:ea typeface="微軟正黑體" panose="020B0604030504040204" pitchFamily="34" charset="-120"/>
              </a:rPr>
              <a:t>3</a:t>
            </a:r>
            <a:r>
              <a:rPr lang="en-US" altLang="zh-TW" sz="2400" dirty="0">
                <a:latin typeface="微軟正黑體" panose="020B0604030504040204" pitchFamily="34" charset="-120"/>
                <a:ea typeface="微軟正黑體" panose="020B0604030504040204" pitchFamily="34" charset="-120"/>
              </a:rPr>
              <a:t>. </a:t>
            </a:r>
            <a:r>
              <a:rPr lang="zh-TW" altLang="en-US" sz="2400" dirty="0">
                <a:latin typeface="微軟正黑體" panose="020B0604030504040204" pitchFamily="34" charset="-120"/>
                <a:ea typeface="微軟正黑體" panose="020B0604030504040204" pitchFamily="34" charset="-120"/>
              </a:rPr>
              <a:t>配合教學歷程加以</a:t>
            </a:r>
            <a:r>
              <a:rPr lang="zh-TW" altLang="en-US" sz="2400" dirty="0" smtClean="0">
                <a:latin typeface="微軟正黑體" panose="020B0604030504040204" pitchFamily="34" charset="-120"/>
                <a:ea typeface="微軟正黑體" panose="020B0604030504040204" pitchFamily="34" charset="-120"/>
              </a:rPr>
              <a:t>實踐</a:t>
            </a:r>
            <a:endParaRPr lang="en-US" altLang="zh-TW" sz="2400" dirty="0" smtClean="0">
              <a:latin typeface="微軟正黑體" panose="020B0604030504040204" pitchFamily="34" charset="-120"/>
              <a:ea typeface="微軟正黑體" panose="020B0604030504040204" pitchFamily="34" charset="-120"/>
            </a:endParaRPr>
          </a:p>
          <a:p>
            <a:r>
              <a:rPr lang="en-US" altLang="zh-TW" sz="2400" dirty="0" smtClean="0">
                <a:latin typeface="微軟正黑體" panose="020B0604030504040204" pitchFamily="34" charset="-120"/>
                <a:ea typeface="微軟正黑體" panose="020B0604030504040204" pitchFamily="34" charset="-120"/>
              </a:rPr>
              <a:t>4. </a:t>
            </a:r>
            <a:r>
              <a:rPr lang="zh-TW" altLang="en-US" sz="2400" dirty="0">
                <a:latin typeface="微軟正黑體" panose="020B0604030504040204" pitchFamily="34" charset="-120"/>
                <a:ea typeface="微軟正黑體" panose="020B0604030504040204" pitchFamily="34" charset="-120"/>
              </a:rPr>
              <a:t>學習重點的架構可提供各領域</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科目課程、教材 設計</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r>
              <a:rPr lang="en-US" altLang="zh-TW" sz="2400" dirty="0">
                <a:latin typeface="微軟正黑體" panose="020B0604030504040204" pitchFamily="34" charset="-120"/>
                <a:ea typeface="微軟正黑體" panose="020B0604030504040204" pitchFamily="34" charset="-120"/>
              </a:rPr>
              <a:t> </a:t>
            </a:r>
            <a:r>
              <a:rPr lang="en-US" altLang="zh-TW" sz="2400" dirty="0" smtClean="0">
                <a:latin typeface="微軟正黑體" panose="020B0604030504040204" pitchFamily="34" charset="-120"/>
                <a:ea typeface="微軟正黑體" panose="020B0604030504040204" pitchFamily="34" charset="-120"/>
              </a:rPr>
              <a:t>    </a:t>
            </a:r>
            <a:r>
              <a:rPr lang="zh-TW" altLang="en-US" sz="2400" dirty="0" smtClean="0">
                <a:latin typeface="微軟正黑體" panose="020B0604030504040204" pitchFamily="34" charset="-120"/>
                <a:ea typeface="微軟正黑體" panose="020B0604030504040204" pitchFamily="34" charset="-120"/>
              </a:rPr>
              <a:t>教科書</a:t>
            </a:r>
            <a:r>
              <a:rPr lang="zh-TW" altLang="en-US" sz="2400" dirty="0">
                <a:latin typeface="微軟正黑體" panose="020B0604030504040204" pitchFamily="34" charset="-120"/>
                <a:ea typeface="微軟正黑體" panose="020B0604030504040204" pitchFamily="34" charset="-120"/>
              </a:rPr>
              <a:t>審查及學習評量的彈性。 </a:t>
            </a:r>
          </a:p>
        </p:txBody>
      </p:sp>
    </p:spTree>
    <p:extLst>
      <p:ext uri="{BB962C8B-B14F-4D97-AF65-F5344CB8AC3E}">
        <p14:creationId xmlns:p14="http://schemas.microsoft.com/office/powerpoint/2010/main" val="252993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fade">
                                      <p:cBhvr>
                                        <p:cTn id="16"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73063"/>
            <a:ext cx="8928992" cy="611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7002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582"/>
            <a:ext cx="9144000" cy="6116836"/>
          </a:xfrm>
          <a:prstGeom prst="rect">
            <a:avLst/>
          </a:prstGeom>
        </p:spPr>
      </p:pic>
      <p:sp>
        <p:nvSpPr>
          <p:cNvPr id="3" name="矩形 2"/>
          <p:cNvSpPr/>
          <p:nvPr/>
        </p:nvSpPr>
        <p:spPr>
          <a:xfrm>
            <a:off x="251520" y="548680"/>
            <a:ext cx="8640960" cy="2520280"/>
          </a:xfrm>
          <a:prstGeom prst="rect">
            <a:avLst/>
          </a:prstGeom>
          <a:solidFill>
            <a:srgbClr val="D9969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179512" y="578794"/>
            <a:ext cx="1642497" cy="5688632"/>
          </a:xfrm>
          <a:prstGeom prst="rect">
            <a:avLst/>
          </a:prstGeom>
          <a:solidFill>
            <a:schemeClr val="accent5">
              <a:lumMod val="60000"/>
              <a:lumOff val="40000"/>
              <a:alpha val="4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2906177" y="3702109"/>
            <a:ext cx="4114096" cy="1671107"/>
          </a:xfrm>
          <a:prstGeom prst="rect">
            <a:avLst/>
          </a:prstGeom>
          <a:solidFill>
            <a:schemeClr val="bg1"/>
          </a:solidFill>
          <a:ln w="28575">
            <a:solidFill>
              <a:srgbClr val="8585FF"/>
            </a:solidFill>
          </a:ln>
        </p:spPr>
        <p:style>
          <a:lnRef idx="2">
            <a:schemeClr val="accent5"/>
          </a:lnRef>
          <a:fillRef idx="1">
            <a:schemeClr val="lt1"/>
          </a:fillRef>
          <a:effectRef idx="0">
            <a:schemeClr val="accent5"/>
          </a:effectRef>
          <a:fontRef idx="minor">
            <a:schemeClr val="dk1"/>
          </a:fontRef>
        </p:style>
        <p:txBody>
          <a:bodyPr lIns="68574" tIns="34289" rIns="68574" bIns="34289" rtlCol="0" anchor="ctr"/>
          <a:lstStyle/>
          <a:p>
            <a:pPr algn="ctr"/>
            <a:r>
              <a:rPr lang="zh-TW" altLang="en-US" sz="2400" u="sng" dirty="0" smtClean="0">
                <a:solidFill>
                  <a:srgbClr val="0000AC"/>
                </a:solidFill>
                <a:latin typeface="微軟正黑體" panose="020B0604030504040204" pitchFamily="34" charset="-120"/>
                <a:ea typeface="微軟正黑體" panose="020B0604030504040204" pitchFamily="34" charset="-120"/>
              </a:rPr>
              <a:t>學習重點設定</a:t>
            </a:r>
            <a:endParaRPr lang="en-US" altLang="zh-TW" sz="2400" u="sng" dirty="0" smtClean="0">
              <a:solidFill>
                <a:srgbClr val="0000AC"/>
              </a:solidFill>
              <a:latin typeface="微軟正黑體" panose="020B0604030504040204" pitchFamily="34" charset="-120"/>
              <a:ea typeface="微軟正黑體" panose="020B0604030504040204" pitchFamily="34" charset="-120"/>
            </a:endParaRPr>
          </a:p>
          <a:p>
            <a:r>
              <a:rPr lang="zh-TW" altLang="en-US" sz="2400" dirty="0" smtClean="0">
                <a:solidFill>
                  <a:srgbClr val="0000AC"/>
                </a:solidFill>
                <a:latin typeface="微軟正黑體" panose="020B0604030504040204" pitchFamily="34" charset="-120"/>
                <a:ea typeface="微軟正黑體" panose="020B0604030504040204" pitchFamily="34" charset="-120"/>
              </a:rPr>
              <a:t>請依照學習</a:t>
            </a:r>
            <a:r>
              <a:rPr lang="zh-TW" altLang="en-US" sz="2400" dirty="0">
                <a:solidFill>
                  <a:srgbClr val="0000AC"/>
                </a:solidFill>
                <a:latin typeface="微軟正黑體" panose="020B0604030504040204" pitchFamily="34" charset="-120"/>
                <a:ea typeface="微軟正黑體" panose="020B0604030504040204" pitchFamily="34" charset="-120"/>
              </a:rPr>
              <a:t>內容</a:t>
            </a:r>
            <a:r>
              <a:rPr lang="zh-TW" altLang="en-US" sz="2400" dirty="0" smtClean="0">
                <a:solidFill>
                  <a:srgbClr val="0000AC"/>
                </a:solidFill>
                <a:latin typeface="微軟正黑體" panose="020B0604030504040204" pitchFamily="34" charset="-120"/>
                <a:ea typeface="微軟正黑體" panose="020B0604030504040204" pitchFamily="34" charset="-120"/>
              </a:rPr>
              <a:t>及核心素養，運用牌卡選出可</a:t>
            </a:r>
            <a:r>
              <a:rPr lang="zh-TW" altLang="en-US" sz="2400" dirty="0">
                <a:solidFill>
                  <a:srgbClr val="0000AC"/>
                </a:solidFill>
                <a:latin typeface="微軟正黑體" panose="020B0604030504040204" pitchFamily="34" charset="-120"/>
                <a:ea typeface="微軟正黑體" panose="020B0604030504040204" pitchFamily="34" charset="-120"/>
              </a:rPr>
              <a:t>建構</a:t>
            </a:r>
            <a:r>
              <a:rPr lang="zh-TW" altLang="en-US" sz="2400" dirty="0" smtClean="0">
                <a:solidFill>
                  <a:srgbClr val="0000AC"/>
                </a:solidFill>
                <a:latin typeface="微軟正黑體" panose="020B0604030504040204" pitchFamily="34" charset="-120"/>
                <a:ea typeface="微軟正黑體" panose="020B0604030504040204" pitchFamily="34" charset="-120"/>
              </a:rPr>
              <a:t>相關素養的</a:t>
            </a:r>
            <a:r>
              <a:rPr lang="zh-TW" altLang="en-US" sz="2800" b="1" dirty="0" smtClean="0">
                <a:solidFill>
                  <a:srgbClr val="0000AC"/>
                </a:solidFill>
                <a:latin typeface="微軟正黑體" panose="020B0604030504040204" pitchFamily="34" charset="-120"/>
                <a:ea typeface="微軟正黑體" panose="020B0604030504040204" pitchFamily="34" charset="-120"/>
              </a:rPr>
              <a:t>學習表現</a:t>
            </a:r>
            <a:endParaRPr lang="en-US" altLang="zh-TW" sz="2400" dirty="0" smtClean="0">
              <a:solidFill>
                <a:srgbClr val="0000AC"/>
              </a:solidFill>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179512" y="148570"/>
            <a:ext cx="1554539"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zh-TW" altLang="en-US" sz="2000" dirty="0" smtClean="0"/>
              <a:t>工具表單</a:t>
            </a:r>
            <a:r>
              <a:rPr lang="en-US" altLang="zh-TW" sz="2000" dirty="0" smtClean="0"/>
              <a:t>(2)</a:t>
            </a:r>
            <a:endParaRPr lang="zh-TW" altLang="en-US" sz="2000" dirty="0"/>
          </a:p>
        </p:txBody>
      </p:sp>
    </p:spTree>
    <p:extLst>
      <p:ext uri="{BB962C8B-B14F-4D97-AF65-F5344CB8AC3E}">
        <p14:creationId xmlns:p14="http://schemas.microsoft.com/office/powerpoint/2010/main" val="4423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txBox="1">
            <a:spLocks/>
          </p:cNvSpPr>
          <p:nvPr/>
        </p:nvSpPr>
        <p:spPr>
          <a:xfrm>
            <a:off x="2948941" y="5646421"/>
            <a:ext cx="5847707" cy="251557"/>
          </a:xfrm>
          <a:prstGeom prst="rect">
            <a:avLst/>
          </a:prstGeom>
        </p:spPr>
        <p:txBody>
          <a:bodyPr vert="horz" lIns="68579" tIns="34289" rIns="68579" bIns="34289" rtlCol="0" anchor="ctr"/>
          <a:lstStyle>
            <a:defPPr>
              <a:defRPr lang="en-US"/>
            </a:defPPr>
            <a:lvl1pPr marL="0" algn="l"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42892">
              <a:defRPr/>
            </a:pPr>
            <a:r>
              <a:rPr lang="en-US" altLang="zh-TW" sz="1500" b="1" dirty="0">
                <a:solidFill>
                  <a:prstClr val="black">
                    <a:tint val="75000"/>
                  </a:prstClr>
                </a:solidFill>
                <a:latin typeface="Century Gothic" panose="020B0502020202020204"/>
                <a:ea typeface="新細明體" panose="02020500000000000000" pitchFamily="18" charset="-120"/>
              </a:rPr>
              <a:t>ASK</a:t>
            </a:r>
            <a:r>
              <a:rPr lang="zh-TW" altLang="en-US" sz="1500" b="1" dirty="0">
                <a:solidFill>
                  <a:prstClr val="black">
                    <a:tint val="75000"/>
                  </a:prstClr>
                </a:solidFill>
                <a:latin typeface="Century Gothic" panose="020B0502020202020204"/>
                <a:ea typeface="新細明體" panose="02020500000000000000" pitchFamily="18" charset="-120"/>
              </a:rPr>
              <a:t>愛思客團隊開發設計</a:t>
            </a:r>
            <a:r>
              <a:rPr lang="en-US" altLang="zh-TW" sz="1500" b="1" dirty="0">
                <a:solidFill>
                  <a:prstClr val="black">
                    <a:tint val="75000"/>
                  </a:prstClr>
                </a:solidFill>
                <a:latin typeface="Century Gothic" panose="020B0502020202020204"/>
                <a:ea typeface="新細明體" panose="02020500000000000000" pitchFamily="18" charset="-120"/>
              </a:rPr>
              <a:t>2017</a:t>
            </a:r>
            <a:endParaRPr lang="zh-TW" altLang="en-US" sz="1500" b="1" dirty="0">
              <a:solidFill>
                <a:prstClr val="black">
                  <a:tint val="75000"/>
                </a:prstClr>
              </a:solidFill>
              <a:latin typeface="Century Gothic" panose="020B0502020202020204"/>
              <a:ea typeface="新細明體" panose="02020500000000000000" pitchFamily="18" charset="-120"/>
            </a:endParaRPr>
          </a:p>
        </p:txBody>
      </p:sp>
      <p:grpSp>
        <p:nvGrpSpPr>
          <p:cNvPr id="2" name="群組 4"/>
          <p:cNvGrpSpPr/>
          <p:nvPr/>
        </p:nvGrpSpPr>
        <p:grpSpPr>
          <a:xfrm rot="10800000">
            <a:off x="6358426" y="857251"/>
            <a:ext cx="2785574" cy="1740463"/>
            <a:chOff x="5725869" y="669113"/>
            <a:chExt cx="8148437" cy="4604961"/>
          </a:xfrm>
        </p:grpSpPr>
        <p:sp>
          <p:nvSpPr>
            <p:cNvPr id="6" name="矩形 5"/>
            <p:cNvSpPr/>
            <p:nvPr/>
          </p:nvSpPr>
          <p:spPr>
            <a:xfrm>
              <a:off x="5725869" y="2807749"/>
              <a:ext cx="2433001" cy="209125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TW" altLang="en-US" sz="1350">
                <a:solidFill>
                  <a:prstClr val="white"/>
                </a:solidFill>
                <a:latin typeface="Calibri"/>
                <a:ea typeface="新細明體" panose="02020500000000000000" pitchFamily="18" charset="-120"/>
              </a:endParaRPr>
            </a:p>
          </p:txBody>
        </p:sp>
        <p:grpSp>
          <p:nvGrpSpPr>
            <p:cNvPr id="3" name="群組 6"/>
            <p:cNvGrpSpPr/>
            <p:nvPr/>
          </p:nvGrpSpPr>
          <p:grpSpPr>
            <a:xfrm>
              <a:off x="6465213" y="669113"/>
              <a:ext cx="7409093" cy="4604961"/>
              <a:chOff x="1519388" y="1403882"/>
              <a:chExt cx="7409093" cy="4604961"/>
            </a:xfrm>
          </p:grpSpPr>
          <p:sp>
            <p:nvSpPr>
              <p:cNvPr id="8" name="矩形 7"/>
              <p:cNvSpPr/>
              <p:nvPr/>
            </p:nvSpPr>
            <p:spPr>
              <a:xfrm>
                <a:off x="4577592" y="3257980"/>
                <a:ext cx="4350889" cy="152450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TW" altLang="en-US" sz="1350">
                  <a:solidFill>
                    <a:prstClr val="white"/>
                  </a:solidFill>
                  <a:latin typeface="Calibri"/>
                  <a:ea typeface="新細明體" panose="02020500000000000000" pitchFamily="18" charset="-120"/>
                </a:endParaRPr>
              </a:p>
            </p:txBody>
          </p:sp>
          <p:grpSp>
            <p:nvGrpSpPr>
              <p:cNvPr id="5" name="群組 8"/>
              <p:cNvGrpSpPr/>
              <p:nvPr/>
            </p:nvGrpSpPr>
            <p:grpSpPr>
              <a:xfrm>
                <a:off x="1519388" y="1403882"/>
                <a:ext cx="4182260" cy="4604961"/>
                <a:chOff x="1519388" y="1403882"/>
                <a:chExt cx="4182260" cy="4604961"/>
              </a:xfrm>
            </p:grpSpPr>
            <p:sp>
              <p:nvSpPr>
                <p:cNvPr id="10" name="矩形 9"/>
                <p:cNvSpPr/>
                <p:nvPr/>
              </p:nvSpPr>
              <p:spPr>
                <a:xfrm>
                  <a:off x="3181648" y="3848843"/>
                  <a:ext cx="2520000" cy="216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TW" altLang="en-US" sz="1350">
                    <a:solidFill>
                      <a:prstClr val="white"/>
                    </a:solidFill>
                    <a:latin typeface="Calibri"/>
                    <a:ea typeface="新細明體" panose="02020500000000000000" pitchFamily="18" charset="-120"/>
                  </a:endParaRPr>
                </a:p>
              </p:txBody>
            </p:sp>
            <p:sp>
              <p:nvSpPr>
                <p:cNvPr id="11" name="矩形 10"/>
                <p:cNvSpPr/>
                <p:nvPr/>
              </p:nvSpPr>
              <p:spPr>
                <a:xfrm>
                  <a:off x="1519388" y="1403882"/>
                  <a:ext cx="1693658" cy="220259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TW" altLang="en-US" sz="1350">
                    <a:solidFill>
                      <a:prstClr val="white"/>
                    </a:solidFill>
                    <a:latin typeface="Calibri"/>
                    <a:ea typeface="新細明體" panose="02020500000000000000" pitchFamily="18" charset="-120"/>
                  </a:endParaRPr>
                </a:p>
              </p:txBody>
            </p:sp>
            <p:sp>
              <p:nvSpPr>
                <p:cNvPr id="12" name="矩形 11"/>
                <p:cNvSpPr/>
                <p:nvPr/>
              </p:nvSpPr>
              <p:spPr>
                <a:xfrm>
                  <a:off x="2554888" y="2872611"/>
                  <a:ext cx="2111256" cy="166750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TW" altLang="en-US" sz="1350">
                    <a:solidFill>
                      <a:prstClr val="white"/>
                    </a:solidFill>
                    <a:latin typeface="Calibri"/>
                    <a:ea typeface="新細明體" panose="02020500000000000000" pitchFamily="18" charset="-120"/>
                  </a:endParaRPr>
                </a:p>
              </p:txBody>
            </p:sp>
          </p:grpSp>
        </p:grpSp>
      </p:grpSp>
      <p:pic>
        <p:nvPicPr>
          <p:cNvPr id="14" name="圖片 13"/>
          <p:cNvPicPr>
            <a:picLocks noChangeAspect="1"/>
          </p:cNvPicPr>
          <p:nvPr/>
        </p:nvPicPr>
        <p:blipFill>
          <a:blip r:embed="rId3" cstate="print">
            <a:extLst>
              <a:ext uri="{BEBA8EAE-BF5A-486C-A8C5-ECC9F3942E4B}">
                <a14:imgProps xmlns:a14="http://schemas.microsoft.com/office/drawing/2010/main">
                  <a14:imgLayer r:embed="rId4">
                    <a14:imgEffect>
                      <a14:backgroundRemoval t="9921" b="95370" l="2594" r="93106">
                        <a14:foregroundMark x1="45939" y1="24735" x2="45939" y2="24735"/>
                        <a14:foregroundMark x1="48737" y1="25661" x2="48737" y2="25661"/>
                        <a14:foregroundMark x1="51809" y1="24603" x2="51809" y2="24603"/>
                        <a14:foregroundMark x1="79522" y1="23677" x2="79522" y2="23677"/>
                        <a14:foregroundMark x1="83345" y1="21296" x2="83345" y2="21296"/>
                        <a14:foregroundMark x1="86212" y1="14815" x2="86212" y2="14815"/>
                        <a14:foregroundMark x1="42253" y1="78439" x2="42253" y2="78439"/>
                        <a14:foregroundMark x1="40068" y1="78439" x2="40068" y2="78439"/>
                        <a14:foregroundMark x1="39113" y1="81746" x2="39113" y2="81746"/>
                        <a14:foregroundMark x1="40819" y1="84524" x2="40819" y2="84524"/>
                        <a14:foregroundMark x1="42116" y1="85847" x2="42116" y2="85847"/>
                        <a14:foregroundMark x1="45256" y1="87302" x2="45256" y2="87302"/>
                        <a14:foregroundMark x1="47850" y1="86640" x2="47850" y2="86640"/>
                        <a14:foregroundMark x1="52423" y1="85847" x2="52423" y2="85847"/>
                        <a14:backgroundMark x1="46826" y1="83995" x2="46826" y2="83995"/>
                        <a14:backgroundMark x1="47031" y1="80556" x2="47031" y2="80556"/>
                      </a14:backgroundRemoval>
                    </a14:imgEffect>
                  </a14:imgLayer>
                </a14:imgProps>
              </a:ext>
              <a:ext uri="{28A0092B-C50C-407E-A947-70E740481C1C}">
                <a14:useLocalDpi xmlns:a14="http://schemas.microsoft.com/office/drawing/2010/main" val="0"/>
              </a:ext>
            </a:extLst>
          </a:blip>
          <a:stretch>
            <a:fillRect/>
          </a:stretch>
        </p:blipFill>
        <p:spPr>
          <a:xfrm>
            <a:off x="7271936" y="912856"/>
            <a:ext cx="1944825" cy="1003610"/>
          </a:xfrm>
          <a:prstGeom prst="rect">
            <a:avLst/>
          </a:prstGeom>
        </p:spPr>
      </p:pic>
      <p:sp>
        <p:nvSpPr>
          <p:cNvPr id="15" name="矩形 14"/>
          <p:cNvSpPr/>
          <p:nvPr/>
        </p:nvSpPr>
        <p:spPr>
          <a:xfrm>
            <a:off x="1019566" y="1327382"/>
            <a:ext cx="1196479" cy="704037"/>
          </a:xfrm>
          <a:prstGeom prst="rect">
            <a:avLst/>
          </a:prstGeom>
        </p:spPr>
        <p:txBody>
          <a:bodyPr wrap="none" lIns="68579" tIns="34289" rIns="68579" bIns="34289">
            <a:spAutoFit/>
          </a:bodyPr>
          <a:lstStyle/>
          <a:p>
            <a:r>
              <a:rPr lang="zh-TW" altLang="en-US" sz="4125" b="1" dirty="0" smtClean="0">
                <a:solidFill>
                  <a:srgbClr val="002060"/>
                </a:solidFill>
                <a:latin typeface="微軟正黑體" panose="020B0604030504040204" pitchFamily="34" charset="-120"/>
                <a:ea typeface="微軟正黑體" panose="020B0604030504040204" pitchFamily="34" charset="-120"/>
                <a:cs typeface="+mj-cs"/>
              </a:rPr>
              <a:t>目標</a:t>
            </a:r>
            <a:endParaRPr lang="zh-TW" altLang="en-US" sz="1350" dirty="0">
              <a:solidFill>
                <a:srgbClr val="002060"/>
              </a:solidFill>
            </a:endParaRPr>
          </a:p>
        </p:txBody>
      </p:sp>
      <p:sp>
        <p:nvSpPr>
          <p:cNvPr id="17" name="內容版面配置區 16"/>
          <p:cNvSpPr>
            <a:spLocks noGrp="1"/>
          </p:cNvSpPr>
          <p:nvPr>
            <p:ph idx="1"/>
          </p:nvPr>
        </p:nvSpPr>
        <p:spPr>
          <a:xfrm>
            <a:off x="194311" y="2226469"/>
            <a:ext cx="8696942" cy="3263504"/>
          </a:xfrm>
        </p:spPr>
        <p:txBody>
          <a:bodyPr>
            <a:normAutofit/>
          </a:bodyPr>
          <a:lstStyle/>
          <a:p>
            <a:r>
              <a:rPr lang="zh-TW" altLang="en-US" sz="3000" dirty="0">
                <a:solidFill>
                  <a:srgbClr val="002060"/>
                </a:solidFill>
                <a:latin typeface="微軟正黑體" panose="020B0604030504040204" pitchFamily="34" charset="-120"/>
                <a:ea typeface="微軟正黑體" panose="020B0604030504040204" pitchFamily="34" charset="-120"/>
              </a:rPr>
              <a:t>能掌握「</a:t>
            </a:r>
            <a:r>
              <a:rPr lang="zh-TW" altLang="en-US" sz="3000" b="1" dirty="0">
                <a:solidFill>
                  <a:srgbClr val="C00000"/>
                </a:solidFill>
                <a:latin typeface="微軟正黑體" panose="020B0604030504040204" pitchFamily="34" charset="-120"/>
                <a:ea typeface="微軟正黑體" panose="020B0604030504040204" pitchFamily="34" charset="-120"/>
              </a:rPr>
              <a:t>素養導向</a:t>
            </a:r>
            <a:r>
              <a:rPr lang="zh-TW" altLang="en-US" sz="3000" dirty="0" smtClean="0">
                <a:solidFill>
                  <a:srgbClr val="002060"/>
                </a:solidFill>
                <a:latin typeface="微軟正黑體" panose="020B0604030504040204" pitchFamily="34" charset="-120"/>
                <a:ea typeface="微軟正黑體" panose="020B0604030504040204" pitchFamily="34" charset="-120"/>
              </a:rPr>
              <a:t>」課程</a:t>
            </a:r>
            <a:r>
              <a:rPr lang="zh-TW" altLang="en-US" sz="3000" dirty="0">
                <a:solidFill>
                  <a:srgbClr val="002060"/>
                </a:solidFill>
                <a:latin typeface="微軟正黑體" panose="020B0604030504040204" pitchFamily="34" charset="-120"/>
                <a:ea typeface="微軟正黑體" panose="020B0604030504040204" pitchFamily="34" charset="-120"/>
              </a:rPr>
              <a:t>的精神</a:t>
            </a:r>
            <a:endParaRPr lang="en-US" altLang="zh-TW" sz="3000" dirty="0">
              <a:solidFill>
                <a:srgbClr val="002060"/>
              </a:solidFill>
              <a:latin typeface="微軟正黑體" panose="020B0604030504040204" pitchFamily="34" charset="-120"/>
              <a:ea typeface="微軟正黑體" panose="020B0604030504040204" pitchFamily="34" charset="-120"/>
            </a:endParaRPr>
          </a:p>
          <a:p>
            <a:r>
              <a:rPr lang="zh-TW" altLang="en-US" sz="3000" dirty="0">
                <a:solidFill>
                  <a:srgbClr val="002060"/>
                </a:solidFill>
                <a:latin typeface="微軟正黑體" panose="020B0604030504040204" pitchFamily="34" charset="-120"/>
                <a:ea typeface="微軟正黑體" panose="020B0604030504040204" pitchFamily="34" charset="-120"/>
              </a:rPr>
              <a:t>能</a:t>
            </a:r>
            <a:r>
              <a:rPr lang="zh-TW" altLang="en-US" sz="3000" dirty="0" smtClean="0">
                <a:solidFill>
                  <a:srgbClr val="002060"/>
                </a:solidFill>
                <a:latin typeface="微軟正黑體" panose="020B0604030504040204" pitchFamily="34" charset="-120"/>
                <a:ea typeface="微軟正黑體" panose="020B0604030504040204" pitchFamily="34" charset="-120"/>
              </a:rPr>
              <a:t>掌握素養</a:t>
            </a:r>
            <a:r>
              <a:rPr lang="zh-TW" altLang="en-US" sz="3000" dirty="0">
                <a:solidFill>
                  <a:srgbClr val="002060"/>
                </a:solidFill>
                <a:latin typeface="微軟正黑體" panose="020B0604030504040204" pitchFamily="34" charset="-120"/>
                <a:ea typeface="微軟正黑體" panose="020B0604030504040204" pitchFamily="34" charset="-120"/>
              </a:rPr>
              <a:t>課程設計的</a:t>
            </a:r>
            <a:r>
              <a:rPr lang="zh-TW" altLang="en-US" sz="3000" b="1" dirty="0">
                <a:solidFill>
                  <a:srgbClr val="C00000"/>
                </a:solidFill>
                <a:latin typeface="微軟正黑體" panose="020B0604030504040204" pitchFamily="34" charset="-120"/>
                <a:ea typeface="微軟正黑體" panose="020B0604030504040204" pitchFamily="34" charset="-120"/>
              </a:rPr>
              <a:t>完整流程</a:t>
            </a:r>
            <a:endParaRPr lang="en-US" altLang="zh-TW" sz="3000" b="1" dirty="0">
              <a:solidFill>
                <a:srgbClr val="C00000"/>
              </a:solidFill>
              <a:latin typeface="微軟正黑體" panose="020B0604030504040204" pitchFamily="34" charset="-120"/>
              <a:ea typeface="微軟正黑體" panose="020B0604030504040204" pitchFamily="34" charset="-120"/>
            </a:endParaRPr>
          </a:p>
          <a:p>
            <a:r>
              <a:rPr lang="zh-TW" altLang="en-US" sz="3000" dirty="0">
                <a:solidFill>
                  <a:srgbClr val="002060"/>
                </a:solidFill>
                <a:latin typeface="微軟正黑體" panose="020B0604030504040204" pitchFamily="34" charset="-120"/>
                <a:ea typeface="微軟正黑體" panose="020B0604030504040204" pitchFamily="34" charset="-120"/>
              </a:rPr>
              <a:t>使用「</a:t>
            </a:r>
            <a:r>
              <a:rPr lang="zh-TW" altLang="en-US" sz="3000" b="1" dirty="0">
                <a:solidFill>
                  <a:srgbClr val="C00000"/>
                </a:solidFill>
                <a:latin typeface="微軟正黑體" panose="020B0604030504040204" pitchFamily="34" charset="-120"/>
                <a:ea typeface="微軟正黑體" panose="020B0604030504040204" pitchFamily="34" charset="-120"/>
              </a:rPr>
              <a:t>核心問題</a:t>
            </a:r>
            <a:r>
              <a:rPr lang="zh-TW" altLang="en-US" sz="3000" dirty="0">
                <a:solidFill>
                  <a:srgbClr val="002060"/>
                </a:solidFill>
                <a:latin typeface="微軟正黑體" panose="020B0604030504040204" pitchFamily="34" charset="-120"/>
                <a:ea typeface="微軟正黑體" panose="020B0604030504040204" pitchFamily="34" charset="-120"/>
              </a:rPr>
              <a:t>」來發展課程</a:t>
            </a:r>
            <a:endParaRPr lang="en-US" altLang="zh-TW" sz="3000" dirty="0">
              <a:solidFill>
                <a:srgbClr val="002060"/>
              </a:solidFill>
              <a:latin typeface="微軟正黑體" panose="020B0604030504040204" pitchFamily="34" charset="-120"/>
              <a:ea typeface="微軟正黑體" panose="020B0604030504040204" pitchFamily="34" charset="-120"/>
            </a:endParaRPr>
          </a:p>
          <a:p>
            <a:r>
              <a:rPr lang="zh-TW" altLang="en-US" sz="3000" dirty="0">
                <a:solidFill>
                  <a:srgbClr val="002060"/>
                </a:solidFill>
                <a:latin typeface="微軟正黑體" panose="020B0604030504040204" pitchFamily="34" charset="-120"/>
                <a:ea typeface="微軟正黑體" panose="020B0604030504040204" pitchFamily="34" charset="-120"/>
              </a:rPr>
              <a:t>能實際</a:t>
            </a:r>
            <a:r>
              <a:rPr lang="zh-TW" altLang="en-US" sz="3000" dirty="0" smtClean="0">
                <a:solidFill>
                  <a:srgbClr val="002060"/>
                </a:solidFill>
                <a:latin typeface="微軟正黑體" panose="020B0604030504040204" pitchFamily="34" charset="-120"/>
                <a:ea typeface="微軟正黑體" panose="020B0604030504040204" pitchFamily="34" charset="-120"/>
              </a:rPr>
              <a:t>體驗素養</a:t>
            </a:r>
            <a:r>
              <a:rPr lang="zh-TW" altLang="en-US" sz="3000" dirty="0">
                <a:solidFill>
                  <a:srgbClr val="002060"/>
                </a:solidFill>
                <a:latin typeface="微軟正黑體" panose="020B0604030504040204" pitchFamily="34" charset="-120"/>
                <a:ea typeface="微軟正黑體" panose="020B0604030504040204" pitchFamily="34" charset="-120"/>
              </a:rPr>
              <a:t>導向課程設計，並</a:t>
            </a:r>
            <a:r>
              <a:rPr lang="zh-TW" altLang="en-US" sz="3000" b="1" dirty="0">
                <a:solidFill>
                  <a:srgbClr val="C00000"/>
                </a:solidFill>
                <a:latin typeface="微軟正黑體" panose="020B0604030504040204" pitchFamily="34" charset="-120"/>
                <a:ea typeface="微軟正黑體" panose="020B0604030504040204" pitchFamily="34" charset="-120"/>
              </a:rPr>
              <a:t>產出課程脈絡</a:t>
            </a:r>
            <a:endParaRPr lang="en-US" altLang="zh-TW" sz="3000" b="1" dirty="0">
              <a:solidFill>
                <a:srgbClr val="C00000"/>
              </a:solidFill>
              <a:latin typeface="微軟正黑體" panose="020B0604030504040204" pitchFamily="34" charset="-120"/>
              <a:ea typeface="微軟正黑體" panose="020B0604030504040204" pitchFamily="34" charset="-120"/>
            </a:endParaRPr>
          </a:p>
          <a:p>
            <a:endParaRPr lang="en-US" altLang="zh-TW" sz="2700" dirty="0"/>
          </a:p>
        </p:txBody>
      </p:sp>
    </p:spTree>
    <p:extLst>
      <p:ext uri="{BB962C8B-B14F-4D97-AF65-F5344CB8AC3E}">
        <p14:creationId xmlns:p14="http://schemas.microsoft.com/office/powerpoint/2010/main" val="16636738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6271" y="186842"/>
            <a:ext cx="4054475"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標題 3"/>
          <p:cNvSpPr txBox="1">
            <a:spLocks/>
          </p:cNvSpPr>
          <p:nvPr/>
        </p:nvSpPr>
        <p:spPr>
          <a:xfrm>
            <a:off x="587884" y="3653416"/>
            <a:ext cx="7772400" cy="1021556"/>
          </a:xfrm>
          <a:prstGeom prst="rect">
            <a:avLst/>
          </a:prstGeom>
        </p:spPr>
        <p:txBody>
          <a:bodyPr lIns="90404" tIns="45208" rIns="90404" bIns="45208">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TW" sz="3300" b="1" dirty="0">
                <a:solidFill>
                  <a:srgbClr val="EEECE1">
                    <a:lumMod val="50000"/>
                  </a:srgbClr>
                </a:solidFill>
              </a:rPr>
              <a:t/>
            </a:r>
            <a:br>
              <a:rPr lang="en-US" altLang="zh-TW" sz="3300" b="1" dirty="0">
                <a:solidFill>
                  <a:srgbClr val="EEECE1">
                    <a:lumMod val="50000"/>
                  </a:srgbClr>
                </a:solidFill>
              </a:rPr>
            </a:br>
            <a:endParaRPr lang="zh-TW" altLang="en-US" sz="3300" b="1" dirty="0">
              <a:solidFill>
                <a:srgbClr val="EEECE1">
                  <a:lumMod val="50000"/>
                </a:srgbClr>
              </a:solidFill>
            </a:endParaRPr>
          </a:p>
        </p:txBody>
      </p:sp>
      <p:sp>
        <p:nvSpPr>
          <p:cNvPr id="15" name="矩形 14"/>
          <p:cNvSpPr/>
          <p:nvPr/>
        </p:nvSpPr>
        <p:spPr>
          <a:xfrm>
            <a:off x="320551" y="1578758"/>
            <a:ext cx="2526164" cy="922296"/>
          </a:xfrm>
          <a:prstGeom prst="rect">
            <a:avLst/>
          </a:prstGeom>
          <a:noFill/>
        </p:spPr>
        <p:txBody>
          <a:bodyPr wrap="none" lIns="90404" tIns="45208" rIns="90404" bIns="45208">
            <a:spAutoFit/>
          </a:bodyPr>
          <a:lstStyle/>
          <a:p>
            <a:r>
              <a:rPr lang="en-US" altLang="zh-TW" sz="5400" b="1" dirty="0" smtClean="0">
                <a:solidFill>
                  <a:schemeClr val="accent2">
                    <a:lumMod val="75000"/>
                  </a:schemeClr>
                </a:solidFill>
                <a:latin typeface="微軟正黑體" pitchFamily="34" charset="-120"/>
                <a:ea typeface="微軟正黑體" pitchFamily="34" charset="-120"/>
              </a:rPr>
              <a:t>STEP-4</a:t>
            </a:r>
            <a:endParaRPr lang="zh-TW" altLang="en-US" sz="1350" dirty="0">
              <a:solidFill>
                <a:srgbClr val="7030A0"/>
              </a:solidFill>
            </a:endParaRPr>
          </a:p>
        </p:txBody>
      </p:sp>
      <p:sp>
        <p:nvSpPr>
          <p:cNvPr id="16" name="矩形 15"/>
          <p:cNvSpPr/>
          <p:nvPr/>
        </p:nvSpPr>
        <p:spPr>
          <a:xfrm>
            <a:off x="2915816" y="1624925"/>
            <a:ext cx="2644786" cy="829963"/>
          </a:xfrm>
          <a:prstGeom prst="rect">
            <a:avLst/>
          </a:prstGeom>
          <a:ln>
            <a:noFill/>
          </a:ln>
        </p:spPr>
        <p:txBody>
          <a:bodyPr wrap="none" lIns="90404" tIns="45208" rIns="90404" bIns="45208">
            <a:spAutoFit/>
          </a:bodyPr>
          <a:lstStyle/>
          <a:p>
            <a:pPr algn="ctr"/>
            <a:r>
              <a:rPr lang="zh-TW" altLang="en-US" sz="4800" dirty="0" smtClean="0">
                <a:solidFill>
                  <a:schemeClr val="accent5">
                    <a:lumMod val="50000"/>
                  </a:schemeClr>
                </a:solidFill>
                <a:latin typeface="標楷體" panose="03000509000000000000" pitchFamily="65" charset="-120"/>
                <a:ea typeface="標楷體" panose="03000509000000000000" pitchFamily="65" charset="-120"/>
              </a:rPr>
              <a:t>學習</a:t>
            </a:r>
            <a:r>
              <a:rPr lang="zh-TW" altLang="en-US" sz="4800" dirty="0">
                <a:solidFill>
                  <a:schemeClr val="accent5">
                    <a:lumMod val="50000"/>
                  </a:schemeClr>
                </a:solidFill>
                <a:latin typeface="標楷體" panose="03000509000000000000" pitchFamily="65" charset="-120"/>
                <a:ea typeface="標楷體" panose="03000509000000000000" pitchFamily="65" charset="-120"/>
              </a:rPr>
              <a:t>目標</a:t>
            </a:r>
          </a:p>
        </p:txBody>
      </p:sp>
      <p:sp>
        <p:nvSpPr>
          <p:cNvPr id="22" name="矩形 21"/>
          <p:cNvSpPr/>
          <p:nvPr/>
        </p:nvSpPr>
        <p:spPr>
          <a:xfrm>
            <a:off x="4078191" y="4401871"/>
            <a:ext cx="3114949" cy="403957"/>
          </a:xfrm>
          <a:prstGeom prst="rect">
            <a:avLst/>
          </a:prstGeom>
        </p:spPr>
        <p:txBody>
          <a:bodyPr wrap="square">
            <a:spAutoFit/>
          </a:bodyPr>
          <a:lstStyle/>
          <a:p>
            <a:pPr defTabSz="406205">
              <a:buSzPct val="145000"/>
            </a:pPr>
            <a:endParaRPr lang="en-US" altLang="zh-TW" sz="2025" b="1" kern="0" dirty="0">
              <a:solidFill>
                <a:schemeClr val="accent5">
                  <a:lumMod val="50000"/>
                </a:schemeClr>
              </a:solidFill>
              <a:latin typeface="微軟正黑體" pitchFamily="34" charset="-120"/>
              <a:ea typeface="微軟正黑體" pitchFamily="34" charset="-120"/>
              <a:sym typeface="Helvetica Neue"/>
            </a:endParaRPr>
          </a:p>
        </p:txBody>
      </p:sp>
      <p:sp>
        <p:nvSpPr>
          <p:cNvPr id="13" name="AutoShape 2" descr="ç®æ¨ãçåçæå°çµæ"/>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4098" name="Picture 2"/>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923928" y="4008365"/>
            <a:ext cx="4182179" cy="2659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內容版面配置區 2"/>
          <p:cNvSpPr txBox="1">
            <a:spLocks/>
          </p:cNvSpPr>
          <p:nvPr/>
        </p:nvSpPr>
        <p:spPr>
          <a:xfrm>
            <a:off x="467544" y="4541956"/>
            <a:ext cx="7042307" cy="1805266"/>
          </a:xfrm>
          <a:prstGeom prst="rect">
            <a:avLst/>
          </a:prstGeo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altLang="zh-TW" sz="40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zh-TW" altLang="en-US" sz="4400" dirty="0">
                <a:latin typeface="微軟正黑體" panose="020B0604030504040204" pitchFamily="34" charset="-120"/>
                <a:ea typeface="微軟正黑體" panose="020B0604030504040204" pitchFamily="34" charset="-120"/>
              </a:rPr>
              <a:t>雙向細目表之對應</a:t>
            </a:r>
            <a:endParaRPr kumimoji="0" lang="zh-TW" altLang="en-US" sz="3200" b="0"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18363787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9375" y="2226017"/>
            <a:ext cx="6611987" cy="3500452"/>
          </a:xfrm>
        </p:spPr>
        <p:txBody>
          <a:bodyPr>
            <a:normAutofit/>
          </a:bodyPr>
          <a:lstStyle/>
          <a:p>
            <a:pPr marL="0" indent="0">
              <a:buNone/>
            </a:pPr>
            <a:endParaRPr lang="en-US" altLang="zh-TW" sz="3000" dirty="0">
              <a:latin typeface="微軟正黑體" panose="020B0604030504040204" pitchFamily="34" charset="-120"/>
              <a:ea typeface="微軟正黑體" panose="020B0604030504040204" pitchFamily="34" charset="-120"/>
            </a:endParaRPr>
          </a:p>
          <a:p>
            <a:pPr marL="0" indent="0">
              <a:buNone/>
            </a:pPr>
            <a:endParaRPr lang="en-US" altLang="zh-TW" sz="3000" dirty="0">
              <a:latin typeface="微軟正黑體" panose="020B0604030504040204" pitchFamily="34" charset="-120"/>
              <a:ea typeface="微軟正黑體" panose="020B0604030504040204" pitchFamily="34" charset="-120"/>
            </a:endParaRPr>
          </a:p>
          <a:p>
            <a:pPr marL="0" indent="0">
              <a:buNone/>
            </a:pPr>
            <a:endParaRPr lang="en-US" altLang="zh-TW" sz="3000" dirty="0">
              <a:latin typeface="微軟正黑體" panose="020B0604030504040204" pitchFamily="34" charset="-120"/>
              <a:ea typeface="微軟正黑體" panose="020B0604030504040204" pitchFamily="34" charset="-120"/>
            </a:endParaRPr>
          </a:p>
          <a:p>
            <a:pPr marL="0" indent="0">
              <a:buNone/>
            </a:pPr>
            <a:endParaRPr lang="en-US" altLang="zh-TW" sz="3000" dirty="0">
              <a:latin typeface="微軟正黑體" panose="020B0604030504040204" pitchFamily="34" charset="-120"/>
              <a:ea typeface="微軟正黑體" panose="020B0604030504040204" pitchFamily="34" charset="-120"/>
            </a:endParaRPr>
          </a:p>
          <a:p>
            <a:pPr marL="0" indent="0">
              <a:buNone/>
            </a:pPr>
            <a:endParaRPr lang="en-US" altLang="zh-TW" sz="3000" dirty="0">
              <a:latin typeface="微軟正黑體" panose="020B0604030504040204" pitchFamily="34" charset="-120"/>
              <a:ea typeface="微軟正黑體" panose="020B0604030504040204" pitchFamily="34" charset="-120"/>
            </a:endParaRPr>
          </a:p>
          <a:p>
            <a:pPr marL="0" indent="0">
              <a:buNone/>
            </a:pPr>
            <a:endParaRPr lang="en-US" altLang="zh-TW" sz="3000" dirty="0">
              <a:latin typeface="微軟正黑體" panose="020B0604030504040204" pitchFamily="34" charset="-120"/>
              <a:ea typeface="微軟正黑體" panose="020B0604030504040204" pitchFamily="34" charset="-120"/>
            </a:endParaRPr>
          </a:p>
          <a:p>
            <a:pPr marL="0" indent="0">
              <a:buNone/>
            </a:pPr>
            <a:endParaRPr lang="en-US" altLang="zh-TW" sz="3000" dirty="0">
              <a:latin typeface="微軟正黑體" panose="020B0604030504040204" pitchFamily="34" charset="-120"/>
              <a:ea typeface="微軟正黑體" panose="020B0604030504040204" pitchFamily="34" charset="-120"/>
            </a:endParaRPr>
          </a:p>
          <a:p>
            <a:pPr marL="0" indent="0">
              <a:buNone/>
            </a:pPr>
            <a:endParaRPr lang="en-US" altLang="zh-TW" sz="3000" dirty="0">
              <a:latin typeface="微軟正黑體" panose="020B0604030504040204" pitchFamily="34" charset="-120"/>
              <a:ea typeface="微軟正黑體" panose="020B0604030504040204" pitchFamily="34" charset="-120"/>
            </a:endParaRPr>
          </a:p>
          <a:p>
            <a:pPr marL="0" indent="0">
              <a:buNone/>
            </a:pPr>
            <a:endParaRPr lang="en-US" altLang="zh-TW" sz="3000" b="1" dirty="0">
              <a:solidFill>
                <a:srgbClr val="C00000"/>
              </a:solidFill>
              <a:latin typeface="微軟正黑體" panose="020B0604030504040204" pitchFamily="34" charset="-120"/>
              <a:ea typeface="微軟正黑體" panose="020B0604030504040204" pitchFamily="34" charset="-120"/>
            </a:endParaRPr>
          </a:p>
          <a:p>
            <a:pPr marL="0" indent="0">
              <a:buNone/>
            </a:pPr>
            <a:endParaRPr lang="en-US" altLang="zh-TW" sz="2325" b="1" dirty="0">
              <a:solidFill>
                <a:srgbClr val="0070C0"/>
              </a:solidFill>
              <a:latin typeface="微軟正黑體" panose="020B0604030504040204" pitchFamily="34" charset="-120"/>
              <a:ea typeface="微軟正黑體" panose="020B0604030504040204" pitchFamily="34" charset="-120"/>
            </a:endParaRPr>
          </a:p>
          <a:p>
            <a:pPr marL="0" indent="0">
              <a:buNone/>
            </a:pPr>
            <a:endParaRPr lang="en-US" altLang="zh-TW" sz="2400" dirty="0">
              <a:latin typeface="微軟正黑體" panose="020B0604030504040204" pitchFamily="34" charset="-120"/>
              <a:ea typeface="微軟正黑體" panose="020B0604030504040204" pitchFamily="34" charset="-120"/>
            </a:endParaRPr>
          </a:p>
          <a:p>
            <a:pPr marL="0" indent="0">
              <a:buNone/>
            </a:pPr>
            <a:endParaRPr lang="en-US" altLang="zh-TW" sz="2400" dirty="0">
              <a:latin typeface="微軟正黑體" panose="020B0604030504040204" pitchFamily="34" charset="-120"/>
              <a:ea typeface="微軟正黑體" panose="020B0604030504040204" pitchFamily="34" charset="-120"/>
            </a:endParaRPr>
          </a:p>
          <a:p>
            <a:pPr marL="0" indent="0">
              <a:buNone/>
            </a:pPr>
            <a:endParaRPr lang="en-US" altLang="zh-TW" sz="2400" dirty="0">
              <a:latin typeface="微軟正黑體" panose="020B0604030504040204" pitchFamily="34" charset="-120"/>
              <a:ea typeface="微軟正黑體" panose="020B0604030504040204" pitchFamily="34" charset="-120"/>
            </a:endParaRPr>
          </a:p>
          <a:p>
            <a:pPr marL="0" indent="0">
              <a:buNone/>
            </a:pPr>
            <a:endParaRPr lang="en-US" altLang="zh-TW" sz="2400" dirty="0">
              <a:latin typeface="微軟正黑體" panose="020B0604030504040204" pitchFamily="34" charset="-120"/>
              <a:ea typeface="微軟正黑體" panose="020B0604030504040204" pitchFamily="34" charset="-120"/>
            </a:endParaRPr>
          </a:p>
          <a:p>
            <a:pPr marL="0" indent="0">
              <a:buNone/>
            </a:pPr>
            <a:endParaRPr lang="zh-TW" altLang="en-US" sz="2400" dirty="0">
              <a:latin typeface="微軟正黑體" panose="020B0604030504040204" pitchFamily="34" charset="-120"/>
              <a:ea typeface="微軟正黑體" panose="020B0604030504040204" pitchFamily="34" charset="-120"/>
            </a:endParaRPr>
          </a:p>
        </p:txBody>
      </p:sp>
      <p:sp>
        <p:nvSpPr>
          <p:cNvPr id="11" name="頁尾版面配置區 10"/>
          <p:cNvSpPr>
            <a:spLocks noGrp="1"/>
          </p:cNvSpPr>
          <p:nvPr>
            <p:ph type="ftr" sz="quarter" idx="11"/>
          </p:nvPr>
        </p:nvSpPr>
        <p:spPr>
          <a:xfrm>
            <a:off x="3168797" y="5537769"/>
            <a:ext cx="5829300" cy="273844"/>
          </a:xfrm>
        </p:spPr>
        <p:txBody>
          <a:bodyPr/>
          <a:lstStyle/>
          <a:p>
            <a:pPr algn="r">
              <a:defRPr/>
            </a:pPr>
            <a:r>
              <a:rPr lang="en-US" altLang="zh-TW" sz="1500" b="1" dirty="0">
                <a:solidFill>
                  <a:prstClr val="black">
                    <a:tint val="75000"/>
                  </a:prstClr>
                </a:solidFill>
              </a:rPr>
              <a:t>ASK</a:t>
            </a:r>
            <a:r>
              <a:rPr lang="zh-TW" altLang="en-US" sz="1500" b="1" dirty="0">
                <a:solidFill>
                  <a:prstClr val="black">
                    <a:tint val="75000"/>
                  </a:prstClr>
                </a:solidFill>
              </a:rPr>
              <a:t>愛思客團隊開發設計</a:t>
            </a:r>
            <a:r>
              <a:rPr lang="en-US" altLang="zh-TW" sz="1500" b="1" dirty="0">
                <a:solidFill>
                  <a:prstClr val="black">
                    <a:tint val="75000"/>
                  </a:prstClr>
                </a:solidFill>
              </a:rPr>
              <a:t>2017</a:t>
            </a:r>
            <a:endParaRPr lang="zh-TW" altLang="en-US" sz="1500" b="1" dirty="0">
              <a:solidFill>
                <a:prstClr val="black">
                  <a:tint val="75000"/>
                </a:prstClr>
              </a:solidFill>
            </a:endParaRPr>
          </a:p>
        </p:txBody>
      </p:sp>
      <p:sp>
        <p:nvSpPr>
          <p:cNvPr id="16" name="矩形 14"/>
          <p:cNvSpPr txBox="1"/>
          <p:nvPr/>
        </p:nvSpPr>
        <p:spPr>
          <a:xfrm>
            <a:off x="317349" y="1374516"/>
            <a:ext cx="6933826" cy="923330"/>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p>
            <a:pPr>
              <a:defRPr sz="7200" b="1">
                <a:latin typeface="微軟正黑體"/>
                <a:ea typeface="微軟正黑體"/>
                <a:cs typeface="微軟正黑體"/>
                <a:sym typeface="微軟正黑體"/>
              </a:defRPr>
            </a:pPr>
            <a:endParaRPr sz="5400" b="1" dirty="0">
              <a:solidFill>
                <a:srgbClr val="385724"/>
              </a:solidFill>
              <a:latin typeface="微軟正黑體"/>
              <a:ea typeface="微軟正黑體"/>
              <a:cs typeface="微軟正黑體"/>
              <a:sym typeface="微軟正黑體"/>
            </a:endParaRPr>
          </a:p>
        </p:txBody>
      </p:sp>
      <p:grpSp>
        <p:nvGrpSpPr>
          <p:cNvPr id="6" name="群組 5"/>
          <p:cNvGrpSpPr/>
          <p:nvPr/>
        </p:nvGrpSpPr>
        <p:grpSpPr>
          <a:xfrm>
            <a:off x="404755" y="965409"/>
            <a:ext cx="3028546" cy="715582"/>
            <a:chOff x="539673" y="144211"/>
            <a:chExt cx="4038061" cy="954109"/>
          </a:xfrm>
          <a:effectLst>
            <a:outerShdw blurRad="50800" dist="38100" dir="13500000" algn="br" rotWithShape="0">
              <a:prstClr val="black">
                <a:alpha val="40000"/>
              </a:prstClr>
            </a:outerShdw>
          </a:effectLst>
        </p:grpSpPr>
        <p:sp>
          <p:nvSpPr>
            <p:cNvPr id="20" name="圓角矩形 19"/>
            <p:cNvSpPr/>
            <p:nvPr/>
          </p:nvSpPr>
          <p:spPr>
            <a:xfrm>
              <a:off x="539673" y="144211"/>
              <a:ext cx="3258132" cy="681688"/>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prstClr val="white"/>
                </a:solidFill>
              </a:endParaRPr>
            </a:p>
          </p:txBody>
        </p:sp>
        <p:sp>
          <p:nvSpPr>
            <p:cNvPr id="21" name="圓角矩形 20"/>
            <p:cNvSpPr/>
            <p:nvPr/>
          </p:nvSpPr>
          <p:spPr>
            <a:xfrm>
              <a:off x="2999946" y="381143"/>
              <a:ext cx="1577788" cy="71717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prstClr val="white"/>
                </a:solidFill>
              </a:endParaRPr>
            </a:p>
          </p:txBody>
        </p:sp>
      </p:grpSp>
      <p:sp>
        <p:nvSpPr>
          <p:cNvPr id="4" name="標題 3"/>
          <p:cNvSpPr>
            <a:spLocks noGrp="1"/>
          </p:cNvSpPr>
          <p:nvPr>
            <p:ph type="title"/>
          </p:nvPr>
        </p:nvSpPr>
        <p:spPr>
          <a:xfrm>
            <a:off x="404755" y="1324690"/>
            <a:ext cx="8512259" cy="1105643"/>
          </a:xfrm>
          <a:prstGeom prst="roundRect">
            <a:avLst/>
          </a:prstGeom>
          <a:solidFill>
            <a:schemeClr val="accent2">
              <a:lumMod val="20000"/>
              <a:lumOff val="80000"/>
            </a:schemeClr>
          </a:solidFill>
          <a:ln>
            <a:noFill/>
          </a:ln>
          <a:effectLst>
            <a:softEdge rad="12700"/>
          </a:effectLst>
        </p:spPr>
        <p:txBody>
          <a:bodyPr>
            <a:normAutofit fontScale="90000"/>
          </a:bodyPr>
          <a:lstStyle/>
          <a:p>
            <a:r>
              <a:rPr lang="en-US" altLang="zh-TW" b="1" dirty="0" smtClean="0">
                <a:solidFill>
                  <a:srgbClr val="002060"/>
                </a:solidFill>
                <a:latin typeface="微軟正黑體" panose="020B0604030504040204" pitchFamily="34" charset="-120"/>
                <a:ea typeface="微軟正黑體" panose="020B0604030504040204" pitchFamily="34" charset="-120"/>
              </a:rPr>
              <a:t/>
            </a:r>
            <a:br>
              <a:rPr lang="en-US" altLang="zh-TW" b="1" dirty="0" smtClean="0">
                <a:solidFill>
                  <a:srgbClr val="002060"/>
                </a:solidFill>
                <a:latin typeface="微軟正黑體" panose="020B0604030504040204" pitchFamily="34" charset="-120"/>
                <a:ea typeface="微軟正黑體" panose="020B0604030504040204" pitchFamily="34" charset="-120"/>
              </a:rPr>
            </a:br>
            <a:r>
              <a:rPr lang="zh-TW" altLang="en-US" b="1" dirty="0" smtClean="0">
                <a:solidFill>
                  <a:schemeClr val="accent2">
                    <a:lumMod val="50000"/>
                  </a:schemeClr>
                </a:solidFill>
                <a:latin typeface="微軟正黑體" panose="020B0604030504040204" pitchFamily="34" charset="-120"/>
                <a:ea typeface="微軟正黑體" panose="020B0604030504040204" pitchFamily="34" charset="-120"/>
              </a:rPr>
              <a:t>定位課程</a:t>
            </a:r>
            <a:r>
              <a:rPr lang="zh-TW" altLang="en-US" b="1" dirty="0">
                <a:solidFill>
                  <a:schemeClr val="accent2">
                    <a:lumMod val="50000"/>
                  </a:schemeClr>
                </a:solidFill>
                <a:latin typeface="微軟正黑體" panose="020B0604030504040204" pitchFamily="34" charset="-120"/>
                <a:ea typeface="微軟正黑體" panose="020B0604030504040204" pitchFamily="34" charset="-120"/>
              </a:rPr>
              <a:t>目標</a:t>
            </a:r>
            <a:r>
              <a:rPr lang="en-US" altLang="zh-TW" b="1" dirty="0" smtClean="0">
                <a:solidFill>
                  <a:srgbClr val="002060"/>
                </a:solidFill>
                <a:latin typeface="微軟正黑體" panose="020B0604030504040204" pitchFamily="34" charset="-120"/>
                <a:ea typeface="微軟正黑體" panose="020B0604030504040204" pitchFamily="34" charset="-120"/>
              </a:rPr>
              <a:t/>
            </a:r>
            <a:br>
              <a:rPr lang="en-US" altLang="zh-TW" b="1" dirty="0" smtClean="0">
                <a:solidFill>
                  <a:srgbClr val="002060"/>
                </a:solidFill>
                <a:latin typeface="微軟正黑體" panose="020B0604030504040204" pitchFamily="34" charset="-120"/>
                <a:ea typeface="微軟正黑體" panose="020B0604030504040204" pitchFamily="34" charset="-120"/>
              </a:rPr>
            </a:br>
            <a:r>
              <a:rPr lang="en-US" altLang="zh-TW" sz="3000" b="1" dirty="0" smtClean="0">
                <a:latin typeface="微軟正黑體" panose="020B0604030504040204" pitchFamily="34" charset="-120"/>
                <a:ea typeface="微軟正黑體" panose="020B0604030504040204" pitchFamily="34" charset="-120"/>
              </a:rPr>
              <a:t>STEP4-1</a:t>
            </a:r>
            <a:r>
              <a:rPr lang="zh-TW" altLang="en-US" sz="3000" b="1" dirty="0">
                <a:latin typeface="微軟正黑體" panose="020B0604030504040204" pitchFamily="34" charset="-120"/>
                <a:ea typeface="微軟正黑體" panose="020B0604030504040204" pitchFamily="34" charset="-120"/>
              </a:rPr>
              <a:t>：訂定學習目標</a:t>
            </a:r>
            <a:br>
              <a:rPr lang="zh-TW" altLang="en-US" sz="3000" b="1" dirty="0">
                <a:latin typeface="微軟正黑體" panose="020B0604030504040204" pitchFamily="34" charset="-120"/>
                <a:ea typeface="微軟正黑體" panose="020B0604030504040204" pitchFamily="34" charset="-120"/>
              </a:rPr>
            </a:br>
            <a:r>
              <a:rPr lang="zh-TW" altLang="en-US" sz="2700" dirty="0">
                <a:solidFill>
                  <a:schemeClr val="tx1">
                    <a:lumMod val="75000"/>
                    <a:lumOff val="25000"/>
                  </a:schemeClr>
                </a:solidFill>
                <a:latin typeface="微軟正黑體" panose="020B0604030504040204" pitchFamily="34" charset="-120"/>
                <a:ea typeface="微軟正黑體" panose="020B0604030504040204" pitchFamily="34" charset="-120"/>
              </a:rPr>
              <a:t>練習寫出整合知識、能力、態度的學習目標</a:t>
            </a:r>
            <a:r>
              <a:rPr lang="en-US" altLang="zh-TW" sz="2700" dirty="0">
                <a:solidFill>
                  <a:schemeClr val="tx1">
                    <a:lumMod val="75000"/>
                    <a:lumOff val="25000"/>
                  </a:schemeClr>
                </a:solidFill>
                <a:latin typeface="微軟正黑體" panose="020B0604030504040204" pitchFamily="34" charset="-120"/>
                <a:ea typeface="微軟正黑體" panose="020B0604030504040204" pitchFamily="34" charset="-120"/>
              </a:rPr>
              <a:t/>
            </a:r>
            <a:br>
              <a:rPr lang="en-US" altLang="zh-TW" sz="2700" dirty="0">
                <a:solidFill>
                  <a:schemeClr val="tx1">
                    <a:lumMod val="75000"/>
                    <a:lumOff val="25000"/>
                  </a:schemeClr>
                </a:solidFill>
                <a:latin typeface="微軟正黑體" panose="020B0604030504040204" pitchFamily="34" charset="-120"/>
                <a:ea typeface="微軟正黑體" panose="020B0604030504040204" pitchFamily="34" charset="-120"/>
              </a:rPr>
            </a:br>
            <a:r>
              <a:rPr lang="zh-TW" altLang="en-US" sz="3000" b="1" dirty="0">
                <a:latin typeface="微軟正黑體" panose="020B0604030504040204" pitchFamily="34" charset="-120"/>
                <a:ea typeface="微軟正黑體" panose="020B0604030504040204" pitchFamily="34" charset="-120"/>
              </a:rPr>
              <a:t/>
            </a:r>
            <a:br>
              <a:rPr lang="zh-TW" altLang="en-US" sz="3000" b="1" dirty="0">
                <a:latin typeface="微軟正黑體" panose="020B0604030504040204" pitchFamily="34" charset="-120"/>
                <a:ea typeface="微軟正黑體" panose="020B0604030504040204" pitchFamily="34" charset="-120"/>
              </a:rPr>
            </a:br>
            <a:r>
              <a:rPr lang="zh-TW" altLang="en-US" sz="3000" dirty="0">
                <a:latin typeface="微軟正黑體" panose="020B0604030504040204" pitchFamily="34" charset="-120"/>
                <a:ea typeface="微軟正黑體" panose="020B0604030504040204" pitchFamily="34" charset="-120"/>
              </a:rPr>
              <a:t/>
            </a:r>
            <a:br>
              <a:rPr lang="zh-TW" altLang="en-US" sz="3000" dirty="0">
                <a:latin typeface="微軟正黑體" panose="020B0604030504040204" pitchFamily="34" charset="-120"/>
                <a:ea typeface="微軟正黑體" panose="020B0604030504040204" pitchFamily="34" charset="-120"/>
              </a:rPr>
            </a:br>
            <a:endParaRPr lang="zh-TW" altLang="en-US" sz="3000" dirty="0">
              <a:latin typeface="微軟正黑體" panose="020B0604030504040204" pitchFamily="34" charset="-120"/>
              <a:ea typeface="微軟正黑體" panose="020B0604030504040204" pitchFamily="34" charset="-120"/>
            </a:endParaRPr>
          </a:p>
        </p:txBody>
      </p:sp>
      <p:sp>
        <p:nvSpPr>
          <p:cNvPr id="2" name="矩形 1"/>
          <p:cNvSpPr/>
          <p:nvPr/>
        </p:nvSpPr>
        <p:spPr>
          <a:xfrm>
            <a:off x="317349" y="2430333"/>
            <a:ext cx="8512259" cy="3107437"/>
          </a:xfrm>
          <a:prstGeom prst="rect">
            <a:avLst/>
          </a:prstGeom>
          <a:solidFill>
            <a:srgbClr val="FEF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350" dirty="0" smtClean="0">
                <a:solidFill>
                  <a:prstClr val="white"/>
                </a:solidFill>
              </a:rPr>
              <a:t>學</a:t>
            </a:r>
            <a:endParaRPr lang="zh-TW" altLang="en-US" sz="1350" dirty="0">
              <a:solidFill>
                <a:prstClr val="white"/>
              </a:solidFill>
            </a:endParaRPr>
          </a:p>
        </p:txBody>
      </p:sp>
      <p:sp>
        <p:nvSpPr>
          <p:cNvPr id="13" name="矩形 12"/>
          <p:cNvSpPr/>
          <p:nvPr/>
        </p:nvSpPr>
        <p:spPr>
          <a:xfrm>
            <a:off x="843475" y="2906973"/>
            <a:ext cx="6791549" cy="461665"/>
          </a:xfrm>
          <a:prstGeom prst="rect">
            <a:avLst/>
          </a:prstGeom>
        </p:spPr>
        <p:txBody>
          <a:bodyPr wrap="square">
            <a:spAutoFit/>
          </a:bodyPr>
          <a:lstStyle/>
          <a:p>
            <a:pPr>
              <a:spcBef>
                <a:spcPct val="20000"/>
              </a:spcBef>
            </a:pPr>
            <a:r>
              <a:rPr lang="en-US" altLang="zh-TW" sz="2400" dirty="0">
                <a:solidFill>
                  <a:prstClr val="black"/>
                </a:solidFill>
                <a:latin typeface="微軟正黑體" pitchFamily="34" charset="-120"/>
                <a:ea typeface="微軟正黑體" pitchFamily="34" charset="-120"/>
              </a:rPr>
              <a:t>1.</a:t>
            </a:r>
            <a:r>
              <a:rPr lang="zh-TW" altLang="en-US" sz="2400" dirty="0">
                <a:solidFill>
                  <a:prstClr val="black"/>
                </a:solidFill>
                <a:latin typeface="微軟正黑體" pitchFamily="34" charset="-120"/>
                <a:ea typeface="微軟正黑體" pitchFamily="34" charset="-120"/>
              </a:rPr>
              <a:t>參考動詞表，挑選適合的學習目標</a:t>
            </a:r>
          </a:p>
        </p:txBody>
      </p:sp>
      <p:sp>
        <p:nvSpPr>
          <p:cNvPr id="18" name="矩形 17"/>
          <p:cNvSpPr/>
          <p:nvPr/>
        </p:nvSpPr>
        <p:spPr>
          <a:xfrm>
            <a:off x="829489" y="3553077"/>
            <a:ext cx="6791549" cy="461665"/>
          </a:xfrm>
          <a:prstGeom prst="rect">
            <a:avLst/>
          </a:prstGeom>
        </p:spPr>
        <p:txBody>
          <a:bodyPr wrap="square">
            <a:spAutoFit/>
          </a:bodyPr>
          <a:lstStyle/>
          <a:p>
            <a:pPr>
              <a:spcBef>
                <a:spcPct val="20000"/>
              </a:spcBef>
            </a:pPr>
            <a:r>
              <a:rPr lang="en-US" altLang="zh-TW" sz="2400" dirty="0">
                <a:solidFill>
                  <a:prstClr val="black"/>
                </a:solidFill>
                <a:latin typeface="微軟正黑體" pitchFamily="34" charset="-120"/>
                <a:ea typeface="微軟正黑體" pitchFamily="34" charset="-120"/>
              </a:rPr>
              <a:t>2.</a:t>
            </a:r>
            <a:r>
              <a:rPr lang="zh-TW" altLang="en-US" sz="2400" dirty="0">
                <a:solidFill>
                  <a:prstClr val="black"/>
                </a:solidFill>
                <a:latin typeface="微軟正黑體" pitchFamily="34" charset="-120"/>
                <a:ea typeface="微軟正黑體" pitchFamily="34" charset="-120"/>
              </a:rPr>
              <a:t>寫</a:t>
            </a:r>
            <a:r>
              <a:rPr lang="zh-TW" altLang="en-US" sz="2400" dirty="0" smtClean="0">
                <a:solidFill>
                  <a:prstClr val="black"/>
                </a:solidFill>
                <a:latin typeface="微軟正黑體" pitchFamily="34" charset="-120"/>
                <a:ea typeface="微軟正黑體" pitchFamily="34" charset="-120"/>
              </a:rPr>
              <a:t>在綠色便利貼上</a:t>
            </a:r>
            <a:endParaRPr lang="zh-TW" altLang="en-US" sz="2400" dirty="0">
              <a:solidFill>
                <a:prstClr val="black"/>
              </a:solidFill>
              <a:latin typeface="微軟正黑體" pitchFamily="34" charset="-120"/>
              <a:ea typeface="微軟正黑體" pitchFamily="34" charset="-120"/>
            </a:endParaRPr>
          </a:p>
        </p:txBody>
      </p:sp>
      <p:sp>
        <p:nvSpPr>
          <p:cNvPr id="19" name="矩形 18"/>
          <p:cNvSpPr/>
          <p:nvPr/>
        </p:nvSpPr>
        <p:spPr>
          <a:xfrm>
            <a:off x="829488" y="4145530"/>
            <a:ext cx="6791549" cy="461665"/>
          </a:xfrm>
          <a:prstGeom prst="rect">
            <a:avLst/>
          </a:prstGeom>
        </p:spPr>
        <p:txBody>
          <a:bodyPr wrap="square">
            <a:spAutoFit/>
          </a:bodyPr>
          <a:lstStyle/>
          <a:p>
            <a:pPr>
              <a:spcBef>
                <a:spcPct val="20000"/>
              </a:spcBef>
            </a:pPr>
            <a:r>
              <a:rPr lang="en-US" altLang="zh-TW" sz="2400" dirty="0">
                <a:solidFill>
                  <a:prstClr val="black"/>
                </a:solidFill>
                <a:latin typeface="微軟正黑體" pitchFamily="34" charset="-120"/>
                <a:ea typeface="微軟正黑體" pitchFamily="34" charset="-120"/>
              </a:rPr>
              <a:t>3.</a:t>
            </a:r>
            <a:r>
              <a:rPr lang="zh-TW" altLang="en-US" sz="2400" dirty="0">
                <a:solidFill>
                  <a:prstClr val="black"/>
                </a:solidFill>
                <a:latin typeface="微軟正黑體" pitchFamily="34" charset="-120"/>
                <a:ea typeface="微軟正黑體" pitchFamily="34" charset="-120"/>
              </a:rPr>
              <a:t>檢核學習目標是否與表現任務十指緊</a:t>
            </a:r>
            <a:r>
              <a:rPr lang="zh-TW" altLang="en-US" sz="2400" dirty="0" smtClean="0">
                <a:solidFill>
                  <a:prstClr val="black"/>
                </a:solidFill>
                <a:latin typeface="微軟正黑體" pitchFamily="34" charset="-120"/>
                <a:ea typeface="微軟正黑體" pitchFamily="34" charset="-120"/>
              </a:rPr>
              <a:t>扣</a:t>
            </a:r>
            <a:endParaRPr lang="en-US" altLang="zh-TW" sz="2400" dirty="0" smtClean="0">
              <a:solidFill>
                <a:prstClr val="black"/>
              </a:solidFill>
              <a:latin typeface="微軟正黑體" pitchFamily="34" charset="-120"/>
              <a:ea typeface="微軟正黑體" pitchFamily="34" charset="-120"/>
            </a:endParaRPr>
          </a:p>
        </p:txBody>
      </p:sp>
      <p:sp>
        <p:nvSpPr>
          <p:cNvPr id="14" name="矩形 13"/>
          <p:cNvSpPr/>
          <p:nvPr/>
        </p:nvSpPr>
        <p:spPr>
          <a:xfrm>
            <a:off x="843475" y="4758264"/>
            <a:ext cx="6791549" cy="461665"/>
          </a:xfrm>
          <a:prstGeom prst="rect">
            <a:avLst/>
          </a:prstGeom>
        </p:spPr>
        <p:txBody>
          <a:bodyPr wrap="square">
            <a:spAutoFit/>
          </a:bodyPr>
          <a:lstStyle/>
          <a:p>
            <a:pPr>
              <a:spcBef>
                <a:spcPct val="20000"/>
              </a:spcBef>
            </a:pPr>
            <a:r>
              <a:rPr lang="en-US" altLang="zh-TW" sz="2400" dirty="0">
                <a:solidFill>
                  <a:prstClr val="black"/>
                </a:solidFill>
                <a:latin typeface="微軟正黑體" pitchFamily="34" charset="-120"/>
                <a:ea typeface="微軟正黑體" pitchFamily="34" charset="-120"/>
              </a:rPr>
              <a:t>4</a:t>
            </a:r>
            <a:r>
              <a:rPr lang="en-US" altLang="zh-TW" sz="2400" dirty="0" smtClean="0">
                <a:solidFill>
                  <a:prstClr val="black"/>
                </a:solidFill>
                <a:latin typeface="微軟正黑體" pitchFamily="34" charset="-120"/>
                <a:ea typeface="微軟正黑體" pitchFamily="34" charset="-120"/>
              </a:rPr>
              <a:t>.</a:t>
            </a:r>
            <a:r>
              <a:rPr lang="zh-TW" altLang="en-US" sz="2400" dirty="0" smtClean="0">
                <a:solidFill>
                  <a:prstClr val="black"/>
                </a:solidFill>
                <a:latin typeface="微軟正黑體" pitchFamily="34" charset="-120"/>
                <a:ea typeface="微軟正黑體" pitchFamily="34" charset="-120"/>
              </a:rPr>
              <a:t>學習目標確認後依序繕寫到二維對應表</a:t>
            </a:r>
            <a:endParaRPr lang="en-US" altLang="zh-TW" sz="2400" dirty="0" smtClean="0">
              <a:solidFill>
                <a:prstClr val="black"/>
              </a:solidFill>
              <a:latin typeface="微軟正黑體" pitchFamily="34" charset="-120"/>
              <a:ea typeface="微軟正黑體" pitchFamily="34" charset="-120"/>
            </a:endParaRPr>
          </a:p>
        </p:txBody>
      </p:sp>
    </p:spTree>
    <p:extLst>
      <p:ext uri="{BB962C8B-B14F-4D97-AF65-F5344CB8AC3E}">
        <p14:creationId xmlns:p14="http://schemas.microsoft.com/office/powerpoint/2010/main" val="14785793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61609" y="1175304"/>
            <a:ext cx="1835110" cy="571309"/>
          </a:xfrm>
          <a:prstGeom prst="rect">
            <a:avLst/>
          </a:prstGeom>
        </p:spPr>
        <p:txBody>
          <a:bodyPr wrap="none" lIns="51431" tIns="25717" rIns="51431" bIns="25717">
            <a:spAutoFit/>
          </a:bodyPr>
          <a:lstStyle/>
          <a:p>
            <a:pPr defTabSz="342900">
              <a:defRPr/>
            </a:pPr>
            <a:r>
              <a:rPr lang="zh-TW" altLang="en-US" sz="3375" b="1" dirty="0">
                <a:solidFill>
                  <a:srgbClr val="5B9BD5">
                    <a:lumMod val="50000"/>
                  </a:srgbClr>
                </a:solidFill>
                <a:latin typeface="微軟正黑體" panose="020B0604030504040204" pitchFamily="34" charset="-120"/>
                <a:ea typeface="微軟正黑體" panose="020B0604030504040204" pitchFamily="34" charset="-120"/>
              </a:rPr>
              <a:t>學習目標</a:t>
            </a:r>
            <a:endParaRPr lang="en-US" altLang="zh-TW" sz="3375" b="1" dirty="0">
              <a:solidFill>
                <a:srgbClr val="5B9BD5">
                  <a:lumMod val="50000"/>
                </a:srgbClr>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1979712" y="1981689"/>
            <a:ext cx="1323217" cy="760911"/>
          </a:xfrm>
          <a:prstGeom prst="rect">
            <a:avLst/>
          </a:prstGeom>
          <a:noFill/>
          <a:ln w="57150"/>
        </p:spPr>
        <p:style>
          <a:lnRef idx="2">
            <a:schemeClr val="accent5">
              <a:shade val="50000"/>
            </a:schemeClr>
          </a:lnRef>
          <a:fillRef idx="1">
            <a:schemeClr val="accent5"/>
          </a:fillRef>
          <a:effectRef idx="0">
            <a:schemeClr val="accent5"/>
          </a:effectRef>
          <a:fontRef idx="minor">
            <a:schemeClr val="lt1"/>
          </a:fontRef>
        </p:style>
        <p:txBody>
          <a:bodyPr lIns="51431" tIns="25717" rIns="51431" bIns="25717" rtlCol="0" anchor="ctr"/>
          <a:lstStyle/>
          <a:p>
            <a:pPr algn="ctr" defTabSz="342900">
              <a:defRPr/>
            </a:pPr>
            <a:r>
              <a:rPr lang="zh-TW" altLang="en-US" sz="3375" b="1" dirty="0">
                <a:solidFill>
                  <a:srgbClr val="4472C4">
                    <a:lumMod val="50000"/>
                  </a:srgbClr>
                </a:solidFill>
                <a:latin typeface="微軟正黑體" panose="020B0604030504040204" pitchFamily="34" charset="-120"/>
                <a:ea typeface="微軟正黑體" panose="020B0604030504040204" pitchFamily="34" charset="-120"/>
              </a:rPr>
              <a:t>認知</a:t>
            </a:r>
            <a:endParaRPr lang="en-US" altLang="zh-TW" sz="3375" b="1" dirty="0">
              <a:solidFill>
                <a:srgbClr val="4472C4">
                  <a:lumMod val="50000"/>
                </a:srgbClr>
              </a:solidFill>
              <a:latin typeface="微軟正黑體" panose="020B0604030504040204" pitchFamily="34" charset="-120"/>
              <a:ea typeface="微軟正黑體" panose="020B0604030504040204" pitchFamily="34" charset="-120"/>
            </a:endParaRPr>
          </a:p>
        </p:txBody>
      </p:sp>
      <p:sp>
        <p:nvSpPr>
          <p:cNvPr id="13" name="矩形 12"/>
          <p:cNvSpPr/>
          <p:nvPr/>
        </p:nvSpPr>
        <p:spPr>
          <a:xfrm>
            <a:off x="2031483" y="2920194"/>
            <a:ext cx="3050757" cy="1069672"/>
          </a:xfrm>
          <a:prstGeom prst="rect">
            <a:avLst/>
          </a:prstGeom>
          <a:noFill/>
          <a:ln w="57150">
            <a:solidFill>
              <a:schemeClr val="accent6">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lIns="51431" tIns="25717" rIns="51431" bIns="25717" rtlCol="0" anchor="ctr"/>
          <a:lstStyle/>
          <a:p>
            <a:pPr algn="ctr" defTabSz="342900">
              <a:defRPr/>
            </a:pPr>
            <a:r>
              <a:rPr lang="zh-TW" altLang="en-US" sz="2475" b="1" dirty="0">
                <a:solidFill>
                  <a:srgbClr val="70AD47">
                    <a:lumMod val="50000"/>
                  </a:srgbClr>
                </a:solidFill>
                <a:latin typeface="微軟正黑體" panose="020B0604030504040204" pitchFamily="34" charset="-120"/>
                <a:ea typeface="微軟正黑體" panose="020B0604030504040204" pitchFamily="34" charset="-120"/>
              </a:rPr>
              <a:t>學生要學會的</a:t>
            </a:r>
            <a:endParaRPr lang="en-US" altLang="zh-TW" sz="2475" b="1" dirty="0">
              <a:solidFill>
                <a:srgbClr val="70AD47">
                  <a:lumMod val="50000"/>
                </a:srgbClr>
              </a:solidFill>
              <a:latin typeface="微軟正黑體" panose="020B0604030504040204" pitchFamily="34" charset="-120"/>
              <a:ea typeface="微軟正黑體" panose="020B0604030504040204" pitchFamily="34" charset="-120"/>
            </a:endParaRPr>
          </a:p>
          <a:p>
            <a:pPr algn="ctr" defTabSz="342900">
              <a:defRPr/>
            </a:pPr>
            <a:r>
              <a:rPr lang="zh-TW" altLang="en-US" sz="2475" b="1" dirty="0">
                <a:solidFill>
                  <a:srgbClr val="70AD47">
                    <a:lumMod val="50000"/>
                  </a:srgbClr>
                </a:solidFill>
                <a:latin typeface="微軟正黑體" panose="020B0604030504040204" pitchFamily="34" charset="-120"/>
                <a:ea typeface="微軟正黑體" panose="020B0604030504040204" pitchFamily="34" charset="-120"/>
              </a:rPr>
              <a:t>項目內容或能力</a:t>
            </a:r>
            <a:endParaRPr lang="en-US" altLang="zh-TW" sz="2475" b="1" dirty="0">
              <a:solidFill>
                <a:srgbClr val="70AD47">
                  <a:lumMod val="50000"/>
                </a:srgbClr>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5602510" y="1929920"/>
            <a:ext cx="3204662" cy="1046271"/>
          </a:xfrm>
          <a:prstGeom prst="rect">
            <a:avLst/>
          </a:prstGeom>
          <a:noFill/>
          <a:ln w="57150">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lIns="51431" tIns="25717" rIns="51431" bIns="25717" rtlCol="0" anchor="ctr"/>
          <a:lstStyle/>
          <a:p>
            <a:pPr algn="ctr" defTabSz="342900">
              <a:defRPr/>
            </a:pPr>
            <a:r>
              <a:rPr lang="zh-TW" altLang="en-US" sz="2925" b="1" dirty="0">
                <a:solidFill>
                  <a:srgbClr val="C00000"/>
                </a:solidFill>
                <a:latin typeface="微軟正黑體" panose="020B0604030504040204" pitchFamily="34" charset="-120"/>
                <a:ea typeface="微軟正黑體" panose="020B0604030504040204" pitchFamily="34" charset="-120"/>
              </a:rPr>
              <a:t>態度</a:t>
            </a:r>
            <a:endParaRPr lang="en-US" altLang="zh-TW" sz="2925" b="1" dirty="0">
              <a:solidFill>
                <a:srgbClr val="C00000"/>
              </a:solidFill>
              <a:latin typeface="微軟正黑體" panose="020B0604030504040204" pitchFamily="34" charset="-120"/>
              <a:ea typeface="微軟正黑體" panose="020B0604030504040204" pitchFamily="34" charset="-120"/>
            </a:endParaRPr>
          </a:p>
          <a:p>
            <a:pPr algn="ctr" defTabSz="342900">
              <a:defRPr/>
            </a:pPr>
            <a:r>
              <a:rPr lang="zh-TW" altLang="en-US" sz="2925" b="1">
                <a:solidFill>
                  <a:srgbClr val="C00000"/>
                </a:solidFill>
                <a:latin typeface="微軟正黑體" panose="020B0604030504040204" pitchFamily="34" charset="-120"/>
                <a:ea typeface="微軟正黑體" panose="020B0604030504040204" pitchFamily="34" charset="-120"/>
              </a:rPr>
              <a:t>展現所學</a:t>
            </a:r>
            <a:endParaRPr lang="en-US" altLang="zh-TW" sz="2925" b="1" dirty="0">
              <a:solidFill>
                <a:srgbClr val="C00000"/>
              </a:solidFill>
              <a:latin typeface="微軟正黑體" panose="020B0604030504040204" pitchFamily="34" charset="-120"/>
              <a:ea typeface="微軟正黑體" panose="020B0604030504040204" pitchFamily="34" charset="-120"/>
            </a:endParaRPr>
          </a:p>
        </p:txBody>
      </p:sp>
      <p:sp>
        <p:nvSpPr>
          <p:cNvPr id="15" name="矩形 14"/>
          <p:cNvSpPr/>
          <p:nvPr/>
        </p:nvSpPr>
        <p:spPr>
          <a:xfrm>
            <a:off x="3556861" y="1981689"/>
            <a:ext cx="1323217" cy="760911"/>
          </a:xfrm>
          <a:prstGeom prst="rect">
            <a:avLst/>
          </a:prstGeom>
          <a:noFill/>
          <a:ln w="57150">
            <a:solidFill>
              <a:schemeClr val="accent4">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lIns="51431" tIns="25717" rIns="51431" bIns="25717" rtlCol="0" anchor="ctr"/>
          <a:lstStyle/>
          <a:p>
            <a:pPr algn="ctr" defTabSz="342900">
              <a:defRPr/>
            </a:pPr>
            <a:r>
              <a:rPr lang="zh-TW" altLang="en-US" sz="3375" b="1" dirty="0">
                <a:solidFill>
                  <a:srgbClr val="FFC000">
                    <a:lumMod val="75000"/>
                  </a:srgbClr>
                </a:solidFill>
                <a:latin typeface="微軟正黑體" panose="020B0604030504040204" pitchFamily="34" charset="-120"/>
                <a:ea typeface="微軟正黑體" panose="020B0604030504040204" pitchFamily="34" charset="-120"/>
              </a:rPr>
              <a:t>能力</a:t>
            </a:r>
            <a:endParaRPr lang="en-US" altLang="zh-TW" sz="3375" b="1" dirty="0">
              <a:solidFill>
                <a:srgbClr val="FFC000">
                  <a:lumMod val="75000"/>
                </a:srgbClr>
              </a:solidFill>
              <a:latin typeface="微軟正黑體" panose="020B0604030504040204" pitchFamily="34" charset="-120"/>
              <a:ea typeface="微軟正黑體" panose="020B0604030504040204" pitchFamily="34" charset="-120"/>
            </a:endParaRPr>
          </a:p>
        </p:txBody>
      </p:sp>
      <p:sp>
        <p:nvSpPr>
          <p:cNvPr id="21" name="矩形 20"/>
          <p:cNvSpPr/>
          <p:nvPr/>
        </p:nvSpPr>
        <p:spPr>
          <a:xfrm>
            <a:off x="1907704" y="4224942"/>
            <a:ext cx="3101903" cy="1737520"/>
          </a:xfrm>
          <a:prstGeom prst="rect">
            <a:avLst/>
          </a:prstGeom>
          <a:solidFill>
            <a:schemeClr val="accent5">
              <a:lumMod val="20000"/>
              <a:lumOff val="80000"/>
            </a:schemeClr>
          </a:solidFill>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51431" tIns="25717" rIns="51431" bIns="25717" rtlCol="0" anchor="ctr"/>
          <a:lstStyle/>
          <a:p>
            <a:pPr marL="90488" defTabSz="342900">
              <a:defRPr/>
            </a:pPr>
            <a:r>
              <a:rPr lang="zh-TW" altLang="en-US" sz="2400" b="1" dirty="0">
                <a:solidFill>
                  <a:schemeClr val="accent1">
                    <a:lumMod val="75000"/>
                  </a:schemeClr>
                </a:solidFill>
                <a:latin typeface="微軟正黑體" panose="020B0604030504040204" pitchFamily="34" charset="-120"/>
                <a:ea typeface="微軟正黑體" panose="020B0604030504040204" pitchFamily="34" charset="-120"/>
              </a:rPr>
              <a:t>能</a:t>
            </a:r>
            <a:r>
              <a:rPr lang="zh-TW" altLang="en-US" sz="2400" b="1" u="sng" dirty="0">
                <a:solidFill>
                  <a:srgbClr val="FF0000"/>
                </a:solidFill>
                <a:latin typeface="微軟正黑體" panose="020B0604030504040204" pitchFamily="34" charset="-120"/>
                <a:ea typeface="微軟正黑體" panose="020B0604030504040204" pitchFamily="34" charset="-120"/>
              </a:rPr>
              <a:t>理解</a:t>
            </a:r>
            <a:r>
              <a:rPr lang="zh-TW" altLang="en-US" sz="2400" b="1" dirty="0">
                <a:solidFill>
                  <a:schemeClr val="accent1">
                    <a:lumMod val="75000"/>
                  </a:schemeClr>
                </a:solidFill>
                <a:latin typeface="微軟正黑體" panose="020B0604030504040204" pitchFamily="34" charset="-120"/>
                <a:ea typeface="微軟正黑體" panose="020B0604030504040204" pitchFamily="34" charset="-120"/>
              </a:rPr>
              <a:t>體重控制相關的</a:t>
            </a:r>
            <a:r>
              <a:rPr lang="zh-TW" altLang="en-US" sz="2400" b="1" u="sng" dirty="0">
                <a:solidFill>
                  <a:schemeClr val="accent1">
                    <a:lumMod val="75000"/>
                  </a:schemeClr>
                </a:solidFill>
                <a:latin typeface="微軟正黑體" panose="020B0604030504040204" pitchFamily="34" charset="-120"/>
                <a:ea typeface="微軟正黑體" panose="020B0604030504040204" pitchFamily="34" charset="-120"/>
              </a:rPr>
              <a:t>身體數值及其標準</a:t>
            </a:r>
            <a:r>
              <a:rPr lang="zh-TW" altLang="en-US" sz="2400" b="1" dirty="0" smtClean="0">
                <a:solidFill>
                  <a:schemeClr val="accent1">
                    <a:lumMod val="75000"/>
                  </a:schemeClr>
                </a:solidFill>
                <a:latin typeface="微軟正黑體" panose="020B0604030504040204" pitchFamily="34" charset="-120"/>
                <a:ea typeface="微軟正黑體" panose="020B0604030504040204" pitchFamily="34" charset="-120"/>
              </a:rPr>
              <a:t>；考量各面向</a:t>
            </a:r>
            <a:r>
              <a:rPr lang="zh-TW" altLang="en-US" sz="2400" b="1" u="sng" dirty="0" smtClean="0">
                <a:solidFill>
                  <a:srgbClr val="FF0000"/>
                </a:solidFill>
                <a:latin typeface="微軟正黑體" panose="020B0604030504040204" pitchFamily="34" charset="-120"/>
                <a:ea typeface="微軟正黑體" panose="020B0604030504040204" pitchFamily="34" charset="-120"/>
              </a:rPr>
              <a:t>提出</a:t>
            </a:r>
            <a:r>
              <a:rPr lang="zh-TW" altLang="en-US" sz="2400" b="1" dirty="0">
                <a:solidFill>
                  <a:schemeClr val="accent1">
                    <a:lumMod val="75000"/>
                  </a:schemeClr>
                </a:solidFill>
                <a:latin typeface="微軟正黑體" panose="020B0604030504040204" pitchFamily="34" charset="-120"/>
                <a:ea typeface="微軟正黑體" panose="020B0604030504040204" pitchFamily="34" charset="-120"/>
              </a:rPr>
              <a:t>體重控制行動策略</a:t>
            </a:r>
            <a:r>
              <a:rPr lang="zh-TW" altLang="en-US" sz="2400" b="1" dirty="0" smtClean="0">
                <a:solidFill>
                  <a:schemeClr val="accent1">
                    <a:lumMod val="75000"/>
                  </a:schemeClr>
                </a:solidFill>
                <a:latin typeface="微軟正黑體" panose="020B0604030504040204" pitchFamily="34" charset="-120"/>
                <a:ea typeface="微軟正黑體" panose="020B0604030504040204" pitchFamily="34" charset="-120"/>
              </a:rPr>
              <a:t>。</a:t>
            </a:r>
            <a:endParaRPr lang="zh-TW" altLang="en-US" sz="2400" b="1"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24" name="矩形 23"/>
          <p:cNvSpPr/>
          <p:nvPr/>
        </p:nvSpPr>
        <p:spPr>
          <a:xfrm>
            <a:off x="5198477" y="4186655"/>
            <a:ext cx="3477979" cy="1775807"/>
          </a:xfrm>
          <a:prstGeom prst="rect">
            <a:avLst/>
          </a:prstGeom>
          <a:solidFill>
            <a:schemeClr val="accent5">
              <a:lumMod val="20000"/>
              <a:lumOff val="80000"/>
            </a:schemeClr>
          </a:solidFill>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51431" tIns="25717" rIns="51431" bIns="25717" rtlCol="0" anchor="ctr"/>
          <a:lstStyle/>
          <a:p>
            <a:pPr marL="90488" defTabSz="342900">
              <a:defRPr/>
            </a:pPr>
            <a:r>
              <a:rPr lang="zh-TW" altLang="en-US" sz="2400" b="1" dirty="0">
                <a:solidFill>
                  <a:schemeClr val="accent1">
                    <a:lumMod val="75000"/>
                  </a:schemeClr>
                </a:solidFill>
                <a:latin typeface="微軟正黑體" panose="020B0604030504040204" pitchFamily="34" charset="-120"/>
                <a:ea typeface="微軟正黑體" panose="020B0604030504040204" pitchFamily="34" charset="-120"/>
              </a:rPr>
              <a:t>能</a:t>
            </a:r>
            <a:r>
              <a:rPr lang="zh-TW" altLang="en-US" sz="2400" b="1" u="sng" dirty="0" smtClean="0">
                <a:solidFill>
                  <a:srgbClr val="FF0000"/>
                </a:solidFill>
                <a:latin typeface="微軟正黑體" panose="020B0604030504040204" pitchFamily="34" charset="-120"/>
                <a:ea typeface="微軟正黑體" panose="020B0604030504040204" pitchFamily="34" charset="-120"/>
              </a:rPr>
              <a:t>體會</a:t>
            </a:r>
            <a:r>
              <a:rPr lang="zh-TW" altLang="en-US" sz="2400" b="1" dirty="0">
                <a:solidFill>
                  <a:schemeClr val="accent1">
                    <a:lumMod val="75000"/>
                  </a:schemeClr>
                </a:solidFill>
                <a:latin typeface="微軟正黑體" panose="020B0604030504040204" pitchFamily="34" charset="-120"/>
                <a:ea typeface="微軟正黑體" panose="020B0604030504040204" pitchFamily="34" charset="-120"/>
              </a:rPr>
              <a:t>維持健康體位的利益</a:t>
            </a:r>
            <a:r>
              <a:rPr lang="en-US" altLang="zh-TW" sz="2400" b="1" dirty="0">
                <a:solidFill>
                  <a:schemeClr val="accent1">
                    <a:lumMod val="75000"/>
                  </a:schemeClr>
                </a:solidFill>
                <a:latin typeface="微軟正黑體" panose="020B0604030504040204" pitchFamily="34" charset="-120"/>
                <a:ea typeface="微軟正黑體" panose="020B0604030504040204" pitchFamily="34" charset="-120"/>
              </a:rPr>
              <a:t>/</a:t>
            </a:r>
            <a:r>
              <a:rPr lang="zh-TW" altLang="en-US" sz="2400" b="1" dirty="0" smtClean="0">
                <a:solidFill>
                  <a:schemeClr val="accent1">
                    <a:lumMod val="75000"/>
                  </a:schemeClr>
                </a:solidFill>
                <a:latin typeface="微軟正黑體" panose="020B0604030504040204" pitchFamily="34" charset="-120"/>
                <a:ea typeface="微軟正黑體" panose="020B0604030504040204" pitchFamily="34" charset="-120"/>
              </a:rPr>
              <a:t>障礙</a:t>
            </a:r>
            <a:r>
              <a:rPr lang="zh-TW" altLang="en-US" sz="2400" b="1" dirty="0">
                <a:solidFill>
                  <a:schemeClr val="accent1">
                    <a:lumMod val="75000"/>
                  </a:schemeClr>
                </a:solidFill>
                <a:latin typeface="微軟正黑體" panose="020B0604030504040204" pitchFamily="34" charset="-120"/>
                <a:ea typeface="微軟正黑體" panose="020B0604030504040204" pitchFamily="34" charset="-120"/>
              </a:rPr>
              <a:t>；</a:t>
            </a:r>
            <a:r>
              <a:rPr lang="zh-TW" altLang="en-US" sz="2400" b="1" dirty="0" smtClean="0">
                <a:solidFill>
                  <a:schemeClr val="accent1">
                    <a:lumMod val="75000"/>
                  </a:schemeClr>
                </a:solidFill>
                <a:latin typeface="微軟正黑體" panose="020B0604030504040204" pitchFamily="34" charset="-120"/>
                <a:ea typeface="微軟正黑體" panose="020B0604030504040204" pitchFamily="34" charset="-120"/>
              </a:rPr>
              <a:t>整合</a:t>
            </a:r>
            <a:r>
              <a:rPr lang="zh-TW" altLang="en-US" sz="2400" b="1" dirty="0">
                <a:solidFill>
                  <a:schemeClr val="accent1">
                    <a:lumMod val="75000"/>
                  </a:schemeClr>
                </a:solidFill>
                <a:latin typeface="微軟正黑體" panose="020B0604030504040204" pitchFamily="34" charset="-120"/>
                <a:ea typeface="微軟正黑體" panose="020B0604030504040204" pitchFamily="34" charset="-120"/>
              </a:rPr>
              <a:t>及分析相關資訊</a:t>
            </a:r>
            <a:r>
              <a:rPr lang="zh-TW" altLang="en-US" sz="2400" b="1" dirty="0" smtClean="0">
                <a:solidFill>
                  <a:schemeClr val="accent1">
                    <a:lumMod val="75000"/>
                  </a:schemeClr>
                </a:solidFill>
                <a:latin typeface="微軟正黑體" panose="020B0604030504040204" pitchFamily="34" charset="-120"/>
                <a:ea typeface="微軟正黑體" panose="020B0604030504040204" pitchFamily="34" charset="-120"/>
              </a:rPr>
              <a:t>，</a:t>
            </a:r>
            <a:r>
              <a:rPr lang="zh-TW" altLang="en-US" sz="2400" b="1" u="sng" dirty="0" smtClean="0">
                <a:solidFill>
                  <a:srgbClr val="FF0000"/>
                </a:solidFill>
                <a:latin typeface="微軟正黑體" panose="020B0604030504040204" pitchFamily="34" charset="-120"/>
                <a:ea typeface="微軟正黑體" panose="020B0604030504040204" pitchFamily="34" charset="-120"/>
              </a:rPr>
              <a:t>完成</a:t>
            </a:r>
            <a:r>
              <a:rPr lang="zh-TW" altLang="en-US" sz="2400" b="1" u="sng" dirty="0" smtClean="0">
                <a:solidFill>
                  <a:schemeClr val="accent1">
                    <a:lumMod val="75000"/>
                  </a:schemeClr>
                </a:solidFill>
                <a:latin typeface="微軟正黑體" panose="020B0604030504040204" pitchFamily="34" charset="-120"/>
                <a:ea typeface="微軟正黑體" panose="020B0604030504040204" pitchFamily="34" charset="-120"/>
              </a:rPr>
              <a:t>有效</a:t>
            </a:r>
            <a:r>
              <a:rPr lang="zh-TW" altLang="en-US" sz="2400" b="1" u="sng" dirty="0">
                <a:solidFill>
                  <a:schemeClr val="accent1">
                    <a:lumMod val="75000"/>
                  </a:schemeClr>
                </a:solidFill>
                <a:latin typeface="微軟正黑體" panose="020B0604030504040204" pitchFamily="34" charset="-120"/>
                <a:ea typeface="微軟正黑體" panose="020B0604030504040204" pitchFamily="34" charset="-120"/>
              </a:rPr>
              <a:t>的健康體位諮詢報告</a:t>
            </a:r>
            <a:r>
              <a:rPr lang="zh-TW" altLang="en-US" sz="2400" b="1" dirty="0">
                <a:solidFill>
                  <a:schemeClr val="accent1">
                    <a:lumMod val="75000"/>
                  </a:schemeClr>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1369532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6" name="矩形 1"/>
          <p:cNvSpPr/>
          <p:nvPr/>
        </p:nvSpPr>
        <p:spPr>
          <a:xfrm>
            <a:off x="872802" y="4134892"/>
            <a:ext cx="6257869" cy="1177243"/>
          </a:xfrm>
          <a:prstGeom prst="rect">
            <a:avLst/>
          </a:prstGeom>
          <a:solidFill>
            <a:srgbClr val="DEEBF7"/>
          </a:solidFill>
          <a:ln w="12700">
            <a:miter lim="400000"/>
          </a:ln>
          <a:extLst>
            <a:ext uri="{C572A759-6A51-4108-AA02-DFA0A04FC94B}">
              <ma14:wrappingTextBoxFlag xmlns:ma14="http://schemas.microsoft.com/office/mac/drawingml/2011/main" xmlns="" val="1"/>
            </a:ext>
          </a:extLst>
        </p:spPr>
        <p:txBody>
          <a:bodyPr lIns="34289" tIns="34289" rIns="34289" bIns="34289">
            <a:spAutoFit/>
          </a:bodyPr>
          <a:lstStyle/>
          <a:p>
            <a:pPr>
              <a:defRPr sz="3200">
                <a:solidFill>
                  <a:srgbClr val="806000"/>
                </a:solidFill>
                <a:latin typeface="微軟正黑體"/>
                <a:ea typeface="微軟正黑體"/>
                <a:cs typeface="微軟正黑體"/>
                <a:sym typeface="微軟正黑體"/>
              </a:defRPr>
            </a:pPr>
            <a:r>
              <a:rPr sz="2400" dirty="0" err="1">
                <a:solidFill>
                  <a:srgbClr val="806000"/>
                </a:solidFill>
                <a:latin typeface="微軟正黑體"/>
                <a:ea typeface="微軟正黑體"/>
                <a:cs typeface="微軟正黑體"/>
                <a:sym typeface="微軟正黑體"/>
              </a:rPr>
              <a:t>定義</a:t>
            </a:r>
            <a:r>
              <a:rPr sz="2400" dirty="0">
                <a:solidFill>
                  <a:srgbClr val="806000"/>
                </a:solidFill>
                <a:latin typeface="微軟正黑體"/>
                <a:ea typeface="微軟正黑體"/>
                <a:cs typeface="微軟正黑體"/>
                <a:sym typeface="微軟正黑體"/>
              </a:rPr>
              <a:t>  </a:t>
            </a:r>
            <a:r>
              <a:rPr sz="2400" dirty="0" err="1">
                <a:solidFill>
                  <a:srgbClr val="806000"/>
                </a:solidFill>
                <a:latin typeface="微軟正黑體"/>
                <a:ea typeface="微軟正黑體"/>
                <a:cs typeface="微軟正黑體"/>
                <a:sym typeface="微軟正黑體"/>
              </a:rPr>
              <a:t>列表</a:t>
            </a:r>
            <a:r>
              <a:rPr sz="2400" dirty="0">
                <a:solidFill>
                  <a:srgbClr val="806000"/>
                </a:solidFill>
                <a:latin typeface="微軟正黑體"/>
                <a:ea typeface="微軟正黑體"/>
                <a:cs typeface="微軟正黑體"/>
                <a:sym typeface="微軟正黑體"/>
              </a:rPr>
              <a:t>  </a:t>
            </a:r>
            <a:r>
              <a:rPr sz="2400" dirty="0" err="1">
                <a:solidFill>
                  <a:srgbClr val="806000"/>
                </a:solidFill>
                <a:latin typeface="微軟正黑體"/>
                <a:ea typeface="微軟正黑體"/>
                <a:cs typeface="微軟正黑體"/>
                <a:sym typeface="微軟正黑體"/>
              </a:rPr>
              <a:t>描述</a:t>
            </a:r>
            <a:r>
              <a:rPr sz="2400" dirty="0">
                <a:solidFill>
                  <a:srgbClr val="806000"/>
                </a:solidFill>
                <a:latin typeface="微軟正黑體"/>
                <a:ea typeface="微軟正黑體"/>
                <a:cs typeface="微軟正黑體"/>
                <a:sym typeface="微軟正黑體"/>
              </a:rPr>
              <a:t>  </a:t>
            </a:r>
            <a:r>
              <a:rPr sz="2400" dirty="0" err="1">
                <a:solidFill>
                  <a:srgbClr val="806000"/>
                </a:solidFill>
                <a:latin typeface="微軟正黑體"/>
                <a:ea typeface="微軟正黑體"/>
                <a:cs typeface="微軟正黑體"/>
                <a:sym typeface="微軟正黑體"/>
              </a:rPr>
              <a:t>討論</a:t>
            </a:r>
            <a:r>
              <a:rPr sz="2400" dirty="0">
                <a:solidFill>
                  <a:srgbClr val="806000"/>
                </a:solidFill>
                <a:latin typeface="微軟正黑體"/>
                <a:ea typeface="微軟正黑體"/>
                <a:cs typeface="微軟正黑體"/>
                <a:sym typeface="微軟正黑體"/>
              </a:rPr>
              <a:t>  </a:t>
            </a:r>
            <a:r>
              <a:rPr sz="2400" dirty="0" err="1">
                <a:solidFill>
                  <a:srgbClr val="806000"/>
                </a:solidFill>
                <a:latin typeface="微軟正黑體"/>
                <a:ea typeface="微軟正黑體"/>
                <a:cs typeface="微軟正黑體"/>
                <a:sym typeface="微軟正黑體"/>
              </a:rPr>
              <a:t>解釋</a:t>
            </a:r>
            <a:r>
              <a:rPr sz="2400" dirty="0">
                <a:solidFill>
                  <a:srgbClr val="806000"/>
                </a:solidFill>
                <a:latin typeface="微軟正黑體"/>
                <a:ea typeface="微軟正黑體"/>
                <a:cs typeface="微軟正黑體"/>
                <a:sym typeface="微軟正黑體"/>
              </a:rPr>
              <a:t>  </a:t>
            </a:r>
            <a:r>
              <a:rPr sz="2400" dirty="0" err="1">
                <a:solidFill>
                  <a:srgbClr val="806000"/>
                </a:solidFill>
                <a:latin typeface="微軟正黑體"/>
                <a:ea typeface="微軟正黑體"/>
                <a:cs typeface="微軟正黑體"/>
                <a:sym typeface="微軟正黑體"/>
              </a:rPr>
              <a:t>識別</a:t>
            </a:r>
            <a:r>
              <a:rPr sz="2400" dirty="0">
                <a:solidFill>
                  <a:srgbClr val="806000"/>
                </a:solidFill>
                <a:latin typeface="微軟正黑體"/>
                <a:ea typeface="微軟正黑體"/>
                <a:cs typeface="微軟正黑體"/>
                <a:sym typeface="微軟正黑體"/>
              </a:rPr>
              <a:t>  </a:t>
            </a:r>
            <a:r>
              <a:rPr sz="2400" dirty="0" err="1">
                <a:solidFill>
                  <a:srgbClr val="806000"/>
                </a:solidFill>
                <a:latin typeface="微軟正黑體"/>
                <a:ea typeface="微軟正黑體"/>
                <a:cs typeface="微軟正黑體"/>
                <a:sym typeface="微軟正黑體"/>
              </a:rPr>
              <a:t>找出</a:t>
            </a:r>
            <a:r>
              <a:rPr sz="2400" dirty="0">
                <a:solidFill>
                  <a:srgbClr val="806000"/>
                </a:solidFill>
                <a:latin typeface="微軟正黑體"/>
                <a:ea typeface="微軟正黑體"/>
                <a:cs typeface="微軟正黑體"/>
                <a:sym typeface="微軟正黑體"/>
              </a:rPr>
              <a:t>  </a:t>
            </a:r>
            <a:r>
              <a:rPr sz="2400" dirty="0" err="1">
                <a:solidFill>
                  <a:srgbClr val="806000"/>
                </a:solidFill>
                <a:latin typeface="微軟正黑體"/>
                <a:ea typeface="微軟正黑體"/>
                <a:cs typeface="微軟正黑體"/>
                <a:sym typeface="微軟正黑體"/>
              </a:rPr>
              <a:t>講出</a:t>
            </a:r>
            <a:r>
              <a:rPr sz="2400" dirty="0">
                <a:solidFill>
                  <a:srgbClr val="806000"/>
                </a:solidFill>
                <a:latin typeface="微軟正黑體"/>
                <a:ea typeface="微軟正黑體"/>
                <a:cs typeface="微軟正黑體"/>
                <a:sym typeface="微軟正黑體"/>
              </a:rPr>
              <a:t>　</a:t>
            </a:r>
          </a:p>
          <a:p>
            <a:pPr>
              <a:defRPr sz="3200">
                <a:solidFill>
                  <a:srgbClr val="806000"/>
                </a:solidFill>
                <a:latin typeface="微軟正黑體"/>
                <a:ea typeface="微軟正黑體"/>
                <a:cs typeface="微軟正黑體"/>
                <a:sym typeface="微軟正黑體"/>
              </a:defRPr>
            </a:pPr>
            <a:r>
              <a:rPr sz="2400" dirty="0" err="1">
                <a:solidFill>
                  <a:srgbClr val="806000"/>
                </a:solidFill>
                <a:latin typeface="微軟正黑體"/>
                <a:ea typeface="微軟正黑體"/>
                <a:cs typeface="微軟正黑體"/>
                <a:sym typeface="微軟正黑體"/>
              </a:rPr>
              <a:t>認出</a:t>
            </a:r>
            <a:r>
              <a:rPr sz="2400" dirty="0">
                <a:solidFill>
                  <a:srgbClr val="806000"/>
                </a:solidFill>
                <a:latin typeface="微軟正黑體"/>
                <a:ea typeface="微軟正黑體"/>
                <a:cs typeface="微軟正黑體"/>
                <a:sym typeface="微軟正黑體"/>
              </a:rPr>
              <a:t>  </a:t>
            </a:r>
            <a:r>
              <a:rPr sz="2400">
                <a:solidFill>
                  <a:srgbClr val="806000"/>
                </a:solidFill>
                <a:latin typeface="微軟正黑體"/>
                <a:ea typeface="微軟正黑體"/>
                <a:cs typeface="微軟正黑體"/>
                <a:sym typeface="微軟正黑體"/>
              </a:rPr>
              <a:t>執行  </a:t>
            </a:r>
            <a:r>
              <a:rPr sz="2400" dirty="0" err="1">
                <a:solidFill>
                  <a:srgbClr val="806000"/>
                </a:solidFill>
                <a:latin typeface="微軟正黑體"/>
                <a:ea typeface="微軟正黑體"/>
                <a:cs typeface="微軟正黑體"/>
                <a:sym typeface="微軟正黑體"/>
              </a:rPr>
              <a:t>實施</a:t>
            </a:r>
            <a:r>
              <a:rPr sz="2400" dirty="0">
                <a:solidFill>
                  <a:srgbClr val="806000"/>
                </a:solidFill>
                <a:latin typeface="微軟正黑體"/>
                <a:ea typeface="微軟正黑體"/>
                <a:cs typeface="微軟正黑體"/>
                <a:sym typeface="微軟正黑體"/>
              </a:rPr>
              <a:t>  </a:t>
            </a:r>
            <a:r>
              <a:rPr sz="2400" dirty="0" err="1">
                <a:solidFill>
                  <a:srgbClr val="806000"/>
                </a:solidFill>
                <a:latin typeface="微軟正黑體"/>
                <a:ea typeface="微軟正黑體"/>
                <a:cs typeface="微軟正黑體"/>
                <a:sym typeface="微軟正黑體"/>
              </a:rPr>
              <a:t>解決</a:t>
            </a:r>
            <a:r>
              <a:rPr sz="2400" dirty="0">
                <a:solidFill>
                  <a:srgbClr val="806000"/>
                </a:solidFill>
                <a:latin typeface="微軟正黑體"/>
                <a:ea typeface="微軟正黑體"/>
                <a:cs typeface="微軟正黑體"/>
                <a:sym typeface="微軟正黑體"/>
              </a:rPr>
              <a:t>  </a:t>
            </a:r>
            <a:r>
              <a:rPr sz="2400" dirty="0" err="1">
                <a:solidFill>
                  <a:srgbClr val="806000"/>
                </a:solidFill>
                <a:latin typeface="微軟正黑體"/>
                <a:ea typeface="微軟正黑體"/>
                <a:cs typeface="微軟正黑體"/>
                <a:sym typeface="微軟正黑體"/>
              </a:rPr>
              <a:t>使用</a:t>
            </a:r>
            <a:r>
              <a:rPr sz="2400" dirty="0">
                <a:solidFill>
                  <a:srgbClr val="806000"/>
                </a:solidFill>
                <a:latin typeface="微軟正黑體"/>
                <a:ea typeface="微軟正黑體"/>
                <a:cs typeface="微軟正黑體"/>
                <a:sym typeface="微軟正黑體"/>
              </a:rPr>
              <a:t>  </a:t>
            </a:r>
            <a:r>
              <a:rPr sz="2400" dirty="0" err="1">
                <a:solidFill>
                  <a:srgbClr val="806000"/>
                </a:solidFill>
                <a:latin typeface="微軟正黑體"/>
                <a:ea typeface="微軟正黑體"/>
                <a:cs typeface="微軟正黑體"/>
                <a:sym typeface="微軟正黑體"/>
              </a:rPr>
              <a:t>演示</a:t>
            </a:r>
            <a:r>
              <a:rPr sz="2400" dirty="0">
                <a:solidFill>
                  <a:srgbClr val="806000"/>
                </a:solidFill>
                <a:latin typeface="微軟正黑體"/>
                <a:ea typeface="微軟正黑體"/>
                <a:cs typeface="微軟正黑體"/>
                <a:sym typeface="微軟正黑體"/>
              </a:rPr>
              <a:t>  </a:t>
            </a:r>
            <a:r>
              <a:rPr sz="2400" dirty="0" err="1">
                <a:solidFill>
                  <a:srgbClr val="806000"/>
                </a:solidFill>
                <a:latin typeface="微軟正黑體"/>
                <a:ea typeface="微軟正黑體"/>
                <a:cs typeface="微軟正黑體"/>
                <a:sym typeface="微軟正黑體"/>
              </a:rPr>
              <a:t>詮釋</a:t>
            </a:r>
            <a:r>
              <a:rPr sz="2400" dirty="0">
                <a:solidFill>
                  <a:srgbClr val="806000"/>
                </a:solidFill>
                <a:latin typeface="微軟正黑體"/>
                <a:ea typeface="微軟正黑體"/>
                <a:cs typeface="微軟正黑體"/>
                <a:sym typeface="微軟正黑體"/>
              </a:rPr>
              <a:t>  </a:t>
            </a:r>
            <a:r>
              <a:rPr sz="2400" dirty="0" err="1">
                <a:solidFill>
                  <a:srgbClr val="806000"/>
                </a:solidFill>
                <a:latin typeface="微軟正黑體"/>
                <a:ea typeface="微軟正黑體"/>
                <a:cs typeface="微軟正黑體"/>
                <a:sym typeface="微軟正黑體"/>
              </a:rPr>
              <a:t>組織</a:t>
            </a:r>
            <a:r>
              <a:rPr sz="2400" dirty="0">
                <a:solidFill>
                  <a:srgbClr val="806000"/>
                </a:solidFill>
                <a:latin typeface="微軟正黑體"/>
                <a:ea typeface="微軟正黑體"/>
                <a:cs typeface="微軟正黑體"/>
                <a:sym typeface="微軟正黑體"/>
              </a:rPr>
              <a:t>　</a:t>
            </a:r>
          </a:p>
          <a:p>
            <a:pPr>
              <a:defRPr sz="3200">
                <a:solidFill>
                  <a:srgbClr val="806000"/>
                </a:solidFill>
                <a:latin typeface="微軟正黑體"/>
                <a:ea typeface="微軟正黑體"/>
                <a:cs typeface="微軟正黑體"/>
                <a:sym typeface="微軟正黑體"/>
              </a:defRPr>
            </a:pPr>
            <a:r>
              <a:rPr sz="2400" dirty="0" err="1">
                <a:solidFill>
                  <a:srgbClr val="806000"/>
                </a:solidFill>
                <a:latin typeface="微軟正黑體"/>
                <a:ea typeface="微軟正黑體"/>
                <a:cs typeface="微軟正黑體"/>
                <a:sym typeface="微軟正黑體"/>
              </a:rPr>
              <a:t>找出關聯</a:t>
            </a:r>
            <a:r>
              <a:rPr sz="2400" dirty="0">
                <a:solidFill>
                  <a:srgbClr val="806000"/>
                </a:solidFill>
                <a:latin typeface="微軟正黑體"/>
                <a:ea typeface="微軟正黑體"/>
                <a:cs typeface="微軟正黑體"/>
                <a:sym typeface="微軟正黑體"/>
              </a:rPr>
              <a:t>    </a:t>
            </a:r>
            <a:r>
              <a:rPr sz="2400" dirty="0" err="1">
                <a:solidFill>
                  <a:srgbClr val="806000"/>
                </a:solidFill>
                <a:latin typeface="微軟正黑體"/>
                <a:ea typeface="微軟正黑體"/>
                <a:cs typeface="微軟正黑體"/>
                <a:sym typeface="微軟正黑體"/>
              </a:rPr>
              <a:t>比較</a:t>
            </a:r>
            <a:r>
              <a:rPr sz="2400" dirty="0">
                <a:solidFill>
                  <a:srgbClr val="806000"/>
                </a:solidFill>
                <a:latin typeface="微軟正黑體"/>
                <a:ea typeface="微軟正黑體"/>
                <a:cs typeface="微軟正黑體"/>
                <a:sym typeface="微軟正黑體"/>
              </a:rPr>
              <a:t>  </a:t>
            </a:r>
            <a:r>
              <a:rPr sz="2400" dirty="0" err="1">
                <a:solidFill>
                  <a:srgbClr val="806000"/>
                </a:solidFill>
                <a:latin typeface="微軟正黑體"/>
                <a:ea typeface="微軟正黑體"/>
                <a:cs typeface="微軟正黑體"/>
                <a:sym typeface="微軟正黑體"/>
              </a:rPr>
              <a:t>互相對比</a:t>
            </a:r>
            <a:r>
              <a:rPr sz="2400" dirty="0">
                <a:solidFill>
                  <a:srgbClr val="806000"/>
                </a:solidFill>
                <a:latin typeface="微軟正黑體"/>
                <a:ea typeface="微軟正黑體"/>
                <a:cs typeface="微軟正黑體"/>
                <a:sym typeface="微軟正黑體"/>
              </a:rPr>
              <a:t>　</a:t>
            </a:r>
            <a:r>
              <a:rPr sz="2400" dirty="0" err="1">
                <a:solidFill>
                  <a:srgbClr val="806000"/>
                </a:solidFill>
                <a:latin typeface="微軟正黑體"/>
                <a:ea typeface="微軟正黑體"/>
                <a:cs typeface="微軟正黑體"/>
                <a:sym typeface="微軟正黑體"/>
              </a:rPr>
              <a:t>檢視</a:t>
            </a:r>
            <a:r>
              <a:rPr sz="2400" dirty="0">
                <a:solidFill>
                  <a:srgbClr val="806000"/>
                </a:solidFill>
                <a:latin typeface="微軟正黑體"/>
                <a:ea typeface="微軟正黑體"/>
                <a:cs typeface="微軟正黑體"/>
                <a:sym typeface="微軟正黑體"/>
              </a:rPr>
              <a:t>  </a:t>
            </a:r>
            <a:r>
              <a:rPr sz="2400" dirty="0" err="1">
                <a:solidFill>
                  <a:srgbClr val="806000"/>
                </a:solidFill>
                <a:latin typeface="微軟正黑體"/>
                <a:ea typeface="微軟正黑體"/>
                <a:cs typeface="微軟正黑體"/>
                <a:sym typeface="微軟正黑體"/>
              </a:rPr>
              <a:t>疑問</a:t>
            </a:r>
            <a:endParaRPr sz="2400" dirty="0">
              <a:solidFill>
                <a:srgbClr val="806000"/>
              </a:solidFill>
              <a:latin typeface="微軟正黑體"/>
              <a:ea typeface="微軟正黑體"/>
              <a:cs typeface="微軟正黑體"/>
              <a:sym typeface="微軟正黑體"/>
            </a:endParaRPr>
          </a:p>
        </p:txBody>
      </p:sp>
      <p:sp>
        <p:nvSpPr>
          <p:cNvPr id="2297" name="矩形 3"/>
          <p:cNvSpPr/>
          <p:nvPr/>
        </p:nvSpPr>
        <p:spPr>
          <a:xfrm>
            <a:off x="892027" y="1308582"/>
            <a:ext cx="6257867" cy="1177243"/>
          </a:xfrm>
          <a:prstGeom prst="rect">
            <a:avLst/>
          </a:prstGeom>
          <a:solidFill>
            <a:srgbClr val="FFD9D9"/>
          </a:solidFill>
          <a:ln w="12700">
            <a:miter lim="400000"/>
          </a:ln>
          <a:extLst>
            <a:ext uri="{C572A759-6A51-4108-AA02-DFA0A04FC94B}">
              <ma14:wrappingTextBoxFlag xmlns:ma14="http://schemas.microsoft.com/office/mac/drawingml/2011/main" xmlns="" val="1"/>
            </a:ext>
          </a:extLst>
        </p:spPr>
        <p:txBody>
          <a:bodyPr lIns="34289" tIns="34289" rIns="34289" bIns="34289">
            <a:spAutoFit/>
          </a:bodyPr>
          <a:lstStyle/>
          <a:p>
            <a:pPr>
              <a:defRPr sz="3200">
                <a:solidFill>
                  <a:srgbClr val="C00000"/>
                </a:solidFill>
                <a:latin typeface="微軟正黑體"/>
                <a:ea typeface="微軟正黑體"/>
                <a:cs typeface="微軟正黑體"/>
                <a:sym typeface="微軟正黑體"/>
              </a:defRPr>
            </a:pPr>
            <a:r>
              <a:rPr sz="2400" dirty="0" err="1">
                <a:solidFill>
                  <a:srgbClr val="C00000"/>
                </a:solidFill>
                <a:latin typeface="微軟正黑體"/>
                <a:ea typeface="微軟正黑體"/>
                <a:cs typeface="微軟正黑體"/>
                <a:sym typeface="微軟正黑體"/>
              </a:rPr>
              <a:t>同意</a:t>
            </a:r>
            <a:r>
              <a:rPr sz="2400" dirty="0">
                <a:solidFill>
                  <a:srgbClr val="C00000"/>
                </a:solidFill>
                <a:latin typeface="微軟正黑體"/>
                <a:ea typeface="微軟正黑體"/>
                <a:cs typeface="微軟正黑體"/>
                <a:sym typeface="微軟正黑體"/>
              </a:rPr>
              <a:t>  </a:t>
            </a:r>
            <a:r>
              <a:rPr sz="2400" dirty="0" err="1">
                <a:solidFill>
                  <a:srgbClr val="C00000"/>
                </a:solidFill>
                <a:latin typeface="微軟正黑體"/>
                <a:ea typeface="微軟正黑體"/>
                <a:cs typeface="微軟正黑體"/>
                <a:sym typeface="微軟正黑體"/>
              </a:rPr>
              <a:t>接納</a:t>
            </a:r>
            <a:r>
              <a:rPr sz="2400" dirty="0">
                <a:solidFill>
                  <a:srgbClr val="C00000"/>
                </a:solidFill>
                <a:latin typeface="微軟正黑體"/>
                <a:ea typeface="微軟正黑體"/>
                <a:cs typeface="微軟正黑體"/>
                <a:sym typeface="微軟正黑體"/>
              </a:rPr>
              <a:t>  </a:t>
            </a:r>
            <a:r>
              <a:rPr sz="2400" dirty="0" err="1">
                <a:solidFill>
                  <a:srgbClr val="C00000"/>
                </a:solidFill>
                <a:latin typeface="微軟正黑體"/>
                <a:ea typeface="微軟正黑體"/>
                <a:cs typeface="微軟正黑體"/>
                <a:sym typeface="微軟正黑體"/>
              </a:rPr>
              <a:t>願意注意</a:t>
            </a:r>
            <a:r>
              <a:rPr sz="2400" dirty="0">
                <a:solidFill>
                  <a:srgbClr val="C00000"/>
                </a:solidFill>
                <a:latin typeface="微軟正黑體"/>
                <a:ea typeface="微軟正黑體"/>
                <a:cs typeface="微軟正黑體"/>
                <a:sym typeface="微軟正黑體"/>
              </a:rPr>
              <a:t>    </a:t>
            </a:r>
            <a:r>
              <a:rPr sz="2400" dirty="0" err="1">
                <a:solidFill>
                  <a:srgbClr val="C00000"/>
                </a:solidFill>
                <a:latin typeface="微軟正黑體"/>
                <a:ea typeface="微軟正黑體"/>
                <a:cs typeface="微軟正黑體"/>
                <a:sym typeface="微軟正黑體"/>
              </a:rPr>
              <a:t>給予</a:t>
            </a:r>
            <a:r>
              <a:rPr sz="2400" dirty="0">
                <a:solidFill>
                  <a:srgbClr val="C00000"/>
                </a:solidFill>
                <a:latin typeface="微軟正黑體"/>
                <a:ea typeface="微軟正黑體"/>
                <a:cs typeface="微軟正黑體"/>
                <a:sym typeface="微軟正黑體"/>
              </a:rPr>
              <a:t>  </a:t>
            </a:r>
            <a:r>
              <a:rPr sz="2400" dirty="0" err="1">
                <a:solidFill>
                  <a:srgbClr val="C00000"/>
                </a:solidFill>
                <a:latin typeface="微軟正黑體"/>
                <a:ea typeface="微軟正黑體"/>
                <a:cs typeface="微軟正黑體"/>
                <a:sym typeface="微軟正黑體"/>
              </a:rPr>
              <a:t>服從</a:t>
            </a:r>
            <a:r>
              <a:rPr sz="2400" dirty="0">
                <a:solidFill>
                  <a:srgbClr val="C00000"/>
                </a:solidFill>
                <a:latin typeface="微軟正黑體"/>
                <a:ea typeface="微軟正黑體"/>
                <a:cs typeface="微軟正黑體"/>
                <a:sym typeface="微軟正黑體"/>
              </a:rPr>
              <a:t>  </a:t>
            </a:r>
            <a:r>
              <a:rPr sz="2400" dirty="0" err="1">
                <a:solidFill>
                  <a:srgbClr val="C00000"/>
                </a:solidFill>
                <a:latin typeface="微軟正黑體"/>
                <a:ea typeface="微軟正黑體"/>
                <a:cs typeface="微軟正黑體"/>
                <a:sym typeface="微軟正黑體"/>
              </a:rPr>
              <a:t>認同</a:t>
            </a:r>
            <a:r>
              <a:rPr sz="2400" dirty="0">
                <a:solidFill>
                  <a:srgbClr val="C00000"/>
                </a:solidFill>
                <a:latin typeface="微軟正黑體"/>
                <a:ea typeface="微軟正黑體"/>
                <a:cs typeface="微軟正黑體"/>
                <a:sym typeface="微軟正黑體"/>
              </a:rPr>
              <a:t>  </a:t>
            </a:r>
            <a:r>
              <a:rPr sz="2400" dirty="0" err="1">
                <a:solidFill>
                  <a:srgbClr val="C00000"/>
                </a:solidFill>
                <a:latin typeface="微軟正黑體"/>
                <a:ea typeface="微軟正黑體"/>
                <a:cs typeface="微軟正黑體"/>
                <a:sym typeface="微軟正黑體"/>
              </a:rPr>
              <a:t>許可</a:t>
            </a:r>
            <a:endParaRPr sz="2400" dirty="0">
              <a:solidFill>
                <a:srgbClr val="C00000"/>
              </a:solidFill>
              <a:latin typeface="微軟正黑體"/>
              <a:ea typeface="微軟正黑體"/>
              <a:cs typeface="微軟正黑體"/>
              <a:sym typeface="微軟正黑體"/>
            </a:endParaRPr>
          </a:p>
          <a:p>
            <a:pPr>
              <a:defRPr sz="3200">
                <a:solidFill>
                  <a:srgbClr val="C00000"/>
                </a:solidFill>
                <a:latin typeface="微軟正黑體"/>
                <a:ea typeface="微軟正黑體"/>
                <a:cs typeface="微軟正黑體"/>
                <a:sym typeface="微軟正黑體"/>
              </a:defRPr>
            </a:pPr>
            <a:r>
              <a:rPr sz="2400" dirty="0" err="1">
                <a:solidFill>
                  <a:srgbClr val="C00000"/>
                </a:solidFill>
                <a:latin typeface="微軟正黑體"/>
                <a:ea typeface="微軟正黑體"/>
                <a:cs typeface="微軟正黑體"/>
                <a:sym typeface="微軟正黑體"/>
              </a:rPr>
              <a:t>主動</a:t>
            </a:r>
            <a:r>
              <a:rPr sz="2400" dirty="0">
                <a:solidFill>
                  <a:srgbClr val="C00000"/>
                </a:solidFill>
                <a:latin typeface="微軟正黑體"/>
                <a:ea typeface="微軟正黑體"/>
                <a:cs typeface="微軟正黑體"/>
                <a:sym typeface="微軟正黑體"/>
              </a:rPr>
              <a:t>  </a:t>
            </a:r>
            <a:r>
              <a:rPr sz="2400" dirty="0" err="1">
                <a:solidFill>
                  <a:srgbClr val="C00000"/>
                </a:solidFill>
                <a:latin typeface="微軟正黑體"/>
                <a:ea typeface="微軟正黑體"/>
                <a:cs typeface="微軟正黑體"/>
                <a:sym typeface="微軟正黑體"/>
              </a:rPr>
              <a:t>幫助</a:t>
            </a:r>
            <a:r>
              <a:rPr sz="2400" dirty="0">
                <a:solidFill>
                  <a:srgbClr val="C00000"/>
                </a:solidFill>
                <a:latin typeface="微軟正黑體"/>
                <a:ea typeface="微軟正黑體"/>
                <a:cs typeface="微軟正黑體"/>
                <a:sym typeface="微軟正黑體"/>
              </a:rPr>
              <a:t>  </a:t>
            </a:r>
            <a:r>
              <a:rPr sz="2400" dirty="0" err="1">
                <a:solidFill>
                  <a:srgbClr val="C00000"/>
                </a:solidFill>
                <a:latin typeface="微軟正黑體"/>
                <a:ea typeface="微軟正黑體"/>
                <a:cs typeface="微軟正黑體"/>
                <a:sym typeface="微軟正黑體"/>
              </a:rPr>
              <a:t>贊同</a:t>
            </a:r>
            <a:r>
              <a:rPr sz="2400" dirty="0">
                <a:solidFill>
                  <a:srgbClr val="C00000"/>
                </a:solidFill>
                <a:latin typeface="微軟正黑體"/>
                <a:ea typeface="微軟正黑體"/>
                <a:cs typeface="微軟正黑體"/>
                <a:sym typeface="微軟正黑體"/>
              </a:rPr>
              <a:t>  </a:t>
            </a:r>
            <a:r>
              <a:rPr sz="2400" dirty="0" err="1">
                <a:solidFill>
                  <a:srgbClr val="C00000"/>
                </a:solidFill>
                <a:latin typeface="微軟正黑體"/>
                <a:ea typeface="微軟正黑體"/>
                <a:cs typeface="微軟正黑體"/>
                <a:sym typeface="微軟正黑體"/>
              </a:rPr>
              <a:t>衡量</a:t>
            </a:r>
            <a:r>
              <a:rPr sz="2400" dirty="0">
                <a:solidFill>
                  <a:srgbClr val="C00000"/>
                </a:solidFill>
                <a:latin typeface="微軟正黑體"/>
                <a:ea typeface="微軟正黑體"/>
                <a:cs typeface="微軟正黑體"/>
                <a:sym typeface="微軟正黑體"/>
              </a:rPr>
              <a:t>  </a:t>
            </a:r>
            <a:r>
              <a:rPr sz="2400" dirty="0" err="1">
                <a:solidFill>
                  <a:srgbClr val="C00000"/>
                </a:solidFill>
                <a:latin typeface="微軟正黑體"/>
                <a:ea typeface="微軟正黑體"/>
                <a:cs typeface="微軟正黑體"/>
                <a:sym typeface="微軟正黑體"/>
              </a:rPr>
              <a:t>初創</a:t>
            </a:r>
            <a:r>
              <a:rPr sz="2400" dirty="0">
                <a:solidFill>
                  <a:srgbClr val="C00000"/>
                </a:solidFill>
                <a:latin typeface="微軟正黑體"/>
                <a:ea typeface="微軟正黑體"/>
                <a:cs typeface="微軟正黑體"/>
                <a:sym typeface="微軟正黑體"/>
              </a:rPr>
              <a:t>  </a:t>
            </a:r>
            <a:r>
              <a:rPr sz="2400" dirty="0" err="1">
                <a:solidFill>
                  <a:srgbClr val="C00000"/>
                </a:solidFill>
                <a:latin typeface="微軟正黑體"/>
                <a:ea typeface="微軟正黑體"/>
                <a:cs typeface="微軟正黑體"/>
                <a:sym typeface="微軟正黑體"/>
              </a:rPr>
              <a:t>提議</a:t>
            </a:r>
            <a:r>
              <a:rPr sz="2400" dirty="0">
                <a:solidFill>
                  <a:srgbClr val="C00000"/>
                </a:solidFill>
                <a:latin typeface="微軟正黑體"/>
                <a:ea typeface="微軟正黑體"/>
                <a:cs typeface="微軟正黑體"/>
                <a:sym typeface="微軟正黑體"/>
              </a:rPr>
              <a:t>  </a:t>
            </a:r>
            <a:r>
              <a:rPr sz="2400" dirty="0" err="1">
                <a:solidFill>
                  <a:srgbClr val="C00000"/>
                </a:solidFill>
                <a:latin typeface="微軟正黑體"/>
                <a:ea typeface="微軟正黑體"/>
                <a:cs typeface="微軟正黑體"/>
                <a:sym typeface="微軟正黑體"/>
              </a:rPr>
              <a:t>追蹤</a:t>
            </a:r>
            <a:r>
              <a:rPr sz="2400" dirty="0">
                <a:solidFill>
                  <a:srgbClr val="C00000"/>
                </a:solidFill>
                <a:latin typeface="微軟正黑體"/>
                <a:ea typeface="微軟正黑體"/>
                <a:cs typeface="微軟正黑體"/>
                <a:sym typeface="微軟正黑體"/>
              </a:rPr>
              <a:t>  </a:t>
            </a:r>
            <a:r>
              <a:rPr sz="2400" dirty="0" err="1">
                <a:solidFill>
                  <a:srgbClr val="C00000"/>
                </a:solidFill>
                <a:latin typeface="微軟正黑體"/>
                <a:ea typeface="微軟正黑體"/>
                <a:cs typeface="微軟正黑體"/>
                <a:sym typeface="微軟正黑體"/>
              </a:rPr>
              <a:t>堅持</a:t>
            </a:r>
            <a:endParaRPr sz="2400" dirty="0">
              <a:solidFill>
                <a:srgbClr val="C00000"/>
              </a:solidFill>
              <a:latin typeface="微軟正黑體"/>
              <a:ea typeface="微軟正黑體"/>
              <a:cs typeface="微軟正黑體"/>
              <a:sym typeface="微軟正黑體"/>
            </a:endParaRPr>
          </a:p>
          <a:p>
            <a:pPr>
              <a:defRPr sz="3200">
                <a:solidFill>
                  <a:srgbClr val="C00000"/>
                </a:solidFill>
                <a:latin typeface="微軟正黑體"/>
                <a:ea typeface="微軟正黑體"/>
                <a:cs typeface="微軟正黑體"/>
                <a:sym typeface="微軟正黑體"/>
              </a:defRPr>
            </a:pPr>
            <a:r>
              <a:rPr sz="2400" dirty="0" err="1">
                <a:solidFill>
                  <a:srgbClr val="C00000"/>
                </a:solidFill>
                <a:latin typeface="微軟正黑體"/>
                <a:ea typeface="微軟正黑體"/>
                <a:cs typeface="微軟正黑體"/>
                <a:sym typeface="微軟正黑體"/>
              </a:rPr>
              <a:t>改變</a:t>
            </a:r>
            <a:r>
              <a:rPr sz="2400" dirty="0">
                <a:solidFill>
                  <a:srgbClr val="C00000"/>
                </a:solidFill>
                <a:latin typeface="微軟正黑體"/>
                <a:ea typeface="微軟正黑體"/>
                <a:cs typeface="微軟正黑體"/>
                <a:sym typeface="微軟正黑體"/>
              </a:rPr>
              <a:t>  </a:t>
            </a:r>
            <a:r>
              <a:rPr sz="2400" dirty="0" err="1">
                <a:solidFill>
                  <a:srgbClr val="C00000"/>
                </a:solidFill>
                <a:latin typeface="微軟正黑體"/>
                <a:ea typeface="微軟正黑體"/>
                <a:cs typeface="微軟正黑體"/>
                <a:sym typeface="微軟正黑體"/>
              </a:rPr>
              <a:t>申辯</a:t>
            </a:r>
            <a:r>
              <a:rPr sz="2400" dirty="0">
                <a:solidFill>
                  <a:srgbClr val="C00000"/>
                </a:solidFill>
                <a:latin typeface="微軟正黑體"/>
                <a:ea typeface="微軟正黑體"/>
                <a:cs typeface="微軟正黑體"/>
                <a:sym typeface="微軟正黑體"/>
              </a:rPr>
              <a:t>  </a:t>
            </a:r>
            <a:r>
              <a:rPr sz="2400" dirty="0" err="1">
                <a:solidFill>
                  <a:srgbClr val="C00000"/>
                </a:solidFill>
                <a:latin typeface="微軟正黑體"/>
                <a:ea typeface="微軟正黑體"/>
                <a:cs typeface="微軟正黑體"/>
                <a:sym typeface="微軟正黑體"/>
              </a:rPr>
              <a:t>修飾</a:t>
            </a:r>
            <a:r>
              <a:rPr sz="2400" dirty="0">
                <a:solidFill>
                  <a:srgbClr val="C00000"/>
                </a:solidFill>
                <a:latin typeface="微軟正黑體"/>
                <a:ea typeface="微軟正黑體"/>
                <a:cs typeface="微軟正黑體"/>
                <a:sym typeface="微軟正黑體"/>
              </a:rPr>
              <a:t>  </a:t>
            </a:r>
            <a:r>
              <a:rPr sz="2400" dirty="0" err="1">
                <a:solidFill>
                  <a:srgbClr val="C00000"/>
                </a:solidFill>
                <a:latin typeface="微軟正黑體"/>
                <a:ea typeface="微軟正黑體"/>
                <a:cs typeface="微軟正黑體"/>
                <a:sym typeface="微軟正黑體"/>
              </a:rPr>
              <a:t>影響</a:t>
            </a:r>
            <a:r>
              <a:rPr sz="2400" dirty="0">
                <a:solidFill>
                  <a:srgbClr val="C00000"/>
                </a:solidFill>
                <a:latin typeface="微軟正黑體"/>
                <a:ea typeface="微軟正黑體"/>
                <a:cs typeface="微軟正黑體"/>
                <a:sym typeface="微軟正黑體"/>
              </a:rPr>
              <a:t>  </a:t>
            </a:r>
            <a:r>
              <a:rPr sz="2400" dirty="0" err="1">
                <a:solidFill>
                  <a:srgbClr val="C00000"/>
                </a:solidFill>
                <a:latin typeface="微軟正黑體"/>
                <a:ea typeface="微軟正黑體"/>
                <a:cs typeface="微軟正黑體"/>
                <a:sym typeface="微軟正黑體"/>
              </a:rPr>
              <a:t>實踐</a:t>
            </a:r>
            <a:r>
              <a:rPr sz="2400" dirty="0">
                <a:solidFill>
                  <a:srgbClr val="C00000"/>
                </a:solidFill>
                <a:latin typeface="微軟正黑體"/>
                <a:ea typeface="微軟正黑體"/>
                <a:cs typeface="微軟正黑體"/>
                <a:sym typeface="微軟正黑體"/>
              </a:rPr>
              <a:t>  </a:t>
            </a:r>
            <a:r>
              <a:rPr sz="2400" dirty="0" err="1">
                <a:solidFill>
                  <a:srgbClr val="C00000"/>
                </a:solidFill>
                <a:latin typeface="微軟正黑體"/>
                <a:ea typeface="微軟正黑體"/>
                <a:cs typeface="微軟正黑體"/>
                <a:sym typeface="微軟正黑體"/>
              </a:rPr>
              <a:t>欣賞</a:t>
            </a:r>
            <a:r>
              <a:rPr sz="2400" dirty="0">
                <a:solidFill>
                  <a:srgbClr val="C00000"/>
                </a:solidFill>
                <a:latin typeface="微軟正黑體"/>
                <a:ea typeface="微軟正黑體"/>
                <a:cs typeface="微軟正黑體"/>
                <a:sym typeface="微軟正黑體"/>
              </a:rPr>
              <a:t>  </a:t>
            </a:r>
            <a:r>
              <a:rPr sz="2400" dirty="0" err="1">
                <a:solidFill>
                  <a:srgbClr val="C00000"/>
                </a:solidFill>
                <a:latin typeface="微軟正黑體"/>
                <a:ea typeface="微軟正黑體"/>
                <a:cs typeface="微軟正黑體"/>
                <a:sym typeface="微軟正黑體"/>
              </a:rPr>
              <a:t>服務</a:t>
            </a:r>
            <a:r>
              <a:rPr sz="2400" dirty="0">
                <a:solidFill>
                  <a:srgbClr val="C00000"/>
                </a:solidFill>
                <a:latin typeface="微軟正黑體"/>
                <a:ea typeface="微軟正黑體"/>
                <a:cs typeface="微軟正黑體"/>
                <a:sym typeface="微軟正黑體"/>
              </a:rPr>
              <a:t>  </a:t>
            </a:r>
            <a:r>
              <a:rPr sz="2400" dirty="0" err="1">
                <a:solidFill>
                  <a:srgbClr val="C00000"/>
                </a:solidFill>
                <a:latin typeface="微軟正黑體"/>
                <a:ea typeface="微軟正黑體"/>
                <a:cs typeface="微軟正黑體"/>
                <a:sym typeface="微軟正黑體"/>
              </a:rPr>
              <a:t>傾訴</a:t>
            </a:r>
            <a:endParaRPr sz="2400" dirty="0">
              <a:solidFill>
                <a:srgbClr val="C00000"/>
              </a:solidFill>
              <a:latin typeface="微軟正黑體"/>
              <a:ea typeface="微軟正黑體"/>
              <a:cs typeface="微軟正黑體"/>
              <a:sym typeface="微軟正黑體"/>
            </a:endParaRPr>
          </a:p>
        </p:txBody>
      </p:sp>
      <p:sp>
        <p:nvSpPr>
          <p:cNvPr id="2298" name="矩形 4"/>
          <p:cNvSpPr/>
          <p:nvPr/>
        </p:nvSpPr>
        <p:spPr>
          <a:xfrm>
            <a:off x="872803" y="2882734"/>
            <a:ext cx="6257869" cy="807911"/>
          </a:xfrm>
          <a:prstGeom prst="rect">
            <a:avLst/>
          </a:prstGeom>
          <a:solidFill>
            <a:srgbClr val="FFF5D9"/>
          </a:solidFill>
          <a:ln w="12700">
            <a:miter lim="400000"/>
          </a:ln>
          <a:extLst>
            <a:ext uri="{C572A759-6A51-4108-AA02-DFA0A04FC94B}">
              <ma14:wrappingTextBoxFlag xmlns:ma14="http://schemas.microsoft.com/office/mac/drawingml/2011/main" xmlns="" val="1"/>
            </a:ext>
          </a:extLst>
        </p:spPr>
        <p:txBody>
          <a:bodyPr lIns="34289" tIns="34289" rIns="34289" bIns="34289">
            <a:spAutoFit/>
          </a:bodyPr>
          <a:lstStyle/>
          <a:p>
            <a:pPr>
              <a:defRPr sz="3200">
                <a:solidFill>
                  <a:srgbClr val="002060"/>
                </a:solidFill>
                <a:latin typeface="微軟正黑體"/>
                <a:ea typeface="微軟正黑體"/>
                <a:cs typeface="微軟正黑體"/>
                <a:sym typeface="微軟正黑體"/>
              </a:defRPr>
            </a:pPr>
            <a:r>
              <a:rPr sz="2400" dirty="0" err="1">
                <a:solidFill>
                  <a:srgbClr val="002060"/>
                </a:solidFill>
                <a:latin typeface="微軟正黑體"/>
                <a:ea typeface="微軟正黑體"/>
                <a:cs typeface="微軟正黑體"/>
                <a:sym typeface="微軟正黑體"/>
              </a:rPr>
              <a:t>鑑定</a:t>
            </a:r>
            <a:r>
              <a:rPr sz="2400" dirty="0">
                <a:solidFill>
                  <a:srgbClr val="002060"/>
                </a:solidFill>
                <a:latin typeface="微軟正黑體"/>
                <a:ea typeface="微軟正黑體"/>
                <a:cs typeface="微軟正黑體"/>
                <a:sym typeface="微軟正黑體"/>
              </a:rPr>
              <a:t>  </a:t>
            </a:r>
            <a:r>
              <a:rPr sz="2400" dirty="0" err="1">
                <a:solidFill>
                  <a:srgbClr val="002060"/>
                </a:solidFill>
                <a:latin typeface="微軟正黑體"/>
                <a:ea typeface="微軟正黑體"/>
                <a:cs typeface="微軟正黑體"/>
                <a:sym typeface="微軟正黑體"/>
              </a:rPr>
              <a:t>複製</a:t>
            </a:r>
            <a:r>
              <a:rPr sz="2400" dirty="0">
                <a:solidFill>
                  <a:srgbClr val="002060"/>
                </a:solidFill>
                <a:latin typeface="微軟正黑體"/>
                <a:ea typeface="微軟正黑體"/>
                <a:cs typeface="微軟正黑體"/>
                <a:sym typeface="微軟正黑體"/>
              </a:rPr>
              <a:t>  </a:t>
            </a:r>
            <a:r>
              <a:rPr sz="2400" dirty="0" err="1">
                <a:solidFill>
                  <a:srgbClr val="002060"/>
                </a:solidFill>
                <a:latin typeface="微軟正黑體"/>
                <a:ea typeface="微軟正黑體"/>
                <a:cs typeface="微軟正黑體"/>
                <a:sym typeface="微軟正黑體"/>
              </a:rPr>
              <a:t>跟隨</a:t>
            </a:r>
            <a:r>
              <a:rPr sz="2400" dirty="0">
                <a:solidFill>
                  <a:srgbClr val="002060"/>
                </a:solidFill>
                <a:latin typeface="微軟正黑體"/>
                <a:ea typeface="微軟正黑體"/>
                <a:cs typeface="微軟正黑體"/>
                <a:sym typeface="微軟正黑體"/>
              </a:rPr>
              <a:t>  </a:t>
            </a:r>
            <a:r>
              <a:rPr sz="2400" dirty="0" err="1">
                <a:solidFill>
                  <a:srgbClr val="002060"/>
                </a:solidFill>
                <a:latin typeface="微軟正黑體"/>
                <a:ea typeface="微軟正黑體"/>
                <a:cs typeface="微軟正黑體"/>
                <a:sym typeface="微軟正黑體"/>
              </a:rPr>
              <a:t>操作</a:t>
            </a:r>
            <a:r>
              <a:rPr sz="2400" dirty="0">
                <a:solidFill>
                  <a:srgbClr val="002060"/>
                </a:solidFill>
                <a:latin typeface="微軟正黑體"/>
                <a:ea typeface="微軟正黑體"/>
                <a:cs typeface="微軟正黑體"/>
                <a:sym typeface="微軟正黑體"/>
              </a:rPr>
              <a:t>  </a:t>
            </a:r>
            <a:r>
              <a:rPr sz="2400" dirty="0" err="1">
                <a:solidFill>
                  <a:srgbClr val="002060"/>
                </a:solidFill>
                <a:latin typeface="微軟正黑體"/>
                <a:ea typeface="微軟正黑體"/>
                <a:cs typeface="微軟正黑體"/>
                <a:sym typeface="微軟正黑體"/>
              </a:rPr>
              <a:t>裝卸</a:t>
            </a:r>
            <a:r>
              <a:rPr sz="2400" dirty="0">
                <a:solidFill>
                  <a:srgbClr val="002060"/>
                </a:solidFill>
                <a:latin typeface="微軟正黑體"/>
                <a:ea typeface="微軟正黑體"/>
                <a:cs typeface="微軟正黑體"/>
                <a:sym typeface="微軟正黑體"/>
              </a:rPr>
              <a:t>  </a:t>
            </a:r>
            <a:r>
              <a:rPr sz="2400" dirty="0" err="1">
                <a:solidFill>
                  <a:srgbClr val="002060"/>
                </a:solidFill>
                <a:latin typeface="微軟正黑體"/>
                <a:ea typeface="微軟正黑體"/>
                <a:cs typeface="微軟正黑體"/>
                <a:sym typeface="微軟正黑體"/>
              </a:rPr>
              <a:t>變換</a:t>
            </a:r>
            <a:r>
              <a:rPr sz="2400" dirty="0">
                <a:solidFill>
                  <a:srgbClr val="002060"/>
                </a:solidFill>
                <a:latin typeface="微軟正黑體"/>
                <a:ea typeface="微軟正黑體"/>
                <a:cs typeface="微軟正黑體"/>
                <a:sym typeface="微軟正黑體"/>
              </a:rPr>
              <a:t>  </a:t>
            </a:r>
            <a:r>
              <a:rPr sz="2400" dirty="0" err="1">
                <a:solidFill>
                  <a:srgbClr val="002060"/>
                </a:solidFill>
                <a:latin typeface="微軟正黑體"/>
                <a:ea typeface="微軟正黑體"/>
                <a:cs typeface="微軟正黑體"/>
                <a:sym typeface="微軟正黑體"/>
              </a:rPr>
              <a:t>修理</a:t>
            </a:r>
            <a:r>
              <a:rPr sz="2400" dirty="0">
                <a:solidFill>
                  <a:srgbClr val="002060"/>
                </a:solidFill>
                <a:latin typeface="微軟正黑體"/>
                <a:ea typeface="微軟正黑體"/>
                <a:cs typeface="微軟正黑體"/>
                <a:sym typeface="微軟正黑體"/>
              </a:rPr>
              <a:t>  </a:t>
            </a:r>
            <a:r>
              <a:rPr sz="2400" dirty="0" err="1">
                <a:solidFill>
                  <a:srgbClr val="002060"/>
                </a:solidFill>
                <a:latin typeface="微軟正黑體"/>
                <a:ea typeface="微軟正黑體"/>
                <a:cs typeface="微軟正黑體"/>
                <a:sym typeface="微軟正黑體"/>
              </a:rPr>
              <a:t>校驗</a:t>
            </a:r>
            <a:endParaRPr sz="2400" dirty="0">
              <a:solidFill>
                <a:srgbClr val="002060"/>
              </a:solidFill>
              <a:latin typeface="微軟正黑體"/>
              <a:ea typeface="微軟正黑體"/>
              <a:cs typeface="微軟正黑體"/>
              <a:sym typeface="微軟正黑體"/>
            </a:endParaRPr>
          </a:p>
          <a:p>
            <a:pPr>
              <a:defRPr sz="3200">
                <a:solidFill>
                  <a:srgbClr val="002060"/>
                </a:solidFill>
                <a:latin typeface="微軟正黑體"/>
                <a:ea typeface="微軟正黑體"/>
                <a:cs typeface="微軟正黑體"/>
                <a:sym typeface="微軟正黑體"/>
              </a:defRPr>
            </a:pPr>
            <a:r>
              <a:rPr sz="2400" dirty="0" err="1">
                <a:solidFill>
                  <a:srgbClr val="002060"/>
                </a:solidFill>
                <a:latin typeface="微軟正黑體"/>
                <a:ea typeface="微軟正黑體"/>
                <a:cs typeface="微軟正黑體"/>
                <a:sym typeface="微軟正黑體"/>
              </a:rPr>
              <a:t>修繕</a:t>
            </a:r>
            <a:r>
              <a:rPr sz="2400" dirty="0">
                <a:solidFill>
                  <a:srgbClr val="002060"/>
                </a:solidFill>
                <a:latin typeface="微軟正黑體"/>
                <a:ea typeface="微軟正黑體"/>
                <a:cs typeface="微軟正黑體"/>
                <a:sym typeface="微軟正黑體"/>
              </a:rPr>
              <a:t>  </a:t>
            </a:r>
            <a:r>
              <a:rPr sz="2400" dirty="0" err="1">
                <a:solidFill>
                  <a:srgbClr val="002060"/>
                </a:solidFill>
                <a:latin typeface="微軟正黑體"/>
                <a:ea typeface="微軟正黑體"/>
                <a:cs typeface="微軟正黑體"/>
                <a:sym typeface="微軟正黑體"/>
              </a:rPr>
              <a:t>專精</a:t>
            </a:r>
            <a:r>
              <a:rPr sz="2400" dirty="0">
                <a:solidFill>
                  <a:srgbClr val="002060"/>
                </a:solidFill>
                <a:latin typeface="微軟正黑體"/>
                <a:ea typeface="微軟正黑體"/>
                <a:cs typeface="微軟正黑體"/>
                <a:sym typeface="微軟正黑體"/>
              </a:rPr>
              <a:t>  </a:t>
            </a:r>
            <a:r>
              <a:rPr sz="2400" dirty="0" err="1">
                <a:solidFill>
                  <a:srgbClr val="002060"/>
                </a:solidFill>
                <a:latin typeface="微軟正黑體"/>
                <a:ea typeface="微軟正黑體"/>
                <a:cs typeface="微軟正黑體"/>
                <a:sym typeface="微軟正黑體"/>
              </a:rPr>
              <a:t>計算</a:t>
            </a:r>
            <a:r>
              <a:rPr sz="2400" dirty="0">
                <a:solidFill>
                  <a:srgbClr val="002060"/>
                </a:solidFill>
                <a:latin typeface="微軟正黑體"/>
                <a:ea typeface="微軟正黑體"/>
                <a:cs typeface="微軟正黑體"/>
                <a:sym typeface="微軟正黑體"/>
              </a:rPr>
              <a:t>  </a:t>
            </a:r>
            <a:r>
              <a:rPr sz="2400" dirty="0" err="1">
                <a:solidFill>
                  <a:srgbClr val="002060"/>
                </a:solidFill>
                <a:latin typeface="微軟正黑體"/>
                <a:ea typeface="微軟正黑體"/>
                <a:cs typeface="微軟正黑體"/>
                <a:sym typeface="微軟正黑體"/>
              </a:rPr>
              <a:t>示範</a:t>
            </a:r>
            <a:r>
              <a:rPr sz="2400" dirty="0">
                <a:solidFill>
                  <a:srgbClr val="002060"/>
                </a:solidFill>
                <a:latin typeface="微軟正黑體"/>
                <a:ea typeface="微軟正黑體"/>
                <a:cs typeface="微軟正黑體"/>
                <a:sym typeface="微軟正黑體"/>
              </a:rPr>
              <a:t>  </a:t>
            </a:r>
            <a:r>
              <a:rPr sz="2400" dirty="0" err="1">
                <a:solidFill>
                  <a:srgbClr val="002060"/>
                </a:solidFill>
                <a:latin typeface="微軟正黑體"/>
                <a:ea typeface="微軟正黑體"/>
                <a:cs typeface="微軟正黑體"/>
                <a:sym typeface="微軟正黑體"/>
              </a:rPr>
              <a:t>重新安排</a:t>
            </a:r>
            <a:r>
              <a:rPr sz="2400" dirty="0">
                <a:solidFill>
                  <a:srgbClr val="002060"/>
                </a:solidFill>
                <a:latin typeface="微軟正黑體"/>
                <a:ea typeface="微軟正黑體"/>
                <a:cs typeface="微軟正黑體"/>
                <a:sym typeface="微軟正黑體"/>
              </a:rPr>
              <a:t>    </a:t>
            </a:r>
            <a:r>
              <a:rPr sz="2400" dirty="0" err="1">
                <a:solidFill>
                  <a:srgbClr val="002060"/>
                </a:solidFill>
                <a:latin typeface="微軟正黑體"/>
                <a:ea typeface="微軟正黑體"/>
                <a:cs typeface="微軟正黑體"/>
                <a:sym typeface="微軟正黑體"/>
              </a:rPr>
              <a:t>改組</a:t>
            </a:r>
            <a:r>
              <a:rPr sz="2400" dirty="0">
                <a:solidFill>
                  <a:srgbClr val="002060"/>
                </a:solidFill>
                <a:latin typeface="微軟正黑體"/>
                <a:ea typeface="微軟正黑體"/>
                <a:cs typeface="微軟正黑體"/>
                <a:sym typeface="微軟正黑體"/>
              </a:rPr>
              <a:t>  </a:t>
            </a:r>
            <a:r>
              <a:rPr sz="2400" dirty="0" err="1">
                <a:solidFill>
                  <a:srgbClr val="002060"/>
                </a:solidFill>
                <a:latin typeface="微軟正黑體"/>
                <a:ea typeface="微軟正黑體"/>
                <a:cs typeface="微軟正黑體"/>
                <a:sym typeface="微軟正黑體"/>
              </a:rPr>
              <a:t>調適</a:t>
            </a:r>
            <a:endParaRPr sz="2400" dirty="0">
              <a:solidFill>
                <a:srgbClr val="002060"/>
              </a:solidFill>
              <a:latin typeface="微軟正黑體"/>
              <a:ea typeface="微軟正黑體"/>
              <a:cs typeface="微軟正黑體"/>
              <a:sym typeface="微軟正黑體"/>
            </a:endParaRPr>
          </a:p>
        </p:txBody>
      </p:sp>
      <p:sp>
        <p:nvSpPr>
          <p:cNvPr id="2299" name="文字方塊 5"/>
          <p:cNvSpPr txBox="1"/>
          <p:nvPr/>
        </p:nvSpPr>
        <p:spPr>
          <a:xfrm>
            <a:off x="-1" y="1444315"/>
            <a:ext cx="702002" cy="761745"/>
          </a:xfrm>
          <a:prstGeom prst="rect">
            <a:avLst/>
          </a:prstGeom>
          <a:solidFill>
            <a:srgbClr val="FFD9D9"/>
          </a:solidFill>
          <a:ln w="12700">
            <a:miter lim="400000"/>
          </a:ln>
          <a:extLst>
            <a:ext uri="{C572A759-6A51-4108-AA02-DFA0A04FC94B}">
              <ma14:wrappingTextBoxFlag xmlns:ma14="http://schemas.microsoft.com/office/mac/drawingml/2011/main" xmlns="" val="1"/>
            </a:ext>
          </a:extLst>
        </p:spPr>
        <p:txBody>
          <a:bodyPr lIns="34289" tIns="34289" rIns="34289" bIns="34289">
            <a:spAutoFit/>
          </a:bodyPr>
          <a:lstStyle>
            <a:lvl1pPr>
              <a:defRPr sz="6000">
                <a:solidFill>
                  <a:srgbClr val="C00000"/>
                </a:solidFill>
                <a:latin typeface="華康粗圓體(P)"/>
                <a:ea typeface="華康粗圓體(P)"/>
                <a:cs typeface="華康粗圓體(P)"/>
                <a:sym typeface="華康粗圓體(P)"/>
              </a:defRPr>
            </a:lvl1pPr>
          </a:lstStyle>
          <a:p>
            <a:r>
              <a:rPr sz="4500"/>
              <a:t>Ａ</a:t>
            </a:r>
          </a:p>
        </p:txBody>
      </p:sp>
      <p:sp>
        <p:nvSpPr>
          <p:cNvPr id="2300" name="文字方塊 8"/>
          <p:cNvSpPr txBox="1"/>
          <p:nvPr/>
        </p:nvSpPr>
        <p:spPr>
          <a:xfrm>
            <a:off x="-2" y="2951986"/>
            <a:ext cx="702002" cy="761745"/>
          </a:xfrm>
          <a:prstGeom prst="rect">
            <a:avLst/>
          </a:prstGeom>
          <a:solidFill>
            <a:srgbClr val="FFF5D9"/>
          </a:solidFill>
          <a:ln w="12700">
            <a:miter lim="400000"/>
          </a:ln>
          <a:extLst>
            <a:ext uri="{C572A759-6A51-4108-AA02-DFA0A04FC94B}">
              <ma14:wrappingTextBoxFlag xmlns:ma14="http://schemas.microsoft.com/office/mac/drawingml/2011/main" xmlns="" val="1"/>
            </a:ext>
          </a:extLst>
        </p:spPr>
        <p:txBody>
          <a:bodyPr lIns="34289" tIns="34289" rIns="34289" bIns="34289">
            <a:spAutoFit/>
          </a:bodyPr>
          <a:lstStyle>
            <a:lvl1pPr>
              <a:defRPr sz="6000">
                <a:solidFill>
                  <a:srgbClr val="806000"/>
                </a:solidFill>
                <a:latin typeface="華康粗圓體(P)"/>
                <a:ea typeface="華康粗圓體(P)"/>
                <a:cs typeface="華康粗圓體(P)"/>
                <a:sym typeface="華康粗圓體(P)"/>
              </a:defRPr>
            </a:lvl1pPr>
          </a:lstStyle>
          <a:p>
            <a:r>
              <a:rPr sz="4500" dirty="0"/>
              <a:t>Ｓ</a:t>
            </a:r>
          </a:p>
        </p:txBody>
      </p:sp>
      <p:sp>
        <p:nvSpPr>
          <p:cNvPr id="2301" name="文字方塊 9"/>
          <p:cNvSpPr txBox="1"/>
          <p:nvPr/>
        </p:nvSpPr>
        <p:spPr>
          <a:xfrm>
            <a:off x="-2" y="4459654"/>
            <a:ext cx="702002" cy="761745"/>
          </a:xfrm>
          <a:prstGeom prst="rect">
            <a:avLst/>
          </a:prstGeom>
          <a:solidFill>
            <a:srgbClr val="9DC3E6"/>
          </a:solidFill>
          <a:ln w="12700">
            <a:miter lim="400000"/>
          </a:ln>
          <a:extLst>
            <a:ext uri="{C572A759-6A51-4108-AA02-DFA0A04FC94B}">
              <ma14:wrappingTextBoxFlag xmlns:ma14="http://schemas.microsoft.com/office/mac/drawingml/2011/main" xmlns="" val="1"/>
            </a:ext>
          </a:extLst>
        </p:spPr>
        <p:txBody>
          <a:bodyPr lIns="34289" tIns="34289" rIns="34289" bIns="34289">
            <a:spAutoFit/>
          </a:bodyPr>
          <a:lstStyle>
            <a:lvl1pPr>
              <a:defRPr sz="6000">
                <a:solidFill>
                  <a:srgbClr val="806000"/>
                </a:solidFill>
                <a:latin typeface="華康粗圓體(P)"/>
                <a:ea typeface="華康粗圓體(P)"/>
                <a:cs typeface="華康粗圓體(P)"/>
                <a:sym typeface="華康粗圓體(P)"/>
              </a:defRPr>
            </a:lvl1pPr>
          </a:lstStyle>
          <a:p>
            <a:r>
              <a:rPr sz="4500" dirty="0"/>
              <a:t>Ｋ</a:t>
            </a:r>
          </a:p>
        </p:txBody>
      </p:sp>
      <p:sp>
        <p:nvSpPr>
          <p:cNvPr id="2302" name="頁尾版面配置區 3"/>
          <p:cNvSpPr txBox="1"/>
          <p:nvPr/>
        </p:nvSpPr>
        <p:spPr>
          <a:xfrm>
            <a:off x="2923674" y="5611016"/>
            <a:ext cx="5872975" cy="300080"/>
          </a:xfrm>
          <a:prstGeom prst="rect">
            <a:avLst/>
          </a:prstGeom>
          <a:ln w="12700">
            <a:miter lim="400000"/>
          </a:ln>
          <a:extLst>
            <a:ext uri="{C572A759-6A51-4108-AA02-DFA0A04FC94B}">
              <ma14:wrappingTextBoxFlag xmlns:ma14="http://schemas.microsoft.com/office/mac/drawingml/2011/main" xmlns="" val="1"/>
            </a:ext>
          </a:extLst>
        </p:spPr>
        <p:txBody>
          <a:bodyPr lIns="34289" tIns="34289" rIns="34289" bIns="34289" anchor="ctr">
            <a:spAutoFit/>
          </a:bodyPr>
          <a:lstStyle/>
          <a:p>
            <a:pPr algn="r" defTabSz="342892">
              <a:defRPr sz="2000" b="1">
                <a:solidFill>
                  <a:srgbClr val="888888"/>
                </a:solidFill>
                <a:latin typeface="Century Gothic"/>
                <a:ea typeface="Century Gothic"/>
                <a:cs typeface="Century Gothic"/>
                <a:sym typeface="Century Gothic"/>
              </a:defRPr>
            </a:pPr>
            <a:r>
              <a:rPr sz="1500" b="1">
                <a:solidFill>
                  <a:srgbClr val="888888"/>
                </a:solidFill>
                <a:latin typeface="Century Gothic"/>
                <a:ea typeface="Century Gothic"/>
                <a:cs typeface="Century Gothic"/>
                <a:sym typeface="Century Gothic"/>
              </a:rPr>
              <a:t>ASK</a:t>
            </a:r>
            <a:r>
              <a:rPr sz="1500">
                <a:solidFill>
                  <a:srgbClr val="888888"/>
                </a:solidFill>
                <a:latin typeface="新細明體"/>
                <a:ea typeface="新細明體"/>
                <a:cs typeface="新細明體"/>
                <a:sym typeface="新細明體"/>
              </a:rPr>
              <a:t>愛思客團隊開發設計</a:t>
            </a:r>
            <a:r>
              <a:rPr sz="1500" b="1">
                <a:solidFill>
                  <a:srgbClr val="888888"/>
                </a:solidFill>
                <a:latin typeface="Century Gothic"/>
                <a:ea typeface="Century Gothic"/>
                <a:cs typeface="Century Gothic"/>
                <a:sym typeface="Century Gothic"/>
              </a:rPr>
              <a:t>2017</a:t>
            </a:r>
          </a:p>
        </p:txBody>
      </p:sp>
      <p:grpSp>
        <p:nvGrpSpPr>
          <p:cNvPr id="2305" name="群組 30"/>
          <p:cNvGrpSpPr/>
          <p:nvPr/>
        </p:nvGrpSpPr>
        <p:grpSpPr>
          <a:xfrm>
            <a:off x="764473" y="1406844"/>
            <a:ext cx="9364065" cy="1437689"/>
            <a:chOff x="-1" y="0"/>
            <a:chExt cx="12485418" cy="1916917"/>
          </a:xfrm>
        </p:grpSpPr>
        <p:sp>
          <p:nvSpPr>
            <p:cNvPr id="2303" name="肘形接點 12"/>
            <p:cNvSpPr/>
            <p:nvPr/>
          </p:nvSpPr>
          <p:spPr>
            <a:xfrm rot="10800000" flipH="1">
              <a:off x="-1" y="0"/>
              <a:ext cx="12485418" cy="19169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161" y="0"/>
                  </a:lnTo>
                  <a:lnTo>
                    <a:pt x="15161" y="21600"/>
                  </a:lnTo>
                  <a:lnTo>
                    <a:pt x="21600" y="21600"/>
                  </a:lnTo>
                </a:path>
              </a:pathLst>
            </a:custGeom>
            <a:noFill/>
            <a:ln w="57150" cap="flat">
              <a:solidFill>
                <a:srgbClr val="FFD9D9"/>
              </a:solidFill>
              <a:prstDash val="solid"/>
              <a:miter lim="800000"/>
            </a:ln>
            <a:effectLst/>
          </p:spPr>
          <p:txBody>
            <a:bodyPr wrap="square" lIns="34289" tIns="34289" rIns="34289" bIns="34289" numCol="1" anchor="ctr">
              <a:noAutofit/>
            </a:bodyPr>
            <a:lstStyle/>
            <a:p>
              <a:endParaRPr sz="1350">
                <a:solidFill>
                  <a:prstClr val="black"/>
                </a:solidFill>
              </a:endParaRPr>
            </a:p>
          </p:txBody>
        </p:sp>
        <p:sp>
          <p:nvSpPr>
            <p:cNvPr id="2304" name="文字方塊 21"/>
            <p:cNvSpPr txBox="1"/>
            <p:nvPr/>
          </p:nvSpPr>
          <p:spPr>
            <a:xfrm>
              <a:off x="8361564" y="547148"/>
              <a:ext cx="1540590" cy="9387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lvl1pPr>
                <a:defRPr sz="5500" b="1">
                  <a:solidFill>
                    <a:srgbClr val="C00000"/>
                  </a:solidFill>
                  <a:latin typeface="微軟正黑體"/>
                  <a:ea typeface="微軟正黑體"/>
                  <a:cs typeface="微軟正黑體"/>
                  <a:sym typeface="微軟正黑體"/>
                </a:defRPr>
              </a:lvl1pPr>
            </a:lstStyle>
            <a:p>
              <a:r>
                <a:rPr sz="4125" dirty="0" err="1"/>
                <a:t>態度</a:t>
              </a:r>
              <a:endParaRPr sz="4125" dirty="0"/>
            </a:p>
          </p:txBody>
        </p:sp>
      </p:grpSp>
      <p:sp>
        <p:nvSpPr>
          <p:cNvPr id="2306" name="肘形接點 32"/>
          <p:cNvSpPr/>
          <p:nvPr/>
        </p:nvSpPr>
        <p:spPr>
          <a:xfrm flipV="1">
            <a:off x="774210" y="2880886"/>
            <a:ext cx="10614970" cy="9925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344" y="0"/>
                </a:lnTo>
                <a:lnTo>
                  <a:pt x="13344" y="21600"/>
                </a:lnTo>
                <a:lnTo>
                  <a:pt x="21600" y="21600"/>
                </a:lnTo>
              </a:path>
            </a:pathLst>
          </a:custGeom>
          <a:ln w="57150">
            <a:solidFill>
              <a:srgbClr val="DEEBF7"/>
            </a:solidFill>
            <a:miter/>
          </a:ln>
        </p:spPr>
        <p:txBody>
          <a:bodyPr lIns="34289" rIns="34289" anchor="ctr"/>
          <a:lstStyle/>
          <a:p>
            <a:endParaRPr sz="1350">
              <a:solidFill>
                <a:prstClr val="black"/>
              </a:solidFill>
            </a:endParaRPr>
          </a:p>
        </p:txBody>
      </p:sp>
      <p:sp>
        <p:nvSpPr>
          <p:cNvPr id="2307" name="文字方塊 33"/>
          <p:cNvSpPr txBox="1"/>
          <p:nvPr/>
        </p:nvSpPr>
        <p:spPr>
          <a:xfrm>
            <a:off x="7126801" y="3104164"/>
            <a:ext cx="1172144" cy="704037"/>
          </a:xfrm>
          <a:prstGeom prst="rect">
            <a:avLst/>
          </a:prstGeom>
          <a:ln w="12700">
            <a:miter lim="400000"/>
          </a:ln>
          <a:extLst>
            <a:ext uri="{C572A759-6A51-4108-AA02-DFA0A04FC94B}">
              <ma14:wrappingTextBoxFlag xmlns:ma14="http://schemas.microsoft.com/office/mac/drawingml/2011/main" xmlns="" val="1"/>
            </a:ext>
          </a:extLst>
        </p:spPr>
        <p:txBody>
          <a:bodyPr lIns="34289" tIns="34289" rIns="34289" bIns="34289">
            <a:spAutoFit/>
          </a:bodyPr>
          <a:lstStyle>
            <a:lvl1pPr>
              <a:defRPr sz="5500" b="1">
                <a:solidFill>
                  <a:srgbClr val="203864"/>
                </a:solidFill>
                <a:latin typeface="微軟正黑體"/>
                <a:ea typeface="微軟正黑體"/>
                <a:cs typeface="微軟正黑體"/>
                <a:sym typeface="微軟正黑體"/>
              </a:defRPr>
            </a:lvl1pPr>
          </a:lstStyle>
          <a:p>
            <a:r>
              <a:rPr sz="4125" dirty="0" err="1"/>
              <a:t>能力</a:t>
            </a:r>
            <a:endParaRPr sz="4125" dirty="0"/>
          </a:p>
        </p:txBody>
      </p:sp>
      <p:sp>
        <p:nvSpPr>
          <p:cNvPr id="2308" name="肘形接點 35"/>
          <p:cNvSpPr/>
          <p:nvPr/>
        </p:nvSpPr>
        <p:spPr>
          <a:xfrm flipV="1">
            <a:off x="764474" y="4139841"/>
            <a:ext cx="10614970" cy="14376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379" y="0"/>
                </a:lnTo>
                <a:lnTo>
                  <a:pt x="13379" y="21600"/>
                </a:lnTo>
                <a:lnTo>
                  <a:pt x="21600" y="21600"/>
                </a:lnTo>
              </a:path>
            </a:pathLst>
          </a:custGeom>
          <a:ln w="57150">
            <a:solidFill>
              <a:srgbClr val="FFFFB3"/>
            </a:solidFill>
            <a:miter/>
          </a:ln>
        </p:spPr>
        <p:txBody>
          <a:bodyPr lIns="34289" rIns="34289" anchor="ctr"/>
          <a:lstStyle/>
          <a:p>
            <a:endParaRPr sz="1350">
              <a:solidFill>
                <a:prstClr val="black"/>
              </a:solidFill>
            </a:endParaRPr>
          </a:p>
        </p:txBody>
      </p:sp>
      <p:sp>
        <p:nvSpPr>
          <p:cNvPr id="2309" name="文字方塊 36"/>
          <p:cNvSpPr txBox="1"/>
          <p:nvPr/>
        </p:nvSpPr>
        <p:spPr>
          <a:xfrm>
            <a:off x="7136332" y="4457682"/>
            <a:ext cx="1153082" cy="704037"/>
          </a:xfrm>
          <a:prstGeom prst="rect">
            <a:avLst/>
          </a:prstGeom>
          <a:ln w="12700">
            <a:miter lim="400000"/>
          </a:ln>
          <a:extLst>
            <a:ext uri="{C572A759-6A51-4108-AA02-DFA0A04FC94B}">
              <ma14:wrappingTextBoxFlag xmlns:ma14="http://schemas.microsoft.com/office/mac/drawingml/2011/main" xmlns="" val="1"/>
            </a:ext>
          </a:extLst>
        </p:spPr>
        <p:txBody>
          <a:bodyPr lIns="34289" tIns="34289" rIns="34289" bIns="34289">
            <a:spAutoFit/>
          </a:bodyPr>
          <a:lstStyle>
            <a:lvl1pPr>
              <a:defRPr sz="5500" b="1">
                <a:solidFill>
                  <a:srgbClr val="806000"/>
                </a:solidFill>
                <a:latin typeface="微軟正黑體"/>
                <a:ea typeface="微軟正黑體"/>
                <a:cs typeface="微軟正黑體"/>
                <a:sym typeface="微軟正黑體"/>
              </a:defRPr>
            </a:lvl1pPr>
          </a:lstStyle>
          <a:p>
            <a:r>
              <a:rPr sz="4125" dirty="0" err="1"/>
              <a:t>知識</a:t>
            </a:r>
            <a:endParaRPr sz="4125" dirty="0"/>
          </a:p>
        </p:txBody>
      </p:sp>
    </p:spTree>
    <p:extLst>
      <p:ext uri="{BB962C8B-B14F-4D97-AF65-F5344CB8AC3E}">
        <p14:creationId xmlns:p14="http://schemas.microsoft.com/office/powerpoint/2010/main" val="1176378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1" name="頁尾版面配置區 6"/>
          <p:cNvSpPr txBox="1"/>
          <p:nvPr/>
        </p:nvSpPr>
        <p:spPr>
          <a:xfrm>
            <a:off x="3464393" y="6407012"/>
            <a:ext cx="2314576" cy="207747"/>
          </a:xfrm>
          <a:prstGeom prst="rect">
            <a:avLst/>
          </a:prstGeom>
          <a:ln w="12700">
            <a:miter lim="400000"/>
          </a:ln>
          <a:extLst>
            <a:ext uri="{C572A759-6A51-4108-AA02-DFA0A04FC94B}">
              <ma14:wrappingTextBoxFlag xmlns:ma14="http://schemas.microsoft.com/office/mac/drawingml/2011/main" xmlns="" val="1"/>
            </a:ext>
          </a:extLst>
        </p:spPr>
        <p:txBody>
          <a:bodyPr lIns="34289" tIns="34289" rIns="34289" bIns="34289" anchor="ctr">
            <a:spAutoFit/>
          </a:bodyPr>
          <a:lstStyle/>
          <a:p>
            <a:pPr algn="ctr">
              <a:defRPr sz="1200"/>
            </a:pPr>
            <a:r>
              <a:rPr sz="900" dirty="0">
                <a:solidFill>
                  <a:prstClr val="black"/>
                </a:solidFill>
              </a:rPr>
              <a:t>ASK愛思客團隊開發設計2017</a:t>
            </a:r>
          </a:p>
        </p:txBody>
      </p:sp>
      <p:pic>
        <p:nvPicPr>
          <p:cNvPr id="2312" name="圖片 4" descr="圖片 4"/>
          <p:cNvPicPr>
            <a:picLocks noChangeAspect="1"/>
          </p:cNvPicPr>
          <p:nvPr/>
        </p:nvPicPr>
        <p:blipFill>
          <a:blip r:embed="rId2">
            <a:extLst/>
          </a:blip>
          <a:stretch>
            <a:fillRect/>
          </a:stretch>
        </p:blipFill>
        <p:spPr>
          <a:xfrm>
            <a:off x="6998356" y="1034942"/>
            <a:ext cx="696321" cy="358810"/>
          </a:xfrm>
          <a:prstGeom prst="rect">
            <a:avLst/>
          </a:prstGeom>
          <a:ln w="12700">
            <a:miter lim="400000"/>
          </a:ln>
        </p:spPr>
      </p:pic>
      <p:grpSp>
        <p:nvGrpSpPr>
          <p:cNvPr id="2315" name="群組 18"/>
          <p:cNvGrpSpPr/>
          <p:nvPr/>
        </p:nvGrpSpPr>
        <p:grpSpPr>
          <a:xfrm>
            <a:off x="1361322" y="1442023"/>
            <a:ext cx="6384988" cy="4104635"/>
            <a:chOff x="0" y="0"/>
            <a:chExt cx="8513315" cy="5472844"/>
          </a:xfrm>
        </p:grpSpPr>
        <p:sp>
          <p:nvSpPr>
            <p:cNvPr id="2313" name="矩形 111"/>
            <p:cNvSpPr/>
            <p:nvPr/>
          </p:nvSpPr>
          <p:spPr>
            <a:xfrm>
              <a:off x="-1" y="6896"/>
              <a:ext cx="8513317" cy="5465950"/>
            </a:xfrm>
            <a:prstGeom prst="rect">
              <a:avLst/>
            </a:prstGeom>
            <a:noFill/>
            <a:ln w="101600" cap="flat">
              <a:solidFill>
                <a:srgbClr val="E2F0D9"/>
              </a:solidFill>
              <a:prstDash val="solid"/>
              <a:miter lim="800000"/>
            </a:ln>
            <a:effectLst/>
          </p:spPr>
          <p:txBody>
            <a:bodyPr wrap="square" lIns="34289" tIns="34289" rIns="34289" bIns="34289" numCol="1" anchor="ctr">
              <a:noAutofit/>
            </a:bodyPr>
            <a:lstStyle/>
            <a:p>
              <a:pPr algn="ctr" defTabSz="289605">
                <a:defRPr sz="1300">
                  <a:ln w="9525">
                    <a:solidFill>
                      <a:srgbClr val="000000"/>
                    </a:solidFill>
                  </a:ln>
                  <a:solidFill>
                    <a:srgbClr val="FFFFFF"/>
                  </a:solidFill>
                </a:defRPr>
              </a:pPr>
              <a:endParaRPr sz="975">
                <a:ln w="9525">
                  <a:solidFill>
                    <a:srgbClr val="000000"/>
                  </a:solidFill>
                </a:ln>
                <a:solidFill>
                  <a:srgbClr val="FFFFFF"/>
                </a:solidFill>
              </a:endParaRPr>
            </a:p>
          </p:txBody>
        </p:sp>
        <p:sp>
          <p:nvSpPr>
            <p:cNvPr id="2314" name="矩形 7"/>
            <p:cNvSpPr/>
            <p:nvPr/>
          </p:nvSpPr>
          <p:spPr>
            <a:xfrm>
              <a:off x="-1" y="0"/>
              <a:ext cx="8513317" cy="5465949"/>
            </a:xfrm>
            <a:prstGeom prst="rect">
              <a:avLst/>
            </a:prstGeom>
            <a:noFill/>
            <a:ln w="38100" cap="flat">
              <a:solidFill>
                <a:srgbClr val="548235"/>
              </a:solidFill>
              <a:prstDash val="sysDot"/>
              <a:miter lim="800000"/>
            </a:ln>
            <a:effectLst/>
          </p:spPr>
          <p:txBody>
            <a:bodyPr wrap="square" lIns="34289" tIns="34289" rIns="34289" bIns="34289" numCol="1" anchor="ctr">
              <a:noAutofit/>
            </a:bodyPr>
            <a:lstStyle/>
            <a:p>
              <a:pPr algn="ctr" defTabSz="289605">
                <a:defRPr sz="1300">
                  <a:ln w="9525">
                    <a:solidFill>
                      <a:srgbClr val="000000"/>
                    </a:solidFill>
                  </a:ln>
                  <a:solidFill>
                    <a:srgbClr val="FFFFFF"/>
                  </a:solidFill>
                </a:defRPr>
              </a:pPr>
              <a:endParaRPr sz="975">
                <a:ln w="9525">
                  <a:solidFill>
                    <a:srgbClr val="000000"/>
                  </a:solidFill>
                </a:ln>
                <a:solidFill>
                  <a:srgbClr val="FFFFFF"/>
                </a:solidFill>
              </a:endParaRPr>
            </a:p>
          </p:txBody>
        </p:sp>
      </p:grpSp>
      <p:sp>
        <p:nvSpPr>
          <p:cNvPr id="2316" name="文字方塊 8"/>
          <p:cNvSpPr txBox="1"/>
          <p:nvPr/>
        </p:nvSpPr>
        <p:spPr>
          <a:xfrm>
            <a:off x="3355977" y="1065786"/>
            <a:ext cx="2432049" cy="300080"/>
          </a:xfrm>
          <a:prstGeom prst="rect">
            <a:avLst/>
          </a:prstGeom>
          <a:solidFill>
            <a:srgbClr val="E2F0D9"/>
          </a:solidFill>
          <a:ln w="12700">
            <a:miter lim="400000"/>
          </a:ln>
          <a:extLst>
            <a:ext uri="{C572A759-6A51-4108-AA02-DFA0A04FC94B}">
              <ma14:wrappingTextBoxFlag xmlns:ma14="http://schemas.microsoft.com/office/mac/drawingml/2011/main" xmlns="" val="1"/>
            </a:ext>
          </a:extLst>
        </p:spPr>
        <p:txBody>
          <a:bodyPr lIns="34289" tIns="34289" rIns="34289" bIns="34289">
            <a:spAutoFit/>
          </a:bodyPr>
          <a:lstStyle/>
          <a:p>
            <a:pPr algn="ctr" defTabSz="289605">
              <a:defRPr sz="2000" b="1">
                <a:solidFill>
                  <a:srgbClr val="548235"/>
                </a:solidFill>
                <a:latin typeface="微軟正黑體"/>
                <a:ea typeface="微軟正黑體"/>
                <a:cs typeface="微軟正黑體"/>
                <a:sym typeface="微軟正黑體"/>
              </a:defRPr>
            </a:pPr>
            <a:r>
              <a:rPr sz="1500" b="1" dirty="0" err="1">
                <a:solidFill>
                  <a:srgbClr val="548235"/>
                </a:solidFill>
                <a:latin typeface="微軟正黑體"/>
                <a:ea typeface="微軟正黑體"/>
                <a:cs typeface="微軟正黑體"/>
                <a:sym typeface="微軟正黑體"/>
              </a:rPr>
              <a:t>學習目標</a:t>
            </a:r>
            <a:r>
              <a:rPr sz="1125" dirty="0" err="1">
                <a:solidFill>
                  <a:srgbClr val="548235"/>
                </a:solidFill>
                <a:latin typeface="微軟正黑體"/>
                <a:ea typeface="微軟正黑體"/>
                <a:cs typeface="微軟正黑體"/>
                <a:sym typeface="微軟正黑體"/>
              </a:rPr>
              <a:t>中的</a:t>
            </a:r>
            <a:r>
              <a:rPr lang="zh-TW" altLang="en-US" sz="1500" b="1" dirty="0">
                <a:solidFill>
                  <a:srgbClr val="548235"/>
                </a:solidFill>
                <a:latin typeface="微軟正黑體"/>
                <a:ea typeface="微軟正黑體"/>
                <a:cs typeface="微軟正黑體"/>
                <a:sym typeface="微軟正黑體"/>
              </a:rPr>
              <a:t>課程</a:t>
            </a:r>
            <a:r>
              <a:rPr sz="1125" dirty="0" err="1">
                <a:solidFill>
                  <a:srgbClr val="548235"/>
                </a:solidFill>
                <a:latin typeface="微軟正黑體"/>
                <a:ea typeface="微軟正黑體"/>
                <a:cs typeface="微軟正黑體"/>
                <a:sym typeface="微軟正黑體"/>
              </a:rPr>
              <a:t>敘述說明</a:t>
            </a:r>
            <a:endParaRPr sz="1125" dirty="0">
              <a:solidFill>
                <a:srgbClr val="548235"/>
              </a:solidFill>
              <a:latin typeface="微軟正黑體"/>
              <a:ea typeface="微軟正黑體"/>
              <a:cs typeface="微軟正黑體"/>
              <a:sym typeface="微軟正黑體"/>
            </a:endParaRPr>
          </a:p>
        </p:txBody>
      </p:sp>
      <p:sp>
        <p:nvSpPr>
          <p:cNvPr id="2317" name="矩形 11"/>
          <p:cNvSpPr/>
          <p:nvPr/>
        </p:nvSpPr>
        <p:spPr>
          <a:xfrm>
            <a:off x="3584666" y="1636100"/>
            <a:ext cx="1938300" cy="3762583"/>
          </a:xfrm>
          <a:prstGeom prst="rect">
            <a:avLst/>
          </a:prstGeom>
          <a:ln w="28575">
            <a:solidFill>
              <a:srgbClr val="FFD966"/>
            </a:solidFill>
            <a:miter/>
          </a:ln>
        </p:spPr>
        <p:txBody>
          <a:bodyPr lIns="34289" rIns="34289" anchor="ctr"/>
          <a:lstStyle/>
          <a:p>
            <a:pPr algn="ctr" defTabSz="289605">
              <a:defRPr sz="1300">
                <a:solidFill>
                  <a:srgbClr val="FFFFFF"/>
                </a:solidFill>
              </a:defRPr>
            </a:pPr>
            <a:endParaRPr sz="975">
              <a:solidFill>
                <a:srgbClr val="FFFFFF"/>
              </a:solidFill>
            </a:endParaRPr>
          </a:p>
        </p:txBody>
      </p:sp>
      <p:grpSp>
        <p:nvGrpSpPr>
          <p:cNvPr id="2322" name="群組 1"/>
          <p:cNvGrpSpPr/>
          <p:nvPr/>
        </p:nvGrpSpPr>
        <p:grpSpPr>
          <a:xfrm>
            <a:off x="1497732" y="1636100"/>
            <a:ext cx="1938302" cy="3762584"/>
            <a:chOff x="-1" y="0"/>
            <a:chExt cx="2584401" cy="5016776"/>
          </a:xfrm>
        </p:grpSpPr>
        <p:sp>
          <p:nvSpPr>
            <p:cNvPr id="2318" name="矩形 9"/>
            <p:cNvSpPr/>
            <p:nvPr/>
          </p:nvSpPr>
          <p:spPr>
            <a:xfrm>
              <a:off x="-1" y="0"/>
              <a:ext cx="2584401" cy="5016776"/>
            </a:xfrm>
            <a:prstGeom prst="rect">
              <a:avLst/>
            </a:prstGeom>
            <a:noFill/>
            <a:ln w="28575" cap="flat">
              <a:solidFill>
                <a:srgbClr val="C00000"/>
              </a:solidFill>
              <a:prstDash val="solid"/>
              <a:miter lim="800000"/>
            </a:ln>
            <a:effectLst/>
          </p:spPr>
          <p:txBody>
            <a:bodyPr wrap="square" lIns="34289" tIns="34289" rIns="34289" bIns="34289" numCol="1" anchor="ctr">
              <a:noAutofit/>
            </a:bodyPr>
            <a:lstStyle/>
            <a:p>
              <a:pPr algn="ctr" defTabSz="289605">
                <a:defRPr sz="1300">
                  <a:solidFill>
                    <a:srgbClr val="FFFFFF"/>
                  </a:solidFill>
                </a:defRPr>
              </a:pPr>
              <a:endParaRPr sz="975">
                <a:solidFill>
                  <a:srgbClr val="FFFFFF"/>
                </a:solidFill>
              </a:endParaRPr>
            </a:p>
          </p:txBody>
        </p:sp>
        <p:grpSp>
          <p:nvGrpSpPr>
            <p:cNvPr id="2321" name="群組 14"/>
            <p:cNvGrpSpPr/>
            <p:nvPr/>
          </p:nvGrpSpPr>
          <p:grpSpPr>
            <a:xfrm>
              <a:off x="74449" y="50561"/>
              <a:ext cx="2459485" cy="276995"/>
              <a:chOff x="0" y="0"/>
              <a:chExt cx="2459484" cy="276994"/>
            </a:xfrm>
          </p:grpSpPr>
          <p:sp>
            <p:nvSpPr>
              <p:cNvPr id="2319" name="文字方塊 12"/>
              <p:cNvSpPr txBox="1"/>
              <p:nvPr/>
            </p:nvSpPr>
            <p:spPr>
              <a:xfrm>
                <a:off x="199772" y="0"/>
                <a:ext cx="2259712" cy="2769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lvl1pPr defTabSz="386140">
                  <a:defRPr sz="1200" b="1">
                    <a:solidFill>
                      <a:srgbClr val="C00000"/>
                    </a:solidFill>
                    <a:latin typeface="微軟正黑體"/>
                    <a:ea typeface="微軟正黑體"/>
                    <a:cs typeface="微軟正黑體"/>
                    <a:sym typeface="微軟正黑體"/>
                  </a:defRPr>
                </a:lvl1pPr>
              </a:lstStyle>
              <a:p>
                <a:r>
                  <a:rPr sz="900"/>
                  <a:t>情意態度領域</a:t>
                </a:r>
              </a:p>
            </p:txBody>
          </p:sp>
          <p:sp>
            <p:nvSpPr>
              <p:cNvPr id="2320" name="淚滴形 13"/>
              <p:cNvSpPr/>
              <p:nvPr/>
            </p:nvSpPr>
            <p:spPr>
              <a:xfrm>
                <a:off x="0" y="57311"/>
                <a:ext cx="161145" cy="1520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C00000"/>
              </a:solidFill>
              <a:ln w="12700" cap="flat">
                <a:solidFill>
                  <a:srgbClr val="C00000"/>
                </a:solidFill>
                <a:prstDash val="solid"/>
                <a:miter lim="800000"/>
              </a:ln>
              <a:effectLst/>
            </p:spPr>
            <p:txBody>
              <a:bodyPr wrap="square" lIns="34289" tIns="34289" rIns="34289" bIns="34289" numCol="1" anchor="ctr">
                <a:noAutofit/>
              </a:bodyPr>
              <a:lstStyle/>
              <a:p>
                <a:pPr algn="ctr" defTabSz="289605">
                  <a:defRPr sz="1300">
                    <a:solidFill>
                      <a:srgbClr val="FFFFFF"/>
                    </a:solidFill>
                  </a:defRPr>
                </a:pPr>
                <a:endParaRPr sz="975">
                  <a:solidFill>
                    <a:srgbClr val="FFFFFF"/>
                  </a:solidFill>
                </a:endParaRPr>
              </a:p>
            </p:txBody>
          </p:sp>
        </p:grpSp>
      </p:grpSp>
      <p:grpSp>
        <p:nvGrpSpPr>
          <p:cNvPr id="2325" name="矩形 15"/>
          <p:cNvGrpSpPr/>
          <p:nvPr/>
        </p:nvGrpSpPr>
        <p:grpSpPr>
          <a:xfrm>
            <a:off x="1551640" y="1904587"/>
            <a:ext cx="410465" cy="173122"/>
            <a:chOff x="0" y="12855"/>
            <a:chExt cx="547284" cy="230827"/>
          </a:xfrm>
        </p:grpSpPr>
        <p:sp>
          <p:nvSpPr>
            <p:cNvPr id="2323" name="矩形"/>
            <p:cNvSpPr/>
            <p:nvPr/>
          </p:nvSpPr>
          <p:spPr>
            <a:xfrm>
              <a:off x="0" y="33769"/>
              <a:ext cx="547284" cy="189001"/>
            </a:xfrm>
            <a:prstGeom prst="rect">
              <a:avLst/>
            </a:prstGeom>
            <a:solidFill>
              <a:srgbClr val="FBE5D6"/>
            </a:solidFill>
            <a:ln w="12700" cap="flat">
              <a:solidFill>
                <a:srgbClr val="C00000"/>
              </a:solidFill>
              <a:prstDash val="solid"/>
              <a:miter lim="800000"/>
            </a:ln>
            <a:effectLst/>
          </p:spPr>
          <p:txBody>
            <a:bodyPr wrap="square" lIns="34289" tIns="34289" rIns="34289" bIns="34289" numCol="1" anchor="ctr">
              <a:noAutofit/>
            </a:bodyPr>
            <a:lstStyle/>
            <a:p>
              <a:pPr algn="ctr" defTabSz="289605">
                <a:defRPr>
                  <a:solidFill>
                    <a:srgbClr val="FFFFFF"/>
                  </a:solidFill>
                </a:defRPr>
              </a:pPr>
              <a:endParaRPr sz="1350">
                <a:solidFill>
                  <a:srgbClr val="FFFFFF"/>
                </a:solidFill>
              </a:endParaRPr>
            </a:p>
          </p:txBody>
        </p:sp>
        <p:sp>
          <p:nvSpPr>
            <p:cNvPr id="2324" name="領域"/>
            <p:cNvSpPr txBox="1"/>
            <p:nvPr/>
          </p:nvSpPr>
          <p:spPr>
            <a:xfrm>
              <a:off x="0" y="12855"/>
              <a:ext cx="547284" cy="2308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algn="ctr" defTabSz="386140">
                <a:defRPr sz="900">
                  <a:solidFill>
                    <a:srgbClr val="C00000"/>
                  </a:solidFill>
                  <a:latin typeface="微軟正黑體"/>
                  <a:ea typeface="微軟正黑體"/>
                  <a:cs typeface="微軟正黑體"/>
                  <a:sym typeface="微軟正黑體"/>
                </a:defRPr>
              </a:lvl1pPr>
            </a:lstStyle>
            <a:p>
              <a:r>
                <a:rPr sz="675"/>
                <a:t>領域</a:t>
              </a:r>
            </a:p>
          </p:txBody>
        </p:sp>
      </p:grpSp>
      <p:grpSp>
        <p:nvGrpSpPr>
          <p:cNvPr id="2328" name="矩形 22"/>
          <p:cNvGrpSpPr/>
          <p:nvPr/>
        </p:nvGrpSpPr>
        <p:grpSpPr>
          <a:xfrm>
            <a:off x="2014865" y="1906988"/>
            <a:ext cx="501679" cy="173122"/>
            <a:chOff x="0" y="12855"/>
            <a:chExt cx="668904" cy="230827"/>
          </a:xfrm>
        </p:grpSpPr>
        <p:sp>
          <p:nvSpPr>
            <p:cNvPr id="2326" name="矩形"/>
            <p:cNvSpPr/>
            <p:nvPr/>
          </p:nvSpPr>
          <p:spPr>
            <a:xfrm>
              <a:off x="0" y="33769"/>
              <a:ext cx="668904" cy="189001"/>
            </a:xfrm>
            <a:prstGeom prst="rect">
              <a:avLst/>
            </a:prstGeom>
            <a:solidFill>
              <a:srgbClr val="FBE5D6"/>
            </a:solidFill>
            <a:ln w="12700" cap="flat">
              <a:solidFill>
                <a:srgbClr val="C00000"/>
              </a:solidFill>
              <a:prstDash val="solid"/>
              <a:miter lim="800000"/>
            </a:ln>
            <a:effectLst/>
          </p:spPr>
          <p:txBody>
            <a:bodyPr wrap="square" lIns="34289" tIns="34289" rIns="34289" bIns="34289" numCol="1" anchor="ctr">
              <a:noAutofit/>
            </a:bodyPr>
            <a:lstStyle/>
            <a:p>
              <a:pPr algn="ctr" defTabSz="289605">
                <a:defRPr>
                  <a:solidFill>
                    <a:srgbClr val="FFFFFF"/>
                  </a:solidFill>
                </a:defRPr>
              </a:pPr>
              <a:endParaRPr sz="1350">
                <a:solidFill>
                  <a:srgbClr val="FFFFFF"/>
                </a:solidFill>
              </a:endParaRPr>
            </a:p>
          </p:txBody>
        </p:sp>
        <p:sp>
          <p:nvSpPr>
            <p:cNvPr id="2327" name="描述"/>
            <p:cNvSpPr txBox="1"/>
            <p:nvPr/>
          </p:nvSpPr>
          <p:spPr>
            <a:xfrm>
              <a:off x="0" y="12855"/>
              <a:ext cx="668904" cy="2308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algn="ctr" defTabSz="386140">
                <a:defRPr sz="900">
                  <a:solidFill>
                    <a:srgbClr val="C00000"/>
                  </a:solidFill>
                  <a:latin typeface="微軟正黑體"/>
                  <a:ea typeface="微軟正黑體"/>
                  <a:cs typeface="微軟正黑體"/>
                  <a:sym typeface="微軟正黑體"/>
                </a:defRPr>
              </a:lvl1pPr>
            </a:lstStyle>
            <a:p>
              <a:r>
                <a:rPr sz="675"/>
                <a:t>描述</a:t>
              </a:r>
            </a:p>
          </p:txBody>
        </p:sp>
      </p:grpSp>
      <p:grpSp>
        <p:nvGrpSpPr>
          <p:cNvPr id="2331" name="矩形 23"/>
          <p:cNvGrpSpPr/>
          <p:nvPr/>
        </p:nvGrpSpPr>
        <p:grpSpPr>
          <a:xfrm>
            <a:off x="2553640" y="1897083"/>
            <a:ext cx="820928" cy="173122"/>
            <a:chOff x="0" y="12855"/>
            <a:chExt cx="1094570" cy="230827"/>
          </a:xfrm>
        </p:grpSpPr>
        <p:sp>
          <p:nvSpPr>
            <p:cNvPr id="2329" name="矩形"/>
            <p:cNvSpPr/>
            <p:nvPr/>
          </p:nvSpPr>
          <p:spPr>
            <a:xfrm>
              <a:off x="0" y="33769"/>
              <a:ext cx="1094570" cy="189001"/>
            </a:xfrm>
            <a:prstGeom prst="rect">
              <a:avLst/>
            </a:prstGeom>
            <a:solidFill>
              <a:srgbClr val="FBE5D6"/>
            </a:solidFill>
            <a:ln w="12700" cap="flat">
              <a:solidFill>
                <a:srgbClr val="C00000"/>
              </a:solidFill>
              <a:prstDash val="solid"/>
              <a:miter lim="800000"/>
            </a:ln>
            <a:effectLst/>
          </p:spPr>
          <p:txBody>
            <a:bodyPr wrap="square" lIns="34289" tIns="34289" rIns="34289" bIns="34289" numCol="1" anchor="ctr">
              <a:noAutofit/>
            </a:bodyPr>
            <a:lstStyle/>
            <a:p>
              <a:pPr algn="ctr" defTabSz="289605">
                <a:defRPr>
                  <a:solidFill>
                    <a:srgbClr val="FFFFFF"/>
                  </a:solidFill>
                </a:defRPr>
              </a:pPr>
              <a:endParaRPr sz="1350">
                <a:solidFill>
                  <a:srgbClr val="FFFFFF"/>
                </a:solidFill>
              </a:endParaRPr>
            </a:p>
          </p:txBody>
        </p:sp>
        <p:sp>
          <p:nvSpPr>
            <p:cNvPr id="2330" name="關鍵詞"/>
            <p:cNvSpPr txBox="1"/>
            <p:nvPr/>
          </p:nvSpPr>
          <p:spPr>
            <a:xfrm>
              <a:off x="0" y="12855"/>
              <a:ext cx="1094570" cy="2308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algn="ctr" defTabSz="386140">
                <a:defRPr sz="900">
                  <a:solidFill>
                    <a:srgbClr val="C00000"/>
                  </a:solidFill>
                  <a:latin typeface="微軟正黑體"/>
                  <a:ea typeface="微軟正黑體"/>
                  <a:cs typeface="微軟正黑體"/>
                  <a:sym typeface="微軟正黑體"/>
                </a:defRPr>
              </a:lvl1pPr>
            </a:lstStyle>
            <a:p>
              <a:r>
                <a:rPr sz="675"/>
                <a:t>關鍵詞</a:t>
              </a:r>
            </a:p>
          </p:txBody>
        </p:sp>
      </p:grpSp>
      <p:grpSp>
        <p:nvGrpSpPr>
          <p:cNvPr id="2334" name="矩形 27"/>
          <p:cNvGrpSpPr/>
          <p:nvPr/>
        </p:nvGrpSpPr>
        <p:grpSpPr>
          <a:xfrm>
            <a:off x="2014864" y="2102789"/>
            <a:ext cx="501680" cy="433269"/>
            <a:chOff x="-1" y="-1"/>
            <a:chExt cx="668905" cy="577691"/>
          </a:xfrm>
        </p:grpSpPr>
        <p:sp>
          <p:nvSpPr>
            <p:cNvPr id="2332" name="矩形"/>
            <p:cNvSpPr/>
            <p:nvPr/>
          </p:nvSpPr>
          <p:spPr>
            <a:xfrm>
              <a:off x="-1" y="-1"/>
              <a:ext cx="668905" cy="577691"/>
            </a:xfrm>
            <a:prstGeom prst="rect">
              <a:avLst/>
            </a:prstGeom>
            <a:solidFill>
              <a:srgbClr val="FDF1E9"/>
            </a:solidFill>
            <a:ln w="12700" cap="flat">
              <a:noFill/>
              <a:miter lim="400000"/>
            </a:ln>
            <a:effectLst/>
          </p:spPr>
          <p:txBody>
            <a:bodyPr wrap="square" lIns="34289" tIns="34289" rIns="34289" bIns="34289" numCol="1" anchor="ctr">
              <a:noAutofit/>
            </a:bodyPr>
            <a:lstStyle/>
            <a:p>
              <a:pPr defTabSz="289605">
                <a:defRPr>
                  <a:solidFill>
                    <a:srgbClr val="FFFFFF"/>
                  </a:solidFill>
                </a:defRPr>
              </a:pPr>
              <a:endParaRPr sz="1350">
                <a:solidFill>
                  <a:srgbClr val="FFFFFF"/>
                </a:solidFill>
              </a:endParaRPr>
            </a:p>
          </p:txBody>
        </p:sp>
        <p:sp>
          <p:nvSpPr>
            <p:cNvPr id="2333" name="有意識，願意聽，選擇性地注意"/>
            <p:cNvSpPr txBox="1"/>
            <p:nvPr/>
          </p:nvSpPr>
          <p:spPr>
            <a:xfrm>
              <a:off x="-1" y="58014"/>
              <a:ext cx="668905" cy="4616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defTabSz="386140">
                <a:defRPr sz="800">
                  <a:solidFill>
                    <a:srgbClr val="C00000"/>
                  </a:solidFill>
                  <a:latin typeface="微軟正黑體"/>
                  <a:ea typeface="微軟正黑體"/>
                  <a:cs typeface="微軟正黑體"/>
                  <a:sym typeface="微軟正黑體"/>
                </a:defRPr>
              </a:lvl1pPr>
            </a:lstStyle>
            <a:p>
              <a:r>
                <a:rPr sz="600"/>
                <a:t>有意識，願意聽，選擇性地注意</a:t>
              </a:r>
            </a:p>
          </p:txBody>
        </p:sp>
      </p:grpSp>
      <p:grpSp>
        <p:nvGrpSpPr>
          <p:cNvPr id="2337" name="矩形 28"/>
          <p:cNvGrpSpPr/>
          <p:nvPr/>
        </p:nvGrpSpPr>
        <p:grpSpPr>
          <a:xfrm>
            <a:off x="2552845" y="2095421"/>
            <a:ext cx="820928" cy="438580"/>
            <a:chOff x="0" y="32733"/>
            <a:chExt cx="1094570" cy="584773"/>
          </a:xfrm>
        </p:grpSpPr>
        <p:sp>
          <p:nvSpPr>
            <p:cNvPr id="2335" name="矩形"/>
            <p:cNvSpPr/>
            <p:nvPr/>
          </p:nvSpPr>
          <p:spPr>
            <a:xfrm>
              <a:off x="0" y="36274"/>
              <a:ext cx="1094570" cy="577690"/>
            </a:xfrm>
            <a:prstGeom prst="rect">
              <a:avLst/>
            </a:prstGeom>
            <a:solidFill>
              <a:srgbClr val="FDF1E9"/>
            </a:solidFill>
            <a:ln w="12700" cap="flat">
              <a:noFill/>
              <a:miter lim="400000"/>
            </a:ln>
            <a:effectLst/>
          </p:spPr>
          <p:txBody>
            <a:bodyPr wrap="square" lIns="34289" tIns="34289" rIns="34289" bIns="34289" numCol="1" anchor="ctr">
              <a:noAutofit/>
            </a:bodyPr>
            <a:lstStyle/>
            <a:p>
              <a:pPr defTabSz="289605">
                <a:defRPr>
                  <a:solidFill>
                    <a:srgbClr val="FFFFFF"/>
                  </a:solidFill>
                </a:defRPr>
              </a:pPr>
              <a:endParaRPr sz="1350">
                <a:solidFill>
                  <a:srgbClr val="FFFFFF"/>
                </a:solidFill>
              </a:endParaRPr>
            </a:p>
          </p:txBody>
        </p:sp>
        <p:sp>
          <p:nvSpPr>
            <p:cNvPr id="2336" name="發問，選出，描述，聽從指令，認出，找出，舉出，挑出，答出，用出"/>
            <p:cNvSpPr txBox="1"/>
            <p:nvPr/>
          </p:nvSpPr>
          <p:spPr>
            <a:xfrm>
              <a:off x="0" y="32733"/>
              <a:ext cx="1094570" cy="5847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defTabSz="386140">
                <a:defRPr sz="800">
                  <a:solidFill>
                    <a:srgbClr val="C00000"/>
                  </a:solidFill>
                  <a:latin typeface="微軟正黑體"/>
                  <a:ea typeface="微軟正黑體"/>
                  <a:cs typeface="微軟正黑體"/>
                  <a:sym typeface="微軟正黑體"/>
                </a:defRPr>
              </a:lvl1pPr>
            </a:lstStyle>
            <a:p>
              <a:r>
                <a:rPr sz="600" dirty="0" err="1"/>
                <a:t>發問，選出，描述，聽從指令，認出，找出，舉出，挑出，答出，用出</a:t>
              </a:r>
              <a:endParaRPr sz="600" dirty="0"/>
            </a:p>
          </p:txBody>
        </p:sp>
      </p:grpSp>
      <p:grpSp>
        <p:nvGrpSpPr>
          <p:cNvPr id="2340" name="矩形 38"/>
          <p:cNvGrpSpPr/>
          <p:nvPr/>
        </p:nvGrpSpPr>
        <p:grpSpPr>
          <a:xfrm>
            <a:off x="1547882" y="2580825"/>
            <a:ext cx="410465" cy="638500"/>
            <a:chOff x="0" y="0"/>
            <a:chExt cx="547284" cy="851331"/>
          </a:xfrm>
        </p:grpSpPr>
        <p:sp>
          <p:nvSpPr>
            <p:cNvPr id="2338" name="矩形"/>
            <p:cNvSpPr/>
            <p:nvPr/>
          </p:nvSpPr>
          <p:spPr>
            <a:xfrm>
              <a:off x="0" y="0"/>
              <a:ext cx="547284" cy="851331"/>
            </a:xfrm>
            <a:prstGeom prst="rect">
              <a:avLst/>
            </a:prstGeom>
            <a:solidFill>
              <a:srgbClr val="FCEEE4"/>
            </a:solidFill>
            <a:ln w="12700" cap="flat">
              <a:noFill/>
              <a:miter lim="400000"/>
            </a:ln>
            <a:effectLst/>
          </p:spPr>
          <p:txBody>
            <a:bodyPr wrap="square" lIns="34289" tIns="34289" rIns="34289" bIns="34289" numCol="1" anchor="ctr">
              <a:noAutofit/>
            </a:bodyPr>
            <a:lstStyle/>
            <a:p>
              <a:pPr algn="ctr" defTabSz="289605">
                <a:defRPr sz="700">
                  <a:solidFill>
                    <a:srgbClr val="C00000"/>
                  </a:solidFill>
                  <a:latin typeface="微軟正黑體"/>
                  <a:ea typeface="微軟正黑體"/>
                  <a:cs typeface="微軟正黑體"/>
                  <a:sym typeface="微軟正黑體"/>
                </a:defRPr>
              </a:pPr>
              <a:endParaRPr sz="525">
                <a:solidFill>
                  <a:srgbClr val="C00000"/>
                </a:solidFill>
                <a:latin typeface="微軟正黑體"/>
                <a:ea typeface="微軟正黑體"/>
                <a:cs typeface="微軟正黑體"/>
                <a:sym typeface="微軟正黑體"/>
              </a:endParaRPr>
            </a:p>
          </p:txBody>
        </p:sp>
        <p:sp>
          <p:nvSpPr>
            <p:cNvPr id="2339" name="回應…"/>
            <p:cNvSpPr txBox="1"/>
            <p:nvPr/>
          </p:nvSpPr>
          <p:spPr>
            <a:xfrm>
              <a:off x="0" y="241001"/>
              <a:ext cx="547284" cy="36932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p>
              <a:pPr algn="ctr" defTabSz="289605">
                <a:defRPr sz="1100" b="1">
                  <a:solidFill>
                    <a:srgbClr val="C00000"/>
                  </a:solidFill>
                  <a:latin typeface="微軟正黑體"/>
                  <a:ea typeface="微軟正黑體"/>
                  <a:cs typeface="微軟正黑體"/>
                  <a:sym typeface="微軟正黑體"/>
                </a:defRPr>
              </a:pPr>
              <a:r>
                <a:rPr sz="825" b="1">
                  <a:solidFill>
                    <a:srgbClr val="C00000"/>
                  </a:solidFill>
                  <a:latin typeface="微軟正黑體"/>
                  <a:ea typeface="微軟正黑體"/>
                  <a:cs typeface="微軟正黑體"/>
                  <a:sym typeface="微軟正黑體"/>
                </a:rPr>
                <a:t>回應</a:t>
              </a:r>
              <a:endParaRPr sz="825" b="1">
                <a:solidFill>
                  <a:srgbClr val="FFFFFF"/>
                </a:solidFill>
                <a:latin typeface="微軟正黑體"/>
                <a:ea typeface="微軟正黑體"/>
                <a:cs typeface="微軟正黑體"/>
                <a:sym typeface="微軟正黑體"/>
              </a:endParaRPr>
            </a:p>
            <a:p>
              <a:pPr algn="ctr" defTabSz="289605">
                <a:defRPr sz="700">
                  <a:solidFill>
                    <a:srgbClr val="C00000"/>
                  </a:solidFill>
                  <a:latin typeface="微軟正黑體"/>
                  <a:ea typeface="微軟正黑體"/>
                  <a:cs typeface="微軟正黑體"/>
                  <a:sym typeface="微軟正黑體"/>
                </a:defRPr>
              </a:pPr>
              <a:r>
                <a:rPr sz="525">
                  <a:solidFill>
                    <a:srgbClr val="C00000"/>
                  </a:solidFill>
                  <a:latin typeface="微軟正黑體"/>
                  <a:ea typeface="微軟正黑體"/>
                  <a:cs typeface="微軟正黑體"/>
                  <a:sym typeface="微軟正黑體"/>
                </a:rPr>
                <a:t>願意參加</a:t>
              </a:r>
            </a:p>
          </p:txBody>
        </p:sp>
      </p:grpSp>
      <p:grpSp>
        <p:nvGrpSpPr>
          <p:cNvPr id="2343" name="矩形 39"/>
          <p:cNvGrpSpPr/>
          <p:nvPr/>
        </p:nvGrpSpPr>
        <p:grpSpPr>
          <a:xfrm>
            <a:off x="2010855" y="2570055"/>
            <a:ext cx="501680" cy="638500"/>
            <a:chOff x="-1" y="0"/>
            <a:chExt cx="668905" cy="851331"/>
          </a:xfrm>
        </p:grpSpPr>
        <p:sp>
          <p:nvSpPr>
            <p:cNvPr id="2341" name="矩形"/>
            <p:cNvSpPr/>
            <p:nvPr/>
          </p:nvSpPr>
          <p:spPr>
            <a:xfrm>
              <a:off x="-1" y="0"/>
              <a:ext cx="668905" cy="851331"/>
            </a:xfrm>
            <a:prstGeom prst="rect">
              <a:avLst/>
            </a:prstGeom>
            <a:solidFill>
              <a:srgbClr val="FCEEE4"/>
            </a:solidFill>
            <a:ln w="12700" cap="flat">
              <a:noFill/>
              <a:miter lim="400000"/>
            </a:ln>
            <a:effectLst/>
          </p:spPr>
          <p:txBody>
            <a:bodyPr wrap="square" lIns="34289" tIns="34289" rIns="34289" bIns="34289" numCol="1" anchor="ctr">
              <a:noAutofit/>
            </a:bodyPr>
            <a:lstStyle/>
            <a:p>
              <a:pPr defTabSz="289605">
                <a:defRPr>
                  <a:solidFill>
                    <a:srgbClr val="FFFFFF"/>
                  </a:solidFill>
                </a:defRPr>
              </a:pPr>
              <a:endParaRPr sz="1350">
                <a:solidFill>
                  <a:srgbClr val="FFFFFF"/>
                </a:solidFill>
              </a:endParaRPr>
            </a:p>
          </p:txBody>
        </p:sp>
        <p:sp>
          <p:nvSpPr>
            <p:cNvPr id="2342" name="積極參與，互動或對新的訊息或經驗有所回應"/>
            <p:cNvSpPr txBox="1"/>
            <p:nvPr/>
          </p:nvSpPr>
          <p:spPr>
            <a:xfrm>
              <a:off x="-1" y="133278"/>
              <a:ext cx="668905" cy="5847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defTabSz="386140">
                <a:defRPr sz="800">
                  <a:solidFill>
                    <a:srgbClr val="C00000"/>
                  </a:solidFill>
                  <a:latin typeface="微軟正黑體"/>
                  <a:ea typeface="微軟正黑體"/>
                  <a:cs typeface="微軟正黑體"/>
                  <a:sym typeface="微軟正黑體"/>
                </a:defRPr>
              </a:lvl1pPr>
            </a:lstStyle>
            <a:p>
              <a:r>
                <a:rPr sz="600"/>
                <a:t>積極參與，互動或對新的訊息或經驗有所回應</a:t>
              </a:r>
            </a:p>
          </p:txBody>
        </p:sp>
      </p:grpSp>
      <p:grpSp>
        <p:nvGrpSpPr>
          <p:cNvPr id="2346" name="矩形 40"/>
          <p:cNvGrpSpPr/>
          <p:nvPr/>
        </p:nvGrpSpPr>
        <p:grpSpPr>
          <a:xfrm>
            <a:off x="2552833" y="2566620"/>
            <a:ext cx="820928" cy="638500"/>
            <a:chOff x="0" y="39153"/>
            <a:chExt cx="1094570" cy="851332"/>
          </a:xfrm>
        </p:grpSpPr>
        <p:sp>
          <p:nvSpPr>
            <p:cNvPr id="2344" name="矩形"/>
            <p:cNvSpPr/>
            <p:nvPr/>
          </p:nvSpPr>
          <p:spPr>
            <a:xfrm>
              <a:off x="0" y="39153"/>
              <a:ext cx="1094570" cy="851332"/>
            </a:xfrm>
            <a:prstGeom prst="rect">
              <a:avLst/>
            </a:prstGeom>
            <a:solidFill>
              <a:srgbClr val="FCEEE4"/>
            </a:solidFill>
            <a:ln w="12700" cap="flat">
              <a:noFill/>
              <a:miter lim="400000"/>
            </a:ln>
            <a:effectLst/>
          </p:spPr>
          <p:txBody>
            <a:bodyPr wrap="square" lIns="34289" tIns="34289" rIns="34289" bIns="34289" numCol="1" anchor="ctr">
              <a:noAutofit/>
            </a:bodyPr>
            <a:lstStyle/>
            <a:p>
              <a:pPr defTabSz="289605">
                <a:defRPr sz="800">
                  <a:solidFill>
                    <a:srgbClr val="C00000"/>
                  </a:solidFill>
                  <a:latin typeface="微軟正黑體"/>
                  <a:ea typeface="微軟正黑體"/>
                  <a:cs typeface="微軟正黑體"/>
                  <a:sym typeface="微軟正黑體"/>
                </a:defRPr>
              </a:pPr>
              <a:endParaRPr sz="600">
                <a:solidFill>
                  <a:srgbClr val="C00000"/>
                </a:solidFill>
                <a:latin typeface="微軟正黑體"/>
                <a:ea typeface="微軟正黑體"/>
                <a:cs typeface="微軟正黑體"/>
                <a:sym typeface="微軟正黑體"/>
              </a:endParaRPr>
            </a:p>
          </p:txBody>
        </p:sp>
        <p:sp>
          <p:nvSpPr>
            <p:cNvPr id="2345" name="回答，參與，幫忙，編輯，遵從，討論，協助，標示，執行，實作，表達，閱讀，朗誦，報告，選擇，述說，書寫"/>
            <p:cNvSpPr txBox="1"/>
            <p:nvPr/>
          </p:nvSpPr>
          <p:spPr>
            <a:xfrm>
              <a:off x="0" y="49322"/>
              <a:ext cx="1094570" cy="83099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defTabSz="386140">
                <a:defRPr sz="800">
                  <a:solidFill>
                    <a:srgbClr val="C00000"/>
                  </a:solidFill>
                  <a:latin typeface="微軟正黑體"/>
                  <a:ea typeface="微軟正黑體"/>
                  <a:cs typeface="微軟正黑體"/>
                  <a:sym typeface="微軟正黑體"/>
                </a:defRPr>
              </a:lvl1pPr>
            </a:lstStyle>
            <a:p>
              <a:r>
                <a:rPr sz="600"/>
                <a:t>回答，參與，幫忙，編輯，遵從，討論，協助，標示，執行，實作，表達，閱讀，朗誦，報告，選擇，述說，書寫</a:t>
              </a:r>
            </a:p>
          </p:txBody>
        </p:sp>
      </p:grpSp>
      <p:grpSp>
        <p:nvGrpSpPr>
          <p:cNvPr id="2349" name="矩形 41"/>
          <p:cNvGrpSpPr/>
          <p:nvPr/>
        </p:nvGrpSpPr>
        <p:grpSpPr>
          <a:xfrm>
            <a:off x="1553570" y="3241461"/>
            <a:ext cx="410465" cy="661304"/>
            <a:chOff x="0" y="-1"/>
            <a:chExt cx="547284" cy="881738"/>
          </a:xfrm>
        </p:grpSpPr>
        <p:sp>
          <p:nvSpPr>
            <p:cNvPr id="2347" name="矩形"/>
            <p:cNvSpPr/>
            <p:nvPr/>
          </p:nvSpPr>
          <p:spPr>
            <a:xfrm>
              <a:off x="0" y="-1"/>
              <a:ext cx="547284" cy="881738"/>
            </a:xfrm>
            <a:prstGeom prst="rect">
              <a:avLst/>
            </a:prstGeom>
            <a:solidFill>
              <a:srgbClr val="FBE7D9"/>
            </a:solidFill>
            <a:ln w="12700" cap="flat">
              <a:noFill/>
              <a:miter lim="400000"/>
            </a:ln>
            <a:effectLst/>
          </p:spPr>
          <p:txBody>
            <a:bodyPr wrap="square" lIns="34289" tIns="34289" rIns="34289" bIns="34289" numCol="1" anchor="ctr">
              <a:noAutofit/>
            </a:bodyPr>
            <a:lstStyle/>
            <a:p>
              <a:pPr algn="ctr" defTabSz="289605">
                <a:defRPr sz="700">
                  <a:solidFill>
                    <a:srgbClr val="C00000"/>
                  </a:solidFill>
                  <a:latin typeface="微軟正黑體"/>
                  <a:ea typeface="微軟正黑體"/>
                  <a:cs typeface="微軟正黑體"/>
                  <a:sym typeface="微軟正黑體"/>
                </a:defRPr>
              </a:pPr>
              <a:endParaRPr sz="525">
                <a:solidFill>
                  <a:srgbClr val="C00000"/>
                </a:solidFill>
                <a:latin typeface="微軟正黑體"/>
                <a:ea typeface="微軟正黑體"/>
                <a:cs typeface="微軟正黑體"/>
                <a:sym typeface="微軟正黑體"/>
              </a:endParaRPr>
            </a:p>
          </p:txBody>
        </p:sp>
        <p:sp>
          <p:nvSpPr>
            <p:cNvPr id="2348" name="評價…"/>
            <p:cNvSpPr txBox="1"/>
            <p:nvPr/>
          </p:nvSpPr>
          <p:spPr>
            <a:xfrm>
              <a:off x="0" y="256204"/>
              <a:ext cx="547284"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p>
              <a:pPr algn="ctr" defTabSz="289605">
                <a:defRPr sz="1100" b="1">
                  <a:solidFill>
                    <a:srgbClr val="C00000"/>
                  </a:solidFill>
                  <a:latin typeface="微軟正黑體"/>
                  <a:ea typeface="微軟正黑體"/>
                  <a:cs typeface="微軟正黑體"/>
                  <a:sym typeface="微軟正黑體"/>
                </a:defRPr>
              </a:pPr>
              <a:r>
                <a:rPr sz="825" b="1">
                  <a:solidFill>
                    <a:srgbClr val="C00000"/>
                  </a:solidFill>
                  <a:latin typeface="微軟正黑體"/>
                  <a:ea typeface="微軟正黑體"/>
                  <a:cs typeface="微軟正黑體"/>
                  <a:sym typeface="微軟正黑體"/>
                </a:rPr>
                <a:t>評價</a:t>
              </a:r>
              <a:endParaRPr sz="825" b="1">
                <a:solidFill>
                  <a:srgbClr val="FFFFFF"/>
                </a:solidFill>
                <a:latin typeface="微軟正黑體"/>
                <a:ea typeface="微軟正黑體"/>
                <a:cs typeface="微軟正黑體"/>
                <a:sym typeface="微軟正黑體"/>
              </a:endParaRPr>
            </a:p>
            <a:p>
              <a:pPr algn="ctr" defTabSz="289605">
                <a:defRPr sz="700">
                  <a:solidFill>
                    <a:srgbClr val="C00000"/>
                  </a:solidFill>
                  <a:latin typeface="微軟正黑體"/>
                  <a:ea typeface="微軟正黑體"/>
                  <a:cs typeface="微軟正黑體"/>
                  <a:sym typeface="微軟正黑體"/>
                </a:defRPr>
              </a:pPr>
              <a:r>
                <a:rPr sz="525">
                  <a:solidFill>
                    <a:srgbClr val="C00000"/>
                  </a:solidFill>
                  <a:latin typeface="微軟正黑體"/>
                  <a:ea typeface="微軟正黑體"/>
                  <a:cs typeface="微軟正黑體"/>
                  <a:sym typeface="微軟正黑體"/>
                </a:rPr>
                <a:t>積極投入</a:t>
              </a:r>
            </a:p>
          </p:txBody>
        </p:sp>
      </p:grpSp>
      <p:grpSp>
        <p:nvGrpSpPr>
          <p:cNvPr id="2352" name="矩形 42"/>
          <p:cNvGrpSpPr/>
          <p:nvPr/>
        </p:nvGrpSpPr>
        <p:grpSpPr>
          <a:xfrm>
            <a:off x="2011530" y="3205443"/>
            <a:ext cx="501679" cy="715578"/>
            <a:chOff x="0" y="57617"/>
            <a:chExt cx="668904" cy="954102"/>
          </a:xfrm>
        </p:grpSpPr>
        <p:sp>
          <p:nvSpPr>
            <p:cNvPr id="2350" name="矩形"/>
            <p:cNvSpPr/>
            <p:nvPr/>
          </p:nvSpPr>
          <p:spPr>
            <a:xfrm>
              <a:off x="0" y="93801"/>
              <a:ext cx="668904" cy="881737"/>
            </a:xfrm>
            <a:prstGeom prst="rect">
              <a:avLst/>
            </a:prstGeom>
            <a:solidFill>
              <a:srgbClr val="FBE7D9"/>
            </a:solidFill>
            <a:ln w="12700" cap="flat">
              <a:noFill/>
              <a:miter lim="400000"/>
            </a:ln>
            <a:effectLst/>
          </p:spPr>
          <p:txBody>
            <a:bodyPr wrap="square" lIns="34289" tIns="34289" rIns="34289" bIns="34289" numCol="1" anchor="ctr">
              <a:noAutofit/>
            </a:bodyPr>
            <a:lstStyle/>
            <a:p>
              <a:pPr defTabSz="289605">
                <a:defRPr>
                  <a:solidFill>
                    <a:srgbClr val="FFFFFF"/>
                  </a:solidFill>
                </a:defRPr>
              </a:pPr>
              <a:endParaRPr sz="1350">
                <a:solidFill>
                  <a:srgbClr val="FFFFFF"/>
                </a:solidFill>
              </a:endParaRPr>
            </a:p>
          </p:txBody>
        </p:sp>
        <p:sp>
          <p:nvSpPr>
            <p:cNvPr id="2351" name="一個人會對特定物品，現象或行為重視。這會從簡單的接受到更複雜的承諾狀態"/>
            <p:cNvSpPr txBox="1"/>
            <p:nvPr/>
          </p:nvSpPr>
          <p:spPr>
            <a:xfrm>
              <a:off x="0" y="57617"/>
              <a:ext cx="668904" cy="95410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defTabSz="386140">
                <a:defRPr sz="800">
                  <a:solidFill>
                    <a:srgbClr val="C00000"/>
                  </a:solidFill>
                  <a:latin typeface="微軟正黑體"/>
                  <a:ea typeface="微軟正黑體"/>
                  <a:cs typeface="微軟正黑體"/>
                  <a:sym typeface="微軟正黑體"/>
                </a:defRPr>
              </a:lvl1pPr>
            </a:lstStyle>
            <a:p>
              <a:r>
                <a:rPr sz="600"/>
                <a:t>一個人會對特定物品，現象或行為重視。這會從簡單的接受到更複雜的承諾狀態</a:t>
              </a:r>
            </a:p>
          </p:txBody>
        </p:sp>
      </p:grpSp>
      <p:grpSp>
        <p:nvGrpSpPr>
          <p:cNvPr id="2355" name="矩形 43"/>
          <p:cNvGrpSpPr/>
          <p:nvPr/>
        </p:nvGrpSpPr>
        <p:grpSpPr>
          <a:xfrm>
            <a:off x="2552721" y="3230427"/>
            <a:ext cx="825922" cy="661304"/>
            <a:chOff x="0" y="23950"/>
            <a:chExt cx="1101227" cy="881737"/>
          </a:xfrm>
        </p:grpSpPr>
        <p:sp>
          <p:nvSpPr>
            <p:cNvPr id="2353" name="矩形"/>
            <p:cNvSpPr/>
            <p:nvPr/>
          </p:nvSpPr>
          <p:spPr>
            <a:xfrm>
              <a:off x="0" y="23950"/>
              <a:ext cx="1101227" cy="881737"/>
            </a:xfrm>
            <a:prstGeom prst="rect">
              <a:avLst/>
            </a:prstGeom>
            <a:solidFill>
              <a:srgbClr val="FBE7D9"/>
            </a:solidFill>
            <a:ln w="12700" cap="flat">
              <a:noFill/>
              <a:miter lim="400000"/>
            </a:ln>
            <a:effectLst/>
          </p:spPr>
          <p:txBody>
            <a:bodyPr wrap="square" lIns="34289" tIns="34289" rIns="34289" bIns="34289" numCol="1" anchor="ctr">
              <a:noAutofit/>
            </a:bodyPr>
            <a:lstStyle/>
            <a:p>
              <a:pPr defTabSz="289605">
                <a:defRPr sz="800">
                  <a:solidFill>
                    <a:srgbClr val="C00000"/>
                  </a:solidFill>
                  <a:latin typeface="微軟正黑體"/>
                  <a:ea typeface="微軟正黑體"/>
                  <a:cs typeface="微軟正黑體"/>
                  <a:sym typeface="微軟正黑體"/>
                </a:defRPr>
              </a:pPr>
              <a:endParaRPr sz="600">
                <a:solidFill>
                  <a:srgbClr val="C00000"/>
                </a:solidFill>
                <a:latin typeface="微軟正黑體"/>
                <a:ea typeface="微軟正黑體"/>
                <a:cs typeface="微軟正黑體"/>
                <a:sym typeface="微軟正黑體"/>
              </a:endParaRPr>
            </a:p>
          </p:txBody>
        </p:sp>
        <p:sp>
          <p:nvSpPr>
            <p:cNvPr id="2354" name="完成，展示，區別差異，解釋，採用，形成…...價值，主動發起，參與，合理化，提出，閱讀，分享，研究，工作"/>
            <p:cNvSpPr txBox="1"/>
            <p:nvPr/>
          </p:nvSpPr>
          <p:spPr>
            <a:xfrm>
              <a:off x="0" y="49323"/>
              <a:ext cx="1101227" cy="83099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p>
              <a:pPr defTabSz="289605">
                <a:defRPr sz="800">
                  <a:solidFill>
                    <a:srgbClr val="C00000"/>
                  </a:solidFill>
                  <a:latin typeface="微軟正黑體"/>
                  <a:ea typeface="微軟正黑體"/>
                  <a:cs typeface="微軟正黑體"/>
                  <a:sym typeface="微軟正黑體"/>
                </a:defRPr>
              </a:pPr>
              <a:r>
                <a:rPr sz="600" dirty="0" err="1">
                  <a:solidFill>
                    <a:srgbClr val="C00000"/>
                  </a:solidFill>
                  <a:latin typeface="微軟正黑體"/>
                  <a:ea typeface="微軟正黑體"/>
                  <a:cs typeface="微軟正黑體"/>
                  <a:sym typeface="微軟正黑體"/>
                </a:rPr>
                <a:t>完成，展示，區別差異，解釋，採用，形成</a:t>
              </a:r>
              <a:r>
                <a:rPr sz="600" dirty="0">
                  <a:solidFill>
                    <a:srgbClr val="C00000"/>
                  </a:solidFill>
                  <a:latin typeface="微軟正黑體"/>
                  <a:ea typeface="微軟正黑體"/>
                  <a:cs typeface="微軟正黑體"/>
                  <a:sym typeface="微軟正黑體"/>
                </a:rPr>
                <a:t>…...</a:t>
              </a:r>
              <a:r>
                <a:rPr sz="600" dirty="0" err="1">
                  <a:solidFill>
                    <a:srgbClr val="C00000"/>
                  </a:solidFill>
                  <a:latin typeface="微軟正黑體"/>
                  <a:ea typeface="微軟正黑體"/>
                  <a:cs typeface="微軟正黑體"/>
                  <a:sym typeface="微軟正黑體"/>
                </a:rPr>
                <a:t>價值，主動發起，參與，合理化，提出，閱讀，分享，研究，工作</a:t>
              </a:r>
              <a:endParaRPr sz="600" dirty="0">
                <a:solidFill>
                  <a:srgbClr val="C00000"/>
                </a:solidFill>
                <a:latin typeface="微軟正黑體"/>
                <a:ea typeface="微軟正黑體"/>
                <a:cs typeface="微軟正黑體"/>
                <a:sym typeface="微軟正黑體"/>
              </a:endParaRPr>
            </a:p>
          </p:txBody>
        </p:sp>
      </p:grpSp>
      <p:grpSp>
        <p:nvGrpSpPr>
          <p:cNvPr id="2358" name="矩形 44"/>
          <p:cNvGrpSpPr/>
          <p:nvPr/>
        </p:nvGrpSpPr>
        <p:grpSpPr>
          <a:xfrm>
            <a:off x="2546035" y="3923110"/>
            <a:ext cx="820928" cy="715578"/>
            <a:chOff x="0" y="57618"/>
            <a:chExt cx="1094570" cy="954103"/>
          </a:xfrm>
        </p:grpSpPr>
        <p:sp>
          <p:nvSpPr>
            <p:cNvPr id="2356" name="矩形"/>
            <p:cNvSpPr/>
            <p:nvPr/>
          </p:nvSpPr>
          <p:spPr>
            <a:xfrm>
              <a:off x="0" y="78598"/>
              <a:ext cx="1094570" cy="912142"/>
            </a:xfrm>
            <a:prstGeom prst="rect">
              <a:avLst/>
            </a:prstGeom>
            <a:solidFill>
              <a:srgbClr val="FAE0CE"/>
            </a:solidFill>
            <a:ln w="12700" cap="flat">
              <a:noFill/>
              <a:miter lim="400000"/>
            </a:ln>
            <a:effectLst/>
          </p:spPr>
          <p:txBody>
            <a:bodyPr wrap="square" lIns="34289" tIns="34289" rIns="34289" bIns="34289" numCol="1" anchor="ctr">
              <a:noAutofit/>
            </a:bodyPr>
            <a:lstStyle/>
            <a:p>
              <a:pPr defTabSz="289605">
                <a:defRPr sz="800">
                  <a:solidFill>
                    <a:srgbClr val="C00000"/>
                  </a:solidFill>
                  <a:latin typeface="微軟正黑體"/>
                  <a:ea typeface="微軟正黑體"/>
                  <a:cs typeface="微軟正黑體"/>
                  <a:sym typeface="微軟正黑體"/>
                </a:defRPr>
              </a:pPr>
              <a:endParaRPr sz="600">
                <a:solidFill>
                  <a:srgbClr val="C00000"/>
                </a:solidFill>
                <a:latin typeface="微軟正黑體"/>
                <a:ea typeface="微軟正黑體"/>
                <a:cs typeface="微軟正黑體"/>
                <a:sym typeface="微軟正黑體"/>
              </a:endParaRPr>
            </a:p>
          </p:txBody>
        </p:sp>
        <p:sp>
          <p:nvSpPr>
            <p:cNvPr id="2357" name="堅持，變更，安排，組合，比較，完成，為……辯護，制定，推行，認同，整合，修整，重列組合，組織，準備，將…...聯繫起來，綜整"/>
            <p:cNvSpPr txBox="1"/>
            <p:nvPr/>
          </p:nvSpPr>
          <p:spPr>
            <a:xfrm>
              <a:off x="0" y="57618"/>
              <a:ext cx="1094570" cy="95410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p>
              <a:pPr defTabSz="289605">
                <a:defRPr sz="800">
                  <a:solidFill>
                    <a:srgbClr val="C00000"/>
                  </a:solidFill>
                  <a:latin typeface="微軟正黑體"/>
                  <a:ea typeface="微軟正黑體"/>
                  <a:cs typeface="微軟正黑體"/>
                  <a:sym typeface="微軟正黑體"/>
                </a:defRPr>
              </a:pPr>
              <a:r>
                <a:rPr sz="600" dirty="0" err="1">
                  <a:solidFill>
                    <a:srgbClr val="C00000"/>
                  </a:solidFill>
                  <a:latin typeface="微軟正黑體"/>
                  <a:ea typeface="微軟正黑體"/>
                  <a:cs typeface="微軟正黑體"/>
                  <a:sym typeface="微軟正黑體"/>
                </a:rPr>
                <a:t>堅持，變更，安排，組合，比較，完成，為</a:t>
              </a:r>
              <a:r>
                <a:rPr sz="600" dirty="0">
                  <a:solidFill>
                    <a:srgbClr val="C00000"/>
                  </a:solidFill>
                  <a:latin typeface="微軟正黑體"/>
                  <a:ea typeface="微軟正黑體"/>
                  <a:cs typeface="微軟正黑體"/>
                  <a:sym typeface="微軟正黑體"/>
                </a:rPr>
                <a:t>……</a:t>
              </a:r>
              <a:r>
                <a:rPr sz="600" dirty="0" err="1">
                  <a:solidFill>
                    <a:srgbClr val="C00000"/>
                  </a:solidFill>
                  <a:latin typeface="微軟正黑體"/>
                  <a:ea typeface="微軟正黑體"/>
                  <a:cs typeface="微軟正黑體"/>
                  <a:sym typeface="微軟正黑體"/>
                </a:rPr>
                <a:t>辯護，制定，推行，認同，整合，修整，重列組合，組織，準備，將</a:t>
              </a:r>
              <a:r>
                <a:rPr sz="600" dirty="0">
                  <a:solidFill>
                    <a:srgbClr val="C00000"/>
                  </a:solidFill>
                  <a:latin typeface="微軟正黑體"/>
                  <a:ea typeface="微軟正黑體"/>
                  <a:cs typeface="微軟正黑體"/>
                  <a:sym typeface="微軟正黑體"/>
                </a:rPr>
                <a:t>…...</a:t>
              </a:r>
              <a:r>
                <a:rPr sz="600" dirty="0" err="1">
                  <a:solidFill>
                    <a:srgbClr val="C00000"/>
                  </a:solidFill>
                  <a:latin typeface="微軟正黑體"/>
                  <a:ea typeface="微軟正黑體"/>
                  <a:cs typeface="微軟正黑體"/>
                  <a:sym typeface="微軟正黑體"/>
                </a:rPr>
                <a:t>聯繫起來，綜整</a:t>
              </a:r>
              <a:endParaRPr sz="600" dirty="0">
                <a:solidFill>
                  <a:srgbClr val="C00000"/>
                </a:solidFill>
                <a:latin typeface="微軟正黑體"/>
                <a:ea typeface="微軟正黑體"/>
                <a:cs typeface="微軟正黑體"/>
                <a:sym typeface="微軟正黑體"/>
              </a:endParaRPr>
            </a:p>
          </p:txBody>
        </p:sp>
      </p:grpSp>
      <p:grpSp>
        <p:nvGrpSpPr>
          <p:cNvPr id="2361" name="矩形 45"/>
          <p:cNvGrpSpPr/>
          <p:nvPr/>
        </p:nvGrpSpPr>
        <p:grpSpPr>
          <a:xfrm>
            <a:off x="1553570" y="3946709"/>
            <a:ext cx="410465" cy="684108"/>
            <a:chOff x="0" y="-1"/>
            <a:chExt cx="547284" cy="912143"/>
          </a:xfrm>
        </p:grpSpPr>
        <p:sp>
          <p:nvSpPr>
            <p:cNvPr id="2359" name="矩形"/>
            <p:cNvSpPr/>
            <p:nvPr/>
          </p:nvSpPr>
          <p:spPr>
            <a:xfrm>
              <a:off x="0" y="-1"/>
              <a:ext cx="547284" cy="912143"/>
            </a:xfrm>
            <a:prstGeom prst="rect">
              <a:avLst/>
            </a:prstGeom>
            <a:solidFill>
              <a:srgbClr val="FAE0CE"/>
            </a:solidFill>
            <a:ln w="12700" cap="flat">
              <a:noFill/>
              <a:miter lim="400000"/>
            </a:ln>
            <a:effectLst/>
          </p:spPr>
          <p:txBody>
            <a:bodyPr wrap="square" lIns="34289" tIns="34289" rIns="34289" bIns="34289" numCol="1" anchor="ctr">
              <a:noAutofit/>
            </a:bodyPr>
            <a:lstStyle/>
            <a:p>
              <a:pPr algn="ctr" defTabSz="289605">
                <a:defRPr sz="700">
                  <a:solidFill>
                    <a:srgbClr val="C00000"/>
                  </a:solidFill>
                  <a:latin typeface="微軟正黑體"/>
                  <a:ea typeface="微軟正黑體"/>
                  <a:cs typeface="微軟正黑體"/>
                  <a:sym typeface="微軟正黑體"/>
                </a:defRPr>
              </a:pPr>
              <a:endParaRPr sz="525">
                <a:solidFill>
                  <a:srgbClr val="C00000"/>
                </a:solidFill>
                <a:latin typeface="微軟正黑體"/>
                <a:ea typeface="微軟正黑體"/>
                <a:cs typeface="微軟正黑體"/>
                <a:sym typeface="微軟正黑體"/>
              </a:endParaRPr>
            </a:p>
          </p:txBody>
        </p:sp>
        <p:sp>
          <p:nvSpPr>
            <p:cNvPr id="2360" name="重組/…"/>
            <p:cNvSpPr txBox="1"/>
            <p:nvPr/>
          </p:nvSpPr>
          <p:spPr>
            <a:xfrm>
              <a:off x="0" y="79047"/>
              <a:ext cx="547284" cy="75404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p>
              <a:pPr algn="ctr" defTabSz="289605">
                <a:defRPr sz="1100" b="1">
                  <a:solidFill>
                    <a:srgbClr val="C00000"/>
                  </a:solidFill>
                  <a:latin typeface="微軟正黑體"/>
                  <a:ea typeface="微軟正黑體"/>
                  <a:cs typeface="微軟正黑體"/>
                  <a:sym typeface="微軟正黑體"/>
                </a:defRPr>
              </a:pPr>
              <a:r>
                <a:rPr sz="825" b="1">
                  <a:solidFill>
                    <a:srgbClr val="C00000"/>
                  </a:solidFill>
                  <a:latin typeface="微軟正黑體"/>
                  <a:ea typeface="微軟正黑體"/>
                  <a:cs typeface="微軟正黑體"/>
                  <a:sym typeface="微軟正黑體"/>
                </a:rPr>
                <a:t>重組/</a:t>
              </a:r>
              <a:endParaRPr sz="825" b="1">
                <a:solidFill>
                  <a:srgbClr val="FFFFFF"/>
                </a:solidFill>
                <a:latin typeface="微軟正黑體"/>
                <a:ea typeface="微軟正黑體"/>
                <a:cs typeface="微軟正黑體"/>
                <a:sym typeface="微軟正黑體"/>
              </a:endParaRPr>
            </a:p>
            <a:p>
              <a:pPr algn="ctr" defTabSz="289605">
                <a:defRPr sz="1100" b="1">
                  <a:solidFill>
                    <a:srgbClr val="C00000"/>
                  </a:solidFill>
                  <a:latin typeface="微軟正黑體"/>
                  <a:ea typeface="微軟正黑體"/>
                  <a:cs typeface="微軟正黑體"/>
                  <a:sym typeface="微軟正黑體"/>
                </a:defRPr>
              </a:pPr>
              <a:r>
                <a:rPr sz="825" b="1">
                  <a:solidFill>
                    <a:srgbClr val="C00000"/>
                  </a:solidFill>
                  <a:latin typeface="微軟正黑體"/>
                  <a:ea typeface="微軟正黑體"/>
                  <a:cs typeface="微軟正黑體"/>
                  <a:sym typeface="微軟正黑體"/>
                </a:rPr>
                <a:t>組織</a:t>
              </a:r>
              <a:endParaRPr sz="825" b="1">
                <a:solidFill>
                  <a:srgbClr val="FFFFFF"/>
                </a:solidFill>
                <a:latin typeface="微軟正黑體"/>
                <a:ea typeface="微軟正黑體"/>
                <a:cs typeface="微軟正黑體"/>
                <a:sym typeface="微軟正黑體"/>
              </a:endParaRPr>
            </a:p>
            <a:p>
              <a:pPr algn="ctr" defTabSz="289605">
                <a:defRPr sz="700">
                  <a:solidFill>
                    <a:srgbClr val="C00000"/>
                  </a:solidFill>
                  <a:latin typeface="微軟正黑體"/>
                  <a:ea typeface="微軟正黑體"/>
                  <a:cs typeface="微軟正黑體"/>
                  <a:sym typeface="微軟正黑體"/>
                </a:defRPr>
              </a:pPr>
              <a:r>
                <a:rPr sz="525">
                  <a:solidFill>
                    <a:srgbClr val="C00000"/>
                  </a:solidFill>
                  <a:latin typeface="微軟正黑體"/>
                  <a:ea typeface="微軟正黑體"/>
                  <a:cs typeface="微軟正黑體"/>
                  <a:sym typeface="微軟正黑體"/>
                </a:rPr>
                <a:t>願意成為擁護者/倡導者</a:t>
              </a:r>
            </a:p>
          </p:txBody>
        </p:sp>
      </p:grpSp>
      <p:grpSp>
        <p:nvGrpSpPr>
          <p:cNvPr id="2364" name="矩形 46"/>
          <p:cNvGrpSpPr/>
          <p:nvPr/>
        </p:nvGrpSpPr>
        <p:grpSpPr>
          <a:xfrm>
            <a:off x="2000759" y="3939719"/>
            <a:ext cx="501680" cy="684109"/>
            <a:chOff x="-1" y="-1"/>
            <a:chExt cx="668905" cy="912143"/>
          </a:xfrm>
        </p:grpSpPr>
        <p:sp>
          <p:nvSpPr>
            <p:cNvPr id="2362" name="矩形"/>
            <p:cNvSpPr/>
            <p:nvPr/>
          </p:nvSpPr>
          <p:spPr>
            <a:xfrm>
              <a:off x="-1" y="-1"/>
              <a:ext cx="668905" cy="912143"/>
            </a:xfrm>
            <a:prstGeom prst="rect">
              <a:avLst/>
            </a:prstGeom>
            <a:solidFill>
              <a:srgbClr val="FAE0CE"/>
            </a:solidFill>
            <a:ln w="12700" cap="flat">
              <a:noFill/>
              <a:miter lim="400000"/>
            </a:ln>
            <a:effectLst/>
          </p:spPr>
          <p:txBody>
            <a:bodyPr wrap="square" lIns="34289" tIns="34289" rIns="34289" bIns="34289" numCol="1" anchor="ctr">
              <a:noAutofit/>
            </a:bodyPr>
            <a:lstStyle/>
            <a:p>
              <a:pPr defTabSz="289605">
                <a:defRPr>
                  <a:solidFill>
                    <a:srgbClr val="FFFFFF"/>
                  </a:solidFill>
                </a:defRPr>
              </a:pPr>
              <a:endParaRPr sz="1350">
                <a:solidFill>
                  <a:srgbClr val="FFFFFF"/>
                </a:solidFill>
              </a:endParaRPr>
            </a:p>
          </p:txBody>
        </p:sp>
        <p:sp>
          <p:nvSpPr>
            <p:cNvPr id="2363" name="將新的訊息或經驗納入到現有的系統"/>
            <p:cNvSpPr txBox="1"/>
            <p:nvPr/>
          </p:nvSpPr>
          <p:spPr>
            <a:xfrm>
              <a:off x="-1" y="163684"/>
              <a:ext cx="668905" cy="5847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defTabSz="386140">
                <a:defRPr sz="800">
                  <a:solidFill>
                    <a:srgbClr val="C00000"/>
                  </a:solidFill>
                  <a:latin typeface="微軟正黑體"/>
                  <a:ea typeface="微軟正黑體"/>
                  <a:cs typeface="微軟正黑體"/>
                  <a:sym typeface="微軟正黑體"/>
                </a:defRPr>
              </a:lvl1pPr>
            </a:lstStyle>
            <a:p>
              <a:r>
                <a:rPr sz="600"/>
                <a:t>將新的訊息或經驗納入到現有的系統</a:t>
              </a:r>
            </a:p>
          </p:txBody>
        </p:sp>
      </p:grpSp>
      <p:grpSp>
        <p:nvGrpSpPr>
          <p:cNvPr id="2367" name="矩形 47"/>
          <p:cNvGrpSpPr/>
          <p:nvPr/>
        </p:nvGrpSpPr>
        <p:grpSpPr>
          <a:xfrm>
            <a:off x="2541682" y="4661802"/>
            <a:ext cx="820928" cy="684107"/>
            <a:chOff x="0" y="8748"/>
            <a:chExt cx="1094570" cy="912142"/>
          </a:xfrm>
        </p:grpSpPr>
        <p:sp>
          <p:nvSpPr>
            <p:cNvPr id="2365" name="矩形"/>
            <p:cNvSpPr/>
            <p:nvPr/>
          </p:nvSpPr>
          <p:spPr>
            <a:xfrm>
              <a:off x="0" y="8748"/>
              <a:ext cx="1094570" cy="912142"/>
            </a:xfrm>
            <a:prstGeom prst="rect">
              <a:avLst/>
            </a:prstGeom>
            <a:solidFill>
              <a:srgbClr val="FAD6BE"/>
            </a:solidFill>
            <a:ln w="12700" cap="flat">
              <a:noFill/>
              <a:miter lim="400000"/>
            </a:ln>
            <a:effectLst/>
          </p:spPr>
          <p:txBody>
            <a:bodyPr wrap="square" lIns="34289" tIns="34289" rIns="34289" bIns="34289" numCol="1" anchor="ctr">
              <a:noAutofit/>
            </a:bodyPr>
            <a:lstStyle/>
            <a:p>
              <a:pPr defTabSz="289605">
                <a:defRPr sz="800">
                  <a:solidFill>
                    <a:srgbClr val="C00000"/>
                  </a:solidFill>
                  <a:latin typeface="微軟正黑體"/>
                  <a:ea typeface="微軟正黑體"/>
                  <a:cs typeface="微軟正黑體"/>
                  <a:sym typeface="微軟正黑體"/>
                </a:defRPr>
              </a:pPr>
              <a:endParaRPr sz="600">
                <a:solidFill>
                  <a:srgbClr val="C00000"/>
                </a:solidFill>
                <a:latin typeface="微軟正黑體"/>
                <a:ea typeface="微軟正黑體"/>
                <a:cs typeface="微軟正黑體"/>
                <a:sym typeface="微軟正黑體"/>
              </a:endParaRPr>
            </a:p>
          </p:txBody>
        </p:sp>
        <p:sp>
          <p:nvSpPr>
            <p:cNvPr id="2366" name="行為，區別，顯現，影響，深度聆聽，優化，執行，實踐，提案，取得資格，質疑，修訂，服務，解決，證實，運用"/>
            <p:cNvSpPr txBox="1"/>
            <p:nvPr/>
          </p:nvSpPr>
          <p:spPr>
            <a:xfrm>
              <a:off x="0" y="49323"/>
              <a:ext cx="1094570" cy="8309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defTabSz="386140">
                <a:defRPr sz="800">
                  <a:solidFill>
                    <a:srgbClr val="C00000"/>
                  </a:solidFill>
                  <a:latin typeface="微軟正黑體"/>
                  <a:ea typeface="微軟正黑體"/>
                  <a:cs typeface="微軟正黑體"/>
                  <a:sym typeface="微軟正黑體"/>
                </a:defRPr>
              </a:lvl1pPr>
            </a:lstStyle>
            <a:p>
              <a:r>
                <a:rPr sz="600"/>
                <a:t>行為，區別，顯現，影響，深度聆聽，優化，執行，實踐，提案，取得資格，質疑，修訂，服務，解決，證實，運用</a:t>
              </a:r>
            </a:p>
          </p:txBody>
        </p:sp>
      </p:grpSp>
      <p:grpSp>
        <p:nvGrpSpPr>
          <p:cNvPr id="2370" name="矩形 49"/>
          <p:cNvGrpSpPr/>
          <p:nvPr/>
        </p:nvGrpSpPr>
        <p:grpSpPr>
          <a:xfrm>
            <a:off x="2000492" y="4599494"/>
            <a:ext cx="501679" cy="807911"/>
            <a:chOff x="0" y="-3939"/>
            <a:chExt cx="668904" cy="1077214"/>
          </a:xfrm>
        </p:grpSpPr>
        <p:sp>
          <p:nvSpPr>
            <p:cNvPr id="2368" name="矩形"/>
            <p:cNvSpPr/>
            <p:nvPr/>
          </p:nvSpPr>
          <p:spPr>
            <a:xfrm>
              <a:off x="0" y="78598"/>
              <a:ext cx="668904" cy="912142"/>
            </a:xfrm>
            <a:prstGeom prst="rect">
              <a:avLst/>
            </a:prstGeom>
            <a:solidFill>
              <a:srgbClr val="FAD6BE"/>
            </a:solidFill>
            <a:ln w="12700" cap="flat">
              <a:noFill/>
              <a:miter lim="400000"/>
            </a:ln>
            <a:effectLst/>
          </p:spPr>
          <p:txBody>
            <a:bodyPr wrap="square" lIns="34289" tIns="34289" rIns="34289" bIns="34289" numCol="1" anchor="ctr">
              <a:noAutofit/>
            </a:bodyPr>
            <a:lstStyle/>
            <a:p>
              <a:pPr defTabSz="289605">
                <a:defRPr>
                  <a:solidFill>
                    <a:srgbClr val="FFFFFF"/>
                  </a:solidFill>
                </a:defRPr>
              </a:pPr>
              <a:endParaRPr sz="1350">
                <a:solidFill>
                  <a:srgbClr val="FFFFFF"/>
                </a:solidFill>
              </a:endParaRPr>
            </a:p>
          </p:txBody>
        </p:sp>
        <p:sp>
          <p:nvSpPr>
            <p:cNvPr id="2369" name="鑲嵌在價值系統的行為是一致的、可預期的，是學習者所特有的。…"/>
            <p:cNvSpPr txBox="1"/>
            <p:nvPr/>
          </p:nvSpPr>
          <p:spPr>
            <a:xfrm>
              <a:off x="0" y="-3939"/>
              <a:ext cx="668904" cy="107721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p>
              <a:pPr defTabSz="289605">
                <a:defRPr sz="800">
                  <a:solidFill>
                    <a:srgbClr val="C00000"/>
                  </a:solidFill>
                  <a:latin typeface="微軟正黑體"/>
                  <a:ea typeface="微軟正黑體"/>
                  <a:cs typeface="微軟正黑體"/>
                  <a:sym typeface="微軟正黑體"/>
                </a:defRPr>
              </a:pPr>
              <a:r>
                <a:rPr sz="600">
                  <a:solidFill>
                    <a:srgbClr val="C00000"/>
                  </a:solidFill>
                  <a:latin typeface="微軟正黑體"/>
                  <a:ea typeface="微軟正黑體"/>
                  <a:cs typeface="微軟正黑體"/>
                  <a:sym typeface="微軟正黑體"/>
                </a:rPr>
                <a:t>鑲嵌在價值系統的行為是一致的、可預期的，是學習者所特有的。</a:t>
              </a:r>
            </a:p>
            <a:p>
              <a:pPr defTabSz="289605">
                <a:defRPr sz="800">
                  <a:solidFill>
                    <a:srgbClr val="C00000"/>
                  </a:solidFill>
                  <a:latin typeface="微軟正黑體"/>
                  <a:ea typeface="微軟正黑體"/>
                  <a:cs typeface="微軟正黑體"/>
                  <a:sym typeface="微軟正黑體"/>
                </a:defRPr>
              </a:pPr>
              <a:r>
                <a:rPr sz="600">
                  <a:solidFill>
                    <a:srgbClr val="C00000"/>
                  </a:solidFill>
                  <a:latin typeface="微軟正黑體"/>
                  <a:ea typeface="微軟正黑體"/>
                  <a:cs typeface="微軟正黑體"/>
                  <a:sym typeface="微軟正黑體"/>
                </a:rPr>
                <a:t>（心智模式）</a:t>
              </a:r>
            </a:p>
          </p:txBody>
        </p:sp>
      </p:grpSp>
      <p:grpSp>
        <p:nvGrpSpPr>
          <p:cNvPr id="2373" name="矩形 51"/>
          <p:cNvGrpSpPr/>
          <p:nvPr/>
        </p:nvGrpSpPr>
        <p:grpSpPr>
          <a:xfrm>
            <a:off x="1553570" y="4666497"/>
            <a:ext cx="410465" cy="684107"/>
            <a:chOff x="0" y="21448"/>
            <a:chExt cx="547284" cy="912142"/>
          </a:xfrm>
        </p:grpSpPr>
        <p:sp>
          <p:nvSpPr>
            <p:cNvPr id="2371" name="矩形"/>
            <p:cNvSpPr/>
            <p:nvPr/>
          </p:nvSpPr>
          <p:spPr>
            <a:xfrm>
              <a:off x="0" y="21448"/>
              <a:ext cx="547284" cy="912142"/>
            </a:xfrm>
            <a:prstGeom prst="rect">
              <a:avLst/>
            </a:prstGeom>
            <a:solidFill>
              <a:srgbClr val="FAD6BE"/>
            </a:solidFill>
            <a:ln w="12700" cap="flat">
              <a:noFill/>
              <a:miter lim="400000"/>
            </a:ln>
            <a:effectLst/>
          </p:spPr>
          <p:txBody>
            <a:bodyPr wrap="square" lIns="34289" tIns="34289" rIns="34289" bIns="34289" numCol="1" anchor="ctr">
              <a:noAutofit/>
            </a:bodyPr>
            <a:lstStyle/>
            <a:p>
              <a:pPr algn="ctr" defTabSz="289605">
                <a:defRPr sz="700">
                  <a:solidFill>
                    <a:srgbClr val="C00000"/>
                  </a:solidFill>
                  <a:latin typeface="微軟正黑體"/>
                  <a:ea typeface="微軟正黑體"/>
                  <a:cs typeface="微軟正黑體"/>
                  <a:sym typeface="微軟正黑體"/>
                </a:defRPr>
              </a:pPr>
              <a:endParaRPr sz="525">
                <a:solidFill>
                  <a:srgbClr val="C00000"/>
                </a:solidFill>
                <a:latin typeface="微軟正黑體"/>
                <a:ea typeface="微軟正黑體"/>
                <a:cs typeface="微軟正黑體"/>
                <a:sym typeface="微軟正黑體"/>
              </a:endParaRPr>
            </a:p>
          </p:txBody>
        </p:sp>
        <p:sp>
          <p:nvSpPr>
            <p:cNvPr id="2372" name="形成…"/>
            <p:cNvSpPr txBox="1"/>
            <p:nvPr/>
          </p:nvSpPr>
          <p:spPr>
            <a:xfrm>
              <a:off x="0" y="46633"/>
              <a:ext cx="547284" cy="86177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p>
              <a:pPr algn="ctr" defTabSz="289605">
                <a:defRPr sz="1100" b="1">
                  <a:solidFill>
                    <a:srgbClr val="C00000"/>
                  </a:solidFill>
                  <a:latin typeface="微軟正黑體"/>
                  <a:ea typeface="微軟正黑體"/>
                  <a:cs typeface="微軟正黑體"/>
                  <a:sym typeface="微軟正黑體"/>
                </a:defRPr>
              </a:pPr>
              <a:r>
                <a:rPr sz="825" b="1">
                  <a:solidFill>
                    <a:srgbClr val="C00000"/>
                  </a:solidFill>
                  <a:latin typeface="微軟正黑體"/>
                  <a:ea typeface="微軟正黑體"/>
                  <a:cs typeface="微軟正黑體"/>
                  <a:sym typeface="微軟正黑體"/>
                </a:rPr>
                <a:t>形成</a:t>
              </a:r>
            </a:p>
            <a:p>
              <a:pPr algn="ctr" defTabSz="289605">
                <a:defRPr sz="1100" b="1">
                  <a:solidFill>
                    <a:srgbClr val="C00000"/>
                  </a:solidFill>
                  <a:latin typeface="微軟正黑體"/>
                  <a:ea typeface="微軟正黑體"/>
                  <a:cs typeface="微軟正黑體"/>
                  <a:sym typeface="微軟正黑體"/>
                </a:defRPr>
              </a:pPr>
              <a:r>
                <a:rPr sz="825" b="1">
                  <a:solidFill>
                    <a:srgbClr val="C00000"/>
                  </a:solidFill>
                  <a:latin typeface="微軟正黑體"/>
                  <a:ea typeface="微軟正黑體"/>
                  <a:cs typeface="微軟正黑體"/>
                  <a:sym typeface="微軟正黑體"/>
                </a:rPr>
                <a:t>價值觀</a:t>
              </a:r>
              <a:endParaRPr sz="825" b="1">
                <a:solidFill>
                  <a:srgbClr val="FFFFFF"/>
                </a:solidFill>
                <a:latin typeface="微軟正黑體"/>
                <a:ea typeface="微軟正黑體"/>
                <a:cs typeface="微軟正黑體"/>
                <a:sym typeface="微軟正黑體"/>
              </a:endParaRPr>
            </a:p>
            <a:p>
              <a:pPr algn="ctr" defTabSz="289605">
                <a:defRPr sz="700">
                  <a:solidFill>
                    <a:srgbClr val="C00000"/>
                  </a:solidFill>
                  <a:latin typeface="微軟正黑體"/>
                  <a:ea typeface="微軟正黑體"/>
                  <a:cs typeface="微軟正黑體"/>
                  <a:sym typeface="微軟正黑體"/>
                </a:defRPr>
              </a:pPr>
              <a:r>
                <a:rPr sz="525">
                  <a:solidFill>
                    <a:srgbClr val="C00000"/>
                  </a:solidFill>
                  <a:latin typeface="微軟正黑體"/>
                  <a:ea typeface="微軟正黑體"/>
                  <a:cs typeface="微軟正黑體"/>
                  <a:sym typeface="微軟正黑體"/>
                </a:rPr>
                <a:t>願意改變自己的行為，生活態度或生活模式</a:t>
              </a:r>
            </a:p>
          </p:txBody>
        </p:sp>
      </p:grpSp>
      <p:grpSp>
        <p:nvGrpSpPr>
          <p:cNvPr id="2376" name="矩形 55"/>
          <p:cNvGrpSpPr/>
          <p:nvPr/>
        </p:nvGrpSpPr>
        <p:grpSpPr>
          <a:xfrm>
            <a:off x="1551640" y="2115450"/>
            <a:ext cx="410465" cy="433269"/>
            <a:chOff x="0" y="-1"/>
            <a:chExt cx="547284" cy="577691"/>
          </a:xfrm>
        </p:grpSpPr>
        <p:sp>
          <p:nvSpPr>
            <p:cNvPr id="2374" name="矩形"/>
            <p:cNvSpPr/>
            <p:nvPr/>
          </p:nvSpPr>
          <p:spPr>
            <a:xfrm>
              <a:off x="0" y="-1"/>
              <a:ext cx="547284" cy="577691"/>
            </a:xfrm>
            <a:prstGeom prst="rect">
              <a:avLst/>
            </a:prstGeom>
            <a:solidFill>
              <a:srgbClr val="FDF1E9"/>
            </a:solidFill>
            <a:ln w="12700" cap="flat">
              <a:noFill/>
              <a:miter lim="400000"/>
            </a:ln>
            <a:effectLst/>
          </p:spPr>
          <p:txBody>
            <a:bodyPr wrap="square" lIns="34289" tIns="34289" rIns="34289" bIns="34289" numCol="1" anchor="ctr">
              <a:noAutofit/>
            </a:bodyPr>
            <a:lstStyle/>
            <a:p>
              <a:pPr algn="ctr" defTabSz="289605">
                <a:defRPr sz="700">
                  <a:solidFill>
                    <a:srgbClr val="C00000"/>
                  </a:solidFill>
                  <a:latin typeface="微軟正黑體"/>
                  <a:ea typeface="微軟正黑體"/>
                  <a:cs typeface="微軟正黑體"/>
                  <a:sym typeface="微軟正黑體"/>
                </a:defRPr>
              </a:pPr>
              <a:endParaRPr sz="525">
                <a:solidFill>
                  <a:srgbClr val="C00000"/>
                </a:solidFill>
                <a:latin typeface="微軟正黑體"/>
                <a:ea typeface="微軟正黑體"/>
                <a:cs typeface="微軟正黑體"/>
                <a:sym typeface="微軟正黑體"/>
              </a:endParaRPr>
            </a:p>
          </p:txBody>
        </p:sp>
        <p:sp>
          <p:nvSpPr>
            <p:cNvPr id="2375" name="接收…"/>
            <p:cNvSpPr txBox="1"/>
            <p:nvPr/>
          </p:nvSpPr>
          <p:spPr>
            <a:xfrm>
              <a:off x="0" y="104180"/>
              <a:ext cx="547284"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p>
              <a:pPr algn="ctr" defTabSz="289605">
                <a:defRPr sz="1100" b="1">
                  <a:solidFill>
                    <a:srgbClr val="C00000"/>
                  </a:solidFill>
                  <a:latin typeface="微軟正黑體"/>
                  <a:ea typeface="微軟正黑體"/>
                  <a:cs typeface="微軟正黑體"/>
                  <a:sym typeface="微軟正黑體"/>
                </a:defRPr>
              </a:pPr>
              <a:r>
                <a:rPr sz="825" b="1">
                  <a:solidFill>
                    <a:srgbClr val="C00000"/>
                  </a:solidFill>
                  <a:latin typeface="微軟正黑體"/>
                  <a:ea typeface="微軟正黑體"/>
                  <a:cs typeface="微軟正黑體"/>
                  <a:sym typeface="微軟正黑體"/>
                </a:rPr>
                <a:t>接收</a:t>
              </a:r>
              <a:endParaRPr sz="825" b="1">
                <a:solidFill>
                  <a:srgbClr val="FFFFFF"/>
                </a:solidFill>
                <a:latin typeface="微軟正黑體"/>
                <a:ea typeface="微軟正黑體"/>
                <a:cs typeface="微軟正黑體"/>
                <a:sym typeface="微軟正黑體"/>
              </a:endParaRPr>
            </a:p>
            <a:p>
              <a:pPr algn="ctr" defTabSz="289605">
                <a:defRPr sz="700">
                  <a:solidFill>
                    <a:srgbClr val="C00000"/>
                  </a:solidFill>
                  <a:latin typeface="微軟正黑體"/>
                  <a:ea typeface="微軟正黑體"/>
                  <a:cs typeface="微軟正黑體"/>
                  <a:sym typeface="微軟正黑體"/>
                </a:defRPr>
              </a:pPr>
              <a:r>
                <a:rPr sz="525">
                  <a:solidFill>
                    <a:srgbClr val="C00000"/>
                  </a:solidFill>
                  <a:latin typeface="微軟正黑體"/>
                  <a:ea typeface="微軟正黑體"/>
                  <a:cs typeface="微軟正黑體"/>
                  <a:sym typeface="微軟正黑體"/>
                </a:rPr>
                <a:t>願意傾聽</a:t>
              </a:r>
            </a:p>
          </p:txBody>
        </p:sp>
      </p:grpSp>
      <p:grpSp>
        <p:nvGrpSpPr>
          <p:cNvPr id="2379" name="群組 3"/>
          <p:cNvGrpSpPr/>
          <p:nvPr/>
        </p:nvGrpSpPr>
        <p:grpSpPr>
          <a:xfrm>
            <a:off x="3651408" y="1674018"/>
            <a:ext cx="1833659" cy="207747"/>
            <a:chOff x="0" y="0"/>
            <a:chExt cx="2444877" cy="276993"/>
          </a:xfrm>
        </p:grpSpPr>
        <p:sp>
          <p:nvSpPr>
            <p:cNvPr id="2377" name="文字方塊 32"/>
            <p:cNvSpPr txBox="1"/>
            <p:nvPr/>
          </p:nvSpPr>
          <p:spPr>
            <a:xfrm>
              <a:off x="185165" y="0"/>
              <a:ext cx="2259712" cy="27699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lvl1pPr defTabSz="386140">
                <a:defRPr sz="1200" b="1">
                  <a:solidFill>
                    <a:srgbClr val="806000"/>
                  </a:solidFill>
                  <a:latin typeface="微軟正黑體"/>
                  <a:ea typeface="微軟正黑體"/>
                  <a:cs typeface="微軟正黑體"/>
                  <a:sym typeface="微軟正黑體"/>
                </a:defRPr>
              </a:lvl1pPr>
            </a:lstStyle>
            <a:p>
              <a:r>
                <a:rPr sz="900"/>
                <a:t>動作技能領域</a:t>
              </a:r>
            </a:p>
          </p:txBody>
        </p:sp>
        <p:sp>
          <p:nvSpPr>
            <p:cNvPr id="2378" name="淚滴形 33"/>
            <p:cNvSpPr/>
            <p:nvPr/>
          </p:nvSpPr>
          <p:spPr>
            <a:xfrm>
              <a:off x="0" y="42484"/>
              <a:ext cx="159888" cy="15069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chemeClr val="accent4"/>
            </a:solidFill>
            <a:ln w="12700" cap="flat">
              <a:solidFill>
                <a:schemeClr val="accent4"/>
              </a:solidFill>
              <a:prstDash val="solid"/>
              <a:miter lim="800000"/>
            </a:ln>
            <a:effectLst/>
          </p:spPr>
          <p:txBody>
            <a:bodyPr wrap="square" lIns="34289" tIns="34289" rIns="34289" bIns="34289" numCol="1" anchor="ctr">
              <a:noAutofit/>
            </a:bodyPr>
            <a:lstStyle/>
            <a:p>
              <a:pPr algn="ctr" defTabSz="289605">
                <a:defRPr sz="1300">
                  <a:solidFill>
                    <a:srgbClr val="806000"/>
                  </a:solidFill>
                </a:defRPr>
              </a:pPr>
              <a:endParaRPr sz="975">
                <a:solidFill>
                  <a:srgbClr val="806000"/>
                </a:solidFill>
              </a:endParaRPr>
            </a:p>
          </p:txBody>
        </p:sp>
      </p:grpSp>
      <p:grpSp>
        <p:nvGrpSpPr>
          <p:cNvPr id="2384" name="群組 2"/>
          <p:cNvGrpSpPr/>
          <p:nvPr/>
        </p:nvGrpSpPr>
        <p:grpSpPr>
          <a:xfrm>
            <a:off x="5675278" y="1636100"/>
            <a:ext cx="1938302" cy="3762584"/>
            <a:chOff x="-1" y="0"/>
            <a:chExt cx="2584401" cy="5016776"/>
          </a:xfrm>
        </p:grpSpPr>
        <p:sp>
          <p:nvSpPr>
            <p:cNvPr id="2380" name="矩形 10"/>
            <p:cNvSpPr/>
            <p:nvPr/>
          </p:nvSpPr>
          <p:spPr>
            <a:xfrm>
              <a:off x="-1" y="0"/>
              <a:ext cx="2584401" cy="5016776"/>
            </a:xfrm>
            <a:prstGeom prst="rect">
              <a:avLst/>
            </a:prstGeom>
            <a:noFill/>
            <a:ln w="28575" cap="flat">
              <a:solidFill>
                <a:srgbClr val="42719B"/>
              </a:solidFill>
              <a:prstDash val="solid"/>
              <a:miter lim="800000"/>
            </a:ln>
            <a:effectLst/>
          </p:spPr>
          <p:txBody>
            <a:bodyPr wrap="square" lIns="34289" tIns="34289" rIns="34289" bIns="34289" numCol="1" anchor="ctr">
              <a:noAutofit/>
            </a:bodyPr>
            <a:lstStyle/>
            <a:p>
              <a:pPr algn="ctr" defTabSz="289605">
                <a:defRPr sz="1300">
                  <a:solidFill>
                    <a:srgbClr val="FFFFFF"/>
                  </a:solidFill>
                </a:defRPr>
              </a:pPr>
              <a:endParaRPr sz="975">
                <a:solidFill>
                  <a:srgbClr val="FFFFFF"/>
                </a:solidFill>
              </a:endParaRPr>
            </a:p>
          </p:txBody>
        </p:sp>
        <p:grpSp>
          <p:nvGrpSpPr>
            <p:cNvPr id="2383" name="群組 5"/>
            <p:cNvGrpSpPr/>
            <p:nvPr/>
          </p:nvGrpSpPr>
          <p:grpSpPr>
            <a:xfrm>
              <a:off x="138253" y="50559"/>
              <a:ext cx="2444878" cy="276995"/>
              <a:chOff x="0" y="0"/>
              <a:chExt cx="2444877" cy="276994"/>
            </a:xfrm>
          </p:grpSpPr>
          <p:sp>
            <p:nvSpPr>
              <p:cNvPr id="2381" name="文字方塊 34"/>
              <p:cNvSpPr txBox="1"/>
              <p:nvPr/>
            </p:nvSpPr>
            <p:spPr>
              <a:xfrm>
                <a:off x="185165" y="0"/>
                <a:ext cx="2259712" cy="2769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lvl1pPr defTabSz="386140">
                  <a:defRPr sz="1200" b="1">
                    <a:solidFill>
                      <a:srgbClr val="2F5597"/>
                    </a:solidFill>
                    <a:latin typeface="微軟正黑體"/>
                    <a:ea typeface="微軟正黑體"/>
                    <a:cs typeface="微軟正黑體"/>
                    <a:sym typeface="微軟正黑體"/>
                  </a:defRPr>
                </a:lvl1pPr>
              </a:lstStyle>
              <a:p>
                <a:r>
                  <a:rPr sz="900"/>
                  <a:t>認知領域</a:t>
                </a:r>
              </a:p>
            </p:txBody>
          </p:sp>
          <p:sp>
            <p:nvSpPr>
              <p:cNvPr id="2382" name="淚滴形 35"/>
              <p:cNvSpPr/>
              <p:nvPr/>
            </p:nvSpPr>
            <p:spPr>
              <a:xfrm>
                <a:off x="0" y="42484"/>
                <a:ext cx="159888" cy="15069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2F5597"/>
              </a:solidFill>
              <a:ln w="12700" cap="flat">
                <a:solidFill>
                  <a:srgbClr val="2F5597"/>
                </a:solidFill>
                <a:prstDash val="solid"/>
                <a:miter lim="800000"/>
              </a:ln>
              <a:effectLst/>
            </p:spPr>
            <p:txBody>
              <a:bodyPr wrap="square" lIns="34289" tIns="34289" rIns="34289" bIns="34289" numCol="1" anchor="ctr">
                <a:noAutofit/>
              </a:bodyPr>
              <a:lstStyle/>
              <a:p>
                <a:pPr algn="ctr" defTabSz="289605">
                  <a:defRPr sz="1300">
                    <a:solidFill>
                      <a:srgbClr val="FFFFFF"/>
                    </a:solidFill>
                  </a:defRPr>
                </a:pPr>
                <a:endParaRPr sz="975">
                  <a:solidFill>
                    <a:srgbClr val="FFFFFF"/>
                  </a:solidFill>
                </a:endParaRPr>
              </a:p>
            </p:txBody>
          </p:sp>
        </p:grpSp>
      </p:grpSp>
      <p:grpSp>
        <p:nvGrpSpPr>
          <p:cNvPr id="2387" name="矩形 54"/>
          <p:cNvGrpSpPr/>
          <p:nvPr/>
        </p:nvGrpSpPr>
        <p:grpSpPr>
          <a:xfrm>
            <a:off x="3613915" y="1886772"/>
            <a:ext cx="547286" cy="173122"/>
            <a:chOff x="0" y="12855"/>
            <a:chExt cx="729714" cy="230827"/>
          </a:xfrm>
        </p:grpSpPr>
        <p:sp>
          <p:nvSpPr>
            <p:cNvPr id="2385" name="矩形"/>
            <p:cNvSpPr/>
            <p:nvPr/>
          </p:nvSpPr>
          <p:spPr>
            <a:xfrm>
              <a:off x="0" y="33769"/>
              <a:ext cx="729714" cy="189001"/>
            </a:xfrm>
            <a:prstGeom prst="rect">
              <a:avLst/>
            </a:prstGeom>
            <a:solidFill>
              <a:srgbClr val="FFE699"/>
            </a:solidFill>
            <a:ln w="12700" cap="flat">
              <a:solidFill>
                <a:srgbClr val="E2AC00"/>
              </a:solidFill>
              <a:prstDash val="solid"/>
              <a:miter lim="800000"/>
            </a:ln>
            <a:effectLst/>
          </p:spPr>
          <p:txBody>
            <a:bodyPr wrap="square" lIns="34289" tIns="34289" rIns="34289" bIns="34289" numCol="1" anchor="ctr">
              <a:noAutofit/>
            </a:bodyPr>
            <a:lstStyle/>
            <a:p>
              <a:pPr algn="ctr" defTabSz="289605">
                <a:defRPr>
                  <a:solidFill>
                    <a:srgbClr val="FFFFFF"/>
                  </a:solidFill>
                </a:defRPr>
              </a:pPr>
              <a:endParaRPr sz="1350">
                <a:solidFill>
                  <a:srgbClr val="FFFFFF"/>
                </a:solidFill>
              </a:endParaRPr>
            </a:p>
          </p:txBody>
        </p:sp>
        <p:sp>
          <p:nvSpPr>
            <p:cNvPr id="2386" name="領域"/>
            <p:cNvSpPr txBox="1"/>
            <p:nvPr/>
          </p:nvSpPr>
          <p:spPr>
            <a:xfrm>
              <a:off x="0" y="12855"/>
              <a:ext cx="729714" cy="2308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algn="ctr" defTabSz="386140">
                <a:defRPr sz="900">
                  <a:solidFill>
                    <a:srgbClr val="806000"/>
                  </a:solidFill>
                  <a:latin typeface="微軟正黑體"/>
                  <a:ea typeface="微軟正黑體"/>
                  <a:cs typeface="微軟正黑體"/>
                  <a:sym typeface="微軟正黑體"/>
                </a:defRPr>
              </a:lvl1pPr>
            </a:lstStyle>
            <a:p>
              <a:r>
                <a:rPr sz="675"/>
                <a:t>領域</a:t>
              </a:r>
            </a:p>
          </p:txBody>
        </p:sp>
      </p:grpSp>
      <p:grpSp>
        <p:nvGrpSpPr>
          <p:cNvPr id="2390" name="矩形 56"/>
          <p:cNvGrpSpPr/>
          <p:nvPr/>
        </p:nvGrpSpPr>
        <p:grpSpPr>
          <a:xfrm>
            <a:off x="4194761" y="1886555"/>
            <a:ext cx="547286" cy="173122"/>
            <a:chOff x="0" y="12855"/>
            <a:chExt cx="729714" cy="230827"/>
          </a:xfrm>
        </p:grpSpPr>
        <p:sp>
          <p:nvSpPr>
            <p:cNvPr id="2388" name="矩形"/>
            <p:cNvSpPr/>
            <p:nvPr/>
          </p:nvSpPr>
          <p:spPr>
            <a:xfrm>
              <a:off x="0" y="33769"/>
              <a:ext cx="729714" cy="189001"/>
            </a:xfrm>
            <a:prstGeom prst="rect">
              <a:avLst/>
            </a:prstGeom>
            <a:solidFill>
              <a:srgbClr val="FFE699"/>
            </a:solidFill>
            <a:ln w="12700" cap="flat">
              <a:solidFill>
                <a:srgbClr val="E2AC00"/>
              </a:solidFill>
              <a:prstDash val="solid"/>
              <a:miter lim="800000"/>
            </a:ln>
            <a:effectLst/>
          </p:spPr>
          <p:txBody>
            <a:bodyPr wrap="square" lIns="34289" tIns="34289" rIns="34289" bIns="34289" numCol="1" anchor="ctr">
              <a:noAutofit/>
            </a:bodyPr>
            <a:lstStyle/>
            <a:p>
              <a:pPr algn="ctr" defTabSz="289605">
                <a:defRPr>
                  <a:solidFill>
                    <a:srgbClr val="FFFFFF"/>
                  </a:solidFill>
                </a:defRPr>
              </a:pPr>
              <a:endParaRPr sz="1350">
                <a:solidFill>
                  <a:srgbClr val="FFFFFF"/>
                </a:solidFill>
              </a:endParaRPr>
            </a:p>
          </p:txBody>
        </p:sp>
        <p:sp>
          <p:nvSpPr>
            <p:cNvPr id="2389" name="描述"/>
            <p:cNvSpPr txBox="1"/>
            <p:nvPr/>
          </p:nvSpPr>
          <p:spPr>
            <a:xfrm>
              <a:off x="0" y="12855"/>
              <a:ext cx="729714" cy="2308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algn="ctr" defTabSz="386140">
                <a:defRPr sz="900">
                  <a:solidFill>
                    <a:srgbClr val="806000"/>
                  </a:solidFill>
                  <a:latin typeface="微軟正黑體"/>
                  <a:ea typeface="微軟正黑體"/>
                  <a:cs typeface="微軟正黑體"/>
                  <a:sym typeface="微軟正黑體"/>
                </a:defRPr>
              </a:lvl1pPr>
            </a:lstStyle>
            <a:p>
              <a:r>
                <a:rPr sz="675"/>
                <a:t>描述</a:t>
              </a:r>
            </a:p>
          </p:txBody>
        </p:sp>
      </p:grpSp>
      <p:grpSp>
        <p:nvGrpSpPr>
          <p:cNvPr id="2393" name="矩形 57"/>
          <p:cNvGrpSpPr/>
          <p:nvPr/>
        </p:nvGrpSpPr>
        <p:grpSpPr>
          <a:xfrm>
            <a:off x="4785367" y="1885695"/>
            <a:ext cx="706910" cy="173122"/>
            <a:chOff x="0" y="12856"/>
            <a:chExt cx="942545" cy="230827"/>
          </a:xfrm>
        </p:grpSpPr>
        <p:sp>
          <p:nvSpPr>
            <p:cNvPr id="2391" name="矩形"/>
            <p:cNvSpPr/>
            <p:nvPr/>
          </p:nvSpPr>
          <p:spPr>
            <a:xfrm>
              <a:off x="0" y="34915"/>
              <a:ext cx="942545" cy="186708"/>
            </a:xfrm>
            <a:prstGeom prst="rect">
              <a:avLst/>
            </a:prstGeom>
            <a:solidFill>
              <a:srgbClr val="FFE699"/>
            </a:solidFill>
            <a:ln w="12700" cap="flat">
              <a:solidFill>
                <a:srgbClr val="E2AC00"/>
              </a:solidFill>
              <a:prstDash val="solid"/>
              <a:miter lim="800000"/>
            </a:ln>
            <a:effectLst/>
          </p:spPr>
          <p:txBody>
            <a:bodyPr wrap="square" lIns="34289" tIns="34289" rIns="34289" bIns="34289" numCol="1" anchor="ctr">
              <a:noAutofit/>
            </a:bodyPr>
            <a:lstStyle/>
            <a:p>
              <a:pPr algn="ctr" defTabSz="289605">
                <a:defRPr>
                  <a:solidFill>
                    <a:srgbClr val="FFFFFF"/>
                  </a:solidFill>
                </a:defRPr>
              </a:pPr>
              <a:endParaRPr sz="1350">
                <a:solidFill>
                  <a:srgbClr val="FFFFFF"/>
                </a:solidFill>
              </a:endParaRPr>
            </a:p>
          </p:txBody>
        </p:sp>
        <p:sp>
          <p:nvSpPr>
            <p:cNvPr id="2392" name="關鍵詞"/>
            <p:cNvSpPr txBox="1"/>
            <p:nvPr/>
          </p:nvSpPr>
          <p:spPr>
            <a:xfrm>
              <a:off x="0" y="12856"/>
              <a:ext cx="942545" cy="2308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algn="ctr" defTabSz="386140">
                <a:defRPr sz="900">
                  <a:solidFill>
                    <a:srgbClr val="806000"/>
                  </a:solidFill>
                  <a:latin typeface="微軟正黑體"/>
                  <a:ea typeface="微軟正黑體"/>
                  <a:cs typeface="微軟正黑體"/>
                  <a:sym typeface="微軟正黑體"/>
                </a:defRPr>
              </a:lvl1pPr>
            </a:lstStyle>
            <a:p>
              <a:r>
                <a:rPr sz="675"/>
                <a:t>關鍵詞</a:t>
              </a:r>
            </a:p>
          </p:txBody>
        </p:sp>
      </p:grpSp>
      <p:grpSp>
        <p:nvGrpSpPr>
          <p:cNvPr id="2396" name="矩形 60"/>
          <p:cNvGrpSpPr/>
          <p:nvPr/>
        </p:nvGrpSpPr>
        <p:grpSpPr>
          <a:xfrm>
            <a:off x="5712610" y="1877485"/>
            <a:ext cx="410465" cy="173122"/>
            <a:chOff x="0" y="12855"/>
            <a:chExt cx="547284" cy="230827"/>
          </a:xfrm>
        </p:grpSpPr>
        <p:sp>
          <p:nvSpPr>
            <p:cNvPr id="2394" name="矩形"/>
            <p:cNvSpPr/>
            <p:nvPr/>
          </p:nvSpPr>
          <p:spPr>
            <a:xfrm>
              <a:off x="0" y="33769"/>
              <a:ext cx="547284" cy="189001"/>
            </a:xfrm>
            <a:prstGeom prst="rect">
              <a:avLst/>
            </a:prstGeom>
            <a:solidFill>
              <a:srgbClr val="DAE3F3"/>
            </a:solidFill>
            <a:ln w="12700" cap="flat">
              <a:solidFill>
                <a:srgbClr val="2F5597"/>
              </a:solidFill>
              <a:prstDash val="solid"/>
              <a:miter lim="800000"/>
            </a:ln>
            <a:effectLst/>
          </p:spPr>
          <p:txBody>
            <a:bodyPr wrap="square" lIns="34289" tIns="34289" rIns="34289" bIns="34289" numCol="1" anchor="ctr">
              <a:noAutofit/>
            </a:bodyPr>
            <a:lstStyle/>
            <a:p>
              <a:pPr algn="ctr" defTabSz="289605">
                <a:defRPr>
                  <a:solidFill>
                    <a:srgbClr val="FFFFFF"/>
                  </a:solidFill>
                </a:defRPr>
              </a:pPr>
              <a:endParaRPr sz="1350">
                <a:solidFill>
                  <a:srgbClr val="FFFFFF"/>
                </a:solidFill>
              </a:endParaRPr>
            </a:p>
          </p:txBody>
        </p:sp>
        <p:sp>
          <p:nvSpPr>
            <p:cNvPr id="2395" name="領域"/>
            <p:cNvSpPr txBox="1"/>
            <p:nvPr/>
          </p:nvSpPr>
          <p:spPr>
            <a:xfrm>
              <a:off x="0" y="12855"/>
              <a:ext cx="547284" cy="2308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algn="ctr" defTabSz="386140">
                <a:defRPr sz="900">
                  <a:solidFill>
                    <a:srgbClr val="203864"/>
                  </a:solidFill>
                  <a:latin typeface="微軟正黑體"/>
                  <a:ea typeface="微軟正黑體"/>
                  <a:cs typeface="微軟正黑體"/>
                  <a:sym typeface="微軟正黑體"/>
                </a:defRPr>
              </a:lvl1pPr>
            </a:lstStyle>
            <a:p>
              <a:r>
                <a:rPr sz="675"/>
                <a:t>領域</a:t>
              </a:r>
            </a:p>
          </p:txBody>
        </p:sp>
      </p:grpSp>
      <p:grpSp>
        <p:nvGrpSpPr>
          <p:cNvPr id="2399" name="矩形 61"/>
          <p:cNvGrpSpPr/>
          <p:nvPr/>
        </p:nvGrpSpPr>
        <p:grpSpPr>
          <a:xfrm>
            <a:off x="6144922" y="1877485"/>
            <a:ext cx="648002" cy="173122"/>
            <a:chOff x="0" y="12855"/>
            <a:chExt cx="864000" cy="230827"/>
          </a:xfrm>
        </p:grpSpPr>
        <p:sp>
          <p:nvSpPr>
            <p:cNvPr id="2397" name="矩形"/>
            <p:cNvSpPr/>
            <p:nvPr/>
          </p:nvSpPr>
          <p:spPr>
            <a:xfrm>
              <a:off x="0" y="33769"/>
              <a:ext cx="864000" cy="189001"/>
            </a:xfrm>
            <a:prstGeom prst="rect">
              <a:avLst/>
            </a:prstGeom>
            <a:solidFill>
              <a:srgbClr val="DAE3F3"/>
            </a:solidFill>
            <a:ln w="12700" cap="flat">
              <a:solidFill>
                <a:srgbClr val="2F5597"/>
              </a:solidFill>
              <a:prstDash val="solid"/>
              <a:miter lim="800000"/>
            </a:ln>
            <a:effectLst/>
          </p:spPr>
          <p:txBody>
            <a:bodyPr wrap="square" lIns="34289" tIns="34289" rIns="34289" bIns="34289" numCol="1" anchor="ctr">
              <a:noAutofit/>
            </a:bodyPr>
            <a:lstStyle/>
            <a:p>
              <a:pPr algn="ctr" defTabSz="289605">
                <a:defRPr>
                  <a:solidFill>
                    <a:srgbClr val="FFFFFF"/>
                  </a:solidFill>
                </a:defRPr>
              </a:pPr>
              <a:endParaRPr sz="1350">
                <a:solidFill>
                  <a:srgbClr val="FFFFFF"/>
                </a:solidFill>
              </a:endParaRPr>
            </a:p>
          </p:txBody>
        </p:sp>
        <p:sp>
          <p:nvSpPr>
            <p:cNvPr id="2398" name="描述"/>
            <p:cNvSpPr txBox="1"/>
            <p:nvPr/>
          </p:nvSpPr>
          <p:spPr>
            <a:xfrm>
              <a:off x="0" y="12855"/>
              <a:ext cx="864000" cy="2308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algn="ctr" defTabSz="386140">
                <a:defRPr sz="900">
                  <a:solidFill>
                    <a:srgbClr val="203864"/>
                  </a:solidFill>
                  <a:latin typeface="微軟正黑體"/>
                  <a:ea typeface="微軟正黑體"/>
                  <a:cs typeface="微軟正黑體"/>
                  <a:sym typeface="微軟正黑體"/>
                </a:defRPr>
              </a:lvl1pPr>
            </a:lstStyle>
            <a:p>
              <a:r>
                <a:rPr sz="675"/>
                <a:t>描述</a:t>
              </a:r>
            </a:p>
          </p:txBody>
        </p:sp>
      </p:grpSp>
      <p:grpSp>
        <p:nvGrpSpPr>
          <p:cNvPr id="2402" name="矩形 62"/>
          <p:cNvGrpSpPr/>
          <p:nvPr/>
        </p:nvGrpSpPr>
        <p:grpSpPr>
          <a:xfrm>
            <a:off x="6814772" y="1877485"/>
            <a:ext cx="752519" cy="173122"/>
            <a:chOff x="0" y="12855"/>
            <a:chExt cx="1003356" cy="230827"/>
          </a:xfrm>
        </p:grpSpPr>
        <p:sp>
          <p:nvSpPr>
            <p:cNvPr id="2400" name="矩形"/>
            <p:cNvSpPr/>
            <p:nvPr/>
          </p:nvSpPr>
          <p:spPr>
            <a:xfrm>
              <a:off x="0" y="33769"/>
              <a:ext cx="1003356" cy="189001"/>
            </a:xfrm>
            <a:prstGeom prst="rect">
              <a:avLst/>
            </a:prstGeom>
            <a:solidFill>
              <a:srgbClr val="DAE3F3"/>
            </a:solidFill>
            <a:ln w="12700" cap="flat">
              <a:solidFill>
                <a:srgbClr val="2F5597"/>
              </a:solidFill>
              <a:prstDash val="solid"/>
              <a:miter lim="800000"/>
            </a:ln>
            <a:effectLst/>
          </p:spPr>
          <p:txBody>
            <a:bodyPr wrap="square" lIns="34289" tIns="34289" rIns="34289" bIns="34289" numCol="1" anchor="ctr">
              <a:noAutofit/>
            </a:bodyPr>
            <a:lstStyle/>
            <a:p>
              <a:pPr algn="ctr" defTabSz="289605">
                <a:defRPr>
                  <a:solidFill>
                    <a:srgbClr val="FFFFFF"/>
                  </a:solidFill>
                </a:defRPr>
              </a:pPr>
              <a:endParaRPr sz="1350">
                <a:solidFill>
                  <a:srgbClr val="FFFFFF"/>
                </a:solidFill>
              </a:endParaRPr>
            </a:p>
          </p:txBody>
        </p:sp>
        <p:sp>
          <p:nvSpPr>
            <p:cNvPr id="2401" name="關鍵詞"/>
            <p:cNvSpPr txBox="1"/>
            <p:nvPr/>
          </p:nvSpPr>
          <p:spPr>
            <a:xfrm>
              <a:off x="0" y="12855"/>
              <a:ext cx="1003356" cy="2308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algn="ctr" defTabSz="386140">
                <a:defRPr sz="900">
                  <a:solidFill>
                    <a:srgbClr val="203864"/>
                  </a:solidFill>
                  <a:latin typeface="微軟正黑體"/>
                  <a:ea typeface="微軟正黑體"/>
                  <a:cs typeface="微軟正黑體"/>
                  <a:sym typeface="微軟正黑體"/>
                </a:defRPr>
              </a:lvl1pPr>
            </a:lstStyle>
            <a:p>
              <a:r>
                <a:rPr sz="675"/>
                <a:t>關鍵詞</a:t>
              </a:r>
            </a:p>
          </p:txBody>
        </p:sp>
      </p:grpSp>
      <p:grpSp>
        <p:nvGrpSpPr>
          <p:cNvPr id="2405" name="矩形 63"/>
          <p:cNvGrpSpPr/>
          <p:nvPr/>
        </p:nvGrpSpPr>
        <p:grpSpPr>
          <a:xfrm>
            <a:off x="4194761" y="2036297"/>
            <a:ext cx="547286" cy="553996"/>
            <a:chOff x="0" y="19288"/>
            <a:chExt cx="729714" cy="738660"/>
          </a:xfrm>
        </p:grpSpPr>
        <p:sp>
          <p:nvSpPr>
            <p:cNvPr id="2403" name="矩形"/>
            <p:cNvSpPr/>
            <p:nvPr/>
          </p:nvSpPr>
          <p:spPr>
            <a:xfrm>
              <a:off x="0" y="84571"/>
              <a:ext cx="729714" cy="608096"/>
            </a:xfrm>
            <a:prstGeom prst="rect">
              <a:avLst/>
            </a:prstGeom>
            <a:solidFill>
              <a:srgbClr val="FFFBEF"/>
            </a:solidFill>
            <a:ln w="12700" cap="flat">
              <a:noFill/>
              <a:miter lim="400000"/>
            </a:ln>
            <a:effectLst/>
          </p:spPr>
          <p:txBody>
            <a:bodyPr wrap="square" lIns="34289" tIns="34289" rIns="34289" bIns="34289" numCol="1" anchor="ctr">
              <a:noAutofit/>
            </a:bodyPr>
            <a:lstStyle/>
            <a:p>
              <a:pPr defTabSz="289605">
                <a:defRPr>
                  <a:solidFill>
                    <a:srgbClr val="FFFFFF"/>
                  </a:solidFill>
                </a:defRPr>
              </a:pPr>
              <a:endParaRPr sz="1350">
                <a:solidFill>
                  <a:srgbClr val="FFFFFF"/>
                </a:solidFill>
              </a:endParaRPr>
            </a:p>
          </p:txBody>
        </p:sp>
        <p:sp>
          <p:nvSpPr>
            <p:cNvPr id="2404" name="使用感官或身體器官獲取線索來引導其行動：從刺激意識到將訊息感知轉化為行動"/>
            <p:cNvSpPr txBox="1"/>
            <p:nvPr/>
          </p:nvSpPr>
          <p:spPr>
            <a:xfrm>
              <a:off x="0" y="19288"/>
              <a:ext cx="729714" cy="7386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defTabSz="386140">
                <a:defRPr sz="700">
                  <a:solidFill>
                    <a:srgbClr val="806000"/>
                  </a:solidFill>
                  <a:latin typeface="微軟正黑體"/>
                  <a:ea typeface="微軟正黑體"/>
                  <a:cs typeface="微軟正黑體"/>
                  <a:sym typeface="微軟正黑體"/>
                </a:defRPr>
              </a:lvl1pPr>
            </a:lstStyle>
            <a:p>
              <a:r>
                <a:rPr sz="525"/>
                <a:t>使用感官或身體器官獲取線索來引導其行動：從刺激意識到將訊息感知轉化為行動</a:t>
              </a:r>
            </a:p>
          </p:txBody>
        </p:sp>
      </p:grpSp>
      <p:grpSp>
        <p:nvGrpSpPr>
          <p:cNvPr id="2408" name="矩形 64"/>
          <p:cNvGrpSpPr/>
          <p:nvPr/>
        </p:nvGrpSpPr>
        <p:grpSpPr>
          <a:xfrm>
            <a:off x="4785367" y="2085262"/>
            <a:ext cx="706910" cy="456074"/>
            <a:chOff x="0" y="-1"/>
            <a:chExt cx="942545" cy="608097"/>
          </a:xfrm>
        </p:grpSpPr>
        <p:sp>
          <p:nvSpPr>
            <p:cNvPr id="2406" name="矩形"/>
            <p:cNvSpPr/>
            <p:nvPr/>
          </p:nvSpPr>
          <p:spPr>
            <a:xfrm>
              <a:off x="0" y="-1"/>
              <a:ext cx="942545" cy="608097"/>
            </a:xfrm>
            <a:prstGeom prst="rect">
              <a:avLst/>
            </a:prstGeom>
            <a:solidFill>
              <a:srgbClr val="FFFBEF"/>
            </a:solidFill>
            <a:ln w="12700" cap="flat">
              <a:noFill/>
              <a:miter lim="400000"/>
            </a:ln>
            <a:effectLst/>
          </p:spPr>
          <p:txBody>
            <a:bodyPr wrap="square" lIns="34289" tIns="34289" rIns="34289" bIns="34289" numCol="1" anchor="ctr">
              <a:noAutofit/>
            </a:bodyPr>
            <a:lstStyle/>
            <a:p>
              <a:pPr defTabSz="289605">
                <a:defRPr>
                  <a:solidFill>
                    <a:srgbClr val="FFFFFF"/>
                  </a:solidFill>
                </a:defRPr>
              </a:pPr>
              <a:endParaRPr sz="1350">
                <a:solidFill>
                  <a:srgbClr val="FFFFFF"/>
                </a:solidFill>
              </a:endParaRPr>
            </a:p>
          </p:txBody>
        </p:sp>
        <p:sp>
          <p:nvSpPr>
            <p:cNvPr id="2407" name="選出，描述，偵出，區別，識別，辨認，隔離，區隔，挑出，分離，觀察"/>
            <p:cNvSpPr txBox="1"/>
            <p:nvPr/>
          </p:nvSpPr>
          <p:spPr>
            <a:xfrm>
              <a:off x="0" y="42439"/>
              <a:ext cx="942545" cy="52321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defTabSz="386140">
                <a:defRPr sz="700">
                  <a:solidFill>
                    <a:srgbClr val="806000"/>
                  </a:solidFill>
                  <a:latin typeface="微軟正黑體"/>
                  <a:ea typeface="微軟正黑體"/>
                  <a:cs typeface="微軟正黑體"/>
                  <a:sym typeface="微軟正黑體"/>
                </a:defRPr>
              </a:lvl1pPr>
            </a:lstStyle>
            <a:p>
              <a:r>
                <a:rPr sz="525"/>
                <a:t>選出，描述，偵出，區別，識別，辨認，隔離，區隔，挑出，分離，觀察</a:t>
              </a:r>
            </a:p>
          </p:txBody>
        </p:sp>
      </p:grpSp>
      <p:grpSp>
        <p:nvGrpSpPr>
          <p:cNvPr id="2411" name="矩形 65"/>
          <p:cNvGrpSpPr/>
          <p:nvPr/>
        </p:nvGrpSpPr>
        <p:grpSpPr>
          <a:xfrm>
            <a:off x="3613915" y="2086923"/>
            <a:ext cx="547286" cy="456073"/>
            <a:chOff x="0" y="14721"/>
            <a:chExt cx="729714" cy="608096"/>
          </a:xfrm>
        </p:grpSpPr>
        <p:sp>
          <p:nvSpPr>
            <p:cNvPr id="2409" name="矩形"/>
            <p:cNvSpPr/>
            <p:nvPr/>
          </p:nvSpPr>
          <p:spPr>
            <a:xfrm>
              <a:off x="0" y="14721"/>
              <a:ext cx="729714" cy="608096"/>
            </a:xfrm>
            <a:prstGeom prst="rect">
              <a:avLst/>
            </a:prstGeom>
            <a:solidFill>
              <a:srgbClr val="FFFBEF"/>
            </a:solidFill>
            <a:ln w="12700" cap="flat">
              <a:noFill/>
              <a:miter lim="400000"/>
            </a:ln>
            <a:effectLst/>
          </p:spPr>
          <p:txBody>
            <a:bodyPr wrap="square" lIns="34289" tIns="34289" rIns="34289" bIns="34289" numCol="1" anchor="ctr">
              <a:noAutofit/>
            </a:bodyPr>
            <a:lstStyle/>
            <a:p>
              <a:pPr algn="ctr" defTabSz="289605">
                <a:defRPr sz="700">
                  <a:solidFill>
                    <a:srgbClr val="806000"/>
                  </a:solidFill>
                  <a:latin typeface="微軟正黑體"/>
                  <a:ea typeface="微軟正黑體"/>
                  <a:cs typeface="微軟正黑體"/>
                  <a:sym typeface="微軟正黑體"/>
                </a:defRPr>
              </a:pPr>
              <a:endParaRPr sz="525">
                <a:solidFill>
                  <a:srgbClr val="806000"/>
                </a:solidFill>
                <a:latin typeface="微軟正黑體"/>
                <a:ea typeface="微軟正黑體"/>
                <a:cs typeface="微軟正黑體"/>
                <a:sym typeface="微軟正黑體"/>
              </a:endParaRPr>
            </a:p>
          </p:txBody>
        </p:sp>
        <p:sp>
          <p:nvSpPr>
            <p:cNvPr id="2410" name="知覺…"/>
            <p:cNvSpPr txBox="1"/>
            <p:nvPr/>
          </p:nvSpPr>
          <p:spPr>
            <a:xfrm>
              <a:off x="0" y="26382"/>
              <a:ext cx="729714" cy="5847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p>
              <a:pPr algn="ctr" defTabSz="289605">
                <a:defRPr sz="1100" b="1">
                  <a:solidFill>
                    <a:srgbClr val="806000"/>
                  </a:solidFill>
                  <a:latin typeface="微軟正黑體"/>
                  <a:ea typeface="微軟正黑體"/>
                  <a:cs typeface="微軟正黑體"/>
                  <a:sym typeface="微軟正黑體"/>
                </a:defRPr>
              </a:pPr>
              <a:r>
                <a:rPr sz="825" b="1">
                  <a:solidFill>
                    <a:srgbClr val="806000"/>
                  </a:solidFill>
                  <a:latin typeface="微軟正黑體"/>
                  <a:ea typeface="微軟正黑體"/>
                  <a:cs typeface="微軟正黑體"/>
                  <a:sym typeface="微軟正黑體"/>
                </a:rPr>
                <a:t>知覺</a:t>
              </a:r>
              <a:endParaRPr sz="825" b="1">
                <a:solidFill>
                  <a:srgbClr val="FFFFFF"/>
                </a:solidFill>
                <a:latin typeface="微軟正黑體"/>
                <a:ea typeface="微軟正黑體"/>
                <a:cs typeface="微軟正黑體"/>
                <a:sym typeface="微軟正黑體"/>
              </a:endParaRPr>
            </a:p>
            <a:p>
              <a:pPr algn="ctr" defTabSz="289605">
                <a:defRPr sz="700">
                  <a:solidFill>
                    <a:srgbClr val="806000"/>
                  </a:solidFill>
                  <a:latin typeface="微軟正黑體"/>
                  <a:ea typeface="微軟正黑體"/>
                  <a:cs typeface="微軟正黑體"/>
                  <a:sym typeface="微軟正黑體"/>
                </a:defRPr>
              </a:pPr>
              <a:r>
                <a:rPr sz="525">
                  <a:solidFill>
                    <a:srgbClr val="806000"/>
                  </a:solidFill>
                  <a:latin typeface="微軟正黑體"/>
                  <a:ea typeface="微軟正黑體"/>
                  <a:cs typeface="微軟正黑體"/>
                  <a:sym typeface="微軟正黑體"/>
                </a:rPr>
                <a:t>察覺引導肢體動作活動的指示/訊息</a:t>
              </a:r>
            </a:p>
          </p:txBody>
        </p:sp>
      </p:grpSp>
      <p:grpSp>
        <p:nvGrpSpPr>
          <p:cNvPr id="2414" name="矩形 78"/>
          <p:cNvGrpSpPr/>
          <p:nvPr/>
        </p:nvGrpSpPr>
        <p:grpSpPr>
          <a:xfrm>
            <a:off x="6149879" y="2073365"/>
            <a:ext cx="648002" cy="342055"/>
            <a:chOff x="0" y="0"/>
            <a:chExt cx="864000" cy="456071"/>
          </a:xfrm>
        </p:grpSpPr>
        <p:sp>
          <p:nvSpPr>
            <p:cNvPr id="2412" name="矩形"/>
            <p:cNvSpPr/>
            <p:nvPr/>
          </p:nvSpPr>
          <p:spPr>
            <a:xfrm>
              <a:off x="0" y="0"/>
              <a:ext cx="864000" cy="456071"/>
            </a:xfrm>
            <a:prstGeom prst="rect">
              <a:avLst/>
            </a:prstGeom>
            <a:solidFill>
              <a:srgbClr val="EDF2F9"/>
            </a:solidFill>
            <a:ln w="12700" cap="flat">
              <a:noFill/>
              <a:miter lim="400000"/>
            </a:ln>
            <a:effectLst/>
          </p:spPr>
          <p:txBody>
            <a:bodyPr wrap="square" lIns="34289" tIns="34289" rIns="34289" bIns="34289" numCol="1" anchor="ctr">
              <a:noAutofit/>
            </a:bodyPr>
            <a:lstStyle/>
            <a:p>
              <a:pPr defTabSz="289605">
                <a:defRPr>
                  <a:solidFill>
                    <a:srgbClr val="FFFFFF"/>
                  </a:solidFill>
                </a:defRPr>
              </a:pPr>
              <a:endParaRPr sz="1350">
                <a:solidFill>
                  <a:srgbClr val="FFFFFF"/>
                </a:solidFill>
              </a:endParaRPr>
            </a:p>
          </p:txBody>
        </p:sp>
        <p:sp>
          <p:nvSpPr>
            <p:cNvPr id="2413" name="從長期記憶中擷取相關知識"/>
            <p:cNvSpPr txBox="1"/>
            <p:nvPr/>
          </p:nvSpPr>
          <p:spPr>
            <a:xfrm>
              <a:off x="0" y="58762"/>
              <a:ext cx="864000" cy="33855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defTabSz="386140">
                <a:defRPr sz="800">
                  <a:solidFill>
                    <a:srgbClr val="203864"/>
                  </a:solidFill>
                  <a:latin typeface="微軟正黑體"/>
                  <a:ea typeface="微軟正黑體"/>
                  <a:cs typeface="微軟正黑體"/>
                  <a:sym typeface="微軟正黑體"/>
                </a:defRPr>
              </a:lvl1pPr>
            </a:lstStyle>
            <a:p>
              <a:r>
                <a:rPr sz="600"/>
                <a:t>從長期記憶中擷取相關知識</a:t>
              </a:r>
            </a:p>
          </p:txBody>
        </p:sp>
      </p:grpSp>
      <p:grpSp>
        <p:nvGrpSpPr>
          <p:cNvPr id="2417" name="矩形 79"/>
          <p:cNvGrpSpPr/>
          <p:nvPr/>
        </p:nvGrpSpPr>
        <p:grpSpPr>
          <a:xfrm>
            <a:off x="6822132" y="2025102"/>
            <a:ext cx="752518" cy="438580"/>
            <a:chOff x="0" y="-37116"/>
            <a:chExt cx="1003356" cy="584772"/>
          </a:xfrm>
        </p:grpSpPr>
        <p:sp>
          <p:nvSpPr>
            <p:cNvPr id="2415" name="矩形"/>
            <p:cNvSpPr/>
            <p:nvPr/>
          </p:nvSpPr>
          <p:spPr>
            <a:xfrm>
              <a:off x="0" y="27233"/>
              <a:ext cx="1003356" cy="456072"/>
            </a:xfrm>
            <a:prstGeom prst="rect">
              <a:avLst/>
            </a:prstGeom>
            <a:solidFill>
              <a:srgbClr val="EDF2F9"/>
            </a:solidFill>
            <a:ln w="12700" cap="flat">
              <a:noFill/>
              <a:miter lim="400000"/>
            </a:ln>
            <a:effectLst/>
          </p:spPr>
          <p:txBody>
            <a:bodyPr wrap="square" lIns="34289" tIns="34289" rIns="34289" bIns="34289" numCol="1" anchor="ctr">
              <a:noAutofit/>
            </a:bodyPr>
            <a:lstStyle/>
            <a:p>
              <a:pPr defTabSz="289605">
                <a:defRPr>
                  <a:solidFill>
                    <a:srgbClr val="FFFFFF"/>
                  </a:solidFill>
                </a:defRPr>
              </a:pPr>
              <a:endParaRPr sz="1350">
                <a:solidFill>
                  <a:srgbClr val="FFFFFF"/>
                </a:solidFill>
              </a:endParaRPr>
            </a:p>
          </p:txBody>
        </p:sp>
        <p:sp>
          <p:nvSpPr>
            <p:cNvPr id="2416" name="定義，重複，記錄，列出，回想，說出，連連看，劃重點"/>
            <p:cNvSpPr txBox="1"/>
            <p:nvPr/>
          </p:nvSpPr>
          <p:spPr>
            <a:xfrm>
              <a:off x="0" y="-37116"/>
              <a:ext cx="1003356" cy="5847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defTabSz="386140">
                <a:defRPr sz="800">
                  <a:solidFill>
                    <a:srgbClr val="203864"/>
                  </a:solidFill>
                  <a:latin typeface="微軟正黑體"/>
                  <a:ea typeface="微軟正黑體"/>
                  <a:cs typeface="微軟正黑體"/>
                  <a:sym typeface="微軟正黑體"/>
                </a:defRPr>
              </a:lvl1pPr>
            </a:lstStyle>
            <a:p>
              <a:r>
                <a:rPr sz="600"/>
                <a:t>定義，重複，記錄，列出，回想，說出，連連看，劃重點</a:t>
              </a:r>
            </a:p>
          </p:txBody>
        </p:sp>
      </p:grpSp>
      <p:grpSp>
        <p:nvGrpSpPr>
          <p:cNvPr id="2420" name="矩形 80"/>
          <p:cNvGrpSpPr/>
          <p:nvPr/>
        </p:nvGrpSpPr>
        <p:grpSpPr>
          <a:xfrm>
            <a:off x="5709065" y="2453861"/>
            <a:ext cx="410465" cy="387661"/>
            <a:chOff x="0" y="3179"/>
            <a:chExt cx="547284" cy="516880"/>
          </a:xfrm>
        </p:grpSpPr>
        <p:sp>
          <p:nvSpPr>
            <p:cNvPr id="2418" name="矩形"/>
            <p:cNvSpPr/>
            <p:nvPr/>
          </p:nvSpPr>
          <p:spPr>
            <a:xfrm>
              <a:off x="0" y="3179"/>
              <a:ext cx="547284" cy="516880"/>
            </a:xfrm>
            <a:prstGeom prst="rect">
              <a:avLst/>
            </a:prstGeom>
            <a:solidFill>
              <a:srgbClr val="E8EEF8"/>
            </a:solidFill>
            <a:ln w="12700" cap="flat">
              <a:noFill/>
              <a:miter lim="400000"/>
            </a:ln>
            <a:effectLst/>
          </p:spPr>
          <p:txBody>
            <a:bodyPr wrap="square" lIns="34289" tIns="34289" rIns="34289" bIns="34289" numCol="1" anchor="ctr">
              <a:noAutofit/>
            </a:bodyPr>
            <a:lstStyle/>
            <a:p>
              <a:pPr algn="ctr" defTabSz="289605">
                <a:defRPr sz="700">
                  <a:solidFill>
                    <a:srgbClr val="203864"/>
                  </a:solidFill>
                  <a:latin typeface="微軟正黑體"/>
                  <a:ea typeface="微軟正黑體"/>
                  <a:cs typeface="微軟正黑體"/>
                  <a:sym typeface="微軟正黑體"/>
                </a:defRPr>
              </a:pPr>
              <a:endParaRPr sz="525">
                <a:solidFill>
                  <a:srgbClr val="203864"/>
                </a:solidFill>
                <a:latin typeface="微軟正黑體"/>
                <a:ea typeface="微軟正黑體"/>
                <a:cs typeface="微軟正黑體"/>
                <a:sym typeface="微軟正黑體"/>
              </a:endParaRPr>
            </a:p>
          </p:txBody>
        </p:sp>
        <p:sp>
          <p:nvSpPr>
            <p:cNvPr id="2419" name="理解…"/>
            <p:cNvSpPr txBox="1"/>
            <p:nvPr/>
          </p:nvSpPr>
          <p:spPr>
            <a:xfrm>
              <a:off x="0" y="23094"/>
              <a:ext cx="547284" cy="47704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p>
              <a:pPr algn="ctr" defTabSz="289605">
                <a:defRPr sz="1100" b="1">
                  <a:solidFill>
                    <a:srgbClr val="203864"/>
                  </a:solidFill>
                  <a:latin typeface="微軟正黑體"/>
                  <a:ea typeface="微軟正黑體"/>
                  <a:cs typeface="微軟正黑體"/>
                  <a:sym typeface="微軟正黑體"/>
                </a:defRPr>
              </a:pPr>
              <a:r>
                <a:rPr sz="825" b="1">
                  <a:solidFill>
                    <a:srgbClr val="203864"/>
                  </a:solidFill>
                  <a:latin typeface="微軟正黑體"/>
                  <a:ea typeface="微軟正黑體"/>
                  <a:cs typeface="微軟正黑體"/>
                  <a:sym typeface="微軟正黑體"/>
                </a:rPr>
                <a:t>理解</a:t>
              </a:r>
              <a:endParaRPr sz="825" b="1">
                <a:solidFill>
                  <a:srgbClr val="FFFFFF"/>
                </a:solidFill>
                <a:latin typeface="微軟正黑體"/>
                <a:ea typeface="微軟正黑體"/>
                <a:cs typeface="微軟正黑體"/>
                <a:sym typeface="微軟正黑體"/>
              </a:endParaRPr>
            </a:p>
            <a:p>
              <a:pPr algn="ctr" defTabSz="289605">
                <a:defRPr sz="700">
                  <a:solidFill>
                    <a:srgbClr val="203864"/>
                  </a:solidFill>
                  <a:latin typeface="微軟正黑體"/>
                  <a:ea typeface="微軟正黑體"/>
                  <a:cs typeface="微軟正黑體"/>
                  <a:sym typeface="微軟正黑體"/>
                </a:defRPr>
              </a:pPr>
              <a:r>
                <a:rPr sz="525">
                  <a:solidFill>
                    <a:srgbClr val="203864"/>
                  </a:solidFill>
                  <a:latin typeface="微軟正黑體"/>
                  <a:ea typeface="微軟正黑體"/>
                  <a:cs typeface="微軟正黑體"/>
                  <a:sym typeface="微軟正黑體"/>
                </a:rPr>
                <a:t>解釋重要訊息</a:t>
              </a:r>
            </a:p>
          </p:txBody>
        </p:sp>
      </p:grpSp>
      <p:grpSp>
        <p:nvGrpSpPr>
          <p:cNvPr id="2423" name="矩形 81"/>
          <p:cNvGrpSpPr/>
          <p:nvPr/>
        </p:nvGrpSpPr>
        <p:grpSpPr>
          <a:xfrm>
            <a:off x="6143779" y="2428401"/>
            <a:ext cx="648002" cy="438580"/>
            <a:chOff x="0" y="32732"/>
            <a:chExt cx="864000" cy="584772"/>
          </a:xfrm>
        </p:grpSpPr>
        <p:sp>
          <p:nvSpPr>
            <p:cNvPr id="2421" name="矩形"/>
            <p:cNvSpPr/>
            <p:nvPr/>
          </p:nvSpPr>
          <p:spPr>
            <a:xfrm>
              <a:off x="0" y="66679"/>
              <a:ext cx="864000" cy="516880"/>
            </a:xfrm>
            <a:prstGeom prst="rect">
              <a:avLst/>
            </a:prstGeom>
            <a:solidFill>
              <a:srgbClr val="E8EEF8"/>
            </a:solidFill>
            <a:ln w="12700" cap="flat">
              <a:noFill/>
              <a:miter lim="400000"/>
            </a:ln>
            <a:effectLst/>
          </p:spPr>
          <p:txBody>
            <a:bodyPr wrap="square" lIns="34289" tIns="34289" rIns="34289" bIns="34289" numCol="1" anchor="ctr">
              <a:noAutofit/>
            </a:bodyPr>
            <a:lstStyle/>
            <a:p>
              <a:pPr defTabSz="289605">
                <a:defRPr>
                  <a:solidFill>
                    <a:srgbClr val="FFFFFF"/>
                  </a:solidFill>
                </a:defRPr>
              </a:pPr>
              <a:endParaRPr sz="1350">
                <a:solidFill>
                  <a:srgbClr val="FFFFFF"/>
                </a:solidFill>
              </a:endParaRPr>
            </a:p>
          </p:txBody>
        </p:sp>
        <p:sp>
          <p:nvSpPr>
            <p:cNvPr id="2422" name="理解、翻譯或解釋事實、觀念、原則、定律及理論"/>
            <p:cNvSpPr txBox="1"/>
            <p:nvPr/>
          </p:nvSpPr>
          <p:spPr>
            <a:xfrm>
              <a:off x="0" y="32732"/>
              <a:ext cx="864000" cy="5847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defTabSz="386140">
                <a:defRPr sz="800">
                  <a:solidFill>
                    <a:srgbClr val="203864"/>
                  </a:solidFill>
                  <a:latin typeface="微軟正黑體"/>
                  <a:ea typeface="微軟正黑體"/>
                  <a:cs typeface="微軟正黑體"/>
                  <a:sym typeface="微軟正黑體"/>
                </a:defRPr>
              </a:lvl1pPr>
            </a:lstStyle>
            <a:p>
              <a:r>
                <a:rPr sz="600"/>
                <a:t>理解、翻譯或解釋事實、觀念、原則、定律及理論</a:t>
              </a:r>
            </a:p>
          </p:txBody>
        </p:sp>
      </p:grpSp>
      <p:grpSp>
        <p:nvGrpSpPr>
          <p:cNvPr id="2426" name="矩形 82"/>
          <p:cNvGrpSpPr/>
          <p:nvPr/>
        </p:nvGrpSpPr>
        <p:grpSpPr>
          <a:xfrm>
            <a:off x="6816032" y="2428401"/>
            <a:ext cx="752518" cy="438580"/>
            <a:chOff x="0" y="32732"/>
            <a:chExt cx="1003356" cy="584772"/>
          </a:xfrm>
        </p:grpSpPr>
        <p:sp>
          <p:nvSpPr>
            <p:cNvPr id="2424" name="矩形"/>
            <p:cNvSpPr/>
            <p:nvPr/>
          </p:nvSpPr>
          <p:spPr>
            <a:xfrm>
              <a:off x="0" y="66679"/>
              <a:ext cx="1003356" cy="516880"/>
            </a:xfrm>
            <a:prstGeom prst="rect">
              <a:avLst/>
            </a:prstGeom>
            <a:solidFill>
              <a:srgbClr val="E8EEF8"/>
            </a:solidFill>
            <a:ln w="12700" cap="flat">
              <a:noFill/>
              <a:miter lim="400000"/>
            </a:ln>
            <a:effectLst/>
          </p:spPr>
          <p:txBody>
            <a:bodyPr wrap="square" lIns="34289" tIns="34289" rIns="34289" bIns="34289" numCol="1" anchor="ctr">
              <a:noAutofit/>
            </a:bodyPr>
            <a:lstStyle/>
            <a:p>
              <a:pPr defTabSz="289605">
                <a:defRPr sz="800">
                  <a:solidFill>
                    <a:srgbClr val="203864"/>
                  </a:solidFill>
                  <a:latin typeface="微軟正黑體"/>
                  <a:ea typeface="微軟正黑體"/>
                  <a:cs typeface="微軟正黑體"/>
                  <a:sym typeface="微軟正黑體"/>
                </a:defRPr>
              </a:pPr>
              <a:endParaRPr sz="600">
                <a:solidFill>
                  <a:srgbClr val="203864"/>
                </a:solidFill>
                <a:latin typeface="微軟正黑體"/>
                <a:ea typeface="微軟正黑體"/>
                <a:cs typeface="微軟正黑體"/>
                <a:sym typeface="微軟正黑體"/>
              </a:endParaRPr>
            </a:p>
          </p:txBody>
        </p:sp>
        <p:sp>
          <p:nvSpPr>
            <p:cNvPr id="2425" name="翻譯，重述，討論，描述，認得，解釋，表達，辨識，定位，報告，回顧"/>
            <p:cNvSpPr txBox="1"/>
            <p:nvPr/>
          </p:nvSpPr>
          <p:spPr>
            <a:xfrm>
              <a:off x="0" y="32732"/>
              <a:ext cx="1003356" cy="5847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defTabSz="386140">
                <a:defRPr sz="800">
                  <a:solidFill>
                    <a:srgbClr val="203864"/>
                  </a:solidFill>
                  <a:latin typeface="微軟正黑體"/>
                  <a:ea typeface="微軟正黑體"/>
                  <a:cs typeface="微軟正黑體"/>
                  <a:sym typeface="微軟正黑體"/>
                </a:defRPr>
              </a:lvl1pPr>
            </a:lstStyle>
            <a:p>
              <a:r>
                <a:rPr sz="600"/>
                <a:t>翻譯，重述，討論，描述，認得，解釋，表達，辨識，定位，報告，回顧</a:t>
              </a:r>
            </a:p>
          </p:txBody>
        </p:sp>
      </p:grpSp>
      <p:grpSp>
        <p:nvGrpSpPr>
          <p:cNvPr id="2429" name="矩形 83"/>
          <p:cNvGrpSpPr/>
          <p:nvPr/>
        </p:nvGrpSpPr>
        <p:grpSpPr>
          <a:xfrm>
            <a:off x="5712610" y="2853109"/>
            <a:ext cx="410465" cy="669412"/>
            <a:chOff x="0" y="62994"/>
            <a:chExt cx="547284" cy="892548"/>
          </a:xfrm>
        </p:grpSpPr>
        <p:sp>
          <p:nvSpPr>
            <p:cNvPr id="2427" name="矩形"/>
            <p:cNvSpPr/>
            <p:nvPr/>
          </p:nvSpPr>
          <p:spPr>
            <a:xfrm>
              <a:off x="0" y="98805"/>
              <a:ext cx="547284" cy="820928"/>
            </a:xfrm>
            <a:prstGeom prst="rect">
              <a:avLst/>
            </a:prstGeom>
            <a:solidFill>
              <a:srgbClr val="DCE6F4"/>
            </a:solidFill>
            <a:ln w="12700" cap="flat">
              <a:noFill/>
              <a:miter lim="400000"/>
            </a:ln>
            <a:effectLst/>
          </p:spPr>
          <p:txBody>
            <a:bodyPr wrap="square" lIns="34289" tIns="34289" rIns="34289" bIns="34289" numCol="1" anchor="ctr">
              <a:noAutofit/>
            </a:bodyPr>
            <a:lstStyle/>
            <a:p>
              <a:pPr algn="ctr" defTabSz="289605">
                <a:defRPr sz="700">
                  <a:solidFill>
                    <a:srgbClr val="203864"/>
                  </a:solidFill>
                  <a:latin typeface="微軟正黑體"/>
                  <a:ea typeface="微軟正黑體"/>
                  <a:cs typeface="微軟正黑體"/>
                  <a:sym typeface="微軟正黑體"/>
                </a:defRPr>
              </a:pPr>
              <a:endParaRPr sz="525">
                <a:solidFill>
                  <a:srgbClr val="203864"/>
                </a:solidFill>
                <a:latin typeface="微軟正黑體"/>
                <a:ea typeface="微軟正黑體"/>
                <a:cs typeface="微軟正黑體"/>
                <a:sym typeface="微軟正黑體"/>
              </a:endParaRPr>
            </a:p>
          </p:txBody>
        </p:sp>
        <p:sp>
          <p:nvSpPr>
            <p:cNvPr id="2428" name="對已知問題…"/>
            <p:cNvSpPr txBox="1"/>
            <p:nvPr/>
          </p:nvSpPr>
          <p:spPr>
            <a:xfrm>
              <a:off x="0" y="62994"/>
              <a:ext cx="547284" cy="89254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p>
              <a:pPr algn="ctr" defTabSz="289605">
                <a:defRPr sz="900" b="1">
                  <a:solidFill>
                    <a:srgbClr val="203864"/>
                  </a:solidFill>
                  <a:latin typeface="微軟正黑體"/>
                  <a:ea typeface="微軟正黑體"/>
                  <a:cs typeface="微軟正黑體"/>
                  <a:sym typeface="微軟正黑體"/>
                </a:defRPr>
              </a:pPr>
              <a:r>
                <a:rPr sz="675" b="1">
                  <a:solidFill>
                    <a:srgbClr val="203864"/>
                  </a:solidFill>
                  <a:latin typeface="微軟正黑體"/>
                  <a:ea typeface="微軟正黑體"/>
                  <a:cs typeface="微軟正黑體"/>
                  <a:sym typeface="微軟正黑體"/>
                </a:rPr>
                <a:t>對已知問題</a:t>
              </a:r>
            </a:p>
            <a:p>
              <a:pPr algn="ctr" defTabSz="289605">
                <a:defRPr sz="900" b="1">
                  <a:solidFill>
                    <a:srgbClr val="203864"/>
                  </a:solidFill>
                  <a:latin typeface="微軟正黑體"/>
                  <a:ea typeface="微軟正黑體"/>
                  <a:cs typeface="微軟正黑體"/>
                  <a:sym typeface="微軟正黑體"/>
                </a:defRPr>
              </a:pPr>
              <a:r>
                <a:rPr sz="675" b="1">
                  <a:solidFill>
                    <a:srgbClr val="203864"/>
                  </a:solidFill>
                  <a:latin typeface="微軟正黑體"/>
                  <a:ea typeface="微軟正黑體"/>
                  <a:cs typeface="微軟正黑體"/>
                  <a:sym typeface="微軟正黑體"/>
                </a:rPr>
                <a:t>進行</a:t>
              </a:r>
            </a:p>
            <a:p>
              <a:pPr algn="ctr" defTabSz="289605">
                <a:defRPr sz="1100" b="1">
                  <a:solidFill>
                    <a:srgbClr val="203864"/>
                  </a:solidFill>
                  <a:latin typeface="微軟正黑體"/>
                  <a:ea typeface="微軟正黑體"/>
                  <a:cs typeface="微軟正黑體"/>
                  <a:sym typeface="微軟正黑體"/>
                </a:defRPr>
              </a:pPr>
              <a:r>
                <a:rPr sz="825" b="1">
                  <a:solidFill>
                    <a:srgbClr val="203864"/>
                  </a:solidFill>
                  <a:latin typeface="微軟正黑體"/>
                  <a:ea typeface="微軟正黑體"/>
                  <a:cs typeface="微軟正黑體"/>
                  <a:sym typeface="微軟正黑體"/>
                </a:rPr>
                <a:t>應用</a:t>
              </a:r>
              <a:endParaRPr sz="825" b="1">
                <a:solidFill>
                  <a:srgbClr val="FFFFFF"/>
                </a:solidFill>
                <a:latin typeface="微軟正黑體"/>
                <a:ea typeface="微軟正黑體"/>
                <a:cs typeface="微軟正黑體"/>
                <a:sym typeface="微軟正黑體"/>
              </a:endParaRPr>
            </a:p>
            <a:p>
              <a:pPr algn="ctr" defTabSz="289605">
                <a:defRPr sz="700">
                  <a:solidFill>
                    <a:srgbClr val="203864"/>
                  </a:solidFill>
                  <a:latin typeface="微軟正黑體"/>
                  <a:ea typeface="微軟正黑體"/>
                  <a:cs typeface="微軟正黑體"/>
                  <a:sym typeface="微軟正黑體"/>
                </a:defRPr>
              </a:pPr>
              <a:r>
                <a:rPr sz="525">
                  <a:solidFill>
                    <a:srgbClr val="203864"/>
                  </a:solidFill>
                  <a:latin typeface="微軟正黑體"/>
                  <a:ea typeface="微軟正黑體"/>
                  <a:cs typeface="微軟正黑體"/>
                  <a:sym typeface="微軟正黑體"/>
                </a:rPr>
                <a:t>解決封閉式問題</a:t>
              </a:r>
            </a:p>
          </p:txBody>
        </p:sp>
      </p:grpSp>
      <p:grpSp>
        <p:nvGrpSpPr>
          <p:cNvPr id="2432" name="矩形 84"/>
          <p:cNvGrpSpPr/>
          <p:nvPr/>
        </p:nvGrpSpPr>
        <p:grpSpPr>
          <a:xfrm>
            <a:off x="6147324" y="2879967"/>
            <a:ext cx="648002" cy="615698"/>
            <a:chOff x="0" y="-1"/>
            <a:chExt cx="864000" cy="820929"/>
          </a:xfrm>
        </p:grpSpPr>
        <p:sp>
          <p:nvSpPr>
            <p:cNvPr id="2430" name="矩形"/>
            <p:cNvSpPr/>
            <p:nvPr/>
          </p:nvSpPr>
          <p:spPr>
            <a:xfrm>
              <a:off x="0" y="-1"/>
              <a:ext cx="864000" cy="820929"/>
            </a:xfrm>
            <a:prstGeom prst="rect">
              <a:avLst/>
            </a:prstGeom>
            <a:solidFill>
              <a:srgbClr val="DCE6F4"/>
            </a:solidFill>
            <a:ln w="12700" cap="flat">
              <a:noFill/>
              <a:miter lim="400000"/>
            </a:ln>
            <a:effectLst/>
          </p:spPr>
          <p:txBody>
            <a:bodyPr wrap="square" lIns="34289" tIns="34289" rIns="34289" bIns="34289" numCol="1" anchor="ctr">
              <a:noAutofit/>
            </a:bodyPr>
            <a:lstStyle/>
            <a:p>
              <a:pPr defTabSz="289605">
                <a:defRPr>
                  <a:solidFill>
                    <a:srgbClr val="FFFFFF"/>
                  </a:solidFill>
                </a:defRPr>
              </a:pPr>
              <a:endParaRPr sz="1350">
                <a:solidFill>
                  <a:srgbClr val="FFFFFF"/>
                </a:solidFill>
              </a:endParaRPr>
            </a:p>
          </p:txBody>
        </p:sp>
        <p:sp>
          <p:nvSpPr>
            <p:cNvPr id="2431" name="利用事實、觀念、定律、理論、原則、知識和技能來解決相關問題"/>
            <p:cNvSpPr txBox="1"/>
            <p:nvPr/>
          </p:nvSpPr>
          <p:spPr>
            <a:xfrm>
              <a:off x="0" y="56523"/>
              <a:ext cx="864000" cy="7078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defTabSz="386140">
                <a:defRPr sz="800">
                  <a:solidFill>
                    <a:srgbClr val="203864"/>
                  </a:solidFill>
                  <a:latin typeface="微軟正黑體"/>
                  <a:ea typeface="微軟正黑體"/>
                  <a:cs typeface="微軟正黑體"/>
                  <a:sym typeface="微軟正黑體"/>
                </a:defRPr>
              </a:lvl1pPr>
            </a:lstStyle>
            <a:p>
              <a:r>
                <a:rPr sz="600"/>
                <a:t>利用事實、觀念、定律、理論、原則、知識和技能來解決相關問題</a:t>
              </a:r>
            </a:p>
          </p:txBody>
        </p:sp>
      </p:grpSp>
      <p:grpSp>
        <p:nvGrpSpPr>
          <p:cNvPr id="2435" name="矩形 85"/>
          <p:cNvGrpSpPr/>
          <p:nvPr/>
        </p:nvGrpSpPr>
        <p:grpSpPr>
          <a:xfrm>
            <a:off x="6819576" y="2876192"/>
            <a:ext cx="752518" cy="623246"/>
            <a:chOff x="0" y="49322"/>
            <a:chExt cx="1003356" cy="830993"/>
          </a:xfrm>
        </p:grpSpPr>
        <p:sp>
          <p:nvSpPr>
            <p:cNvPr id="2433" name="矩形"/>
            <p:cNvSpPr/>
            <p:nvPr/>
          </p:nvSpPr>
          <p:spPr>
            <a:xfrm>
              <a:off x="0" y="54355"/>
              <a:ext cx="1003356" cy="820928"/>
            </a:xfrm>
            <a:prstGeom prst="rect">
              <a:avLst/>
            </a:prstGeom>
            <a:solidFill>
              <a:srgbClr val="DCE6F4"/>
            </a:solidFill>
            <a:ln w="12700" cap="flat">
              <a:noFill/>
              <a:miter lim="400000"/>
            </a:ln>
            <a:effectLst/>
          </p:spPr>
          <p:txBody>
            <a:bodyPr wrap="square" lIns="34289" tIns="34289" rIns="34289" bIns="34289" numCol="1" anchor="ctr">
              <a:noAutofit/>
            </a:bodyPr>
            <a:lstStyle/>
            <a:p>
              <a:pPr defTabSz="289605">
                <a:defRPr>
                  <a:solidFill>
                    <a:srgbClr val="FFFFFF"/>
                  </a:solidFill>
                </a:defRPr>
              </a:pPr>
              <a:endParaRPr sz="1350">
                <a:solidFill>
                  <a:srgbClr val="FFFFFF"/>
                </a:solidFill>
              </a:endParaRPr>
            </a:p>
          </p:txBody>
        </p:sp>
        <p:sp>
          <p:nvSpPr>
            <p:cNvPr id="2434" name="詮釋，應用，利用，使用，示範，改編(成劇本)，練習，舉例說明，操作，安排行程和畫出梗概(基本架構、草圖)"/>
            <p:cNvSpPr txBox="1"/>
            <p:nvPr/>
          </p:nvSpPr>
          <p:spPr>
            <a:xfrm>
              <a:off x="0" y="49322"/>
              <a:ext cx="1003356" cy="83099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p>
              <a:pPr defTabSz="289605">
                <a:defRPr sz="800">
                  <a:solidFill>
                    <a:srgbClr val="203864"/>
                  </a:solidFill>
                  <a:latin typeface="微軟正黑體"/>
                  <a:ea typeface="微軟正黑體"/>
                  <a:cs typeface="微軟正黑體"/>
                  <a:sym typeface="微軟正黑體"/>
                </a:defRPr>
              </a:pPr>
              <a:r>
                <a:rPr sz="600">
                  <a:solidFill>
                    <a:srgbClr val="203864"/>
                  </a:solidFill>
                  <a:latin typeface="微軟正黑體"/>
                  <a:ea typeface="微軟正黑體"/>
                  <a:cs typeface="微軟正黑體"/>
                  <a:sym typeface="微軟正黑體"/>
                </a:rPr>
                <a:t>詮釋，應用，利用，使用，示範，改編(成劇本)，練習，舉例說明，操作，安排行程和畫出梗概(基本架構、草圖)</a:t>
              </a:r>
            </a:p>
          </p:txBody>
        </p:sp>
      </p:grpSp>
      <p:grpSp>
        <p:nvGrpSpPr>
          <p:cNvPr id="2438" name="矩形 86"/>
          <p:cNvGrpSpPr/>
          <p:nvPr/>
        </p:nvGrpSpPr>
        <p:grpSpPr>
          <a:xfrm>
            <a:off x="6819576" y="3495007"/>
            <a:ext cx="752518" cy="807911"/>
            <a:chOff x="0" y="65911"/>
            <a:chExt cx="1003356" cy="1077213"/>
          </a:xfrm>
        </p:grpSpPr>
        <p:sp>
          <p:nvSpPr>
            <p:cNvPr id="2436" name="矩形"/>
            <p:cNvSpPr/>
            <p:nvPr/>
          </p:nvSpPr>
          <p:spPr>
            <a:xfrm>
              <a:off x="0" y="118043"/>
              <a:ext cx="1003356" cy="972952"/>
            </a:xfrm>
            <a:prstGeom prst="rect">
              <a:avLst/>
            </a:prstGeom>
            <a:solidFill>
              <a:srgbClr val="CAD7EE"/>
            </a:solidFill>
            <a:ln w="12700" cap="flat">
              <a:noFill/>
              <a:miter lim="400000"/>
            </a:ln>
            <a:effectLst/>
          </p:spPr>
          <p:txBody>
            <a:bodyPr wrap="square" lIns="34289" tIns="34289" rIns="34289" bIns="34289" numCol="1" anchor="ctr">
              <a:noAutofit/>
            </a:bodyPr>
            <a:lstStyle/>
            <a:p>
              <a:pPr defTabSz="289605">
                <a:defRPr sz="800">
                  <a:solidFill>
                    <a:srgbClr val="203864"/>
                  </a:solidFill>
                  <a:latin typeface="微軟正黑體"/>
                  <a:ea typeface="微軟正黑體"/>
                  <a:cs typeface="微軟正黑體"/>
                  <a:sym typeface="微軟正黑體"/>
                </a:defRPr>
              </a:pPr>
              <a:endParaRPr sz="600">
                <a:solidFill>
                  <a:srgbClr val="203864"/>
                </a:solidFill>
                <a:latin typeface="微軟正黑體"/>
                <a:ea typeface="微軟正黑體"/>
                <a:cs typeface="微軟正黑體"/>
                <a:sym typeface="微軟正黑體"/>
              </a:endParaRPr>
            </a:p>
          </p:txBody>
        </p:sp>
        <p:sp>
          <p:nvSpPr>
            <p:cNvPr id="2437" name="區分開來，分析，解決，區別差異，鑑別，辯論，計算，實驗，測試，比較，對比，質疑，繪製圖表，調查，提問，產生關聯，檢查和分門別類"/>
            <p:cNvSpPr txBox="1"/>
            <p:nvPr/>
          </p:nvSpPr>
          <p:spPr>
            <a:xfrm>
              <a:off x="0" y="65911"/>
              <a:ext cx="1003356" cy="10772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defTabSz="386140">
                <a:defRPr sz="800">
                  <a:solidFill>
                    <a:srgbClr val="203864"/>
                  </a:solidFill>
                  <a:latin typeface="微軟正黑體"/>
                  <a:ea typeface="微軟正黑體"/>
                  <a:cs typeface="微軟正黑體"/>
                  <a:sym typeface="微軟正黑體"/>
                </a:defRPr>
              </a:lvl1pPr>
            </a:lstStyle>
            <a:p>
              <a:r>
                <a:rPr sz="600"/>
                <a:t>區分開來，分析，解決，區別差異，鑑別，辯論，計算，實驗，測試，比較，對比，質疑，繪製圖表，調查，提問，產生關聯，檢查和分門別類</a:t>
              </a:r>
            </a:p>
          </p:txBody>
        </p:sp>
      </p:grpSp>
      <p:grpSp>
        <p:nvGrpSpPr>
          <p:cNvPr id="2441" name="矩形 87"/>
          <p:cNvGrpSpPr/>
          <p:nvPr/>
        </p:nvGrpSpPr>
        <p:grpSpPr>
          <a:xfrm>
            <a:off x="5712610" y="3534106"/>
            <a:ext cx="410465" cy="729715"/>
            <a:chOff x="0" y="0"/>
            <a:chExt cx="547284" cy="972951"/>
          </a:xfrm>
        </p:grpSpPr>
        <p:sp>
          <p:nvSpPr>
            <p:cNvPr id="2439" name="矩形"/>
            <p:cNvSpPr/>
            <p:nvPr/>
          </p:nvSpPr>
          <p:spPr>
            <a:xfrm>
              <a:off x="0" y="0"/>
              <a:ext cx="547284" cy="972951"/>
            </a:xfrm>
            <a:prstGeom prst="rect">
              <a:avLst/>
            </a:prstGeom>
            <a:solidFill>
              <a:srgbClr val="CAD7EE"/>
            </a:solidFill>
            <a:ln w="12700" cap="flat">
              <a:noFill/>
              <a:miter lim="400000"/>
            </a:ln>
            <a:effectLst/>
          </p:spPr>
          <p:txBody>
            <a:bodyPr wrap="square" lIns="34289" tIns="34289" rIns="34289" bIns="34289" numCol="1" anchor="ctr">
              <a:noAutofit/>
            </a:bodyPr>
            <a:lstStyle/>
            <a:p>
              <a:pPr algn="ctr" defTabSz="289605">
                <a:defRPr sz="700">
                  <a:solidFill>
                    <a:srgbClr val="203864"/>
                  </a:solidFill>
                  <a:latin typeface="微軟正黑體"/>
                  <a:ea typeface="微軟正黑體"/>
                  <a:cs typeface="微軟正黑體"/>
                  <a:sym typeface="微軟正黑體"/>
                </a:defRPr>
              </a:pPr>
              <a:endParaRPr sz="525">
                <a:solidFill>
                  <a:srgbClr val="203864"/>
                </a:solidFill>
                <a:latin typeface="微軟正黑體"/>
                <a:ea typeface="微軟正黑體"/>
                <a:cs typeface="微軟正黑體"/>
                <a:sym typeface="微軟正黑體"/>
              </a:endParaRPr>
            </a:p>
          </p:txBody>
        </p:sp>
        <p:sp>
          <p:nvSpPr>
            <p:cNvPr id="2440" name="對未知…"/>
            <p:cNvSpPr txBox="1"/>
            <p:nvPr/>
          </p:nvSpPr>
          <p:spPr>
            <a:xfrm>
              <a:off x="0" y="63285"/>
              <a:ext cx="547284" cy="84638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p>
              <a:pPr algn="ctr" defTabSz="289605">
                <a:defRPr sz="800" b="1">
                  <a:solidFill>
                    <a:srgbClr val="203864"/>
                  </a:solidFill>
                  <a:latin typeface="微軟正黑體"/>
                  <a:ea typeface="微軟正黑體"/>
                  <a:cs typeface="微軟正黑體"/>
                  <a:sym typeface="微軟正黑體"/>
                </a:defRPr>
              </a:pPr>
              <a:r>
                <a:rPr sz="600" b="1">
                  <a:solidFill>
                    <a:srgbClr val="203864"/>
                  </a:solidFill>
                  <a:latin typeface="微軟正黑體"/>
                  <a:ea typeface="微軟正黑體"/>
                  <a:cs typeface="微軟正黑體"/>
                  <a:sym typeface="微軟正黑體"/>
                </a:rPr>
                <a:t>對未知</a:t>
              </a:r>
            </a:p>
            <a:p>
              <a:pPr algn="ctr" defTabSz="289605">
                <a:defRPr sz="800" b="1">
                  <a:solidFill>
                    <a:srgbClr val="203864"/>
                  </a:solidFill>
                  <a:latin typeface="微軟正黑體"/>
                  <a:ea typeface="微軟正黑體"/>
                  <a:cs typeface="微軟正黑體"/>
                  <a:sym typeface="微軟正黑體"/>
                </a:defRPr>
              </a:pPr>
              <a:r>
                <a:rPr sz="600" b="1">
                  <a:solidFill>
                    <a:srgbClr val="203864"/>
                  </a:solidFill>
                  <a:latin typeface="微軟正黑體"/>
                  <a:ea typeface="微軟正黑體"/>
                  <a:cs typeface="微軟正黑體"/>
                  <a:sym typeface="微軟正黑體"/>
                </a:rPr>
                <a:t>問題</a:t>
              </a:r>
            </a:p>
            <a:p>
              <a:pPr algn="ctr" defTabSz="289605">
                <a:defRPr sz="800" b="1">
                  <a:solidFill>
                    <a:srgbClr val="203864"/>
                  </a:solidFill>
                  <a:latin typeface="微軟正黑體"/>
                  <a:ea typeface="微軟正黑體"/>
                  <a:cs typeface="微軟正黑體"/>
                  <a:sym typeface="微軟正黑體"/>
                </a:defRPr>
              </a:pPr>
              <a:r>
                <a:rPr sz="600" b="1">
                  <a:solidFill>
                    <a:srgbClr val="203864"/>
                  </a:solidFill>
                  <a:latin typeface="微軟正黑體"/>
                  <a:ea typeface="微軟正黑體"/>
                  <a:cs typeface="微軟正黑體"/>
                  <a:sym typeface="微軟正黑體"/>
                </a:rPr>
                <a:t>進行</a:t>
              </a:r>
            </a:p>
            <a:p>
              <a:pPr algn="ctr" defTabSz="289605">
                <a:defRPr sz="1100" b="1">
                  <a:solidFill>
                    <a:srgbClr val="203864"/>
                  </a:solidFill>
                  <a:latin typeface="微軟正黑體"/>
                  <a:ea typeface="微軟正黑體"/>
                  <a:cs typeface="微軟正黑體"/>
                  <a:sym typeface="微軟正黑體"/>
                </a:defRPr>
              </a:pPr>
              <a:r>
                <a:rPr sz="825" b="1">
                  <a:solidFill>
                    <a:srgbClr val="203864"/>
                  </a:solidFill>
                  <a:latin typeface="微軟正黑體"/>
                  <a:ea typeface="微軟正黑體"/>
                  <a:cs typeface="微軟正黑體"/>
                  <a:sym typeface="微軟正黑體"/>
                </a:rPr>
                <a:t>分析</a:t>
              </a:r>
              <a:endParaRPr sz="825" b="1">
                <a:solidFill>
                  <a:srgbClr val="FFFFFF"/>
                </a:solidFill>
                <a:latin typeface="微軟正黑體"/>
                <a:ea typeface="微軟正黑體"/>
                <a:cs typeface="微軟正黑體"/>
                <a:sym typeface="微軟正黑體"/>
              </a:endParaRPr>
            </a:p>
            <a:p>
              <a:pPr algn="ctr" defTabSz="289605">
                <a:defRPr sz="700">
                  <a:solidFill>
                    <a:srgbClr val="203864"/>
                  </a:solidFill>
                  <a:latin typeface="微軟正黑體"/>
                  <a:ea typeface="微軟正黑體"/>
                  <a:cs typeface="微軟正黑體"/>
                  <a:sym typeface="微軟正黑體"/>
                </a:defRPr>
              </a:pPr>
              <a:r>
                <a:rPr sz="525">
                  <a:solidFill>
                    <a:srgbClr val="203864"/>
                  </a:solidFill>
                  <a:latin typeface="微軟正黑體"/>
                  <a:ea typeface="微軟正黑體"/>
                  <a:cs typeface="微軟正黑體"/>
                  <a:sym typeface="微軟正黑體"/>
                </a:rPr>
                <a:t>解決開放式問題</a:t>
              </a:r>
            </a:p>
          </p:txBody>
        </p:sp>
      </p:grpSp>
      <p:grpSp>
        <p:nvGrpSpPr>
          <p:cNvPr id="2444" name="矩形 88"/>
          <p:cNvGrpSpPr/>
          <p:nvPr/>
        </p:nvGrpSpPr>
        <p:grpSpPr>
          <a:xfrm>
            <a:off x="6147324" y="3534106"/>
            <a:ext cx="648002" cy="729715"/>
            <a:chOff x="0" y="0"/>
            <a:chExt cx="864000" cy="972951"/>
          </a:xfrm>
        </p:grpSpPr>
        <p:sp>
          <p:nvSpPr>
            <p:cNvPr id="2442" name="矩形"/>
            <p:cNvSpPr/>
            <p:nvPr/>
          </p:nvSpPr>
          <p:spPr>
            <a:xfrm>
              <a:off x="0" y="0"/>
              <a:ext cx="864000" cy="972951"/>
            </a:xfrm>
            <a:prstGeom prst="rect">
              <a:avLst/>
            </a:prstGeom>
            <a:solidFill>
              <a:srgbClr val="CAD7EE"/>
            </a:solidFill>
            <a:ln w="12700" cap="flat">
              <a:noFill/>
              <a:miter lim="400000"/>
            </a:ln>
            <a:effectLst/>
          </p:spPr>
          <p:txBody>
            <a:bodyPr wrap="square" lIns="34289" tIns="34289" rIns="34289" bIns="34289" numCol="1" anchor="ctr">
              <a:noAutofit/>
            </a:bodyPr>
            <a:lstStyle/>
            <a:p>
              <a:pPr defTabSz="289605">
                <a:defRPr>
                  <a:solidFill>
                    <a:srgbClr val="FFFFFF"/>
                  </a:solidFill>
                </a:defRPr>
              </a:pPr>
              <a:endParaRPr sz="1350">
                <a:solidFill>
                  <a:srgbClr val="FFFFFF"/>
                </a:solidFill>
              </a:endParaRPr>
            </a:p>
          </p:txBody>
        </p:sp>
        <p:sp>
          <p:nvSpPr>
            <p:cNvPr id="2443" name="比較和闡述一個概念和另一個概念之間的相似處，差異和關係"/>
            <p:cNvSpPr txBox="1"/>
            <p:nvPr/>
          </p:nvSpPr>
          <p:spPr>
            <a:xfrm>
              <a:off x="0" y="194089"/>
              <a:ext cx="864000" cy="5847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defTabSz="386140">
                <a:defRPr sz="800">
                  <a:solidFill>
                    <a:srgbClr val="203864"/>
                  </a:solidFill>
                  <a:latin typeface="微軟正黑體"/>
                  <a:ea typeface="微軟正黑體"/>
                  <a:cs typeface="微軟正黑體"/>
                  <a:sym typeface="微軟正黑體"/>
                </a:defRPr>
              </a:lvl1pPr>
            </a:lstStyle>
            <a:p>
              <a:r>
                <a:rPr sz="600" dirty="0" err="1"/>
                <a:t>比較和闡述一個概念和另一個概念之間的相似處，差異和關係</a:t>
              </a:r>
              <a:endParaRPr sz="600" dirty="0"/>
            </a:p>
          </p:txBody>
        </p:sp>
      </p:grpSp>
      <p:grpSp>
        <p:nvGrpSpPr>
          <p:cNvPr id="2447" name="矩形 89"/>
          <p:cNvGrpSpPr/>
          <p:nvPr/>
        </p:nvGrpSpPr>
        <p:grpSpPr>
          <a:xfrm>
            <a:off x="6829563" y="4770199"/>
            <a:ext cx="752518" cy="623246"/>
            <a:chOff x="0" y="-20528"/>
            <a:chExt cx="1003356" cy="830993"/>
          </a:xfrm>
        </p:grpSpPr>
        <p:sp>
          <p:nvSpPr>
            <p:cNvPr id="2445" name="矩形"/>
            <p:cNvSpPr/>
            <p:nvPr/>
          </p:nvSpPr>
          <p:spPr>
            <a:xfrm>
              <a:off x="0" y="45315"/>
              <a:ext cx="1003356" cy="699309"/>
            </a:xfrm>
            <a:prstGeom prst="rect">
              <a:avLst/>
            </a:prstGeom>
            <a:solidFill>
              <a:srgbClr val="B4C7E7"/>
            </a:solidFill>
            <a:ln w="12700" cap="flat">
              <a:noFill/>
              <a:miter lim="400000"/>
            </a:ln>
            <a:effectLst/>
          </p:spPr>
          <p:txBody>
            <a:bodyPr wrap="square" lIns="34289" tIns="34289" rIns="34289" bIns="34289" numCol="1" anchor="ctr">
              <a:noAutofit/>
            </a:bodyPr>
            <a:lstStyle/>
            <a:p>
              <a:pPr defTabSz="289605">
                <a:defRPr sz="800">
                  <a:solidFill>
                    <a:srgbClr val="203864"/>
                  </a:solidFill>
                  <a:latin typeface="微軟正黑體"/>
                  <a:ea typeface="微軟正黑體"/>
                  <a:cs typeface="微軟正黑體"/>
                  <a:sym typeface="微軟正黑體"/>
                </a:defRPr>
              </a:pPr>
              <a:endParaRPr sz="600">
                <a:solidFill>
                  <a:srgbClr val="203864"/>
                </a:solidFill>
                <a:latin typeface="微軟正黑體"/>
                <a:ea typeface="微軟正黑體"/>
                <a:cs typeface="微軟正黑體"/>
                <a:sym typeface="微軟正黑體"/>
              </a:endParaRPr>
            </a:p>
          </p:txBody>
        </p:sp>
        <p:sp>
          <p:nvSpPr>
            <p:cNvPr id="2446" name="撰寫，規劃，提出，設計，形成雛形，安排，組裝，收集，建造，創造，設立，組織，管理和準備"/>
            <p:cNvSpPr txBox="1"/>
            <p:nvPr/>
          </p:nvSpPr>
          <p:spPr>
            <a:xfrm>
              <a:off x="0" y="-20528"/>
              <a:ext cx="1003356" cy="83099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defTabSz="386140">
                <a:defRPr sz="800">
                  <a:solidFill>
                    <a:srgbClr val="203864"/>
                  </a:solidFill>
                  <a:latin typeface="微軟正黑體"/>
                  <a:ea typeface="微軟正黑體"/>
                  <a:cs typeface="微軟正黑體"/>
                  <a:sym typeface="微軟正黑體"/>
                </a:defRPr>
              </a:lvl1pPr>
            </a:lstStyle>
            <a:p>
              <a:r>
                <a:rPr sz="600"/>
                <a:t>撰寫，規劃，提出，設計，形成雛形，安排，組裝，收集，建造，創造，設立，組織，管理和準備</a:t>
              </a:r>
            </a:p>
          </p:txBody>
        </p:sp>
      </p:grpSp>
      <p:grpSp>
        <p:nvGrpSpPr>
          <p:cNvPr id="2450" name="矩形 90"/>
          <p:cNvGrpSpPr/>
          <p:nvPr/>
        </p:nvGrpSpPr>
        <p:grpSpPr>
          <a:xfrm>
            <a:off x="6822130" y="4302263"/>
            <a:ext cx="752519" cy="478877"/>
            <a:chOff x="-1" y="-1"/>
            <a:chExt cx="1003357" cy="638501"/>
          </a:xfrm>
        </p:grpSpPr>
        <p:sp>
          <p:nvSpPr>
            <p:cNvPr id="2448" name="矩形"/>
            <p:cNvSpPr/>
            <p:nvPr/>
          </p:nvSpPr>
          <p:spPr>
            <a:xfrm>
              <a:off x="-1" y="-1"/>
              <a:ext cx="1003357" cy="638501"/>
            </a:xfrm>
            <a:prstGeom prst="rect">
              <a:avLst/>
            </a:prstGeom>
            <a:solidFill>
              <a:srgbClr val="C3D2EB"/>
            </a:solidFill>
            <a:ln w="12700" cap="flat">
              <a:noFill/>
              <a:miter lim="400000"/>
            </a:ln>
            <a:effectLst/>
          </p:spPr>
          <p:txBody>
            <a:bodyPr wrap="square" lIns="34289" tIns="34289" rIns="34289" bIns="34289" numCol="1" anchor="ctr">
              <a:noAutofit/>
            </a:bodyPr>
            <a:lstStyle/>
            <a:p>
              <a:pPr defTabSz="289605">
                <a:defRPr sz="800">
                  <a:solidFill>
                    <a:srgbClr val="203864"/>
                  </a:solidFill>
                  <a:latin typeface="微軟正黑體"/>
                  <a:ea typeface="微軟正黑體"/>
                  <a:cs typeface="微軟正黑體"/>
                  <a:sym typeface="微軟正黑體"/>
                </a:defRPr>
              </a:pPr>
              <a:endParaRPr sz="600">
                <a:solidFill>
                  <a:srgbClr val="203864"/>
                </a:solidFill>
                <a:latin typeface="微軟正黑體"/>
                <a:ea typeface="微軟正黑體"/>
                <a:cs typeface="微軟正黑體"/>
                <a:sym typeface="微軟正黑體"/>
              </a:endParaRPr>
            </a:p>
          </p:txBody>
        </p:sp>
        <p:sp>
          <p:nvSpPr>
            <p:cNvPr id="2449" name="判斷，檢核，評估，評比，較量，修訂，評量和估計"/>
            <p:cNvSpPr txBox="1"/>
            <p:nvPr/>
          </p:nvSpPr>
          <p:spPr>
            <a:xfrm>
              <a:off x="-1" y="88420"/>
              <a:ext cx="1003357" cy="4616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defTabSz="386140">
                <a:defRPr sz="800">
                  <a:solidFill>
                    <a:srgbClr val="203864"/>
                  </a:solidFill>
                  <a:latin typeface="微軟正黑體"/>
                  <a:ea typeface="微軟正黑體"/>
                  <a:cs typeface="微軟正黑體"/>
                  <a:sym typeface="微軟正黑體"/>
                </a:defRPr>
              </a:lvl1pPr>
            </a:lstStyle>
            <a:p>
              <a:r>
                <a:rPr sz="600"/>
                <a:t>判斷，檢核，評估，評比，較量，修訂，評量和估計</a:t>
              </a:r>
            </a:p>
          </p:txBody>
        </p:sp>
      </p:grpSp>
      <p:grpSp>
        <p:nvGrpSpPr>
          <p:cNvPr id="2453" name="矩形 91"/>
          <p:cNvGrpSpPr/>
          <p:nvPr/>
        </p:nvGrpSpPr>
        <p:grpSpPr>
          <a:xfrm>
            <a:off x="6157310" y="4819581"/>
            <a:ext cx="648002" cy="524483"/>
            <a:chOff x="0" y="0"/>
            <a:chExt cx="864000" cy="699308"/>
          </a:xfrm>
        </p:grpSpPr>
        <p:sp>
          <p:nvSpPr>
            <p:cNvPr id="2451" name="矩形"/>
            <p:cNvSpPr/>
            <p:nvPr/>
          </p:nvSpPr>
          <p:spPr>
            <a:xfrm>
              <a:off x="0" y="0"/>
              <a:ext cx="864000" cy="699308"/>
            </a:xfrm>
            <a:prstGeom prst="rect">
              <a:avLst/>
            </a:prstGeom>
            <a:solidFill>
              <a:srgbClr val="B4C7E7"/>
            </a:solidFill>
            <a:ln w="12700" cap="flat">
              <a:noFill/>
              <a:miter lim="400000"/>
            </a:ln>
            <a:effectLst/>
          </p:spPr>
          <p:txBody>
            <a:bodyPr wrap="square" lIns="34289" tIns="34289" rIns="34289" bIns="34289" numCol="1" anchor="ctr">
              <a:noAutofit/>
            </a:bodyPr>
            <a:lstStyle/>
            <a:p>
              <a:pPr defTabSz="289605">
                <a:defRPr>
                  <a:solidFill>
                    <a:srgbClr val="FFFFFF"/>
                  </a:solidFill>
                </a:defRPr>
              </a:pPr>
              <a:endParaRPr sz="1350">
                <a:solidFill>
                  <a:srgbClr val="FFFFFF"/>
                </a:solidFill>
              </a:endParaRPr>
            </a:p>
          </p:txBody>
        </p:sp>
        <p:sp>
          <p:nvSpPr>
            <p:cNvPr id="2452" name="批判思考，打破框架，創造新的構想、流程及作品"/>
            <p:cNvSpPr txBox="1"/>
            <p:nvPr/>
          </p:nvSpPr>
          <p:spPr>
            <a:xfrm>
              <a:off x="0" y="57269"/>
              <a:ext cx="864000" cy="58477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defTabSz="386140">
                <a:defRPr sz="800">
                  <a:solidFill>
                    <a:srgbClr val="203864"/>
                  </a:solidFill>
                  <a:latin typeface="微軟正黑體"/>
                  <a:ea typeface="微軟正黑體"/>
                  <a:cs typeface="微軟正黑體"/>
                  <a:sym typeface="微軟正黑體"/>
                </a:defRPr>
              </a:lvl1pPr>
            </a:lstStyle>
            <a:p>
              <a:r>
                <a:rPr sz="600"/>
                <a:t>批判思考，打破框架，創造新的構想、流程及作品</a:t>
              </a:r>
            </a:p>
          </p:txBody>
        </p:sp>
      </p:grpSp>
      <p:grpSp>
        <p:nvGrpSpPr>
          <p:cNvPr id="2456" name="矩形 92"/>
          <p:cNvGrpSpPr/>
          <p:nvPr/>
        </p:nvGrpSpPr>
        <p:grpSpPr>
          <a:xfrm>
            <a:off x="6149879" y="4276246"/>
            <a:ext cx="648002" cy="530913"/>
            <a:chOff x="0" y="41028"/>
            <a:chExt cx="864000" cy="707883"/>
          </a:xfrm>
        </p:grpSpPr>
        <p:sp>
          <p:nvSpPr>
            <p:cNvPr id="2454" name="矩形"/>
            <p:cNvSpPr/>
            <p:nvPr/>
          </p:nvSpPr>
          <p:spPr>
            <a:xfrm>
              <a:off x="0" y="75719"/>
              <a:ext cx="864000" cy="638500"/>
            </a:xfrm>
            <a:prstGeom prst="rect">
              <a:avLst/>
            </a:prstGeom>
            <a:solidFill>
              <a:srgbClr val="C3D2EB"/>
            </a:solidFill>
            <a:ln w="12700" cap="flat">
              <a:noFill/>
              <a:miter lim="400000"/>
            </a:ln>
            <a:effectLst/>
          </p:spPr>
          <p:txBody>
            <a:bodyPr wrap="square" lIns="34289" tIns="34289" rIns="34289" bIns="34289" numCol="1" anchor="ctr">
              <a:noAutofit/>
            </a:bodyPr>
            <a:lstStyle/>
            <a:p>
              <a:pPr defTabSz="289605">
                <a:defRPr>
                  <a:solidFill>
                    <a:srgbClr val="FFFFFF"/>
                  </a:solidFill>
                </a:defRPr>
              </a:pPr>
              <a:endParaRPr sz="1350">
                <a:solidFill>
                  <a:srgbClr val="FFFFFF"/>
                </a:solidFill>
              </a:endParaRPr>
            </a:p>
          </p:txBody>
        </p:sp>
        <p:sp>
          <p:nvSpPr>
            <p:cNvPr id="2455" name="證明，評估，証實，評論，總結或評價某種說法（發明，原則，理論等）"/>
            <p:cNvSpPr txBox="1"/>
            <p:nvPr/>
          </p:nvSpPr>
          <p:spPr>
            <a:xfrm>
              <a:off x="0" y="41028"/>
              <a:ext cx="864000" cy="7078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defTabSz="386140">
                <a:defRPr sz="800">
                  <a:solidFill>
                    <a:srgbClr val="203864"/>
                  </a:solidFill>
                  <a:latin typeface="微軟正黑體"/>
                  <a:ea typeface="微軟正黑體"/>
                  <a:cs typeface="微軟正黑體"/>
                  <a:sym typeface="微軟正黑體"/>
                </a:defRPr>
              </a:lvl1pPr>
            </a:lstStyle>
            <a:p>
              <a:r>
                <a:rPr sz="600"/>
                <a:t>證明，評估，証實，評論，總結或評價某種說法（發明，原則，理論等）</a:t>
              </a:r>
            </a:p>
          </p:txBody>
        </p:sp>
      </p:grpSp>
      <p:grpSp>
        <p:nvGrpSpPr>
          <p:cNvPr id="2459" name="矩形 93"/>
          <p:cNvGrpSpPr/>
          <p:nvPr/>
        </p:nvGrpSpPr>
        <p:grpSpPr>
          <a:xfrm>
            <a:off x="5722596" y="4819580"/>
            <a:ext cx="410465" cy="524483"/>
            <a:chOff x="0" y="26264"/>
            <a:chExt cx="547284" cy="699309"/>
          </a:xfrm>
        </p:grpSpPr>
        <p:sp>
          <p:nvSpPr>
            <p:cNvPr id="2457" name="矩形"/>
            <p:cNvSpPr/>
            <p:nvPr/>
          </p:nvSpPr>
          <p:spPr>
            <a:xfrm>
              <a:off x="0" y="26264"/>
              <a:ext cx="547284" cy="699309"/>
            </a:xfrm>
            <a:prstGeom prst="rect">
              <a:avLst/>
            </a:prstGeom>
            <a:solidFill>
              <a:srgbClr val="B4C7E7"/>
            </a:solidFill>
            <a:ln w="12700" cap="flat">
              <a:noFill/>
              <a:miter lim="400000"/>
            </a:ln>
            <a:effectLst/>
          </p:spPr>
          <p:txBody>
            <a:bodyPr wrap="square" lIns="34289" tIns="34289" rIns="34289" bIns="34289" numCol="1" anchor="ctr">
              <a:noAutofit/>
            </a:bodyPr>
            <a:lstStyle/>
            <a:p>
              <a:pPr algn="ctr" defTabSz="289605">
                <a:defRPr sz="700">
                  <a:solidFill>
                    <a:srgbClr val="203864"/>
                  </a:solidFill>
                  <a:latin typeface="微軟正黑體"/>
                  <a:ea typeface="微軟正黑體"/>
                  <a:cs typeface="微軟正黑體"/>
                  <a:sym typeface="微軟正黑體"/>
                </a:defRPr>
              </a:pPr>
              <a:endParaRPr sz="525">
                <a:solidFill>
                  <a:srgbClr val="203864"/>
                </a:solidFill>
                <a:latin typeface="微軟正黑體"/>
                <a:ea typeface="微軟正黑體"/>
                <a:cs typeface="微軟正黑體"/>
                <a:sym typeface="微軟正黑體"/>
              </a:endParaRPr>
            </a:p>
          </p:txBody>
        </p:sp>
        <p:sp>
          <p:nvSpPr>
            <p:cNvPr id="2458" name="創造…"/>
            <p:cNvSpPr txBox="1"/>
            <p:nvPr/>
          </p:nvSpPr>
          <p:spPr>
            <a:xfrm>
              <a:off x="0" y="29672"/>
              <a:ext cx="547284" cy="69249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p>
              <a:pPr algn="ctr" defTabSz="289605">
                <a:defRPr sz="1100" b="1">
                  <a:solidFill>
                    <a:srgbClr val="203864"/>
                  </a:solidFill>
                  <a:latin typeface="微軟正黑體"/>
                  <a:ea typeface="微軟正黑體"/>
                  <a:cs typeface="微軟正黑體"/>
                  <a:sym typeface="微軟正黑體"/>
                </a:defRPr>
              </a:pPr>
              <a:r>
                <a:rPr sz="825" b="1">
                  <a:solidFill>
                    <a:srgbClr val="203864"/>
                  </a:solidFill>
                  <a:latin typeface="微軟正黑體"/>
                  <a:ea typeface="微軟正黑體"/>
                  <a:cs typeface="微軟正黑體"/>
                  <a:sym typeface="微軟正黑體"/>
                </a:rPr>
                <a:t>創造</a:t>
              </a:r>
              <a:endParaRPr sz="825" b="1">
                <a:solidFill>
                  <a:srgbClr val="FFFFFF"/>
                </a:solidFill>
                <a:latin typeface="微軟正黑體"/>
                <a:ea typeface="微軟正黑體"/>
                <a:cs typeface="微軟正黑體"/>
                <a:sym typeface="微軟正黑體"/>
              </a:endParaRPr>
            </a:p>
            <a:p>
              <a:pPr algn="ctr" defTabSz="289605">
                <a:defRPr sz="700">
                  <a:solidFill>
                    <a:srgbClr val="203864"/>
                  </a:solidFill>
                  <a:latin typeface="微軟正黑體"/>
                  <a:ea typeface="微軟正黑體"/>
                  <a:cs typeface="微軟正黑體"/>
                  <a:sym typeface="微軟正黑體"/>
                </a:defRPr>
              </a:pPr>
              <a:r>
                <a:rPr sz="525">
                  <a:solidFill>
                    <a:srgbClr val="203864"/>
                  </a:solidFill>
                  <a:latin typeface="微軟正黑體"/>
                  <a:ea typeface="微軟正黑體"/>
                  <a:cs typeface="微軟正黑體"/>
                  <a:sym typeface="微軟正黑體"/>
                </a:rPr>
                <a:t>為問題創造出「獨一無二」的解決方案</a:t>
              </a:r>
            </a:p>
          </p:txBody>
        </p:sp>
      </p:grpSp>
      <p:grpSp>
        <p:nvGrpSpPr>
          <p:cNvPr id="2462" name="矩形 94"/>
          <p:cNvGrpSpPr/>
          <p:nvPr/>
        </p:nvGrpSpPr>
        <p:grpSpPr>
          <a:xfrm>
            <a:off x="5715165" y="4302263"/>
            <a:ext cx="410465" cy="478877"/>
            <a:chOff x="0" y="-1"/>
            <a:chExt cx="547284" cy="638501"/>
          </a:xfrm>
        </p:grpSpPr>
        <p:sp>
          <p:nvSpPr>
            <p:cNvPr id="2460" name="矩形"/>
            <p:cNvSpPr/>
            <p:nvPr/>
          </p:nvSpPr>
          <p:spPr>
            <a:xfrm>
              <a:off x="0" y="-1"/>
              <a:ext cx="547284" cy="638501"/>
            </a:xfrm>
            <a:prstGeom prst="rect">
              <a:avLst/>
            </a:prstGeom>
            <a:solidFill>
              <a:srgbClr val="C3D2EB"/>
            </a:solidFill>
            <a:ln w="12700" cap="flat">
              <a:noFill/>
              <a:miter lim="400000"/>
            </a:ln>
            <a:effectLst/>
          </p:spPr>
          <p:txBody>
            <a:bodyPr wrap="square" lIns="34289" tIns="34289" rIns="34289" bIns="34289" numCol="1" anchor="ctr">
              <a:noAutofit/>
            </a:bodyPr>
            <a:lstStyle/>
            <a:p>
              <a:pPr algn="ctr" defTabSz="289605">
                <a:defRPr sz="700">
                  <a:solidFill>
                    <a:srgbClr val="203864"/>
                  </a:solidFill>
                  <a:latin typeface="微軟正黑體"/>
                  <a:ea typeface="微軟正黑體"/>
                  <a:cs typeface="微軟正黑體"/>
                  <a:sym typeface="微軟正黑體"/>
                </a:defRPr>
              </a:pPr>
              <a:endParaRPr sz="525">
                <a:solidFill>
                  <a:srgbClr val="203864"/>
                </a:solidFill>
                <a:latin typeface="微軟正黑體"/>
                <a:ea typeface="微軟正黑體"/>
                <a:cs typeface="微軟正黑體"/>
                <a:sym typeface="微軟正黑體"/>
              </a:endParaRPr>
            </a:p>
          </p:txBody>
        </p:sp>
        <p:sp>
          <p:nvSpPr>
            <p:cNvPr id="2461" name="評估…"/>
            <p:cNvSpPr txBox="1"/>
            <p:nvPr/>
          </p:nvSpPr>
          <p:spPr>
            <a:xfrm>
              <a:off x="0" y="26863"/>
              <a:ext cx="547284" cy="5847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p>
              <a:pPr algn="ctr" defTabSz="289605">
                <a:defRPr sz="1100" b="1">
                  <a:solidFill>
                    <a:srgbClr val="203864"/>
                  </a:solidFill>
                  <a:latin typeface="微軟正黑體"/>
                  <a:ea typeface="微軟正黑體"/>
                  <a:cs typeface="微軟正黑體"/>
                  <a:sym typeface="微軟正黑體"/>
                </a:defRPr>
              </a:pPr>
              <a:r>
                <a:rPr sz="825" b="1">
                  <a:solidFill>
                    <a:srgbClr val="203864"/>
                  </a:solidFill>
                  <a:latin typeface="微軟正黑體"/>
                  <a:ea typeface="微軟正黑體"/>
                  <a:cs typeface="微軟正黑體"/>
                  <a:sym typeface="微軟正黑體"/>
                </a:rPr>
                <a:t>評估</a:t>
              </a:r>
              <a:endParaRPr sz="825" b="1">
                <a:solidFill>
                  <a:srgbClr val="FFFFFF"/>
                </a:solidFill>
                <a:latin typeface="微軟正黑體"/>
                <a:ea typeface="微軟正黑體"/>
                <a:cs typeface="微軟正黑體"/>
                <a:sym typeface="微軟正黑體"/>
              </a:endParaRPr>
            </a:p>
            <a:p>
              <a:pPr algn="ctr" defTabSz="289605">
                <a:defRPr sz="700">
                  <a:solidFill>
                    <a:srgbClr val="203864"/>
                  </a:solidFill>
                  <a:latin typeface="微軟正黑體"/>
                  <a:ea typeface="微軟正黑體"/>
                  <a:cs typeface="微軟正黑體"/>
                  <a:sym typeface="微軟正黑體"/>
                </a:defRPr>
              </a:pPr>
              <a:r>
                <a:rPr sz="525">
                  <a:solidFill>
                    <a:srgbClr val="203864"/>
                  </a:solidFill>
                  <a:latin typeface="微軟正黑體"/>
                  <a:ea typeface="微軟正黑體"/>
                  <a:cs typeface="微軟正黑體"/>
                  <a:sym typeface="微軟正黑體"/>
                </a:rPr>
                <a:t>在健全的知識基礎上做出關鍵判斷</a:t>
              </a:r>
            </a:p>
          </p:txBody>
        </p:sp>
      </p:grpSp>
      <p:grpSp>
        <p:nvGrpSpPr>
          <p:cNvPr id="2465" name="矩形 95"/>
          <p:cNvGrpSpPr/>
          <p:nvPr/>
        </p:nvGrpSpPr>
        <p:grpSpPr>
          <a:xfrm>
            <a:off x="5715165" y="2065498"/>
            <a:ext cx="410465" cy="357788"/>
            <a:chOff x="0" y="23095"/>
            <a:chExt cx="547284" cy="477049"/>
          </a:xfrm>
        </p:grpSpPr>
        <p:sp>
          <p:nvSpPr>
            <p:cNvPr id="2463" name="矩形"/>
            <p:cNvSpPr/>
            <p:nvPr/>
          </p:nvSpPr>
          <p:spPr>
            <a:xfrm>
              <a:off x="0" y="33583"/>
              <a:ext cx="547284" cy="456072"/>
            </a:xfrm>
            <a:prstGeom prst="rect">
              <a:avLst/>
            </a:prstGeom>
            <a:solidFill>
              <a:srgbClr val="EDF2F9"/>
            </a:solidFill>
            <a:ln w="12700" cap="flat">
              <a:noFill/>
              <a:miter lim="400000"/>
            </a:ln>
            <a:effectLst/>
          </p:spPr>
          <p:txBody>
            <a:bodyPr wrap="square" lIns="34289" tIns="34289" rIns="34289" bIns="34289" numCol="1" anchor="ctr">
              <a:noAutofit/>
            </a:bodyPr>
            <a:lstStyle/>
            <a:p>
              <a:pPr algn="ctr" defTabSz="289605">
                <a:defRPr sz="700">
                  <a:solidFill>
                    <a:srgbClr val="203864"/>
                  </a:solidFill>
                  <a:latin typeface="微軟正黑體"/>
                  <a:ea typeface="微軟正黑體"/>
                  <a:cs typeface="微軟正黑體"/>
                  <a:sym typeface="微軟正黑體"/>
                </a:defRPr>
              </a:pPr>
              <a:endParaRPr sz="525">
                <a:solidFill>
                  <a:srgbClr val="203864"/>
                </a:solidFill>
                <a:latin typeface="微軟正黑體"/>
                <a:ea typeface="微軟正黑體"/>
                <a:cs typeface="微軟正黑體"/>
                <a:sym typeface="微軟正黑體"/>
              </a:endParaRPr>
            </a:p>
          </p:txBody>
        </p:sp>
        <p:sp>
          <p:nvSpPr>
            <p:cNvPr id="2464" name="記憶…"/>
            <p:cNvSpPr txBox="1"/>
            <p:nvPr/>
          </p:nvSpPr>
          <p:spPr>
            <a:xfrm>
              <a:off x="0" y="23095"/>
              <a:ext cx="547284" cy="47704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p>
              <a:pPr algn="ctr" defTabSz="289605">
                <a:defRPr sz="1100" b="1">
                  <a:solidFill>
                    <a:srgbClr val="203864"/>
                  </a:solidFill>
                  <a:latin typeface="微軟正黑體"/>
                  <a:ea typeface="微軟正黑體"/>
                  <a:cs typeface="微軟正黑體"/>
                  <a:sym typeface="微軟正黑體"/>
                </a:defRPr>
              </a:pPr>
              <a:r>
                <a:rPr sz="825" b="1">
                  <a:solidFill>
                    <a:srgbClr val="203864"/>
                  </a:solidFill>
                  <a:latin typeface="微軟正黑體"/>
                  <a:ea typeface="微軟正黑體"/>
                  <a:cs typeface="微軟正黑體"/>
                  <a:sym typeface="微軟正黑體"/>
                </a:rPr>
                <a:t>記憶</a:t>
              </a:r>
              <a:endParaRPr sz="825" b="1">
                <a:solidFill>
                  <a:srgbClr val="FFFFFF"/>
                </a:solidFill>
                <a:latin typeface="微軟正黑體"/>
                <a:ea typeface="微軟正黑體"/>
                <a:cs typeface="微軟正黑體"/>
                <a:sym typeface="微軟正黑體"/>
              </a:endParaRPr>
            </a:p>
            <a:p>
              <a:pPr algn="ctr" defTabSz="289605">
                <a:defRPr sz="700">
                  <a:solidFill>
                    <a:srgbClr val="203864"/>
                  </a:solidFill>
                  <a:latin typeface="微軟正黑體"/>
                  <a:ea typeface="微軟正黑體"/>
                  <a:cs typeface="微軟正黑體"/>
                  <a:sym typeface="微軟正黑體"/>
                </a:defRPr>
              </a:pPr>
              <a:r>
                <a:rPr sz="525">
                  <a:solidFill>
                    <a:srgbClr val="203864"/>
                  </a:solidFill>
                  <a:latin typeface="微軟正黑體"/>
                  <a:ea typeface="微軟正黑體"/>
                  <a:cs typeface="微軟正黑體"/>
                  <a:sym typeface="微軟正黑體"/>
                </a:rPr>
                <a:t>回想重要訊息</a:t>
              </a:r>
            </a:p>
          </p:txBody>
        </p:sp>
      </p:grpSp>
      <p:grpSp>
        <p:nvGrpSpPr>
          <p:cNvPr id="2468" name="矩形 66"/>
          <p:cNvGrpSpPr/>
          <p:nvPr/>
        </p:nvGrpSpPr>
        <p:grpSpPr>
          <a:xfrm>
            <a:off x="3613915" y="2548847"/>
            <a:ext cx="547286" cy="438580"/>
            <a:chOff x="0" y="26382"/>
            <a:chExt cx="729714" cy="584772"/>
          </a:xfrm>
        </p:grpSpPr>
        <p:sp>
          <p:nvSpPr>
            <p:cNvPr id="2466" name="矩形"/>
            <p:cNvSpPr/>
            <p:nvPr/>
          </p:nvSpPr>
          <p:spPr>
            <a:xfrm>
              <a:off x="0" y="75531"/>
              <a:ext cx="729714" cy="486476"/>
            </a:xfrm>
            <a:prstGeom prst="rect">
              <a:avLst/>
            </a:prstGeom>
            <a:solidFill>
              <a:srgbClr val="FFF9E7"/>
            </a:solidFill>
            <a:ln w="12700" cap="flat">
              <a:noFill/>
              <a:miter lim="400000"/>
            </a:ln>
            <a:effectLst/>
          </p:spPr>
          <p:txBody>
            <a:bodyPr wrap="square" lIns="34289" tIns="34289" rIns="34289" bIns="34289" numCol="1" anchor="ctr">
              <a:noAutofit/>
            </a:bodyPr>
            <a:lstStyle/>
            <a:p>
              <a:pPr algn="ctr" defTabSz="289605">
                <a:defRPr sz="700">
                  <a:solidFill>
                    <a:srgbClr val="806000"/>
                  </a:solidFill>
                  <a:latin typeface="微軟正黑體"/>
                  <a:ea typeface="微軟正黑體"/>
                  <a:cs typeface="微軟正黑體"/>
                  <a:sym typeface="微軟正黑體"/>
                </a:defRPr>
              </a:pPr>
              <a:endParaRPr sz="525">
                <a:solidFill>
                  <a:srgbClr val="806000"/>
                </a:solidFill>
                <a:latin typeface="微軟正黑體"/>
                <a:ea typeface="微軟正黑體"/>
                <a:cs typeface="微軟正黑體"/>
                <a:sym typeface="微軟正黑體"/>
              </a:endParaRPr>
            </a:p>
          </p:txBody>
        </p:sp>
        <p:sp>
          <p:nvSpPr>
            <p:cNvPr id="2467" name="預備狀態…"/>
            <p:cNvSpPr txBox="1"/>
            <p:nvPr/>
          </p:nvSpPr>
          <p:spPr>
            <a:xfrm>
              <a:off x="0" y="26382"/>
              <a:ext cx="729714" cy="5847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p>
              <a:pPr algn="ctr" defTabSz="289605">
                <a:defRPr sz="1100" b="1">
                  <a:solidFill>
                    <a:srgbClr val="806000"/>
                  </a:solidFill>
                  <a:latin typeface="微軟正黑體"/>
                  <a:ea typeface="微軟正黑體"/>
                  <a:cs typeface="微軟正黑體"/>
                  <a:sym typeface="微軟正黑體"/>
                </a:defRPr>
              </a:pPr>
              <a:r>
                <a:rPr sz="825" b="1">
                  <a:solidFill>
                    <a:srgbClr val="806000"/>
                  </a:solidFill>
                  <a:latin typeface="微軟正黑體"/>
                  <a:ea typeface="微軟正黑體"/>
                  <a:cs typeface="微軟正黑體"/>
                  <a:sym typeface="微軟正黑體"/>
                </a:rPr>
                <a:t>預備狀態</a:t>
              </a:r>
              <a:endParaRPr sz="825" b="1">
                <a:solidFill>
                  <a:srgbClr val="FFFFFF"/>
                </a:solidFill>
                <a:latin typeface="微軟正黑體"/>
                <a:ea typeface="微軟正黑體"/>
                <a:cs typeface="微軟正黑體"/>
                <a:sym typeface="微軟正黑體"/>
              </a:endParaRPr>
            </a:p>
            <a:p>
              <a:pPr algn="ctr" defTabSz="289605">
                <a:defRPr sz="700">
                  <a:solidFill>
                    <a:srgbClr val="806000"/>
                  </a:solidFill>
                  <a:latin typeface="微軟正黑體"/>
                  <a:ea typeface="微軟正黑體"/>
                  <a:cs typeface="微軟正黑體"/>
                  <a:sym typeface="微軟正黑體"/>
                </a:defRPr>
              </a:pPr>
              <a:r>
                <a:rPr sz="525">
                  <a:solidFill>
                    <a:srgbClr val="806000"/>
                  </a:solidFill>
                  <a:latin typeface="微軟正黑體"/>
                  <a:ea typeface="微軟正黑體"/>
                  <a:cs typeface="微軟正黑體"/>
                  <a:sym typeface="微軟正黑體"/>
                </a:rPr>
                <a:t>心理上、情緒上和生理上預備採取行動</a:t>
              </a:r>
            </a:p>
          </p:txBody>
        </p:sp>
      </p:grpSp>
      <p:grpSp>
        <p:nvGrpSpPr>
          <p:cNvPr id="2471" name="矩形 69"/>
          <p:cNvGrpSpPr/>
          <p:nvPr/>
        </p:nvGrpSpPr>
        <p:grpSpPr>
          <a:xfrm>
            <a:off x="3613915" y="3494341"/>
            <a:ext cx="547286" cy="565537"/>
            <a:chOff x="0" y="43346"/>
            <a:chExt cx="729714" cy="754048"/>
          </a:xfrm>
        </p:grpSpPr>
        <p:sp>
          <p:nvSpPr>
            <p:cNvPr id="2469" name="矩形"/>
            <p:cNvSpPr/>
            <p:nvPr/>
          </p:nvSpPr>
          <p:spPr>
            <a:xfrm>
              <a:off x="0" y="70715"/>
              <a:ext cx="729714" cy="699309"/>
            </a:xfrm>
            <a:prstGeom prst="rect">
              <a:avLst/>
            </a:prstGeom>
            <a:solidFill>
              <a:srgbClr val="FFF2CD"/>
            </a:solidFill>
            <a:ln w="12700" cap="flat">
              <a:noFill/>
              <a:miter lim="400000"/>
            </a:ln>
            <a:effectLst/>
          </p:spPr>
          <p:txBody>
            <a:bodyPr wrap="square" lIns="34289" tIns="34289" rIns="34289" bIns="34289" numCol="1" anchor="ctr">
              <a:noAutofit/>
            </a:bodyPr>
            <a:lstStyle/>
            <a:p>
              <a:pPr algn="ctr" defTabSz="289605">
                <a:defRPr sz="700">
                  <a:solidFill>
                    <a:srgbClr val="806000"/>
                  </a:solidFill>
                  <a:latin typeface="微軟正黑體"/>
                  <a:ea typeface="微軟正黑體"/>
                  <a:cs typeface="微軟正黑體"/>
                  <a:sym typeface="微軟正黑體"/>
                </a:defRPr>
              </a:pPr>
              <a:endParaRPr sz="525">
                <a:solidFill>
                  <a:srgbClr val="806000"/>
                </a:solidFill>
                <a:latin typeface="微軟正黑體"/>
                <a:ea typeface="微軟正黑體"/>
                <a:cs typeface="微軟正黑體"/>
                <a:sym typeface="微軟正黑體"/>
              </a:endParaRPr>
            </a:p>
          </p:txBody>
        </p:sp>
        <p:sp>
          <p:nvSpPr>
            <p:cNvPr id="2470" name="機械式的練習…"/>
            <p:cNvSpPr txBox="1"/>
            <p:nvPr/>
          </p:nvSpPr>
          <p:spPr>
            <a:xfrm>
              <a:off x="0" y="43346"/>
              <a:ext cx="729714" cy="75404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p>
              <a:pPr algn="ctr" defTabSz="289605">
                <a:defRPr sz="1100" b="1">
                  <a:solidFill>
                    <a:srgbClr val="806000"/>
                  </a:solidFill>
                  <a:latin typeface="微軟正黑體"/>
                  <a:ea typeface="微軟正黑體"/>
                  <a:cs typeface="微軟正黑體"/>
                  <a:sym typeface="微軟正黑體"/>
                </a:defRPr>
              </a:pPr>
              <a:r>
                <a:rPr sz="825" b="1">
                  <a:solidFill>
                    <a:srgbClr val="806000"/>
                  </a:solidFill>
                  <a:latin typeface="微軟正黑體"/>
                  <a:ea typeface="微軟正黑體"/>
                  <a:cs typeface="微軟正黑體"/>
                  <a:sym typeface="微軟正黑體"/>
                </a:rPr>
                <a:t>機械式的練習</a:t>
              </a:r>
              <a:endParaRPr sz="825" b="1">
                <a:solidFill>
                  <a:srgbClr val="FFFFFF"/>
                </a:solidFill>
                <a:latin typeface="微軟正黑體"/>
                <a:ea typeface="微軟正黑體"/>
                <a:cs typeface="微軟正黑體"/>
                <a:sym typeface="微軟正黑體"/>
              </a:endParaRPr>
            </a:p>
            <a:p>
              <a:pPr algn="ctr" defTabSz="289605">
                <a:defRPr sz="700">
                  <a:solidFill>
                    <a:srgbClr val="806000"/>
                  </a:solidFill>
                  <a:latin typeface="微軟正黑體"/>
                  <a:ea typeface="微軟正黑體"/>
                  <a:cs typeface="微軟正黑體"/>
                  <a:sym typeface="微軟正黑體"/>
                </a:defRPr>
              </a:pPr>
              <a:r>
                <a:rPr sz="525">
                  <a:solidFill>
                    <a:srgbClr val="806000"/>
                  </a:solidFill>
                  <a:latin typeface="微軟正黑體"/>
                  <a:ea typeface="微軟正黑體"/>
                  <a:cs typeface="微軟正黑體"/>
                  <a:sym typeface="微軟正黑體"/>
                </a:rPr>
                <a:t>以較高的效率，信心及熟練度來執行/操作技能</a:t>
              </a:r>
            </a:p>
          </p:txBody>
        </p:sp>
      </p:grpSp>
      <p:grpSp>
        <p:nvGrpSpPr>
          <p:cNvPr id="2474" name="矩形 70"/>
          <p:cNvGrpSpPr/>
          <p:nvPr/>
        </p:nvGrpSpPr>
        <p:grpSpPr>
          <a:xfrm>
            <a:off x="4194760" y="2582599"/>
            <a:ext cx="547287" cy="364859"/>
            <a:chOff x="-1" y="-1"/>
            <a:chExt cx="729715" cy="486477"/>
          </a:xfrm>
        </p:grpSpPr>
        <p:sp>
          <p:nvSpPr>
            <p:cNvPr id="2472" name="矩形"/>
            <p:cNvSpPr/>
            <p:nvPr/>
          </p:nvSpPr>
          <p:spPr>
            <a:xfrm>
              <a:off x="-1" y="-1"/>
              <a:ext cx="729715" cy="486477"/>
            </a:xfrm>
            <a:prstGeom prst="rect">
              <a:avLst/>
            </a:prstGeom>
            <a:solidFill>
              <a:srgbClr val="FFF9E7"/>
            </a:solidFill>
            <a:ln w="12700" cap="flat">
              <a:noFill/>
              <a:miter lim="400000"/>
            </a:ln>
            <a:effectLst/>
          </p:spPr>
          <p:txBody>
            <a:bodyPr wrap="square" lIns="34289" tIns="34289" rIns="34289" bIns="34289" numCol="1" anchor="ctr">
              <a:noAutofit/>
            </a:bodyPr>
            <a:lstStyle/>
            <a:p>
              <a:pPr defTabSz="289605">
                <a:defRPr>
                  <a:solidFill>
                    <a:srgbClr val="FFFFFF"/>
                  </a:solidFill>
                </a:defRPr>
              </a:pPr>
              <a:endParaRPr sz="1350">
                <a:solidFill>
                  <a:srgbClr val="FFFFFF"/>
                </a:solidFill>
              </a:endParaRPr>
            </a:p>
          </p:txBody>
        </p:sp>
        <p:sp>
          <p:nvSpPr>
            <p:cNvPr id="2473" name="預備採取行動：包括精神，生理和情感的準備"/>
            <p:cNvSpPr txBox="1"/>
            <p:nvPr/>
          </p:nvSpPr>
          <p:spPr>
            <a:xfrm>
              <a:off x="-1" y="35490"/>
              <a:ext cx="729715" cy="41549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defTabSz="386140">
                <a:defRPr sz="700">
                  <a:solidFill>
                    <a:srgbClr val="806000"/>
                  </a:solidFill>
                  <a:latin typeface="微軟正黑體"/>
                  <a:ea typeface="微軟正黑體"/>
                  <a:cs typeface="微軟正黑體"/>
                  <a:sym typeface="微軟正黑體"/>
                </a:defRPr>
              </a:lvl1pPr>
            </a:lstStyle>
            <a:p>
              <a:r>
                <a:rPr sz="525"/>
                <a:t>預備採取行動：包括精神，生理和情感的準備</a:t>
              </a:r>
            </a:p>
          </p:txBody>
        </p:sp>
      </p:grpSp>
      <p:grpSp>
        <p:nvGrpSpPr>
          <p:cNvPr id="2477" name="矩形 71"/>
          <p:cNvGrpSpPr/>
          <p:nvPr/>
        </p:nvGrpSpPr>
        <p:grpSpPr>
          <a:xfrm>
            <a:off x="4785367" y="2570545"/>
            <a:ext cx="706910" cy="392413"/>
            <a:chOff x="0" y="12710"/>
            <a:chExt cx="942545" cy="523216"/>
          </a:xfrm>
        </p:grpSpPr>
        <p:sp>
          <p:nvSpPr>
            <p:cNvPr id="2475" name="矩形"/>
            <p:cNvSpPr/>
            <p:nvPr/>
          </p:nvSpPr>
          <p:spPr>
            <a:xfrm>
              <a:off x="0" y="31081"/>
              <a:ext cx="942545" cy="486476"/>
            </a:xfrm>
            <a:prstGeom prst="rect">
              <a:avLst/>
            </a:prstGeom>
            <a:solidFill>
              <a:srgbClr val="FFF9E7"/>
            </a:solidFill>
            <a:ln w="12700" cap="flat">
              <a:noFill/>
              <a:miter lim="400000"/>
            </a:ln>
            <a:effectLst/>
          </p:spPr>
          <p:txBody>
            <a:bodyPr wrap="square" lIns="34289" tIns="34289" rIns="34289" bIns="34289" numCol="1" anchor="ctr">
              <a:noAutofit/>
            </a:bodyPr>
            <a:lstStyle/>
            <a:p>
              <a:pPr defTabSz="289605">
                <a:defRPr sz="700">
                  <a:solidFill>
                    <a:srgbClr val="806000"/>
                  </a:solidFill>
                  <a:latin typeface="微軟正黑體"/>
                  <a:ea typeface="微軟正黑體"/>
                  <a:cs typeface="微軟正黑體"/>
                  <a:sym typeface="微軟正黑體"/>
                </a:defRPr>
              </a:pPr>
              <a:endParaRPr sz="525">
                <a:solidFill>
                  <a:srgbClr val="806000"/>
                </a:solidFill>
                <a:latin typeface="微軟正黑體"/>
                <a:ea typeface="微軟正黑體"/>
                <a:cs typeface="微軟正黑體"/>
                <a:sym typeface="微軟正黑體"/>
              </a:endParaRPr>
            </a:p>
          </p:txBody>
        </p:sp>
        <p:sp>
          <p:nvSpPr>
            <p:cNvPr id="2476" name="開始，展現，說明，移往…..，著手進行，反應，回應，顯示，自願去做….."/>
            <p:cNvSpPr txBox="1"/>
            <p:nvPr/>
          </p:nvSpPr>
          <p:spPr>
            <a:xfrm>
              <a:off x="0" y="12710"/>
              <a:ext cx="942545" cy="52321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p>
              <a:pPr defTabSz="289605">
                <a:defRPr sz="700">
                  <a:solidFill>
                    <a:srgbClr val="806000"/>
                  </a:solidFill>
                  <a:latin typeface="微軟正黑體"/>
                  <a:ea typeface="微軟正黑體"/>
                  <a:cs typeface="微軟正黑體"/>
                  <a:sym typeface="微軟正黑體"/>
                </a:defRPr>
              </a:pPr>
              <a:r>
                <a:rPr sz="525">
                  <a:solidFill>
                    <a:srgbClr val="806000"/>
                  </a:solidFill>
                  <a:latin typeface="微軟正黑體"/>
                  <a:ea typeface="微軟正黑體"/>
                  <a:cs typeface="微軟正黑體"/>
                  <a:sym typeface="微軟正黑體"/>
                </a:rPr>
                <a:t>開始，展現，說明，移往…..，著手進行，反應，回應，顯示，自願去做…..</a:t>
              </a:r>
            </a:p>
          </p:txBody>
        </p:sp>
      </p:grpSp>
      <p:grpSp>
        <p:nvGrpSpPr>
          <p:cNvPr id="2480" name="矩形 72"/>
          <p:cNvGrpSpPr/>
          <p:nvPr/>
        </p:nvGrpSpPr>
        <p:grpSpPr>
          <a:xfrm>
            <a:off x="4194760" y="2988725"/>
            <a:ext cx="547287" cy="478877"/>
            <a:chOff x="-1" y="-1"/>
            <a:chExt cx="729715" cy="638501"/>
          </a:xfrm>
        </p:grpSpPr>
        <p:sp>
          <p:nvSpPr>
            <p:cNvPr id="2478" name="矩形"/>
            <p:cNvSpPr/>
            <p:nvPr/>
          </p:nvSpPr>
          <p:spPr>
            <a:xfrm>
              <a:off x="-1" y="-1"/>
              <a:ext cx="729715" cy="638501"/>
            </a:xfrm>
            <a:prstGeom prst="rect">
              <a:avLst/>
            </a:prstGeom>
            <a:solidFill>
              <a:srgbClr val="FFF5D9"/>
            </a:solidFill>
            <a:ln w="12700" cap="flat">
              <a:noFill/>
              <a:miter lim="400000"/>
            </a:ln>
            <a:effectLst/>
          </p:spPr>
          <p:txBody>
            <a:bodyPr wrap="square" lIns="34289" tIns="34289" rIns="34289" bIns="34289" numCol="1" anchor="ctr">
              <a:noAutofit/>
            </a:bodyPr>
            <a:lstStyle/>
            <a:p>
              <a:pPr defTabSz="289605">
                <a:defRPr>
                  <a:solidFill>
                    <a:srgbClr val="FFFFFF"/>
                  </a:solidFill>
                </a:defRPr>
              </a:pPr>
              <a:endParaRPr sz="1350">
                <a:solidFill>
                  <a:srgbClr val="FFFFFF"/>
                </a:solidFill>
              </a:endParaRPr>
            </a:p>
          </p:txBody>
        </p:sp>
        <p:sp>
          <p:nvSpPr>
            <p:cNvPr id="2479" name="了解執行任務所需的步驟：包括模仿和反覆試驗"/>
            <p:cNvSpPr txBox="1"/>
            <p:nvPr/>
          </p:nvSpPr>
          <p:spPr>
            <a:xfrm>
              <a:off x="-1" y="111503"/>
              <a:ext cx="729715" cy="41549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defTabSz="386140">
                <a:defRPr sz="700">
                  <a:solidFill>
                    <a:srgbClr val="806000"/>
                  </a:solidFill>
                  <a:latin typeface="微軟正黑體"/>
                  <a:ea typeface="微軟正黑體"/>
                  <a:cs typeface="微軟正黑體"/>
                  <a:sym typeface="微軟正黑體"/>
                </a:defRPr>
              </a:lvl1pPr>
            </a:lstStyle>
            <a:p>
              <a:r>
                <a:rPr sz="525"/>
                <a:t>了解執行任務所需的步驟：包括模仿和反覆試驗</a:t>
              </a:r>
            </a:p>
          </p:txBody>
        </p:sp>
      </p:grpSp>
      <p:grpSp>
        <p:nvGrpSpPr>
          <p:cNvPr id="2483" name="矩形 73"/>
          <p:cNvGrpSpPr/>
          <p:nvPr/>
        </p:nvGrpSpPr>
        <p:grpSpPr>
          <a:xfrm>
            <a:off x="4785367" y="2992172"/>
            <a:ext cx="706910" cy="478877"/>
            <a:chOff x="0" y="-1"/>
            <a:chExt cx="942545" cy="638501"/>
          </a:xfrm>
        </p:grpSpPr>
        <p:sp>
          <p:nvSpPr>
            <p:cNvPr id="2481" name="矩形"/>
            <p:cNvSpPr/>
            <p:nvPr/>
          </p:nvSpPr>
          <p:spPr>
            <a:xfrm>
              <a:off x="0" y="-1"/>
              <a:ext cx="942545" cy="638501"/>
            </a:xfrm>
            <a:prstGeom prst="rect">
              <a:avLst/>
            </a:prstGeom>
            <a:solidFill>
              <a:srgbClr val="FFF5D9"/>
            </a:solidFill>
            <a:ln w="12700" cap="flat">
              <a:noFill/>
              <a:miter lim="400000"/>
            </a:ln>
            <a:effectLst/>
          </p:spPr>
          <p:txBody>
            <a:bodyPr wrap="square" lIns="34289" tIns="34289" rIns="34289" bIns="34289" numCol="1" anchor="ctr">
              <a:noAutofit/>
            </a:bodyPr>
            <a:lstStyle/>
            <a:p>
              <a:pPr defTabSz="289605">
                <a:defRPr>
                  <a:solidFill>
                    <a:srgbClr val="FFFFFF"/>
                  </a:solidFill>
                </a:defRPr>
              </a:pPr>
              <a:endParaRPr sz="1350">
                <a:solidFill>
                  <a:srgbClr val="FFFFFF"/>
                </a:solidFill>
              </a:endParaRPr>
            </a:p>
          </p:txBody>
        </p:sp>
        <p:sp>
          <p:nvSpPr>
            <p:cNvPr id="2482" name="模仿，抄寫，跟隨，反應，重製，回應"/>
            <p:cNvSpPr txBox="1"/>
            <p:nvPr/>
          </p:nvSpPr>
          <p:spPr>
            <a:xfrm>
              <a:off x="0" y="165364"/>
              <a:ext cx="942545" cy="3077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defTabSz="386140">
                <a:defRPr sz="700">
                  <a:solidFill>
                    <a:srgbClr val="806000"/>
                  </a:solidFill>
                  <a:latin typeface="微軟正黑體"/>
                  <a:ea typeface="微軟正黑體"/>
                  <a:cs typeface="微軟正黑體"/>
                  <a:sym typeface="微軟正黑體"/>
                </a:defRPr>
              </a:lvl1pPr>
            </a:lstStyle>
            <a:p>
              <a:r>
                <a:rPr sz="525"/>
                <a:t>模仿，抄寫，跟隨，反應，重製，回應</a:t>
              </a:r>
            </a:p>
          </p:txBody>
        </p:sp>
      </p:grpSp>
      <p:grpSp>
        <p:nvGrpSpPr>
          <p:cNvPr id="2486" name="矩形 74"/>
          <p:cNvGrpSpPr/>
          <p:nvPr/>
        </p:nvGrpSpPr>
        <p:grpSpPr>
          <a:xfrm>
            <a:off x="4194760" y="3508870"/>
            <a:ext cx="547287" cy="524483"/>
            <a:chOff x="-1" y="0"/>
            <a:chExt cx="729715" cy="699308"/>
          </a:xfrm>
        </p:grpSpPr>
        <p:sp>
          <p:nvSpPr>
            <p:cNvPr id="2484" name="矩形"/>
            <p:cNvSpPr/>
            <p:nvPr/>
          </p:nvSpPr>
          <p:spPr>
            <a:xfrm>
              <a:off x="-1" y="0"/>
              <a:ext cx="729715" cy="699308"/>
            </a:xfrm>
            <a:prstGeom prst="rect">
              <a:avLst/>
            </a:prstGeom>
            <a:solidFill>
              <a:srgbClr val="FFF2CD"/>
            </a:solidFill>
            <a:ln w="12700" cap="flat">
              <a:noFill/>
              <a:miter lim="400000"/>
            </a:ln>
            <a:effectLst/>
          </p:spPr>
          <p:txBody>
            <a:bodyPr wrap="square" lIns="34289" tIns="34289" rIns="34289" bIns="34289" numCol="1" anchor="ctr">
              <a:noAutofit/>
            </a:bodyPr>
            <a:lstStyle/>
            <a:p>
              <a:pPr defTabSz="289605">
                <a:defRPr>
                  <a:solidFill>
                    <a:srgbClr val="FFFFFF"/>
                  </a:solidFill>
                </a:defRPr>
              </a:pPr>
              <a:endParaRPr sz="1350">
                <a:solidFill>
                  <a:srgbClr val="FFFFFF"/>
                </a:solidFill>
              </a:endParaRPr>
            </a:p>
          </p:txBody>
        </p:sp>
        <p:sp>
          <p:nvSpPr>
            <p:cNvPr id="2485" name="以習慣的模式執行或操作：具有一定的信心和熟練度"/>
            <p:cNvSpPr txBox="1"/>
            <p:nvPr/>
          </p:nvSpPr>
          <p:spPr>
            <a:xfrm>
              <a:off x="-1" y="88045"/>
              <a:ext cx="729715" cy="5232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defTabSz="386140">
                <a:defRPr sz="700">
                  <a:solidFill>
                    <a:srgbClr val="806000"/>
                  </a:solidFill>
                  <a:latin typeface="微軟正黑體"/>
                  <a:ea typeface="微軟正黑體"/>
                  <a:cs typeface="微軟正黑體"/>
                  <a:sym typeface="微軟正黑體"/>
                </a:defRPr>
              </a:lvl1pPr>
            </a:lstStyle>
            <a:p>
              <a:r>
                <a:rPr sz="525"/>
                <a:t>以習慣的模式執行或操作：具有一定的信心和熟練度</a:t>
              </a:r>
            </a:p>
          </p:txBody>
        </p:sp>
      </p:grpSp>
      <p:grpSp>
        <p:nvGrpSpPr>
          <p:cNvPr id="2489" name="矩形 75"/>
          <p:cNvGrpSpPr/>
          <p:nvPr/>
        </p:nvGrpSpPr>
        <p:grpSpPr>
          <a:xfrm>
            <a:off x="4781968" y="3499283"/>
            <a:ext cx="710306" cy="553996"/>
            <a:chOff x="0" y="19289"/>
            <a:chExt cx="947073" cy="738660"/>
          </a:xfrm>
        </p:grpSpPr>
        <p:sp>
          <p:nvSpPr>
            <p:cNvPr id="2487" name="矩形"/>
            <p:cNvSpPr/>
            <p:nvPr/>
          </p:nvSpPr>
          <p:spPr>
            <a:xfrm>
              <a:off x="0" y="38965"/>
              <a:ext cx="947073" cy="699308"/>
            </a:xfrm>
            <a:prstGeom prst="rect">
              <a:avLst/>
            </a:prstGeom>
            <a:solidFill>
              <a:srgbClr val="FFF2CD"/>
            </a:solidFill>
            <a:ln w="12700" cap="flat">
              <a:noFill/>
              <a:miter lim="400000"/>
            </a:ln>
            <a:effectLst/>
          </p:spPr>
          <p:txBody>
            <a:bodyPr wrap="square" lIns="34289" tIns="34289" rIns="34289" bIns="34289" numCol="1" anchor="ctr">
              <a:noAutofit/>
            </a:bodyPr>
            <a:lstStyle/>
            <a:p>
              <a:pPr defTabSz="289605">
                <a:defRPr>
                  <a:solidFill>
                    <a:srgbClr val="FFFFFF"/>
                  </a:solidFill>
                </a:defRPr>
              </a:pPr>
              <a:endParaRPr sz="1350">
                <a:solidFill>
                  <a:srgbClr val="FFFFFF"/>
                </a:solidFill>
              </a:endParaRPr>
            </a:p>
          </p:txBody>
        </p:sp>
        <p:sp>
          <p:nvSpPr>
            <p:cNvPr id="2488" name="組裝，校準，建造，拆卸，展示，緊固，修理，研磨，加熱，操作，測量，修補，混合，組織，繪製草圖"/>
            <p:cNvSpPr txBox="1"/>
            <p:nvPr/>
          </p:nvSpPr>
          <p:spPr>
            <a:xfrm>
              <a:off x="0" y="19289"/>
              <a:ext cx="947073" cy="7386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defTabSz="386140">
                <a:defRPr sz="700">
                  <a:solidFill>
                    <a:srgbClr val="806000"/>
                  </a:solidFill>
                  <a:latin typeface="微軟正黑體"/>
                  <a:ea typeface="微軟正黑體"/>
                  <a:cs typeface="微軟正黑體"/>
                  <a:sym typeface="微軟正黑體"/>
                </a:defRPr>
              </a:lvl1pPr>
            </a:lstStyle>
            <a:p>
              <a:r>
                <a:rPr sz="525"/>
                <a:t>組裝，校準，建造，拆卸，展示，緊固，修理，研磨，加熱，操作，測量，修補，混合，組織，繪製草圖</a:t>
              </a:r>
            </a:p>
          </p:txBody>
        </p:sp>
      </p:grpSp>
      <p:grpSp>
        <p:nvGrpSpPr>
          <p:cNvPr id="2492" name="矩形 76"/>
          <p:cNvGrpSpPr/>
          <p:nvPr/>
        </p:nvGrpSpPr>
        <p:grpSpPr>
          <a:xfrm>
            <a:off x="4194760" y="4074621"/>
            <a:ext cx="547287" cy="410465"/>
            <a:chOff x="-1" y="0"/>
            <a:chExt cx="729715" cy="547284"/>
          </a:xfrm>
        </p:grpSpPr>
        <p:sp>
          <p:nvSpPr>
            <p:cNvPr id="2490" name="矩形"/>
            <p:cNvSpPr/>
            <p:nvPr/>
          </p:nvSpPr>
          <p:spPr>
            <a:xfrm>
              <a:off x="-1" y="0"/>
              <a:ext cx="729715" cy="547284"/>
            </a:xfrm>
            <a:prstGeom prst="rect">
              <a:avLst/>
            </a:prstGeom>
            <a:solidFill>
              <a:srgbClr val="FFEEBD"/>
            </a:solidFill>
            <a:ln w="12700" cap="flat">
              <a:noFill/>
              <a:miter lim="400000"/>
            </a:ln>
            <a:effectLst/>
          </p:spPr>
          <p:txBody>
            <a:bodyPr wrap="square" lIns="34289" tIns="34289" rIns="34289" bIns="34289" numCol="1" anchor="ctr">
              <a:noAutofit/>
            </a:bodyPr>
            <a:lstStyle/>
            <a:p>
              <a:pPr defTabSz="289605">
                <a:defRPr>
                  <a:solidFill>
                    <a:srgbClr val="FFFFFF"/>
                  </a:solidFill>
                </a:defRPr>
              </a:pPr>
              <a:endParaRPr sz="1350">
                <a:solidFill>
                  <a:srgbClr val="FFFFFF"/>
                </a:solidFill>
              </a:endParaRPr>
            </a:p>
          </p:txBody>
        </p:sp>
        <p:sp>
          <p:nvSpPr>
            <p:cNvPr id="2491" name="涉及複雜動作形式的技能表現"/>
            <p:cNvSpPr txBox="1"/>
            <p:nvPr/>
          </p:nvSpPr>
          <p:spPr>
            <a:xfrm>
              <a:off x="-1" y="119754"/>
              <a:ext cx="729715" cy="3077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defTabSz="386140">
                <a:defRPr sz="700">
                  <a:solidFill>
                    <a:srgbClr val="806000"/>
                  </a:solidFill>
                  <a:latin typeface="微軟正黑體"/>
                  <a:ea typeface="微軟正黑體"/>
                  <a:cs typeface="微軟正黑體"/>
                  <a:sym typeface="微軟正黑體"/>
                </a:defRPr>
              </a:lvl1pPr>
            </a:lstStyle>
            <a:p>
              <a:r>
                <a:rPr sz="525"/>
                <a:t>涉及複雜動作形式的技能表現</a:t>
              </a:r>
            </a:p>
          </p:txBody>
        </p:sp>
      </p:grpSp>
      <p:grpSp>
        <p:nvGrpSpPr>
          <p:cNvPr id="2495" name="矩形 77"/>
          <p:cNvGrpSpPr/>
          <p:nvPr/>
        </p:nvGrpSpPr>
        <p:grpSpPr>
          <a:xfrm>
            <a:off x="4767028" y="4057510"/>
            <a:ext cx="706910" cy="410465"/>
            <a:chOff x="0" y="0"/>
            <a:chExt cx="942545" cy="547284"/>
          </a:xfrm>
        </p:grpSpPr>
        <p:sp>
          <p:nvSpPr>
            <p:cNvPr id="2493" name="矩形"/>
            <p:cNvSpPr/>
            <p:nvPr/>
          </p:nvSpPr>
          <p:spPr>
            <a:xfrm>
              <a:off x="0" y="0"/>
              <a:ext cx="942545" cy="547284"/>
            </a:xfrm>
            <a:prstGeom prst="rect">
              <a:avLst/>
            </a:prstGeom>
            <a:solidFill>
              <a:srgbClr val="FFEEBD"/>
            </a:solidFill>
            <a:ln w="12700" cap="flat">
              <a:noFill/>
              <a:miter lim="400000"/>
            </a:ln>
            <a:effectLst/>
          </p:spPr>
          <p:txBody>
            <a:bodyPr wrap="square" lIns="34289" tIns="34289" rIns="34289" bIns="34289" numCol="1" anchor="ctr">
              <a:noAutofit/>
            </a:bodyPr>
            <a:lstStyle/>
            <a:p>
              <a:pPr defTabSz="289605">
                <a:defRPr>
                  <a:solidFill>
                    <a:srgbClr val="FFFFFF"/>
                  </a:solidFill>
                </a:defRPr>
              </a:pPr>
              <a:endParaRPr sz="1350">
                <a:solidFill>
                  <a:srgbClr val="FFFFFF"/>
                </a:solidFill>
              </a:endParaRPr>
            </a:p>
          </p:txBody>
        </p:sp>
        <p:sp>
          <p:nvSpPr>
            <p:cNvPr id="2494" name="同上"/>
            <p:cNvSpPr txBox="1"/>
            <p:nvPr/>
          </p:nvSpPr>
          <p:spPr>
            <a:xfrm>
              <a:off x="0" y="173616"/>
              <a:ext cx="942545" cy="20005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defTabSz="386140">
                <a:defRPr sz="700">
                  <a:solidFill>
                    <a:srgbClr val="806000"/>
                  </a:solidFill>
                  <a:latin typeface="微軟正黑體"/>
                  <a:ea typeface="微軟正黑體"/>
                  <a:cs typeface="微軟正黑體"/>
                  <a:sym typeface="微軟正黑體"/>
                </a:defRPr>
              </a:lvl1pPr>
            </a:lstStyle>
            <a:p>
              <a:r>
                <a:rPr sz="525"/>
                <a:t>同上</a:t>
              </a:r>
            </a:p>
          </p:txBody>
        </p:sp>
      </p:grpSp>
      <p:grpSp>
        <p:nvGrpSpPr>
          <p:cNvPr id="2498" name="矩形 96"/>
          <p:cNvGrpSpPr/>
          <p:nvPr/>
        </p:nvGrpSpPr>
        <p:grpSpPr>
          <a:xfrm>
            <a:off x="3613915" y="4515972"/>
            <a:ext cx="547286" cy="357788"/>
            <a:chOff x="0" y="23093"/>
            <a:chExt cx="729714" cy="477049"/>
          </a:xfrm>
        </p:grpSpPr>
        <p:sp>
          <p:nvSpPr>
            <p:cNvPr id="2496" name="矩形"/>
            <p:cNvSpPr/>
            <p:nvPr/>
          </p:nvSpPr>
          <p:spPr>
            <a:xfrm>
              <a:off x="0" y="48785"/>
              <a:ext cx="729714" cy="425668"/>
            </a:xfrm>
            <a:prstGeom prst="rect">
              <a:avLst/>
            </a:prstGeom>
            <a:solidFill>
              <a:srgbClr val="FFE9AB"/>
            </a:solidFill>
            <a:ln w="12700" cap="flat">
              <a:noFill/>
              <a:miter lim="400000"/>
            </a:ln>
            <a:effectLst/>
          </p:spPr>
          <p:txBody>
            <a:bodyPr wrap="square" lIns="34289" tIns="34289" rIns="34289" bIns="34289" numCol="1" anchor="ctr">
              <a:noAutofit/>
            </a:bodyPr>
            <a:lstStyle/>
            <a:p>
              <a:pPr algn="ctr" defTabSz="289605">
                <a:defRPr sz="700">
                  <a:solidFill>
                    <a:srgbClr val="806000"/>
                  </a:solidFill>
                  <a:latin typeface="微軟正黑體"/>
                  <a:ea typeface="微軟正黑體"/>
                  <a:cs typeface="微軟正黑體"/>
                  <a:sym typeface="微軟正黑體"/>
                </a:defRPr>
              </a:pPr>
              <a:endParaRPr sz="525">
                <a:solidFill>
                  <a:srgbClr val="806000"/>
                </a:solidFill>
                <a:latin typeface="微軟正黑體"/>
                <a:ea typeface="微軟正黑體"/>
                <a:cs typeface="微軟正黑體"/>
                <a:sym typeface="微軟正黑體"/>
              </a:endParaRPr>
            </a:p>
          </p:txBody>
        </p:sp>
        <p:sp>
          <p:nvSpPr>
            <p:cNvPr id="2497" name="調整/調適…"/>
            <p:cNvSpPr txBox="1"/>
            <p:nvPr/>
          </p:nvSpPr>
          <p:spPr>
            <a:xfrm>
              <a:off x="0" y="23093"/>
              <a:ext cx="729714" cy="47704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p>
              <a:pPr algn="ctr" defTabSz="289605">
                <a:defRPr sz="1100" b="1">
                  <a:solidFill>
                    <a:srgbClr val="806000"/>
                  </a:solidFill>
                  <a:latin typeface="微軟正黑體"/>
                  <a:ea typeface="微軟正黑體"/>
                  <a:cs typeface="微軟正黑體"/>
                  <a:sym typeface="微軟正黑體"/>
                </a:defRPr>
              </a:pPr>
              <a:r>
                <a:rPr sz="825" b="1">
                  <a:solidFill>
                    <a:srgbClr val="806000"/>
                  </a:solidFill>
                  <a:latin typeface="微軟正黑體"/>
                  <a:ea typeface="微軟正黑體"/>
                  <a:cs typeface="微軟正黑體"/>
                  <a:sym typeface="微軟正黑體"/>
                </a:rPr>
                <a:t>調整/調適</a:t>
              </a:r>
              <a:endParaRPr sz="825" b="1">
                <a:solidFill>
                  <a:srgbClr val="FFFFFF"/>
                </a:solidFill>
                <a:latin typeface="微軟正黑體"/>
                <a:ea typeface="微軟正黑體"/>
                <a:cs typeface="微軟正黑體"/>
                <a:sym typeface="微軟正黑體"/>
              </a:endParaRPr>
            </a:p>
            <a:p>
              <a:pPr algn="ctr" defTabSz="289605">
                <a:defRPr sz="700">
                  <a:solidFill>
                    <a:srgbClr val="806000"/>
                  </a:solidFill>
                  <a:latin typeface="微軟正黑體"/>
                  <a:ea typeface="微軟正黑體"/>
                  <a:cs typeface="微軟正黑體"/>
                  <a:sym typeface="微軟正黑體"/>
                </a:defRPr>
              </a:pPr>
              <a:r>
                <a:rPr sz="525">
                  <a:solidFill>
                    <a:srgbClr val="806000"/>
                  </a:solidFill>
                  <a:latin typeface="微軟正黑體"/>
                  <a:ea typeface="微軟正黑體"/>
                  <a:cs typeface="微軟正黑體"/>
                  <a:sym typeface="微軟正黑體"/>
                </a:rPr>
                <a:t>調整技術來處理問題/情況</a:t>
              </a:r>
            </a:p>
          </p:txBody>
        </p:sp>
      </p:grpSp>
      <p:grpSp>
        <p:nvGrpSpPr>
          <p:cNvPr id="2501" name="矩形 97"/>
          <p:cNvGrpSpPr/>
          <p:nvPr/>
        </p:nvGrpSpPr>
        <p:grpSpPr>
          <a:xfrm>
            <a:off x="4194761" y="4526354"/>
            <a:ext cx="547286" cy="319252"/>
            <a:chOff x="0" y="4335"/>
            <a:chExt cx="729714" cy="425668"/>
          </a:xfrm>
        </p:grpSpPr>
        <p:sp>
          <p:nvSpPr>
            <p:cNvPr id="2499" name="矩形"/>
            <p:cNvSpPr/>
            <p:nvPr/>
          </p:nvSpPr>
          <p:spPr>
            <a:xfrm>
              <a:off x="0" y="4335"/>
              <a:ext cx="729714" cy="425668"/>
            </a:xfrm>
            <a:prstGeom prst="rect">
              <a:avLst/>
            </a:prstGeom>
            <a:solidFill>
              <a:srgbClr val="FFE9AB"/>
            </a:solidFill>
            <a:ln w="12700" cap="flat">
              <a:noFill/>
              <a:miter lim="400000"/>
            </a:ln>
            <a:effectLst/>
          </p:spPr>
          <p:txBody>
            <a:bodyPr wrap="square" lIns="34289" tIns="34289" rIns="34289" bIns="34289" numCol="1" anchor="ctr">
              <a:noAutofit/>
            </a:bodyPr>
            <a:lstStyle/>
            <a:p>
              <a:pPr defTabSz="289605">
                <a:defRPr sz="700">
                  <a:solidFill>
                    <a:srgbClr val="806000"/>
                  </a:solidFill>
                  <a:latin typeface="微軟正黑體"/>
                  <a:ea typeface="微軟正黑體"/>
                  <a:cs typeface="微軟正黑體"/>
                  <a:sym typeface="微軟正黑體"/>
                </a:defRPr>
              </a:pPr>
              <a:endParaRPr sz="525">
                <a:solidFill>
                  <a:srgbClr val="806000"/>
                </a:solidFill>
                <a:latin typeface="微軟正黑體"/>
                <a:ea typeface="微軟正黑體"/>
                <a:cs typeface="微軟正黑體"/>
                <a:sym typeface="微軟正黑體"/>
              </a:endParaRPr>
            </a:p>
          </p:txBody>
        </p:sp>
        <p:sp>
          <p:nvSpPr>
            <p:cNvPr id="2500" name="修改動作模式以解決問題或新情況"/>
            <p:cNvSpPr txBox="1"/>
            <p:nvPr/>
          </p:nvSpPr>
          <p:spPr>
            <a:xfrm>
              <a:off x="0" y="9422"/>
              <a:ext cx="729714" cy="41549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defTabSz="386140">
                <a:defRPr sz="700">
                  <a:solidFill>
                    <a:srgbClr val="806000"/>
                  </a:solidFill>
                  <a:latin typeface="微軟正黑體"/>
                  <a:ea typeface="微軟正黑體"/>
                  <a:cs typeface="微軟正黑體"/>
                  <a:sym typeface="微軟正黑體"/>
                </a:defRPr>
              </a:lvl1pPr>
            </a:lstStyle>
            <a:p>
              <a:r>
                <a:rPr sz="525"/>
                <a:t>修改動作模式以解決問題或新情況</a:t>
              </a:r>
            </a:p>
          </p:txBody>
        </p:sp>
      </p:grpSp>
      <p:grpSp>
        <p:nvGrpSpPr>
          <p:cNvPr id="2504" name="矩形 98"/>
          <p:cNvGrpSpPr/>
          <p:nvPr/>
        </p:nvGrpSpPr>
        <p:grpSpPr>
          <a:xfrm>
            <a:off x="4785367" y="4534967"/>
            <a:ext cx="706910" cy="319252"/>
            <a:chOff x="0" y="4335"/>
            <a:chExt cx="942545" cy="425668"/>
          </a:xfrm>
        </p:grpSpPr>
        <p:sp>
          <p:nvSpPr>
            <p:cNvPr id="2502" name="矩形"/>
            <p:cNvSpPr/>
            <p:nvPr/>
          </p:nvSpPr>
          <p:spPr>
            <a:xfrm>
              <a:off x="0" y="4335"/>
              <a:ext cx="942545" cy="425668"/>
            </a:xfrm>
            <a:prstGeom prst="rect">
              <a:avLst/>
            </a:prstGeom>
            <a:solidFill>
              <a:srgbClr val="FFE9AB"/>
            </a:solidFill>
            <a:ln w="12700" cap="flat">
              <a:noFill/>
              <a:miter lim="400000"/>
            </a:ln>
            <a:effectLst/>
          </p:spPr>
          <p:txBody>
            <a:bodyPr wrap="square" lIns="34289" tIns="34289" rIns="34289" bIns="34289" numCol="1" anchor="ctr">
              <a:noAutofit/>
            </a:bodyPr>
            <a:lstStyle/>
            <a:p>
              <a:pPr defTabSz="289605">
                <a:defRPr>
                  <a:solidFill>
                    <a:srgbClr val="FFFFFF"/>
                  </a:solidFill>
                </a:defRPr>
              </a:pPr>
              <a:endParaRPr sz="1350">
                <a:solidFill>
                  <a:srgbClr val="FFFFFF"/>
                </a:solidFill>
              </a:endParaRPr>
            </a:p>
          </p:txBody>
        </p:sp>
        <p:sp>
          <p:nvSpPr>
            <p:cNvPr id="2503" name="調整，變更，變化，重新安排，重組，修改，改變"/>
            <p:cNvSpPr txBox="1"/>
            <p:nvPr/>
          </p:nvSpPr>
          <p:spPr>
            <a:xfrm>
              <a:off x="0" y="9422"/>
              <a:ext cx="942545" cy="41549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defTabSz="386140">
                <a:defRPr sz="700">
                  <a:solidFill>
                    <a:srgbClr val="806000"/>
                  </a:solidFill>
                  <a:latin typeface="微軟正黑體"/>
                  <a:ea typeface="微軟正黑體"/>
                  <a:cs typeface="微軟正黑體"/>
                  <a:sym typeface="微軟正黑體"/>
                </a:defRPr>
              </a:lvl1pPr>
            </a:lstStyle>
            <a:p>
              <a:r>
                <a:rPr sz="525"/>
                <a:t>調整，變更，變化，重新安排，重組，修改，改變</a:t>
              </a:r>
            </a:p>
          </p:txBody>
        </p:sp>
      </p:grpSp>
      <p:grpSp>
        <p:nvGrpSpPr>
          <p:cNvPr id="2507" name="矩形 99"/>
          <p:cNvGrpSpPr/>
          <p:nvPr/>
        </p:nvGrpSpPr>
        <p:grpSpPr>
          <a:xfrm>
            <a:off x="3613914" y="4897206"/>
            <a:ext cx="547287" cy="456074"/>
            <a:chOff x="-1" y="-1"/>
            <a:chExt cx="729715" cy="608097"/>
          </a:xfrm>
        </p:grpSpPr>
        <p:sp>
          <p:nvSpPr>
            <p:cNvPr id="2505" name="矩形"/>
            <p:cNvSpPr/>
            <p:nvPr/>
          </p:nvSpPr>
          <p:spPr>
            <a:xfrm>
              <a:off x="-1" y="-1"/>
              <a:ext cx="729715" cy="608097"/>
            </a:xfrm>
            <a:prstGeom prst="rect">
              <a:avLst/>
            </a:prstGeom>
            <a:solidFill>
              <a:srgbClr val="FFE699"/>
            </a:solidFill>
            <a:ln w="12700" cap="flat">
              <a:noFill/>
              <a:miter lim="400000"/>
            </a:ln>
            <a:effectLst/>
          </p:spPr>
          <p:txBody>
            <a:bodyPr wrap="square" lIns="34289" tIns="34289" rIns="34289" bIns="34289" numCol="1" anchor="ctr">
              <a:noAutofit/>
            </a:bodyPr>
            <a:lstStyle/>
            <a:p>
              <a:pPr defTabSz="289605">
                <a:defRPr sz="700">
                  <a:solidFill>
                    <a:srgbClr val="806000"/>
                  </a:solidFill>
                  <a:latin typeface="微軟正黑體"/>
                  <a:ea typeface="微軟正黑體"/>
                  <a:cs typeface="微軟正黑體"/>
                  <a:sym typeface="微軟正黑體"/>
                </a:defRPr>
              </a:pPr>
              <a:endParaRPr sz="525">
                <a:solidFill>
                  <a:srgbClr val="806000"/>
                </a:solidFill>
                <a:latin typeface="微軟正黑體"/>
                <a:ea typeface="微軟正黑體"/>
                <a:cs typeface="微軟正黑體"/>
                <a:sym typeface="微軟正黑體"/>
              </a:endParaRPr>
            </a:p>
          </p:txBody>
        </p:sp>
        <p:sp>
          <p:nvSpPr>
            <p:cNvPr id="2506" name="創新/創造…"/>
            <p:cNvSpPr txBox="1"/>
            <p:nvPr/>
          </p:nvSpPr>
          <p:spPr>
            <a:xfrm>
              <a:off x="-1" y="65523"/>
              <a:ext cx="729715" cy="47704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p>
              <a:pPr algn="ctr" defTabSz="289605">
                <a:defRPr sz="1100" b="1">
                  <a:solidFill>
                    <a:srgbClr val="806000"/>
                  </a:solidFill>
                  <a:latin typeface="微軟正黑體"/>
                  <a:ea typeface="微軟正黑體"/>
                  <a:cs typeface="微軟正黑體"/>
                  <a:sym typeface="微軟正黑體"/>
                </a:defRPr>
              </a:pPr>
              <a:r>
                <a:rPr sz="825" b="1">
                  <a:solidFill>
                    <a:srgbClr val="806000"/>
                  </a:solidFill>
                  <a:latin typeface="微軟正黑體"/>
                  <a:ea typeface="微軟正黑體"/>
                  <a:cs typeface="微軟正黑體"/>
                  <a:sym typeface="微軟正黑體"/>
                </a:rPr>
                <a:t>創新/創造</a:t>
              </a:r>
              <a:endParaRPr sz="825" b="1">
                <a:solidFill>
                  <a:srgbClr val="FFFFFF"/>
                </a:solidFill>
                <a:latin typeface="微軟正黑體"/>
                <a:ea typeface="微軟正黑體"/>
                <a:cs typeface="微軟正黑體"/>
                <a:sym typeface="微軟正黑體"/>
              </a:endParaRPr>
            </a:p>
            <a:p>
              <a:pPr defTabSz="289605">
                <a:defRPr sz="700">
                  <a:solidFill>
                    <a:srgbClr val="806000"/>
                  </a:solidFill>
                  <a:latin typeface="微軟正黑體"/>
                  <a:ea typeface="微軟正黑體"/>
                  <a:cs typeface="微軟正黑體"/>
                  <a:sym typeface="微軟正黑體"/>
                </a:defRPr>
              </a:pPr>
              <a:r>
                <a:rPr sz="525">
                  <a:solidFill>
                    <a:srgbClr val="806000"/>
                  </a:solidFill>
                  <a:latin typeface="微軟正黑體"/>
                  <a:ea typeface="微軟正黑體"/>
                  <a:cs typeface="微軟正黑體"/>
                  <a:sym typeface="微軟正黑體"/>
                </a:rPr>
                <a:t>為特定情況創建新的模式</a:t>
              </a:r>
            </a:p>
          </p:txBody>
        </p:sp>
      </p:grpSp>
      <p:grpSp>
        <p:nvGrpSpPr>
          <p:cNvPr id="2510" name="矩形 100"/>
          <p:cNvGrpSpPr/>
          <p:nvPr/>
        </p:nvGrpSpPr>
        <p:grpSpPr>
          <a:xfrm>
            <a:off x="4190449" y="4878307"/>
            <a:ext cx="547286" cy="473204"/>
            <a:chOff x="0" y="16001"/>
            <a:chExt cx="729714" cy="630937"/>
          </a:xfrm>
        </p:grpSpPr>
        <p:sp>
          <p:nvSpPr>
            <p:cNvPr id="2508" name="矩形"/>
            <p:cNvSpPr/>
            <p:nvPr/>
          </p:nvSpPr>
          <p:spPr>
            <a:xfrm>
              <a:off x="0" y="27421"/>
              <a:ext cx="729714" cy="608096"/>
            </a:xfrm>
            <a:prstGeom prst="rect">
              <a:avLst/>
            </a:prstGeom>
            <a:solidFill>
              <a:srgbClr val="FFE699"/>
            </a:solidFill>
            <a:ln w="12700" cap="flat">
              <a:noFill/>
              <a:miter lim="400000"/>
            </a:ln>
            <a:effectLst/>
          </p:spPr>
          <p:txBody>
            <a:bodyPr wrap="square" lIns="34289" tIns="34289" rIns="34289" bIns="34289" numCol="1" anchor="ctr">
              <a:noAutofit/>
            </a:bodyPr>
            <a:lstStyle/>
            <a:p>
              <a:pPr defTabSz="289605">
                <a:defRPr>
                  <a:solidFill>
                    <a:srgbClr val="FFFFFF"/>
                  </a:solidFill>
                </a:defRPr>
              </a:pPr>
              <a:endParaRPr sz="1350">
                <a:solidFill>
                  <a:srgbClr val="FFFFFF"/>
                </a:solidFill>
              </a:endParaRPr>
            </a:p>
          </p:txBody>
        </p:sp>
        <p:sp>
          <p:nvSpPr>
            <p:cNvPr id="2509" name="創新動作模式以解決問題或新情況;將已習得的技能融入在新的任務中。"/>
            <p:cNvSpPr txBox="1"/>
            <p:nvPr/>
          </p:nvSpPr>
          <p:spPr>
            <a:xfrm>
              <a:off x="0" y="16001"/>
              <a:ext cx="729714" cy="6309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p>
              <a:pPr defTabSz="289605">
                <a:defRPr sz="700">
                  <a:solidFill>
                    <a:srgbClr val="806000"/>
                  </a:solidFill>
                  <a:latin typeface="微軟正黑體"/>
                  <a:ea typeface="微軟正黑體"/>
                  <a:cs typeface="微軟正黑體"/>
                  <a:sym typeface="微軟正黑體"/>
                </a:defRPr>
              </a:pPr>
              <a:r>
                <a:rPr sz="525">
                  <a:solidFill>
                    <a:srgbClr val="806000"/>
                  </a:solidFill>
                  <a:latin typeface="微軟正黑體"/>
                  <a:ea typeface="微軟正黑體"/>
                  <a:cs typeface="微軟正黑體"/>
                  <a:sym typeface="微軟正黑體"/>
                </a:rPr>
                <a:t>創新動作模式以解決問題或新情況;將已習得的技能融入在新的任務中。</a:t>
              </a:r>
            </a:p>
          </p:txBody>
        </p:sp>
      </p:grpSp>
      <p:grpSp>
        <p:nvGrpSpPr>
          <p:cNvPr id="2513" name="矩形 101"/>
          <p:cNvGrpSpPr/>
          <p:nvPr/>
        </p:nvGrpSpPr>
        <p:grpSpPr>
          <a:xfrm>
            <a:off x="4778158" y="4888642"/>
            <a:ext cx="706910" cy="473204"/>
            <a:chOff x="0" y="16001"/>
            <a:chExt cx="942545" cy="630937"/>
          </a:xfrm>
        </p:grpSpPr>
        <p:sp>
          <p:nvSpPr>
            <p:cNvPr id="2511" name="矩形"/>
            <p:cNvSpPr/>
            <p:nvPr/>
          </p:nvSpPr>
          <p:spPr>
            <a:xfrm>
              <a:off x="0" y="27421"/>
              <a:ext cx="942545" cy="608096"/>
            </a:xfrm>
            <a:prstGeom prst="rect">
              <a:avLst/>
            </a:prstGeom>
            <a:solidFill>
              <a:srgbClr val="FFE699"/>
            </a:solidFill>
            <a:ln w="12700" cap="flat">
              <a:noFill/>
              <a:miter lim="400000"/>
            </a:ln>
            <a:effectLst/>
          </p:spPr>
          <p:txBody>
            <a:bodyPr wrap="square" lIns="34289" tIns="34289" rIns="34289" bIns="34289" numCol="1" anchor="ctr">
              <a:noAutofit/>
            </a:bodyPr>
            <a:lstStyle/>
            <a:p>
              <a:pPr defTabSz="289605">
                <a:defRPr>
                  <a:solidFill>
                    <a:srgbClr val="FFFFFF"/>
                  </a:solidFill>
                </a:defRPr>
              </a:pPr>
              <a:endParaRPr sz="1350">
                <a:solidFill>
                  <a:srgbClr val="FFFFFF"/>
                </a:solidFill>
              </a:endParaRPr>
            </a:p>
          </p:txBody>
        </p:sp>
        <p:sp>
          <p:nvSpPr>
            <p:cNvPr id="2512" name="新安排，新建造，新組合，新組成/創作，新建構，新創造，新設計，新發起，新製造，新發明/編造"/>
            <p:cNvSpPr txBox="1"/>
            <p:nvPr/>
          </p:nvSpPr>
          <p:spPr>
            <a:xfrm>
              <a:off x="0" y="16001"/>
              <a:ext cx="942545" cy="6309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p>
              <a:pPr defTabSz="289605">
                <a:defRPr sz="700">
                  <a:solidFill>
                    <a:srgbClr val="806000"/>
                  </a:solidFill>
                  <a:latin typeface="微軟正黑體"/>
                  <a:ea typeface="微軟正黑體"/>
                  <a:cs typeface="微軟正黑體"/>
                  <a:sym typeface="微軟正黑體"/>
                </a:defRPr>
              </a:pPr>
              <a:r>
                <a:rPr sz="525">
                  <a:solidFill>
                    <a:srgbClr val="806000"/>
                  </a:solidFill>
                  <a:latin typeface="微軟正黑體"/>
                  <a:ea typeface="微軟正黑體"/>
                  <a:cs typeface="微軟正黑體"/>
                  <a:sym typeface="微軟正黑體"/>
                </a:rPr>
                <a:t>新安排，新建造，新組合，新組成/創作，新建構，新創造，新設計，新發起，新製造，新發明/編造</a:t>
              </a:r>
            </a:p>
          </p:txBody>
        </p:sp>
      </p:grpSp>
      <p:grpSp>
        <p:nvGrpSpPr>
          <p:cNvPr id="2516" name="矩形 102"/>
          <p:cNvGrpSpPr/>
          <p:nvPr/>
        </p:nvGrpSpPr>
        <p:grpSpPr>
          <a:xfrm>
            <a:off x="3613915" y="2949949"/>
            <a:ext cx="547286" cy="565537"/>
            <a:chOff x="0" y="43344"/>
            <a:chExt cx="729714" cy="754048"/>
          </a:xfrm>
        </p:grpSpPr>
        <p:sp>
          <p:nvSpPr>
            <p:cNvPr id="2514" name="矩形"/>
            <p:cNvSpPr/>
            <p:nvPr/>
          </p:nvSpPr>
          <p:spPr>
            <a:xfrm>
              <a:off x="0" y="101119"/>
              <a:ext cx="729714" cy="638500"/>
            </a:xfrm>
            <a:prstGeom prst="rect">
              <a:avLst/>
            </a:prstGeom>
            <a:solidFill>
              <a:srgbClr val="FFF5D9"/>
            </a:solidFill>
            <a:ln w="12700" cap="flat">
              <a:noFill/>
              <a:miter lim="400000"/>
            </a:ln>
            <a:effectLst/>
          </p:spPr>
          <p:txBody>
            <a:bodyPr wrap="square" lIns="34289" tIns="34289" rIns="34289" bIns="34289" numCol="1" anchor="ctr">
              <a:noAutofit/>
            </a:bodyPr>
            <a:lstStyle/>
            <a:p>
              <a:pPr algn="ctr" defTabSz="289605">
                <a:defRPr>
                  <a:solidFill>
                    <a:srgbClr val="FFFFFF"/>
                  </a:solidFill>
                </a:defRPr>
              </a:pPr>
              <a:endParaRPr sz="1350">
                <a:solidFill>
                  <a:srgbClr val="FFFFFF"/>
                </a:solidFill>
              </a:endParaRPr>
            </a:p>
          </p:txBody>
        </p:sp>
        <p:sp>
          <p:nvSpPr>
            <p:cNvPr id="2515" name="指導下的回應…"/>
            <p:cNvSpPr txBox="1"/>
            <p:nvPr/>
          </p:nvSpPr>
          <p:spPr>
            <a:xfrm>
              <a:off x="0" y="43344"/>
              <a:ext cx="729714" cy="75404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p>
              <a:pPr algn="ctr" defTabSz="289605">
                <a:defRPr sz="1100" b="1">
                  <a:solidFill>
                    <a:srgbClr val="806000"/>
                  </a:solidFill>
                  <a:latin typeface="微軟正黑體"/>
                  <a:ea typeface="微軟正黑體"/>
                  <a:cs typeface="微軟正黑體"/>
                  <a:sym typeface="微軟正黑體"/>
                </a:defRPr>
              </a:pPr>
              <a:r>
                <a:rPr sz="825" b="1" dirty="0" err="1">
                  <a:solidFill>
                    <a:srgbClr val="806000"/>
                  </a:solidFill>
                  <a:latin typeface="微軟正黑體"/>
                  <a:ea typeface="微軟正黑體"/>
                  <a:cs typeface="微軟正黑體"/>
                  <a:sym typeface="微軟正黑體"/>
                </a:rPr>
                <a:t>指導下的回應</a:t>
              </a:r>
              <a:endParaRPr sz="825" b="1" dirty="0">
                <a:solidFill>
                  <a:srgbClr val="FFFFFF"/>
                </a:solidFill>
                <a:latin typeface="微軟正黑體"/>
                <a:ea typeface="微軟正黑體"/>
                <a:cs typeface="微軟正黑體"/>
                <a:sym typeface="微軟正黑體"/>
              </a:endParaRPr>
            </a:p>
            <a:p>
              <a:pPr algn="ctr" defTabSz="289605">
                <a:defRPr sz="700">
                  <a:solidFill>
                    <a:srgbClr val="806000"/>
                  </a:solidFill>
                  <a:latin typeface="微軟正黑體"/>
                  <a:ea typeface="微軟正黑體"/>
                  <a:cs typeface="微軟正黑體"/>
                  <a:sym typeface="微軟正黑體"/>
                </a:defRPr>
              </a:pPr>
              <a:r>
                <a:rPr sz="525" dirty="0" err="1">
                  <a:solidFill>
                    <a:srgbClr val="806000"/>
                  </a:solidFill>
                  <a:latin typeface="微軟正黑體"/>
                  <a:ea typeface="微軟正黑體"/>
                  <a:cs typeface="微軟正黑體"/>
                  <a:sym typeface="微軟正黑體"/>
                </a:rPr>
                <a:t>通常是以單一的步驟來模仿和練習技能</a:t>
              </a:r>
              <a:r>
                <a:rPr sz="525" dirty="0">
                  <a:solidFill>
                    <a:srgbClr val="806000"/>
                  </a:solidFill>
                  <a:latin typeface="微軟正黑體"/>
                  <a:ea typeface="微軟正黑體"/>
                  <a:cs typeface="微軟正黑體"/>
                  <a:sym typeface="微軟正黑體"/>
                </a:rPr>
                <a:t> </a:t>
              </a:r>
            </a:p>
          </p:txBody>
        </p:sp>
      </p:grpSp>
      <p:grpSp>
        <p:nvGrpSpPr>
          <p:cNvPr id="2519" name="矩形 103"/>
          <p:cNvGrpSpPr/>
          <p:nvPr/>
        </p:nvGrpSpPr>
        <p:grpSpPr>
          <a:xfrm>
            <a:off x="3613915" y="4044924"/>
            <a:ext cx="547286" cy="484746"/>
            <a:chOff x="0" y="40057"/>
            <a:chExt cx="729714" cy="646326"/>
          </a:xfrm>
        </p:grpSpPr>
        <p:sp>
          <p:nvSpPr>
            <p:cNvPr id="2517" name="矩形"/>
            <p:cNvSpPr/>
            <p:nvPr/>
          </p:nvSpPr>
          <p:spPr>
            <a:xfrm>
              <a:off x="0" y="89577"/>
              <a:ext cx="729714" cy="547284"/>
            </a:xfrm>
            <a:prstGeom prst="rect">
              <a:avLst/>
            </a:prstGeom>
            <a:solidFill>
              <a:srgbClr val="FFEEBD"/>
            </a:solidFill>
            <a:ln w="12700" cap="flat">
              <a:noFill/>
              <a:miter lim="400000"/>
            </a:ln>
            <a:effectLst/>
          </p:spPr>
          <p:txBody>
            <a:bodyPr wrap="square" lIns="34289" tIns="34289" rIns="34289" bIns="34289" numCol="1" anchor="ctr">
              <a:noAutofit/>
            </a:bodyPr>
            <a:lstStyle/>
            <a:p>
              <a:pPr algn="ctr" defTabSz="289605">
                <a:defRPr sz="700">
                  <a:solidFill>
                    <a:srgbClr val="806000"/>
                  </a:solidFill>
                  <a:latin typeface="微軟正黑體"/>
                  <a:ea typeface="微軟正黑體"/>
                  <a:cs typeface="微軟正黑體"/>
                  <a:sym typeface="微軟正黑體"/>
                </a:defRPr>
              </a:pPr>
              <a:endParaRPr sz="525">
                <a:solidFill>
                  <a:srgbClr val="806000"/>
                </a:solidFill>
                <a:latin typeface="微軟正黑體"/>
                <a:ea typeface="微軟正黑體"/>
                <a:cs typeface="微軟正黑體"/>
                <a:sym typeface="微軟正黑體"/>
              </a:endParaRPr>
            </a:p>
          </p:txBody>
        </p:sp>
        <p:sp>
          <p:nvSpPr>
            <p:cNvPr id="2518" name="複雜的…"/>
            <p:cNvSpPr txBox="1"/>
            <p:nvPr/>
          </p:nvSpPr>
          <p:spPr>
            <a:xfrm>
              <a:off x="0" y="40057"/>
              <a:ext cx="729714" cy="6463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p>
              <a:pPr algn="ctr" defTabSz="289605">
                <a:defRPr sz="1100" b="1">
                  <a:solidFill>
                    <a:srgbClr val="806000"/>
                  </a:solidFill>
                  <a:latin typeface="微軟正黑體"/>
                  <a:ea typeface="微軟正黑體"/>
                  <a:cs typeface="微軟正黑體"/>
                  <a:sym typeface="微軟正黑體"/>
                </a:defRPr>
              </a:pPr>
              <a:r>
                <a:rPr sz="825" b="1" dirty="0" err="1">
                  <a:solidFill>
                    <a:srgbClr val="806000"/>
                  </a:solidFill>
                  <a:latin typeface="微軟正黑體"/>
                  <a:ea typeface="微軟正黑體"/>
                  <a:cs typeface="微軟正黑體"/>
                  <a:sym typeface="微軟正黑體"/>
                </a:rPr>
                <a:t>複雜的</a:t>
              </a:r>
              <a:endParaRPr sz="825" b="1" dirty="0">
                <a:solidFill>
                  <a:srgbClr val="806000"/>
                </a:solidFill>
                <a:latin typeface="微軟正黑體"/>
                <a:ea typeface="微軟正黑體"/>
                <a:cs typeface="微軟正黑體"/>
                <a:sym typeface="微軟正黑體"/>
              </a:endParaRPr>
            </a:p>
            <a:p>
              <a:pPr algn="ctr" defTabSz="289605">
                <a:defRPr sz="1100" b="1">
                  <a:solidFill>
                    <a:srgbClr val="806000"/>
                  </a:solidFill>
                  <a:latin typeface="微軟正黑體"/>
                  <a:ea typeface="微軟正黑體"/>
                  <a:cs typeface="微軟正黑體"/>
                  <a:sym typeface="微軟正黑體"/>
                </a:defRPr>
              </a:pPr>
              <a:r>
                <a:rPr sz="825" b="1" dirty="0" err="1">
                  <a:solidFill>
                    <a:srgbClr val="806000"/>
                  </a:solidFill>
                  <a:latin typeface="微軟正黑體"/>
                  <a:ea typeface="微軟正黑體"/>
                  <a:cs typeface="微軟正黑體"/>
                  <a:sym typeface="微軟正黑體"/>
                </a:rPr>
                <a:t>外顯反應</a:t>
              </a:r>
              <a:endParaRPr sz="825" b="1" dirty="0">
                <a:solidFill>
                  <a:srgbClr val="FFFFFF"/>
                </a:solidFill>
                <a:latin typeface="微軟正黑體"/>
                <a:ea typeface="微軟正黑體"/>
                <a:cs typeface="微軟正黑體"/>
                <a:sym typeface="微軟正黑體"/>
              </a:endParaRPr>
            </a:p>
            <a:p>
              <a:pPr algn="ctr" defTabSz="289605">
                <a:defRPr sz="700">
                  <a:solidFill>
                    <a:srgbClr val="806000"/>
                  </a:solidFill>
                  <a:latin typeface="微軟正黑體"/>
                  <a:ea typeface="微軟正黑體"/>
                  <a:cs typeface="微軟正黑體"/>
                  <a:sym typeface="微軟正黑體"/>
                </a:defRPr>
              </a:pPr>
              <a:r>
                <a:rPr sz="525" dirty="0" err="1">
                  <a:solidFill>
                    <a:srgbClr val="806000"/>
                  </a:solidFill>
                  <a:latin typeface="微軟正黑體"/>
                  <a:ea typeface="微軟正黑體"/>
                  <a:cs typeface="微軟正黑體"/>
                  <a:sym typeface="微軟正黑體"/>
                </a:rPr>
                <a:t>自動地執行</a:t>
              </a:r>
              <a:r>
                <a:rPr sz="525" dirty="0">
                  <a:solidFill>
                    <a:srgbClr val="806000"/>
                  </a:solidFill>
                  <a:latin typeface="微軟正黑體"/>
                  <a:ea typeface="微軟正黑體"/>
                  <a:cs typeface="微軟正黑體"/>
                  <a:sym typeface="微軟正黑體"/>
                </a:rPr>
                <a:t>/</a:t>
              </a:r>
              <a:r>
                <a:rPr sz="525" dirty="0" err="1">
                  <a:solidFill>
                    <a:srgbClr val="806000"/>
                  </a:solidFill>
                  <a:latin typeface="微軟正黑體"/>
                  <a:ea typeface="微軟正黑體"/>
                  <a:cs typeface="微軟正黑體"/>
                  <a:sym typeface="微軟正黑體"/>
                </a:rPr>
                <a:t>操作</a:t>
              </a:r>
              <a:endParaRPr sz="525" dirty="0">
                <a:solidFill>
                  <a:srgbClr val="806000"/>
                </a:solidFill>
                <a:latin typeface="微軟正黑體"/>
                <a:ea typeface="微軟正黑體"/>
                <a:cs typeface="微軟正黑體"/>
                <a:sym typeface="微軟正黑體"/>
              </a:endParaRPr>
            </a:p>
          </p:txBody>
        </p:sp>
      </p:grpSp>
      <p:grpSp>
        <p:nvGrpSpPr>
          <p:cNvPr id="2522" name="矩形 110"/>
          <p:cNvGrpSpPr/>
          <p:nvPr/>
        </p:nvGrpSpPr>
        <p:grpSpPr>
          <a:xfrm>
            <a:off x="4785367" y="4081513"/>
            <a:ext cx="706910" cy="410465"/>
            <a:chOff x="0" y="0"/>
            <a:chExt cx="942545" cy="547284"/>
          </a:xfrm>
        </p:grpSpPr>
        <p:sp>
          <p:nvSpPr>
            <p:cNvPr id="2520" name="矩形"/>
            <p:cNvSpPr/>
            <p:nvPr/>
          </p:nvSpPr>
          <p:spPr>
            <a:xfrm>
              <a:off x="0" y="0"/>
              <a:ext cx="942545" cy="547284"/>
            </a:xfrm>
            <a:prstGeom prst="rect">
              <a:avLst/>
            </a:prstGeom>
            <a:solidFill>
              <a:srgbClr val="FFEEBD"/>
            </a:solidFill>
            <a:ln w="12700" cap="flat">
              <a:noFill/>
              <a:miter lim="400000"/>
            </a:ln>
            <a:effectLst/>
          </p:spPr>
          <p:txBody>
            <a:bodyPr wrap="square" lIns="34289" tIns="34289" rIns="34289" bIns="34289" numCol="1" anchor="ctr">
              <a:noAutofit/>
            </a:bodyPr>
            <a:lstStyle/>
            <a:p>
              <a:pPr defTabSz="289605">
                <a:defRPr>
                  <a:solidFill>
                    <a:srgbClr val="FFFFFF"/>
                  </a:solidFill>
                </a:defRPr>
              </a:pPr>
              <a:endParaRPr sz="1350">
                <a:solidFill>
                  <a:srgbClr val="FFFFFF"/>
                </a:solidFill>
              </a:endParaRPr>
            </a:p>
          </p:txBody>
        </p:sp>
        <p:sp>
          <p:nvSpPr>
            <p:cNvPr id="2521" name="同上"/>
            <p:cNvSpPr txBox="1"/>
            <p:nvPr/>
          </p:nvSpPr>
          <p:spPr>
            <a:xfrm>
              <a:off x="0" y="173616"/>
              <a:ext cx="942545" cy="20005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defTabSz="386140">
                <a:defRPr sz="700">
                  <a:solidFill>
                    <a:srgbClr val="806000"/>
                  </a:solidFill>
                  <a:latin typeface="微軟正黑體"/>
                  <a:ea typeface="微軟正黑體"/>
                  <a:cs typeface="微軟正黑體"/>
                  <a:sym typeface="微軟正黑體"/>
                </a:defRPr>
              </a:lvl1pPr>
            </a:lstStyle>
            <a:p>
              <a:r>
                <a:rPr sz="525"/>
                <a:t>同上</a:t>
              </a:r>
            </a:p>
          </p:txBody>
        </p:sp>
      </p:grpSp>
    </p:spTree>
    <p:extLst>
      <p:ext uri="{BB962C8B-B14F-4D97-AF65-F5344CB8AC3E}">
        <p14:creationId xmlns:p14="http://schemas.microsoft.com/office/powerpoint/2010/main" val="2092300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382"/>
            <a:ext cx="9144000" cy="6116836"/>
          </a:xfrm>
          <a:prstGeom prst="rect">
            <a:avLst/>
          </a:prstGeom>
        </p:spPr>
      </p:pic>
      <p:sp>
        <p:nvSpPr>
          <p:cNvPr id="3" name="矩形 2"/>
          <p:cNvSpPr/>
          <p:nvPr/>
        </p:nvSpPr>
        <p:spPr>
          <a:xfrm>
            <a:off x="1860697" y="548680"/>
            <a:ext cx="7031783" cy="2520280"/>
          </a:xfrm>
          <a:prstGeom prst="rect">
            <a:avLst/>
          </a:prstGeom>
          <a:solidFill>
            <a:srgbClr val="D9969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b="1" dirty="0">
                <a:solidFill>
                  <a:schemeClr val="tx1"/>
                </a:solidFill>
                <a:latin typeface="標楷體" panose="03000509000000000000" pitchFamily="65" charset="-120"/>
                <a:ea typeface="標楷體" panose="03000509000000000000" pitchFamily="65" charset="-120"/>
              </a:rPr>
              <a:t>1a-IV-1 </a:t>
            </a:r>
            <a:r>
              <a:rPr lang="zh-TW" altLang="zh-TW" sz="2400" b="1" dirty="0">
                <a:solidFill>
                  <a:schemeClr val="tx1"/>
                </a:solidFill>
                <a:latin typeface="標楷體" panose="03000509000000000000" pitchFamily="65" charset="-120"/>
                <a:ea typeface="標楷體" panose="03000509000000000000" pitchFamily="65" charset="-120"/>
              </a:rPr>
              <a:t>理解生理、心理與社會各層面健康的概念。</a:t>
            </a:r>
          </a:p>
          <a:p>
            <a:r>
              <a:rPr lang="en-US" altLang="zh-TW" sz="2400" b="1" dirty="0">
                <a:solidFill>
                  <a:schemeClr val="tx1"/>
                </a:solidFill>
                <a:latin typeface="標楷體" panose="03000509000000000000" pitchFamily="65" charset="-120"/>
                <a:ea typeface="標楷體" panose="03000509000000000000" pitchFamily="65" charset="-120"/>
              </a:rPr>
              <a:t>1b-IV-4</a:t>
            </a:r>
            <a:r>
              <a:rPr lang="zh-TW" altLang="zh-TW" sz="2400" b="1" dirty="0">
                <a:solidFill>
                  <a:schemeClr val="tx1"/>
                </a:solidFill>
                <a:latin typeface="標楷體" panose="03000509000000000000" pitchFamily="65" charset="-120"/>
                <a:ea typeface="標楷體" panose="03000509000000000000" pitchFamily="65" charset="-120"/>
              </a:rPr>
              <a:t>提出健康自主管理的行動策略。</a:t>
            </a:r>
          </a:p>
          <a:p>
            <a:r>
              <a:rPr lang="en-US" altLang="zh-TW" sz="2400" b="1" dirty="0">
                <a:solidFill>
                  <a:schemeClr val="tx1"/>
                </a:solidFill>
                <a:latin typeface="標楷體" panose="03000509000000000000" pitchFamily="65" charset="-120"/>
                <a:ea typeface="標楷體" panose="03000509000000000000" pitchFamily="65" charset="-120"/>
              </a:rPr>
              <a:t>2a-IV-3</a:t>
            </a:r>
            <a:r>
              <a:rPr lang="zh-TW" altLang="zh-TW" sz="2400" b="1" dirty="0">
                <a:solidFill>
                  <a:schemeClr val="tx1"/>
                </a:solidFill>
                <a:latin typeface="標楷體" panose="03000509000000000000" pitchFamily="65" charset="-120"/>
                <a:ea typeface="標楷體" panose="03000509000000000000" pitchFamily="65" charset="-120"/>
              </a:rPr>
              <a:t>深切體會健康行動的自覺利益與障礙。</a:t>
            </a:r>
          </a:p>
          <a:p>
            <a:r>
              <a:rPr lang="en-US" altLang="zh-TW" sz="2400" b="1" dirty="0">
                <a:solidFill>
                  <a:schemeClr val="tx1"/>
                </a:solidFill>
                <a:latin typeface="標楷體" panose="03000509000000000000" pitchFamily="65" charset="-120"/>
                <a:ea typeface="標楷體" panose="03000509000000000000" pitchFamily="65" charset="-120"/>
              </a:rPr>
              <a:t>4a-IV-1</a:t>
            </a:r>
            <a:r>
              <a:rPr lang="zh-TW" altLang="zh-TW" sz="2400" b="1" dirty="0">
                <a:solidFill>
                  <a:schemeClr val="tx1"/>
                </a:solidFill>
                <a:latin typeface="標楷體" panose="03000509000000000000" pitchFamily="65" charset="-120"/>
                <a:ea typeface="標楷體" panose="03000509000000000000" pitchFamily="65" charset="-120"/>
              </a:rPr>
              <a:t>運用適切的健康資訊、產品與服務，擬定健康行動策略。</a:t>
            </a:r>
            <a:endParaRPr lang="zh-TW" altLang="en-US" sz="2400" b="1" dirty="0">
              <a:solidFill>
                <a:schemeClr val="tx1"/>
              </a:solidFill>
              <a:latin typeface="標楷體" panose="03000509000000000000" pitchFamily="65" charset="-120"/>
              <a:ea typeface="標楷體" panose="03000509000000000000" pitchFamily="65" charset="-120"/>
            </a:endParaRPr>
          </a:p>
        </p:txBody>
      </p:sp>
      <p:sp>
        <p:nvSpPr>
          <p:cNvPr id="4" name="矩形 3"/>
          <p:cNvSpPr/>
          <p:nvPr/>
        </p:nvSpPr>
        <p:spPr>
          <a:xfrm>
            <a:off x="179513" y="578794"/>
            <a:ext cx="1642497" cy="5688632"/>
          </a:xfrm>
          <a:prstGeom prst="rect">
            <a:avLst/>
          </a:prstGeom>
          <a:solidFill>
            <a:schemeClr val="accent5">
              <a:lumMod val="60000"/>
              <a:lumOff val="40000"/>
              <a:alpha val="4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片 5"/>
          <p:cNvPicPr>
            <a:picLocks noChangeAspect="1"/>
          </p:cNvPicPr>
          <p:nvPr/>
        </p:nvPicPr>
        <p:blipFill>
          <a:blip r:embed="rId3"/>
          <a:stretch>
            <a:fillRect/>
          </a:stretch>
        </p:blipFill>
        <p:spPr>
          <a:xfrm>
            <a:off x="324475" y="3825899"/>
            <a:ext cx="1497535" cy="1092330"/>
          </a:xfrm>
          <a:prstGeom prst="rect">
            <a:avLst/>
          </a:prstGeom>
        </p:spPr>
      </p:pic>
      <p:sp>
        <p:nvSpPr>
          <p:cNvPr id="5" name="矩形 4"/>
          <p:cNvSpPr/>
          <p:nvPr/>
        </p:nvSpPr>
        <p:spPr>
          <a:xfrm>
            <a:off x="1934290" y="3501008"/>
            <a:ext cx="4797949" cy="2554545"/>
          </a:xfrm>
          <a:prstGeom prst="rect">
            <a:avLst/>
          </a:prstGeom>
        </p:spPr>
        <p:txBody>
          <a:bodyPr wrap="square">
            <a:spAutoFit/>
          </a:bodyPr>
          <a:lstStyle/>
          <a:p>
            <a:pPr marL="342900" lvl="0" indent="-342900">
              <a:buFont typeface="+mj-lt"/>
              <a:buAutoNum type="arabicPeriod"/>
            </a:pPr>
            <a:r>
              <a:rPr lang="zh-TW" altLang="zh-TW" sz="2000" dirty="0">
                <a:latin typeface="標楷體" panose="03000509000000000000" pitchFamily="65" charset="-120"/>
                <a:ea typeface="標楷體" panose="03000509000000000000" pitchFamily="65" charset="-120"/>
              </a:rPr>
              <a:t>能理解體重控制相關的身體數值及其標準</a:t>
            </a:r>
            <a:r>
              <a:rPr lang="zh-TW" altLang="zh-TW" sz="2000" dirty="0" smtClean="0">
                <a:latin typeface="標楷體" panose="03000509000000000000" pitchFamily="65" charset="-120"/>
                <a:ea typeface="標楷體" panose="03000509000000000000" pitchFamily="65" charset="-120"/>
              </a:rPr>
              <a:t>。</a:t>
            </a:r>
            <a:r>
              <a:rPr lang="en-US" altLang="zh-TW" sz="1200" b="1" dirty="0" smtClean="0">
                <a:solidFill>
                  <a:srgbClr val="FF0000"/>
                </a:solidFill>
                <a:latin typeface="標楷體" panose="03000509000000000000" pitchFamily="65" charset="-120"/>
                <a:ea typeface="標楷體" panose="03000509000000000000" pitchFamily="65" charset="-120"/>
              </a:rPr>
              <a:t>(Ea-IV-4</a:t>
            </a:r>
            <a:r>
              <a:rPr lang="zh-TW" altLang="en-US" sz="1200" b="1" dirty="0" smtClean="0">
                <a:solidFill>
                  <a:srgbClr val="FF0000"/>
                </a:solidFill>
                <a:latin typeface="標楷體" panose="03000509000000000000" pitchFamily="65" charset="-120"/>
                <a:ea typeface="標楷體" panose="03000509000000000000" pitchFamily="65" charset="-120"/>
              </a:rPr>
              <a:t>、</a:t>
            </a:r>
            <a:r>
              <a:rPr lang="en-US" altLang="zh-TW" sz="1200" b="1" dirty="0" smtClean="0">
                <a:solidFill>
                  <a:srgbClr val="FF0000"/>
                </a:solidFill>
                <a:latin typeface="標楷體" panose="03000509000000000000" pitchFamily="65" charset="-120"/>
                <a:ea typeface="標楷體" panose="03000509000000000000" pitchFamily="65" charset="-120"/>
              </a:rPr>
              <a:t>1a-IV-1)</a:t>
            </a:r>
            <a:endParaRPr lang="zh-TW" altLang="zh-TW" sz="1200" b="1" dirty="0">
              <a:solidFill>
                <a:srgbClr val="FF0000"/>
              </a:solidFill>
              <a:latin typeface="標楷體" panose="03000509000000000000" pitchFamily="65" charset="-120"/>
              <a:ea typeface="標楷體" panose="03000509000000000000" pitchFamily="65" charset="-120"/>
            </a:endParaRPr>
          </a:p>
          <a:p>
            <a:pPr marL="342900" indent="-342900">
              <a:buFont typeface="+mj-lt"/>
              <a:buAutoNum type="arabicPeriod"/>
            </a:pPr>
            <a:r>
              <a:rPr lang="zh-TW" altLang="zh-TW" sz="2000" dirty="0">
                <a:latin typeface="標楷體" panose="03000509000000000000" pitchFamily="65" charset="-120"/>
                <a:ea typeface="標楷體" panose="03000509000000000000" pitchFamily="65" charset="-120"/>
              </a:rPr>
              <a:t>能從飲食、運動及生活習慣三面向，提出體重控制行動策略</a:t>
            </a:r>
            <a:r>
              <a:rPr lang="zh-TW" altLang="zh-TW" sz="2000" dirty="0" smtClean="0">
                <a:latin typeface="標楷體" panose="03000509000000000000" pitchFamily="65" charset="-120"/>
                <a:ea typeface="標楷體" panose="03000509000000000000" pitchFamily="65" charset="-120"/>
              </a:rPr>
              <a:t>。</a:t>
            </a:r>
            <a:r>
              <a:rPr lang="en-US" altLang="zh-TW" sz="1200" b="1" dirty="0">
                <a:solidFill>
                  <a:srgbClr val="FF0000"/>
                </a:solidFill>
                <a:latin typeface="標楷體" panose="03000509000000000000" pitchFamily="65" charset="-120"/>
                <a:ea typeface="標楷體" panose="03000509000000000000" pitchFamily="65" charset="-120"/>
              </a:rPr>
              <a:t>(Ea-IV-4</a:t>
            </a:r>
            <a:r>
              <a:rPr lang="zh-TW" altLang="en-US" sz="1200" b="1" dirty="0">
                <a:solidFill>
                  <a:srgbClr val="FF0000"/>
                </a:solidFill>
                <a:latin typeface="標楷體" panose="03000509000000000000" pitchFamily="65" charset="-120"/>
                <a:ea typeface="標楷體" panose="03000509000000000000" pitchFamily="65" charset="-120"/>
              </a:rPr>
              <a:t>、</a:t>
            </a:r>
            <a:r>
              <a:rPr lang="en-US" altLang="zh-TW" sz="1200" b="1" dirty="0" smtClean="0">
                <a:solidFill>
                  <a:srgbClr val="FF0000"/>
                </a:solidFill>
                <a:latin typeface="標楷體" panose="03000509000000000000" pitchFamily="65" charset="-120"/>
                <a:ea typeface="標楷體" panose="03000509000000000000" pitchFamily="65" charset="-120"/>
              </a:rPr>
              <a:t>1b-IV-4)</a:t>
            </a:r>
            <a:endParaRPr lang="zh-TW" altLang="zh-TW" b="1" dirty="0">
              <a:latin typeface="標楷體" panose="03000509000000000000" pitchFamily="65" charset="-120"/>
              <a:ea typeface="標楷體" panose="03000509000000000000" pitchFamily="65" charset="-120"/>
            </a:endParaRPr>
          </a:p>
          <a:p>
            <a:pPr marL="342900" indent="-342900">
              <a:buFont typeface="+mj-lt"/>
              <a:buAutoNum type="arabicPeriod"/>
            </a:pPr>
            <a:r>
              <a:rPr lang="zh-TW" altLang="zh-TW" sz="2000" dirty="0">
                <a:latin typeface="標楷體" panose="03000509000000000000" pitchFamily="65" charset="-120"/>
                <a:ea typeface="標楷體" panose="03000509000000000000" pitchFamily="65" charset="-120"/>
              </a:rPr>
              <a:t>能透過操作桌遊牌卡，體會維持健康體位的利益</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障礙</a:t>
            </a:r>
            <a:r>
              <a:rPr lang="zh-TW" altLang="zh-TW" sz="2000" dirty="0" smtClean="0">
                <a:latin typeface="標楷體" panose="03000509000000000000" pitchFamily="65" charset="-120"/>
                <a:ea typeface="標楷體" panose="03000509000000000000" pitchFamily="65" charset="-120"/>
              </a:rPr>
              <a:t>。</a:t>
            </a:r>
            <a:r>
              <a:rPr lang="en-US" altLang="zh-TW" sz="1200" b="1" dirty="0">
                <a:solidFill>
                  <a:srgbClr val="FF0000"/>
                </a:solidFill>
                <a:latin typeface="標楷體" panose="03000509000000000000" pitchFamily="65" charset="-120"/>
                <a:ea typeface="標楷體" panose="03000509000000000000" pitchFamily="65" charset="-120"/>
              </a:rPr>
              <a:t>(Ea-IV-4</a:t>
            </a:r>
            <a:r>
              <a:rPr lang="zh-TW" altLang="en-US" sz="1200" b="1" dirty="0" smtClean="0">
                <a:solidFill>
                  <a:srgbClr val="FF0000"/>
                </a:solidFill>
                <a:latin typeface="標楷體" panose="03000509000000000000" pitchFamily="65" charset="-120"/>
                <a:ea typeface="標楷體" panose="03000509000000000000" pitchFamily="65" charset="-120"/>
              </a:rPr>
              <a:t>、</a:t>
            </a:r>
            <a:r>
              <a:rPr lang="en-US" altLang="zh-TW" sz="1200" b="1" dirty="0">
                <a:solidFill>
                  <a:srgbClr val="FF0000"/>
                </a:solidFill>
                <a:latin typeface="標楷體" panose="03000509000000000000" pitchFamily="65" charset="-120"/>
                <a:ea typeface="標楷體" panose="03000509000000000000" pitchFamily="65" charset="-120"/>
              </a:rPr>
              <a:t>2</a:t>
            </a:r>
            <a:r>
              <a:rPr lang="en-US" altLang="zh-TW" sz="1200" b="1" dirty="0" smtClean="0">
                <a:solidFill>
                  <a:srgbClr val="FF0000"/>
                </a:solidFill>
                <a:latin typeface="標楷體" panose="03000509000000000000" pitchFamily="65" charset="-120"/>
                <a:ea typeface="標楷體" panose="03000509000000000000" pitchFamily="65" charset="-120"/>
              </a:rPr>
              <a:t>a-IV-3)</a:t>
            </a:r>
            <a:endParaRPr lang="zh-TW" altLang="zh-TW" sz="1200" b="1" dirty="0">
              <a:latin typeface="標楷體" panose="03000509000000000000" pitchFamily="65" charset="-120"/>
              <a:ea typeface="標楷體" panose="03000509000000000000" pitchFamily="65" charset="-120"/>
            </a:endParaRPr>
          </a:p>
          <a:p>
            <a:pPr marL="342900" lvl="0" indent="-342900">
              <a:buFont typeface="+mj-lt"/>
              <a:buAutoNum type="arabicPeriod"/>
            </a:pPr>
            <a:r>
              <a:rPr lang="zh-TW" altLang="zh-TW" sz="2000" dirty="0">
                <a:latin typeface="標楷體" panose="03000509000000000000" pitchFamily="65" charset="-120"/>
                <a:ea typeface="標楷體" panose="03000509000000000000" pitchFamily="65" charset="-120"/>
              </a:rPr>
              <a:t>能整合及分析相關資訊</a:t>
            </a:r>
            <a:r>
              <a:rPr lang="zh-TW" altLang="zh-TW" sz="2000" dirty="0" smtClean="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完成</a:t>
            </a:r>
            <a:r>
              <a:rPr lang="zh-TW" altLang="zh-TW" sz="2000" dirty="0" smtClean="0">
                <a:latin typeface="標楷體" panose="03000509000000000000" pitchFamily="65" charset="-120"/>
                <a:ea typeface="標楷體" panose="03000509000000000000" pitchFamily="65" charset="-120"/>
              </a:rPr>
              <a:t>有效</a:t>
            </a:r>
            <a:r>
              <a:rPr lang="zh-TW" altLang="zh-TW" sz="2000" dirty="0">
                <a:latin typeface="標楷體" panose="03000509000000000000" pitchFamily="65" charset="-120"/>
                <a:ea typeface="標楷體" panose="03000509000000000000" pitchFamily="65" charset="-120"/>
              </a:rPr>
              <a:t>的健康體位諮詢報告</a:t>
            </a:r>
            <a:r>
              <a:rPr lang="zh-TW" altLang="zh-TW" sz="2000" dirty="0" smtClean="0">
                <a:latin typeface="標楷體" panose="03000509000000000000" pitchFamily="65" charset="-120"/>
                <a:ea typeface="標楷體" panose="03000509000000000000" pitchFamily="65" charset="-120"/>
              </a:rPr>
              <a:t>。</a:t>
            </a:r>
            <a:r>
              <a:rPr lang="en-US" altLang="zh-TW" sz="1200" b="1" dirty="0">
                <a:solidFill>
                  <a:srgbClr val="FF0000"/>
                </a:solidFill>
                <a:latin typeface="標楷體" panose="03000509000000000000" pitchFamily="65" charset="-120"/>
                <a:ea typeface="標楷體" panose="03000509000000000000" pitchFamily="65" charset="-120"/>
              </a:rPr>
              <a:t>(Ea-IV-4</a:t>
            </a:r>
            <a:r>
              <a:rPr lang="zh-TW" altLang="en-US" sz="1200" b="1" dirty="0" smtClean="0">
                <a:solidFill>
                  <a:srgbClr val="FF0000"/>
                </a:solidFill>
                <a:latin typeface="標楷體" panose="03000509000000000000" pitchFamily="65" charset="-120"/>
                <a:ea typeface="標楷體" panose="03000509000000000000" pitchFamily="65" charset="-120"/>
              </a:rPr>
              <a:t>、</a:t>
            </a:r>
            <a:r>
              <a:rPr lang="en-US" altLang="zh-TW" sz="1200" b="1" dirty="0" smtClean="0">
                <a:solidFill>
                  <a:srgbClr val="FF0000"/>
                </a:solidFill>
                <a:latin typeface="標楷體" panose="03000509000000000000" pitchFamily="65" charset="-120"/>
                <a:ea typeface="標楷體" panose="03000509000000000000" pitchFamily="65" charset="-120"/>
              </a:rPr>
              <a:t>4a-IV-1)</a:t>
            </a:r>
            <a:endParaRPr lang="zh-TW" altLang="zh-TW" sz="12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0699683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582"/>
            <a:ext cx="9144000" cy="6116836"/>
          </a:xfrm>
          <a:prstGeom prst="rect">
            <a:avLst/>
          </a:prstGeom>
        </p:spPr>
      </p:pic>
      <p:sp>
        <p:nvSpPr>
          <p:cNvPr id="3" name="矩形 2"/>
          <p:cNvSpPr/>
          <p:nvPr/>
        </p:nvSpPr>
        <p:spPr>
          <a:xfrm>
            <a:off x="1867426" y="3082352"/>
            <a:ext cx="4824536" cy="3096344"/>
          </a:xfrm>
          <a:prstGeom prst="rect">
            <a:avLst/>
          </a:prstGeom>
          <a:solidFill>
            <a:schemeClr val="accent3">
              <a:lumMod val="40000"/>
              <a:lumOff val="60000"/>
              <a:alpha val="4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2411760" y="3789040"/>
            <a:ext cx="864096"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n-US" altLang="zh-TW" dirty="0" smtClean="0"/>
          </a:p>
          <a:p>
            <a:endParaRPr lang="zh-TW" altLang="en-US" dirty="0"/>
          </a:p>
        </p:txBody>
      </p:sp>
      <p:sp>
        <p:nvSpPr>
          <p:cNvPr id="8" name="文字方塊 7"/>
          <p:cNvSpPr txBox="1"/>
          <p:nvPr/>
        </p:nvSpPr>
        <p:spPr>
          <a:xfrm>
            <a:off x="3563888" y="3789040"/>
            <a:ext cx="864096"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n-US" altLang="zh-TW" dirty="0" smtClean="0"/>
          </a:p>
          <a:p>
            <a:endParaRPr lang="zh-TW" altLang="en-US" dirty="0"/>
          </a:p>
        </p:txBody>
      </p:sp>
      <p:sp>
        <p:nvSpPr>
          <p:cNvPr id="9" name="文字方塊 8"/>
          <p:cNvSpPr txBox="1"/>
          <p:nvPr/>
        </p:nvSpPr>
        <p:spPr>
          <a:xfrm>
            <a:off x="4716016" y="3789039"/>
            <a:ext cx="864096"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n-US" altLang="zh-TW" dirty="0" smtClean="0"/>
          </a:p>
          <a:p>
            <a:endParaRPr lang="zh-TW" altLang="en-US" dirty="0"/>
          </a:p>
        </p:txBody>
      </p:sp>
      <p:sp>
        <p:nvSpPr>
          <p:cNvPr id="11" name="矩形 10"/>
          <p:cNvSpPr/>
          <p:nvPr/>
        </p:nvSpPr>
        <p:spPr>
          <a:xfrm>
            <a:off x="2222646" y="4794542"/>
            <a:ext cx="4114096" cy="1671107"/>
          </a:xfrm>
          <a:prstGeom prst="rect">
            <a:avLst/>
          </a:prstGeom>
          <a:solidFill>
            <a:schemeClr val="bg1"/>
          </a:solidFill>
          <a:ln w="28575">
            <a:solidFill>
              <a:srgbClr val="8585FF"/>
            </a:solidFill>
          </a:ln>
        </p:spPr>
        <p:style>
          <a:lnRef idx="2">
            <a:schemeClr val="accent5"/>
          </a:lnRef>
          <a:fillRef idx="1">
            <a:schemeClr val="lt1"/>
          </a:fillRef>
          <a:effectRef idx="0">
            <a:schemeClr val="accent5"/>
          </a:effectRef>
          <a:fontRef idx="minor">
            <a:schemeClr val="dk1"/>
          </a:fontRef>
        </p:style>
        <p:txBody>
          <a:bodyPr lIns="68574" tIns="34289" rIns="68574" bIns="34289" rtlCol="0" anchor="ctr"/>
          <a:lstStyle/>
          <a:p>
            <a:pPr algn="ctr"/>
            <a:r>
              <a:rPr lang="zh-TW" altLang="en-US" sz="2400" u="sng" dirty="0" smtClean="0">
                <a:solidFill>
                  <a:srgbClr val="0000AC"/>
                </a:solidFill>
                <a:latin typeface="微軟正黑體" panose="020B0604030504040204" pitchFamily="34" charset="-120"/>
                <a:ea typeface="微軟正黑體" panose="020B0604030504040204" pitchFamily="34" charset="-120"/>
              </a:rPr>
              <a:t>學習</a:t>
            </a:r>
            <a:r>
              <a:rPr lang="zh-TW" altLang="en-US" sz="2400" u="sng" dirty="0">
                <a:solidFill>
                  <a:srgbClr val="0000AC"/>
                </a:solidFill>
                <a:latin typeface="微軟正黑體" panose="020B0604030504040204" pitchFamily="34" charset="-120"/>
                <a:ea typeface="微軟正黑體" panose="020B0604030504040204" pitchFamily="34" charset="-120"/>
              </a:rPr>
              <a:t>目標</a:t>
            </a:r>
            <a:r>
              <a:rPr lang="zh-TW" altLang="en-US" sz="2400" u="sng" dirty="0" smtClean="0">
                <a:solidFill>
                  <a:srgbClr val="0000AC"/>
                </a:solidFill>
                <a:latin typeface="微軟正黑體" panose="020B0604030504040204" pitchFamily="34" charset="-120"/>
                <a:ea typeface="微軟正黑體" panose="020B0604030504040204" pitchFamily="34" charset="-120"/>
              </a:rPr>
              <a:t>設定</a:t>
            </a:r>
            <a:endParaRPr lang="en-US" altLang="zh-TW" sz="2400" u="sng" dirty="0" smtClean="0">
              <a:solidFill>
                <a:srgbClr val="0000AC"/>
              </a:solidFill>
              <a:latin typeface="微軟正黑體" panose="020B0604030504040204" pitchFamily="34" charset="-120"/>
              <a:ea typeface="微軟正黑體" panose="020B0604030504040204" pitchFamily="34" charset="-120"/>
            </a:endParaRPr>
          </a:p>
          <a:p>
            <a:r>
              <a:rPr lang="zh-TW" altLang="en-US" sz="2400" dirty="0" smtClean="0">
                <a:solidFill>
                  <a:srgbClr val="0000AC"/>
                </a:solidFill>
                <a:latin typeface="微軟正黑體" panose="020B0604030504040204" pitchFamily="34" charset="-120"/>
                <a:ea typeface="微軟正黑體" panose="020B0604030504040204" pitchFamily="34" charset="-120"/>
              </a:rPr>
              <a:t>請依據二維對應，設定適切的學習目標，寫在綠色便利貼或直接寫在表格中</a:t>
            </a:r>
            <a:endParaRPr lang="en-US" altLang="zh-TW" sz="2400" dirty="0" smtClean="0">
              <a:solidFill>
                <a:srgbClr val="0000AC"/>
              </a:solidFill>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209149" y="260648"/>
            <a:ext cx="1554539"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zh-TW" altLang="en-US" sz="2000" dirty="0" smtClean="0"/>
              <a:t>工具表單</a:t>
            </a:r>
            <a:r>
              <a:rPr lang="en-US" altLang="zh-TW" sz="2000" dirty="0" smtClean="0"/>
              <a:t>(2)</a:t>
            </a:r>
            <a:endParaRPr lang="zh-TW" altLang="en-US" sz="2000" dirty="0"/>
          </a:p>
        </p:txBody>
      </p:sp>
    </p:spTree>
    <p:extLst>
      <p:ext uri="{BB962C8B-B14F-4D97-AF65-F5344CB8AC3E}">
        <p14:creationId xmlns:p14="http://schemas.microsoft.com/office/powerpoint/2010/main" val="364744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3925" y="180309"/>
            <a:ext cx="4054475"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標題 3"/>
          <p:cNvSpPr txBox="1">
            <a:spLocks/>
          </p:cNvSpPr>
          <p:nvPr/>
        </p:nvSpPr>
        <p:spPr>
          <a:xfrm>
            <a:off x="587884" y="3653416"/>
            <a:ext cx="7772400" cy="1021556"/>
          </a:xfrm>
          <a:prstGeom prst="rect">
            <a:avLst/>
          </a:prstGeom>
        </p:spPr>
        <p:txBody>
          <a:bodyPr lIns="90404" tIns="45208" rIns="90404" bIns="45208">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TW" sz="3300" b="1" dirty="0">
                <a:solidFill>
                  <a:srgbClr val="EEECE1">
                    <a:lumMod val="50000"/>
                  </a:srgbClr>
                </a:solidFill>
              </a:rPr>
              <a:t/>
            </a:r>
            <a:br>
              <a:rPr lang="en-US" altLang="zh-TW" sz="3300" b="1" dirty="0">
                <a:solidFill>
                  <a:srgbClr val="EEECE1">
                    <a:lumMod val="50000"/>
                  </a:srgbClr>
                </a:solidFill>
              </a:rPr>
            </a:br>
            <a:endParaRPr lang="zh-TW" altLang="en-US" sz="3300" b="1" dirty="0">
              <a:solidFill>
                <a:srgbClr val="EEECE1">
                  <a:lumMod val="50000"/>
                </a:srgbClr>
              </a:solidFill>
            </a:endParaRPr>
          </a:p>
        </p:txBody>
      </p:sp>
      <p:sp>
        <p:nvSpPr>
          <p:cNvPr id="15" name="矩形 14"/>
          <p:cNvSpPr/>
          <p:nvPr/>
        </p:nvSpPr>
        <p:spPr>
          <a:xfrm>
            <a:off x="306302" y="1507542"/>
            <a:ext cx="2526164" cy="922296"/>
          </a:xfrm>
          <a:prstGeom prst="rect">
            <a:avLst/>
          </a:prstGeom>
          <a:noFill/>
        </p:spPr>
        <p:txBody>
          <a:bodyPr wrap="none" lIns="90404" tIns="45208" rIns="90404" bIns="45208">
            <a:spAutoFit/>
          </a:bodyPr>
          <a:lstStyle/>
          <a:p>
            <a:r>
              <a:rPr lang="en-US" altLang="zh-TW" sz="5400" b="1" dirty="0" smtClean="0">
                <a:solidFill>
                  <a:schemeClr val="accent2">
                    <a:lumMod val="75000"/>
                  </a:schemeClr>
                </a:solidFill>
                <a:latin typeface="微軟正黑體" pitchFamily="34" charset="-120"/>
                <a:ea typeface="微軟正黑體" pitchFamily="34" charset="-120"/>
              </a:rPr>
              <a:t>STEP-5</a:t>
            </a:r>
            <a:endParaRPr lang="zh-TW" altLang="en-US" sz="1350" dirty="0">
              <a:solidFill>
                <a:srgbClr val="7030A0"/>
              </a:solidFill>
            </a:endParaRPr>
          </a:p>
        </p:txBody>
      </p:sp>
      <p:sp>
        <p:nvSpPr>
          <p:cNvPr id="16" name="矩形 15"/>
          <p:cNvSpPr/>
          <p:nvPr/>
        </p:nvSpPr>
        <p:spPr>
          <a:xfrm>
            <a:off x="3531368" y="1484784"/>
            <a:ext cx="1413680" cy="829963"/>
          </a:xfrm>
          <a:prstGeom prst="rect">
            <a:avLst/>
          </a:prstGeom>
          <a:ln>
            <a:noFill/>
          </a:ln>
        </p:spPr>
        <p:txBody>
          <a:bodyPr wrap="none" lIns="90404" tIns="45208" rIns="90404" bIns="45208">
            <a:spAutoFit/>
          </a:bodyPr>
          <a:lstStyle/>
          <a:p>
            <a:pPr algn="ctr"/>
            <a:r>
              <a:rPr lang="zh-TW" altLang="en-US" sz="4800" dirty="0" smtClean="0">
                <a:solidFill>
                  <a:schemeClr val="accent5">
                    <a:lumMod val="50000"/>
                  </a:schemeClr>
                </a:solidFill>
                <a:latin typeface="標楷體" panose="03000509000000000000" pitchFamily="65" charset="-120"/>
                <a:ea typeface="標楷體" panose="03000509000000000000" pitchFamily="65" charset="-120"/>
              </a:rPr>
              <a:t>評量</a:t>
            </a:r>
            <a:endParaRPr lang="zh-TW" altLang="en-US" sz="4800" dirty="0">
              <a:solidFill>
                <a:schemeClr val="accent5">
                  <a:lumMod val="50000"/>
                </a:schemeClr>
              </a:solidFill>
              <a:latin typeface="標楷體" panose="03000509000000000000" pitchFamily="65" charset="-120"/>
              <a:ea typeface="標楷體" panose="03000509000000000000" pitchFamily="65" charset="-120"/>
            </a:endParaRPr>
          </a:p>
        </p:txBody>
      </p:sp>
      <p:sp>
        <p:nvSpPr>
          <p:cNvPr id="22" name="矩形 21"/>
          <p:cNvSpPr/>
          <p:nvPr/>
        </p:nvSpPr>
        <p:spPr>
          <a:xfrm>
            <a:off x="4078191" y="4401871"/>
            <a:ext cx="3114949" cy="403957"/>
          </a:xfrm>
          <a:prstGeom prst="rect">
            <a:avLst/>
          </a:prstGeom>
        </p:spPr>
        <p:txBody>
          <a:bodyPr wrap="square">
            <a:spAutoFit/>
          </a:bodyPr>
          <a:lstStyle/>
          <a:p>
            <a:pPr defTabSz="406205">
              <a:buSzPct val="145000"/>
            </a:pPr>
            <a:endParaRPr lang="en-US" altLang="zh-TW" sz="2025" b="1" kern="0" dirty="0">
              <a:solidFill>
                <a:schemeClr val="accent5">
                  <a:lumMod val="50000"/>
                </a:schemeClr>
              </a:solidFill>
              <a:latin typeface="微軟正黑體" pitchFamily="34" charset="-120"/>
              <a:ea typeface="微軟正黑體" pitchFamily="34" charset="-120"/>
              <a:sym typeface="Helvetica Neue"/>
            </a:endParaRPr>
          </a:p>
        </p:txBody>
      </p:sp>
      <p:sp>
        <p:nvSpPr>
          <p:cNvPr id="13" name="AutoShape 2" descr="ç®æ¨ãçåçæå°çµæ"/>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9" name="內容版面配置區 2"/>
          <p:cNvSpPr txBox="1">
            <a:spLocks/>
          </p:cNvSpPr>
          <p:nvPr/>
        </p:nvSpPr>
        <p:spPr>
          <a:xfrm>
            <a:off x="557037" y="3653416"/>
            <a:ext cx="7042307" cy="2736304"/>
          </a:xfrm>
          <a:prstGeom prst="rect">
            <a:avLst/>
          </a:prstGeo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altLang="zh-TW" sz="40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p>
            <a:pPr lvl="0">
              <a:spcBef>
                <a:spcPct val="20000"/>
              </a:spcBef>
              <a:defRPr/>
            </a:pPr>
            <a:r>
              <a:rPr kumimoji="0" lang="en-US" altLang="zh-TW" sz="44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1.</a:t>
            </a:r>
            <a:r>
              <a:rPr kumimoji="0" lang="zh-TW" altLang="en-US" sz="44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多元評量的運用</a:t>
            </a:r>
            <a:endParaRPr lang="en-US" altLang="zh-TW" sz="4400" dirty="0" smtClean="0">
              <a:latin typeface="微軟正黑體" panose="020B0604030504040204" pitchFamily="34" charset="-120"/>
              <a:ea typeface="微軟正黑體" panose="020B0604030504040204" pitchFamily="34" charset="-12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altLang="zh-TW" sz="4400" dirty="0" smtClean="0">
                <a:latin typeface="微軟正黑體" panose="020B0604030504040204" pitchFamily="34" charset="-120"/>
                <a:ea typeface="微軟正黑體" panose="020B0604030504040204" pitchFamily="34" charset="-120"/>
              </a:rPr>
              <a:t>2.</a:t>
            </a:r>
            <a:r>
              <a:rPr lang="zh-TW" altLang="en-US" sz="4400" dirty="0" smtClean="0">
                <a:latin typeface="微軟正黑體" panose="020B0604030504040204" pitchFamily="34" charset="-120"/>
                <a:ea typeface="微軟正黑體" panose="020B0604030504040204" pitchFamily="34" charset="-120"/>
              </a:rPr>
              <a:t>兼顧形成性與總結性</a:t>
            </a:r>
            <a:endParaRPr kumimoji="0" lang="zh-TW" altLang="en-US" sz="3200" b="0"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1656" y="4021852"/>
            <a:ext cx="2502967" cy="1163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091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2"/>
          <p:cNvSpPr txBox="1"/>
          <p:nvPr/>
        </p:nvSpPr>
        <p:spPr>
          <a:xfrm>
            <a:off x="0" y="185264"/>
            <a:ext cx="9144000" cy="707882"/>
          </a:xfrm>
          <a:prstGeom prst="rect">
            <a:avLst/>
          </a:prstGeom>
          <a:noFill/>
          <a:ln cap="flat">
            <a:noFill/>
          </a:ln>
        </p:spPr>
        <p:txBody>
          <a:bodyPr anchorCtr="1">
            <a:spAutoFit/>
          </a:bodyPr>
          <a:lstStyle/>
          <a:p>
            <a:pPr algn="ctr" eaLnBrk="1" fontAlgn="auto">
              <a:spcBef>
                <a:spcPts val="0"/>
              </a:spcBef>
              <a:spcAft>
                <a:spcPts val="0"/>
              </a:spcAft>
              <a:defRPr sz="1800" b="0" i="0" u="none" strike="noStrike" kern="0" cap="none" spc="0" baseline="0">
                <a:solidFill>
                  <a:srgbClr val="000000"/>
                </a:solidFill>
                <a:uFillTx/>
              </a:defRPr>
            </a:pPr>
            <a:r>
              <a:rPr lang="zh-TW" sz="4000" b="1" kern="0" dirty="0">
                <a:latin typeface="微軟正黑體" pitchFamily="34"/>
                <a:ea typeface="微軟正黑體" pitchFamily="34"/>
                <a:cs typeface="+mj-cs"/>
              </a:rPr>
              <a:t>素養導向教學與評量</a:t>
            </a:r>
            <a:r>
              <a:rPr lang="zh-TW" sz="4000" b="1" kern="0" dirty="0">
                <a:solidFill>
                  <a:srgbClr val="FF0000"/>
                </a:solidFill>
                <a:latin typeface="微軟正黑體" pitchFamily="34"/>
                <a:ea typeface="微軟正黑體" pitchFamily="34"/>
                <a:cs typeface="+mj-cs"/>
              </a:rPr>
              <a:t>四大原則</a:t>
            </a:r>
          </a:p>
        </p:txBody>
      </p:sp>
      <p:grpSp>
        <p:nvGrpSpPr>
          <p:cNvPr id="3" name="群組 3"/>
          <p:cNvGrpSpPr>
            <a:grpSpLocks/>
          </p:cNvGrpSpPr>
          <p:nvPr/>
        </p:nvGrpSpPr>
        <p:grpSpPr bwMode="auto">
          <a:xfrm>
            <a:off x="0" y="1052513"/>
            <a:ext cx="9144000" cy="5395914"/>
            <a:chOff x="0" y="1412875"/>
            <a:chExt cx="9180513" cy="5395914"/>
          </a:xfrm>
        </p:grpSpPr>
        <p:sp>
          <p:nvSpPr>
            <p:cNvPr id="4" name="Shape 790"/>
            <p:cNvSpPr>
              <a:spLocks/>
            </p:cNvSpPr>
            <p:nvPr/>
          </p:nvSpPr>
          <p:spPr bwMode="auto">
            <a:xfrm>
              <a:off x="611188" y="1412875"/>
              <a:ext cx="2520950" cy="2520950"/>
            </a:xfrm>
            <a:custGeom>
              <a:avLst/>
              <a:gdLst>
                <a:gd name="T0" fmla="*/ 1260479 w 2520945"/>
                <a:gd name="T1" fmla="*/ 0 h 2520945"/>
                <a:gd name="T2" fmla="*/ 2520955 w 2520945"/>
                <a:gd name="T3" fmla="*/ 1260479 h 2520945"/>
                <a:gd name="T4" fmla="*/ 1260479 w 2520945"/>
                <a:gd name="T5" fmla="*/ 2520955 h 2520945"/>
                <a:gd name="T6" fmla="*/ 0 w 2520945"/>
                <a:gd name="T7" fmla="*/ 1260479 h 2520945"/>
                <a:gd name="T8" fmla="*/ 369186 w 2520945"/>
                <a:gd name="T9" fmla="*/ 369186 h 2520945"/>
                <a:gd name="T10" fmla="*/ 369186 w 2520945"/>
                <a:gd name="T11" fmla="*/ 2151769 h 2520945"/>
                <a:gd name="T12" fmla="*/ 2151769 w 2520945"/>
                <a:gd name="T13" fmla="*/ 2151769 h 2520945"/>
                <a:gd name="T14" fmla="*/ 2151769 w 2520945"/>
                <a:gd name="T15" fmla="*/ 369186 h 2520945"/>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69184 w 2520945"/>
                <a:gd name="T25" fmla="*/ 369184 h 2520945"/>
                <a:gd name="T26" fmla="*/ 2151761 w 2520945"/>
                <a:gd name="T27" fmla="*/ 2151761 h 25209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20945" h="2520945">
                  <a:moveTo>
                    <a:pt x="0" y="1260473"/>
                  </a:moveTo>
                  <a:lnTo>
                    <a:pt x="0" y="1260472"/>
                  </a:lnTo>
                  <a:cubicBezTo>
                    <a:pt x="0" y="1956613"/>
                    <a:pt x="564332" y="2520946"/>
                    <a:pt x="1260473" y="2520946"/>
                  </a:cubicBezTo>
                  <a:cubicBezTo>
                    <a:pt x="1956613" y="2520946"/>
                    <a:pt x="2520946" y="1956613"/>
                    <a:pt x="2520946" y="1260473"/>
                  </a:cubicBezTo>
                  <a:cubicBezTo>
                    <a:pt x="2520946" y="564332"/>
                    <a:pt x="1956613" y="0"/>
                    <a:pt x="1260473" y="0"/>
                  </a:cubicBezTo>
                  <a:cubicBezTo>
                    <a:pt x="564332" y="-1"/>
                    <a:pt x="0" y="564332"/>
                    <a:pt x="0" y="1260472"/>
                  </a:cubicBezTo>
                  <a:lnTo>
                    <a:pt x="0" y="1260473"/>
                  </a:lnTo>
                  <a:close/>
                </a:path>
              </a:pathLst>
            </a:custGeom>
            <a:solidFill>
              <a:srgbClr val="FF99FF">
                <a:alpha val="49411"/>
              </a:srgbClr>
            </a:solidFill>
            <a:ln w="25402" cap="flat">
              <a:solidFill>
                <a:srgbClr val="FFFFFF"/>
              </a:solidFill>
              <a:prstDash val="solid"/>
              <a:round/>
              <a:headEnd/>
              <a:tailEnd/>
            </a:ln>
          </p:spPr>
          <p:txBody>
            <a:bodyPr lIns="91421" tIns="91421" rIns="91421" bIns="91421" anchor="ctr"/>
            <a:lstStyle/>
            <a:p>
              <a:endParaRPr lang="zh-TW" altLang="en-US">
                <a:latin typeface="微軟正黑體" panose="020B0604030504040204" pitchFamily="34" charset="-120"/>
                <a:ea typeface="微軟正黑體" panose="020B0604030504040204" pitchFamily="34" charset="-120"/>
              </a:endParaRPr>
            </a:p>
          </p:txBody>
        </p:sp>
        <p:sp>
          <p:nvSpPr>
            <p:cNvPr id="5" name="Shape 791"/>
            <p:cNvSpPr txBox="1">
              <a:spLocks noChangeArrowheads="1"/>
            </p:cNvSpPr>
            <p:nvPr/>
          </p:nvSpPr>
          <p:spPr bwMode="auto">
            <a:xfrm>
              <a:off x="658813" y="1701800"/>
              <a:ext cx="2062162"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2871" tIns="35551" rIns="132871" bIns="35551" anchor="ctr" anchorCtr="1"/>
            <a:lstStyle>
              <a:lvl1pPr>
                <a:spcBef>
                  <a:spcPts val="700"/>
                </a:spcBef>
                <a:buSzPct val="100000"/>
                <a:buFont typeface="Arial" panose="020B0604020202020204" pitchFamily="34" charset="0"/>
                <a:buChar char="•"/>
                <a:defRPr sz="2800">
                  <a:solidFill>
                    <a:srgbClr val="000000"/>
                  </a:solidFill>
                  <a:latin typeface="Constantia" panose="02030602050306030303" pitchFamily="18" charset="0"/>
                  <a:ea typeface="標楷體" panose="03000509000000000000" pitchFamily="65" charset="-120"/>
                </a:defRPr>
              </a:lvl1pPr>
              <a:lvl2pPr marL="742950" indent="-285750">
                <a:spcBef>
                  <a:spcPts val="600"/>
                </a:spcBef>
                <a:buSzPct val="100000"/>
                <a:buFont typeface="Arial" panose="020B0604020202020204" pitchFamily="34" charset="0"/>
                <a:buChar char="–"/>
                <a:defRPr sz="2400">
                  <a:solidFill>
                    <a:srgbClr val="000000"/>
                  </a:solidFill>
                  <a:latin typeface="Constantia" panose="02030602050306030303" pitchFamily="18" charset="0"/>
                  <a:ea typeface="標楷體" panose="03000509000000000000" pitchFamily="65" charset="-120"/>
                </a:defRPr>
              </a:lvl2pPr>
              <a:lvl3pPr marL="1143000" indent="-228600">
                <a:spcBef>
                  <a:spcPts val="500"/>
                </a:spcBef>
                <a:buSzPct val="100000"/>
                <a:buFont typeface="Arial" panose="020B0604020202020204" pitchFamily="34" charset="0"/>
                <a:buChar char="•"/>
                <a:defRPr sz="2000">
                  <a:solidFill>
                    <a:srgbClr val="000000"/>
                  </a:solidFill>
                  <a:latin typeface="Constantia" panose="02030602050306030303" pitchFamily="18" charset="0"/>
                  <a:ea typeface="標楷體" panose="03000509000000000000" pitchFamily="65" charset="-120"/>
                </a:defRPr>
              </a:lvl3pPr>
              <a:lvl4pPr marL="1600200" indent="-228600">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4pPr>
              <a:lvl5pPr marL="2057400" indent="-228600">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5pPr>
              <a:lvl6pPr marL="2514600" indent="-228600" eaLnBrk="0" fontAlgn="base" hangingPunct="0">
                <a:spcBef>
                  <a:spcPct val="0"/>
                </a:spcBef>
                <a:spcAft>
                  <a:spcPct val="0"/>
                </a:spcAft>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6pPr>
              <a:lvl7pPr marL="2971800" indent="-228600" eaLnBrk="0" fontAlgn="base" hangingPunct="0">
                <a:spcBef>
                  <a:spcPct val="0"/>
                </a:spcBef>
                <a:spcAft>
                  <a:spcPct val="0"/>
                </a:spcAft>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7pPr>
              <a:lvl8pPr marL="3429000" indent="-228600" eaLnBrk="0" fontAlgn="base" hangingPunct="0">
                <a:spcBef>
                  <a:spcPct val="0"/>
                </a:spcBef>
                <a:spcAft>
                  <a:spcPct val="0"/>
                </a:spcAft>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8pPr>
              <a:lvl9pPr marL="3886200" indent="-228600" eaLnBrk="0" fontAlgn="base" hangingPunct="0">
                <a:spcBef>
                  <a:spcPct val="0"/>
                </a:spcBef>
                <a:spcAft>
                  <a:spcPct val="0"/>
                </a:spcAft>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9pPr>
            </a:lstStyle>
            <a:p>
              <a:pPr algn="ctr" eaLnBrk="1" hangingPunct="1">
                <a:lnSpc>
                  <a:spcPct val="150000"/>
                </a:lnSpc>
                <a:spcBef>
                  <a:spcPct val="0"/>
                </a:spcBef>
                <a:buSzTx/>
                <a:buFontTx/>
                <a:buNone/>
              </a:pPr>
              <a:r>
                <a:rPr lang="zh-TW" altLang="zh-TW" b="1">
                  <a:latin typeface="微軟正黑體" panose="020B0604030504040204" pitchFamily="34" charset="-120"/>
                  <a:ea typeface="微軟正黑體" panose="020B0604030504040204" pitchFamily="34" charset="-120"/>
                </a:rPr>
                <a:t>整合知識、</a:t>
              </a:r>
            </a:p>
            <a:p>
              <a:pPr algn="ctr" eaLnBrk="1" hangingPunct="1">
                <a:lnSpc>
                  <a:spcPct val="150000"/>
                </a:lnSpc>
                <a:spcBef>
                  <a:spcPct val="0"/>
                </a:spcBef>
                <a:buSzTx/>
                <a:buFontTx/>
                <a:buNone/>
              </a:pPr>
              <a:r>
                <a:rPr lang="zh-TW" altLang="zh-TW" b="1">
                  <a:latin typeface="微軟正黑體" panose="020B0604030504040204" pitchFamily="34" charset="-120"/>
                  <a:ea typeface="微軟正黑體" panose="020B0604030504040204" pitchFamily="34" charset="-120"/>
                </a:rPr>
                <a:t>技能與態度</a:t>
              </a:r>
              <a:endParaRPr lang="en-US" altLang="zh-TW" b="1">
                <a:latin typeface="微軟正黑體" panose="020B0604030504040204" pitchFamily="34" charset="-120"/>
                <a:ea typeface="微軟正黑體" panose="020B0604030504040204" pitchFamily="34" charset="-120"/>
              </a:endParaRPr>
            </a:p>
          </p:txBody>
        </p:sp>
        <p:sp>
          <p:nvSpPr>
            <p:cNvPr id="6" name="Shape 792"/>
            <p:cNvSpPr>
              <a:spLocks/>
            </p:cNvSpPr>
            <p:nvPr/>
          </p:nvSpPr>
          <p:spPr bwMode="auto">
            <a:xfrm>
              <a:off x="2590800" y="1412875"/>
              <a:ext cx="2519363" cy="2520950"/>
            </a:xfrm>
            <a:custGeom>
              <a:avLst/>
              <a:gdLst>
                <a:gd name="T0" fmla="*/ 1259682 w 2519364"/>
                <a:gd name="T1" fmla="*/ 0 h 2520945"/>
                <a:gd name="T2" fmla="*/ 2519362 w 2519364"/>
                <a:gd name="T3" fmla="*/ 1260479 h 2520945"/>
                <a:gd name="T4" fmla="*/ 1259682 w 2519364"/>
                <a:gd name="T5" fmla="*/ 2520955 h 2520945"/>
                <a:gd name="T6" fmla="*/ 0 w 2519364"/>
                <a:gd name="T7" fmla="*/ 1260479 h 2520945"/>
                <a:gd name="T8" fmla="*/ 368952 w 2519364"/>
                <a:gd name="T9" fmla="*/ 369186 h 2520945"/>
                <a:gd name="T10" fmla="*/ 368952 w 2519364"/>
                <a:gd name="T11" fmla="*/ 2151769 h 2520945"/>
                <a:gd name="T12" fmla="*/ 2150410 w 2519364"/>
                <a:gd name="T13" fmla="*/ 2151769 h 2520945"/>
                <a:gd name="T14" fmla="*/ 2150410 w 2519364"/>
                <a:gd name="T15" fmla="*/ 369186 h 2520945"/>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68952 w 2519364"/>
                <a:gd name="T25" fmla="*/ 369184 h 2520945"/>
                <a:gd name="T26" fmla="*/ 2150412 w 2519364"/>
                <a:gd name="T27" fmla="*/ 2151761 h 25209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19364" h="2520945">
                  <a:moveTo>
                    <a:pt x="0" y="1260473"/>
                  </a:moveTo>
                  <a:lnTo>
                    <a:pt x="0" y="1260472"/>
                  </a:lnTo>
                  <a:cubicBezTo>
                    <a:pt x="0" y="1956613"/>
                    <a:pt x="563978" y="2520946"/>
                    <a:pt x="1259682" y="2520946"/>
                  </a:cubicBezTo>
                  <a:cubicBezTo>
                    <a:pt x="1955385" y="2520946"/>
                    <a:pt x="2519364" y="1956613"/>
                    <a:pt x="2519364" y="1260473"/>
                  </a:cubicBezTo>
                  <a:cubicBezTo>
                    <a:pt x="2519364" y="564332"/>
                    <a:pt x="1955385" y="0"/>
                    <a:pt x="1259682" y="0"/>
                  </a:cubicBezTo>
                  <a:cubicBezTo>
                    <a:pt x="563978" y="-1"/>
                    <a:pt x="0" y="564332"/>
                    <a:pt x="0" y="1260472"/>
                  </a:cubicBezTo>
                  <a:lnTo>
                    <a:pt x="0" y="1260473"/>
                  </a:lnTo>
                  <a:close/>
                </a:path>
              </a:pathLst>
            </a:custGeom>
            <a:solidFill>
              <a:srgbClr val="FFC000">
                <a:alpha val="23921"/>
              </a:srgbClr>
            </a:solidFill>
            <a:ln w="25402" cap="flat">
              <a:solidFill>
                <a:srgbClr val="FFFFFF"/>
              </a:solidFill>
              <a:prstDash val="solid"/>
              <a:round/>
              <a:headEnd/>
              <a:tailEnd/>
            </a:ln>
          </p:spPr>
          <p:txBody>
            <a:bodyPr lIns="91421" tIns="91421" rIns="91421" bIns="91421" anchor="ctr"/>
            <a:lstStyle/>
            <a:p>
              <a:endParaRPr lang="zh-TW" altLang="en-US">
                <a:latin typeface="微軟正黑體" panose="020B0604030504040204" pitchFamily="34" charset="-120"/>
                <a:ea typeface="微軟正黑體" panose="020B0604030504040204" pitchFamily="34" charset="-120"/>
              </a:endParaRPr>
            </a:p>
          </p:txBody>
        </p:sp>
        <p:sp>
          <p:nvSpPr>
            <p:cNvPr id="7" name="Shape 793"/>
            <p:cNvSpPr txBox="1">
              <a:spLocks noChangeArrowheads="1"/>
            </p:cNvSpPr>
            <p:nvPr/>
          </p:nvSpPr>
          <p:spPr bwMode="auto">
            <a:xfrm>
              <a:off x="2897188" y="1701800"/>
              <a:ext cx="170815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2871" tIns="35551" rIns="132871" bIns="35551" anchor="ctr" anchorCtr="1"/>
            <a:lstStyle>
              <a:lvl1pPr>
                <a:spcBef>
                  <a:spcPts val="700"/>
                </a:spcBef>
                <a:buSzPct val="100000"/>
                <a:buFont typeface="Arial" panose="020B0604020202020204" pitchFamily="34" charset="0"/>
                <a:buChar char="•"/>
                <a:defRPr sz="2800">
                  <a:solidFill>
                    <a:srgbClr val="000000"/>
                  </a:solidFill>
                  <a:latin typeface="Constantia" panose="02030602050306030303" pitchFamily="18" charset="0"/>
                  <a:ea typeface="標楷體" panose="03000509000000000000" pitchFamily="65" charset="-120"/>
                </a:defRPr>
              </a:lvl1pPr>
              <a:lvl2pPr marL="742950" indent="-285750">
                <a:spcBef>
                  <a:spcPts val="600"/>
                </a:spcBef>
                <a:buSzPct val="100000"/>
                <a:buFont typeface="Arial" panose="020B0604020202020204" pitchFamily="34" charset="0"/>
                <a:buChar char="–"/>
                <a:defRPr sz="2400">
                  <a:solidFill>
                    <a:srgbClr val="000000"/>
                  </a:solidFill>
                  <a:latin typeface="Constantia" panose="02030602050306030303" pitchFamily="18" charset="0"/>
                  <a:ea typeface="標楷體" panose="03000509000000000000" pitchFamily="65" charset="-120"/>
                </a:defRPr>
              </a:lvl2pPr>
              <a:lvl3pPr marL="1143000" indent="-228600">
                <a:spcBef>
                  <a:spcPts val="500"/>
                </a:spcBef>
                <a:buSzPct val="100000"/>
                <a:buFont typeface="Arial" panose="020B0604020202020204" pitchFamily="34" charset="0"/>
                <a:buChar char="•"/>
                <a:defRPr sz="2000">
                  <a:solidFill>
                    <a:srgbClr val="000000"/>
                  </a:solidFill>
                  <a:latin typeface="Constantia" panose="02030602050306030303" pitchFamily="18" charset="0"/>
                  <a:ea typeface="標楷體" panose="03000509000000000000" pitchFamily="65" charset="-120"/>
                </a:defRPr>
              </a:lvl3pPr>
              <a:lvl4pPr marL="1600200" indent="-228600">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4pPr>
              <a:lvl5pPr marL="2057400" indent="-228600">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5pPr>
              <a:lvl6pPr marL="2514600" indent="-228600" eaLnBrk="0" fontAlgn="base" hangingPunct="0">
                <a:spcBef>
                  <a:spcPct val="0"/>
                </a:spcBef>
                <a:spcAft>
                  <a:spcPct val="0"/>
                </a:spcAft>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6pPr>
              <a:lvl7pPr marL="2971800" indent="-228600" eaLnBrk="0" fontAlgn="base" hangingPunct="0">
                <a:spcBef>
                  <a:spcPct val="0"/>
                </a:spcBef>
                <a:spcAft>
                  <a:spcPct val="0"/>
                </a:spcAft>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7pPr>
              <a:lvl8pPr marL="3429000" indent="-228600" eaLnBrk="0" fontAlgn="base" hangingPunct="0">
                <a:spcBef>
                  <a:spcPct val="0"/>
                </a:spcBef>
                <a:spcAft>
                  <a:spcPct val="0"/>
                </a:spcAft>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8pPr>
              <a:lvl9pPr marL="3886200" indent="-228600" eaLnBrk="0" fontAlgn="base" hangingPunct="0">
                <a:spcBef>
                  <a:spcPct val="0"/>
                </a:spcBef>
                <a:spcAft>
                  <a:spcPct val="0"/>
                </a:spcAft>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9pPr>
            </a:lstStyle>
            <a:p>
              <a:pPr algn="ctr" eaLnBrk="1" hangingPunct="1">
                <a:lnSpc>
                  <a:spcPct val="150000"/>
                </a:lnSpc>
                <a:spcBef>
                  <a:spcPct val="0"/>
                </a:spcBef>
                <a:buSzTx/>
                <a:buFontTx/>
                <a:buNone/>
              </a:pPr>
              <a:r>
                <a:rPr lang="zh-TW" altLang="zh-TW" b="1">
                  <a:latin typeface="微軟正黑體" panose="020B0604030504040204" pitchFamily="34" charset="-120"/>
                  <a:ea typeface="微軟正黑體" panose="020B0604030504040204" pitchFamily="34" charset="-120"/>
                </a:rPr>
                <a:t>情境脈絡化的學習</a:t>
              </a:r>
              <a:endParaRPr lang="en-US" altLang="zh-TW" b="1">
                <a:latin typeface="微軟正黑體" panose="020B0604030504040204" pitchFamily="34" charset="-120"/>
                <a:ea typeface="微軟正黑體" panose="020B0604030504040204" pitchFamily="34" charset="-120"/>
              </a:endParaRPr>
            </a:p>
          </p:txBody>
        </p:sp>
        <p:sp>
          <p:nvSpPr>
            <p:cNvPr id="8" name="Shape 794"/>
            <p:cNvSpPr>
              <a:spLocks/>
            </p:cNvSpPr>
            <p:nvPr/>
          </p:nvSpPr>
          <p:spPr bwMode="auto">
            <a:xfrm>
              <a:off x="4475163" y="1412875"/>
              <a:ext cx="2520950" cy="2520950"/>
            </a:xfrm>
            <a:custGeom>
              <a:avLst/>
              <a:gdLst>
                <a:gd name="T0" fmla="*/ 1260479 w 2520945"/>
                <a:gd name="T1" fmla="*/ 0 h 2520945"/>
                <a:gd name="T2" fmla="*/ 2520955 w 2520945"/>
                <a:gd name="T3" fmla="*/ 1260479 h 2520945"/>
                <a:gd name="T4" fmla="*/ 1260479 w 2520945"/>
                <a:gd name="T5" fmla="*/ 2520955 h 2520945"/>
                <a:gd name="T6" fmla="*/ 0 w 2520945"/>
                <a:gd name="T7" fmla="*/ 1260479 h 2520945"/>
                <a:gd name="T8" fmla="*/ 369186 w 2520945"/>
                <a:gd name="T9" fmla="*/ 369186 h 2520945"/>
                <a:gd name="T10" fmla="*/ 369186 w 2520945"/>
                <a:gd name="T11" fmla="*/ 2151769 h 2520945"/>
                <a:gd name="T12" fmla="*/ 2151769 w 2520945"/>
                <a:gd name="T13" fmla="*/ 2151769 h 2520945"/>
                <a:gd name="T14" fmla="*/ 2151769 w 2520945"/>
                <a:gd name="T15" fmla="*/ 369186 h 2520945"/>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69184 w 2520945"/>
                <a:gd name="T25" fmla="*/ 369184 h 2520945"/>
                <a:gd name="T26" fmla="*/ 2151761 w 2520945"/>
                <a:gd name="T27" fmla="*/ 2151761 h 25209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20945" h="2520945">
                  <a:moveTo>
                    <a:pt x="0" y="1260473"/>
                  </a:moveTo>
                  <a:lnTo>
                    <a:pt x="0" y="1260472"/>
                  </a:lnTo>
                  <a:cubicBezTo>
                    <a:pt x="0" y="1956613"/>
                    <a:pt x="564332" y="2520946"/>
                    <a:pt x="1260473" y="2520946"/>
                  </a:cubicBezTo>
                  <a:cubicBezTo>
                    <a:pt x="1956613" y="2520946"/>
                    <a:pt x="2520946" y="1956613"/>
                    <a:pt x="2520946" y="1260473"/>
                  </a:cubicBezTo>
                  <a:cubicBezTo>
                    <a:pt x="2520946" y="564332"/>
                    <a:pt x="1956613" y="0"/>
                    <a:pt x="1260473" y="0"/>
                  </a:cubicBezTo>
                  <a:cubicBezTo>
                    <a:pt x="564332" y="-1"/>
                    <a:pt x="0" y="564332"/>
                    <a:pt x="0" y="1260472"/>
                  </a:cubicBezTo>
                  <a:lnTo>
                    <a:pt x="0" y="1260473"/>
                  </a:lnTo>
                  <a:close/>
                </a:path>
              </a:pathLst>
            </a:custGeom>
            <a:solidFill>
              <a:srgbClr val="00B050">
                <a:alpha val="49803"/>
              </a:srgbClr>
            </a:solidFill>
            <a:ln w="25402" cap="flat">
              <a:solidFill>
                <a:srgbClr val="FFFFFF"/>
              </a:solidFill>
              <a:prstDash val="solid"/>
              <a:round/>
              <a:headEnd/>
              <a:tailEnd/>
            </a:ln>
          </p:spPr>
          <p:txBody>
            <a:bodyPr lIns="91421" tIns="91421" rIns="91421" bIns="91421" anchor="ctr"/>
            <a:lstStyle/>
            <a:p>
              <a:endParaRPr lang="zh-TW" altLang="en-US">
                <a:latin typeface="微軟正黑體" panose="020B0604030504040204" pitchFamily="34" charset="-120"/>
                <a:ea typeface="微軟正黑體" panose="020B0604030504040204" pitchFamily="34" charset="-120"/>
              </a:endParaRPr>
            </a:p>
          </p:txBody>
        </p:sp>
        <p:sp>
          <p:nvSpPr>
            <p:cNvPr id="9" name="Shape 795"/>
            <p:cNvSpPr txBox="1">
              <a:spLocks noChangeArrowheads="1"/>
            </p:cNvSpPr>
            <p:nvPr/>
          </p:nvSpPr>
          <p:spPr bwMode="auto">
            <a:xfrm>
              <a:off x="4614863" y="1701800"/>
              <a:ext cx="2062162"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2871" tIns="35551" rIns="132871" bIns="35551" anchor="ctr" anchorCtr="1"/>
            <a:lstStyle>
              <a:lvl1pPr>
                <a:spcBef>
                  <a:spcPts val="700"/>
                </a:spcBef>
                <a:buSzPct val="100000"/>
                <a:buFont typeface="Arial" panose="020B0604020202020204" pitchFamily="34" charset="0"/>
                <a:buChar char="•"/>
                <a:defRPr sz="2800">
                  <a:solidFill>
                    <a:srgbClr val="000000"/>
                  </a:solidFill>
                  <a:latin typeface="Constantia" panose="02030602050306030303" pitchFamily="18" charset="0"/>
                  <a:ea typeface="標楷體" panose="03000509000000000000" pitchFamily="65" charset="-120"/>
                </a:defRPr>
              </a:lvl1pPr>
              <a:lvl2pPr marL="742950" indent="-285750">
                <a:spcBef>
                  <a:spcPts val="600"/>
                </a:spcBef>
                <a:buSzPct val="100000"/>
                <a:buFont typeface="Arial" panose="020B0604020202020204" pitchFamily="34" charset="0"/>
                <a:buChar char="–"/>
                <a:defRPr sz="2400">
                  <a:solidFill>
                    <a:srgbClr val="000000"/>
                  </a:solidFill>
                  <a:latin typeface="Constantia" panose="02030602050306030303" pitchFamily="18" charset="0"/>
                  <a:ea typeface="標楷體" panose="03000509000000000000" pitchFamily="65" charset="-120"/>
                </a:defRPr>
              </a:lvl2pPr>
              <a:lvl3pPr marL="1143000" indent="-228600">
                <a:spcBef>
                  <a:spcPts val="500"/>
                </a:spcBef>
                <a:buSzPct val="100000"/>
                <a:buFont typeface="Arial" panose="020B0604020202020204" pitchFamily="34" charset="0"/>
                <a:buChar char="•"/>
                <a:defRPr sz="2000">
                  <a:solidFill>
                    <a:srgbClr val="000000"/>
                  </a:solidFill>
                  <a:latin typeface="Constantia" panose="02030602050306030303" pitchFamily="18" charset="0"/>
                  <a:ea typeface="標楷體" panose="03000509000000000000" pitchFamily="65" charset="-120"/>
                </a:defRPr>
              </a:lvl3pPr>
              <a:lvl4pPr marL="1600200" indent="-228600">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4pPr>
              <a:lvl5pPr marL="2057400" indent="-228600">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5pPr>
              <a:lvl6pPr marL="2514600" indent="-228600" eaLnBrk="0" fontAlgn="base" hangingPunct="0">
                <a:spcBef>
                  <a:spcPct val="0"/>
                </a:spcBef>
                <a:spcAft>
                  <a:spcPct val="0"/>
                </a:spcAft>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6pPr>
              <a:lvl7pPr marL="2971800" indent="-228600" eaLnBrk="0" fontAlgn="base" hangingPunct="0">
                <a:spcBef>
                  <a:spcPct val="0"/>
                </a:spcBef>
                <a:spcAft>
                  <a:spcPct val="0"/>
                </a:spcAft>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7pPr>
              <a:lvl8pPr marL="3429000" indent="-228600" eaLnBrk="0" fontAlgn="base" hangingPunct="0">
                <a:spcBef>
                  <a:spcPct val="0"/>
                </a:spcBef>
                <a:spcAft>
                  <a:spcPct val="0"/>
                </a:spcAft>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8pPr>
              <a:lvl9pPr marL="3886200" indent="-228600" eaLnBrk="0" fontAlgn="base" hangingPunct="0">
                <a:spcBef>
                  <a:spcPct val="0"/>
                </a:spcBef>
                <a:spcAft>
                  <a:spcPct val="0"/>
                </a:spcAft>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9pPr>
            </a:lstStyle>
            <a:p>
              <a:pPr algn="ctr" eaLnBrk="1" hangingPunct="1">
                <a:lnSpc>
                  <a:spcPct val="150000"/>
                </a:lnSpc>
                <a:spcBef>
                  <a:spcPct val="0"/>
                </a:spcBef>
                <a:buSzTx/>
                <a:buFontTx/>
                <a:buNone/>
              </a:pPr>
              <a:r>
                <a:rPr lang="zh-TW" altLang="zh-TW" b="1">
                  <a:latin typeface="微軟正黑體" panose="020B0604030504040204" pitchFamily="34" charset="-120"/>
                  <a:ea typeface="微軟正黑體" panose="020B0604030504040204" pitchFamily="34" charset="-120"/>
                </a:rPr>
                <a:t>學習歷程、</a:t>
              </a:r>
            </a:p>
            <a:p>
              <a:pPr algn="ctr" eaLnBrk="1" hangingPunct="1">
                <a:lnSpc>
                  <a:spcPct val="150000"/>
                </a:lnSpc>
                <a:spcBef>
                  <a:spcPct val="0"/>
                </a:spcBef>
                <a:buSzTx/>
                <a:buFontTx/>
                <a:buNone/>
              </a:pPr>
              <a:r>
                <a:rPr lang="zh-TW" altLang="zh-TW" b="1">
                  <a:latin typeface="微軟正黑體" panose="020B0604030504040204" pitchFamily="34" charset="-120"/>
                  <a:ea typeface="微軟正黑體" panose="020B0604030504040204" pitchFamily="34" charset="-120"/>
                </a:rPr>
                <a:t>方法及策略</a:t>
              </a:r>
              <a:endParaRPr lang="en-US" altLang="zh-TW" b="1">
                <a:latin typeface="微軟正黑體" panose="020B0604030504040204" pitchFamily="34" charset="-120"/>
                <a:ea typeface="微軟正黑體" panose="020B0604030504040204" pitchFamily="34" charset="-120"/>
              </a:endParaRPr>
            </a:p>
          </p:txBody>
        </p:sp>
        <p:sp>
          <p:nvSpPr>
            <p:cNvPr id="10" name="Shape 796"/>
            <p:cNvSpPr>
              <a:spLocks/>
            </p:cNvSpPr>
            <p:nvPr/>
          </p:nvSpPr>
          <p:spPr bwMode="auto">
            <a:xfrm>
              <a:off x="6548438" y="1412875"/>
              <a:ext cx="2519362" cy="2520950"/>
            </a:xfrm>
            <a:custGeom>
              <a:avLst/>
              <a:gdLst>
                <a:gd name="T0" fmla="*/ 1259680 w 2519364"/>
                <a:gd name="T1" fmla="*/ 0 h 2520945"/>
                <a:gd name="T2" fmla="*/ 2519360 w 2519364"/>
                <a:gd name="T3" fmla="*/ 1260479 h 2520945"/>
                <a:gd name="T4" fmla="*/ 1259680 w 2519364"/>
                <a:gd name="T5" fmla="*/ 2520955 h 2520945"/>
                <a:gd name="T6" fmla="*/ 0 w 2519364"/>
                <a:gd name="T7" fmla="*/ 1260479 h 2520945"/>
                <a:gd name="T8" fmla="*/ 368952 w 2519364"/>
                <a:gd name="T9" fmla="*/ 369186 h 2520945"/>
                <a:gd name="T10" fmla="*/ 368952 w 2519364"/>
                <a:gd name="T11" fmla="*/ 2151769 h 2520945"/>
                <a:gd name="T12" fmla="*/ 2150408 w 2519364"/>
                <a:gd name="T13" fmla="*/ 2151769 h 2520945"/>
                <a:gd name="T14" fmla="*/ 2150408 w 2519364"/>
                <a:gd name="T15" fmla="*/ 369186 h 2520945"/>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68952 w 2519364"/>
                <a:gd name="T25" fmla="*/ 369184 h 2520945"/>
                <a:gd name="T26" fmla="*/ 2150412 w 2519364"/>
                <a:gd name="T27" fmla="*/ 2151761 h 25209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19364" h="2520945">
                  <a:moveTo>
                    <a:pt x="0" y="1260473"/>
                  </a:moveTo>
                  <a:lnTo>
                    <a:pt x="0" y="1260472"/>
                  </a:lnTo>
                  <a:cubicBezTo>
                    <a:pt x="0" y="1956613"/>
                    <a:pt x="563978" y="2520946"/>
                    <a:pt x="1259682" y="2520946"/>
                  </a:cubicBezTo>
                  <a:cubicBezTo>
                    <a:pt x="1955385" y="2520946"/>
                    <a:pt x="2519364" y="1956613"/>
                    <a:pt x="2519364" y="1260473"/>
                  </a:cubicBezTo>
                  <a:cubicBezTo>
                    <a:pt x="2519364" y="564332"/>
                    <a:pt x="1955385" y="0"/>
                    <a:pt x="1259682" y="0"/>
                  </a:cubicBezTo>
                  <a:cubicBezTo>
                    <a:pt x="563978" y="-1"/>
                    <a:pt x="0" y="564332"/>
                    <a:pt x="0" y="1260472"/>
                  </a:cubicBezTo>
                  <a:lnTo>
                    <a:pt x="0" y="1260473"/>
                  </a:lnTo>
                  <a:close/>
                </a:path>
              </a:pathLst>
            </a:custGeom>
            <a:solidFill>
              <a:srgbClr val="3399FF">
                <a:alpha val="49803"/>
              </a:srgbClr>
            </a:solidFill>
            <a:ln w="25402" cap="flat">
              <a:solidFill>
                <a:srgbClr val="FFFFFF"/>
              </a:solidFill>
              <a:prstDash val="solid"/>
              <a:round/>
              <a:headEnd/>
              <a:tailEnd/>
            </a:ln>
          </p:spPr>
          <p:txBody>
            <a:bodyPr lIns="91421" tIns="91421" rIns="91421" bIns="91421" anchor="ctr"/>
            <a:lstStyle/>
            <a:p>
              <a:endParaRPr lang="zh-TW" altLang="en-US">
                <a:latin typeface="微軟正黑體" panose="020B0604030504040204" pitchFamily="34" charset="-120"/>
                <a:ea typeface="微軟正黑體" panose="020B0604030504040204" pitchFamily="34" charset="-120"/>
              </a:endParaRPr>
            </a:p>
          </p:txBody>
        </p:sp>
        <p:sp>
          <p:nvSpPr>
            <p:cNvPr id="11" name="Shape 797"/>
            <p:cNvSpPr txBox="1">
              <a:spLocks noChangeArrowheads="1"/>
            </p:cNvSpPr>
            <p:nvPr/>
          </p:nvSpPr>
          <p:spPr bwMode="auto">
            <a:xfrm>
              <a:off x="6967538" y="1738313"/>
              <a:ext cx="170815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2871" tIns="35551" rIns="132871" bIns="35551" anchor="ctr" anchorCtr="1"/>
            <a:lstStyle>
              <a:lvl1pPr>
                <a:spcBef>
                  <a:spcPts val="700"/>
                </a:spcBef>
                <a:buSzPct val="100000"/>
                <a:buFont typeface="Arial" panose="020B0604020202020204" pitchFamily="34" charset="0"/>
                <a:buChar char="•"/>
                <a:defRPr sz="2800">
                  <a:solidFill>
                    <a:srgbClr val="000000"/>
                  </a:solidFill>
                  <a:latin typeface="Constantia" panose="02030602050306030303" pitchFamily="18" charset="0"/>
                  <a:ea typeface="標楷體" panose="03000509000000000000" pitchFamily="65" charset="-120"/>
                </a:defRPr>
              </a:lvl1pPr>
              <a:lvl2pPr marL="742950" indent="-285750">
                <a:spcBef>
                  <a:spcPts val="600"/>
                </a:spcBef>
                <a:buSzPct val="100000"/>
                <a:buFont typeface="Arial" panose="020B0604020202020204" pitchFamily="34" charset="0"/>
                <a:buChar char="–"/>
                <a:defRPr sz="2400">
                  <a:solidFill>
                    <a:srgbClr val="000000"/>
                  </a:solidFill>
                  <a:latin typeface="Constantia" panose="02030602050306030303" pitchFamily="18" charset="0"/>
                  <a:ea typeface="標楷體" panose="03000509000000000000" pitchFamily="65" charset="-120"/>
                </a:defRPr>
              </a:lvl2pPr>
              <a:lvl3pPr marL="1143000" indent="-228600">
                <a:spcBef>
                  <a:spcPts val="500"/>
                </a:spcBef>
                <a:buSzPct val="100000"/>
                <a:buFont typeface="Arial" panose="020B0604020202020204" pitchFamily="34" charset="0"/>
                <a:buChar char="•"/>
                <a:defRPr sz="2000">
                  <a:solidFill>
                    <a:srgbClr val="000000"/>
                  </a:solidFill>
                  <a:latin typeface="Constantia" panose="02030602050306030303" pitchFamily="18" charset="0"/>
                  <a:ea typeface="標楷體" panose="03000509000000000000" pitchFamily="65" charset="-120"/>
                </a:defRPr>
              </a:lvl3pPr>
              <a:lvl4pPr marL="1600200" indent="-228600">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4pPr>
              <a:lvl5pPr marL="2057400" indent="-228600">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5pPr>
              <a:lvl6pPr marL="2514600" indent="-228600" eaLnBrk="0" fontAlgn="base" hangingPunct="0">
                <a:spcBef>
                  <a:spcPct val="0"/>
                </a:spcBef>
                <a:spcAft>
                  <a:spcPct val="0"/>
                </a:spcAft>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6pPr>
              <a:lvl7pPr marL="2971800" indent="-228600" eaLnBrk="0" fontAlgn="base" hangingPunct="0">
                <a:spcBef>
                  <a:spcPct val="0"/>
                </a:spcBef>
                <a:spcAft>
                  <a:spcPct val="0"/>
                </a:spcAft>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7pPr>
              <a:lvl8pPr marL="3429000" indent="-228600" eaLnBrk="0" fontAlgn="base" hangingPunct="0">
                <a:spcBef>
                  <a:spcPct val="0"/>
                </a:spcBef>
                <a:spcAft>
                  <a:spcPct val="0"/>
                </a:spcAft>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8pPr>
              <a:lvl9pPr marL="3886200" indent="-228600" eaLnBrk="0" fontAlgn="base" hangingPunct="0">
                <a:spcBef>
                  <a:spcPct val="0"/>
                </a:spcBef>
                <a:spcAft>
                  <a:spcPct val="0"/>
                </a:spcAft>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9pPr>
            </a:lstStyle>
            <a:p>
              <a:pPr algn="ctr" eaLnBrk="1" hangingPunct="1">
                <a:lnSpc>
                  <a:spcPct val="150000"/>
                </a:lnSpc>
                <a:spcBef>
                  <a:spcPct val="0"/>
                </a:spcBef>
                <a:buSzTx/>
                <a:buFontTx/>
                <a:buNone/>
              </a:pPr>
              <a:r>
                <a:rPr lang="zh-TW" altLang="zh-TW" b="1">
                  <a:latin typeface="微軟正黑體" panose="020B0604030504040204" pitchFamily="34" charset="-120"/>
                  <a:ea typeface="微軟正黑體" panose="020B0604030504040204" pitchFamily="34" charset="-120"/>
                </a:rPr>
                <a:t>實踐力行的表現</a:t>
              </a:r>
              <a:endParaRPr lang="en-US" altLang="zh-TW" b="1">
                <a:latin typeface="微軟正黑體" panose="020B0604030504040204" pitchFamily="34" charset="-120"/>
                <a:ea typeface="微軟正黑體" panose="020B0604030504040204" pitchFamily="34" charset="-120"/>
              </a:endParaRPr>
            </a:p>
          </p:txBody>
        </p:sp>
        <p:sp>
          <p:nvSpPr>
            <p:cNvPr id="12" name="Shape 790"/>
            <p:cNvSpPr>
              <a:spLocks/>
            </p:cNvSpPr>
            <p:nvPr/>
          </p:nvSpPr>
          <p:spPr bwMode="auto">
            <a:xfrm>
              <a:off x="723900" y="3644900"/>
              <a:ext cx="2520950" cy="2520950"/>
            </a:xfrm>
            <a:custGeom>
              <a:avLst/>
              <a:gdLst>
                <a:gd name="T0" fmla="*/ 1260479 w 2520945"/>
                <a:gd name="T1" fmla="*/ 0 h 2520945"/>
                <a:gd name="T2" fmla="*/ 2520955 w 2520945"/>
                <a:gd name="T3" fmla="*/ 1260479 h 2520945"/>
                <a:gd name="T4" fmla="*/ 1260479 w 2520945"/>
                <a:gd name="T5" fmla="*/ 2520955 h 2520945"/>
                <a:gd name="T6" fmla="*/ 0 w 2520945"/>
                <a:gd name="T7" fmla="*/ 1260479 h 2520945"/>
                <a:gd name="T8" fmla="*/ 369186 w 2520945"/>
                <a:gd name="T9" fmla="*/ 369186 h 2520945"/>
                <a:gd name="T10" fmla="*/ 369186 w 2520945"/>
                <a:gd name="T11" fmla="*/ 2151769 h 2520945"/>
                <a:gd name="T12" fmla="*/ 2151769 w 2520945"/>
                <a:gd name="T13" fmla="*/ 2151769 h 2520945"/>
                <a:gd name="T14" fmla="*/ 2151769 w 2520945"/>
                <a:gd name="T15" fmla="*/ 369186 h 2520945"/>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69184 w 2520945"/>
                <a:gd name="T25" fmla="*/ 369184 h 2520945"/>
                <a:gd name="T26" fmla="*/ 2151761 w 2520945"/>
                <a:gd name="T27" fmla="*/ 2151761 h 25209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20945" h="2520945">
                  <a:moveTo>
                    <a:pt x="0" y="1260473"/>
                  </a:moveTo>
                  <a:lnTo>
                    <a:pt x="0" y="1260472"/>
                  </a:lnTo>
                  <a:cubicBezTo>
                    <a:pt x="0" y="1956613"/>
                    <a:pt x="564332" y="2520946"/>
                    <a:pt x="1260473" y="2520946"/>
                  </a:cubicBezTo>
                  <a:cubicBezTo>
                    <a:pt x="1956613" y="2520946"/>
                    <a:pt x="2520946" y="1956613"/>
                    <a:pt x="2520946" y="1260473"/>
                  </a:cubicBezTo>
                  <a:cubicBezTo>
                    <a:pt x="2520946" y="564332"/>
                    <a:pt x="1956613" y="0"/>
                    <a:pt x="1260473" y="0"/>
                  </a:cubicBezTo>
                  <a:cubicBezTo>
                    <a:pt x="564332" y="-1"/>
                    <a:pt x="0" y="564332"/>
                    <a:pt x="0" y="1260472"/>
                  </a:cubicBezTo>
                  <a:lnTo>
                    <a:pt x="0" y="1260473"/>
                  </a:lnTo>
                  <a:close/>
                </a:path>
              </a:pathLst>
            </a:custGeom>
            <a:solidFill>
              <a:srgbClr val="FF99FF">
                <a:alpha val="49411"/>
              </a:srgbClr>
            </a:solidFill>
            <a:ln w="25402" cap="flat">
              <a:solidFill>
                <a:srgbClr val="FFFFFF"/>
              </a:solidFill>
              <a:prstDash val="solid"/>
              <a:round/>
              <a:headEnd/>
              <a:tailEnd/>
            </a:ln>
          </p:spPr>
          <p:txBody>
            <a:bodyPr lIns="91421" tIns="91421" rIns="91421" bIns="91421" anchor="ctr"/>
            <a:lstStyle/>
            <a:p>
              <a:endParaRPr lang="zh-TW" altLang="en-US">
                <a:latin typeface="微軟正黑體" panose="020B0604030504040204" pitchFamily="34" charset="-120"/>
                <a:ea typeface="微軟正黑體" panose="020B0604030504040204" pitchFamily="34" charset="-120"/>
              </a:endParaRPr>
            </a:p>
          </p:txBody>
        </p:sp>
        <p:sp>
          <p:nvSpPr>
            <p:cNvPr id="13" name="Shape 791"/>
            <p:cNvSpPr txBox="1">
              <a:spLocks noChangeArrowheads="1"/>
            </p:cNvSpPr>
            <p:nvPr/>
          </p:nvSpPr>
          <p:spPr bwMode="auto">
            <a:xfrm>
              <a:off x="882650" y="4090988"/>
              <a:ext cx="2062163"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2871" tIns="35551" rIns="132871" bIns="35551" anchor="ctr" anchorCtr="1"/>
            <a:lstStyle>
              <a:lvl1pPr>
                <a:spcBef>
                  <a:spcPts val="700"/>
                </a:spcBef>
                <a:buSzPct val="100000"/>
                <a:buFont typeface="Arial" panose="020B0604020202020204" pitchFamily="34" charset="0"/>
                <a:buChar char="•"/>
                <a:defRPr sz="2800">
                  <a:solidFill>
                    <a:srgbClr val="000000"/>
                  </a:solidFill>
                  <a:latin typeface="Constantia" panose="02030602050306030303" pitchFamily="18" charset="0"/>
                  <a:ea typeface="標楷體" panose="03000509000000000000" pitchFamily="65" charset="-120"/>
                </a:defRPr>
              </a:lvl1pPr>
              <a:lvl2pPr marL="742950" indent="-285750">
                <a:spcBef>
                  <a:spcPts val="600"/>
                </a:spcBef>
                <a:buSzPct val="100000"/>
                <a:buFont typeface="Arial" panose="020B0604020202020204" pitchFamily="34" charset="0"/>
                <a:buChar char="–"/>
                <a:defRPr sz="2400">
                  <a:solidFill>
                    <a:srgbClr val="000000"/>
                  </a:solidFill>
                  <a:latin typeface="Constantia" panose="02030602050306030303" pitchFamily="18" charset="0"/>
                  <a:ea typeface="標楷體" panose="03000509000000000000" pitchFamily="65" charset="-120"/>
                </a:defRPr>
              </a:lvl2pPr>
              <a:lvl3pPr marL="1143000" indent="-228600">
                <a:spcBef>
                  <a:spcPts val="500"/>
                </a:spcBef>
                <a:buSzPct val="100000"/>
                <a:buFont typeface="Arial" panose="020B0604020202020204" pitchFamily="34" charset="0"/>
                <a:buChar char="•"/>
                <a:defRPr sz="2000">
                  <a:solidFill>
                    <a:srgbClr val="000000"/>
                  </a:solidFill>
                  <a:latin typeface="Constantia" panose="02030602050306030303" pitchFamily="18" charset="0"/>
                  <a:ea typeface="標楷體" panose="03000509000000000000" pitchFamily="65" charset="-120"/>
                </a:defRPr>
              </a:lvl3pPr>
              <a:lvl4pPr marL="1600200" indent="-228600">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4pPr>
              <a:lvl5pPr marL="2057400" indent="-228600">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5pPr>
              <a:lvl6pPr marL="2514600" indent="-228600" eaLnBrk="0" fontAlgn="base" hangingPunct="0">
                <a:spcBef>
                  <a:spcPct val="0"/>
                </a:spcBef>
                <a:spcAft>
                  <a:spcPct val="0"/>
                </a:spcAft>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6pPr>
              <a:lvl7pPr marL="2971800" indent="-228600" eaLnBrk="0" fontAlgn="base" hangingPunct="0">
                <a:spcBef>
                  <a:spcPct val="0"/>
                </a:spcBef>
                <a:spcAft>
                  <a:spcPct val="0"/>
                </a:spcAft>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7pPr>
              <a:lvl8pPr marL="3429000" indent="-228600" eaLnBrk="0" fontAlgn="base" hangingPunct="0">
                <a:spcBef>
                  <a:spcPct val="0"/>
                </a:spcBef>
                <a:spcAft>
                  <a:spcPct val="0"/>
                </a:spcAft>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8pPr>
              <a:lvl9pPr marL="3886200" indent="-228600" eaLnBrk="0" fontAlgn="base" hangingPunct="0">
                <a:spcBef>
                  <a:spcPct val="0"/>
                </a:spcBef>
                <a:spcAft>
                  <a:spcPct val="0"/>
                </a:spcAft>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9pPr>
            </a:lstStyle>
            <a:p>
              <a:pPr algn="ctr" eaLnBrk="1" hangingPunct="1">
                <a:lnSpc>
                  <a:spcPct val="150000"/>
                </a:lnSpc>
                <a:spcBef>
                  <a:spcPct val="0"/>
                </a:spcBef>
                <a:buSzTx/>
                <a:buFontTx/>
                <a:buNone/>
              </a:pPr>
              <a:r>
                <a:rPr lang="zh-TW" altLang="zh-TW" sz="1800" b="1">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不僅評量學生的知識與技能，而且評量學生的態度。整合運用的評量。</a:t>
              </a:r>
              <a:endParaRPr lang="en-US" altLang="zh-TW" sz="1800" b="1">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 name="Shape 792"/>
            <p:cNvSpPr>
              <a:spLocks/>
            </p:cNvSpPr>
            <p:nvPr/>
          </p:nvSpPr>
          <p:spPr bwMode="auto">
            <a:xfrm>
              <a:off x="2703513" y="3644900"/>
              <a:ext cx="2519362" cy="2520950"/>
            </a:xfrm>
            <a:custGeom>
              <a:avLst/>
              <a:gdLst>
                <a:gd name="T0" fmla="*/ 1259680 w 2519364"/>
                <a:gd name="T1" fmla="*/ 0 h 2520945"/>
                <a:gd name="T2" fmla="*/ 2519360 w 2519364"/>
                <a:gd name="T3" fmla="*/ 1260479 h 2520945"/>
                <a:gd name="T4" fmla="*/ 1259680 w 2519364"/>
                <a:gd name="T5" fmla="*/ 2520955 h 2520945"/>
                <a:gd name="T6" fmla="*/ 0 w 2519364"/>
                <a:gd name="T7" fmla="*/ 1260479 h 2520945"/>
                <a:gd name="T8" fmla="*/ 368952 w 2519364"/>
                <a:gd name="T9" fmla="*/ 369186 h 2520945"/>
                <a:gd name="T10" fmla="*/ 368952 w 2519364"/>
                <a:gd name="T11" fmla="*/ 2151769 h 2520945"/>
                <a:gd name="T12" fmla="*/ 2150408 w 2519364"/>
                <a:gd name="T13" fmla="*/ 2151769 h 2520945"/>
                <a:gd name="T14" fmla="*/ 2150408 w 2519364"/>
                <a:gd name="T15" fmla="*/ 369186 h 2520945"/>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68952 w 2519364"/>
                <a:gd name="T25" fmla="*/ 369184 h 2520945"/>
                <a:gd name="T26" fmla="*/ 2150412 w 2519364"/>
                <a:gd name="T27" fmla="*/ 2151761 h 25209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19364" h="2520945">
                  <a:moveTo>
                    <a:pt x="0" y="1260473"/>
                  </a:moveTo>
                  <a:lnTo>
                    <a:pt x="0" y="1260472"/>
                  </a:lnTo>
                  <a:cubicBezTo>
                    <a:pt x="0" y="1956613"/>
                    <a:pt x="563978" y="2520946"/>
                    <a:pt x="1259682" y="2520946"/>
                  </a:cubicBezTo>
                  <a:cubicBezTo>
                    <a:pt x="1955385" y="2520946"/>
                    <a:pt x="2519364" y="1956613"/>
                    <a:pt x="2519364" y="1260473"/>
                  </a:cubicBezTo>
                  <a:cubicBezTo>
                    <a:pt x="2519364" y="564332"/>
                    <a:pt x="1955385" y="0"/>
                    <a:pt x="1259682" y="0"/>
                  </a:cubicBezTo>
                  <a:cubicBezTo>
                    <a:pt x="563978" y="-1"/>
                    <a:pt x="0" y="564332"/>
                    <a:pt x="0" y="1260472"/>
                  </a:cubicBezTo>
                  <a:lnTo>
                    <a:pt x="0" y="1260473"/>
                  </a:lnTo>
                  <a:close/>
                </a:path>
              </a:pathLst>
            </a:custGeom>
            <a:solidFill>
              <a:srgbClr val="FFC000">
                <a:alpha val="23921"/>
              </a:srgbClr>
            </a:solidFill>
            <a:ln w="25402" cap="flat">
              <a:solidFill>
                <a:srgbClr val="FFFFFF"/>
              </a:solidFill>
              <a:prstDash val="solid"/>
              <a:round/>
              <a:headEnd/>
              <a:tailEnd/>
            </a:ln>
          </p:spPr>
          <p:txBody>
            <a:bodyPr lIns="91421" tIns="91421" rIns="91421" bIns="91421" anchor="ctr"/>
            <a:lstStyle/>
            <a:p>
              <a:endParaRPr lang="zh-TW" altLang="en-US">
                <a:latin typeface="微軟正黑體" panose="020B0604030504040204" pitchFamily="34" charset="-120"/>
                <a:ea typeface="微軟正黑體" panose="020B0604030504040204" pitchFamily="34" charset="-120"/>
              </a:endParaRPr>
            </a:p>
          </p:txBody>
        </p:sp>
        <p:sp>
          <p:nvSpPr>
            <p:cNvPr id="15" name="Shape 793"/>
            <p:cNvSpPr txBox="1">
              <a:spLocks noChangeArrowheads="1"/>
            </p:cNvSpPr>
            <p:nvPr/>
          </p:nvSpPr>
          <p:spPr bwMode="auto">
            <a:xfrm>
              <a:off x="3009900" y="3986213"/>
              <a:ext cx="170815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2871" tIns="35551" rIns="132871" bIns="35551" anchor="ctr" anchorCtr="1"/>
            <a:lstStyle>
              <a:lvl1pPr>
                <a:spcBef>
                  <a:spcPts val="700"/>
                </a:spcBef>
                <a:buSzPct val="100000"/>
                <a:buFont typeface="Arial" panose="020B0604020202020204" pitchFamily="34" charset="0"/>
                <a:buChar char="•"/>
                <a:defRPr sz="2800">
                  <a:solidFill>
                    <a:srgbClr val="000000"/>
                  </a:solidFill>
                  <a:latin typeface="Constantia" panose="02030602050306030303" pitchFamily="18" charset="0"/>
                  <a:ea typeface="標楷體" panose="03000509000000000000" pitchFamily="65" charset="-120"/>
                </a:defRPr>
              </a:lvl1pPr>
              <a:lvl2pPr marL="742950" indent="-285750">
                <a:spcBef>
                  <a:spcPts val="600"/>
                </a:spcBef>
                <a:buSzPct val="100000"/>
                <a:buFont typeface="Arial" panose="020B0604020202020204" pitchFamily="34" charset="0"/>
                <a:buChar char="–"/>
                <a:defRPr sz="2400">
                  <a:solidFill>
                    <a:srgbClr val="000000"/>
                  </a:solidFill>
                  <a:latin typeface="Constantia" panose="02030602050306030303" pitchFamily="18" charset="0"/>
                  <a:ea typeface="標楷體" panose="03000509000000000000" pitchFamily="65" charset="-120"/>
                </a:defRPr>
              </a:lvl2pPr>
              <a:lvl3pPr marL="1143000" indent="-228600">
                <a:spcBef>
                  <a:spcPts val="500"/>
                </a:spcBef>
                <a:buSzPct val="100000"/>
                <a:buFont typeface="Arial" panose="020B0604020202020204" pitchFamily="34" charset="0"/>
                <a:buChar char="•"/>
                <a:defRPr sz="2000">
                  <a:solidFill>
                    <a:srgbClr val="000000"/>
                  </a:solidFill>
                  <a:latin typeface="Constantia" panose="02030602050306030303" pitchFamily="18" charset="0"/>
                  <a:ea typeface="標楷體" panose="03000509000000000000" pitchFamily="65" charset="-120"/>
                </a:defRPr>
              </a:lvl3pPr>
              <a:lvl4pPr marL="1600200" indent="-228600">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4pPr>
              <a:lvl5pPr marL="2057400" indent="-228600">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5pPr>
              <a:lvl6pPr marL="2514600" indent="-228600" eaLnBrk="0" fontAlgn="base" hangingPunct="0">
                <a:spcBef>
                  <a:spcPct val="0"/>
                </a:spcBef>
                <a:spcAft>
                  <a:spcPct val="0"/>
                </a:spcAft>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6pPr>
              <a:lvl7pPr marL="2971800" indent="-228600" eaLnBrk="0" fontAlgn="base" hangingPunct="0">
                <a:spcBef>
                  <a:spcPct val="0"/>
                </a:spcBef>
                <a:spcAft>
                  <a:spcPct val="0"/>
                </a:spcAft>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7pPr>
              <a:lvl8pPr marL="3429000" indent="-228600" eaLnBrk="0" fontAlgn="base" hangingPunct="0">
                <a:spcBef>
                  <a:spcPct val="0"/>
                </a:spcBef>
                <a:spcAft>
                  <a:spcPct val="0"/>
                </a:spcAft>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8pPr>
              <a:lvl9pPr marL="3886200" indent="-228600" eaLnBrk="0" fontAlgn="base" hangingPunct="0">
                <a:spcBef>
                  <a:spcPct val="0"/>
                </a:spcBef>
                <a:spcAft>
                  <a:spcPct val="0"/>
                </a:spcAft>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9pPr>
            </a:lstStyle>
            <a:p>
              <a:pPr algn="ctr" eaLnBrk="1" hangingPunct="1">
                <a:lnSpc>
                  <a:spcPct val="150000"/>
                </a:lnSpc>
                <a:spcBef>
                  <a:spcPct val="0"/>
                </a:spcBef>
                <a:buSzTx/>
                <a:buFontTx/>
                <a:buNone/>
              </a:pPr>
              <a:r>
                <a:rPr lang="zh-TW" altLang="zh-TW" sz="1800" b="1">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強調對於學生能整合所學，並應用於特定情境中的評量。</a:t>
              </a:r>
              <a:endParaRPr lang="en-US" altLang="zh-TW" sz="1800" b="1">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6" name="Shape 794"/>
            <p:cNvSpPr>
              <a:spLocks/>
            </p:cNvSpPr>
            <p:nvPr/>
          </p:nvSpPr>
          <p:spPr bwMode="auto">
            <a:xfrm>
              <a:off x="4587875" y="3644900"/>
              <a:ext cx="2520950" cy="2520950"/>
            </a:xfrm>
            <a:custGeom>
              <a:avLst/>
              <a:gdLst>
                <a:gd name="T0" fmla="*/ 1260479 w 2520945"/>
                <a:gd name="T1" fmla="*/ 0 h 2520945"/>
                <a:gd name="T2" fmla="*/ 2520955 w 2520945"/>
                <a:gd name="T3" fmla="*/ 1260479 h 2520945"/>
                <a:gd name="T4" fmla="*/ 1260479 w 2520945"/>
                <a:gd name="T5" fmla="*/ 2520955 h 2520945"/>
                <a:gd name="T6" fmla="*/ 0 w 2520945"/>
                <a:gd name="T7" fmla="*/ 1260479 h 2520945"/>
                <a:gd name="T8" fmla="*/ 369186 w 2520945"/>
                <a:gd name="T9" fmla="*/ 369186 h 2520945"/>
                <a:gd name="T10" fmla="*/ 369186 w 2520945"/>
                <a:gd name="T11" fmla="*/ 2151769 h 2520945"/>
                <a:gd name="T12" fmla="*/ 2151769 w 2520945"/>
                <a:gd name="T13" fmla="*/ 2151769 h 2520945"/>
                <a:gd name="T14" fmla="*/ 2151769 w 2520945"/>
                <a:gd name="T15" fmla="*/ 369186 h 2520945"/>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69184 w 2520945"/>
                <a:gd name="T25" fmla="*/ 369184 h 2520945"/>
                <a:gd name="T26" fmla="*/ 2151761 w 2520945"/>
                <a:gd name="T27" fmla="*/ 2151761 h 25209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20945" h="2520945">
                  <a:moveTo>
                    <a:pt x="0" y="1260473"/>
                  </a:moveTo>
                  <a:lnTo>
                    <a:pt x="0" y="1260472"/>
                  </a:lnTo>
                  <a:cubicBezTo>
                    <a:pt x="0" y="1956613"/>
                    <a:pt x="564332" y="2520946"/>
                    <a:pt x="1260473" y="2520946"/>
                  </a:cubicBezTo>
                  <a:cubicBezTo>
                    <a:pt x="1956613" y="2520946"/>
                    <a:pt x="2520946" y="1956613"/>
                    <a:pt x="2520946" y="1260473"/>
                  </a:cubicBezTo>
                  <a:cubicBezTo>
                    <a:pt x="2520946" y="564332"/>
                    <a:pt x="1956613" y="0"/>
                    <a:pt x="1260473" y="0"/>
                  </a:cubicBezTo>
                  <a:cubicBezTo>
                    <a:pt x="564332" y="-1"/>
                    <a:pt x="0" y="564332"/>
                    <a:pt x="0" y="1260472"/>
                  </a:cubicBezTo>
                  <a:lnTo>
                    <a:pt x="0" y="1260473"/>
                  </a:lnTo>
                  <a:close/>
                </a:path>
              </a:pathLst>
            </a:custGeom>
            <a:solidFill>
              <a:srgbClr val="00B050">
                <a:alpha val="49803"/>
              </a:srgbClr>
            </a:solidFill>
            <a:ln w="25402" cap="flat">
              <a:solidFill>
                <a:srgbClr val="FFFFFF"/>
              </a:solidFill>
              <a:prstDash val="solid"/>
              <a:round/>
              <a:headEnd/>
              <a:tailEnd/>
            </a:ln>
          </p:spPr>
          <p:txBody>
            <a:bodyPr lIns="91421" tIns="91421" rIns="91421" bIns="91421" anchor="ctr"/>
            <a:lstStyle/>
            <a:p>
              <a:endParaRPr lang="zh-TW" altLang="en-US">
                <a:latin typeface="微軟正黑體" panose="020B0604030504040204" pitchFamily="34" charset="-120"/>
                <a:ea typeface="微軟正黑體" panose="020B0604030504040204" pitchFamily="34" charset="-120"/>
              </a:endParaRPr>
            </a:p>
          </p:txBody>
        </p:sp>
        <p:sp>
          <p:nvSpPr>
            <p:cNvPr id="17" name="Shape 795"/>
            <p:cNvSpPr txBox="1">
              <a:spLocks noChangeArrowheads="1"/>
            </p:cNvSpPr>
            <p:nvPr/>
          </p:nvSpPr>
          <p:spPr bwMode="auto">
            <a:xfrm>
              <a:off x="4727575" y="3986213"/>
              <a:ext cx="2062163"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2871" tIns="35551" rIns="132871" bIns="35551" anchor="ctr" anchorCtr="1"/>
            <a:lstStyle>
              <a:lvl1pPr>
                <a:spcBef>
                  <a:spcPts val="700"/>
                </a:spcBef>
                <a:buSzPct val="100000"/>
                <a:buFont typeface="Arial" panose="020B0604020202020204" pitchFamily="34" charset="0"/>
                <a:buChar char="•"/>
                <a:defRPr sz="2800">
                  <a:solidFill>
                    <a:srgbClr val="000000"/>
                  </a:solidFill>
                  <a:latin typeface="Constantia" panose="02030602050306030303" pitchFamily="18" charset="0"/>
                  <a:ea typeface="標楷體" panose="03000509000000000000" pitchFamily="65" charset="-120"/>
                </a:defRPr>
              </a:lvl1pPr>
              <a:lvl2pPr marL="742950" indent="-285750">
                <a:spcBef>
                  <a:spcPts val="600"/>
                </a:spcBef>
                <a:buSzPct val="100000"/>
                <a:buFont typeface="Arial" panose="020B0604020202020204" pitchFamily="34" charset="0"/>
                <a:buChar char="–"/>
                <a:defRPr sz="2400">
                  <a:solidFill>
                    <a:srgbClr val="000000"/>
                  </a:solidFill>
                  <a:latin typeface="Constantia" panose="02030602050306030303" pitchFamily="18" charset="0"/>
                  <a:ea typeface="標楷體" panose="03000509000000000000" pitchFamily="65" charset="-120"/>
                </a:defRPr>
              </a:lvl2pPr>
              <a:lvl3pPr marL="1143000" indent="-228600">
                <a:spcBef>
                  <a:spcPts val="500"/>
                </a:spcBef>
                <a:buSzPct val="100000"/>
                <a:buFont typeface="Arial" panose="020B0604020202020204" pitchFamily="34" charset="0"/>
                <a:buChar char="•"/>
                <a:defRPr sz="2000">
                  <a:solidFill>
                    <a:srgbClr val="000000"/>
                  </a:solidFill>
                  <a:latin typeface="Constantia" panose="02030602050306030303" pitchFamily="18" charset="0"/>
                  <a:ea typeface="標楷體" panose="03000509000000000000" pitchFamily="65" charset="-120"/>
                </a:defRPr>
              </a:lvl3pPr>
              <a:lvl4pPr marL="1600200" indent="-228600">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4pPr>
              <a:lvl5pPr marL="2057400" indent="-228600">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5pPr>
              <a:lvl6pPr marL="2514600" indent="-228600" eaLnBrk="0" fontAlgn="base" hangingPunct="0">
                <a:spcBef>
                  <a:spcPct val="0"/>
                </a:spcBef>
                <a:spcAft>
                  <a:spcPct val="0"/>
                </a:spcAft>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6pPr>
              <a:lvl7pPr marL="2971800" indent="-228600" eaLnBrk="0" fontAlgn="base" hangingPunct="0">
                <a:spcBef>
                  <a:spcPct val="0"/>
                </a:spcBef>
                <a:spcAft>
                  <a:spcPct val="0"/>
                </a:spcAft>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7pPr>
              <a:lvl8pPr marL="3429000" indent="-228600" eaLnBrk="0" fontAlgn="base" hangingPunct="0">
                <a:spcBef>
                  <a:spcPct val="0"/>
                </a:spcBef>
                <a:spcAft>
                  <a:spcPct val="0"/>
                </a:spcAft>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8pPr>
              <a:lvl9pPr marL="3886200" indent="-228600" eaLnBrk="0" fontAlgn="base" hangingPunct="0">
                <a:spcBef>
                  <a:spcPct val="0"/>
                </a:spcBef>
                <a:spcAft>
                  <a:spcPct val="0"/>
                </a:spcAft>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9pPr>
            </a:lstStyle>
            <a:p>
              <a:pPr algn="ctr" eaLnBrk="1" hangingPunct="1">
                <a:lnSpc>
                  <a:spcPct val="150000"/>
                </a:lnSpc>
                <a:spcBef>
                  <a:spcPct val="0"/>
                </a:spcBef>
                <a:buSzTx/>
                <a:buFontTx/>
                <a:buNone/>
              </a:pPr>
              <a:r>
                <a:rPr lang="zh-TW" altLang="zh-TW" sz="1800" b="1">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重學習結果也重學習歷程，總結性與形成性的評量兼重。</a:t>
              </a:r>
              <a:endParaRPr lang="en-US" altLang="zh-TW" sz="1800" b="1">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8" name="Shape 796"/>
            <p:cNvSpPr>
              <a:spLocks/>
            </p:cNvSpPr>
            <p:nvPr/>
          </p:nvSpPr>
          <p:spPr bwMode="auto">
            <a:xfrm>
              <a:off x="6661150" y="3644900"/>
              <a:ext cx="2519363" cy="2520950"/>
            </a:xfrm>
            <a:custGeom>
              <a:avLst/>
              <a:gdLst>
                <a:gd name="T0" fmla="*/ 1259682 w 2519364"/>
                <a:gd name="T1" fmla="*/ 0 h 2520945"/>
                <a:gd name="T2" fmla="*/ 2519362 w 2519364"/>
                <a:gd name="T3" fmla="*/ 1260479 h 2520945"/>
                <a:gd name="T4" fmla="*/ 1259682 w 2519364"/>
                <a:gd name="T5" fmla="*/ 2520955 h 2520945"/>
                <a:gd name="T6" fmla="*/ 0 w 2519364"/>
                <a:gd name="T7" fmla="*/ 1260479 h 2520945"/>
                <a:gd name="T8" fmla="*/ 368952 w 2519364"/>
                <a:gd name="T9" fmla="*/ 369186 h 2520945"/>
                <a:gd name="T10" fmla="*/ 368952 w 2519364"/>
                <a:gd name="T11" fmla="*/ 2151769 h 2520945"/>
                <a:gd name="T12" fmla="*/ 2150410 w 2519364"/>
                <a:gd name="T13" fmla="*/ 2151769 h 2520945"/>
                <a:gd name="T14" fmla="*/ 2150410 w 2519364"/>
                <a:gd name="T15" fmla="*/ 369186 h 2520945"/>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68952 w 2519364"/>
                <a:gd name="T25" fmla="*/ 369184 h 2520945"/>
                <a:gd name="T26" fmla="*/ 2150412 w 2519364"/>
                <a:gd name="T27" fmla="*/ 2151761 h 25209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19364" h="2520945">
                  <a:moveTo>
                    <a:pt x="0" y="1260473"/>
                  </a:moveTo>
                  <a:lnTo>
                    <a:pt x="0" y="1260472"/>
                  </a:lnTo>
                  <a:cubicBezTo>
                    <a:pt x="0" y="1956613"/>
                    <a:pt x="563978" y="2520946"/>
                    <a:pt x="1259682" y="2520946"/>
                  </a:cubicBezTo>
                  <a:cubicBezTo>
                    <a:pt x="1955385" y="2520946"/>
                    <a:pt x="2519364" y="1956613"/>
                    <a:pt x="2519364" y="1260473"/>
                  </a:cubicBezTo>
                  <a:cubicBezTo>
                    <a:pt x="2519364" y="564332"/>
                    <a:pt x="1955385" y="0"/>
                    <a:pt x="1259682" y="0"/>
                  </a:cubicBezTo>
                  <a:cubicBezTo>
                    <a:pt x="563978" y="-1"/>
                    <a:pt x="0" y="564332"/>
                    <a:pt x="0" y="1260472"/>
                  </a:cubicBezTo>
                  <a:lnTo>
                    <a:pt x="0" y="1260473"/>
                  </a:lnTo>
                  <a:close/>
                </a:path>
              </a:pathLst>
            </a:custGeom>
            <a:solidFill>
              <a:srgbClr val="3399FF">
                <a:alpha val="49803"/>
              </a:srgbClr>
            </a:solidFill>
            <a:ln w="25402" cap="flat">
              <a:solidFill>
                <a:srgbClr val="FFFFFF"/>
              </a:solidFill>
              <a:prstDash val="solid"/>
              <a:round/>
              <a:headEnd/>
              <a:tailEnd/>
            </a:ln>
          </p:spPr>
          <p:txBody>
            <a:bodyPr lIns="91421" tIns="91421" rIns="91421" bIns="91421" anchor="ctr"/>
            <a:lstStyle/>
            <a:p>
              <a:endParaRPr lang="zh-TW" altLang="en-US">
                <a:latin typeface="微軟正黑體" panose="020B0604030504040204" pitchFamily="34" charset="-120"/>
                <a:ea typeface="微軟正黑體" panose="020B0604030504040204" pitchFamily="34" charset="-120"/>
              </a:endParaRPr>
            </a:p>
          </p:txBody>
        </p:sp>
        <p:sp>
          <p:nvSpPr>
            <p:cNvPr id="19" name="Shape 797"/>
            <p:cNvSpPr txBox="1">
              <a:spLocks noChangeArrowheads="1"/>
            </p:cNvSpPr>
            <p:nvPr/>
          </p:nvSpPr>
          <p:spPr bwMode="auto">
            <a:xfrm>
              <a:off x="7280275" y="4613275"/>
              <a:ext cx="1708150"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2871" tIns="35551" rIns="132871" bIns="35551" anchor="ctr" anchorCtr="1"/>
            <a:lstStyle>
              <a:lvl1pPr>
                <a:spcBef>
                  <a:spcPts val="700"/>
                </a:spcBef>
                <a:buSzPct val="100000"/>
                <a:buFont typeface="Arial" panose="020B0604020202020204" pitchFamily="34" charset="0"/>
                <a:buChar char="•"/>
                <a:defRPr sz="2800">
                  <a:solidFill>
                    <a:srgbClr val="000000"/>
                  </a:solidFill>
                  <a:latin typeface="Constantia" panose="02030602050306030303" pitchFamily="18" charset="0"/>
                  <a:ea typeface="標楷體" panose="03000509000000000000" pitchFamily="65" charset="-120"/>
                </a:defRPr>
              </a:lvl1pPr>
              <a:lvl2pPr marL="742950" indent="-285750">
                <a:spcBef>
                  <a:spcPts val="600"/>
                </a:spcBef>
                <a:buSzPct val="100000"/>
                <a:buFont typeface="Arial" panose="020B0604020202020204" pitchFamily="34" charset="0"/>
                <a:buChar char="–"/>
                <a:defRPr sz="2400">
                  <a:solidFill>
                    <a:srgbClr val="000000"/>
                  </a:solidFill>
                  <a:latin typeface="Constantia" panose="02030602050306030303" pitchFamily="18" charset="0"/>
                  <a:ea typeface="標楷體" panose="03000509000000000000" pitchFamily="65" charset="-120"/>
                </a:defRPr>
              </a:lvl2pPr>
              <a:lvl3pPr marL="1143000" indent="-228600">
                <a:spcBef>
                  <a:spcPts val="500"/>
                </a:spcBef>
                <a:buSzPct val="100000"/>
                <a:buFont typeface="Arial" panose="020B0604020202020204" pitchFamily="34" charset="0"/>
                <a:buChar char="•"/>
                <a:defRPr sz="2000">
                  <a:solidFill>
                    <a:srgbClr val="000000"/>
                  </a:solidFill>
                  <a:latin typeface="Constantia" panose="02030602050306030303" pitchFamily="18" charset="0"/>
                  <a:ea typeface="標楷體" panose="03000509000000000000" pitchFamily="65" charset="-120"/>
                </a:defRPr>
              </a:lvl3pPr>
              <a:lvl4pPr marL="1600200" indent="-228600">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4pPr>
              <a:lvl5pPr marL="2057400" indent="-228600">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5pPr>
              <a:lvl6pPr marL="2514600" indent="-228600" eaLnBrk="0" fontAlgn="base" hangingPunct="0">
                <a:spcBef>
                  <a:spcPct val="0"/>
                </a:spcBef>
                <a:spcAft>
                  <a:spcPct val="0"/>
                </a:spcAft>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6pPr>
              <a:lvl7pPr marL="2971800" indent="-228600" eaLnBrk="0" fontAlgn="base" hangingPunct="0">
                <a:spcBef>
                  <a:spcPct val="0"/>
                </a:spcBef>
                <a:spcAft>
                  <a:spcPct val="0"/>
                </a:spcAft>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7pPr>
              <a:lvl8pPr marL="3429000" indent="-228600" eaLnBrk="0" fontAlgn="base" hangingPunct="0">
                <a:spcBef>
                  <a:spcPct val="0"/>
                </a:spcBef>
                <a:spcAft>
                  <a:spcPct val="0"/>
                </a:spcAft>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8pPr>
              <a:lvl9pPr marL="3886200" indent="-228600" eaLnBrk="0" fontAlgn="base" hangingPunct="0">
                <a:spcBef>
                  <a:spcPct val="0"/>
                </a:spcBef>
                <a:spcAft>
                  <a:spcPct val="0"/>
                </a:spcAft>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9pPr>
            </a:lstStyle>
            <a:p>
              <a:pPr algn="ctr" eaLnBrk="1" hangingPunct="1">
                <a:lnSpc>
                  <a:spcPct val="150000"/>
                </a:lnSpc>
                <a:spcBef>
                  <a:spcPct val="0"/>
                </a:spcBef>
                <a:buSzTx/>
                <a:buFontTx/>
                <a:buNone/>
              </a:pPr>
              <a:r>
                <a:rPr lang="zh-CN" altLang="zh-TW"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強調力行</a:t>
              </a:r>
              <a:r>
                <a:rPr lang="zh-TW" altLang="zh-TW"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實踐、</a:t>
              </a:r>
              <a:r>
                <a:rPr lang="zh-CN" altLang="zh-TW"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生活</a:t>
              </a:r>
              <a:r>
                <a:rPr lang="zh-CN" altLang="zh-TW" sz="18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應用</a:t>
              </a:r>
              <a:r>
                <a:rPr lang="zh-TW" altLang="en-US" sz="18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與解決生活問題的評量</a:t>
              </a:r>
              <a:r>
                <a:rPr lang="zh-CN" altLang="zh-TW" sz="18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eaLnBrk="1" hangingPunct="1">
                <a:lnSpc>
                  <a:spcPct val="150000"/>
                </a:lnSpc>
                <a:spcBef>
                  <a:spcPct val="0"/>
                </a:spcBef>
                <a:buSzTx/>
                <a:buFontTx/>
                <a:buNone/>
              </a:pPr>
              <a:endParaRPr lang="en-US" altLang="zh-TW" b="1" dirty="0">
                <a:solidFill>
                  <a:srgbClr val="FF0000"/>
                </a:solidFill>
                <a:latin typeface="微軟正黑體" panose="020B0604030504040204" pitchFamily="34" charset="-120"/>
                <a:ea typeface="微軟正黑體" panose="020B0604030504040204" pitchFamily="34" charset="-120"/>
              </a:endParaRPr>
            </a:p>
          </p:txBody>
        </p:sp>
        <p:grpSp>
          <p:nvGrpSpPr>
            <p:cNvPr id="20" name="群組 3"/>
            <p:cNvGrpSpPr>
              <a:grpSpLocks/>
            </p:cNvGrpSpPr>
            <p:nvPr/>
          </p:nvGrpSpPr>
          <p:grpSpPr bwMode="auto">
            <a:xfrm>
              <a:off x="0" y="1565275"/>
              <a:ext cx="722313" cy="2384425"/>
              <a:chOff x="0" y="1565279"/>
              <a:chExt cx="721571" cy="2384426"/>
            </a:xfrm>
          </p:grpSpPr>
          <p:sp>
            <p:nvSpPr>
              <p:cNvPr id="25" name="向下箭號 1"/>
              <p:cNvSpPr>
                <a:spLocks/>
              </p:cNvSpPr>
              <p:nvPr/>
            </p:nvSpPr>
            <p:spPr bwMode="auto">
              <a:xfrm>
                <a:off x="0" y="1782759"/>
                <a:ext cx="721571" cy="2020888"/>
              </a:xfrm>
              <a:custGeom>
                <a:avLst/>
                <a:gdLst>
                  <a:gd name="T0" fmla="*/ 402624625 w 21600"/>
                  <a:gd name="T1" fmla="*/ 0 h 21600"/>
                  <a:gd name="T2" fmla="*/ 805248115 w 21600"/>
                  <a:gd name="T3" fmla="*/ 2147483646 h 21600"/>
                  <a:gd name="T4" fmla="*/ 402624625 w 21600"/>
                  <a:gd name="T5" fmla="*/ 2147483646 h 21600"/>
                  <a:gd name="T6" fmla="*/ 0 w 21600"/>
                  <a:gd name="T7" fmla="*/ 2147483646 h 21600"/>
                  <a:gd name="T8" fmla="*/ 0 w 21600"/>
                  <a:gd name="T9" fmla="*/ 2147483646 h 21600"/>
                  <a:gd name="T10" fmla="*/ 805248115 w 21600"/>
                  <a:gd name="T11" fmla="*/ 2147483646 h 21600"/>
                  <a:gd name="T12" fmla="*/ 17694720 60000 65536"/>
                  <a:gd name="T13" fmla="*/ 0 60000 65536"/>
                  <a:gd name="T14" fmla="*/ 5898240 60000 65536"/>
                  <a:gd name="T15" fmla="*/ 11796480 60000 65536"/>
                  <a:gd name="T16" fmla="*/ 11796480 60000 65536"/>
                  <a:gd name="T17" fmla="*/ 0 60000 65536"/>
                  <a:gd name="T18" fmla="*/ 5400 w 21600"/>
                  <a:gd name="T19" fmla="*/ 0 h 21600"/>
                  <a:gd name="T20" fmla="*/ 16200 w 21600"/>
                  <a:gd name="T21" fmla="*/ 1967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400" y="0"/>
                    </a:moveTo>
                    <a:lnTo>
                      <a:pt x="5400" y="17744"/>
                    </a:lnTo>
                    <a:lnTo>
                      <a:pt x="0" y="17744"/>
                    </a:lnTo>
                    <a:lnTo>
                      <a:pt x="10800" y="21600"/>
                    </a:lnTo>
                    <a:lnTo>
                      <a:pt x="21600" y="17744"/>
                    </a:lnTo>
                    <a:lnTo>
                      <a:pt x="16200" y="17744"/>
                    </a:lnTo>
                    <a:lnTo>
                      <a:pt x="16200" y="0"/>
                    </a:lnTo>
                    <a:lnTo>
                      <a:pt x="5400" y="0"/>
                    </a:lnTo>
                    <a:close/>
                  </a:path>
                </a:pathLst>
              </a:custGeom>
              <a:solidFill>
                <a:srgbClr val="4472C4"/>
              </a:solidFill>
              <a:ln w="12701" cap="flat">
                <a:solidFill>
                  <a:srgbClr val="2F528F"/>
                </a:solidFill>
                <a:prstDash val="solid"/>
                <a:miter lim="800000"/>
                <a:headEnd/>
                <a:tailEnd/>
              </a:ln>
            </p:spPr>
            <p:txBody>
              <a:bodyPr anchor="ctr" anchorCtr="1"/>
              <a:lstStyle/>
              <a:p>
                <a:endParaRPr lang="zh-TW" altLang="en-US">
                  <a:latin typeface="微軟正黑體" panose="020B0604030504040204" pitchFamily="34" charset="-120"/>
                  <a:ea typeface="微軟正黑體" panose="020B0604030504040204" pitchFamily="34" charset="-120"/>
                </a:endParaRPr>
              </a:p>
            </p:txBody>
          </p:sp>
          <p:sp>
            <p:nvSpPr>
              <p:cNvPr id="26" name="Shape 791"/>
              <p:cNvSpPr txBox="1">
                <a:spLocks noChangeArrowheads="1"/>
              </p:cNvSpPr>
              <p:nvPr/>
            </p:nvSpPr>
            <p:spPr bwMode="auto">
              <a:xfrm>
                <a:off x="59948" y="1565279"/>
                <a:ext cx="598867" cy="238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2871" tIns="35551" rIns="132871" bIns="35551" anchor="ctr" anchorCtr="1"/>
              <a:lstStyle>
                <a:lvl1pPr>
                  <a:spcBef>
                    <a:spcPts val="700"/>
                  </a:spcBef>
                  <a:buSzPct val="100000"/>
                  <a:buFont typeface="Arial" panose="020B0604020202020204" pitchFamily="34" charset="0"/>
                  <a:buChar char="•"/>
                  <a:defRPr sz="2800">
                    <a:solidFill>
                      <a:srgbClr val="000000"/>
                    </a:solidFill>
                    <a:latin typeface="Constantia" panose="02030602050306030303" pitchFamily="18" charset="0"/>
                    <a:ea typeface="標楷體" panose="03000509000000000000" pitchFamily="65" charset="-120"/>
                  </a:defRPr>
                </a:lvl1pPr>
                <a:lvl2pPr marL="742950" indent="-285750">
                  <a:spcBef>
                    <a:spcPts val="600"/>
                  </a:spcBef>
                  <a:buSzPct val="100000"/>
                  <a:buFont typeface="Arial" panose="020B0604020202020204" pitchFamily="34" charset="0"/>
                  <a:buChar char="–"/>
                  <a:defRPr sz="2400">
                    <a:solidFill>
                      <a:srgbClr val="000000"/>
                    </a:solidFill>
                    <a:latin typeface="Constantia" panose="02030602050306030303" pitchFamily="18" charset="0"/>
                    <a:ea typeface="標楷體" panose="03000509000000000000" pitchFamily="65" charset="-120"/>
                  </a:defRPr>
                </a:lvl2pPr>
                <a:lvl3pPr marL="1143000" indent="-228600">
                  <a:spcBef>
                    <a:spcPts val="500"/>
                  </a:spcBef>
                  <a:buSzPct val="100000"/>
                  <a:buFont typeface="Arial" panose="020B0604020202020204" pitchFamily="34" charset="0"/>
                  <a:buChar char="•"/>
                  <a:defRPr sz="2000">
                    <a:solidFill>
                      <a:srgbClr val="000000"/>
                    </a:solidFill>
                    <a:latin typeface="Constantia" panose="02030602050306030303" pitchFamily="18" charset="0"/>
                    <a:ea typeface="標楷體" panose="03000509000000000000" pitchFamily="65" charset="-120"/>
                  </a:defRPr>
                </a:lvl3pPr>
                <a:lvl4pPr marL="1600200" indent="-228600">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4pPr>
                <a:lvl5pPr marL="2057400" indent="-228600">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5pPr>
                <a:lvl6pPr marL="2514600" indent="-228600" eaLnBrk="0" fontAlgn="base" hangingPunct="0">
                  <a:spcBef>
                    <a:spcPct val="0"/>
                  </a:spcBef>
                  <a:spcAft>
                    <a:spcPct val="0"/>
                  </a:spcAft>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6pPr>
                <a:lvl7pPr marL="2971800" indent="-228600" eaLnBrk="0" fontAlgn="base" hangingPunct="0">
                  <a:spcBef>
                    <a:spcPct val="0"/>
                  </a:spcBef>
                  <a:spcAft>
                    <a:spcPct val="0"/>
                  </a:spcAft>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7pPr>
                <a:lvl8pPr marL="3429000" indent="-228600" eaLnBrk="0" fontAlgn="base" hangingPunct="0">
                  <a:spcBef>
                    <a:spcPct val="0"/>
                  </a:spcBef>
                  <a:spcAft>
                    <a:spcPct val="0"/>
                  </a:spcAft>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8pPr>
                <a:lvl9pPr marL="3886200" indent="-228600" eaLnBrk="0" fontAlgn="base" hangingPunct="0">
                  <a:spcBef>
                    <a:spcPct val="0"/>
                  </a:spcBef>
                  <a:spcAft>
                    <a:spcPct val="0"/>
                  </a:spcAft>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9pPr>
              </a:lstStyle>
              <a:p>
                <a:pPr algn="ctr" eaLnBrk="1" hangingPunct="1">
                  <a:lnSpc>
                    <a:spcPct val="150000"/>
                  </a:lnSpc>
                  <a:spcBef>
                    <a:spcPct val="0"/>
                  </a:spcBef>
                  <a:buSzTx/>
                  <a:buFontTx/>
                  <a:buNone/>
                </a:pPr>
                <a:r>
                  <a:rPr lang="zh-TW" altLang="zh-TW" b="1">
                    <a:solidFill>
                      <a:schemeClr val="bg1"/>
                    </a:solidFill>
                    <a:latin typeface="微軟正黑體" panose="020B0604030504040204" pitchFamily="34" charset="-120"/>
                    <a:ea typeface="微軟正黑體" panose="020B0604030504040204" pitchFamily="34" charset="-120"/>
                  </a:rPr>
                  <a:t>教學</a:t>
                </a:r>
                <a:endParaRPr lang="en-US" altLang="zh-TW" b="1">
                  <a:solidFill>
                    <a:schemeClr val="bg1"/>
                  </a:solidFill>
                  <a:latin typeface="微軟正黑體" panose="020B0604030504040204" pitchFamily="34" charset="-120"/>
                  <a:ea typeface="微軟正黑體" panose="020B0604030504040204" pitchFamily="34" charset="-120"/>
                </a:endParaRPr>
              </a:p>
            </p:txBody>
          </p:sp>
        </p:grpSp>
        <p:grpSp>
          <p:nvGrpSpPr>
            <p:cNvPr id="21" name="群組 2"/>
            <p:cNvGrpSpPr>
              <a:grpSpLocks/>
            </p:cNvGrpSpPr>
            <p:nvPr/>
          </p:nvGrpSpPr>
          <p:grpSpPr bwMode="auto">
            <a:xfrm>
              <a:off x="28575" y="3619500"/>
              <a:ext cx="741363" cy="2546350"/>
              <a:chOff x="29224" y="3619496"/>
              <a:chExt cx="740718" cy="2546347"/>
            </a:xfrm>
          </p:grpSpPr>
          <p:sp>
            <p:nvSpPr>
              <p:cNvPr id="23" name="向下箭號 25"/>
              <p:cNvSpPr>
                <a:spLocks/>
              </p:cNvSpPr>
              <p:nvPr/>
            </p:nvSpPr>
            <p:spPr bwMode="auto">
              <a:xfrm rot="10799991">
                <a:off x="29224" y="3959223"/>
                <a:ext cx="740718" cy="2063745"/>
              </a:xfrm>
              <a:custGeom>
                <a:avLst/>
                <a:gdLst>
                  <a:gd name="T0" fmla="*/ 435533131 w 21600"/>
                  <a:gd name="T1" fmla="*/ 0 h 21600"/>
                  <a:gd name="T2" fmla="*/ 871066262 w 21600"/>
                  <a:gd name="T3" fmla="*/ 2147483646 h 21600"/>
                  <a:gd name="T4" fmla="*/ 435533131 w 21600"/>
                  <a:gd name="T5" fmla="*/ 2147483646 h 21600"/>
                  <a:gd name="T6" fmla="*/ 0 w 21600"/>
                  <a:gd name="T7" fmla="*/ 2147483646 h 21600"/>
                  <a:gd name="T8" fmla="*/ 0 w 21600"/>
                  <a:gd name="T9" fmla="*/ 2147483646 h 21600"/>
                  <a:gd name="T10" fmla="*/ 871066262 w 21600"/>
                  <a:gd name="T11" fmla="*/ 2147483646 h 21600"/>
                  <a:gd name="T12" fmla="*/ 17694720 60000 65536"/>
                  <a:gd name="T13" fmla="*/ 0 60000 65536"/>
                  <a:gd name="T14" fmla="*/ 5898240 60000 65536"/>
                  <a:gd name="T15" fmla="*/ 11796480 60000 65536"/>
                  <a:gd name="T16" fmla="*/ 11796480 60000 65536"/>
                  <a:gd name="T17" fmla="*/ 0 60000 65536"/>
                  <a:gd name="T18" fmla="*/ 5400 w 21600"/>
                  <a:gd name="T19" fmla="*/ 0 h 21600"/>
                  <a:gd name="T20" fmla="*/ 16200 w 21600"/>
                  <a:gd name="T21" fmla="*/ 1966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400" y="0"/>
                    </a:moveTo>
                    <a:lnTo>
                      <a:pt x="5400" y="17724"/>
                    </a:lnTo>
                    <a:lnTo>
                      <a:pt x="0" y="17724"/>
                    </a:lnTo>
                    <a:lnTo>
                      <a:pt x="10800" y="21600"/>
                    </a:lnTo>
                    <a:lnTo>
                      <a:pt x="21600" y="17724"/>
                    </a:lnTo>
                    <a:lnTo>
                      <a:pt x="16200" y="17724"/>
                    </a:lnTo>
                    <a:lnTo>
                      <a:pt x="16200" y="0"/>
                    </a:lnTo>
                    <a:lnTo>
                      <a:pt x="5400" y="0"/>
                    </a:lnTo>
                    <a:close/>
                  </a:path>
                </a:pathLst>
              </a:custGeom>
              <a:solidFill>
                <a:srgbClr val="4472C4"/>
              </a:solidFill>
              <a:ln w="12701" cap="flat">
                <a:solidFill>
                  <a:srgbClr val="2F528F"/>
                </a:solidFill>
                <a:prstDash val="solid"/>
                <a:miter lim="800000"/>
                <a:headEnd/>
                <a:tailEnd/>
              </a:ln>
            </p:spPr>
            <p:txBody>
              <a:bodyPr anchor="ctr" anchorCtr="1"/>
              <a:lstStyle/>
              <a:p>
                <a:endParaRPr lang="zh-TW" altLang="en-US">
                  <a:latin typeface="微軟正黑體" panose="020B0604030504040204" pitchFamily="34" charset="-120"/>
                  <a:ea typeface="微軟正黑體" panose="020B0604030504040204" pitchFamily="34" charset="-120"/>
                </a:endParaRPr>
              </a:p>
            </p:txBody>
          </p:sp>
          <p:sp>
            <p:nvSpPr>
              <p:cNvPr id="24" name="Shape 791"/>
              <p:cNvSpPr txBox="1">
                <a:spLocks noChangeArrowheads="1"/>
              </p:cNvSpPr>
              <p:nvPr/>
            </p:nvSpPr>
            <p:spPr bwMode="auto">
              <a:xfrm>
                <a:off x="89803" y="3619496"/>
                <a:ext cx="551063" cy="254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2871" tIns="35551" rIns="132871" bIns="35551" anchor="ctr" anchorCtr="1"/>
              <a:lstStyle>
                <a:lvl1pPr>
                  <a:spcBef>
                    <a:spcPts val="700"/>
                  </a:spcBef>
                  <a:buSzPct val="100000"/>
                  <a:buFont typeface="Arial" panose="020B0604020202020204" pitchFamily="34" charset="0"/>
                  <a:buChar char="•"/>
                  <a:defRPr sz="2800">
                    <a:solidFill>
                      <a:srgbClr val="000000"/>
                    </a:solidFill>
                    <a:latin typeface="Constantia" panose="02030602050306030303" pitchFamily="18" charset="0"/>
                    <a:ea typeface="標楷體" panose="03000509000000000000" pitchFamily="65" charset="-120"/>
                  </a:defRPr>
                </a:lvl1pPr>
                <a:lvl2pPr marL="742950" indent="-285750">
                  <a:spcBef>
                    <a:spcPts val="600"/>
                  </a:spcBef>
                  <a:buSzPct val="100000"/>
                  <a:buFont typeface="Arial" panose="020B0604020202020204" pitchFamily="34" charset="0"/>
                  <a:buChar char="–"/>
                  <a:defRPr sz="2400">
                    <a:solidFill>
                      <a:srgbClr val="000000"/>
                    </a:solidFill>
                    <a:latin typeface="Constantia" panose="02030602050306030303" pitchFamily="18" charset="0"/>
                    <a:ea typeface="標楷體" panose="03000509000000000000" pitchFamily="65" charset="-120"/>
                  </a:defRPr>
                </a:lvl2pPr>
                <a:lvl3pPr marL="1143000" indent="-228600">
                  <a:spcBef>
                    <a:spcPts val="500"/>
                  </a:spcBef>
                  <a:buSzPct val="100000"/>
                  <a:buFont typeface="Arial" panose="020B0604020202020204" pitchFamily="34" charset="0"/>
                  <a:buChar char="•"/>
                  <a:defRPr sz="2000">
                    <a:solidFill>
                      <a:srgbClr val="000000"/>
                    </a:solidFill>
                    <a:latin typeface="Constantia" panose="02030602050306030303" pitchFamily="18" charset="0"/>
                    <a:ea typeface="標楷體" panose="03000509000000000000" pitchFamily="65" charset="-120"/>
                  </a:defRPr>
                </a:lvl3pPr>
                <a:lvl4pPr marL="1600200" indent="-228600">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4pPr>
                <a:lvl5pPr marL="2057400" indent="-228600">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5pPr>
                <a:lvl6pPr marL="2514600" indent="-228600" eaLnBrk="0" fontAlgn="base" hangingPunct="0">
                  <a:spcBef>
                    <a:spcPct val="0"/>
                  </a:spcBef>
                  <a:spcAft>
                    <a:spcPct val="0"/>
                  </a:spcAft>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6pPr>
                <a:lvl7pPr marL="2971800" indent="-228600" eaLnBrk="0" fontAlgn="base" hangingPunct="0">
                  <a:spcBef>
                    <a:spcPct val="0"/>
                  </a:spcBef>
                  <a:spcAft>
                    <a:spcPct val="0"/>
                  </a:spcAft>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7pPr>
                <a:lvl8pPr marL="3429000" indent="-228600" eaLnBrk="0" fontAlgn="base" hangingPunct="0">
                  <a:spcBef>
                    <a:spcPct val="0"/>
                  </a:spcBef>
                  <a:spcAft>
                    <a:spcPct val="0"/>
                  </a:spcAft>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8pPr>
                <a:lvl9pPr marL="3886200" indent="-228600" eaLnBrk="0" fontAlgn="base" hangingPunct="0">
                  <a:spcBef>
                    <a:spcPct val="0"/>
                  </a:spcBef>
                  <a:spcAft>
                    <a:spcPct val="0"/>
                  </a:spcAft>
                  <a:buSzPct val="100000"/>
                  <a:buFont typeface="Arial" panose="020B0604020202020204" pitchFamily="34" charset="0"/>
                  <a:buChar char="»"/>
                  <a:defRPr>
                    <a:solidFill>
                      <a:srgbClr val="000000"/>
                    </a:solidFill>
                    <a:latin typeface="Constantia" panose="02030602050306030303" pitchFamily="18" charset="0"/>
                    <a:ea typeface="標楷體" panose="03000509000000000000" pitchFamily="65" charset="-120"/>
                  </a:defRPr>
                </a:lvl9pPr>
              </a:lstStyle>
              <a:p>
                <a:pPr algn="ctr" eaLnBrk="1" hangingPunct="1">
                  <a:lnSpc>
                    <a:spcPct val="150000"/>
                  </a:lnSpc>
                  <a:spcBef>
                    <a:spcPct val="0"/>
                  </a:spcBef>
                  <a:buSzTx/>
                  <a:buFontTx/>
                  <a:buNone/>
                </a:pPr>
                <a:r>
                  <a:rPr lang="zh-TW" altLang="zh-TW" b="1">
                    <a:solidFill>
                      <a:schemeClr val="bg1"/>
                    </a:solidFill>
                    <a:latin typeface="微軟正黑體" panose="020B0604030504040204" pitchFamily="34" charset="-120"/>
                    <a:ea typeface="微軟正黑體" panose="020B0604030504040204" pitchFamily="34" charset="-120"/>
                  </a:rPr>
                  <a:t>評量</a:t>
                </a:r>
                <a:endParaRPr lang="en-US" altLang="zh-TW" b="1">
                  <a:solidFill>
                    <a:schemeClr val="bg1"/>
                  </a:solidFill>
                  <a:latin typeface="微軟正黑體" panose="020B0604030504040204" pitchFamily="34" charset="-120"/>
                  <a:ea typeface="微軟正黑體" panose="020B0604030504040204" pitchFamily="34" charset="-120"/>
                </a:endParaRPr>
              </a:p>
            </p:txBody>
          </p:sp>
        </p:grpSp>
        <p:sp>
          <p:nvSpPr>
            <p:cNvPr id="22" name="向右箭號 2"/>
            <p:cNvSpPr/>
            <p:nvPr/>
          </p:nvSpPr>
          <p:spPr>
            <a:xfrm>
              <a:off x="949460" y="6083301"/>
              <a:ext cx="8038964" cy="725488"/>
            </a:xfrm>
            <a:custGeom>
              <a:avLst>
                <a:gd name="f0" fmla="val 20476"/>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FFC000"/>
            </a:solidFill>
            <a:ln w="12701" cap="flat">
              <a:solidFill>
                <a:srgbClr val="BC8C00"/>
              </a:solidFill>
              <a:prstDash val="solid"/>
              <a:miter/>
            </a:ln>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r>
                <a:rPr lang="zh-TW" sz="2500" b="1" kern="0" dirty="0">
                  <a:solidFill>
                    <a:srgbClr val="002060"/>
                  </a:solidFill>
                  <a:latin typeface="微軟正黑體" panose="020B0604030504040204" pitchFamily="34" charset="-120"/>
                  <a:ea typeface="微軟正黑體" panose="020B0604030504040204" pitchFamily="34" charset="-120"/>
                </a:rPr>
                <a:t>以學年為單位，建立課程計畫</a:t>
              </a:r>
              <a:r>
                <a:rPr lang="en-US" sz="2500" b="1" kern="0" dirty="0">
                  <a:solidFill>
                    <a:srgbClr val="002060"/>
                  </a:solidFill>
                  <a:latin typeface="微軟正黑體" panose="020B0604030504040204" pitchFamily="34" charset="-120"/>
                  <a:ea typeface="微軟正黑體" panose="020B0604030504040204" pitchFamily="34" charset="-120"/>
                  <a:cs typeface="Times New Roman" pitchFamily="18"/>
                </a:rPr>
                <a:t>(</a:t>
              </a:r>
              <a:r>
                <a:rPr lang="zh-TW" sz="2500" b="1" kern="0" dirty="0">
                  <a:solidFill>
                    <a:srgbClr val="FF0000"/>
                  </a:solidFill>
                  <a:latin typeface="微軟正黑體" panose="020B0604030504040204" pitchFamily="34" charset="-120"/>
                  <a:ea typeface="微軟正黑體" panose="020B0604030504040204" pitchFamily="34" charset="-120"/>
                  <a:cs typeface="Times New Roman" pitchFamily="18"/>
                </a:rPr>
                <a:t>學習累進</a:t>
              </a:r>
              <a:r>
                <a:rPr lang="zh-TW" sz="2500" b="1" kern="0" dirty="0">
                  <a:solidFill>
                    <a:srgbClr val="002060"/>
                  </a:solidFill>
                  <a:latin typeface="微軟正黑體" panose="020B0604030504040204" pitchFamily="34" charset="-120"/>
                  <a:ea typeface="微軟正黑體" panose="020B0604030504040204" pitchFamily="34" charset="-120"/>
                  <a:cs typeface="Times New Roman" pitchFamily="18"/>
                </a:rPr>
                <a:t>概念</a:t>
              </a:r>
              <a:r>
                <a:rPr lang="en-US" sz="2500" b="1" kern="0" dirty="0">
                  <a:solidFill>
                    <a:srgbClr val="002060"/>
                  </a:solidFill>
                  <a:latin typeface="微軟正黑體" panose="020B0604030504040204" pitchFamily="34" charset="-120"/>
                  <a:ea typeface="微軟正黑體" panose="020B0604030504040204" pitchFamily="34" charset="-120"/>
                  <a:cs typeface="Times New Roman" pitchFamily="18"/>
                </a:rPr>
                <a:t>)</a:t>
              </a:r>
            </a:p>
          </p:txBody>
        </p:sp>
      </p:grpSp>
    </p:spTree>
    <p:extLst>
      <p:ext uri="{BB962C8B-B14F-4D97-AF65-F5344CB8AC3E}">
        <p14:creationId xmlns:p14="http://schemas.microsoft.com/office/powerpoint/2010/main" val="21407422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nvPr>
        </p:nvGraphicFramePr>
        <p:xfrm>
          <a:off x="328985" y="1579417"/>
          <a:ext cx="7825586" cy="4683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直線單箭頭接點 5"/>
          <p:cNvCxnSpPr/>
          <p:nvPr/>
        </p:nvCxnSpPr>
        <p:spPr>
          <a:xfrm>
            <a:off x="3924176" y="2060774"/>
            <a:ext cx="714375" cy="1587"/>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3" name="矩形 2"/>
          <p:cNvSpPr/>
          <p:nvPr/>
        </p:nvSpPr>
        <p:spPr>
          <a:xfrm>
            <a:off x="755526" y="1268611"/>
            <a:ext cx="7777163" cy="1439863"/>
          </a:xfrm>
          <a:prstGeom prst="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kumimoji="0" lang="zh-TW" altLang="en-US" sz="3600" dirty="0" smtClean="0">
                <a:solidFill>
                  <a:prstClr val="black"/>
                </a:solidFill>
              </a:rPr>
              <a:t>檔案</a:t>
            </a:r>
            <a:r>
              <a:rPr kumimoji="0" lang="zh-TW" altLang="en-US" sz="3600" dirty="0">
                <a:solidFill>
                  <a:prstClr val="black"/>
                </a:solidFill>
              </a:rPr>
              <a:t>評量</a:t>
            </a:r>
          </a:p>
        </p:txBody>
      </p:sp>
      <p:sp>
        <p:nvSpPr>
          <p:cNvPr id="8" name="矩形 7"/>
          <p:cNvSpPr/>
          <p:nvPr/>
        </p:nvSpPr>
        <p:spPr>
          <a:xfrm>
            <a:off x="1837143" y="136185"/>
            <a:ext cx="5602816" cy="58477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TW" altLang="en-U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微軟正黑體" pitchFamily="34" charset="-120"/>
                <a:ea typeface="微軟正黑體" pitchFamily="34" charset="-120"/>
              </a:rPr>
              <a:t>健康與體育領域多元評量示例</a:t>
            </a:r>
          </a:p>
        </p:txBody>
      </p:sp>
      <p:sp>
        <p:nvSpPr>
          <p:cNvPr id="2" name="文字方塊 1"/>
          <p:cNvSpPr txBox="1"/>
          <p:nvPr/>
        </p:nvSpPr>
        <p:spPr>
          <a:xfrm>
            <a:off x="1691680" y="2769920"/>
            <a:ext cx="2698175" cy="52322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zh-TW" altLang="en-US" sz="2800" dirty="0" smtClean="0"/>
              <a:t>紙筆評量最小化</a:t>
            </a:r>
            <a:endParaRPr lang="zh-TW" altLang="en-US" sz="2800" dirty="0"/>
          </a:p>
        </p:txBody>
      </p:sp>
      <p:sp>
        <p:nvSpPr>
          <p:cNvPr id="5" name="文字方塊 4"/>
          <p:cNvSpPr txBox="1"/>
          <p:nvPr/>
        </p:nvSpPr>
        <p:spPr>
          <a:xfrm>
            <a:off x="6167307" y="6565969"/>
            <a:ext cx="2996333" cy="276999"/>
          </a:xfrm>
          <a:prstGeom prst="rect">
            <a:avLst/>
          </a:prstGeom>
          <a:noFill/>
        </p:spPr>
        <p:txBody>
          <a:bodyPr wrap="none" rtlCol="0">
            <a:spAutoFit/>
          </a:bodyPr>
          <a:lstStyle/>
          <a:p>
            <a:r>
              <a:rPr lang="zh-TW" altLang="en-US" sz="1200" smtClean="0"/>
              <a:t>資料來源</a:t>
            </a:r>
            <a:r>
              <a:rPr lang="en-US" altLang="zh-TW" sz="1200" dirty="0" smtClean="0"/>
              <a:t>:</a:t>
            </a:r>
            <a:r>
              <a:rPr lang="zh-TW" altLang="en-US" sz="1200" dirty="0" smtClean="0"/>
              <a:t>國教署推動多元評量育政策宣導</a:t>
            </a:r>
            <a:endParaRPr lang="zh-TW" altLang="en-US" sz="1200" dirty="0"/>
          </a:p>
        </p:txBody>
      </p:sp>
    </p:spTree>
    <p:extLst>
      <p:ext uri="{BB962C8B-B14F-4D97-AF65-F5344CB8AC3E}">
        <p14:creationId xmlns:p14="http://schemas.microsoft.com/office/powerpoint/2010/main" val="2740566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627784" y="5877272"/>
            <a:ext cx="8229600" cy="1143000"/>
          </a:xfrm>
        </p:spPr>
        <p:txBody>
          <a:bodyPr>
            <a:normAutofit/>
          </a:bodyPr>
          <a:lstStyle/>
          <a:p>
            <a:r>
              <a:rPr lang="zh-TW" altLang="en-US" sz="2000" dirty="0" smtClean="0">
                <a:latin typeface="微軟正黑體" panose="020B0604030504040204" pitchFamily="34" charset="-120"/>
                <a:ea typeface="微軟正黑體" panose="020B0604030504040204" pitchFamily="34" charset="-120"/>
              </a:rPr>
              <a:t>資料來源</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國家教育研究院</a:t>
            </a:r>
            <a:r>
              <a:rPr lang="en-US" altLang="zh-TW" sz="2000" dirty="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健體課程手冊</a:t>
            </a:r>
            <a:endParaRPr lang="zh-TW" altLang="en-US" sz="2000" dirty="0">
              <a:latin typeface="微軟正黑體" panose="020B0604030504040204" pitchFamily="34" charset="-120"/>
              <a:ea typeface="微軟正黑體" panose="020B0604030504040204" pitchFamily="34" charset="-12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340768"/>
            <a:ext cx="8229600" cy="4608512"/>
          </a:xfrm>
        </p:spPr>
      </p:pic>
      <p:sp>
        <p:nvSpPr>
          <p:cNvPr id="5" name="矩形 4"/>
          <p:cNvSpPr/>
          <p:nvPr/>
        </p:nvSpPr>
        <p:spPr>
          <a:xfrm>
            <a:off x="2123728" y="548680"/>
            <a:ext cx="5112568" cy="646331"/>
          </a:xfrm>
          <a:prstGeom prst="rect">
            <a:avLst/>
          </a:prstGeom>
        </p:spPr>
        <p:txBody>
          <a:bodyPr wrap="square">
            <a:spAutoFit/>
          </a:bodyPr>
          <a:lstStyle/>
          <a:p>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素養導向教材</a:t>
            </a:r>
            <a:r>
              <a:rPr lang="zh-TW" altLang="en-US" sz="36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轉化流程</a:t>
            </a:r>
            <a:endPar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168056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209563" y="-43583"/>
            <a:ext cx="8507288" cy="936625"/>
          </a:xfrm>
        </p:spPr>
        <p:txBody>
          <a:bodyPr/>
          <a:lstStyle/>
          <a:p>
            <a:pPr eaLnBrk="1" fontAlgn="auto" hangingPunct="1">
              <a:spcAft>
                <a:spcPts val="0"/>
              </a:spcAft>
              <a:defRPr/>
            </a:pPr>
            <a:r>
              <a:rPr lang="zh-TW" altLang="en-US" sz="4000" dirty="0" smtClean="0">
                <a:latin typeface="微軟正黑體" panose="020B0604030504040204" pitchFamily="34" charset="-120"/>
                <a:ea typeface="微軟正黑體" panose="020B0604030504040204" pitchFamily="34" charset="-120"/>
              </a:rPr>
              <a:t>強化</a:t>
            </a:r>
            <a:r>
              <a:rPr lang="zh-TW" altLang="en-US" sz="4000" b="1" dirty="0" smtClean="0">
                <a:solidFill>
                  <a:srgbClr val="953735"/>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課程</a:t>
            </a:r>
            <a:r>
              <a:rPr lang="zh-TW" altLang="en-US" sz="4000" b="1" dirty="0">
                <a:solidFill>
                  <a:srgbClr val="953735"/>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－教學－</a:t>
            </a:r>
            <a:r>
              <a:rPr lang="zh-TW" altLang="en-US" sz="4000" b="1" dirty="0" smtClean="0">
                <a:solidFill>
                  <a:srgbClr val="953735"/>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評量</a:t>
            </a:r>
            <a:r>
              <a:rPr lang="zh-TW" altLang="en-US" dirty="0">
                <a:latin typeface="微軟正黑體" panose="020B0604030504040204" pitchFamily="34" charset="-120"/>
                <a:ea typeface="微軟正黑體" panose="020B0604030504040204" pitchFamily="34" charset="-120"/>
              </a:rPr>
              <a:t>之</a:t>
            </a:r>
            <a:r>
              <a:rPr lang="zh-TW" altLang="en-US" dirty="0" smtClean="0">
                <a:latin typeface="微軟正黑體" panose="020B0604030504040204" pitchFamily="34" charset="-120"/>
                <a:ea typeface="微軟正黑體" panose="020B0604030504040204" pitchFamily="34" charset="-120"/>
              </a:rPr>
              <a:t>連結</a:t>
            </a:r>
            <a:endParaRPr lang="zh-TW" altLang="en-US" sz="4000" dirty="0" smtClean="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5" name="群組 4"/>
          <p:cNvGrpSpPr/>
          <p:nvPr/>
        </p:nvGrpSpPr>
        <p:grpSpPr>
          <a:xfrm>
            <a:off x="1328210" y="893042"/>
            <a:ext cx="7416800" cy="4249167"/>
            <a:chOff x="755650" y="1268983"/>
            <a:chExt cx="7416800" cy="4249167"/>
          </a:xfrm>
        </p:grpSpPr>
        <p:sp>
          <p:nvSpPr>
            <p:cNvPr id="6" name="文字方塊 3"/>
            <p:cNvSpPr txBox="1">
              <a:spLocks noChangeArrowheads="1"/>
            </p:cNvSpPr>
            <p:nvPr/>
          </p:nvSpPr>
          <p:spPr bwMode="auto">
            <a:xfrm>
              <a:off x="755650" y="2504405"/>
              <a:ext cx="1223963" cy="523875"/>
            </a:xfrm>
            <a:prstGeom prst="rect">
              <a:avLst/>
            </a:prstGeom>
            <a:noFill/>
            <a:ln w="19050">
              <a:solidFill>
                <a:schemeClr val="accent1"/>
              </a:solidFill>
              <a:miter lim="800000"/>
              <a:headEnd/>
              <a:tailEnd/>
            </a:ln>
          </p:spPr>
          <p:txBody>
            <a:bodyPr>
              <a:spAutoFit/>
            </a:bodyPr>
            <a:lstStyle/>
            <a:p>
              <a:pPr algn="ctr" eaLnBrk="1" hangingPunct="1"/>
              <a:r>
                <a:rPr lang="zh-TW" altLang="en-US" sz="2800">
                  <a:latin typeface="微軟正黑體" panose="020B0604030504040204" pitchFamily="34" charset="-120"/>
                  <a:ea typeface="微軟正黑體" panose="020B0604030504040204" pitchFamily="34" charset="-120"/>
                </a:rPr>
                <a:t>教學</a:t>
              </a:r>
              <a:endParaRPr lang="en-US" altLang="zh-TW" sz="2800">
                <a:latin typeface="微軟正黑體" panose="020B0604030504040204" pitchFamily="34" charset="-120"/>
                <a:ea typeface="微軟正黑體" panose="020B0604030504040204" pitchFamily="34" charset="-120"/>
              </a:endParaRPr>
            </a:p>
          </p:txBody>
        </p:sp>
        <p:sp>
          <p:nvSpPr>
            <p:cNvPr id="7" name="文字方塊 4"/>
            <p:cNvSpPr txBox="1">
              <a:spLocks noChangeArrowheads="1"/>
            </p:cNvSpPr>
            <p:nvPr/>
          </p:nvSpPr>
          <p:spPr bwMode="auto">
            <a:xfrm>
              <a:off x="3022600" y="2504405"/>
              <a:ext cx="1801813" cy="523875"/>
            </a:xfrm>
            <a:prstGeom prst="rect">
              <a:avLst/>
            </a:prstGeom>
            <a:noFill/>
            <a:ln w="19050">
              <a:solidFill>
                <a:schemeClr val="accent1"/>
              </a:solidFill>
              <a:miter lim="800000"/>
              <a:headEnd/>
              <a:tailEnd/>
            </a:ln>
          </p:spPr>
          <p:txBody>
            <a:bodyPr>
              <a:spAutoFit/>
            </a:bodyPr>
            <a:lstStyle/>
            <a:p>
              <a:pPr algn="ctr" eaLnBrk="1" hangingPunct="1"/>
              <a:r>
                <a:rPr lang="zh-TW" altLang="en-US" sz="2800">
                  <a:latin typeface="微軟正黑體" panose="020B0604030504040204" pitchFamily="34" charset="-120"/>
                  <a:ea typeface="微軟正黑體" panose="020B0604030504040204" pitchFamily="34" charset="-120"/>
                </a:rPr>
                <a:t>課程</a:t>
              </a:r>
              <a:r>
                <a:rPr lang="en-US" altLang="zh-TW" sz="2800">
                  <a:latin typeface="微軟正黑體" panose="020B0604030504040204" pitchFamily="34" charset="-120"/>
                  <a:ea typeface="微軟正黑體" panose="020B0604030504040204" pitchFamily="34" charset="-120"/>
                </a:rPr>
                <a:t>/</a:t>
              </a:r>
              <a:r>
                <a:rPr lang="zh-TW" altLang="en-US" sz="2800">
                  <a:latin typeface="微軟正黑體" panose="020B0604030504040204" pitchFamily="34" charset="-120"/>
                  <a:ea typeface="微軟正黑體" panose="020B0604030504040204" pitchFamily="34" charset="-120"/>
                </a:rPr>
                <a:t>教材</a:t>
              </a:r>
              <a:endParaRPr lang="en-US" altLang="zh-TW" sz="2800">
                <a:latin typeface="微軟正黑體" panose="020B0604030504040204" pitchFamily="34" charset="-120"/>
                <a:ea typeface="微軟正黑體" panose="020B0604030504040204" pitchFamily="34" charset="-120"/>
              </a:endParaRPr>
            </a:p>
          </p:txBody>
        </p:sp>
        <p:sp>
          <p:nvSpPr>
            <p:cNvPr id="8" name="文字方塊 5"/>
            <p:cNvSpPr txBox="1">
              <a:spLocks noChangeArrowheads="1"/>
            </p:cNvSpPr>
            <p:nvPr/>
          </p:nvSpPr>
          <p:spPr bwMode="auto">
            <a:xfrm>
              <a:off x="5435600" y="2504405"/>
              <a:ext cx="1223963" cy="523875"/>
            </a:xfrm>
            <a:prstGeom prst="rect">
              <a:avLst/>
            </a:prstGeom>
            <a:noFill/>
            <a:ln w="19050">
              <a:solidFill>
                <a:schemeClr val="accent1"/>
              </a:solidFill>
              <a:miter lim="800000"/>
              <a:headEnd/>
              <a:tailEnd/>
            </a:ln>
          </p:spPr>
          <p:txBody>
            <a:bodyPr>
              <a:spAutoFit/>
            </a:bodyPr>
            <a:lstStyle/>
            <a:p>
              <a:pPr algn="ctr" eaLnBrk="1" hangingPunct="1"/>
              <a:r>
                <a:rPr lang="zh-TW" altLang="en-US" sz="2800">
                  <a:latin typeface="微軟正黑體" panose="020B0604030504040204" pitchFamily="34" charset="-120"/>
                  <a:ea typeface="微軟正黑體" panose="020B0604030504040204" pitchFamily="34" charset="-120"/>
                </a:rPr>
                <a:t>評量</a:t>
              </a:r>
              <a:endParaRPr lang="en-US" altLang="zh-TW" sz="2800">
                <a:latin typeface="微軟正黑體" panose="020B0604030504040204" pitchFamily="34" charset="-120"/>
                <a:ea typeface="微軟正黑體" panose="020B0604030504040204" pitchFamily="34" charset="-120"/>
              </a:endParaRPr>
            </a:p>
          </p:txBody>
        </p:sp>
        <p:cxnSp>
          <p:nvCxnSpPr>
            <p:cNvPr id="9" name="直線接點 8"/>
            <p:cNvCxnSpPr/>
            <p:nvPr/>
          </p:nvCxnSpPr>
          <p:spPr bwMode="auto">
            <a:xfrm>
              <a:off x="3924300" y="1807493"/>
              <a:ext cx="0" cy="4953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bwMode="auto">
            <a:xfrm>
              <a:off x="1366838" y="2288505"/>
              <a:ext cx="259238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bwMode="auto">
            <a:xfrm>
              <a:off x="3959225" y="2288505"/>
              <a:ext cx="208756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直線接點 11"/>
            <p:cNvCxnSpPr>
              <a:endCxn id="6" idx="0"/>
            </p:cNvCxnSpPr>
            <p:nvPr/>
          </p:nvCxnSpPr>
          <p:spPr bwMode="auto">
            <a:xfrm>
              <a:off x="1368425" y="2302793"/>
              <a:ext cx="0" cy="2016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直線接點 12"/>
            <p:cNvCxnSpPr>
              <a:endCxn id="8" idx="0"/>
            </p:cNvCxnSpPr>
            <p:nvPr/>
          </p:nvCxnSpPr>
          <p:spPr bwMode="auto">
            <a:xfrm>
              <a:off x="6046788" y="2288505"/>
              <a:ext cx="0" cy="2159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直線接點 13"/>
            <p:cNvCxnSpPr>
              <a:endCxn id="7" idx="0"/>
            </p:cNvCxnSpPr>
            <p:nvPr/>
          </p:nvCxnSpPr>
          <p:spPr bwMode="auto">
            <a:xfrm>
              <a:off x="3924300" y="2288505"/>
              <a:ext cx="0" cy="2159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文字方塊 6"/>
            <p:cNvSpPr txBox="1">
              <a:spLocks noChangeArrowheads="1"/>
            </p:cNvSpPr>
            <p:nvPr/>
          </p:nvSpPr>
          <p:spPr bwMode="auto">
            <a:xfrm>
              <a:off x="4696185" y="3777580"/>
              <a:ext cx="2701205" cy="523220"/>
            </a:xfrm>
            <a:prstGeom prst="rect">
              <a:avLst/>
            </a:prstGeom>
            <a:noFill/>
            <a:ln w="25400" cap="rnd">
              <a:solidFill>
                <a:srgbClr val="FF0000"/>
              </a:solidFill>
              <a:prstDash val="dash"/>
              <a:miter lim="800000"/>
              <a:headEnd/>
              <a:tailEnd/>
            </a:ln>
          </p:spPr>
          <p:txBody>
            <a:bodyPr wrap="square">
              <a:spAutoFit/>
            </a:bodyPr>
            <a:lstStyle/>
            <a:p>
              <a:pPr algn="ctr" eaLnBrk="1" hangingPunct="1"/>
              <a:r>
                <a:rPr lang="zh-TW" altLang="en-US" sz="2800" dirty="0" smtClean="0">
                  <a:solidFill>
                    <a:srgbClr val="FF0000"/>
                  </a:solidFill>
                  <a:latin typeface="微軟正黑體" panose="020B0604030504040204" pitchFamily="34" charset="-120"/>
                  <a:ea typeface="微軟正黑體" panose="020B0604030504040204" pitchFamily="34" charset="-120"/>
                </a:rPr>
                <a:t>素養導向評量</a:t>
              </a:r>
              <a:endParaRPr lang="en-US" altLang="zh-TW" sz="2800" dirty="0">
                <a:solidFill>
                  <a:srgbClr val="FF0000"/>
                </a:solidFill>
                <a:latin typeface="微軟正黑體" panose="020B0604030504040204" pitchFamily="34" charset="-120"/>
                <a:ea typeface="微軟正黑體" panose="020B0604030504040204" pitchFamily="34" charset="-120"/>
              </a:endParaRPr>
            </a:p>
          </p:txBody>
        </p:sp>
        <p:cxnSp>
          <p:nvCxnSpPr>
            <p:cNvPr id="16" name="直線接點 30"/>
            <p:cNvCxnSpPr>
              <a:cxnSpLocks noChangeShapeType="1"/>
            </p:cNvCxnSpPr>
            <p:nvPr/>
          </p:nvCxnSpPr>
          <p:spPr bwMode="auto">
            <a:xfrm flipH="1">
              <a:off x="6046788" y="3050505"/>
              <a:ext cx="0" cy="704850"/>
            </a:xfrm>
            <a:prstGeom prst="line">
              <a:avLst/>
            </a:prstGeom>
            <a:noFill/>
            <a:ln w="25400" cap="rnd" algn="ctr">
              <a:solidFill>
                <a:schemeClr val="accent1"/>
              </a:solidFill>
              <a:prstDash val="dash"/>
              <a:round/>
              <a:headEnd/>
              <a:tailEnd/>
            </a:ln>
          </p:spPr>
        </p:cxnSp>
        <p:sp>
          <p:nvSpPr>
            <p:cNvPr id="17" name="Line 25"/>
            <p:cNvSpPr>
              <a:spLocks noChangeShapeType="1"/>
            </p:cNvSpPr>
            <p:nvPr/>
          </p:nvSpPr>
          <p:spPr bwMode="auto">
            <a:xfrm flipH="1">
              <a:off x="1368425" y="3441030"/>
              <a:ext cx="4683125" cy="0"/>
            </a:xfrm>
            <a:prstGeom prst="line">
              <a:avLst/>
            </a:prstGeom>
            <a:noFill/>
            <a:ln w="25400">
              <a:solidFill>
                <a:schemeClr val="tx1"/>
              </a:solidFill>
              <a:prstDash val="sysDash"/>
              <a:round/>
              <a:headEnd/>
              <a:tailEnd/>
            </a:ln>
          </p:spPr>
          <p:txBody>
            <a:bodyPr/>
            <a:lstStyle/>
            <a:p>
              <a:endParaRPr lang="zh-TW" altLang="en-US">
                <a:latin typeface="微軟正黑體" panose="020B0604030504040204" pitchFamily="34" charset="-120"/>
                <a:ea typeface="微軟正黑體" panose="020B0604030504040204" pitchFamily="34" charset="-120"/>
              </a:endParaRPr>
            </a:p>
          </p:txBody>
        </p:sp>
        <p:sp>
          <p:nvSpPr>
            <p:cNvPr id="18" name="Line 24"/>
            <p:cNvSpPr>
              <a:spLocks noChangeShapeType="1"/>
            </p:cNvSpPr>
            <p:nvPr/>
          </p:nvSpPr>
          <p:spPr bwMode="auto">
            <a:xfrm flipV="1">
              <a:off x="1366838" y="3050505"/>
              <a:ext cx="0" cy="360363"/>
            </a:xfrm>
            <a:prstGeom prst="line">
              <a:avLst/>
            </a:prstGeom>
            <a:noFill/>
            <a:ln w="25400">
              <a:solidFill>
                <a:schemeClr val="tx1"/>
              </a:solidFill>
              <a:round/>
              <a:headEnd/>
              <a:tailEnd type="triangle" w="med" len="med"/>
            </a:ln>
          </p:spPr>
          <p:txBody>
            <a:bodyPr/>
            <a:lstStyle/>
            <a:p>
              <a:endParaRPr lang="zh-TW" altLang="en-US">
                <a:latin typeface="微軟正黑體" panose="020B0604030504040204" pitchFamily="34" charset="-120"/>
                <a:ea typeface="微軟正黑體" panose="020B0604030504040204" pitchFamily="34" charset="-120"/>
              </a:endParaRPr>
            </a:p>
          </p:txBody>
        </p:sp>
        <p:sp>
          <p:nvSpPr>
            <p:cNvPr id="19" name="文字方塊 18"/>
            <p:cNvSpPr txBox="1">
              <a:spLocks noChangeArrowheads="1"/>
            </p:cNvSpPr>
            <p:nvPr/>
          </p:nvSpPr>
          <p:spPr bwMode="auto">
            <a:xfrm>
              <a:off x="3059832" y="1268983"/>
              <a:ext cx="1728193" cy="523875"/>
            </a:xfrm>
            <a:prstGeom prst="rect">
              <a:avLst/>
            </a:prstGeom>
            <a:noFill/>
            <a:ln w="19050">
              <a:solidFill>
                <a:schemeClr val="accent1"/>
              </a:solidFill>
              <a:miter lim="800000"/>
              <a:headEnd/>
              <a:tailEnd/>
            </a:ln>
          </p:spPr>
          <p:txBody>
            <a:bodyPr wrap="square">
              <a:spAutoFit/>
            </a:bodyPr>
            <a:lstStyle/>
            <a:p>
              <a:pPr algn="ctr"/>
              <a:r>
                <a:rPr lang="zh-TW" altLang="en-US" sz="2800" dirty="0">
                  <a:solidFill>
                    <a:prstClr val="black"/>
                  </a:solidFill>
                  <a:latin typeface="微軟正黑體" panose="020B0604030504040204" pitchFamily="34" charset="-120"/>
                  <a:ea typeface="微軟正黑體" panose="020B0604030504040204" pitchFamily="34" charset="-120"/>
                </a:rPr>
                <a:t>課程</a:t>
              </a:r>
              <a:r>
                <a:rPr lang="zh-TW" altLang="en-US" sz="2800" dirty="0" smtClean="0">
                  <a:solidFill>
                    <a:prstClr val="black"/>
                  </a:solidFill>
                  <a:latin typeface="微軟正黑體" panose="020B0604030504040204" pitchFamily="34" charset="-120"/>
                  <a:ea typeface="微軟正黑體" panose="020B0604030504040204" pitchFamily="34" charset="-120"/>
                </a:rPr>
                <a:t>綱要</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20" name="文字方塊 7"/>
            <p:cNvSpPr txBox="1">
              <a:spLocks noChangeArrowheads="1"/>
            </p:cNvSpPr>
            <p:nvPr/>
          </p:nvSpPr>
          <p:spPr bwMode="auto">
            <a:xfrm>
              <a:off x="3852863" y="4995014"/>
              <a:ext cx="1871662" cy="523136"/>
            </a:xfrm>
            <a:prstGeom prst="rect">
              <a:avLst/>
            </a:prstGeom>
            <a:noFill/>
            <a:ln w="19050">
              <a:solidFill>
                <a:schemeClr val="accent1"/>
              </a:solidFill>
              <a:miter lim="800000"/>
              <a:headEnd/>
              <a:tailEnd/>
            </a:ln>
          </p:spPr>
          <p:txBody>
            <a:bodyPr>
              <a:spAutoFit/>
            </a:bodyPr>
            <a:lstStyle/>
            <a:p>
              <a:pPr algn="ctr" eaLnBrk="1" hangingPunct="1"/>
              <a:r>
                <a:rPr lang="zh-TW" altLang="en-US" sz="2800">
                  <a:latin typeface="微軟正黑體" panose="020B0604030504040204" pitchFamily="34" charset="-120"/>
                  <a:ea typeface="微軟正黑體" panose="020B0604030504040204" pitchFamily="34" charset="-120"/>
                </a:rPr>
                <a:t>診斷補救</a:t>
              </a:r>
              <a:endParaRPr lang="en-US" altLang="zh-TW" sz="2800">
                <a:latin typeface="微軟正黑體" panose="020B0604030504040204" pitchFamily="34" charset="-120"/>
                <a:ea typeface="微軟正黑體" panose="020B0604030504040204" pitchFamily="34" charset="-120"/>
              </a:endParaRPr>
            </a:p>
          </p:txBody>
        </p:sp>
        <p:sp>
          <p:nvSpPr>
            <p:cNvPr id="21" name="文字方塊 8"/>
            <p:cNvSpPr txBox="1">
              <a:spLocks noChangeArrowheads="1"/>
            </p:cNvSpPr>
            <p:nvPr/>
          </p:nvSpPr>
          <p:spPr bwMode="auto">
            <a:xfrm>
              <a:off x="6227763" y="4991839"/>
              <a:ext cx="1944687" cy="523136"/>
            </a:xfrm>
            <a:prstGeom prst="rect">
              <a:avLst/>
            </a:prstGeom>
            <a:noFill/>
            <a:ln w="19050">
              <a:solidFill>
                <a:schemeClr val="accent1"/>
              </a:solidFill>
              <a:miter lim="800000"/>
              <a:headEnd/>
              <a:tailEnd/>
            </a:ln>
          </p:spPr>
          <p:txBody>
            <a:bodyPr>
              <a:spAutoFit/>
            </a:bodyPr>
            <a:lstStyle/>
            <a:p>
              <a:pPr algn="ctr" eaLnBrk="1" hangingPunct="1"/>
              <a:r>
                <a:rPr lang="zh-TW" altLang="en-US" sz="2800">
                  <a:latin typeface="微軟正黑體" panose="020B0604030504040204" pitchFamily="34" charset="-120"/>
                  <a:ea typeface="微軟正黑體" panose="020B0604030504040204" pitchFamily="34" charset="-120"/>
                </a:rPr>
                <a:t>教學回饋</a:t>
              </a:r>
              <a:endParaRPr lang="en-US" altLang="zh-TW" sz="2800">
                <a:latin typeface="微軟正黑體" panose="020B0604030504040204" pitchFamily="34" charset="-120"/>
                <a:ea typeface="微軟正黑體" panose="020B0604030504040204" pitchFamily="34" charset="-120"/>
              </a:endParaRPr>
            </a:p>
          </p:txBody>
        </p:sp>
        <p:cxnSp>
          <p:nvCxnSpPr>
            <p:cNvPr id="22" name="直線單箭頭接點 21"/>
            <p:cNvCxnSpPr/>
            <p:nvPr/>
          </p:nvCxnSpPr>
          <p:spPr bwMode="auto">
            <a:xfrm flipH="1">
              <a:off x="4976267" y="4292600"/>
              <a:ext cx="1071562" cy="698500"/>
            </a:xfrm>
            <a:prstGeom prst="straightConnector1">
              <a:avLst/>
            </a:prstGeom>
            <a:ln w="1905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p:nvPr/>
          </p:nvCxnSpPr>
          <p:spPr bwMode="auto">
            <a:xfrm>
              <a:off x="6047829" y="4292600"/>
              <a:ext cx="1260475" cy="698500"/>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25" name="矩形 24"/>
          <p:cNvSpPr/>
          <p:nvPr/>
        </p:nvSpPr>
        <p:spPr>
          <a:xfrm>
            <a:off x="304629" y="3363886"/>
            <a:ext cx="3763316" cy="317009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lvl="1" indent="-342900" eaLnBrk="0" hangingPunct="0">
              <a:lnSpc>
                <a:spcPts val="4000"/>
              </a:lnSpc>
              <a:spcBef>
                <a:spcPts val="900"/>
              </a:spcBef>
              <a:defRPr/>
            </a:pPr>
            <a:r>
              <a:rPr lang="zh-TW" altLang="en-US" sz="2000" dirty="0" smtClean="0">
                <a:solidFill>
                  <a:srgbClr val="FF0000"/>
                </a:solidFill>
                <a:latin typeface="標楷體" pitchFamily="65" charset="-120"/>
                <a:ea typeface="標楷體" pitchFamily="65" charset="-120"/>
              </a:rPr>
              <a:t>         </a:t>
            </a:r>
            <a:r>
              <a:rPr lang="zh-TW" altLang="en-US" sz="2000" u="sng" dirty="0" smtClean="0">
                <a:solidFill>
                  <a:srgbClr val="FF0000"/>
                </a:solidFill>
                <a:latin typeface="標楷體" pitchFamily="65" charset="-120"/>
                <a:ea typeface="標楷體" pitchFamily="65" charset="-120"/>
              </a:rPr>
              <a:t>評量</a:t>
            </a:r>
            <a:r>
              <a:rPr lang="zh-TW" altLang="en-US" sz="2000" u="sng" dirty="0">
                <a:solidFill>
                  <a:srgbClr val="FF0000"/>
                </a:solidFill>
                <a:latin typeface="標楷體" pitchFamily="65" charset="-120"/>
                <a:ea typeface="標楷體" pitchFamily="65" charset="-120"/>
              </a:rPr>
              <a:t>目的</a:t>
            </a:r>
          </a:p>
          <a:p>
            <a:pPr marL="0" lvl="1" indent="-342900" eaLnBrk="0" hangingPunct="0">
              <a:lnSpc>
                <a:spcPts val="4000"/>
              </a:lnSpc>
              <a:defRPr/>
            </a:pPr>
            <a:r>
              <a:rPr lang="zh-TW" altLang="en-US" sz="1600" dirty="0" smtClean="0">
                <a:latin typeface="標楷體" pitchFamily="65" charset="-120"/>
                <a:ea typeface="標楷體" pitchFamily="65" charset="-120"/>
              </a:rPr>
              <a:t>協助老師</a:t>
            </a:r>
            <a:r>
              <a:rPr lang="zh-TW" altLang="en-US" sz="1600" dirty="0">
                <a:latin typeface="標楷體" pitchFamily="65" charset="-120"/>
                <a:ea typeface="標楷體" pitchFamily="65" charset="-120"/>
              </a:rPr>
              <a:t>瞭解學生的學習表現</a:t>
            </a:r>
            <a:r>
              <a:rPr lang="zh-TW" altLang="en-US" sz="1600" dirty="0" smtClean="0">
                <a:latin typeface="標楷體" pitchFamily="65" charset="-120"/>
                <a:ea typeface="標楷體" pitchFamily="65" charset="-120"/>
              </a:rPr>
              <a:t>是否</a:t>
            </a:r>
            <a:r>
              <a:rPr lang="zh-TW" altLang="en-US" sz="1600" dirty="0" smtClean="0">
                <a:solidFill>
                  <a:srgbClr val="FF0000"/>
                </a:solidFill>
                <a:latin typeface="標楷體" pitchFamily="65" charset="-120"/>
                <a:ea typeface="標楷體" pitchFamily="65" charset="-120"/>
              </a:rPr>
              <a:t>達到</a:t>
            </a:r>
            <a:r>
              <a:rPr lang="zh-TW" altLang="en-US" sz="1600" dirty="0">
                <a:latin typeface="標楷體" pitchFamily="65" charset="-120"/>
                <a:ea typeface="標楷體" pitchFamily="65" charset="-120"/>
              </a:rPr>
              <a:t>既定的學習目標，進而</a:t>
            </a:r>
            <a:r>
              <a:rPr lang="zh-TW" altLang="en-US" sz="1600" dirty="0">
                <a:solidFill>
                  <a:srgbClr val="FF0000"/>
                </a:solidFill>
                <a:latin typeface="標楷體" pitchFamily="65" charset="-120"/>
                <a:ea typeface="標楷體" pitchFamily="65" charset="-120"/>
              </a:rPr>
              <a:t>調整</a:t>
            </a:r>
            <a:r>
              <a:rPr lang="zh-TW" altLang="en-US" sz="1600" dirty="0">
                <a:latin typeface="標楷體" pitchFamily="65" charset="-120"/>
                <a:ea typeface="標楷體" pitchFamily="65" charset="-120"/>
              </a:rPr>
              <a:t>其教學內容、方式，或設計適當的補救教學課程與活動</a:t>
            </a:r>
            <a:r>
              <a:rPr lang="zh-TW" altLang="en-US" sz="1600" dirty="0" smtClean="0">
                <a:latin typeface="標楷體" pitchFamily="65" charset="-120"/>
                <a:ea typeface="標楷體" pitchFamily="65" charset="-120"/>
              </a:rPr>
              <a:t>。</a:t>
            </a:r>
            <a:r>
              <a:rPr lang="zh-TW" altLang="en-US" sz="1600" dirty="0" smtClean="0">
                <a:solidFill>
                  <a:srgbClr val="FF0000"/>
                </a:solidFill>
                <a:latin typeface="標楷體" pitchFamily="65" charset="-120"/>
                <a:ea typeface="標楷體" pitchFamily="65" charset="-120"/>
              </a:rPr>
              <a:t>改變</a:t>
            </a:r>
            <a:r>
              <a:rPr lang="zh-TW" altLang="en-US" sz="1600" dirty="0">
                <a:latin typeface="標楷體" pitchFamily="65" charset="-120"/>
                <a:ea typeface="標楷體" pitchFamily="65" charset="-120"/>
              </a:rPr>
              <a:t>的目的是為了更好、更公平</a:t>
            </a:r>
            <a:r>
              <a:rPr lang="zh-TW" altLang="en-US" sz="1600" dirty="0" smtClean="0">
                <a:latin typeface="標楷體" pitchFamily="65" charset="-120"/>
                <a:ea typeface="標楷體" pitchFamily="65" charset="-120"/>
              </a:rPr>
              <a:t>，並</a:t>
            </a:r>
            <a:r>
              <a:rPr lang="zh-TW" altLang="en-US" sz="1600" dirty="0">
                <a:latin typeface="標楷體" pitchFamily="65" charset="-120"/>
                <a:ea typeface="標楷體" pitchFamily="65" charset="-120"/>
              </a:rPr>
              <a:t>符合素養導向教學的評量。</a:t>
            </a:r>
          </a:p>
        </p:txBody>
      </p:sp>
    </p:spTree>
    <p:extLst>
      <p:ext uri="{BB962C8B-B14F-4D97-AF65-F5344CB8AC3E}">
        <p14:creationId xmlns:p14="http://schemas.microsoft.com/office/powerpoint/2010/main" val="32890619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9513" y="578794"/>
            <a:ext cx="1642497" cy="5688632"/>
          </a:xfrm>
          <a:prstGeom prst="rect">
            <a:avLst/>
          </a:prstGeom>
          <a:solidFill>
            <a:schemeClr val="accent5">
              <a:lumMod val="60000"/>
              <a:lumOff val="40000"/>
              <a:alpha val="4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7" name="群組 6"/>
          <p:cNvGrpSpPr/>
          <p:nvPr/>
        </p:nvGrpSpPr>
        <p:grpSpPr>
          <a:xfrm>
            <a:off x="0" y="346382"/>
            <a:ext cx="9144000" cy="6116836"/>
            <a:chOff x="0" y="346382"/>
            <a:chExt cx="9144000" cy="6116836"/>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382"/>
              <a:ext cx="9144000" cy="6116836"/>
            </a:xfrm>
            <a:prstGeom prst="rect">
              <a:avLst/>
            </a:prstGeom>
          </p:spPr>
        </p:pic>
        <p:sp>
          <p:nvSpPr>
            <p:cNvPr id="3" name="矩形 2"/>
            <p:cNvSpPr/>
            <p:nvPr/>
          </p:nvSpPr>
          <p:spPr>
            <a:xfrm>
              <a:off x="1860697" y="548680"/>
              <a:ext cx="7031783" cy="2520280"/>
            </a:xfrm>
            <a:prstGeom prst="rect">
              <a:avLst/>
            </a:prstGeom>
            <a:solidFill>
              <a:srgbClr val="D9969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b="1" dirty="0">
                  <a:solidFill>
                    <a:schemeClr val="tx1"/>
                  </a:solidFill>
                  <a:latin typeface="標楷體" panose="03000509000000000000" pitchFamily="65" charset="-120"/>
                  <a:ea typeface="標楷體" panose="03000509000000000000" pitchFamily="65" charset="-120"/>
                </a:rPr>
                <a:t>1a-IV-1 </a:t>
              </a:r>
              <a:r>
                <a:rPr lang="zh-TW" altLang="zh-TW" sz="2400" b="1" dirty="0">
                  <a:solidFill>
                    <a:schemeClr val="tx1"/>
                  </a:solidFill>
                  <a:latin typeface="標楷體" panose="03000509000000000000" pitchFamily="65" charset="-120"/>
                  <a:ea typeface="標楷體" panose="03000509000000000000" pitchFamily="65" charset="-120"/>
                </a:rPr>
                <a:t>理解生理、心理與社會各層面健康的概念。</a:t>
              </a:r>
            </a:p>
            <a:p>
              <a:r>
                <a:rPr lang="en-US" altLang="zh-TW" sz="2400" b="1" dirty="0">
                  <a:solidFill>
                    <a:schemeClr val="tx1"/>
                  </a:solidFill>
                  <a:latin typeface="標楷體" panose="03000509000000000000" pitchFamily="65" charset="-120"/>
                  <a:ea typeface="標楷體" panose="03000509000000000000" pitchFamily="65" charset="-120"/>
                </a:rPr>
                <a:t>1b-IV-4</a:t>
              </a:r>
              <a:r>
                <a:rPr lang="zh-TW" altLang="zh-TW" sz="2400" b="1" dirty="0">
                  <a:solidFill>
                    <a:schemeClr val="tx1"/>
                  </a:solidFill>
                  <a:latin typeface="標楷體" panose="03000509000000000000" pitchFamily="65" charset="-120"/>
                  <a:ea typeface="標楷體" panose="03000509000000000000" pitchFamily="65" charset="-120"/>
                </a:rPr>
                <a:t>提出健康自主管理的行動策略。</a:t>
              </a:r>
            </a:p>
            <a:p>
              <a:r>
                <a:rPr lang="en-US" altLang="zh-TW" sz="2400" b="1" dirty="0">
                  <a:solidFill>
                    <a:schemeClr val="tx1"/>
                  </a:solidFill>
                  <a:latin typeface="標楷體" panose="03000509000000000000" pitchFamily="65" charset="-120"/>
                  <a:ea typeface="標楷體" panose="03000509000000000000" pitchFamily="65" charset="-120"/>
                </a:rPr>
                <a:t>2a-IV-3</a:t>
              </a:r>
              <a:r>
                <a:rPr lang="zh-TW" altLang="zh-TW" sz="2400" b="1" dirty="0">
                  <a:solidFill>
                    <a:schemeClr val="tx1"/>
                  </a:solidFill>
                  <a:latin typeface="標楷體" panose="03000509000000000000" pitchFamily="65" charset="-120"/>
                  <a:ea typeface="標楷體" panose="03000509000000000000" pitchFamily="65" charset="-120"/>
                </a:rPr>
                <a:t>深切體會健康行動的自覺利益與障礙。</a:t>
              </a:r>
            </a:p>
            <a:p>
              <a:r>
                <a:rPr lang="en-US" altLang="zh-TW" sz="2400" b="1" dirty="0">
                  <a:solidFill>
                    <a:schemeClr val="tx1"/>
                  </a:solidFill>
                  <a:latin typeface="標楷體" panose="03000509000000000000" pitchFamily="65" charset="-120"/>
                  <a:ea typeface="標楷體" panose="03000509000000000000" pitchFamily="65" charset="-120"/>
                </a:rPr>
                <a:t>4a-IV-1</a:t>
              </a:r>
              <a:r>
                <a:rPr lang="zh-TW" altLang="zh-TW" sz="2400" b="1" dirty="0">
                  <a:solidFill>
                    <a:schemeClr val="tx1"/>
                  </a:solidFill>
                  <a:latin typeface="標楷體" panose="03000509000000000000" pitchFamily="65" charset="-120"/>
                  <a:ea typeface="標楷體" panose="03000509000000000000" pitchFamily="65" charset="-120"/>
                </a:rPr>
                <a:t>運用適切的健康資訊、產品與服務，擬定健康行動策略。</a:t>
              </a:r>
              <a:endParaRPr lang="zh-TW" altLang="en-US" sz="2400" b="1" dirty="0">
                <a:solidFill>
                  <a:schemeClr val="tx1"/>
                </a:solidFill>
                <a:latin typeface="標楷體" panose="03000509000000000000" pitchFamily="65" charset="-120"/>
                <a:ea typeface="標楷體" panose="03000509000000000000" pitchFamily="65" charset="-120"/>
              </a:endParaRPr>
            </a:p>
          </p:txBody>
        </p:sp>
        <p:pic>
          <p:nvPicPr>
            <p:cNvPr id="6" name="圖片 5"/>
            <p:cNvPicPr>
              <a:picLocks noChangeAspect="1"/>
            </p:cNvPicPr>
            <p:nvPr/>
          </p:nvPicPr>
          <p:blipFill>
            <a:blip r:embed="rId3"/>
            <a:stretch>
              <a:fillRect/>
            </a:stretch>
          </p:blipFill>
          <p:spPr>
            <a:xfrm>
              <a:off x="324475" y="3825899"/>
              <a:ext cx="1497535" cy="1092330"/>
            </a:xfrm>
            <a:prstGeom prst="rect">
              <a:avLst/>
            </a:prstGeom>
          </p:spPr>
        </p:pic>
        <p:sp>
          <p:nvSpPr>
            <p:cNvPr id="5" name="矩形 4"/>
            <p:cNvSpPr/>
            <p:nvPr/>
          </p:nvSpPr>
          <p:spPr>
            <a:xfrm>
              <a:off x="1934290" y="3501008"/>
              <a:ext cx="4797949" cy="2554545"/>
            </a:xfrm>
            <a:prstGeom prst="rect">
              <a:avLst/>
            </a:prstGeom>
          </p:spPr>
          <p:txBody>
            <a:bodyPr wrap="square">
              <a:spAutoFit/>
            </a:bodyPr>
            <a:lstStyle/>
            <a:p>
              <a:pPr marL="342900" lvl="0" indent="-342900">
                <a:buFont typeface="+mj-lt"/>
                <a:buAutoNum type="arabicPeriod"/>
              </a:pPr>
              <a:r>
                <a:rPr lang="zh-TW" altLang="zh-TW" sz="2000" dirty="0">
                  <a:latin typeface="標楷體" panose="03000509000000000000" pitchFamily="65" charset="-120"/>
                  <a:ea typeface="標楷體" panose="03000509000000000000" pitchFamily="65" charset="-120"/>
                </a:rPr>
                <a:t>能理解體重控制相關的身體數值及其標準</a:t>
              </a:r>
              <a:r>
                <a:rPr lang="zh-TW" altLang="zh-TW" sz="2000" dirty="0" smtClean="0">
                  <a:latin typeface="標楷體" panose="03000509000000000000" pitchFamily="65" charset="-120"/>
                  <a:ea typeface="標楷體" panose="03000509000000000000" pitchFamily="65" charset="-120"/>
                </a:rPr>
                <a:t>。</a:t>
              </a:r>
              <a:r>
                <a:rPr lang="en-US" altLang="zh-TW" sz="1200" b="1" dirty="0" smtClean="0">
                  <a:solidFill>
                    <a:srgbClr val="FF0000"/>
                  </a:solidFill>
                  <a:latin typeface="標楷體" panose="03000509000000000000" pitchFamily="65" charset="-120"/>
                  <a:ea typeface="標楷體" panose="03000509000000000000" pitchFamily="65" charset="-120"/>
                </a:rPr>
                <a:t>(Ea-IV-4</a:t>
              </a:r>
              <a:r>
                <a:rPr lang="zh-TW" altLang="en-US" sz="1200" b="1" dirty="0" smtClean="0">
                  <a:solidFill>
                    <a:srgbClr val="FF0000"/>
                  </a:solidFill>
                  <a:latin typeface="標楷體" panose="03000509000000000000" pitchFamily="65" charset="-120"/>
                  <a:ea typeface="標楷體" panose="03000509000000000000" pitchFamily="65" charset="-120"/>
                </a:rPr>
                <a:t>、</a:t>
              </a:r>
              <a:r>
                <a:rPr lang="en-US" altLang="zh-TW" sz="1200" b="1" dirty="0" smtClean="0">
                  <a:solidFill>
                    <a:srgbClr val="FF0000"/>
                  </a:solidFill>
                  <a:latin typeface="標楷體" panose="03000509000000000000" pitchFamily="65" charset="-120"/>
                  <a:ea typeface="標楷體" panose="03000509000000000000" pitchFamily="65" charset="-120"/>
                </a:rPr>
                <a:t>1a-IV-1)</a:t>
              </a:r>
              <a:endParaRPr lang="zh-TW" altLang="zh-TW" sz="1200" b="1" dirty="0">
                <a:solidFill>
                  <a:srgbClr val="FF0000"/>
                </a:solidFill>
                <a:latin typeface="標楷體" panose="03000509000000000000" pitchFamily="65" charset="-120"/>
                <a:ea typeface="標楷體" panose="03000509000000000000" pitchFamily="65" charset="-120"/>
              </a:endParaRPr>
            </a:p>
            <a:p>
              <a:pPr marL="342900" indent="-342900">
                <a:buFont typeface="+mj-lt"/>
                <a:buAutoNum type="arabicPeriod"/>
              </a:pPr>
              <a:r>
                <a:rPr lang="zh-TW" altLang="zh-TW" sz="2000" dirty="0">
                  <a:latin typeface="標楷體" panose="03000509000000000000" pitchFamily="65" charset="-120"/>
                  <a:ea typeface="標楷體" panose="03000509000000000000" pitchFamily="65" charset="-120"/>
                </a:rPr>
                <a:t>能從飲食、運動及生活習慣三面向，提出體重控制行動策略</a:t>
              </a:r>
              <a:r>
                <a:rPr lang="zh-TW" altLang="zh-TW" sz="2000" dirty="0" smtClean="0">
                  <a:latin typeface="標楷體" panose="03000509000000000000" pitchFamily="65" charset="-120"/>
                  <a:ea typeface="標楷體" panose="03000509000000000000" pitchFamily="65" charset="-120"/>
                </a:rPr>
                <a:t>。</a:t>
              </a:r>
              <a:r>
                <a:rPr lang="en-US" altLang="zh-TW" sz="1200" b="1" dirty="0">
                  <a:solidFill>
                    <a:srgbClr val="FF0000"/>
                  </a:solidFill>
                  <a:latin typeface="標楷體" panose="03000509000000000000" pitchFamily="65" charset="-120"/>
                  <a:ea typeface="標楷體" panose="03000509000000000000" pitchFamily="65" charset="-120"/>
                </a:rPr>
                <a:t>(Ea-IV-4</a:t>
              </a:r>
              <a:r>
                <a:rPr lang="zh-TW" altLang="en-US" sz="1200" b="1" dirty="0">
                  <a:solidFill>
                    <a:srgbClr val="FF0000"/>
                  </a:solidFill>
                  <a:latin typeface="標楷體" panose="03000509000000000000" pitchFamily="65" charset="-120"/>
                  <a:ea typeface="標楷體" panose="03000509000000000000" pitchFamily="65" charset="-120"/>
                </a:rPr>
                <a:t>、</a:t>
              </a:r>
              <a:r>
                <a:rPr lang="en-US" altLang="zh-TW" sz="1200" b="1" dirty="0" smtClean="0">
                  <a:solidFill>
                    <a:srgbClr val="FF0000"/>
                  </a:solidFill>
                  <a:latin typeface="標楷體" panose="03000509000000000000" pitchFamily="65" charset="-120"/>
                  <a:ea typeface="標楷體" panose="03000509000000000000" pitchFamily="65" charset="-120"/>
                </a:rPr>
                <a:t>1b-IV-4)</a:t>
              </a:r>
              <a:endParaRPr lang="zh-TW" altLang="zh-TW" b="1" dirty="0">
                <a:latin typeface="標楷體" panose="03000509000000000000" pitchFamily="65" charset="-120"/>
                <a:ea typeface="標楷體" panose="03000509000000000000" pitchFamily="65" charset="-120"/>
              </a:endParaRPr>
            </a:p>
            <a:p>
              <a:pPr marL="342900" indent="-342900">
                <a:buFont typeface="+mj-lt"/>
                <a:buAutoNum type="arabicPeriod"/>
              </a:pPr>
              <a:r>
                <a:rPr lang="zh-TW" altLang="zh-TW" sz="2000" dirty="0">
                  <a:latin typeface="標楷體" panose="03000509000000000000" pitchFamily="65" charset="-120"/>
                  <a:ea typeface="標楷體" panose="03000509000000000000" pitchFamily="65" charset="-120"/>
                </a:rPr>
                <a:t>能透過操作桌遊牌卡，體會維持健康體位的利益</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障礙</a:t>
              </a:r>
              <a:r>
                <a:rPr lang="zh-TW" altLang="zh-TW" sz="2000" dirty="0" smtClean="0">
                  <a:latin typeface="標楷體" panose="03000509000000000000" pitchFamily="65" charset="-120"/>
                  <a:ea typeface="標楷體" panose="03000509000000000000" pitchFamily="65" charset="-120"/>
                </a:rPr>
                <a:t>。</a:t>
              </a:r>
              <a:r>
                <a:rPr lang="en-US" altLang="zh-TW" sz="1200" b="1" dirty="0">
                  <a:solidFill>
                    <a:srgbClr val="FF0000"/>
                  </a:solidFill>
                  <a:latin typeface="標楷體" panose="03000509000000000000" pitchFamily="65" charset="-120"/>
                  <a:ea typeface="標楷體" panose="03000509000000000000" pitchFamily="65" charset="-120"/>
                </a:rPr>
                <a:t>(Ea-IV-4</a:t>
              </a:r>
              <a:r>
                <a:rPr lang="zh-TW" altLang="en-US" sz="1200" b="1" dirty="0" smtClean="0">
                  <a:solidFill>
                    <a:srgbClr val="FF0000"/>
                  </a:solidFill>
                  <a:latin typeface="標楷體" panose="03000509000000000000" pitchFamily="65" charset="-120"/>
                  <a:ea typeface="標楷體" panose="03000509000000000000" pitchFamily="65" charset="-120"/>
                </a:rPr>
                <a:t>、</a:t>
              </a:r>
              <a:r>
                <a:rPr lang="en-US" altLang="zh-TW" sz="1200" b="1" dirty="0">
                  <a:solidFill>
                    <a:srgbClr val="FF0000"/>
                  </a:solidFill>
                  <a:latin typeface="標楷體" panose="03000509000000000000" pitchFamily="65" charset="-120"/>
                  <a:ea typeface="標楷體" panose="03000509000000000000" pitchFamily="65" charset="-120"/>
                </a:rPr>
                <a:t>2</a:t>
              </a:r>
              <a:r>
                <a:rPr lang="en-US" altLang="zh-TW" sz="1200" b="1" dirty="0" smtClean="0">
                  <a:solidFill>
                    <a:srgbClr val="FF0000"/>
                  </a:solidFill>
                  <a:latin typeface="標楷體" panose="03000509000000000000" pitchFamily="65" charset="-120"/>
                  <a:ea typeface="標楷體" panose="03000509000000000000" pitchFamily="65" charset="-120"/>
                </a:rPr>
                <a:t>a-IV-3)</a:t>
              </a:r>
              <a:endParaRPr lang="zh-TW" altLang="zh-TW" sz="1200" b="1" dirty="0">
                <a:latin typeface="標楷體" panose="03000509000000000000" pitchFamily="65" charset="-120"/>
                <a:ea typeface="標楷體" panose="03000509000000000000" pitchFamily="65" charset="-120"/>
              </a:endParaRPr>
            </a:p>
            <a:p>
              <a:pPr marL="342900" lvl="0" indent="-342900">
                <a:buFont typeface="+mj-lt"/>
                <a:buAutoNum type="arabicPeriod"/>
              </a:pPr>
              <a:r>
                <a:rPr lang="zh-TW" altLang="zh-TW" sz="2000" dirty="0">
                  <a:latin typeface="標楷體" panose="03000509000000000000" pitchFamily="65" charset="-120"/>
                  <a:ea typeface="標楷體" panose="03000509000000000000" pitchFamily="65" charset="-120"/>
                </a:rPr>
                <a:t>能整合及分析相關資訊</a:t>
              </a:r>
              <a:r>
                <a:rPr lang="zh-TW" altLang="zh-TW" sz="2000" dirty="0" smtClean="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完成</a:t>
              </a:r>
              <a:r>
                <a:rPr lang="zh-TW" altLang="zh-TW" sz="2000" dirty="0" smtClean="0">
                  <a:latin typeface="標楷體" panose="03000509000000000000" pitchFamily="65" charset="-120"/>
                  <a:ea typeface="標楷體" panose="03000509000000000000" pitchFamily="65" charset="-120"/>
                </a:rPr>
                <a:t>有效</a:t>
              </a:r>
              <a:r>
                <a:rPr lang="zh-TW" altLang="zh-TW" sz="2000" dirty="0">
                  <a:latin typeface="標楷體" panose="03000509000000000000" pitchFamily="65" charset="-120"/>
                  <a:ea typeface="標楷體" panose="03000509000000000000" pitchFamily="65" charset="-120"/>
                </a:rPr>
                <a:t>的健康體位諮詢報告</a:t>
              </a:r>
              <a:r>
                <a:rPr lang="zh-TW" altLang="zh-TW" sz="2000" dirty="0" smtClean="0">
                  <a:latin typeface="標楷體" panose="03000509000000000000" pitchFamily="65" charset="-120"/>
                  <a:ea typeface="標楷體" panose="03000509000000000000" pitchFamily="65" charset="-120"/>
                </a:rPr>
                <a:t>。</a:t>
              </a:r>
              <a:r>
                <a:rPr lang="en-US" altLang="zh-TW" sz="1200" b="1" dirty="0">
                  <a:solidFill>
                    <a:srgbClr val="FF0000"/>
                  </a:solidFill>
                  <a:latin typeface="標楷體" panose="03000509000000000000" pitchFamily="65" charset="-120"/>
                  <a:ea typeface="標楷體" panose="03000509000000000000" pitchFamily="65" charset="-120"/>
                </a:rPr>
                <a:t>(Ea-IV-4</a:t>
              </a:r>
              <a:r>
                <a:rPr lang="zh-TW" altLang="en-US" sz="1200" b="1" dirty="0" smtClean="0">
                  <a:solidFill>
                    <a:srgbClr val="FF0000"/>
                  </a:solidFill>
                  <a:latin typeface="標楷體" panose="03000509000000000000" pitchFamily="65" charset="-120"/>
                  <a:ea typeface="標楷體" panose="03000509000000000000" pitchFamily="65" charset="-120"/>
                </a:rPr>
                <a:t>、</a:t>
              </a:r>
              <a:r>
                <a:rPr lang="en-US" altLang="zh-TW" sz="1200" b="1" dirty="0" smtClean="0">
                  <a:solidFill>
                    <a:srgbClr val="FF0000"/>
                  </a:solidFill>
                  <a:latin typeface="標楷體" panose="03000509000000000000" pitchFamily="65" charset="-120"/>
                  <a:ea typeface="標楷體" panose="03000509000000000000" pitchFamily="65" charset="-120"/>
                </a:rPr>
                <a:t>4a-IV-1)</a:t>
              </a:r>
              <a:endParaRPr lang="zh-TW" altLang="zh-TW" sz="1200" b="1" dirty="0">
                <a:solidFill>
                  <a:srgbClr val="FF0000"/>
                </a:solidFill>
                <a:latin typeface="標楷體" panose="03000509000000000000" pitchFamily="65" charset="-120"/>
                <a:ea typeface="標楷體" panose="03000509000000000000" pitchFamily="65" charset="-120"/>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3851439"/>
              <a:ext cx="2376264" cy="2457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9633326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582"/>
            <a:ext cx="9144000" cy="6116836"/>
          </a:xfrm>
          <a:prstGeom prst="rect">
            <a:avLst/>
          </a:prstGeom>
        </p:spPr>
      </p:pic>
      <p:sp>
        <p:nvSpPr>
          <p:cNvPr id="3" name="矩形 2"/>
          <p:cNvSpPr/>
          <p:nvPr/>
        </p:nvSpPr>
        <p:spPr>
          <a:xfrm>
            <a:off x="6660232" y="3068960"/>
            <a:ext cx="2232248" cy="3168352"/>
          </a:xfrm>
          <a:prstGeom prst="rect">
            <a:avLst/>
          </a:prstGeom>
          <a:solidFill>
            <a:schemeClr val="accent4">
              <a:lumMod val="40000"/>
              <a:lumOff val="60000"/>
              <a:alpha val="4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2248345" y="4819699"/>
            <a:ext cx="4114096" cy="1671107"/>
          </a:xfrm>
          <a:prstGeom prst="rect">
            <a:avLst/>
          </a:prstGeom>
          <a:solidFill>
            <a:schemeClr val="bg1"/>
          </a:solidFill>
          <a:ln w="28575">
            <a:solidFill>
              <a:srgbClr val="8585FF"/>
            </a:solidFill>
          </a:ln>
        </p:spPr>
        <p:style>
          <a:lnRef idx="2">
            <a:schemeClr val="accent5"/>
          </a:lnRef>
          <a:fillRef idx="1">
            <a:schemeClr val="lt1"/>
          </a:fillRef>
          <a:effectRef idx="0">
            <a:schemeClr val="accent5"/>
          </a:effectRef>
          <a:fontRef idx="minor">
            <a:schemeClr val="dk1"/>
          </a:fontRef>
        </p:style>
        <p:txBody>
          <a:bodyPr lIns="68574" tIns="34289" rIns="68574" bIns="34289" rtlCol="0" anchor="ctr"/>
          <a:lstStyle/>
          <a:p>
            <a:pPr algn="ctr"/>
            <a:r>
              <a:rPr lang="zh-TW" altLang="en-US" sz="2400" u="sng" dirty="0" smtClean="0">
                <a:solidFill>
                  <a:srgbClr val="0000AC"/>
                </a:solidFill>
                <a:latin typeface="微軟正黑體" panose="020B0604030504040204" pitchFamily="34" charset="-120"/>
                <a:ea typeface="微軟正黑體" panose="020B0604030504040204" pitchFamily="34" charset="-120"/>
              </a:rPr>
              <a:t>初擬學習</a:t>
            </a:r>
            <a:r>
              <a:rPr lang="zh-TW" altLang="en-US" sz="2400" u="sng" dirty="0">
                <a:solidFill>
                  <a:srgbClr val="0000AC"/>
                </a:solidFill>
                <a:latin typeface="微軟正黑體" panose="020B0604030504040204" pitchFamily="34" charset="-120"/>
                <a:ea typeface="微軟正黑體" panose="020B0604030504040204" pitchFamily="34" charset="-120"/>
              </a:rPr>
              <a:t>評量</a:t>
            </a:r>
            <a:endParaRPr lang="en-US" altLang="zh-TW" sz="2400" u="sng" dirty="0" smtClean="0">
              <a:solidFill>
                <a:srgbClr val="0000AC"/>
              </a:solidFill>
              <a:latin typeface="微軟正黑體" panose="020B0604030504040204" pitchFamily="34" charset="-120"/>
              <a:ea typeface="微軟正黑體" panose="020B0604030504040204" pitchFamily="34" charset="-120"/>
            </a:endParaRPr>
          </a:p>
          <a:p>
            <a:r>
              <a:rPr lang="zh-TW" altLang="en-US" sz="2400" dirty="0" smtClean="0">
                <a:solidFill>
                  <a:srgbClr val="0000AC"/>
                </a:solidFill>
                <a:latin typeface="微軟正黑體" panose="020B0604030504040204" pitchFamily="34" charset="-120"/>
                <a:ea typeface="微軟正黑體" panose="020B0604030504040204" pitchFamily="34" charset="-120"/>
              </a:rPr>
              <a:t>請依據學習目標，擬定對應的學習評量類型</a:t>
            </a:r>
            <a:r>
              <a:rPr lang="en-US" altLang="zh-TW" sz="2400" dirty="0" smtClean="0">
                <a:solidFill>
                  <a:srgbClr val="0000AC"/>
                </a:solidFill>
                <a:latin typeface="微軟正黑體" panose="020B0604030504040204" pitchFamily="34" charset="-120"/>
                <a:ea typeface="微軟正黑體" panose="020B0604030504040204" pitchFamily="34" charset="-120"/>
              </a:rPr>
              <a:t>/</a:t>
            </a:r>
            <a:r>
              <a:rPr lang="zh-TW" altLang="en-US" sz="2400" dirty="0" smtClean="0">
                <a:solidFill>
                  <a:srgbClr val="0000AC"/>
                </a:solidFill>
                <a:latin typeface="微軟正黑體" panose="020B0604030504040204" pitchFamily="34" charset="-120"/>
                <a:ea typeface="微軟正黑體" panose="020B0604030504040204" pitchFamily="34" charset="-120"/>
              </a:rPr>
              <a:t>項目。</a:t>
            </a:r>
            <a:endParaRPr lang="en-US" altLang="zh-TW" sz="2400" dirty="0" smtClean="0">
              <a:solidFill>
                <a:srgbClr val="0000AC"/>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226732" y="260648"/>
            <a:ext cx="1554539"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zh-TW" altLang="en-US" sz="2000" dirty="0" smtClean="0"/>
              <a:t>工具表單</a:t>
            </a:r>
            <a:r>
              <a:rPr lang="en-US" altLang="zh-TW" sz="2000" dirty="0" smtClean="0"/>
              <a:t>(2)</a:t>
            </a:r>
            <a:endParaRPr lang="zh-TW" altLang="en-US" sz="2000" dirty="0"/>
          </a:p>
        </p:txBody>
      </p:sp>
    </p:spTree>
    <p:extLst>
      <p:ext uri="{BB962C8B-B14F-4D97-AF65-F5344CB8AC3E}">
        <p14:creationId xmlns:p14="http://schemas.microsoft.com/office/powerpoint/2010/main" val="126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p:cNvGrpSpPr/>
          <p:nvPr/>
        </p:nvGrpSpPr>
        <p:grpSpPr>
          <a:xfrm>
            <a:off x="252337" y="2374752"/>
            <a:ext cx="8308159" cy="4765808"/>
            <a:chOff x="-575153" y="1388038"/>
            <a:chExt cx="12268161" cy="6448736"/>
          </a:xfrm>
        </p:grpSpPr>
        <p:pic>
          <p:nvPicPr>
            <p:cNvPr id="7" name="圖片 6"/>
            <p:cNvPicPr>
              <a:picLocks noChangeAspect="1"/>
            </p:cNvPicPr>
            <p:nvPr/>
          </p:nvPicPr>
          <p:blipFill>
            <a:blip r:embed="rId3" cstate="print">
              <a:extLst>
                <a:ext uri="{BEBA8EAE-BF5A-486C-A8C5-ECC9F3942E4B}">
                  <a14:imgProps xmlns:a14="http://schemas.microsoft.com/office/drawing/2010/main">
                    <a14:imgLayer r:embed="rId4">
                      <a14:imgEffect>
                        <a14:backgroundRemoval t="7289" b="95918" l="0" r="100000"/>
                      </a14:imgEffect>
                    </a14:imgLayer>
                  </a14:imgProps>
                </a:ext>
                <a:ext uri="{28A0092B-C50C-407E-A947-70E740481C1C}">
                  <a14:useLocalDpi xmlns:a14="http://schemas.microsoft.com/office/drawing/2010/main" val="0"/>
                </a:ext>
              </a:extLst>
            </a:blip>
            <a:stretch>
              <a:fillRect/>
            </a:stretch>
          </p:blipFill>
          <p:spPr>
            <a:xfrm>
              <a:off x="1043024" y="1564465"/>
              <a:ext cx="9644197" cy="5536011"/>
            </a:xfrm>
            <a:prstGeom prst="rect">
              <a:avLst/>
            </a:prstGeom>
          </p:spPr>
        </p:pic>
        <p:grpSp>
          <p:nvGrpSpPr>
            <p:cNvPr id="8" name="群組 7"/>
            <p:cNvGrpSpPr/>
            <p:nvPr/>
          </p:nvGrpSpPr>
          <p:grpSpPr>
            <a:xfrm>
              <a:off x="-575153" y="1388038"/>
              <a:ext cx="12268161" cy="6448736"/>
              <a:chOff x="-733196" y="2106656"/>
              <a:chExt cx="12268161" cy="6448736"/>
            </a:xfrm>
          </p:grpSpPr>
          <p:pic>
            <p:nvPicPr>
              <p:cNvPr id="46" name="圖片 45"/>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25601" y1="47522" x2="25601" y2="47522"/>
                            <a14:foregroundMark x1="15292" y1="47522" x2="15292" y2="47522"/>
                          </a14:backgroundRemoval>
                        </a14:imgEffect>
                      </a14:imgLayer>
                    </a14:imgProps>
                  </a:ext>
                  <a:ext uri="{28A0092B-C50C-407E-A947-70E740481C1C}">
                    <a14:useLocalDpi xmlns:a14="http://schemas.microsoft.com/office/drawing/2010/main" val="0"/>
                  </a:ext>
                </a:extLst>
              </a:blip>
              <a:stretch>
                <a:fillRect/>
              </a:stretch>
            </p:blipFill>
            <p:spPr>
              <a:xfrm rot="10800000">
                <a:off x="-733196" y="2106656"/>
                <a:ext cx="1470957" cy="940006"/>
              </a:xfrm>
              <a:prstGeom prst="rect">
                <a:avLst/>
              </a:prstGeom>
            </p:spPr>
          </p:pic>
          <p:pic>
            <p:nvPicPr>
              <p:cNvPr id="47" name="圖片 46"/>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25601" y1="47522" x2="25601" y2="47522"/>
                            <a14:foregroundMark x1="15292" y1="47522" x2="15292" y2="47522"/>
                          </a14:backgroundRemoval>
                        </a14:imgEffect>
                      </a14:imgLayer>
                    </a14:imgProps>
                  </a:ext>
                  <a:ext uri="{28A0092B-C50C-407E-A947-70E740481C1C}">
                    <a14:useLocalDpi xmlns:a14="http://schemas.microsoft.com/office/drawing/2010/main" val="0"/>
                  </a:ext>
                </a:extLst>
              </a:blip>
              <a:stretch>
                <a:fillRect/>
              </a:stretch>
            </p:blipFill>
            <p:spPr>
              <a:xfrm>
                <a:off x="10571068" y="2148376"/>
                <a:ext cx="963897" cy="940007"/>
              </a:xfrm>
              <a:prstGeom prst="rect">
                <a:avLst/>
              </a:prstGeom>
            </p:spPr>
          </p:pic>
          <p:sp>
            <p:nvSpPr>
              <p:cNvPr id="48" name="矩形 47"/>
              <p:cNvSpPr/>
              <p:nvPr/>
            </p:nvSpPr>
            <p:spPr>
              <a:xfrm>
                <a:off x="3678160" y="8144880"/>
                <a:ext cx="312458" cy="410512"/>
              </a:xfrm>
              <a:prstGeom prst="rect">
                <a:avLst/>
              </a:prstGeom>
            </p:spPr>
            <p:txBody>
              <a:bodyPr wrap="none">
                <a:spAutoFit/>
              </a:bodyPr>
              <a:lstStyle/>
              <a:p>
                <a:pPr>
                  <a:defRPr/>
                </a:pPr>
                <a:endParaRPr lang="zh-TW" altLang="en-US" sz="1350" b="1" dirty="0">
                  <a:solidFill>
                    <a:srgbClr val="70AD47">
                      <a:lumMod val="50000"/>
                    </a:srgbClr>
                  </a:solidFill>
                  <a:latin typeface="微軟正黑體" panose="020B0604030504040204" pitchFamily="34" charset="-120"/>
                  <a:ea typeface="微軟正黑體" panose="020B0604030504040204" pitchFamily="34" charset="-120"/>
                </a:endParaRPr>
              </a:p>
            </p:txBody>
          </p:sp>
        </p:grpSp>
      </p:grpSp>
      <p:sp>
        <p:nvSpPr>
          <p:cNvPr id="59" name="矩形 58"/>
          <p:cNvSpPr/>
          <p:nvPr/>
        </p:nvSpPr>
        <p:spPr>
          <a:xfrm>
            <a:off x="267672" y="4903379"/>
            <a:ext cx="1063967" cy="743541"/>
          </a:xfrm>
          <a:prstGeom prst="rect">
            <a:avLst/>
          </a:prstGeom>
          <a:solidFill>
            <a:schemeClr val="accent6">
              <a:lumMod val="40000"/>
              <a:lumOff val="6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r>
              <a:rPr lang="zh-TW" altLang="en-US" sz="1600" b="1" dirty="0">
                <a:solidFill>
                  <a:srgbClr val="002060"/>
                </a:solidFill>
                <a:latin typeface="微軟正黑體" panose="020B0604030504040204" pitchFamily="34" charset="-120"/>
                <a:ea typeface="微軟正黑體" panose="020B0604030504040204" pitchFamily="34" charset="-120"/>
              </a:rPr>
              <a:t>健康體位</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defRPr/>
            </a:pPr>
            <a:r>
              <a:rPr lang="zh-TW" altLang="en-US" sz="1600" b="1" dirty="0" smtClean="0">
                <a:solidFill>
                  <a:srgbClr val="002060"/>
                </a:solidFill>
                <a:latin typeface="微軟正黑體" panose="020B0604030504040204" pitchFamily="34" charset="-120"/>
                <a:ea typeface="微軟正黑體" panose="020B0604030504040204" pitchFamily="34" charset="-120"/>
              </a:rPr>
              <a:t>面面觀</a:t>
            </a:r>
            <a:endParaRPr lang="en-US" altLang="zh-TW" sz="1600" b="1" dirty="0">
              <a:solidFill>
                <a:srgbClr val="002060"/>
              </a:solidFill>
              <a:latin typeface="微軟正黑體" panose="020B0604030504040204" pitchFamily="34" charset="-120"/>
              <a:ea typeface="微軟正黑體" panose="020B0604030504040204" pitchFamily="34" charset="-120"/>
            </a:endParaRPr>
          </a:p>
        </p:txBody>
      </p:sp>
      <p:sp>
        <p:nvSpPr>
          <p:cNvPr id="61" name="矩形 60"/>
          <p:cNvSpPr/>
          <p:nvPr/>
        </p:nvSpPr>
        <p:spPr>
          <a:xfrm>
            <a:off x="2029549" y="2060848"/>
            <a:ext cx="1296144" cy="91319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學生</a:t>
            </a:r>
            <a:r>
              <a:rPr lang="zh-TW" altLang="en-US" sz="1600" b="1" dirty="0" smtClean="0">
                <a:solidFill>
                  <a:srgbClr val="002060"/>
                </a:solidFill>
                <a:latin typeface="微軟正黑體" panose="020B0604030504040204" pitchFamily="34" charset="-120"/>
                <a:ea typeface="微軟正黑體" panose="020B0604030504040204" pitchFamily="34" charset="-120"/>
              </a:rPr>
              <a:t>如何</a:t>
            </a:r>
            <a:endParaRPr lang="en-US" altLang="zh-TW" sz="1600" b="1" dirty="0" smtClean="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smtClean="0">
                <a:solidFill>
                  <a:srgbClr val="002060"/>
                </a:solidFill>
                <a:latin typeface="微軟正黑體" panose="020B0604030504040204" pitchFamily="34" charset="-120"/>
                <a:ea typeface="微軟正黑體" panose="020B0604030504040204" pitchFamily="34" charset="-120"/>
              </a:rPr>
              <a:t>認識</a:t>
            </a:r>
            <a:endParaRPr lang="en-US" altLang="zh-TW" sz="1600" b="1" dirty="0" smtClean="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smtClean="0">
                <a:solidFill>
                  <a:srgbClr val="002060"/>
                </a:solidFill>
                <a:latin typeface="微軟正黑體" panose="020B0604030504040204" pitchFamily="34" charset="-120"/>
                <a:ea typeface="微軟正黑體" panose="020B0604030504040204" pitchFamily="34" charset="-120"/>
              </a:rPr>
              <a:t>健康</a:t>
            </a:r>
            <a:r>
              <a:rPr lang="zh-TW" altLang="en-US" sz="1600" b="1" dirty="0">
                <a:solidFill>
                  <a:srgbClr val="002060"/>
                </a:solidFill>
                <a:latin typeface="微軟正黑體" panose="020B0604030504040204" pitchFamily="34" charset="-120"/>
                <a:ea typeface="微軟正黑體" panose="020B0604030504040204" pitchFamily="34" charset="-120"/>
              </a:rPr>
              <a:t>體位？</a:t>
            </a:r>
            <a:endParaRPr lang="en-US" altLang="zh-TW" sz="1600" b="1" dirty="0">
              <a:solidFill>
                <a:srgbClr val="002060"/>
              </a:solidFill>
              <a:latin typeface="微軟正黑體" panose="020B0604030504040204" pitchFamily="34" charset="-120"/>
              <a:ea typeface="微軟正黑體" panose="020B0604030504040204" pitchFamily="34" charset="-120"/>
            </a:endParaRPr>
          </a:p>
        </p:txBody>
      </p:sp>
      <p:sp>
        <p:nvSpPr>
          <p:cNvPr id="84" name="矩形 83"/>
          <p:cNvSpPr/>
          <p:nvPr/>
        </p:nvSpPr>
        <p:spPr>
          <a:xfrm>
            <a:off x="271968" y="4592092"/>
            <a:ext cx="927286" cy="331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350"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學習主題</a:t>
            </a:r>
          </a:p>
        </p:txBody>
      </p:sp>
      <p:sp>
        <p:nvSpPr>
          <p:cNvPr id="85" name="矩形 84"/>
          <p:cNvSpPr/>
          <p:nvPr/>
        </p:nvSpPr>
        <p:spPr>
          <a:xfrm>
            <a:off x="238725" y="3372154"/>
            <a:ext cx="1041437" cy="826921"/>
          </a:xfrm>
          <a:prstGeom prst="rect">
            <a:avLst/>
          </a:prstGeom>
          <a:solidFill>
            <a:schemeClr val="accent6">
              <a:lumMod val="40000"/>
              <a:lumOff val="6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defRPr/>
            </a:pPr>
            <a:r>
              <a:rPr lang="zh-TW" altLang="en-US" sz="1013" b="1" dirty="0">
                <a:solidFill>
                  <a:srgbClr val="002060"/>
                </a:solidFill>
                <a:latin typeface="微軟正黑體" panose="020B0604030504040204" pitchFamily="34" charset="-120"/>
                <a:ea typeface="微軟正黑體" panose="020B0604030504040204" pitchFamily="34" charset="-120"/>
              </a:rPr>
              <a:t>符合學生發展階段。且已建構基本的健康教育知識基礎。</a:t>
            </a:r>
            <a:endParaRPr lang="en-US" altLang="zh-TW" sz="1013" b="1" dirty="0">
              <a:solidFill>
                <a:srgbClr val="002060"/>
              </a:solidFill>
              <a:latin typeface="微軟正黑體" panose="020B0604030504040204" pitchFamily="34" charset="-120"/>
              <a:ea typeface="微軟正黑體" panose="020B0604030504040204" pitchFamily="34" charset="-120"/>
            </a:endParaRPr>
          </a:p>
        </p:txBody>
      </p:sp>
      <p:sp>
        <p:nvSpPr>
          <p:cNvPr id="86" name="矩形 85"/>
          <p:cNvSpPr/>
          <p:nvPr/>
        </p:nvSpPr>
        <p:spPr>
          <a:xfrm>
            <a:off x="271967" y="3090745"/>
            <a:ext cx="877163" cy="300082"/>
          </a:xfrm>
          <a:prstGeom prst="rect">
            <a:avLst/>
          </a:prstGeom>
        </p:spPr>
        <p:txBody>
          <a:bodyPr wrap="none">
            <a:spAutoFit/>
          </a:bodyPr>
          <a:lstStyle/>
          <a:p>
            <a:pPr>
              <a:defRPr/>
            </a:pPr>
            <a:r>
              <a:rPr lang="zh-TW" altLang="en-US" sz="1350"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背景分析</a:t>
            </a:r>
          </a:p>
        </p:txBody>
      </p:sp>
      <p:sp>
        <p:nvSpPr>
          <p:cNvPr id="88" name="矩形 87"/>
          <p:cNvSpPr/>
          <p:nvPr/>
        </p:nvSpPr>
        <p:spPr>
          <a:xfrm>
            <a:off x="6732240" y="2538904"/>
            <a:ext cx="877163" cy="300082"/>
          </a:xfrm>
          <a:prstGeom prst="rect">
            <a:avLst/>
          </a:prstGeom>
        </p:spPr>
        <p:txBody>
          <a:bodyPr wrap="none">
            <a:spAutoFit/>
          </a:bodyPr>
          <a:lstStyle/>
          <a:p>
            <a:pPr>
              <a:defRPr/>
            </a:pPr>
            <a:r>
              <a:rPr lang="zh-TW" altLang="en-US" sz="1350" b="1" dirty="0">
                <a:solidFill>
                  <a:srgbClr val="70AD47">
                    <a:lumMod val="50000"/>
                  </a:srgbClr>
                </a:solidFill>
                <a:latin typeface="微軟正黑體" panose="020B0604030504040204" pitchFamily="34" charset="-120"/>
                <a:ea typeface="微軟正黑體" panose="020B0604030504040204" pitchFamily="34" charset="-120"/>
              </a:rPr>
              <a:t>核心問題</a:t>
            </a:r>
          </a:p>
        </p:txBody>
      </p:sp>
      <p:sp>
        <p:nvSpPr>
          <p:cNvPr id="45" name="矩形 44">
            <a:extLst>
              <a:ext uri="{FF2B5EF4-FFF2-40B4-BE49-F238E27FC236}">
                <a16:creationId xmlns:a16="http://schemas.microsoft.com/office/drawing/2014/main" xmlns="" id="{DAF97D7A-FD16-4C2C-B880-5BDD22414D87}"/>
              </a:ext>
            </a:extLst>
          </p:cNvPr>
          <p:cNvSpPr/>
          <p:nvPr/>
        </p:nvSpPr>
        <p:spPr>
          <a:xfrm>
            <a:off x="3563888" y="2031755"/>
            <a:ext cx="1519355" cy="98823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smtClean="0">
                <a:solidFill>
                  <a:srgbClr val="002060"/>
                </a:solidFill>
                <a:latin typeface="微軟正黑體" panose="020B0604030504040204" pitchFamily="34" charset="-120"/>
                <a:ea typeface="微軟正黑體" panose="020B0604030504040204" pitchFamily="34" charset="-120"/>
              </a:rPr>
              <a:t>為什麼執行</a:t>
            </a:r>
            <a:endParaRPr lang="en-US" altLang="zh-TW" sz="1600" b="1" dirty="0" smtClean="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smtClean="0">
                <a:solidFill>
                  <a:srgbClr val="002060"/>
                </a:solidFill>
                <a:latin typeface="微軟正黑體" panose="020B0604030504040204" pitchFamily="34" charset="-120"/>
                <a:ea typeface="微軟正黑體" panose="020B0604030504040204" pitchFamily="34" charset="-120"/>
              </a:rPr>
              <a:t>體重</a:t>
            </a:r>
            <a:r>
              <a:rPr lang="zh-TW" altLang="en-US" sz="1600" b="1" dirty="0">
                <a:solidFill>
                  <a:srgbClr val="002060"/>
                </a:solidFill>
                <a:latin typeface="微軟正黑體" panose="020B0604030504040204" pitchFamily="34" charset="-120"/>
                <a:ea typeface="微軟正黑體" panose="020B0604030504040204" pitchFamily="34" charset="-120"/>
              </a:rPr>
              <a:t>控制</a:t>
            </a:r>
            <a:r>
              <a:rPr lang="zh-TW" altLang="en-US" sz="1600" b="1" dirty="0" smtClean="0">
                <a:solidFill>
                  <a:srgbClr val="002060"/>
                </a:solidFill>
                <a:latin typeface="微軟正黑體" panose="020B0604030504040204" pitchFamily="34" charset="-120"/>
                <a:ea typeface="微軟正黑體" panose="020B0604030504040204" pitchFamily="34" charset="-120"/>
              </a:rPr>
              <a:t>計畫這麼</a:t>
            </a:r>
            <a:r>
              <a:rPr lang="zh-TW" altLang="en-US" sz="1600" b="1" dirty="0">
                <a:solidFill>
                  <a:srgbClr val="002060"/>
                </a:solidFill>
                <a:latin typeface="微軟正黑體" panose="020B0604030504040204" pitchFamily="34" charset="-120"/>
                <a:ea typeface="微軟正黑體" panose="020B0604030504040204" pitchFamily="34" charset="-120"/>
              </a:rPr>
              <a:t>難？</a:t>
            </a:r>
          </a:p>
        </p:txBody>
      </p:sp>
      <p:sp>
        <p:nvSpPr>
          <p:cNvPr id="51" name="矩形 50">
            <a:extLst>
              <a:ext uri="{FF2B5EF4-FFF2-40B4-BE49-F238E27FC236}">
                <a16:creationId xmlns:a16="http://schemas.microsoft.com/office/drawing/2014/main" xmlns="" id="{DAF97D7A-FD16-4C2C-B880-5BDD22414D87}"/>
              </a:ext>
            </a:extLst>
          </p:cNvPr>
          <p:cNvSpPr/>
          <p:nvPr/>
        </p:nvSpPr>
        <p:spPr>
          <a:xfrm>
            <a:off x="5292080" y="2432386"/>
            <a:ext cx="1296144" cy="5876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zh-TW" altLang="en-US" sz="1600" b="1" dirty="0">
                <a:solidFill>
                  <a:srgbClr val="002060"/>
                </a:solidFill>
                <a:latin typeface="微軟正黑體" panose="020B0604030504040204" pitchFamily="34" charset="-120"/>
                <a:ea typeface="微軟正黑體" panose="020B0604030504040204" pitchFamily="34" charset="-120"/>
              </a:rPr>
              <a:t>如何</a:t>
            </a:r>
            <a:r>
              <a:rPr lang="zh-TW" altLang="en-US" sz="1600" b="1" dirty="0" smtClean="0">
                <a:solidFill>
                  <a:srgbClr val="002060"/>
                </a:solidFill>
                <a:latin typeface="微軟正黑體" panose="020B0604030504040204" pitchFamily="34" charset="-120"/>
                <a:ea typeface="微軟正黑體" panose="020B0604030504040204" pitchFamily="34" charset="-120"/>
              </a:rPr>
              <a:t>擬訂</a:t>
            </a:r>
            <a:endParaRPr lang="en-US" altLang="zh-TW" sz="1600" b="1" dirty="0" smtClean="0">
              <a:solidFill>
                <a:srgbClr val="002060"/>
              </a:solidFill>
              <a:latin typeface="微軟正黑體" panose="020B0604030504040204" pitchFamily="34" charset="-120"/>
              <a:ea typeface="微軟正黑體" panose="020B0604030504040204" pitchFamily="34" charset="-120"/>
            </a:endParaRPr>
          </a:p>
          <a:p>
            <a:pPr algn="ctr" defTabSz="685800">
              <a:defRPr/>
            </a:pPr>
            <a:r>
              <a:rPr lang="zh-TW" altLang="en-US" sz="1600" b="1" dirty="0" smtClean="0">
                <a:solidFill>
                  <a:srgbClr val="002060"/>
                </a:solidFill>
                <a:latin typeface="微軟正黑體" panose="020B0604030504040204" pitchFamily="34" charset="-120"/>
                <a:ea typeface="微軟正黑體" panose="020B0604030504040204" pitchFamily="34" charset="-120"/>
              </a:rPr>
              <a:t>有效</a:t>
            </a:r>
            <a:r>
              <a:rPr lang="zh-TW" altLang="en-US" sz="1600" b="1" dirty="0">
                <a:solidFill>
                  <a:srgbClr val="002060"/>
                </a:solidFill>
                <a:latin typeface="微軟正黑體" panose="020B0604030504040204" pitchFamily="34" charset="-120"/>
                <a:ea typeface="微軟正黑體" panose="020B0604030504040204" pitchFamily="34" charset="-120"/>
              </a:rPr>
              <a:t>計劃？</a:t>
            </a:r>
          </a:p>
        </p:txBody>
      </p:sp>
      <p:sp>
        <p:nvSpPr>
          <p:cNvPr id="53" name="矩形 52"/>
          <p:cNvSpPr/>
          <p:nvPr/>
        </p:nvSpPr>
        <p:spPr>
          <a:xfrm>
            <a:off x="969177" y="2424529"/>
            <a:ext cx="877163" cy="300082"/>
          </a:xfrm>
          <a:prstGeom prst="rect">
            <a:avLst/>
          </a:prstGeom>
        </p:spPr>
        <p:txBody>
          <a:bodyPr wrap="none">
            <a:spAutoFit/>
          </a:bodyPr>
          <a:lstStyle/>
          <a:p>
            <a:pPr>
              <a:defRPr/>
            </a:pPr>
            <a:r>
              <a:rPr lang="zh-TW" altLang="en-US" sz="1350" b="1" dirty="0">
                <a:solidFill>
                  <a:srgbClr val="70AD47">
                    <a:lumMod val="50000"/>
                  </a:srgbClr>
                </a:solidFill>
                <a:latin typeface="微軟正黑體" panose="020B0604030504040204" pitchFamily="34" charset="-120"/>
                <a:ea typeface="微軟正黑體" panose="020B0604030504040204" pitchFamily="34" charset="-120"/>
              </a:rPr>
              <a:t>核心問題</a:t>
            </a:r>
          </a:p>
        </p:txBody>
      </p:sp>
      <p:pic>
        <p:nvPicPr>
          <p:cNvPr id="205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27784" y="219346"/>
            <a:ext cx="3896940" cy="157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157" y="110675"/>
            <a:ext cx="2482010" cy="206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088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303625" y="2014694"/>
            <a:ext cx="8745719" cy="6005918"/>
            <a:chOff x="122728" y="1124744"/>
            <a:chExt cx="8745719" cy="6005918"/>
          </a:xfrm>
        </p:grpSpPr>
        <p:grpSp>
          <p:nvGrpSpPr>
            <p:cNvPr id="6" name="群組 5"/>
            <p:cNvGrpSpPr/>
            <p:nvPr/>
          </p:nvGrpSpPr>
          <p:grpSpPr>
            <a:xfrm>
              <a:off x="122728" y="1124744"/>
              <a:ext cx="8745719" cy="6005918"/>
              <a:chOff x="-575153" y="1388038"/>
              <a:chExt cx="12268161" cy="6448736"/>
            </a:xfrm>
          </p:grpSpPr>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024" y="1564465"/>
                <a:ext cx="9644197" cy="5536011"/>
              </a:xfrm>
              <a:prstGeom prst="rect">
                <a:avLst/>
              </a:prstGeom>
            </p:spPr>
          </p:pic>
          <p:grpSp>
            <p:nvGrpSpPr>
              <p:cNvPr id="8" name="群組 7"/>
              <p:cNvGrpSpPr/>
              <p:nvPr/>
            </p:nvGrpSpPr>
            <p:grpSpPr>
              <a:xfrm>
                <a:off x="-575153" y="1388038"/>
                <a:ext cx="12268161" cy="6448736"/>
                <a:chOff x="-733196" y="2106656"/>
                <a:chExt cx="12268161" cy="6448736"/>
              </a:xfrm>
            </p:grpSpPr>
            <p:pic>
              <p:nvPicPr>
                <p:cNvPr id="46" name="圖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33196" y="2106656"/>
                  <a:ext cx="1470957" cy="940006"/>
                </a:xfrm>
                <a:prstGeom prst="rect">
                  <a:avLst/>
                </a:prstGeom>
              </p:spPr>
            </p:pic>
            <p:pic>
              <p:nvPicPr>
                <p:cNvPr id="47" name="圖片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71068" y="2148376"/>
                  <a:ext cx="963897" cy="940007"/>
                </a:xfrm>
                <a:prstGeom prst="rect">
                  <a:avLst/>
                </a:prstGeom>
              </p:spPr>
            </p:pic>
            <p:sp>
              <p:nvSpPr>
                <p:cNvPr id="48" name="矩形 47"/>
                <p:cNvSpPr/>
                <p:nvPr/>
              </p:nvSpPr>
              <p:spPr>
                <a:xfrm>
                  <a:off x="3678160" y="8144880"/>
                  <a:ext cx="312458" cy="410512"/>
                </a:xfrm>
                <a:prstGeom prst="rect">
                  <a:avLst/>
                </a:prstGeom>
              </p:spPr>
              <p:txBody>
                <a:bodyPr wrap="none">
                  <a:spAutoFit/>
                </a:bodyPr>
                <a:lstStyle/>
                <a:p>
                  <a:pPr>
                    <a:defRPr/>
                  </a:pPr>
                  <a:endParaRPr lang="zh-TW" altLang="en-US" sz="1350" b="1" dirty="0">
                    <a:solidFill>
                      <a:srgbClr val="70AD47">
                        <a:lumMod val="50000"/>
                      </a:srgbClr>
                    </a:solidFill>
                    <a:latin typeface="微軟正黑體" panose="020B0604030504040204" pitchFamily="34" charset="-120"/>
                    <a:ea typeface="微軟正黑體" panose="020B0604030504040204" pitchFamily="34" charset="-120"/>
                  </a:endParaRPr>
                </a:p>
              </p:txBody>
            </p:sp>
          </p:grpSp>
        </p:grpSp>
        <p:sp>
          <p:nvSpPr>
            <p:cNvPr id="59" name="矩形 58"/>
            <p:cNvSpPr/>
            <p:nvPr/>
          </p:nvSpPr>
          <p:spPr>
            <a:xfrm>
              <a:off x="186877" y="4710136"/>
              <a:ext cx="983540" cy="743541"/>
            </a:xfrm>
            <a:prstGeom prst="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endParaRPr lang="en-US" altLang="zh-TW" sz="1200" b="1" dirty="0">
                <a:solidFill>
                  <a:srgbClr val="002060"/>
                </a:solidFill>
                <a:latin typeface="微軟正黑體" panose="020B0604030504040204" pitchFamily="34" charset="-120"/>
                <a:ea typeface="微軟正黑體" panose="020B0604030504040204" pitchFamily="34" charset="-120"/>
              </a:endParaRPr>
            </a:p>
          </p:txBody>
        </p:sp>
        <p:sp>
          <p:nvSpPr>
            <p:cNvPr id="84" name="矩形 83"/>
            <p:cNvSpPr/>
            <p:nvPr/>
          </p:nvSpPr>
          <p:spPr>
            <a:xfrm>
              <a:off x="154107" y="4379008"/>
              <a:ext cx="1049080" cy="331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學習主題</a:t>
              </a:r>
            </a:p>
          </p:txBody>
        </p:sp>
        <p:sp>
          <p:nvSpPr>
            <p:cNvPr id="85" name="矩形 84"/>
            <p:cNvSpPr/>
            <p:nvPr/>
          </p:nvSpPr>
          <p:spPr>
            <a:xfrm>
              <a:off x="231112" y="3345629"/>
              <a:ext cx="1092915" cy="826921"/>
            </a:xfrm>
            <a:prstGeom prst="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endParaRPr lang="en-US" altLang="zh-TW" sz="1013" b="1" dirty="0">
                <a:solidFill>
                  <a:srgbClr val="002060"/>
                </a:solidFill>
                <a:latin typeface="微軟正黑體" panose="020B0604030504040204" pitchFamily="34" charset="-120"/>
                <a:ea typeface="微軟正黑體" panose="020B0604030504040204" pitchFamily="34" charset="-120"/>
              </a:endParaRPr>
            </a:p>
          </p:txBody>
        </p:sp>
        <p:sp>
          <p:nvSpPr>
            <p:cNvPr id="86" name="矩形 85"/>
            <p:cNvSpPr/>
            <p:nvPr/>
          </p:nvSpPr>
          <p:spPr>
            <a:xfrm>
              <a:off x="274867" y="2985953"/>
              <a:ext cx="1005403" cy="338554"/>
            </a:xfrm>
            <a:prstGeom prst="rect">
              <a:avLst/>
            </a:prstGeom>
          </p:spPr>
          <p:txBody>
            <a:bodyPr wrap="none">
              <a:spAutoFit/>
            </a:bodyPr>
            <a:lstStyle/>
            <a:p>
              <a:pPr>
                <a:defRPr/>
              </a:pPr>
              <a:r>
                <a:rPr lang="zh-TW" altLang="en-US" sz="1600"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背景分析</a:t>
              </a:r>
            </a:p>
          </p:txBody>
        </p:sp>
      </p:grpSp>
      <p:sp>
        <p:nvSpPr>
          <p:cNvPr id="18" name="矩形 17"/>
          <p:cNvSpPr/>
          <p:nvPr/>
        </p:nvSpPr>
        <p:spPr>
          <a:xfrm>
            <a:off x="2436339" y="2179006"/>
            <a:ext cx="1296144" cy="587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1350" b="1" dirty="0">
              <a:solidFill>
                <a:srgbClr val="002060"/>
              </a:solidFill>
              <a:latin typeface="微軟正黑體" panose="020B0604030504040204" pitchFamily="34" charset="-120"/>
              <a:ea typeface="微軟正黑體" panose="020B0604030504040204" pitchFamily="34" charset="-120"/>
            </a:endParaRPr>
          </a:p>
        </p:txBody>
      </p:sp>
      <p:sp>
        <p:nvSpPr>
          <p:cNvPr id="19" name="矩形 18"/>
          <p:cNvSpPr/>
          <p:nvPr/>
        </p:nvSpPr>
        <p:spPr>
          <a:xfrm>
            <a:off x="7077304" y="2237929"/>
            <a:ext cx="1005403" cy="338554"/>
          </a:xfrm>
          <a:prstGeom prst="rect">
            <a:avLst/>
          </a:prstGeom>
        </p:spPr>
        <p:txBody>
          <a:bodyPr wrap="none">
            <a:spAutoFit/>
          </a:bodyPr>
          <a:lstStyle/>
          <a:p>
            <a:pPr>
              <a:defRPr/>
            </a:pPr>
            <a:r>
              <a:rPr lang="zh-TW" altLang="en-US" sz="1600" b="1" dirty="0">
                <a:solidFill>
                  <a:srgbClr val="70AD47">
                    <a:lumMod val="50000"/>
                  </a:srgbClr>
                </a:solidFill>
                <a:latin typeface="微軟正黑體" panose="020B0604030504040204" pitchFamily="34" charset="-120"/>
                <a:ea typeface="微軟正黑體" panose="020B0604030504040204" pitchFamily="34" charset="-120"/>
              </a:rPr>
              <a:t>核心問題</a:t>
            </a:r>
          </a:p>
        </p:txBody>
      </p:sp>
      <p:sp>
        <p:nvSpPr>
          <p:cNvPr id="20" name="矩形 19">
            <a:extLst>
              <a:ext uri="{FF2B5EF4-FFF2-40B4-BE49-F238E27FC236}">
                <a16:creationId xmlns:a16="http://schemas.microsoft.com/office/drawing/2014/main" xmlns="" id="{DAF97D7A-FD16-4C2C-B880-5BDD22414D87}"/>
              </a:ext>
            </a:extLst>
          </p:cNvPr>
          <p:cNvSpPr/>
          <p:nvPr/>
        </p:nvSpPr>
        <p:spPr>
          <a:xfrm>
            <a:off x="3962593" y="2174889"/>
            <a:ext cx="1296144" cy="587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b="1" dirty="0">
              <a:solidFill>
                <a:srgbClr val="002060"/>
              </a:solidFill>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a16="http://schemas.microsoft.com/office/drawing/2014/main" xmlns="" id="{DAF97D7A-FD16-4C2C-B880-5BDD22414D87}"/>
              </a:ext>
            </a:extLst>
          </p:cNvPr>
          <p:cNvSpPr/>
          <p:nvPr/>
        </p:nvSpPr>
        <p:spPr>
          <a:xfrm>
            <a:off x="5552069" y="2174889"/>
            <a:ext cx="1296144" cy="587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b="1" dirty="0">
              <a:solidFill>
                <a:srgbClr val="002060"/>
              </a:solidFill>
              <a:latin typeface="微軟正黑體" panose="020B0604030504040204" pitchFamily="34" charset="-120"/>
              <a:ea typeface="微軟正黑體" panose="020B0604030504040204" pitchFamily="34" charset="-120"/>
            </a:endParaRPr>
          </a:p>
        </p:txBody>
      </p:sp>
      <p:sp>
        <p:nvSpPr>
          <p:cNvPr id="22" name="矩形 21"/>
          <p:cNvSpPr/>
          <p:nvPr/>
        </p:nvSpPr>
        <p:spPr>
          <a:xfrm>
            <a:off x="1270465" y="2271437"/>
            <a:ext cx="1005403" cy="338554"/>
          </a:xfrm>
          <a:prstGeom prst="rect">
            <a:avLst/>
          </a:prstGeom>
        </p:spPr>
        <p:txBody>
          <a:bodyPr wrap="none">
            <a:spAutoFit/>
          </a:bodyPr>
          <a:lstStyle/>
          <a:p>
            <a:pPr>
              <a:defRPr/>
            </a:pPr>
            <a:r>
              <a:rPr lang="zh-TW" altLang="en-US" sz="1600" b="1" dirty="0">
                <a:solidFill>
                  <a:srgbClr val="70AD47">
                    <a:lumMod val="50000"/>
                  </a:srgbClr>
                </a:solidFill>
                <a:latin typeface="微軟正黑體" panose="020B0604030504040204" pitchFamily="34" charset="-120"/>
                <a:ea typeface="微軟正黑體" panose="020B0604030504040204" pitchFamily="34" charset="-120"/>
              </a:rPr>
              <a:t>核心問題</a:t>
            </a:r>
          </a:p>
        </p:txBody>
      </p:sp>
      <p:sp>
        <p:nvSpPr>
          <p:cNvPr id="23" name="矩形 22"/>
          <p:cNvSpPr/>
          <p:nvPr/>
        </p:nvSpPr>
        <p:spPr>
          <a:xfrm>
            <a:off x="2533435" y="908720"/>
            <a:ext cx="4032448" cy="893500"/>
          </a:xfrm>
          <a:prstGeom prst="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zh-TW" sz="1400" b="1" dirty="0">
              <a:solidFill>
                <a:srgbClr val="002060"/>
              </a:solidFill>
              <a:latin typeface="微軟正黑體" panose="020B0604030504040204" pitchFamily="34" charset="-120"/>
              <a:ea typeface="微軟正黑體" panose="020B0604030504040204" pitchFamily="34" charset="-120"/>
            </a:endParaRPr>
          </a:p>
        </p:txBody>
      </p:sp>
      <p:sp>
        <p:nvSpPr>
          <p:cNvPr id="24" name="矩形 23"/>
          <p:cNvSpPr/>
          <p:nvPr/>
        </p:nvSpPr>
        <p:spPr>
          <a:xfrm>
            <a:off x="246112" y="2376054"/>
            <a:ext cx="4219182" cy="1656184"/>
          </a:xfrm>
          <a:prstGeom prst="rect">
            <a:avLst/>
          </a:prstGeom>
          <a:solidFill>
            <a:schemeClr val="bg1"/>
          </a:solidFill>
          <a:ln w="28575">
            <a:solidFill>
              <a:srgbClr val="8585FF"/>
            </a:solidFill>
          </a:ln>
        </p:spPr>
        <p:style>
          <a:lnRef idx="2">
            <a:schemeClr val="accent5"/>
          </a:lnRef>
          <a:fillRef idx="1">
            <a:schemeClr val="lt1"/>
          </a:fillRef>
          <a:effectRef idx="0">
            <a:schemeClr val="accent5"/>
          </a:effectRef>
          <a:fontRef idx="minor">
            <a:schemeClr val="dk1"/>
          </a:fontRef>
        </p:style>
        <p:txBody>
          <a:bodyPr lIns="68574" tIns="34289" rIns="68574" bIns="34289" rtlCol="0" anchor="ctr"/>
          <a:lstStyle/>
          <a:p>
            <a:pPr algn="ctr"/>
            <a:r>
              <a:rPr lang="zh-TW" altLang="en-US" sz="2400" u="sng" dirty="0">
                <a:solidFill>
                  <a:srgbClr val="0000AC"/>
                </a:solidFill>
                <a:latin typeface="微軟正黑體" panose="020B0604030504040204" pitchFamily="34" charset="-120"/>
                <a:ea typeface="微軟正黑體" panose="020B0604030504040204" pitchFamily="34" charset="-120"/>
              </a:rPr>
              <a:t>完成</a:t>
            </a:r>
            <a:r>
              <a:rPr lang="zh-TW" altLang="en-US" sz="2400" u="sng" dirty="0" smtClean="0">
                <a:solidFill>
                  <a:srgbClr val="0000AC"/>
                </a:solidFill>
                <a:latin typeface="微軟正黑體" panose="020B0604030504040204" pitchFamily="34" charset="-120"/>
                <a:ea typeface="微軟正黑體" panose="020B0604030504040204" pitchFamily="34" charset="-120"/>
              </a:rPr>
              <a:t>雙向細目表</a:t>
            </a:r>
            <a:endParaRPr lang="en-US" altLang="zh-TW" sz="2400" u="sng" dirty="0" smtClean="0">
              <a:solidFill>
                <a:srgbClr val="0000AC"/>
              </a:solidFill>
              <a:latin typeface="微軟正黑體" panose="020B0604030504040204" pitchFamily="34" charset="-120"/>
              <a:ea typeface="微軟正黑體" panose="020B0604030504040204" pitchFamily="34" charset="-120"/>
            </a:endParaRPr>
          </a:p>
          <a:p>
            <a:pPr marL="90488"/>
            <a:r>
              <a:rPr lang="zh-TW" altLang="en-US" sz="2400" dirty="0" smtClean="0">
                <a:solidFill>
                  <a:srgbClr val="0000AC"/>
                </a:solidFill>
                <a:latin typeface="微軟正黑體" panose="020B0604030504040204" pitchFamily="34" charset="-120"/>
                <a:ea typeface="微軟正黑體" panose="020B0604030504040204" pitchFamily="34" charset="-120"/>
              </a:rPr>
              <a:t>將</a:t>
            </a:r>
            <a:r>
              <a:rPr lang="en-US" altLang="zh-TW" sz="2400" dirty="0" smtClean="0">
                <a:solidFill>
                  <a:srgbClr val="0000AC"/>
                </a:solidFill>
                <a:latin typeface="微軟正黑體" panose="020B0604030504040204" pitchFamily="34" charset="-120"/>
                <a:ea typeface="微軟正黑體" panose="020B0604030504040204" pitchFamily="34" charset="-120"/>
              </a:rPr>
              <a:t>Step4-5</a:t>
            </a:r>
            <a:r>
              <a:rPr lang="zh-TW" altLang="en-US" sz="2400" dirty="0" smtClean="0">
                <a:solidFill>
                  <a:srgbClr val="0000AC"/>
                </a:solidFill>
                <a:latin typeface="微軟正黑體" panose="020B0604030504040204" pitchFamily="34" charset="-120"/>
                <a:ea typeface="微軟正黑體" panose="020B0604030504040204" pitchFamily="34" charset="-120"/>
              </a:rPr>
              <a:t>完成之雙向細目表貼在曬衣繩左上方</a:t>
            </a:r>
            <a:endParaRPr lang="en-US" altLang="zh-TW" sz="2400" dirty="0" smtClean="0">
              <a:solidFill>
                <a:srgbClr val="0000AC"/>
              </a:solidFill>
              <a:latin typeface="微軟正黑體" panose="020B0604030504040204" pitchFamily="34" charset="-120"/>
              <a:ea typeface="微軟正黑體" panose="020B0604030504040204" pitchFamily="34" charset="-120"/>
            </a:endParaRPr>
          </a:p>
        </p:txBody>
      </p:sp>
      <p:pic>
        <p:nvPicPr>
          <p:cNvPr id="717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433107" cy="2164515"/>
          </a:xfrm>
          <a:prstGeom prst="rect">
            <a:avLst/>
          </a:prstGeom>
          <a:solidFill>
            <a:srgbClr val="F2DCDB"/>
          </a:solidFill>
          <a:ln w="28575">
            <a:solidFill>
              <a:srgbClr val="FF0000"/>
            </a:solidFill>
          </a:ln>
          <a:effectLst/>
        </p:spPr>
      </p:pic>
      <p:sp>
        <p:nvSpPr>
          <p:cNvPr id="25" name="矩形 24"/>
          <p:cNvSpPr/>
          <p:nvPr/>
        </p:nvSpPr>
        <p:spPr>
          <a:xfrm>
            <a:off x="3962593" y="548680"/>
            <a:ext cx="1005403" cy="338554"/>
          </a:xfrm>
          <a:prstGeom prst="rect">
            <a:avLst/>
          </a:prstGeom>
        </p:spPr>
        <p:txBody>
          <a:bodyPr wrap="none">
            <a:spAutoFit/>
          </a:bodyPr>
          <a:lstStyle/>
          <a:p>
            <a:pPr>
              <a:defRPr/>
            </a:pPr>
            <a:r>
              <a:rPr lang="zh-TW" altLang="en-US" sz="1600" b="1" dirty="0" smtClean="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核心素養</a:t>
            </a:r>
            <a:endParaRPr lang="zh-TW" altLang="en-US" sz="1600"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8657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3" grpId="0" animBg="1"/>
      <p:bldP spid="2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3547" y="216169"/>
            <a:ext cx="4054475"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標題 3"/>
          <p:cNvSpPr txBox="1">
            <a:spLocks/>
          </p:cNvSpPr>
          <p:nvPr/>
        </p:nvSpPr>
        <p:spPr>
          <a:xfrm>
            <a:off x="587884" y="3653416"/>
            <a:ext cx="7772400" cy="1021556"/>
          </a:xfrm>
          <a:prstGeom prst="rect">
            <a:avLst/>
          </a:prstGeom>
        </p:spPr>
        <p:txBody>
          <a:bodyPr lIns="90404" tIns="45208" rIns="90404" bIns="45208">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TW" sz="3300" b="1" dirty="0">
                <a:solidFill>
                  <a:srgbClr val="EEECE1">
                    <a:lumMod val="50000"/>
                  </a:srgbClr>
                </a:solidFill>
              </a:rPr>
              <a:t/>
            </a:r>
            <a:br>
              <a:rPr lang="en-US" altLang="zh-TW" sz="3300" b="1" dirty="0">
                <a:solidFill>
                  <a:srgbClr val="EEECE1">
                    <a:lumMod val="50000"/>
                  </a:srgbClr>
                </a:solidFill>
              </a:rPr>
            </a:br>
            <a:endParaRPr lang="zh-TW" altLang="en-US" sz="3300" b="1" dirty="0">
              <a:solidFill>
                <a:srgbClr val="EEECE1">
                  <a:lumMod val="50000"/>
                </a:srgbClr>
              </a:solidFill>
            </a:endParaRPr>
          </a:p>
        </p:txBody>
      </p:sp>
      <p:sp>
        <p:nvSpPr>
          <p:cNvPr id="15" name="矩形 14"/>
          <p:cNvSpPr/>
          <p:nvPr/>
        </p:nvSpPr>
        <p:spPr>
          <a:xfrm>
            <a:off x="290323" y="1556833"/>
            <a:ext cx="2526164" cy="922296"/>
          </a:xfrm>
          <a:prstGeom prst="rect">
            <a:avLst/>
          </a:prstGeom>
          <a:noFill/>
        </p:spPr>
        <p:txBody>
          <a:bodyPr wrap="none" lIns="90404" tIns="45208" rIns="90404" bIns="45208">
            <a:spAutoFit/>
          </a:bodyPr>
          <a:lstStyle/>
          <a:p>
            <a:r>
              <a:rPr lang="en-US" altLang="zh-TW" sz="5400" b="1" dirty="0" smtClean="0">
                <a:solidFill>
                  <a:schemeClr val="accent2">
                    <a:lumMod val="75000"/>
                  </a:schemeClr>
                </a:solidFill>
                <a:latin typeface="微軟正黑體" pitchFamily="34" charset="-120"/>
                <a:ea typeface="微軟正黑體" pitchFamily="34" charset="-120"/>
              </a:rPr>
              <a:t>STEP-6</a:t>
            </a:r>
            <a:endParaRPr lang="zh-TW" altLang="en-US" sz="1350" dirty="0">
              <a:solidFill>
                <a:srgbClr val="7030A0"/>
              </a:solidFill>
            </a:endParaRPr>
          </a:p>
        </p:txBody>
      </p:sp>
      <p:sp>
        <p:nvSpPr>
          <p:cNvPr id="16" name="矩形 15"/>
          <p:cNvSpPr/>
          <p:nvPr/>
        </p:nvSpPr>
        <p:spPr>
          <a:xfrm>
            <a:off x="2915815" y="1340768"/>
            <a:ext cx="2644786" cy="1568626"/>
          </a:xfrm>
          <a:prstGeom prst="rect">
            <a:avLst/>
          </a:prstGeom>
          <a:ln>
            <a:noFill/>
          </a:ln>
        </p:spPr>
        <p:txBody>
          <a:bodyPr wrap="none" lIns="90404" tIns="45208" rIns="90404" bIns="45208">
            <a:spAutoFit/>
          </a:bodyPr>
          <a:lstStyle/>
          <a:p>
            <a:pPr algn="ctr"/>
            <a:r>
              <a:rPr lang="zh-TW" altLang="en-US" sz="4800" dirty="0">
                <a:solidFill>
                  <a:schemeClr val="accent5">
                    <a:lumMod val="50000"/>
                  </a:schemeClr>
                </a:solidFill>
                <a:latin typeface="標楷體" panose="03000509000000000000" pitchFamily="65" charset="-120"/>
                <a:ea typeface="標楷體" panose="03000509000000000000" pitchFamily="65" charset="-120"/>
              </a:rPr>
              <a:t>教學</a:t>
            </a:r>
            <a:r>
              <a:rPr lang="zh-TW" altLang="en-US" sz="4800" dirty="0" smtClean="0">
                <a:solidFill>
                  <a:schemeClr val="accent5">
                    <a:lumMod val="50000"/>
                  </a:schemeClr>
                </a:solidFill>
                <a:latin typeface="標楷體" panose="03000509000000000000" pitchFamily="65" charset="-120"/>
                <a:ea typeface="標楷體" panose="03000509000000000000" pitchFamily="65" charset="-120"/>
              </a:rPr>
              <a:t>活動</a:t>
            </a:r>
            <a:endParaRPr lang="en-US" altLang="zh-TW" sz="4800" dirty="0" smtClean="0">
              <a:solidFill>
                <a:schemeClr val="accent5">
                  <a:lumMod val="50000"/>
                </a:schemeClr>
              </a:solidFill>
              <a:latin typeface="標楷體" panose="03000509000000000000" pitchFamily="65" charset="-120"/>
              <a:ea typeface="標楷體" panose="03000509000000000000" pitchFamily="65" charset="-120"/>
            </a:endParaRPr>
          </a:p>
          <a:p>
            <a:pPr algn="ctr"/>
            <a:r>
              <a:rPr lang="zh-TW" altLang="en-US" sz="4800" dirty="0">
                <a:solidFill>
                  <a:schemeClr val="accent5">
                    <a:lumMod val="50000"/>
                  </a:schemeClr>
                </a:solidFill>
                <a:latin typeface="標楷體" panose="03000509000000000000" pitchFamily="65" charset="-120"/>
                <a:ea typeface="標楷體" panose="03000509000000000000" pitchFamily="65" charset="-120"/>
              </a:rPr>
              <a:t>設計</a:t>
            </a:r>
          </a:p>
        </p:txBody>
      </p:sp>
      <p:sp>
        <p:nvSpPr>
          <p:cNvPr id="22" name="矩形 21"/>
          <p:cNvSpPr/>
          <p:nvPr/>
        </p:nvSpPr>
        <p:spPr>
          <a:xfrm>
            <a:off x="4078191" y="4401871"/>
            <a:ext cx="3114949" cy="403957"/>
          </a:xfrm>
          <a:prstGeom prst="rect">
            <a:avLst/>
          </a:prstGeom>
        </p:spPr>
        <p:txBody>
          <a:bodyPr wrap="square">
            <a:spAutoFit/>
          </a:bodyPr>
          <a:lstStyle/>
          <a:p>
            <a:pPr defTabSz="406205">
              <a:buSzPct val="145000"/>
            </a:pPr>
            <a:endParaRPr lang="en-US" altLang="zh-TW" sz="2025" b="1" kern="0" dirty="0">
              <a:solidFill>
                <a:schemeClr val="accent5">
                  <a:lumMod val="50000"/>
                </a:schemeClr>
              </a:solidFill>
              <a:latin typeface="微軟正黑體" pitchFamily="34" charset="-120"/>
              <a:ea typeface="微軟正黑體" pitchFamily="34" charset="-120"/>
              <a:sym typeface="Helvetica Neue"/>
            </a:endParaRPr>
          </a:p>
        </p:txBody>
      </p:sp>
      <p:sp>
        <p:nvSpPr>
          <p:cNvPr id="13" name="AutoShape 2" descr="ç®æ¨ãçåçæå°çµæ"/>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9" name="內容版面配置區 2"/>
          <p:cNvSpPr txBox="1">
            <a:spLocks/>
          </p:cNvSpPr>
          <p:nvPr/>
        </p:nvSpPr>
        <p:spPr>
          <a:xfrm>
            <a:off x="1259632" y="3653416"/>
            <a:ext cx="7042307" cy="2736304"/>
          </a:xfrm>
          <a:prstGeom prst="rect">
            <a:avLst/>
          </a:prstGeo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altLang="zh-TW" sz="40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p>
            <a:pPr lvl="0">
              <a:spcBef>
                <a:spcPct val="20000"/>
              </a:spcBef>
              <a:defRPr/>
            </a:pPr>
            <a:r>
              <a:rPr kumimoji="0" lang="en-US" altLang="zh-TW" sz="44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1.</a:t>
            </a:r>
            <a:r>
              <a:rPr lang="zh-TW" altLang="en-US" sz="4400" dirty="0">
                <a:latin typeface="微軟正黑體" panose="020B0604030504040204" pitchFamily="34" charset="-120"/>
                <a:ea typeface="微軟正黑體" panose="020B0604030504040204" pitchFamily="34" charset="-120"/>
              </a:rPr>
              <a:t>每堂課教學活動的主體？</a:t>
            </a:r>
            <a:endParaRPr lang="en-US" altLang="zh-TW" sz="4400" dirty="0" smtClean="0">
              <a:latin typeface="微軟正黑體" panose="020B0604030504040204" pitchFamily="34" charset="-120"/>
              <a:ea typeface="微軟正黑體" panose="020B0604030504040204" pitchFamily="34" charset="-12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altLang="zh-TW" sz="4400" dirty="0" smtClean="0">
                <a:latin typeface="微軟正黑體" panose="020B0604030504040204" pitchFamily="34" charset="-120"/>
                <a:ea typeface="微軟正黑體" panose="020B0604030504040204" pitchFamily="34" charset="-120"/>
              </a:rPr>
              <a:t>2.</a:t>
            </a:r>
            <a:r>
              <a:rPr lang="zh-TW" altLang="en-US" sz="4400" dirty="0" smtClean="0">
                <a:latin typeface="微軟正黑體" panose="020B0604030504040204" pitchFamily="34" charset="-120"/>
                <a:ea typeface="微軟正黑體" panose="020B0604030504040204" pitchFamily="34" charset="-120"/>
              </a:rPr>
              <a:t>包含教學活動</a:t>
            </a:r>
            <a:r>
              <a:rPr lang="en-US" altLang="zh-TW" sz="4400" dirty="0" smtClean="0">
                <a:latin typeface="微軟正黑體" panose="020B0604030504040204" pitchFamily="34" charset="-120"/>
                <a:ea typeface="微軟正黑體" panose="020B0604030504040204" pitchFamily="34" charset="-120"/>
              </a:rPr>
              <a:t>/</a:t>
            </a:r>
            <a:r>
              <a:rPr lang="zh-TW" altLang="en-US" sz="4400" dirty="0" smtClean="0">
                <a:latin typeface="微軟正黑體" panose="020B0604030504040204" pitchFamily="34" charset="-120"/>
                <a:ea typeface="微軟正黑體" panose="020B0604030504040204" pitchFamily="34" charset="-120"/>
              </a:rPr>
              <a:t>學習活動</a:t>
            </a:r>
            <a:endParaRPr kumimoji="0" lang="zh-TW" altLang="en-US" sz="3200" b="0"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18" y="2564904"/>
            <a:ext cx="26162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957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303625" y="2014694"/>
            <a:ext cx="8745719" cy="6005918"/>
            <a:chOff x="122728" y="1124744"/>
            <a:chExt cx="8745719" cy="6005918"/>
          </a:xfrm>
        </p:grpSpPr>
        <p:grpSp>
          <p:nvGrpSpPr>
            <p:cNvPr id="6" name="群組 5"/>
            <p:cNvGrpSpPr/>
            <p:nvPr/>
          </p:nvGrpSpPr>
          <p:grpSpPr>
            <a:xfrm>
              <a:off x="122728" y="1124744"/>
              <a:ext cx="8745719" cy="6005918"/>
              <a:chOff x="-575153" y="1388038"/>
              <a:chExt cx="12268161" cy="6448736"/>
            </a:xfrm>
          </p:grpSpPr>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024" y="1564465"/>
                <a:ext cx="9644197" cy="5536011"/>
              </a:xfrm>
              <a:prstGeom prst="rect">
                <a:avLst/>
              </a:prstGeom>
            </p:spPr>
          </p:pic>
          <p:grpSp>
            <p:nvGrpSpPr>
              <p:cNvPr id="8" name="群組 7"/>
              <p:cNvGrpSpPr/>
              <p:nvPr/>
            </p:nvGrpSpPr>
            <p:grpSpPr>
              <a:xfrm>
                <a:off x="-575153" y="1388038"/>
                <a:ext cx="12268161" cy="6448736"/>
                <a:chOff x="-733196" y="2106656"/>
                <a:chExt cx="12268161" cy="6448736"/>
              </a:xfrm>
            </p:grpSpPr>
            <p:pic>
              <p:nvPicPr>
                <p:cNvPr id="46" name="圖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33196" y="2106656"/>
                  <a:ext cx="1470957" cy="940006"/>
                </a:xfrm>
                <a:prstGeom prst="rect">
                  <a:avLst/>
                </a:prstGeom>
              </p:spPr>
            </p:pic>
            <p:pic>
              <p:nvPicPr>
                <p:cNvPr id="47" name="圖片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71068" y="2148376"/>
                  <a:ext cx="963897" cy="940007"/>
                </a:xfrm>
                <a:prstGeom prst="rect">
                  <a:avLst/>
                </a:prstGeom>
              </p:spPr>
            </p:pic>
            <p:sp>
              <p:nvSpPr>
                <p:cNvPr id="48" name="矩形 47"/>
                <p:cNvSpPr/>
                <p:nvPr/>
              </p:nvSpPr>
              <p:spPr>
                <a:xfrm>
                  <a:off x="3678160" y="8144880"/>
                  <a:ext cx="312458" cy="410512"/>
                </a:xfrm>
                <a:prstGeom prst="rect">
                  <a:avLst/>
                </a:prstGeom>
              </p:spPr>
              <p:txBody>
                <a:bodyPr wrap="none">
                  <a:spAutoFit/>
                </a:bodyPr>
                <a:lstStyle/>
                <a:p>
                  <a:pPr>
                    <a:defRPr/>
                  </a:pPr>
                  <a:endParaRPr lang="zh-TW" altLang="en-US" sz="1350" b="1" dirty="0">
                    <a:solidFill>
                      <a:srgbClr val="70AD47">
                        <a:lumMod val="50000"/>
                      </a:srgbClr>
                    </a:solidFill>
                    <a:latin typeface="微軟正黑體" panose="020B0604030504040204" pitchFamily="34" charset="-120"/>
                    <a:ea typeface="微軟正黑體" panose="020B0604030504040204" pitchFamily="34" charset="-120"/>
                  </a:endParaRPr>
                </a:p>
              </p:txBody>
            </p:sp>
          </p:grpSp>
        </p:grpSp>
        <p:sp>
          <p:nvSpPr>
            <p:cNvPr id="59" name="矩形 58"/>
            <p:cNvSpPr/>
            <p:nvPr/>
          </p:nvSpPr>
          <p:spPr>
            <a:xfrm>
              <a:off x="186877" y="4710136"/>
              <a:ext cx="983540" cy="743541"/>
            </a:xfrm>
            <a:prstGeom prst="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endParaRPr lang="en-US" altLang="zh-TW" sz="1200" b="1" dirty="0">
                <a:solidFill>
                  <a:srgbClr val="002060"/>
                </a:solidFill>
                <a:latin typeface="微軟正黑體" panose="020B0604030504040204" pitchFamily="34" charset="-120"/>
                <a:ea typeface="微軟正黑體" panose="020B0604030504040204" pitchFamily="34" charset="-120"/>
              </a:endParaRPr>
            </a:p>
          </p:txBody>
        </p:sp>
        <p:sp>
          <p:nvSpPr>
            <p:cNvPr id="84" name="矩形 83"/>
            <p:cNvSpPr/>
            <p:nvPr/>
          </p:nvSpPr>
          <p:spPr>
            <a:xfrm>
              <a:off x="154107" y="4379008"/>
              <a:ext cx="1049080" cy="331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學習主題</a:t>
              </a:r>
            </a:p>
          </p:txBody>
        </p:sp>
        <p:sp>
          <p:nvSpPr>
            <p:cNvPr id="85" name="矩形 84"/>
            <p:cNvSpPr/>
            <p:nvPr/>
          </p:nvSpPr>
          <p:spPr>
            <a:xfrm>
              <a:off x="231112" y="3345629"/>
              <a:ext cx="1092915" cy="826921"/>
            </a:xfrm>
            <a:prstGeom prst="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endParaRPr lang="en-US" altLang="zh-TW" sz="1013" b="1" dirty="0">
                <a:solidFill>
                  <a:srgbClr val="002060"/>
                </a:solidFill>
                <a:latin typeface="微軟正黑體" panose="020B0604030504040204" pitchFamily="34" charset="-120"/>
                <a:ea typeface="微軟正黑體" panose="020B0604030504040204" pitchFamily="34" charset="-120"/>
              </a:endParaRPr>
            </a:p>
          </p:txBody>
        </p:sp>
        <p:sp>
          <p:nvSpPr>
            <p:cNvPr id="86" name="矩形 85"/>
            <p:cNvSpPr/>
            <p:nvPr/>
          </p:nvSpPr>
          <p:spPr>
            <a:xfrm>
              <a:off x="274867" y="2985953"/>
              <a:ext cx="1005403" cy="338554"/>
            </a:xfrm>
            <a:prstGeom prst="rect">
              <a:avLst/>
            </a:prstGeom>
          </p:spPr>
          <p:txBody>
            <a:bodyPr wrap="none">
              <a:spAutoFit/>
            </a:bodyPr>
            <a:lstStyle/>
            <a:p>
              <a:pPr>
                <a:defRPr/>
              </a:pPr>
              <a:r>
                <a:rPr lang="zh-TW" altLang="en-US" sz="1600"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背景分析</a:t>
              </a:r>
            </a:p>
          </p:txBody>
        </p:sp>
      </p:grpSp>
      <p:sp>
        <p:nvSpPr>
          <p:cNvPr id="18" name="矩形 17"/>
          <p:cNvSpPr/>
          <p:nvPr/>
        </p:nvSpPr>
        <p:spPr>
          <a:xfrm>
            <a:off x="2436339" y="2179006"/>
            <a:ext cx="1296144" cy="587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1350" b="1" dirty="0">
              <a:solidFill>
                <a:srgbClr val="002060"/>
              </a:solidFill>
              <a:latin typeface="微軟正黑體" panose="020B0604030504040204" pitchFamily="34" charset="-120"/>
              <a:ea typeface="微軟正黑體" panose="020B0604030504040204" pitchFamily="34" charset="-120"/>
            </a:endParaRPr>
          </a:p>
        </p:txBody>
      </p:sp>
      <p:sp>
        <p:nvSpPr>
          <p:cNvPr id="19" name="矩形 18"/>
          <p:cNvSpPr/>
          <p:nvPr/>
        </p:nvSpPr>
        <p:spPr>
          <a:xfrm>
            <a:off x="7077304" y="2237929"/>
            <a:ext cx="1005403" cy="338554"/>
          </a:xfrm>
          <a:prstGeom prst="rect">
            <a:avLst/>
          </a:prstGeom>
        </p:spPr>
        <p:txBody>
          <a:bodyPr wrap="none">
            <a:spAutoFit/>
          </a:bodyPr>
          <a:lstStyle/>
          <a:p>
            <a:pPr>
              <a:defRPr/>
            </a:pPr>
            <a:r>
              <a:rPr lang="zh-TW" altLang="en-US" sz="1600" b="1" dirty="0">
                <a:solidFill>
                  <a:srgbClr val="70AD47">
                    <a:lumMod val="50000"/>
                  </a:srgbClr>
                </a:solidFill>
                <a:latin typeface="微軟正黑體" panose="020B0604030504040204" pitchFamily="34" charset="-120"/>
                <a:ea typeface="微軟正黑體" panose="020B0604030504040204" pitchFamily="34" charset="-120"/>
              </a:rPr>
              <a:t>核心問題</a:t>
            </a:r>
          </a:p>
        </p:txBody>
      </p:sp>
      <p:sp>
        <p:nvSpPr>
          <p:cNvPr id="20" name="矩形 19">
            <a:extLst>
              <a:ext uri="{FF2B5EF4-FFF2-40B4-BE49-F238E27FC236}">
                <a16:creationId xmlns:a16="http://schemas.microsoft.com/office/drawing/2014/main" xmlns="" id="{DAF97D7A-FD16-4C2C-B880-5BDD22414D87}"/>
              </a:ext>
            </a:extLst>
          </p:cNvPr>
          <p:cNvSpPr/>
          <p:nvPr/>
        </p:nvSpPr>
        <p:spPr>
          <a:xfrm>
            <a:off x="3962593" y="2174889"/>
            <a:ext cx="1296144" cy="587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b="1" dirty="0">
              <a:solidFill>
                <a:srgbClr val="002060"/>
              </a:solidFill>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a16="http://schemas.microsoft.com/office/drawing/2014/main" xmlns="" id="{DAF97D7A-FD16-4C2C-B880-5BDD22414D87}"/>
              </a:ext>
            </a:extLst>
          </p:cNvPr>
          <p:cNvSpPr/>
          <p:nvPr/>
        </p:nvSpPr>
        <p:spPr>
          <a:xfrm>
            <a:off x="5552069" y="2174889"/>
            <a:ext cx="1296144" cy="587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b="1" dirty="0">
              <a:solidFill>
                <a:srgbClr val="002060"/>
              </a:solidFill>
              <a:latin typeface="微軟正黑體" panose="020B0604030504040204" pitchFamily="34" charset="-120"/>
              <a:ea typeface="微軟正黑體" panose="020B0604030504040204" pitchFamily="34" charset="-120"/>
            </a:endParaRPr>
          </a:p>
        </p:txBody>
      </p:sp>
      <p:sp>
        <p:nvSpPr>
          <p:cNvPr id="22" name="矩形 21"/>
          <p:cNvSpPr/>
          <p:nvPr/>
        </p:nvSpPr>
        <p:spPr>
          <a:xfrm>
            <a:off x="1270465" y="2271437"/>
            <a:ext cx="1005403" cy="338554"/>
          </a:xfrm>
          <a:prstGeom prst="rect">
            <a:avLst/>
          </a:prstGeom>
        </p:spPr>
        <p:txBody>
          <a:bodyPr wrap="none">
            <a:spAutoFit/>
          </a:bodyPr>
          <a:lstStyle/>
          <a:p>
            <a:pPr>
              <a:defRPr/>
            </a:pPr>
            <a:r>
              <a:rPr lang="zh-TW" altLang="en-US" sz="1600" b="1" dirty="0">
                <a:solidFill>
                  <a:srgbClr val="70AD47">
                    <a:lumMod val="50000"/>
                  </a:srgbClr>
                </a:solidFill>
                <a:latin typeface="微軟正黑體" panose="020B0604030504040204" pitchFamily="34" charset="-120"/>
                <a:ea typeface="微軟正黑體" panose="020B0604030504040204" pitchFamily="34" charset="-120"/>
              </a:rPr>
              <a:t>核心問題</a:t>
            </a:r>
          </a:p>
        </p:txBody>
      </p:sp>
      <p:sp>
        <p:nvSpPr>
          <p:cNvPr id="23" name="矩形 22"/>
          <p:cNvSpPr/>
          <p:nvPr/>
        </p:nvSpPr>
        <p:spPr>
          <a:xfrm>
            <a:off x="2533435" y="908720"/>
            <a:ext cx="4032448" cy="893500"/>
          </a:xfrm>
          <a:prstGeom prst="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zh-TW" sz="1400" b="1" dirty="0">
              <a:solidFill>
                <a:srgbClr val="002060"/>
              </a:solidFill>
              <a:latin typeface="微軟正黑體" panose="020B0604030504040204" pitchFamily="34" charset="-120"/>
              <a:ea typeface="微軟正黑體" panose="020B0604030504040204" pitchFamily="34" charset="-120"/>
            </a:endParaRPr>
          </a:p>
        </p:txBody>
      </p:sp>
      <p:pic>
        <p:nvPicPr>
          <p:cNvPr id="717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433107" cy="2164515"/>
          </a:xfrm>
          <a:prstGeom prst="rect">
            <a:avLst/>
          </a:prstGeom>
          <a:solidFill>
            <a:srgbClr val="F2DCDB"/>
          </a:solidFill>
          <a:ln w="28575">
            <a:noFill/>
          </a:ln>
          <a:effectLst/>
        </p:spPr>
      </p:pic>
      <p:sp>
        <p:nvSpPr>
          <p:cNvPr id="25" name="矩形 24"/>
          <p:cNvSpPr/>
          <p:nvPr/>
        </p:nvSpPr>
        <p:spPr>
          <a:xfrm>
            <a:off x="3962593" y="548680"/>
            <a:ext cx="1005403" cy="338554"/>
          </a:xfrm>
          <a:prstGeom prst="rect">
            <a:avLst/>
          </a:prstGeom>
        </p:spPr>
        <p:txBody>
          <a:bodyPr wrap="none">
            <a:spAutoFit/>
          </a:bodyPr>
          <a:lstStyle/>
          <a:p>
            <a:pPr>
              <a:defRPr/>
            </a:pPr>
            <a:r>
              <a:rPr lang="zh-TW" altLang="en-US" sz="1600" b="1" dirty="0" smtClean="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核心素養</a:t>
            </a:r>
            <a:endParaRPr lang="zh-TW" altLang="en-US" sz="1600"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6" name="圓角矩形 25"/>
          <p:cNvSpPr/>
          <p:nvPr/>
        </p:nvSpPr>
        <p:spPr>
          <a:xfrm>
            <a:off x="2557597" y="4589524"/>
            <a:ext cx="1402327" cy="493471"/>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b="1" dirty="0">
              <a:solidFill>
                <a:srgbClr val="002060"/>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4195607" y="3899433"/>
            <a:ext cx="1402327" cy="493471"/>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b="1" dirty="0">
              <a:solidFill>
                <a:srgbClr val="002060"/>
              </a:solidFill>
              <a:latin typeface="微軟正黑體" panose="020B0604030504040204" pitchFamily="34" charset="-120"/>
              <a:ea typeface="微軟正黑體" panose="020B0604030504040204" pitchFamily="34" charset="-120"/>
            </a:endParaRPr>
          </a:p>
        </p:txBody>
      </p:sp>
      <p:sp>
        <p:nvSpPr>
          <p:cNvPr id="28" name="圓角矩形 27"/>
          <p:cNvSpPr/>
          <p:nvPr/>
        </p:nvSpPr>
        <p:spPr>
          <a:xfrm>
            <a:off x="5759968" y="3854742"/>
            <a:ext cx="1402327" cy="493471"/>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b="1" dirty="0">
              <a:solidFill>
                <a:srgbClr val="002060"/>
              </a:solidFill>
              <a:latin typeface="微軟正黑體" panose="020B0604030504040204" pitchFamily="34" charset="-120"/>
              <a:ea typeface="微軟正黑體" panose="020B0604030504040204" pitchFamily="34" charset="-120"/>
            </a:endParaRPr>
          </a:p>
        </p:txBody>
      </p:sp>
      <p:sp>
        <p:nvSpPr>
          <p:cNvPr id="29" name="圓角矩形 28"/>
          <p:cNvSpPr/>
          <p:nvPr/>
        </p:nvSpPr>
        <p:spPr>
          <a:xfrm>
            <a:off x="4168756" y="4540972"/>
            <a:ext cx="1465111" cy="493471"/>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solidFill>
                <a:srgbClr val="002060"/>
              </a:solidFill>
              <a:latin typeface="微軟正黑體" panose="020B0604030504040204" pitchFamily="34" charset="-120"/>
              <a:ea typeface="微軟正黑體" panose="020B0604030504040204" pitchFamily="34" charset="-120"/>
            </a:endParaRPr>
          </a:p>
        </p:txBody>
      </p:sp>
      <p:sp>
        <p:nvSpPr>
          <p:cNvPr id="30" name="圓角矩形 29"/>
          <p:cNvSpPr/>
          <p:nvPr/>
        </p:nvSpPr>
        <p:spPr>
          <a:xfrm>
            <a:off x="4208171" y="5184912"/>
            <a:ext cx="1402327" cy="493471"/>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b="1" dirty="0">
              <a:solidFill>
                <a:srgbClr val="002060"/>
              </a:solidFill>
              <a:latin typeface="微軟正黑體" panose="020B0604030504040204" pitchFamily="34" charset="-120"/>
              <a:ea typeface="微軟正黑體" panose="020B0604030504040204" pitchFamily="34" charset="-120"/>
            </a:endParaRPr>
          </a:p>
        </p:txBody>
      </p:sp>
      <p:sp>
        <p:nvSpPr>
          <p:cNvPr id="31" name="圓角矩形 30"/>
          <p:cNvSpPr/>
          <p:nvPr/>
        </p:nvSpPr>
        <p:spPr>
          <a:xfrm>
            <a:off x="5790927" y="4517914"/>
            <a:ext cx="1402327" cy="493471"/>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b="1" dirty="0">
              <a:solidFill>
                <a:srgbClr val="002060"/>
              </a:solidFill>
              <a:latin typeface="微軟正黑體" panose="020B0604030504040204" pitchFamily="34" charset="-120"/>
              <a:ea typeface="微軟正黑體" panose="020B0604030504040204" pitchFamily="34" charset="-120"/>
            </a:endParaRPr>
          </a:p>
        </p:txBody>
      </p:sp>
      <p:sp>
        <p:nvSpPr>
          <p:cNvPr id="32" name="圓角矩形 31"/>
          <p:cNvSpPr/>
          <p:nvPr/>
        </p:nvSpPr>
        <p:spPr>
          <a:xfrm>
            <a:off x="2563783" y="5190157"/>
            <a:ext cx="1402327" cy="493471"/>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b="1" dirty="0">
              <a:solidFill>
                <a:srgbClr val="002060"/>
              </a:solidFill>
              <a:latin typeface="微軟正黑體" panose="020B0604030504040204" pitchFamily="34" charset="-120"/>
              <a:ea typeface="微軟正黑體" panose="020B0604030504040204" pitchFamily="34" charset="-120"/>
            </a:endParaRPr>
          </a:p>
        </p:txBody>
      </p:sp>
      <p:sp>
        <p:nvSpPr>
          <p:cNvPr id="33" name="圓角矩形 32"/>
          <p:cNvSpPr/>
          <p:nvPr/>
        </p:nvSpPr>
        <p:spPr>
          <a:xfrm>
            <a:off x="5790928" y="5181087"/>
            <a:ext cx="1402327" cy="493471"/>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b="1" dirty="0">
              <a:solidFill>
                <a:srgbClr val="002060"/>
              </a:solidFill>
              <a:latin typeface="微軟正黑體" panose="020B0604030504040204" pitchFamily="34" charset="-120"/>
              <a:ea typeface="微軟正黑體" panose="020B0604030504040204" pitchFamily="34" charset="-120"/>
            </a:endParaRPr>
          </a:p>
        </p:txBody>
      </p:sp>
      <p:sp>
        <p:nvSpPr>
          <p:cNvPr id="34" name="圓角矩形 33"/>
          <p:cNvSpPr/>
          <p:nvPr/>
        </p:nvSpPr>
        <p:spPr>
          <a:xfrm>
            <a:off x="2572220" y="3899432"/>
            <a:ext cx="1402327" cy="493471"/>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b="1" dirty="0">
              <a:solidFill>
                <a:srgbClr val="002060"/>
              </a:solidFill>
              <a:latin typeface="微軟正黑體" panose="020B0604030504040204" pitchFamily="34" charset="-120"/>
              <a:ea typeface="微軟正黑體" panose="020B0604030504040204" pitchFamily="34" charset="-120"/>
            </a:endParaRPr>
          </a:p>
        </p:txBody>
      </p:sp>
      <p:sp>
        <p:nvSpPr>
          <p:cNvPr id="35" name="矩形 34"/>
          <p:cNvSpPr/>
          <p:nvPr/>
        </p:nvSpPr>
        <p:spPr>
          <a:xfrm>
            <a:off x="2501073" y="1938514"/>
            <a:ext cx="4576231" cy="1656184"/>
          </a:xfrm>
          <a:prstGeom prst="rect">
            <a:avLst/>
          </a:prstGeom>
          <a:solidFill>
            <a:schemeClr val="bg1"/>
          </a:solidFill>
          <a:ln w="28575">
            <a:solidFill>
              <a:srgbClr val="8585FF"/>
            </a:solidFill>
          </a:ln>
        </p:spPr>
        <p:style>
          <a:lnRef idx="2">
            <a:schemeClr val="accent5"/>
          </a:lnRef>
          <a:fillRef idx="1">
            <a:schemeClr val="lt1"/>
          </a:fillRef>
          <a:effectRef idx="0">
            <a:schemeClr val="accent5"/>
          </a:effectRef>
          <a:fontRef idx="minor">
            <a:schemeClr val="dk1"/>
          </a:fontRef>
        </p:style>
        <p:txBody>
          <a:bodyPr lIns="68574" tIns="34289" rIns="68574" bIns="34289" rtlCol="0" anchor="ctr"/>
          <a:lstStyle/>
          <a:p>
            <a:pPr algn="ctr">
              <a:spcAft>
                <a:spcPts val="1800"/>
              </a:spcAft>
            </a:pPr>
            <a:r>
              <a:rPr lang="zh-TW" altLang="en-US" sz="2400" u="sng" dirty="0">
                <a:solidFill>
                  <a:srgbClr val="0000AC"/>
                </a:solidFill>
                <a:latin typeface="微軟正黑體" panose="020B0604030504040204" pitchFamily="34" charset="-120"/>
                <a:ea typeface="微軟正黑體" panose="020B0604030504040204" pitchFamily="34" charset="-120"/>
              </a:rPr>
              <a:t>構思教學</a:t>
            </a:r>
            <a:r>
              <a:rPr lang="zh-TW" altLang="en-US" sz="2400" u="sng" dirty="0" smtClean="0">
                <a:solidFill>
                  <a:srgbClr val="0000AC"/>
                </a:solidFill>
                <a:latin typeface="微軟正黑體" panose="020B0604030504040204" pitchFamily="34" charset="-120"/>
                <a:ea typeface="微軟正黑體" panose="020B0604030504040204" pitchFamily="34" charset="-120"/>
              </a:rPr>
              <a:t>活動</a:t>
            </a:r>
            <a:endParaRPr lang="en-US" altLang="zh-TW" sz="2400" u="sng" dirty="0" smtClean="0">
              <a:solidFill>
                <a:srgbClr val="0000AC"/>
              </a:solidFill>
              <a:latin typeface="微軟正黑體" panose="020B0604030504040204" pitchFamily="34" charset="-120"/>
              <a:ea typeface="微軟正黑體" panose="020B0604030504040204" pitchFamily="34" charset="-120"/>
            </a:endParaRPr>
          </a:p>
          <a:p>
            <a:pPr marL="90488"/>
            <a:r>
              <a:rPr lang="zh-TW" altLang="en-US" sz="2400" dirty="0" smtClean="0">
                <a:solidFill>
                  <a:srgbClr val="0000AC"/>
                </a:solidFill>
                <a:latin typeface="微軟正黑體" panose="020B0604030504040204" pitchFamily="34" charset="-120"/>
                <a:ea typeface="微軟正黑體" panose="020B0604030504040204" pitchFamily="34" charset="-120"/>
              </a:rPr>
              <a:t>透過黃色便利貼，構思各種教學活動，並討論、歸類、統整</a:t>
            </a:r>
            <a:endParaRPr lang="en-US" altLang="zh-TW" sz="2400" dirty="0" smtClean="0">
              <a:solidFill>
                <a:srgbClr val="0000AC"/>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1362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3"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9685" y="199607"/>
            <a:ext cx="4054475"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標題 3"/>
          <p:cNvSpPr txBox="1">
            <a:spLocks/>
          </p:cNvSpPr>
          <p:nvPr/>
        </p:nvSpPr>
        <p:spPr>
          <a:xfrm>
            <a:off x="587884" y="3653416"/>
            <a:ext cx="7772400" cy="1021556"/>
          </a:xfrm>
          <a:prstGeom prst="rect">
            <a:avLst/>
          </a:prstGeom>
        </p:spPr>
        <p:txBody>
          <a:bodyPr lIns="90404" tIns="45208" rIns="90404" bIns="45208">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TW" sz="3300" b="1" dirty="0">
                <a:solidFill>
                  <a:srgbClr val="EEECE1">
                    <a:lumMod val="50000"/>
                  </a:srgbClr>
                </a:solidFill>
              </a:rPr>
              <a:t/>
            </a:r>
            <a:br>
              <a:rPr lang="en-US" altLang="zh-TW" sz="3300" b="1" dirty="0">
                <a:solidFill>
                  <a:srgbClr val="EEECE1">
                    <a:lumMod val="50000"/>
                  </a:srgbClr>
                </a:solidFill>
              </a:rPr>
            </a:br>
            <a:endParaRPr lang="zh-TW" altLang="en-US" sz="3300" b="1" dirty="0">
              <a:solidFill>
                <a:srgbClr val="EEECE1">
                  <a:lumMod val="50000"/>
                </a:srgbClr>
              </a:solidFill>
            </a:endParaRPr>
          </a:p>
        </p:txBody>
      </p:sp>
      <p:sp>
        <p:nvSpPr>
          <p:cNvPr id="15" name="矩形 14"/>
          <p:cNvSpPr/>
          <p:nvPr/>
        </p:nvSpPr>
        <p:spPr>
          <a:xfrm>
            <a:off x="247761" y="1438617"/>
            <a:ext cx="2526164" cy="922296"/>
          </a:xfrm>
          <a:prstGeom prst="rect">
            <a:avLst/>
          </a:prstGeom>
          <a:noFill/>
        </p:spPr>
        <p:txBody>
          <a:bodyPr wrap="none" lIns="90404" tIns="45208" rIns="90404" bIns="45208">
            <a:spAutoFit/>
          </a:bodyPr>
          <a:lstStyle/>
          <a:p>
            <a:r>
              <a:rPr lang="en-US" altLang="zh-TW" sz="5400" b="1" dirty="0" smtClean="0">
                <a:solidFill>
                  <a:schemeClr val="accent2">
                    <a:lumMod val="75000"/>
                  </a:schemeClr>
                </a:solidFill>
                <a:latin typeface="微軟正黑體" pitchFamily="34" charset="-120"/>
                <a:ea typeface="微軟正黑體" pitchFamily="34" charset="-120"/>
              </a:rPr>
              <a:t>STEP-7</a:t>
            </a:r>
            <a:endParaRPr lang="zh-TW" altLang="en-US" sz="1350" dirty="0">
              <a:solidFill>
                <a:srgbClr val="7030A0"/>
              </a:solidFill>
            </a:endParaRPr>
          </a:p>
        </p:txBody>
      </p:sp>
      <p:sp>
        <p:nvSpPr>
          <p:cNvPr id="16" name="矩形 15"/>
          <p:cNvSpPr/>
          <p:nvPr/>
        </p:nvSpPr>
        <p:spPr>
          <a:xfrm>
            <a:off x="2915815" y="1484784"/>
            <a:ext cx="2644786" cy="1568626"/>
          </a:xfrm>
          <a:prstGeom prst="rect">
            <a:avLst/>
          </a:prstGeom>
          <a:ln>
            <a:noFill/>
          </a:ln>
        </p:spPr>
        <p:txBody>
          <a:bodyPr wrap="none" lIns="90404" tIns="45208" rIns="90404" bIns="45208">
            <a:spAutoFit/>
          </a:bodyPr>
          <a:lstStyle/>
          <a:p>
            <a:pPr algn="ctr"/>
            <a:r>
              <a:rPr lang="zh-TW" altLang="en-US" sz="4800" dirty="0">
                <a:solidFill>
                  <a:schemeClr val="accent5">
                    <a:lumMod val="50000"/>
                  </a:schemeClr>
                </a:solidFill>
                <a:latin typeface="標楷體" panose="03000509000000000000" pitchFamily="65" charset="-120"/>
                <a:ea typeface="標楷體" panose="03000509000000000000" pitchFamily="65" charset="-120"/>
              </a:rPr>
              <a:t>核心</a:t>
            </a:r>
            <a:r>
              <a:rPr lang="zh-TW" altLang="en-US" sz="4800" dirty="0" smtClean="0">
                <a:solidFill>
                  <a:schemeClr val="accent5">
                    <a:lumMod val="50000"/>
                  </a:schemeClr>
                </a:solidFill>
                <a:latin typeface="標楷體" panose="03000509000000000000" pitchFamily="65" charset="-120"/>
                <a:ea typeface="標楷體" panose="03000509000000000000" pitchFamily="65" charset="-120"/>
              </a:rPr>
              <a:t>素養</a:t>
            </a:r>
            <a:endParaRPr lang="en-US" altLang="zh-TW" sz="4800" dirty="0">
              <a:solidFill>
                <a:schemeClr val="accent5">
                  <a:lumMod val="50000"/>
                </a:schemeClr>
              </a:solidFill>
              <a:latin typeface="標楷體" panose="03000509000000000000" pitchFamily="65" charset="-120"/>
              <a:ea typeface="標楷體" panose="03000509000000000000" pitchFamily="65" charset="-120"/>
            </a:endParaRPr>
          </a:p>
          <a:p>
            <a:pPr algn="ctr"/>
            <a:r>
              <a:rPr lang="zh-TW" altLang="en-US" sz="4800" dirty="0" smtClean="0">
                <a:solidFill>
                  <a:schemeClr val="accent5">
                    <a:lumMod val="50000"/>
                  </a:schemeClr>
                </a:solidFill>
                <a:latin typeface="標楷體" panose="03000509000000000000" pitchFamily="65" charset="-120"/>
                <a:ea typeface="標楷體" panose="03000509000000000000" pitchFamily="65" charset="-120"/>
              </a:rPr>
              <a:t>展現</a:t>
            </a:r>
            <a:endParaRPr lang="zh-TW" altLang="en-US" sz="4800" dirty="0">
              <a:solidFill>
                <a:schemeClr val="accent5">
                  <a:lumMod val="50000"/>
                </a:schemeClr>
              </a:solidFill>
              <a:latin typeface="標楷體" panose="03000509000000000000" pitchFamily="65" charset="-120"/>
              <a:ea typeface="標楷體" panose="03000509000000000000" pitchFamily="65" charset="-120"/>
            </a:endParaRPr>
          </a:p>
        </p:txBody>
      </p:sp>
      <p:sp>
        <p:nvSpPr>
          <p:cNvPr id="22" name="矩形 21"/>
          <p:cNvSpPr/>
          <p:nvPr/>
        </p:nvSpPr>
        <p:spPr>
          <a:xfrm>
            <a:off x="4078191" y="4401871"/>
            <a:ext cx="3114949" cy="403957"/>
          </a:xfrm>
          <a:prstGeom prst="rect">
            <a:avLst/>
          </a:prstGeom>
        </p:spPr>
        <p:txBody>
          <a:bodyPr wrap="square">
            <a:spAutoFit/>
          </a:bodyPr>
          <a:lstStyle/>
          <a:p>
            <a:pPr defTabSz="406205">
              <a:buSzPct val="145000"/>
            </a:pPr>
            <a:endParaRPr lang="en-US" altLang="zh-TW" sz="2025" b="1" kern="0" dirty="0">
              <a:solidFill>
                <a:schemeClr val="accent5">
                  <a:lumMod val="50000"/>
                </a:schemeClr>
              </a:solidFill>
              <a:latin typeface="微軟正黑體" pitchFamily="34" charset="-120"/>
              <a:ea typeface="微軟正黑體" pitchFamily="34" charset="-120"/>
              <a:sym typeface="Helvetica Neue"/>
            </a:endParaRPr>
          </a:p>
        </p:txBody>
      </p:sp>
      <p:sp>
        <p:nvSpPr>
          <p:cNvPr id="13" name="AutoShape 2" descr="ç®æ¨ãçåçæå°çµæ"/>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9" name="內容版面配置區 2"/>
          <p:cNvSpPr txBox="1">
            <a:spLocks/>
          </p:cNvSpPr>
          <p:nvPr/>
        </p:nvSpPr>
        <p:spPr>
          <a:xfrm>
            <a:off x="1043608" y="3429349"/>
            <a:ext cx="7042307" cy="2736304"/>
          </a:xfrm>
          <a:prstGeom prst="rect">
            <a:avLst/>
          </a:prstGeo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altLang="zh-TW" sz="40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p>
            <a:pPr lvl="0">
              <a:spcBef>
                <a:spcPct val="20000"/>
              </a:spcBef>
              <a:defRPr/>
            </a:pPr>
            <a:r>
              <a:rPr lang="zh-TW" altLang="en-US" sz="4400" dirty="0" smtClean="0">
                <a:latin typeface="微軟正黑體" panose="020B0604030504040204" pitchFamily="34" charset="-120"/>
                <a:ea typeface="微軟正黑體" panose="020B0604030504040204" pitchFamily="34" charset="-120"/>
              </a:rPr>
              <a:t>教學活動</a:t>
            </a:r>
            <a:r>
              <a:rPr lang="en-US" altLang="zh-TW" sz="4400" dirty="0" smtClean="0">
                <a:latin typeface="微軟正黑體" panose="020B0604030504040204" pitchFamily="34" charset="-120"/>
                <a:ea typeface="微軟正黑體" panose="020B0604030504040204" pitchFamily="34" charset="-120"/>
              </a:rPr>
              <a:t>/</a:t>
            </a:r>
            <a:r>
              <a:rPr lang="zh-TW" altLang="en-US" sz="4400" dirty="0" smtClean="0">
                <a:latin typeface="微軟正黑體" panose="020B0604030504040204" pitchFamily="34" charset="-120"/>
                <a:ea typeface="微軟正黑體" panose="020B0604030504040204" pitchFamily="34" charset="-120"/>
              </a:rPr>
              <a:t>評量與核心素養之呼應說明</a:t>
            </a:r>
            <a:endParaRPr kumimoji="0" lang="zh-TW" altLang="en-US" sz="3200" b="0"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p:txBody>
      </p:sp>
      <p:pic>
        <p:nvPicPr>
          <p:cNvPr id="8194" name="Picture 2"/>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869335" y="5013176"/>
            <a:ext cx="2487538" cy="1593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472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a:xfrm>
            <a:off x="280700" y="119320"/>
            <a:ext cx="7543800" cy="1077433"/>
          </a:xfrm>
        </p:spPr>
        <p:txBody>
          <a:bodyPr/>
          <a:lstStyle/>
          <a:p>
            <a:r>
              <a:rPr lang="zh-TW" altLang="en-US" dirty="0" smtClean="0">
                <a:latin typeface="標楷體" panose="03000509000000000000" pitchFamily="65" charset="-120"/>
                <a:ea typeface="標楷體" panose="03000509000000000000" pitchFamily="65" charset="-120"/>
              </a:rPr>
              <a:t>核心素養展現</a:t>
            </a:r>
            <a:endParaRPr lang="zh-TW" altLang="en-US" dirty="0">
              <a:latin typeface="標楷體" panose="03000509000000000000" pitchFamily="65" charset="-120"/>
              <a:ea typeface="標楷體" panose="03000509000000000000" pitchFamily="65" charset="-120"/>
            </a:endParaRPr>
          </a:p>
        </p:txBody>
      </p:sp>
      <p:grpSp>
        <p:nvGrpSpPr>
          <p:cNvPr id="2" name="群組 1"/>
          <p:cNvGrpSpPr/>
          <p:nvPr/>
        </p:nvGrpSpPr>
        <p:grpSpPr>
          <a:xfrm>
            <a:off x="72008" y="1196752"/>
            <a:ext cx="9144000" cy="5350128"/>
            <a:chOff x="72008" y="1196752"/>
            <a:chExt cx="9144000" cy="5350128"/>
          </a:xfrm>
        </p:grpSpPr>
        <p:pic>
          <p:nvPicPr>
            <p:cNvPr id="18" name="圖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8" y="1196752"/>
              <a:ext cx="9144000" cy="5350128"/>
            </a:xfrm>
            <a:prstGeom prst="rect">
              <a:avLst/>
            </a:prstGeom>
          </p:spPr>
        </p:pic>
        <p:sp>
          <p:nvSpPr>
            <p:cNvPr id="16" name="矩形 15"/>
            <p:cNvSpPr/>
            <p:nvPr/>
          </p:nvSpPr>
          <p:spPr>
            <a:xfrm>
              <a:off x="4663243" y="1827648"/>
              <a:ext cx="4320480" cy="4524315"/>
            </a:xfrm>
            <a:prstGeom prst="rect">
              <a:avLst/>
            </a:prstGeom>
            <a:solidFill>
              <a:schemeClr val="accent4">
                <a:lumMod val="20000"/>
                <a:lumOff val="80000"/>
              </a:schemeClr>
            </a:solidFill>
          </p:spPr>
          <p:txBody>
            <a:bodyPr wrap="square">
              <a:spAutoFit/>
            </a:bodyPr>
            <a:lstStyle/>
            <a:p>
              <a:pPr>
                <a:spcAft>
                  <a:spcPts val="0"/>
                </a:spcAft>
              </a:pP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使學生有能力針對個案規畫及擬定「體重控制計畫」：</a:t>
              </a:r>
            </a:p>
            <a:p>
              <a:pPr marL="361950" indent="-361950">
                <a:spcAft>
                  <a:spcPts val="0"/>
                </a:spcAft>
              </a:pP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1.</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安排</a:t>
              </a:r>
              <a:r>
                <a:rPr lang="zh-TW" altLang="en-US" sz="2400" kern="100" dirty="0" smtClean="0">
                  <a:latin typeface="標楷體" panose="03000509000000000000" pitchFamily="65" charset="-120"/>
                  <a:ea typeface="標楷體" panose="03000509000000000000" pitchFamily="65" charset="-120"/>
                  <a:cs typeface="Times New Roman" panose="02020603050405020304" pitchFamily="18" charset="0"/>
                </a:rPr>
                <a:t>身體數值</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實際檢測</a:t>
              </a:r>
              <a:r>
                <a:rPr lang="zh-TW" altLang="en-US" sz="2400" kern="100" dirty="0" smtClean="0">
                  <a:latin typeface="標楷體" panose="03000509000000000000" pitchFamily="65" charset="-120"/>
                  <a:ea typeface="標楷體" panose="03000509000000000000" pitchFamily="65" charset="-120"/>
                  <a:cs typeface="Times New Roman" panose="02020603050405020304" pitchFamily="18" charset="0"/>
                </a:rPr>
                <a:t>，  探究身體</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數值的意義與健康的關聯性。</a:t>
              </a:r>
            </a:p>
            <a:p>
              <a:pPr marL="361950" indent="-361950">
                <a:spcAft>
                  <a:spcPts val="0"/>
                </a:spcAft>
              </a:pP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2.</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設計桌遊牌卡引導學生運用策略，全方位</a:t>
              </a:r>
              <a:r>
                <a:rPr lang="zh-TW" altLang="en-US" sz="2400" kern="100" dirty="0" smtClean="0">
                  <a:latin typeface="標楷體" panose="03000509000000000000" pitchFamily="65" charset="-120"/>
                  <a:ea typeface="標楷體" panose="03000509000000000000" pitchFamily="65" charset="-120"/>
                  <a:cs typeface="Times New Roman" panose="02020603050405020304" pitchFamily="18" charset="0"/>
                </a:rPr>
                <a:t>了解與體重 控制</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相關</a:t>
              </a:r>
              <a:r>
                <a:rPr lang="zh-TW" altLang="en-US" sz="2400" kern="100" dirty="0" smtClean="0">
                  <a:latin typeface="標楷體" panose="03000509000000000000" pitchFamily="65" charset="-120"/>
                  <a:ea typeface="標楷體" panose="03000509000000000000" pitchFamily="65" charset="-120"/>
                  <a:cs typeface="Times New Roman" panose="02020603050405020304" pitchFamily="18" charset="0"/>
                </a:rPr>
                <a:t>各個 面向</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的有效方法。</a:t>
              </a:r>
            </a:p>
            <a:p>
              <a:pPr marL="361950" indent="-361950">
                <a:spcAft>
                  <a:spcPts val="0"/>
                </a:spcAft>
              </a:pP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3.</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透過虛擬角色模擬體重控制情境，運用相關知</a:t>
              </a:r>
              <a:r>
                <a:rPr lang="zh-TW" altLang="en-US" sz="2400" kern="100" dirty="0" smtClean="0">
                  <a:latin typeface="標楷體" panose="03000509000000000000" pitchFamily="65" charset="-120"/>
                  <a:ea typeface="標楷體" panose="03000509000000000000" pitchFamily="65" charset="-120"/>
                  <a:cs typeface="Times New Roman" panose="02020603050405020304" pitchFamily="18" charset="0"/>
                </a:rPr>
                <a:t>能，練習</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擬定個案的體重控制諮詢書。</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14" y="2251481"/>
              <a:ext cx="4056321"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3615285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a:xfrm>
            <a:off x="280700" y="119320"/>
            <a:ext cx="7543800" cy="1077433"/>
          </a:xfrm>
        </p:spPr>
        <p:txBody>
          <a:bodyPr/>
          <a:lstStyle/>
          <a:p>
            <a:r>
              <a:rPr lang="zh-TW" altLang="en-US" dirty="0" smtClean="0">
                <a:latin typeface="標楷體" panose="03000509000000000000" pitchFamily="65" charset="-120"/>
                <a:ea typeface="標楷體" panose="03000509000000000000" pitchFamily="65" charset="-120"/>
              </a:rPr>
              <a:t>核心素養展現</a:t>
            </a:r>
            <a:endParaRPr lang="zh-TW" altLang="en-US" dirty="0">
              <a:latin typeface="標楷體" panose="03000509000000000000" pitchFamily="65" charset="-120"/>
              <a:ea typeface="標楷體" panose="03000509000000000000" pitchFamily="65" charset="-120"/>
            </a:endParaRPr>
          </a:p>
        </p:txBody>
      </p:sp>
      <p:pic>
        <p:nvPicPr>
          <p:cNvPr id="18" name="圖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23" y="1196752"/>
            <a:ext cx="8774789" cy="5134104"/>
          </a:xfrm>
          <a:prstGeom prst="rect">
            <a:avLst/>
          </a:prstGeom>
        </p:spPr>
      </p:pic>
      <p:sp>
        <p:nvSpPr>
          <p:cNvPr id="7" name="文字方塊 6"/>
          <p:cNvSpPr txBox="1"/>
          <p:nvPr/>
        </p:nvSpPr>
        <p:spPr>
          <a:xfrm>
            <a:off x="226732" y="260648"/>
            <a:ext cx="1554539"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zh-TW" altLang="en-US" sz="2000" dirty="0" smtClean="0"/>
              <a:t>工具表單</a:t>
            </a:r>
            <a:r>
              <a:rPr lang="en-US" altLang="zh-TW" sz="2000" dirty="0" smtClean="0"/>
              <a:t>(3)</a:t>
            </a:r>
            <a:endParaRPr lang="zh-TW" altLang="en-US" sz="2000" dirty="0"/>
          </a:p>
        </p:txBody>
      </p:sp>
    </p:spTree>
    <p:extLst>
      <p:ext uri="{BB962C8B-B14F-4D97-AF65-F5344CB8AC3E}">
        <p14:creationId xmlns:p14="http://schemas.microsoft.com/office/powerpoint/2010/main" val="3940633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extLst>
              <p:ext uri="{D42A27DB-BD31-4B8C-83A1-F6EECF244321}">
                <p14:modId xmlns:p14="http://schemas.microsoft.com/office/powerpoint/2010/main" val="1343033642"/>
              </p:ext>
            </p:extLst>
          </p:nvPr>
        </p:nvGraphicFramePr>
        <p:xfrm>
          <a:off x="251520" y="1397000"/>
          <a:ext cx="8424936" cy="4192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群組 2"/>
          <p:cNvGrpSpPr/>
          <p:nvPr/>
        </p:nvGrpSpPr>
        <p:grpSpPr>
          <a:xfrm>
            <a:off x="3851920" y="4506542"/>
            <a:ext cx="1087903" cy="1059395"/>
            <a:chOff x="3600401" y="159791"/>
            <a:chExt cx="1087903" cy="1059395"/>
          </a:xfrm>
        </p:grpSpPr>
        <p:sp>
          <p:nvSpPr>
            <p:cNvPr id="4" name="圓角矩形 3"/>
            <p:cNvSpPr/>
            <p:nvPr/>
          </p:nvSpPr>
          <p:spPr>
            <a:xfrm>
              <a:off x="3600401" y="159791"/>
              <a:ext cx="1087903" cy="1059395"/>
            </a:xfrm>
            <a:prstGeom prst="roundRect">
              <a:avLst/>
            </a:prstGeom>
          </p:spPr>
          <p:style>
            <a:lnRef idx="0">
              <a:schemeClr val="lt1">
                <a:hueOff val="0"/>
                <a:satOff val="0"/>
                <a:lumOff val="0"/>
                <a:alphaOff val="0"/>
              </a:schemeClr>
            </a:lnRef>
            <a:fillRef idx="3">
              <a:schemeClr val="accent2">
                <a:alpha val="90000"/>
                <a:hueOff val="0"/>
                <a:satOff val="0"/>
                <a:lumOff val="0"/>
                <a:alphaOff val="-20000"/>
              </a:schemeClr>
            </a:fillRef>
            <a:effectRef idx="2">
              <a:schemeClr val="accent2">
                <a:alpha val="90000"/>
                <a:hueOff val="0"/>
                <a:satOff val="0"/>
                <a:lumOff val="0"/>
                <a:alphaOff val="-20000"/>
              </a:schemeClr>
            </a:effectRef>
            <a:fontRef idx="minor">
              <a:schemeClr val="lt1"/>
            </a:fontRef>
          </p:style>
        </p:sp>
        <p:sp>
          <p:nvSpPr>
            <p:cNvPr id="5" name="圓角矩形 4"/>
            <p:cNvSpPr txBox="1"/>
            <p:nvPr/>
          </p:nvSpPr>
          <p:spPr>
            <a:xfrm>
              <a:off x="3652116" y="211506"/>
              <a:ext cx="984473" cy="9559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TW" altLang="en-US" sz="1700" kern="1200" dirty="0" smtClean="0">
                  <a:latin typeface="微軟正黑體" panose="020B0604030504040204" pitchFamily="34" charset="-120"/>
                  <a:ea typeface="微軟正黑體" panose="020B0604030504040204" pitchFamily="34" charset="-120"/>
                </a:rPr>
                <a:t>學習</a:t>
              </a:r>
              <a:endParaRPr lang="en-US" altLang="zh-TW" sz="1700" kern="1200" dirty="0" smtClean="0">
                <a:latin typeface="微軟正黑體" panose="020B0604030504040204" pitchFamily="34" charset="-120"/>
                <a:ea typeface="微軟正黑體" panose="020B0604030504040204" pitchFamily="34" charset="-120"/>
              </a:endParaRPr>
            </a:p>
            <a:p>
              <a:pPr lvl="0" algn="ctr" defTabSz="755650">
                <a:lnSpc>
                  <a:spcPct val="90000"/>
                </a:lnSpc>
                <a:spcBef>
                  <a:spcPct val="0"/>
                </a:spcBef>
                <a:spcAft>
                  <a:spcPct val="35000"/>
                </a:spcAft>
              </a:pPr>
              <a:r>
                <a:rPr lang="zh-TW" altLang="en-US" sz="1700" dirty="0" smtClean="0">
                  <a:latin typeface="微軟正黑體" panose="020B0604030504040204" pitchFamily="34" charset="-120"/>
                  <a:ea typeface="微軟正黑體" panose="020B0604030504040204" pitchFamily="34" charset="-120"/>
                </a:rPr>
                <a:t>內</a:t>
              </a:r>
              <a:r>
                <a:rPr lang="zh-TW" altLang="en-US" sz="1700" dirty="0">
                  <a:latin typeface="微軟正黑體" panose="020B0604030504040204" pitchFamily="34" charset="-120"/>
                  <a:ea typeface="微軟正黑體" panose="020B0604030504040204" pitchFamily="34" charset="-120"/>
                </a:rPr>
                <a:t>容</a:t>
              </a:r>
              <a:endParaRPr lang="zh-TW" altLang="en-US" sz="1700" kern="1200" dirty="0">
                <a:latin typeface="微軟正黑體" panose="020B0604030504040204" pitchFamily="34" charset="-120"/>
                <a:ea typeface="微軟正黑體" panose="020B0604030504040204" pitchFamily="34" charset="-120"/>
              </a:endParaRPr>
            </a:p>
          </p:txBody>
        </p:sp>
      </p:grpSp>
      <p:sp>
        <p:nvSpPr>
          <p:cNvPr id="12" name="矩形 11"/>
          <p:cNvSpPr/>
          <p:nvPr/>
        </p:nvSpPr>
        <p:spPr>
          <a:xfrm>
            <a:off x="1043608" y="5926766"/>
            <a:ext cx="6928500" cy="523220"/>
          </a:xfrm>
          <a:prstGeom prst="rect">
            <a:avLst/>
          </a:prstGeom>
        </p:spPr>
        <p:txBody>
          <a:bodyPr wrap="none">
            <a:spAutoFit/>
          </a:bodyPr>
          <a:lstStyle/>
          <a:p>
            <a:r>
              <a:rPr lang="en-US" altLang="zh-TW" sz="2800" b="1" dirty="0" smtClean="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108</a:t>
            </a:r>
            <a:r>
              <a:rPr lang="zh-TW" altLang="en-US" sz="2800" b="1" dirty="0" smtClean="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健體分區研討會素養</a:t>
            </a:r>
            <a:r>
              <a:rPr lang="zh-TW" altLang="en-US" sz="28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導向教材轉化流程</a:t>
            </a:r>
          </a:p>
        </p:txBody>
      </p:sp>
      <p:sp>
        <p:nvSpPr>
          <p:cNvPr id="17" name="左-右-上三向箭號 16"/>
          <p:cNvSpPr/>
          <p:nvPr/>
        </p:nvSpPr>
        <p:spPr>
          <a:xfrm rot="5400000">
            <a:off x="3605696" y="3068313"/>
            <a:ext cx="1804321" cy="941523"/>
          </a:xfrm>
          <a:prstGeom prst="leftRightUp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p:cNvSpPr/>
          <p:nvPr/>
        </p:nvSpPr>
        <p:spPr>
          <a:xfrm>
            <a:off x="4152673" y="2854186"/>
            <a:ext cx="243198" cy="1483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smtClean="0">
                <a:solidFill>
                  <a:schemeClr val="bg1"/>
                </a:solidFill>
                <a:latin typeface="微軟正黑體" panose="020B0604030504040204" pitchFamily="34" charset="-120"/>
                <a:ea typeface="微軟正黑體" panose="020B0604030504040204" pitchFamily="34" charset="-120"/>
              </a:rPr>
              <a:t>雙向細目表</a:t>
            </a:r>
            <a:endParaRPr lang="zh-TW" altLang="en-US" sz="14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083042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303625" y="2014694"/>
            <a:ext cx="8745719" cy="6005918"/>
            <a:chOff x="122728" y="1124744"/>
            <a:chExt cx="8745719" cy="6005918"/>
          </a:xfrm>
        </p:grpSpPr>
        <p:grpSp>
          <p:nvGrpSpPr>
            <p:cNvPr id="6" name="群組 5"/>
            <p:cNvGrpSpPr/>
            <p:nvPr/>
          </p:nvGrpSpPr>
          <p:grpSpPr>
            <a:xfrm>
              <a:off x="122728" y="1124744"/>
              <a:ext cx="8745719" cy="6005918"/>
              <a:chOff x="-575153" y="1388038"/>
              <a:chExt cx="12268161" cy="6448736"/>
            </a:xfrm>
          </p:grpSpPr>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024" y="1564465"/>
                <a:ext cx="9644197" cy="5536011"/>
              </a:xfrm>
              <a:prstGeom prst="rect">
                <a:avLst/>
              </a:prstGeom>
            </p:spPr>
          </p:pic>
          <p:grpSp>
            <p:nvGrpSpPr>
              <p:cNvPr id="8" name="群組 7"/>
              <p:cNvGrpSpPr/>
              <p:nvPr/>
            </p:nvGrpSpPr>
            <p:grpSpPr>
              <a:xfrm>
                <a:off x="-575153" y="1388038"/>
                <a:ext cx="12268161" cy="6448736"/>
                <a:chOff x="-733196" y="2106656"/>
                <a:chExt cx="12268161" cy="6448736"/>
              </a:xfrm>
            </p:grpSpPr>
            <p:pic>
              <p:nvPicPr>
                <p:cNvPr id="46" name="圖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33196" y="2106656"/>
                  <a:ext cx="1470957" cy="940006"/>
                </a:xfrm>
                <a:prstGeom prst="rect">
                  <a:avLst/>
                </a:prstGeom>
              </p:spPr>
            </p:pic>
            <p:pic>
              <p:nvPicPr>
                <p:cNvPr id="47" name="圖片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71068" y="2148376"/>
                  <a:ext cx="963897" cy="940007"/>
                </a:xfrm>
                <a:prstGeom prst="rect">
                  <a:avLst/>
                </a:prstGeom>
              </p:spPr>
            </p:pic>
            <p:sp>
              <p:nvSpPr>
                <p:cNvPr id="48" name="矩形 47"/>
                <p:cNvSpPr/>
                <p:nvPr/>
              </p:nvSpPr>
              <p:spPr>
                <a:xfrm>
                  <a:off x="3678160" y="8144880"/>
                  <a:ext cx="312458" cy="410512"/>
                </a:xfrm>
                <a:prstGeom prst="rect">
                  <a:avLst/>
                </a:prstGeom>
              </p:spPr>
              <p:txBody>
                <a:bodyPr wrap="none">
                  <a:spAutoFit/>
                </a:bodyPr>
                <a:lstStyle/>
                <a:p>
                  <a:pPr>
                    <a:defRPr/>
                  </a:pPr>
                  <a:endParaRPr lang="zh-TW" altLang="en-US" sz="1350" b="1" dirty="0">
                    <a:solidFill>
                      <a:srgbClr val="70AD47">
                        <a:lumMod val="50000"/>
                      </a:srgbClr>
                    </a:solidFill>
                    <a:latin typeface="微軟正黑體" panose="020B0604030504040204" pitchFamily="34" charset="-120"/>
                    <a:ea typeface="微軟正黑體" panose="020B0604030504040204" pitchFamily="34" charset="-120"/>
                  </a:endParaRPr>
                </a:p>
              </p:txBody>
            </p:sp>
          </p:grpSp>
        </p:grpSp>
        <p:sp>
          <p:nvSpPr>
            <p:cNvPr id="59" name="矩形 58"/>
            <p:cNvSpPr/>
            <p:nvPr/>
          </p:nvSpPr>
          <p:spPr>
            <a:xfrm>
              <a:off x="186877" y="4710136"/>
              <a:ext cx="983540" cy="743541"/>
            </a:xfrm>
            <a:prstGeom prst="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endParaRPr lang="en-US" altLang="zh-TW" sz="1200" b="1" dirty="0">
                <a:solidFill>
                  <a:srgbClr val="002060"/>
                </a:solidFill>
                <a:latin typeface="微軟正黑體" panose="020B0604030504040204" pitchFamily="34" charset="-120"/>
                <a:ea typeface="微軟正黑體" panose="020B0604030504040204" pitchFamily="34" charset="-120"/>
              </a:endParaRPr>
            </a:p>
          </p:txBody>
        </p:sp>
        <p:sp>
          <p:nvSpPr>
            <p:cNvPr id="84" name="矩形 83"/>
            <p:cNvSpPr/>
            <p:nvPr/>
          </p:nvSpPr>
          <p:spPr>
            <a:xfrm>
              <a:off x="154107" y="4379008"/>
              <a:ext cx="1049080" cy="331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學習主題</a:t>
              </a:r>
            </a:p>
          </p:txBody>
        </p:sp>
        <p:sp>
          <p:nvSpPr>
            <p:cNvPr id="85" name="矩形 84"/>
            <p:cNvSpPr/>
            <p:nvPr/>
          </p:nvSpPr>
          <p:spPr>
            <a:xfrm>
              <a:off x="231112" y="3345629"/>
              <a:ext cx="1092915" cy="826921"/>
            </a:xfrm>
            <a:prstGeom prst="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endParaRPr lang="en-US" altLang="zh-TW" sz="1013" b="1" dirty="0">
                <a:solidFill>
                  <a:srgbClr val="002060"/>
                </a:solidFill>
                <a:latin typeface="微軟正黑體" panose="020B0604030504040204" pitchFamily="34" charset="-120"/>
                <a:ea typeface="微軟正黑體" panose="020B0604030504040204" pitchFamily="34" charset="-120"/>
              </a:endParaRPr>
            </a:p>
          </p:txBody>
        </p:sp>
        <p:sp>
          <p:nvSpPr>
            <p:cNvPr id="86" name="矩形 85"/>
            <p:cNvSpPr/>
            <p:nvPr/>
          </p:nvSpPr>
          <p:spPr>
            <a:xfrm>
              <a:off x="274867" y="2985953"/>
              <a:ext cx="1005403" cy="338554"/>
            </a:xfrm>
            <a:prstGeom prst="rect">
              <a:avLst/>
            </a:prstGeom>
          </p:spPr>
          <p:txBody>
            <a:bodyPr wrap="none">
              <a:spAutoFit/>
            </a:bodyPr>
            <a:lstStyle/>
            <a:p>
              <a:pPr>
                <a:defRPr/>
              </a:pPr>
              <a:r>
                <a:rPr lang="zh-TW" altLang="en-US" sz="1600"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背景分析</a:t>
              </a:r>
            </a:p>
          </p:txBody>
        </p:sp>
      </p:grpSp>
      <p:sp>
        <p:nvSpPr>
          <p:cNvPr id="18" name="矩形 17"/>
          <p:cNvSpPr/>
          <p:nvPr/>
        </p:nvSpPr>
        <p:spPr>
          <a:xfrm>
            <a:off x="2436339" y="2179006"/>
            <a:ext cx="1296144" cy="587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1350" b="1" dirty="0">
              <a:solidFill>
                <a:srgbClr val="002060"/>
              </a:solidFill>
              <a:latin typeface="微軟正黑體" panose="020B0604030504040204" pitchFamily="34" charset="-120"/>
              <a:ea typeface="微軟正黑體" panose="020B0604030504040204" pitchFamily="34" charset="-120"/>
            </a:endParaRPr>
          </a:p>
        </p:txBody>
      </p:sp>
      <p:sp>
        <p:nvSpPr>
          <p:cNvPr id="19" name="矩形 18"/>
          <p:cNvSpPr/>
          <p:nvPr/>
        </p:nvSpPr>
        <p:spPr>
          <a:xfrm>
            <a:off x="7077304" y="2237929"/>
            <a:ext cx="1005403" cy="338554"/>
          </a:xfrm>
          <a:prstGeom prst="rect">
            <a:avLst/>
          </a:prstGeom>
        </p:spPr>
        <p:txBody>
          <a:bodyPr wrap="none">
            <a:spAutoFit/>
          </a:bodyPr>
          <a:lstStyle/>
          <a:p>
            <a:pPr>
              <a:defRPr/>
            </a:pPr>
            <a:r>
              <a:rPr lang="zh-TW" altLang="en-US" sz="1600" b="1" dirty="0">
                <a:solidFill>
                  <a:srgbClr val="70AD47">
                    <a:lumMod val="50000"/>
                  </a:srgbClr>
                </a:solidFill>
                <a:latin typeface="微軟正黑體" panose="020B0604030504040204" pitchFamily="34" charset="-120"/>
                <a:ea typeface="微軟正黑體" panose="020B0604030504040204" pitchFamily="34" charset="-120"/>
              </a:rPr>
              <a:t>核心問題</a:t>
            </a:r>
          </a:p>
        </p:txBody>
      </p:sp>
      <p:sp>
        <p:nvSpPr>
          <p:cNvPr id="20" name="矩形 19">
            <a:extLst>
              <a:ext uri="{FF2B5EF4-FFF2-40B4-BE49-F238E27FC236}">
                <a16:creationId xmlns:a16="http://schemas.microsoft.com/office/drawing/2014/main" xmlns="" id="{DAF97D7A-FD16-4C2C-B880-5BDD22414D87}"/>
              </a:ext>
            </a:extLst>
          </p:cNvPr>
          <p:cNvSpPr/>
          <p:nvPr/>
        </p:nvSpPr>
        <p:spPr>
          <a:xfrm>
            <a:off x="3962593" y="2174889"/>
            <a:ext cx="1296144" cy="587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b="1" dirty="0">
              <a:solidFill>
                <a:srgbClr val="002060"/>
              </a:solidFill>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a16="http://schemas.microsoft.com/office/drawing/2014/main" xmlns="" id="{DAF97D7A-FD16-4C2C-B880-5BDD22414D87}"/>
              </a:ext>
            </a:extLst>
          </p:cNvPr>
          <p:cNvSpPr/>
          <p:nvPr/>
        </p:nvSpPr>
        <p:spPr>
          <a:xfrm>
            <a:off x="5552069" y="2174889"/>
            <a:ext cx="1296144" cy="587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b="1" dirty="0">
              <a:solidFill>
                <a:srgbClr val="002060"/>
              </a:solidFill>
              <a:latin typeface="微軟正黑體" panose="020B0604030504040204" pitchFamily="34" charset="-120"/>
              <a:ea typeface="微軟正黑體" panose="020B0604030504040204" pitchFamily="34" charset="-120"/>
            </a:endParaRPr>
          </a:p>
        </p:txBody>
      </p:sp>
      <p:sp>
        <p:nvSpPr>
          <p:cNvPr id="22" name="矩形 21"/>
          <p:cNvSpPr/>
          <p:nvPr/>
        </p:nvSpPr>
        <p:spPr>
          <a:xfrm>
            <a:off x="1270465" y="2271437"/>
            <a:ext cx="1005403" cy="338554"/>
          </a:xfrm>
          <a:prstGeom prst="rect">
            <a:avLst/>
          </a:prstGeom>
        </p:spPr>
        <p:txBody>
          <a:bodyPr wrap="none">
            <a:spAutoFit/>
          </a:bodyPr>
          <a:lstStyle/>
          <a:p>
            <a:pPr>
              <a:defRPr/>
            </a:pPr>
            <a:r>
              <a:rPr lang="zh-TW" altLang="en-US" sz="1600" b="1" dirty="0">
                <a:solidFill>
                  <a:srgbClr val="70AD47">
                    <a:lumMod val="50000"/>
                  </a:srgbClr>
                </a:solidFill>
                <a:latin typeface="微軟正黑體" panose="020B0604030504040204" pitchFamily="34" charset="-120"/>
                <a:ea typeface="微軟正黑體" panose="020B0604030504040204" pitchFamily="34" charset="-120"/>
              </a:rPr>
              <a:t>核心問題</a:t>
            </a:r>
          </a:p>
        </p:txBody>
      </p:sp>
      <p:sp>
        <p:nvSpPr>
          <p:cNvPr id="23" name="矩形 22"/>
          <p:cNvSpPr/>
          <p:nvPr/>
        </p:nvSpPr>
        <p:spPr>
          <a:xfrm>
            <a:off x="2533435" y="908720"/>
            <a:ext cx="4032448" cy="893500"/>
          </a:xfrm>
          <a:prstGeom prst="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zh-TW" sz="1400" b="1" dirty="0">
              <a:solidFill>
                <a:srgbClr val="002060"/>
              </a:solidFill>
              <a:latin typeface="微軟正黑體" panose="020B0604030504040204" pitchFamily="34" charset="-120"/>
              <a:ea typeface="微軟正黑體" panose="020B0604030504040204" pitchFamily="34" charset="-120"/>
            </a:endParaRPr>
          </a:p>
        </p:txBody>
      </p:sp>
      <p:pic>
        <p:nvPicPr>
          <p:cNvPr id="717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433107" cy="2164515"/>
          </a:xfrm>
          <a:prstGeom prst="rect">
            <a:avLst/>
          </a:prstGeom>
          <a:solidFill>
            <a:srgbClr val="F2DCDB"/>
          </a:solidFill>
          <a:ln w="28575">
            <a:noFill/>
          </a:ln>
          <a:effectLst/>
        </p:spPr>
      </p:pic>
      <p:sp>
        <p:nvSpPr>
          <p:cNvPr id="25" name="矩形 24"/>
          <p:cNvSpPr/>
          <p:nvPr/>
        </p:nvSpPr>
        <p:spPr>
          <a:xfrm>
            <a:off x="3962593" y="548680"/>
            <a:ext cx="1005403" cy="338554"/>
          </a:xfrm>
          <a:prstGeom prst="rect">
            <a:avLst/>
          </a:prstGeom>
        </p:spPr>
        <p:txBody>
          <a:bodyPr wrap="none">
            <a:spAutoFit/>
          </a:bodyPr>
          <a:lstStyle/>
          <a:p>
            <a:pPr>
              <a:defRPr/>
            </a:pPr>
            <a:r>
              <a:rPr lang="zh-TW" altLang="en-US" sz="1600" b="1" dirty="0" smtClean="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核心素養</a:t>
            </a:r>
            <a:endParaRPr lang="zh-TW" altLang="en-US" sz="1600"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6" name="圓角矩形 25"/>
          <p:cNvSpPr/>
          <p:nvPr/>
        </p:nvSpPr>
        <p:spPr>
          <a:xfrm>
            <a:off x="2557597" y="4589524"/>
            <a:ext cx="1402327" cy="4934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b="1" dirty="0">
              <a:solidFill>
                <a:srgbClr val="002060"/>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4195607" y="3899433"/>
            <a:ext cx="1402327" cy="4934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b="1" dirty="0">
              <a:solidFill>
                <a:srgbClr val="002060"/>
              </a:solidFill>
              <a:latin typeface="微軟正黑體" panose="020B0604030504040204" pitchFamily="34" charset="-120"/>
              <a:ea typeface="微軟正黑體" panose="020B0604030504040204" pitchFamily="34" charset="-120"/>
            </a:endParaRPr>
          </a:p>
        </p:txBody>
      </p:sp>
      <p:sp>
        <p:nvSpPr>
          <p:cNvPr id="28" name="圓角矩形 27"/>
          <p:cNvSpPr/>
          <p:nvPr/>
        </p:nvSpPr>
        <p:spPr>
          <a:xfrm>
            <a:off x="5759968" y="3854742"/>
            <a:ext cx="1402327" cy="4934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b="1" dirty="0">
              <a:solidFill>
                <a:srgbClr val="002060"/>
              </a:solidFill>
              <a:latin typeface="微軟正黑體" panose="020B0604030504040204" pitchFamily="34" charset="-120"/>
              <a:ea typeface="微軟正黑體" panose="020B0604030504040204" pitchFamily="34" charset="-120"/>
            </a:endParaRPr>
          </a:p>
        </p:txBody>
      </p:sp>
      <p:sp>
        <p:nvSpPr>
          <p:cNvPr id="29" name="圓角矩形 28"/>
          <p:cNvSpPr/>
          <p:nvPr/>
        </p:nvSpPr>
        <p:spPr>
          <a:xfrm>
            <a:off x="4168756" y="4540972"/>
            <a:ext cx="1465111" cy="4934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solidFill>
                <a:srgbClr val="002060"/>
              </a:solidFill>
              <a:latin typeface="微軟正黑體" panose="020B0604030504040204" pitchFamily="34" charset="-120"/>
              <a:ea typeface="微軟正黑體" panose="020B0604030504040204" pitchFamily="34" charset="-120"/>
            </a:endParaRPr>
          </a:p>
        </p:txBody>
      </p:sp>
      <p:sp>
        <p:nvSpPr>
          <p:cNvPr id="30" name="圓角矩形 29"/>
          <p:cNvSpPr/>
          <p:nvPr/>
        </p:nvSpPr>
        <p:spPr>
          <a:xfrm>
            <a:off x="4208171" y="5184912"/>
            <a:ext cx="1402327" cy="4934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b="1" dirty="0">
              <a:solidFill>
                <a:srgbClr val="002060"/>
              </a:solidFill>
              <a:latin typeface="微軟正黑體" panose="020B0604030504040204" pitchFamily="34" charset="-120"/>
              <a:ea typeface="微軟正黑體" panose="020B0604030504040204" pitchFamily="34" charset="-120"/>
            </a:endParaRPr>
          </a:p>
        </p:txBody>
      </p:sp>
      <p:sp>
        <p:nvSpPr>
          <p:cNvPr id="31" name="圓角矩形 30"/>
          <p:cNvSpPr/>
          <p:nvPr/>
        </p:nvSpPr>
        <p:spPr>
          <a:xfrm>
            <a:off x="5790927" y="4517914"/>
            <a:ext cx="1402327" cy="4934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b="1" dirty="0">
              <a:solidFill>
                <a:srgbClr val="002060"/>
              </a:solidFill>
              <a:latin typeface="微軟正黑體" panose="020B0604030504040204" pitchFamily="34" charset="-120"/>
              <a:ea typeface="微軟正黑體" panose="020B0604030504040204" pitchFamily="34" charset="-120"/>
            </a:endParaRPr>
          </a:p>
        </p:txBody>
      </p:sp>
      <p:sp>
        <p:nvSpPr>
          <p:cNvPr id="32" name="圓角矩形 31"/>
          <p:cNvSpPr/>
          <p:nvPr/>
        </p:nvSpPr>
        <p:spPr>
          <a:xfrm>
            <a:off x="2563783" y="5190157"/>
            <a:ext cx="1402327" cy="4934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b="1" dirty="0">
              <a:solidFill>
                <a:srgbClr val="002060"/>
              </a:solidFill>
              <a:latin typeface="微軟正黑體" panose="020B0604030504040204" pitchFamily="34" charset="-120"/>
              <a:ea typeface="微軟正黑體" panose="020B0604030504040204" pitchFamily="34" charset="-120"/>
            </a:endParaRPr>
          </a:p>
        </p:txBody>
      </p:sp>
      <p:sp>
        <p:nvSpPr>
          <p:cNvPr id="33" name="圓角矩形 32"/>
          <p:cNvSpPr/>
          <p:nvPr/>
        </p:nvSpPr>
        <p:spPr>
          <a:xfrm>
            <a:off x="5812427" y="5172011"/>
            <a:ext cx="1402327" cy="4934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b="1" dirty="0">
              <a:solidFill>
                <a:srgbClr val="002060"/>
              </a:solidFill>
              <a:latin typeface="微軟正黑體" panose="020B0604030504040204" pitchFamily="34" charset="-120"/>
              <a:ea typeface="微軟正黑體" panose="020B0604030504040204" pitchFamily="34" charset="-120"/>
            </a:endParaRPr>
          </a:p>
        </p:txBody>
      </p:sp>
      <p:sp>
        <p:nvSpPr>
          <p:cNvPr id="34" name="圓角矩形 33"/>
          <p:cNvSpPr/>
          <p:nvPr/>
        </p:nvSpPr>
        <p:spPr>
          <a:xfrm>
            <a:off x="2572220" y="3899432"/>
            <a:ext cx="1402327" cy="4934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b="1" dirty="0">
              <a:solidFill>
                <a:srgbClr val="002060"/>
              </a:solidFill>
              <a:latin typeface="微軟正黑體" panose="020B0604030504040204" pitchFamily="34" charset="-120"/>
              <a:ea typeface="微軟正黑體" panose="020B0604030504040204" pitchFamily="34" charset="-120"/>
            </a:endParaRPr>
          </a:p>
        </p:txBody>
      </p:sp>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2679" y="63375"/>
            <a:ext cx="2346665" cy="196754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矩形 35"/>
          <p:cNvSpPr/>
          <p:nvPr/>
        </p:nvSpPr>
        <p:spPr>
          <a:xfrm>
            <a:off x="4716016" y="2160825"/>
            <a:ext cx="4219182" cy="1656184"/>
          </a:xfrm>
          <a:prstGeom prst="rect">
            <a:avLst/>
          </a:prstGeom>
          <a:solidFill>
            <a:schemeClr val="bg1"/>
          </a:solidFill>
          <a:ln w="28575">
            <a:solidFill>
              <a:srgbClr val="8585FF"/>
            </a:solidFill>
          </a:ln>
        </p:spPr>
        <p:style>
          <a:lnRef idx="2">
            <a:schemeClr val="accent5"/>
          </a:lnRef>
          <a:fillRef idx="1">
            <a:schemeClr val="lt1"/>
          </a:fillRef>
          <a:effectRef idx="0">
            <a:schemeClr val="accent5"/>
          </a:effectRef>
          <a:fontRef idx="minor">
            <a:schemeClr val="dk1"/>
          </a:fontRef>
        </p:style>
        <p:txBody>
          <a:bodyPr lIns="68574" tIns="34289" rIns="68574" bIns="34289" rtlCol="0" anchor="ctr"/>
          <a:lstStyle/>
          <a:p>
            <a:pPr algn="ctr">
              <a:spcAft>
                <a:spcPts val="1200"/>
              </a:spcAft>
            </a:pPr>
            <a:r>
              <a:rPr lang="zh-TW" altLang="en-US" sz="2400" u="sng" dirty="0" smtClean="0">
                <a:solidFill>
                  <a:srgbClr val="0000AC"/>
                </a:solidFill>
                <a:latin typeface="微軟正黑體" panose="020B0604030504040204" pitchFamily="34" charset="-120"/>
                <a:ea typeface="微軟正黑體" panose="020B0604030504040204" pitchFamily="34" charset="-120"/>
              </a:rPr>
              <a:t>完成核心素養呼應說明</a:t>
            </a:r>
            <a:endParaRPr lang="en-US" altLang="zh-TW" sz="2400" u="sng" dirty="0" smtClean="0">
              <a:solidFill>
                <a:srgbClr val="0000AC"/>
              </a:solidFill>
              <a:latin typeface="微軟正黑體" panose="020B0604030504040204" pitchFamily="34" charset="-120"/>
              <a:ea typeface="微軟正黑體" panose="020B0604030504040204" pitchFamily="34" charset="-120"/>
            </a:endParaRPr>
          </a:p>
          <a:p>
            <a:pPr marL="90488"/>
            <a:r>
              <a:rPr lang="zh-TW" altLang="en-US" sz="2400" dirty="0" smtClean="0">
                <a:solidFill>
                  <a:srgbClr val="0000AC"/>
                </a:solidFill>
                <a:latin typeface="微軟正黑體" panose="020B0604030504040204" pitchFamily="34" charset="-120"/>
                <a:ea typeface="微軟正黑體" panose="020B0604030504040204" pitchFamily="34" charset="-120"/>
              </a:rPr>
              <a:t>將</a:t>
            </a:r>
            <a:r>
              <a:rPr lang="en-US" altLang="zh-TW" sz="2400" dirty="0" smtClean="0">
                <a:solidFill>
                  <a:srgbClr val="0000AC"/>
                </a:solidFill>
                <a:latin typeface="微軟正黑體" panose="020B0604030504040204" pitchFamily="34" charset="-120"/>
                <a:ea typeface="微軟正黑體" panose="020B0604030504040204" pitchFamily="34" charset="-120"/>
              </a:rPr>
              <a:t>Step7</a:t>
            </a:r>
            <a:r>
              <a:rPr lang="zh-TW" altLang="en-US" sz="2400" dirty="0" smtClean="0">
                <a:solidFill>
                  <a:srgbClr val="0000AC"/>
                </a:solidFill>
                <a:latin typeface="微軟正黑體" panose="020B0604030504040204" pitchFamily="34" charset="-120"/>
                <a:ea typeface="微軟正黑體" panose="020B0604030504040204" pitchFamily="34" charset="-120"/>
              </a:rPr>
              <a:t>完成之呼應說明表</a:t>
            </a:r>
            <a:r>
              <a:rPr lang="zh-TW" altLang="en-US" sz="2400" dirty="0" smtClean="0">
                <a:solidFill>
                  <a:srgbClr val="0000AC"/>
                </a:solidFill>
                <a:latin typeface="微軟正黑體" panose="020B0604030504040204" pitchFamily="34" charset="-120"/>
                <a:ea typeface="微軟正黑體" panose="020B0604030504040204" pitchFamily="34" charset="-120"/>
              </a:rPr>
              <a:t>貼在曬衣</a:t>
            </a:r>
            <a:r>
              <a:rPr lang="zh-TW" altLang="en-US" sz="2400" dirty="0" smtClean="0">
                <a:solidFill>
                  <a:srgbClr val="0000AC"/>
                </a:solidFill>
                <a:latin typeface="微軟正黑體" panose="020B0604030504040204" pitchFamily="34" charset="-120"/>
                <a:ea typeface="微軟正黑體" panose="020B0604030504040204" pitchFamily="34" charset="-120"/>
              </a:rPr>
              <a:t>繩右上方</a:t>
            </a:r>
            <a:endParaRPr lang="en-US" altLang="zh-TW" sz="2400" dirty="0" smtClean="0">
              <a:solidFill>
                <a:srgbClr val="0000AC"/>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2379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3" grpId="0" animBg="1"/>
      <p:bldP spid="26" grpId="0" animBg="1"/>
      <p:bldP spid="27" grpId="0" animBg="1"/>
      <p:bldP spid="28" grpId="0" animBg="1"/>
      <p:bldP spid="29" grpId="0" animBg="1"/>
      <p:bldP spid="30" grpId="0" animBg="1"/>
      <p:bldP spid="31" grpId="0" animBg="1"/>
      <p:bldP spid="32" grpId="0" animBg="1"/>
      <p:bldP spid="33" grpId="0" animBg="1"/>
      <p:bldP spid="34" grpId="0" animBg="1"/>
      <p:bldP spid="3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p:cNvGrpSpPr/>
          <p:nvPr/>
        </p:nvGrpSpPr>
        <p:grpSpPr>
          <a:xfrm>
            <a:off x="303625" y="2014694"/>
            <a:ext cx="8745719" cy="6005918"/>
            <a:chOff x="-575153" y="1388038"/>
            <a:chExt cx="12268161" cy="6448736"/>
          </a:xfrm>
        </p:grpSpPr>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024" y="1564465"/>
              <a:ext cx="9644197" cy="5536011"/>
            </a:xfrm>
            <a:prstGeom prst="rect">
              <a:avLst/>
            </a:prstGeom>
          </p:spPr>
        </p:pic>
        <p:grpSp>
          <p:nvGrpSpPr>
            <p:cNvPr id="8" name="群組 7"/>
            <p:cNvGrpSpPr/>
            <p:nvPr/>
          </p:nvGrpSpPr>
          <p:grpSpPr>
            <a:xfrm>
              <a:off x="-575153" y="1388038"/>
              <a:ext cx="12268161" cy="6448736"/>
              <a:chOff x="-733196" y="2106656"/>
              <a:chExt cx="12268161" cy="6448736"/>
            </a:xfrm>
          </p:grpSpPr>
          <p:pic>
            <p:nvPicPr>
              <p:cNvPr id="46" name="圖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33196" y="2106656"/>
                <a:ext cx="1470957" cy="940006"/>
              </a:xfrm>
              <a:prstGeom prst="rect">
                <a:avLst/>
              </a:prstGeom>
            </p:spPr>
          </p:pic>
          <p:pic>
            <p:nvPicPr>
              <p:cNvPr id="47" name="圖片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71068" y="2148376"/>
                <a:ext cx="963897" cy="940007"/>
              </a:xfrm>
              <a:prstGeom prst="rect">
                <a:avLst/>
              </a:prstGeom>
            </p:spPr>
          </p:pic>
          <p:sp>
            <p:nvSpPr>
              <p:cNvPr id="48" name="矩形 47"/>
              <p:cNvSpPr/>
              <p:nvPr/>
            </p:nvSpPr>
            <p:spPr>
              <a:xfrm>
                <a:off x="3678160" y="8144880"/>
                <a:ext cx="312458" cy="410512"/>
              </a:xfrm>
              <a:prstGeom prst="rect">
                <a:avLst/>
              </a:prstGeom>
            </p:spPr>
            <p:txBody>
              <a:bodyPr wrap="none">
                <a:spAutoFit/>
              </a:bodyPr>
              <a:lstStyle/>
              <a:p>
                <a:pPr>
                  <a:defRPr/>
                </a:pPr>
                <a:endParaRPr lang="zh-TW" altLang="en-US" sz="1350" b="1" dirty="0">
                  <a:solidFill>
                    <a:srgbClr val="70AD47">
                      <a:lumMod val="50000"/>
                    </a:srgbClr>
                  </a:solidFill>
                  <a:latin typeface="微軟正黑體" panose="020B0604030504040204" pitchFamily="34" charset="-120"/>
                  <a:ea typeface="微軟正黑體" panose="020B0604030504040204" pitchFamily="34" charset="-120"/>
                </a:endParaRPr>
              </a:p>
            </p:txBody>
          </p:sp>
        </p:grpSp>
      </p:grpSp>
      <p:sp>
        <p:nvSpPr>
          <p:cNvPr id="18" name="矩形 17"/>
          <p:cNvSpPr/>
          <p:nvPr/>
        </p:nvSpPr>
        <p:spPr>
          <a:xfrm>
            <a:off x="2457460" y="2179006"/>
            <a:ext cx="1296144" cy="587600"/>
          </a:xfrm>
          <a:prstGeom prst="rect">
            <a:avLst/>
          </a:prstGeom>
          <a:solidFill>
            <a:srgbClr val="D996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1350" b="1" dirty="0">
              <a:solidFill>
                <a:srgbClr val="002060"/>
              </a:solidFill>
              <a:latin typeface="微軟正黑體" panose="020B0604030504040204" pitchFamily="34" charset="-120"/>
              <a:ea typeface="微軟正黑體" panose="020B0604030504040204" pitchFamily="34" charset="-120"/>
            </a:endParaRPr>
          </a:p>
        </p:txBody>
      </p:sp>
      <p:sp>
        <p:nvSpPr>
          <p:cNvPr id="19" name="矩形 18"/>
          <p:cNvSpPr/>
          <p:nvPr/>
        </p:nvSpPr>
        <p:spPr>
          <a:xfrm>
            <a:off x="7077304" y="2237929"/>
            <a:ext cx="1005403" cy="338554"/>
          </a:xfrm>
          <a:prstGeom prst="rect">
            <a:avLst/>
          </a:prstGeom>
        </p:spPr>
        <p:txBody>
          <a:bodyPr wrap="none">
            <a:spAutoFit/>
          </a:bodyPr>
          <a:lstStyle/>
          <a:p>
            <a:pPr>
              <a:defRPr/>
            </a:pPr>
            <a:r>
              <a:rPr lang="zh-TW" altLang="en-US" sz="1600" b="1" dirty="0">
                <a:solidFill>
                  <a:srgbClr val="FF0000"/>
                </a:solidFill>
                <a:latin typeface="微軟正黑體" panose="020B0604030504040204" pitchFamily="34" charset="-120"/>
                <a:ea typeface="微軟正黑體" panose="020B0604030504040204" pitchFamily="34" charset="-120"/>
              </a:rPr>
              <a:t>核心問題</a:t>
            </a:r>
          </a:p>
        </p:txBody>
      </p:sp>
      <p:sp>
        <p:nvSpPr>
          <p:cNvPr id="20" name="矩形 19">
            <a:extLst>
              <a:ext uri="{FF2B5EF4-FFF2-40B4-BE49-F238E27FC236}">
                <a16:creationId xmlns:a16="http://schemas.microsoft.com/office/drawing/2014/main" xmlns="" id="{DAF97D7A-FD16-4C2C-B880-5BDD22414D87}"/>
              </a:ext>
            </a:extLst>
          </p:cNvPr>
          <p:cNvSpPr/>
          <p:nvPr/>
        </p:nvSpPr>
        <p:spPr>
          <a:xfrm>
            <a:off x="3962593" y="2174889"/>
            <a:ext cx="1296144" cy="587600"/>
          </a:xfrm>
          <a:prstGeom prst="rect">
            <a:avLst/>
          </a:prstGeom>
          <a:solidFill>
            <a:srgbClr val="D996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b="1" dirty="0">
              <a:solidFill>
                <a:srgbClr val="002060"/>
              </a:solidFill>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a16="http://schemas.microsoft.com/office/drawing/2014/main" xmlns="" id="{DAF97D7A-FD16-4C2C-B880-5BDD22414D87}"/>
              </a:ext>
            </a:extLst>
          </p:cNvPr>
          <p:cNvSpPr/>
          <p:nvPr/>
        </p:nvSpPr>
        <p:spPr>
          <a:xfrm>
            <a:off x="5552069" y="2174889"/>
            <a:ext cx="1296144" cy="587600"/>
          </a:xfrm>
          <a:prstGeom prst="rect">
            <a:avLst/>
          </a:prstGeom>
          <a:solidFill>
            <a:srgbClr val="D996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b="1" dirty="0">
              <a:solidFill>
                <a:srgbClr val="002060"/>
              </a:solidFill>
              <a:latin typeface="微軟正黑體" panose="020B0604030504040204" pitchFamily="34" charset="-120"/>
              <a:ea typeface="微軟正黑體" panose="020B0604030504040204" pitchFamily="34" charset="-120"/>
            </a:endParaRPr>
          </a:p>
        </p:txBody>
      </p:sp>
      <p:sp>
        <p:nvSpPr>
          <p:cNvPr id="22" name="矩形 21"/>
          <p:cNvSpPr/>
          <p:nvPr/>
        </p:nvSpPr>
        <p:spPr>
          <a:xfrm>
            <a:off x="1270465" y="2271437"/>
            <a:ext cx="1005403" cy="338554"/>
          </a:xfrm>
          <a:prstGeom prst="rect">
            <a:avLst/>
          </a:prstGeom>
        </p:spPr>
        <p:txBody>
          <a:bodyPr wrap="none">
            <a:spAutoFit/>
          </a:bodyPr>
          <a:lstStyle/>
          <a:p>
            <a:pPr>
              <a:defRPr/>
            </a:pPr>
            <a:r>
              <a:rPr lang="zh-TW" altLang="en-US" sz="1600" b="1" dirty="0">
                <a:solidFill>
                  <a:srgbClr val="FF0000"/>
                </a:solidFill>
                <a:latin typeface="微軟正黑體" panose="020B0604030504040204" pitchFamily="34" charset="-120"/>
                <a:ea typeface="微軟正黑體" panose="020B0604030504040204" pitchFamily="34" charset="-120"/>
              </a:rPr>
              <a:t>核心問題</a:t>
            </a:r>
          </a:p>
        </p:txBody>
      </p:sp>
      <p:sp>
        <p:nvSpPr>
          <p:cNvPr id="23" name="矩形 22"/>
          <p:cNvSpPr/>
          <p:nvPr/>
        </p:nvSpPr>
        <p:spPr>
          <a:xfrm>
            <a:off x="2499645" y="908720"/>
            <a:ext cx="4032448" cy="893500"/>
          </a:xfrm>
          <a:prstGeom prst="rect">
            <a:avLst/>
          </a:prstGeom>
          <a:solidFill>
            <a:srgbClr val="92D05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zh-TW" sz="1400" b="1" dirty="0">
              <a:solidFill>
                <a:srgbClr val="002060"/>
              </a:solidFill>
              <a:latin typeface="微軟正黑體" panose="020B0604030504040204" pitchFamily="34" charset="-120"/>
              <a:ea typeface="微軟正黑體" panose="020B0604030504040204" pitchFamily="34" charset="-120"/>
            </a:endParaRPr>
          </a:p>
        </p:txBody>
      </p:sp>
      <p:pic>
        <p:nvPicPr>
          <p:cNvPr id="717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433107" cy="2164515"/>
          </a:xfrm>
          <a:prstGeom prst="rect">
            <a:avLst/>
          </a:prstGeom>
          <a:solidFill>
            <a:srgbClr val="F2DCDB"/>
          </a:solidFill>
          <a:ln w="28575">
            <a:noFill/>
          </a:ln>
          <a:effectLst/>
        </p:spPr>
      </p:pic>
      <p:sp>
        <p:nvSpPr>
          <p:cNvPr id="25" name="矩形 24"/>
          <p:cNvSpPr/>
          <p:nvPr/>
        </p:nvSpPr>
        <p:spPr>
          <a:xfrm>
            <a:off x="3962593" y="548680"/>
            <a:ext cx="1005403" cy="338554"/>
          </a:xfrm>
          <a:prstGeom prst="rect">
            <a:avLst/>
          </a:prstGeom>
        </p:spPr>
        <p:txBody>
          <a:bodyPr wrap="none">
            <a:spAutoFit/>
          </a:bodyPr>
          <a:lstStyle/>
          <a:p>
            <a:pPr>
              <a:defRPr/>
            </a:pPr>
            <a:r>
              <a:rPr lang="zh-TW" altLang="en-US" sz="16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核心素養</a:t>
            </a:r>
            <a:endParaRPr lang="zh-TW" altLang="en-US" sz="16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1469" y="66759"/>
            <a:ext cx="2346665" cy="1967548"/>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3" name="群組 42"/>
          <p:cNvGrpSpPr/>
          <p:nvPr/>
        </p:nvGrpSpPr>
        <p:grpSpPr>
          <a:xfrm>
            <a:off x="303625" y="2014694"/>
            <a:ext cx="8745719" cy="6005918"/>
            <a:chOff x="-733196" y="2106656"/>
            <a:chExt cx="12268161" cy="6448736"/>
          </a:xfrm>
        </p:grpSpPr>
        <p:pic>
          <p:nvPicPr>
            <p:cNvPr id="44" name="圖片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33196" y="2106656"/>
              <a:ext cx="1470957" cy="940006"/>
            </a:xfrm>
            <a:prstGeom prst="rect">
              <a:avLst/>
            </a:prstGeom>
          </p:spPr>
        </p:pic>
        <p:pic>
          <p:nvPicPr>
            <p:cNvPr id="45" name="圖片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71068" y="2148376"/>
              <a:ext cx="963897" cy="940007"/>
            </a:xfrm>
            <a:prstGeom prst="rect">
              <a:avLst/>
            </a:prstGeom>
          </p:spPr>
        </p:pic>
        <p:sp>
          <p:nvSpPr>
            <p:cNvPr id="49" name="矩形 48"/>
            <p:cNvSpPr/>
            <p:nvPr/>
          </p:nvSpPr>
          <p:spPr>
            <a:xfrm>
              <a:off x="3678160" y="8144880"/>
              <a:ext cx="312458" cy="410512"/>
            </a:xfrm>
            <a:prstGeom prst="rect">
              <a:avLst/>
            </a:prstGeom>
          </p:spPr>
          <p:txBody>
            <a:bodyPr wrap="none">
              <a:spAutoFit/>
            </a:bodyPr>
            <a:lstStyle/>
            <a:p>
              <a:pPr>
                <a:defRPr/>
              </a:pPr>
              <a:endParaRPr lang="zh-TW" altLang="en-US" sz="1350" b="1" dirty="0">
                <a:solidFill>
                  <a:srgbClr val="70AD47">
                    <a:lumMod val="50000"/>
                  </a:srgbClr>
                </a:solidFill>
                <a:latin typeface="微軟正黑體" panose="020B0604030504040204" pitchFamily="34" charset="-120"/>
                <a:ea typeface="微軟正黑體" panose="020B0604030504040204" pitchFamily="34" charset="-120"/>
              </a:endParaRPr>
            </a:p>
          </p:txBody>
        </p:sp>
      </p:grpSp>
      <p:sp>
        <p:nvSpPr>
          <p:cNvPr id="50" name="圓角矩形 49"/>
          <p:cNvSpPr/>
          <p:nvPr/>
        </p:nvSpPr>
        <p:spPr>
          <a:xfrm>
            <a:off x="2557597" y="4589524"/>
            <a:ext cx="1402327" cy="493471"/>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b="1" dirty="0">
              <a:solidFill>
                <a:srgbClr val="002060"/>
              </a:solidFill>
              <a:latin typeface="微軟正黑體" panose="020B0604030504040204" pitchFamily="34" charset="-120"/>
              <a:ea typeface="微軟正黑體" panose="020B0604030504040204" pitchFamily="34" charset="-120"/>
            </a:endParaRPr>
          </a:p>
        </p:txBody>
      </p:sp>
      <p:sp>
        <p:nvSpPr>
          <p:cNvPr id="51" name="圓角矩形 50"/>
          <p:cNvSpPr/>
          <p:nvPr/>
        </p:nvSpPr>
        <p:spPr>
          <a:xfrm>
            <a:off x="4195607" y="3899433"/>
            <a:ext cx="1402327" cy="493471"/>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b="1" dirty="0">
              <a:solidFill>
                <a:srgbClr val="002060"/>
              </a:solidFill>
              <a:latin typeface="微軟正黑體" panose="020B0604030504040204" pitchFamily="34" charset="-120"/>
              <a:ea typeface="微軟正黑體" panose="020B0604030504040204" pitchFamily="34" charset="-120"/>
            </a:endParaRPr>
          </a:p>
        </p:txBody>
      </p:sp>
      <p:sp>
        <p:nvSpPr>
          <p:cNvPr id="52" name="圓角矩形 51"/>
          <p:cNvSpPr/>
          <p:nvPr/>
        </p:nvSpPr>
        <p:spPr>
          <a:xfrm>
            <a:off x="5759968" y="3854742"/>
            <a:ext cx="1402327" cy="493471"/>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b="1" dirty="0">
              <a:solidFill>
                <a:srgbClr val="002060"/>
              </a:solidFill>
              <a:latin typeface="微軟正黑體" panose="020B0604030504040204" pitchFamily="34" charset="-120"/>
              <a:ea typeface="微軟正黑體" panose="020B0604030504040204" pitchFamily="34" charset="-120"/>
            </a:endParaRPr>
          </a:p>
        </p:txBody>
      </p:sp>
      <p:sp>
        <p:nvSpPr>
          <p:cNvPr id="53" name="圓角矩形 52"/>
          <p:cNvSpPr/>
          <p:nvPr/>
        </p:nvSpPr>
        <p:spPr>
          <a:xfrm>
            <a:off x="4168756" y="4540972"/>
            <a:ext cx="1465111" cy="493471"/>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solidFill>
                <a:srgbClr val="002060"/>
              </a:solidFill>
              <a:latin typeface="微軟正黑體" panose="020B0604030504040204" pitchFamily="34" charset="-120"/>
              <a:ea typeface="微軟正黑體" panose="020B0604030504040204" pitchFamily="34" charset="-120"/>
            </a:endParaRPr>
          </a:p>
        </p:txBody>
      </p:sp>
      <p:sp>
        <p:nvSpPr>
          <p:cNvPr id="54" name="圓角矩形 53"/>
          <p:cNvSpPr/>
          <p:nvPr/>
        </p:nvSpPr>
        <p:spPr>
          <a:xfrm>
            <a:off x="4208171" y="5184912"/>
            <a:ext cx="1402327" cy="493471"/>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b="1" dirty="0">
              <a:solidFill>
                <a:srgbClr val="002060"/>
              </a:solidFill>
              <a:latin typeface="微軟正黑體" panose="020B0604030504040204" pitchFamily="34" charset="-120"/>
              <a:ea typeface="微軟正黑體" panose="020B0604030504040204" pitchFamily="34" charset="-120"/>
            </a:endParaRPr>
          </a:p>
        </p:txBody>
      </p:sp>
      <p:sp>
        <p:nvSpPr>
          <p:cNvPr id="55" name="圓角矩形 54"/>
          <p:cNvSpPr/>
          <p:nvPr/>
        </p:nvSpPr>
        <p:spPr>
          <a:xfrm>
            <a:off x="5790927" y="4517914"/>
            <a:ext cx="1402327" cy="493471"/>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b="1" dirty="0">
              <a:solidFill>
                <a:srgbClr val="002060"/>
              </a:solidFill>
              <a:latin typeface="微軟正黑體" panose="020B0604030504040204" pitchFamily="34" charset="-120"/>
              <a:ea typeface="微軟正黑體" panose="020B0604030504040204" pitchFamily="34" charset="-120"/>
            </a:endParaRPr>
          </a:p>
        </p:txBody>
      </p:sp>
      <p:sp>
        <p:nvSpPr>
          <p:cNvPr id="56" name="圓角矩形 55"/>
          <p:cNvSpPr/>
          <p:nvPr/>
        </p:nvSpPr>
        <p:spPr>
          <a:xfrm>
            <a:off x="2563783" y="5190157"/>
            <a:ext cx="1402327" cy="493471"/>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b="1" dirty="0">
              <a:solidFill>
                <a:srgbClr val="002060"/>
              </a:solidFill>
              <a:latin typeface="微軟正黑體" panose="020B0604030504040204" pitchFamily="34" charset="-120"/>
              <a:ea typeface="微軟正黑體" panose="020B0604030504040204" pitchFamily="34" charset="-120"/>
            </a:endParaRPr>
          </a:p>
        </p:txBody>
      </p:sp>
      <p:sp>
        <p:nvSpPr>
          <p:cNvPr id="57" name="圓角矩形 56"/>
          <p:cNvSpPr/>
          <p:nvPr/>
        </p:nvSpPr>
        <p:spPr>
          <a:xfrm>
            <a:off x="5790928" y="5181087"/>
            <a:ext cx="1402327" cy="493471"/>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b="1" dirty="0">
              <a:solidFill>
                <a:srgbClr val="002060"/>
              </a:solidFill>
              <a:latin typeface="微軟正黑體" panose="020B0604030504040204" pitchFamily="34" charset="-120"/>
              <a:ea typeface="微軟正黑體" panose="020B0604030504040204" pitchFamily="34" charset="-120"/>
            </a:endParaRPr>
          </a:p>
        </p:txBody>
      </p:sp>
      <p:sp>
        <p:nvSpPr>
          <p:cNvPr id="58" name="圓角矩形 57"/>
          <p:cNvSpPr/>
          <p:nvPr/>
        </p:nvSpPr>
        <p:spPr>
          <a:xfrm>
            <a:off x="2572220" y="3899432"/>
            <a:ext cx="1402327" cy="493471"/>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b="1" dirty="0">
              <a:solidFill>
                <a:srgbClr val="002060"/>
              </a:solidFill>
              <a:latin typeface="微軟正黑體" panose="020B0604030504040204" pitchFamily="34" charset="-120"/>
              <a:ea typeface="微軟正黑體" panose="020B0604030504040204" pitchFamily="34" charset="-120"/>
            </a:endParaRPr>
          </a:p>
        </p:txBody>
      </p:sp>
      <p:sp>
        <p:nvSpPr>
          <p:cNvPr id="60" name="矩形 59"/>
          <p:cNvSpPr/>
          <p:nvPr/>
        </p:nvSpPr>
        <p:spPr>
          <a:xfrm>
            <a:off x="4392062" y="5802579"/>
            <a:ext cx="1005403" cy="338554"/>
          </a:xfrm>
          <a:prstGeom prst="rect">
            <a:avLst/>
          </a:prstGeom>
        </p:spPr>
        <p:txBody>
          <a:bodyPr wrap="none">
            <a:spAutoFit/>
          </a:bodyPr>
          <a:lstStyle/>
          <a:p>
            <a:pPr>
              <a:defRPr/>
            </a:pPr>
            <a:r>
              <a:rPr lang="zh-TW" altLang="en-US" sz="16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教學活動</a:t>
            </a:r>
            <a:endParaRPr lang="zh-TW" altLang="en-US" sz="16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nvGrpSpPr>
          <p:cNvPr id="61" name="群組 60"/>
          <p:cNvGrpSpPr/>
          <p:nvPr/>
        </p:nvGrpSpPr>
        <p:grpSpPr>
          <a:xfrm>
            <a:off x="345861" y="5152697"/>
            <a:ext cx="1049080" cy="1061862"/>
            <a:chOff x="456268" y="3394094"/>
            <a:chExt cx="1049080" cy="1061862"/>
          </a:xfrm>
        </p:grpSpPr>
        <p:sp>
          <p:nvSpPr>
            <p:cNvPr id="62" name="矩形 61"/>
            <p:cNvSpPr/>
            <p:nvPr/>
          </p:nvSpPr>
          <p:spPr>
            <a:xfrm>
              <a:off x="489038" y="3712415"/>
              <a:ext cx="983540" cy="743541"/>
            </a:xfrm>
            <a:prstGeom prst="rect">
              <a:avLst/>
            </a:prstGeom>
            <a:solidFill>
              <a:schemeClr val="accent6">
                <a:lumMod val="40000"/>
                <a:lumOff val="6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endParaRPr lang="en-US" altLang="zh-TW" sz="1200" b="1" dirty="0">
                <a:solidFill>
                  <a:srgbClr val="002060"/>
                </a:solidFill>
                <a:latin typeface="微軟正黑體" panose="020B0604030504040204" pitchFamily="34" charset="-120"/>
                <a:ea typeface="微軟正黑體" panose="020B0604030504040204" pitchFamily="34" charset="-120"/>
              </a:endParaRPr>
            </a:p>
          </p:txBody>
        </p:sp>
        <p:sp>
          <p:nvSpPr>
            <p:cNvPr id="63" name="矩形 62"/>
            <p:cNvSpPr/>
            <p:nvPr/>
          </p:nvSpPr>
          <p:spPr>
            <a:xfrm>
              <a:off x="456268" y="3394094"/>
              <a:ext cx="1049080" cy="331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學習主題</a:t>
              </a:r>
            </a:p>
          </p:txBody>
        </p:sp>
      </p:grpSp>
      <p:grpSp>
        <p:nvGrpSpPr>
          <p:cNvPr id="64" name="群組 63"/>
          <p:cNvGrpSpPr/>
          <p:nvPr/>
        </p:nvGrpSpPr>
        <p:grpSpPr>
          <a:xfrm>
            <a:off x="335057" y="3557625"/>
            <a:ext cx="1092915" cy="1165475"/>
            <a:chOff x="456451" y="1885695"/>
            <a:chExt cx="1092915" cy="1165475"/>
          </a:xfrm>
        </p:grpSpPr>
        <p:sp>
          <p:nvSpPr>
            <p:cNvPr id="65" name="矩形 64"/>
            <p:cNvSpPr/>
            <p:nvPr/>
          </p:nvSpPr>
          <p:spPr>
            <a:xfrm>
              <a:off x="456451" y="2224249"/>
              <a:ext cx="1092915" cy="826921"/>
            </a:xfrm>
            <a:prstGeom prst="rect">
              <a:avLst/>
            </a:prstGeom>
            <a:solidFill>
              <a:schemeClr val="accent6">
                <a:lumMod val="40000"/>
                <a:lumOff val="6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endParaRPr lang="en-US" altLang="zh-TW" sz="1013" b="1" dirty="0">
                <a:solidFill>
                  <a:srgbClr val="002060"/>
                </a:solidFill>
                <a:latin typeface="微軟正黑體" panose="020B0604030504040204" pitchFamily="34" charset="-120"/>
                <a:ea typeface="微軟正黑體" panose="020B0604030504040204" pitchFamily="34" charset="-120"/>
              </a:endParaRPr>
            </a:p>
          </p:txBody>
        </p:sp>
        <p:sp>
          <p:nvSpPr>
            <p:cNvPr id="66" name="矩形 65"/>
            <p:cNvSpPr/>
            <p:nvPr/>
          </p:nvSpPr>
          <p:spPr>
            <a:xfrm>
              <a:off x="500206" y="1885695"/>
              <a:ext cx="1005403" cy="338554"/>
            </a:xfrm>
            <a:prstGeom prst="rect">
              <a:avLst/>
            </a:prstGeom>
          </p:spPr>
          <p:txBody>
            <a:bodyPr wrap="none">
              <a:spAutoFit/>
            </a:bodyPr>
            <a:lstStyle/>
            <a:p>
              <a:pPr>
                <a:defRPr/>
              </a:pPr>
              <a:r>
                <a:rPr lang="zh-TW" altLang="en-US" sz="16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背景分析</a:t>
              </a:r>
            </a:p>
          </p:txBody>
        </p:sp>
      </p:grpSp>
      <p:sp>
        <p:nvSpPr>
          <p:cNvPr id="67" name="矩形 66"/>
          <p:cNvSpPr/>
          <p:nvPr/>
        </p:nvSpPr>
        <p:spPr>
          <a:xfrm>
            <a:off x="815850" y="531803"/>
            <a:ext cx="1210588" cy="338554"/>
          </a:xfrm>
          <a:prstGeom prst="rect">
            <a:avLst/>
          </a:prstGeom>
        </p:spPr>
        <p:txBody>
          <a:bodyPr wrap="none">
            <a:spAutoFit/>
          </a:bodyPr>
          <a:lstStyle/>
          <a:p>
            <a:pPr>
              <a:defRPr/>
            </a:pPr>
            <a:r>
              <a:rPr lang="zh-TW" altLang="en-US" sz="16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雙向細目表</a:t>
            </a:r>
            <a:endParaRPr lang="zh-TW" altLang="en-US" sz="16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8" name="矩形 67"/>
          <p:cNvSpPr/>
          <p:nvPr/>
        </p:nvSpPr>
        <p:spPr>
          <a:xfrm>
            <a:off x="7229507" y="577763"/>
            <a:ext cx="1210588" cy="584775"/>
          </a:xfrm>
          <a:prstGeom prst="rect">
            <a:avLst/>
          </a:prstGeom>
        </p:spPr>
        <p:txBody>
          <a:bodyPr wrap="none">
            <a:spAutoFit/>
          </a:bodyPr>
          <a:lstStyle/>
          <a:p>
            <a:pPr algn="ctr">
              <a:defRPr/>
            </a:pPr>
            <a:r>
              <a:rPr lang="zh-TW" altLang="en-US" sz="16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核心</a:t>
            </a:r>
            <a:r>
              <a:rPr lang="zh-TW" altLang="en-US" sz="16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素養</a:t>
            </a:r>
            <a:endParaRPr lang="en-US" altLang="zh-TW" sz="16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defRPr/>
            </a:pPr>
            <a:r>
              <a:rPr lang="zh-TW" altLang="en-US" sz="16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呼應</a:t>
            </a:r>
            <a:r>
              <a:rPr lang="zh-TW" altLang="en-US" sz="16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說明表</a:t>
            </a:r>
            <a:endParaRPr lang="zh-TW" altLang="en-US" sz="16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1673995" y="6128835"/>
            <a:ext cx="6408712" cy="646331"/>
          </a:xfrm>
          <a:prstGeom prst="rect">
            <a:avLst/>
          </a:prstGeom>
          <a:noFill/>
        </p:spPr>
        <p:txBody>
          <a:bodyPr wrap="square" rtlCol="0">
            <a:spAutoFit/>
          </a:bodyPr>
          <a:lstStyle/>
          <a:p>
            <a:r>
              <a:rPr lang="zh-TW" altLang="en-US" sz="3600" dirty="0" smtClean="0">
                <a:latin typeface="標楷體" panose="03000509000000000000" pitchFamily="65" charset="-120"/>
                <a:ea typeface="標楷體" panose="03000509000000000000" pitchFamily="65" charset="-120"/>
              </a:rPr>
              <a:t>完成視覺化</a:t>
            </a:r>
            <a:r>
              <a:rPr lang="zh-TW" altLang="en-US" sz="3600" dirty="0">
                <a:latin typeface="標楷體" panose="03000509000000000000" pitchFamily="65" charset="-120"/>
                <a:ea typeface="標楷體" panose="03000509000000000000" pitchFamily="65" charset="-120"/>
              </a:rPr>
              <a:t>的</a:t>
            </a:r>
            <a:r>
              <a:rPr lang="zh-TW" altLang="en-US" sz="3600" dirty="0" smtClean="0">
                <a:latin typeface="標楷體" panose="03000509000000000000" pitchFamily="65" charset="-120"/>
                <a:ea typeface="標楷體" panose="03000509000000000000" pitchFamily="65" charset="-120"/>
              </a:rPr>
              <a:t>課程設計</a:t>
            </a:r>
            <a:r>
              <a:rPr lang="zh-TW" altLang="en-US" sz="3600" dirty="0">
                <a:latin typeface="標楷體" panose="03000509000000000000" pitchFamily="65" charset="-120"/>
                <a:ea typeface="標楷體" panose="03000509000000000000" pitchFamily="65" charset="-120"/>
              </a:rPr>
              <a:t>曬衣繩</a:t>
            </a:r>
          </a:p>
        </p:txBody>
      </p:sp>
    </p:spTree>
    <p:extLst>
      <p:ext uri="{BB962C8B-B14F-4D97-AF65-F5344CB8AC3E}">
        <p14:creationId xmlns:p14="http://schemas.microsoft.com/office/powerpoint/2010/main" val="222313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3" grpId="0" animBg="1"/>
      <p:bldP spid="50" grpId="0" animBg="1"/>
      <p:bldP spid="51" grpId="0" animBg="1"/>
      <p:bldP spid="52" grpId="0" animBg="1"/>
      <p:bldP spid="53" grpId="0" animBg="1"/>
      <p:bldP spid="54" grpId="0" animBg="1"/>
      <p:bldP spid="55" grpId="0" animBg="1"/>
      <p:bldP spid="56" grpId="0" animBg="1"/>
      <p:bldP spid="57" grpId="0" animBg="1"/>
      <p:bldP spid="5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1"/>
          <p:cNvSpPr>
            <a:spLocks noGrp="1"/>
          </p:cNvSpPr>
          <p:nvPr>
            <p:ph idx="1"/>
          </p:nvPr>
        </p:nvSpPr>
        <p:spPr>
          <a:xfrm>
            <a:off x="899592" y="1700808"/>
            <a:ext cx="7690048" cy="4525963"/>
          </a:xfrm>
        </p:spPr>
        <p:txBody>
          <a:bodyPr/>
          <a:lstStyle/>
          <a:p>
            <a:r>
              <a:rPr lang="zh-TW" altLang="en-US" sz="3600" dirty="0"/>
              <a:t>每組報告教案</a:t>
            </a:r>
            <a:r>
              <a:rPr lang="en-US" altLang="zh-TW" sz="3600" dirty="0"/>
              <a:t>5</a:t>
            </a:r>
            <a:r>
              <a:rPr lang="zh-TW" altLang="en-US" sz="3600" dirty="0"/>
              <a:t>分鐘。</a:t>
            </a:r>
            <a:endParaRPr lang="en-US" altLang="zh-TW" sz="3600" dirty="0"/>
          </a:p>
          <a:p>
            <a:r>
              <a:rPr lang="zh-TW" altLang="en-US" sz="3600" dirty="0"/>
              <a:t>透過分享，看見各教學主題發展出不同的素養導向教學方案的差異。</a:t>
            </a:r>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5736" y="3356992"/>
            <a:ext cx="4818112" cy="3053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332656"/>
            <a:ext cx="48831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9844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2544" y="262335"/>
            <a:ext cx="4054475"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標題 3"/>
          <p:cNvSpPr txBox="1">
            <a:spLocks/>
          </p:cNvSpPr>
          <p:nvPr/>
        </p:nvSpPr>
        <p:spPr>
          <a:xfrm>
            <a:off x="587884" y="3653416"/>
            <a:ext cx="7772400" cy="1021556"/>
          </a:xfrm>
          <a:prstGeom prst="rect">
            <a:avLst/>
          </a:prstGeom>
        </p:spPr>
        <p:txBody>
          <a:bodyPr lIns="90404" tIns="45208" rIns="90404" bIns="45208">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TW" sz="3300" b="1" dirty="0">
                <a:solidFill>
                  <a:srgbClr val="EEECE1">
                    <a:lumMod val="50000"/>
                  </a:srgbClr>
                </a:solidFill>
              </a:rPr>
              <a:t/>
            </a:r>
            <a:br>
              <a:rPr lang="en-US" altLang="zh-TW" sz="3300" b="1" dirty="0">
                <a:solidFill>
                  <a:srgbClr val="EEECE1">
                    <a:lumMod val="50000"/>
                  </a:srgbClr>
                </a:solidFill>
              </a:rPr>
            </a:br>
            <a:endParaRPr lang="zh-TW" altLang="en-US" sz="3300" b="1" dirty="0">
              <a:solidFill>
                <a:srgbClr val="EEECE1">
                  <a:lumMod val="50000"/>
                </a:srgbClr>
              </a:solidFill>
            </a:endParaRPr>
          </a:p>
        </p:txBody>
      </p:sp>
      <p:sp>
        <p:nvSpPr>
          <p:cNvPr id="15" name="矩形 14"/>
          <p:cNvSpPr/>
          <p:nvPr/>
        </p:nvSpPr>
        <p:spPr>
          <a:xfrm>
            <a:off x="255630" y="1556834"/>
            <a:ext cx="2526164" cy="922296"/>
          </a:xfrm>
          <a:prstGeom prst="rect">
            <a:avLst/>
          </a:prstGeom>
          <a:noFill/>
        </p:spPr>
        <p:txBody>
          <a:bodyPr wrap="none" lIns="90404" tIns="45208" rIns="90404" bIns="45208">
            <a:spAutoFit/>
          </a:bodyPr>
          <a:lstStyle/>
          <a:p>
            <a:r>
              <a:rPr lang="en-US" altLang="zh-TW" sz="5400" b="1" dirty="0" smtClean="0">
                <a:solidFill>
                  <a:schemeClr val="accent2">
                    <a:lumMod val="75000"/>
                  </a:schemeClr>
                </a:solidFill>
                <a:latin typeface="微軟正黑體" pitchFamily="34" charset="-120"/>
                <a:ea typeface="微軟正黑體" pitchFamily="34" charset="-120"/>
              </a:rPr>
              <a:t>STEP-0</a:t>
            </a:r>
            <a:endParaRPr lang="zh-TW" altLang="en-US" sz="1350" dirty="0">
              <a:solidFill>
                <a:srgbClr val="7030A0"/>
              </a:solidFill>
            </a:endParaRPr>
          </a:p>
        </p:txBody>
      </p:sp>
      <p:sp>
        <p:nvSpPr>
          <p:cNvPr id="16" name="矩形 15"/>
          <p:cNvSpPr/>
          <p:nvPr/>
        </p:nvSpPr>
        <p:spPr>
          <a:xfrm>
            <a:off x="2930563" y="1246860"/>
            <a:ext cx="2644786" cy="829963"/>
          </a:xfrm>
          <a:prstGeom prst="rect">
            <a:avLst/>
          </a:prstGeom>
          <a:ln>
            <a:noFill/>
          </a:ln>
        </p:spPr>
        <p:txBody>
          <a:bodyPr wrap="none" lIns="90404" tIns="45208" rIns="90404" bIns="45208">
            <a:spAutoFit/>
          </a:bodyPr>
          <a:lstStyle/>
          <a:p>
            <a:r>
              <a:rPr lang="zh-TW" altLang="en-US" sz="4800" dirty="0" smtClean="0">
                <a:solidFill>
                  <a:schemeClr val="accent5">
                    <a:lumMod val="50000"/>
                  </a:schemeClr>
                </a:solidFill>
                <a:latin typeface="標楷體" panose="03000509000000000000" pitchFamily="65" charset="-120"/>
                <a:ea typeface="標楷體" panose="03000509000000000000" pitchFamily="65" charset="-120"/>
              </a:rPr>
              <a:t>學習主題</a:t>
            </a:r>
            <a:endParaRPr lang="en-US" altLang="zh-TW" sz="4800" dirty="0" smtClean="0">
              <a:solidFill>
                <a:schemeClr val="accent5">
                  <a:lumMod val="50000"/>
                </a:schemeClr>
              </a:solidFill>
              <a:latin typeface="標楷體" panose="03000509000000000000" pitchFamily="65" charset="-120"/>
              <a:ea typeface="標楷體" panose="03000509000000000000" pitchFamily="65" charset="-120"/>
            </a:endParaRPr>
          </a:p>
        </p:txBody>
      </p:sp>
      <p:sp>
        <p:nvSpPr>
          <p:cNvPr id="22" name="矩形 21"/>
          <p:cNvSpPr/>
          <p:nvPr/>
        </p:nvSpPr>
        <p:spPr>
          <a:xfrm>
            <a:off x="4078191" y="4401871"/>
            <a:ext cx="3114949" cy="403957"/>
          </a:xfrm>
          <a:prstGeom prst="rect">
            <a:avLst/>
          </a:prstGeom>
        </p:spPr>
        <p:txBody>
          <a:bodyPr wrap="square">
            <a:spAutoFit/>
          </a:bodyPr>
          <a:lstStyle/>
          <a:p>
            <a:pPr defTabSz="406205">
              <a:buSzPct val="145000"/>
            </a:pPr>
            <a:endParaRPr lang="en-US" altLang="zh-TW" sz="2025" b="1" kern="0" dirty="0">
              <a:solidFill>
                <a:schemeClr val="accent5">
                  <a:lumMod val="50000"/>
                </a:schemeClr>
              </a:solidFill>
              <a:latin typeface="微軟正黑體" pitchFamily="34" charset="-120"/>
              <a:ea typeface="微軟正黑體" pitchFamily="34" charset="-120"/>
              <a:sym typeface="Helvetica Neue"/>
            </a:endParaRPr>
          </a:p>
        </p:txBody>
      </p:sp>
      <p:sp>
        <p:nvSpPr>
          <p:cNvPr id="24" name="內容版面配置區 2"/>
          <p:cNvSpPr txBox="1">
            <a:spLocks/>
          </p:cNvSpPr>
          <p:nvPr/>
        </p:nvSpPr>
        <p:spPr>
          <a:xfrm>
            <a:off x="-1260648" y="2996952"/>
            <a:ext cx="9270232" cy="5118539"/>
          </a:xfrm>
          <a:prstGeom prst="rect">
            <a:avLst/>
          </a:prstGeo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altLang="zh-TW" sz="40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zh-TW" altLang="en-US" sz="32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 </a:t>
            </a:r>
            <a:endParaRPr kumimoji="0" lang="zh-TW" altLang="en-US" sz="3200" b="0"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p:txBody>
      </p:sp>
      <p:sp>
        <p:nvSpPr>
          <p:cNvPr id="13" name="AutoShape 2" descr="ç®æ¨ãçåçæå°çµæ"/>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 name="內容版面配置區 2"/>
          <p:cNvSpPr txBox="1">
            <a:spLocks/>
          </p:cNvSpPr>
          <p:nvPr/>
        </p:nvSpPr>
        <p:spPr>
          <a:xfrm>
            <a:off x="731803" y="4221540"/>
            <a:ext cx="7042307" cy="1805266"/>
          </a:xfrm>
          <a:prstGeom prst="rect">
            <a:avLst/>
          </a:prstGeo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altLang="zh-TW" sz="40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p:txBody>
      </p:sp>
      <p:sp>
        <p:nvSpPr>
          <p:cNvPr id="11" name="矩形 10"/>
          <p:cNvSpPr/>
          <p:nvPr/>
        </p:nvSpPr>
        <p:spPr>
          <a:xfrm>
            <a:off x="2536138" y="2166989"/>
            <a:ext cx="3875892" cy="829963"/>
          </a:xfrm>
          <a:prstGeom prst="rect">
            <a:avLst/>
          </a:prstGeom>
          <a:ln>
            <a:noFill/>
          </a:ln>
        </p:spPr>
        <p:txBody>
          <a:bodyPr wrap="none" lIns="90404" tIns="45208" rIns="90404" bIns="45208">
            <a:spAutoFit/>
          </a:bodyPr>
          <a:lstStyle/>
          <a:p>
            <a:r>
              <a:rPr lang="zh-TW" altLang="en-US" sz="4800" dirty="0" smtClean="0">
                <a:solidFill>
                  <a:schemeClr val="accent5">
                    <a:lumMod val="50000"/>
                  </a:schemeClr>
                </a:solidFill>
                <a:latin typeface="標楷體" panose="03000509000000000000" pitchFamily="65" charset="-120"/>
                <a:ea typeface="標楷體" panose="03000509000000000000" pitchFamily="65" charset="-120"/>
              </a:rPr>
              <a:t>學習起</a:t>
            </a:r>
            <a:r>
              <a:rPr lang="zh-TW" altLang="en-US" sz="4800" dirty="0">
                <a:solidFill>
                  <a:schemeClr val="accent5">
                    <a:lumMod val="50000"/>
                  </a:schemeClr>
                </a:solidFill>
                <a:latin typeface="標楷體" panose="03000509000000000000" pitchFamily="65" charset="-120"/>
                <a:ea typeface="標楷體" panose="03000509000000000000" pitchFamily="65" charset="-120"/>
              </a:rPr>
              <a:t>點</a:t>
            </a:r>
            <a:r>
              <a:rPr lang="zh-TW" altLang="en-US" sz="4800" dirty="0" smtClean="0">
                <a:solidFill>
                  <a:schemeClr val="accent5">
                    <a:lumMod val="50000"/>
                  </a:schemeClr>
                </a:solidFill>
                <a:latin typeface="標楷體" panose="03000509000000000000" pitchFamily="65" charset="-120"/>
                <a:ea typeface="標楷體" panose="03000509000000000000" pitchFamily="65" charset="-120"/>
              </a:rPr>
              <a:t>分析</a:t>
            </a:r>
            <a:endParaRPr lang="zh-TW" altLang="en-US" sz="4800" dirty="0">
              <a:solidFill>
                <a:schemeClr val="accent5">
                  <a:lumMod val="50000"/>
                </a:schemeClr>
              </a:solidFill>
              <a:latin typeface="標楷體" panose="03000509000000000000" pitchFamily="65" charset="-120"/>
              <a:ea typeface="標楷體" panose="03000509000000000000" pitchFamily="65" charset="-120"/>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0851" y="4077072"/>
            <a:ext cx="3844210" cy="255814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172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字方塊 41"/>
          <p:cNvSpPr txBox="1"/>
          <p:nvPr/>
        </p:nvSpPr>
        <p:spPr>
          <a:xfrm>
            <a:off x="147836" y="4365104"/>
            <a:ext cx="2993584" cy="1323439"/>
          </a:xfrm>
          <a:prstGeom prst="rect">
            <a:avLst/>
          </a:prstGeom>
          <a:ln w="19050">
            <a:solidFill>
              <a:srgbClr val="E71255"/>
            </a:solidFill>
            <a:prstDash val="sysDot"/>
          </a:ln>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n-US" altLang="zh-TW" sz="2000" b="1" dirty="0">
                <a:solidFill>
                  <a:srgbClr val="E71255"/>
                </a:solidFill>
                <a:latin typeface="標楷體" panose="03000509000000000000" pitchFamily="65" charset="-120"/>
                <a:ea typeface="標楷體" panose="03000509000000000000" pitchFamily="65" charset="-120"/>
                <a:cs typeface="Microsoft JhengHei" charset="-120"/>
              </a:rPr>
              <a:t>Ha</a:t>
            </a:r>
            <a:r>
              <a:rPr lang="zh-TW" altLang="en-US" sz="2000" b="1" dirty="0">
                <a:solidFill>
                  <a:srgbClr val="E71255"/>
                </a:solidFill>
                <a:latin typeface="標楷體" panose="03000509000000000000" pitchFamily="65" charset="-120"/>
                <a:ea typeface="標楷體" panose="03000509000000000000" pitchFamily="65" charset="-120"/>
                <a:cs typeface="Microsoft JhengHei" charset="-120"/>
              </a:rPr>
              <a:t>網</a:t>
            </a:r>
            <a:r>
              <a:rPr lang="en-US" altLang="en-US" sz="2000" b="1" dirty="0">
                <a:solidFill>
                  <a:srgbClr val="E71255"/>
                </a:solidFill>
                <a:latin typeface="標楷體" panose="03000509000000000000" pitchFamily="65" charset="-120"/>
                <a:ea typeface="標楷體" panose="03000509000000000000" pitchFamily="65" charset="-120"/>
                <a:cs typeface="Microsoft JhengHei" charset="-120"/>
              </a:rPr>
              <a:t>/</a:t>
            </a:r>
            <a:r>
              <a:rPr lang="zh-TW" altLang="en-US" sz="2000" b="1" dirty="0">
                <a:solidFill>
                  <a:srgbClr val="E71255"/>
                </a:solidFill>
                <a:latin typeface="標楷體" panose="03000509000000000000" pitchFamily="65" charset="-120"/>
                <a:ea typeface="標楷體" panose="03000509000000000000" pitchFamily="65" charset="-120"/>
                <a:cs typeface="Microsoft JhengHei" charset="-120"/>
              </a:rPr>
              <a:t>牆性球類運動</a:t>
            </a:r>
          </a:p>
          <a:p>
            <a:pPr lvl="0"/>
            <a:r>
              <a:rPr lang="en-US" altLang="zh-TW" sz="2000" b="1" dirty="0" err="1" smtClean="0">
                <a:solidFill>
                  <a:srgbClr val="E71255"/>
                </a:solidFill>
                <a:latin typeface="標楷體" panose="03000509000000000000" pitchFamily="65" charset="-120"/>
                <a:ea typeface="標楷體" panose="03000509000000000000" pitchFamily="65" charset="-120"/>
                <a:cs typeface="Microsoft JhengHei" charset="-120"/>
              </a:rPr>
              <a:t>Hb</a:t>
            </a:r>
            <a:r>
              <a:rPr lang="zh-TW" altLang="en-US" sz="2000" b="1" dirty="0">
                <a:solidFill>
                  <a:srgbClr val="E71255"/>
                </a:solidFill>
                <a:latin typeface="標楷體" panose="03000509000000000000" pitchFamily="65" charset="-120"/>
                <a:ea typeface="標楷體" panose="03000509000000000000" pitchFamily="65" charset="-120"/>
                <a:cs typeface="Microsoft JhengHei" charset="-120"/>
              </a:rPr>
              <a:t>陣地攻守性球類運動</a:t>
            </a:r>
          </a:p>
          <a:p>
            <a:pPr lvl="0"/>
            <a:r>
              <a:rPr lang="en-US" altLang="zh-TW" sz="2000" b="1" dirty="0" err="1">
                <a:solidFill>
                  <a:srgbClr val="E71255"/>
                </a:solidFill>
                <a:latin typeface="標楷體" panose="03000509000000000000" pitchFamily="65" charset="-120"/>
                <a:ea typeface="標楷體" panose="03000509000000000000" pitchFamily="65" charset="-120"/>
                <a:cs typeface="Microsoft JhengHei" charset="-120"/>
              </a:rPr>
              <a:t>Hc</a:t>
            </a:r>
            <a:r>
              <a:rPr lang="zh-TW" altLang="en-US" sz="2000" b="1" dirty="0">
                <a:solidFill>
                  <a:srgbClr val="E71255"/>
                </a:solidFill>
                <a:latin typeface="標楷體" panose="03000509000000000000" pitchFamily="65" charset="-120"/>
                <a:ea typeface="標楷體" panose="03000509000000000000" pitchFamily="65" charset="-120"/>
                <a:cs typeface="Microsoft JhengHei" charset="-120"/>
              </a:rPr>
              <a:t>標的性球類運動</a:t>
            </a:r>
          </a:p>
          <a:p>
            <a:pPr lvl="0"/>
            <a:r>
              <a:rPr lang="en-US" altLang="zh-TW" sz="2000" b="1" dirty="0" err="1">
                <a:solidFill>
                  <a:srgbClr val="E71255"/>
                </a:solidFill>
                <a:latin typeface="標楷體" panose="03000509000000000000" pitchFamily="65" charset="-120"/>
                <a:ea typeface="標楷體" panose="03000509000000000000" pitchFamily="65" charset="-120"/>
                <a:cs typeface="Microsoft JhengHei" charset="-120"/>
              </a:rPr>
              <a:t>Hd</a:t>
            </a:r>
            <a:r>
              <a:rPr lang="zh-TW" altLang="en-US" sz="2000" b="1" dirty="0">
                <a:solidFill>
                  <a:srgbClr val="E71255"/>
                </a:solidFill>
                <a:latin typeface="標楷體" panose="03000509000000000000" pitchFamily="65" charset="-120"/>
                <a:ea typeface="標楷體" panose="03000509000000000000" pitchFamily="65" charset="-120"/>
                <a:cs typeface="Microsoft JhengHei" charset="-120"/>
              </a:rPr>
              <a:t>守備 </a:t>
            </a:r>
            <a:r>
              <a:rPr lang="en-US" altLang="en-US" sz="2000" b="1" dirty="0">
                <a:solidFill>
                  <a:srgbClr val="E71255"/>
                </a:solidFill>
                <a:latin typeface="標楷體" panose="03000509000000000000" pitchFamily="65" charset="-120"/>
                <a:ea typeface="標楷體" panose="03000509000000000000" pitchFamily="65" charset="-120"/>
                <a:cs typeface="Microsoft JhengHei" charset="-120"/>
              </a:rPr>
              <a:t>/</a:t>
            </a:r>
            <a:r>
              <a:rPr lang="zh-TW" altLang="en-US" sz="2000" b="1" dirty="0">
                <a:solidFill>
                  <a:srgbClr val="E71255"/>
                </a:solidFill>
                <a:latin typeface="標楷體" panose="03000509000000000000" pitchFamily="65" charset="-120"/>
                <a:ea typeface="標楷體" panose="03000509000000000000" pitchFamily="65" charset="-120"/>
                <a:cs typeface="Microsoft JhengHei" charset="-120"/>
              </a:rPr>
              <a:t>跑分性球類運動</a:t>
            </a:r>
          </a:p>
        </p:txBody>
      </p:sp>
      <p:pic>
        <p:nvPicPr>
          <p:cNvPr id="3" name="圖片 2"/>
          <p:cNvPicPr>
            <a:picLocks noChangeAspect="1"/>
          </p:cNvPicPr>
          <p:nvPr/>
        </p:nvPicPr>
        <p:blipFill rotWithShape="1">
          <a:blip r:embed="rId3" cstate="print">
            <a:extLst>
              <a:ext uri="{28A0092B-C50C-407E-A947-70E740481C1C}">
                <a14:useLocalDpi xmlns:a14="http://schemas.microsoft.com/office/drawing/2010/main" val="0"/>
              </a:ext>
            </a:extLst>
          </a:blip>
          <a:srcRect l="22061" t="6300" r="15289" b="11115"/>
          <a:stretch/>
        </p:blipFill>
        <p:spPr>
          <a:xfrm>
            <a:off x="2421128" y="1853539"/>
            <a:ext cx="4555241" cy="4505946"/>
          </a:xfrm>
          <a:prstGeom prst="rect">
            <a:avLst/>
          </a:prstGeom>
        </p:spPr>
      </p:pic>
      <p:sp>
        <p:nvSpPr>
          <p:cNvPr id="6" name="文字方塊 5"/>
          <p:cNvSpPr txBox="1"/>
          <p:nvPr/>
        </p:nvSpPr>
        <p:spPr bwMode="auto">
          <a:xfrm>
            <a:off x="3962975" y="4265145"/>
            <a:ext cx="492443" cy="461665"/>
          </a:xfrm>
          <a:prstGeom prst="rect">
            <a:avLst/>
          </a:prstGeom>
          <a:noFill/>
        </p:spPr>
        <p:txBody>
          <a:bodyPr wrap="none">
            <a:spAutoFit/>
          </a:bodyPr>
          <a:lstStyle/>
          <a:p>
            <a:pPr eaLnBrk="1" hangingPunct="1">
              <a:defRPr/>
            </a:pPr>
            <a:r>
              <a:rPr lang="zh-TW" altLang="en-US" sz="2400" b="1" dirty="0" smtClean="0">
                <a:solidFill>
                  <a:schemeClr val="bg1"/>
                </a:solidFill>
                <a:latin typeface="Microsoft JhengHei" charset="-120"/>
                <a:ea typeface="Microsoft JhengHei" charset="-120"/>
                <a:cs typeface="Microsoft JhengHei" charset="-120"/>
              </a:rPr>
              <a:t>育</a:t>
            </a:r>
            <a:endParaRPr lang="zh-TW" altLang="en-US" sz="2400" b="1" dirty="0">
              <a:solidFill>
                <a:schemeClr val="bg1"/>
              </a:solidFill>
              <a:latin typeface="Microsoft JhengHei" charset="-120"/>
              <a:ea typeface="Microsoft JhengHei" charset="-120"/>
              <a:cs typeface="Microsoft JhengHei" charset="-120"/>
            </a:endParaRPr>
          </a:p>
        </p:txBody>
      </p:sp>
      <p:sp>
        <p:nvSpPr>
          <p:cNvPr id="7" name="文字方塊 6"/>
          <p:cNvSpPr txBox="1"/>
          <p:nvPr/>
        </p:nvSpPr>
        <p:spPr bwMode="auto">
          <a:xfrm>
            <a:off x="3802442" y="3965445"/>
            <a:ext cx="492443" cy="461665"/>
          </a:xfrm>
          <a:prstGeom prst="rect">
            <a:avLst/>
          </a:prstGeom>
          <a:noFill/>
        </p:spPr>
        <p:txBody>
          <a:bodyPr wrap="none">
            <a:spAutoFit/>
          </a:bodyPr>
          <a:lstStyle/>
          <a:p>
            <a:pPr eaLnBrk="1" hangingPunct="1">
              <a:defRPr/>
            </a:pPr>
            <a:r>
              <a:rPr lang="zh-TW" altLang="en-US" sz="2400" b="1" dirty="0" smtClean="0">
                <a:solidFill>
                  <a:schemeClr val="bg1"/>
                </a:solidFill>
                <a:latin typeface="Microsoft JhengHei" charset="-120"/>
                <a:ea typeface="Microsoft JhengHei" charset="-120"/>
                <a:cs typeface="Microsoft JhengHei" charset="-120"/>
              </a:rPr>
              <a:t>體</a:t>
            </a:r>
            <a:endParaRPr lang="zh-TW" altLang="en-US" sz="2400" b="1" dirty="0">
              <a:solidFill>
                <a:schemeClr val="bg1"/>
              </a:solidFill>
              <a:latin typeface="Microsoft JhengHei" charset="-120"/>
              <a:ea typeface="Microsoft JhengHei" charset="-120"/>
              <a:cs typeface="Microsoft JhengHei" charset="-120"/>
            </a:endParaRPr>
          </a:p>
        </p:txBody>
      </p:sp>
      <p:sp>
        <p:nvSpPr>
          <p:cNvPr id="14" name="文字方塊 37"/>
          <p:cNvSpPr txBox="1">
            <a:spLocks noChangeArrowheads="1"/>
          </p:cNvSpPr>
          <p:nvPr/>
        </p:nvSpPr>
        <p:spPr bwMode="auto">
          <a:xfrm>
            <a:off x="4148474" y="2257241"/>
            <a:ext cx="1082348" cy="523220"/>
          </a:xfrm>
          <a:prstGeom prst="rect">
            <a:avLst/>
          </a:prstGeom>
          <a:noFill/>
          <a:ln w="9525">
            <a:noFill/>
            <a:miter lim="800000"/>
            <a:headEnd/>
            <a:tailEnd/>
          </a:ln>
        </p:spPr>
        <p:txBody>
          <a:bodyPr wrap="none">
            <a:spAutoFit/>
          </a:bodyPr>
          <a:lstStyle/>
          <a:p>
            <a:pPr algn="ctr" eaLnBrk="1" hangingPunct="1"/>
            <a:r>
              <a:rPr lang="zh-TW" altLang="en-US" sz="1400" b="1" dirty="0">
                <a:latin typeface="Microsoft JhengHei" charset="-120"/>
                <a:ea typeface="Microsoft JhengHei" charset="-120"/>
                <a:cs typeface="Microsoft JhengHei" charset="-120"/>
              </a:rPr>
              <a:t>安全生活與</a:t>
            </a:r>
            <a:endParaRPr lang="en-US" altLang="zh-TW" sz="1400" b="1" dirty="0">
              <a:latin typeface="Microsoft JhengHei" charset="-120"/>
              <a:ea typeface="Microsoft JhengHei" charset="-120"/>
              <a:cs typeface="Microsoft JhengHei" charset="-120"/>
            </a:endParaRPr>
          </a:p>
          <a:p>
            <a:pPr algn="ctr" eaLnBrk="1" hangingPunct="1"/>
            <a:r>
              <a:rPr lang="zh-TW" altLang="en-US" sz="1400" b="1" dirty="0">
                <a:latin typeface="Microsoft JhengHei" charset="-120"/>
                <a:ea typeface="Microsoft JhengHei" charset="-120"/>
                <a:cs typeface="Microsoft JhengHei" charset="-120"/>
              </a:rPr>
              <a:t>運動防護</a:t>
            </a:r>
          </a:p>
        </p:txBody>
      </p:sp>
      <p:sp>
        <p:nvSpPr>
          <p:cNvPr id="15" name="文字方塊 38"/>
          <p:cNvSpPr txBox="1">
            <a:spLocks noChangeArrowheads="1"/>
          </p:cNvSpPr>
          <p:nvPr/>
        </p:nvSpPr>
        <p:spPr bwMode="auto">
          <a:xfrm>
            <a:off x="5058557" y="2736322"/>
            <a:ext cx="1082348" cy="523220"/>
          </a:xfrm>
          <a:prstGeom prst="rect">
            <a:avLst/>
          </a:prstGeom>
          <a:noFill/>
          <a:ln w="9525">
            <a:noFill/>
            <a:miter lim="800000"/>
            <a:headEnd/>
            <a:tailEnd/>
          </a:ln>
        </p:spPr>
        <p:txBody>
          <a:bodyPr wrap="none">
            <a:spAutoFit/>
          </a:bodyPr>
          <a:lstStyle/>
          <a:p>
            <a:pPr algn="ctr" eaLnBrk="1" hangingPunct="1"/>
            <a:r>
              <a:rPr lang="zh-TW" altLang="en-US" sz="1400" b="1" dirty="0">
                <a:latin typeface="Microsoft JhengHei" charset="-120"/>
                <a:ea typeface="Microsoft JhengHei" charset="-120"/>
                <a:cs typeface="Microsoft JhengHei" charset="-120"/>
              </a:rPr>
              <a:t>群體健康與</a:t>
            </a:r>
            <a:endParaRPr lang="en-US" altLang="zh-TW" sz="1400" b="1" dirty="0">
              <a:latin typeface="Microsoft JhengHei" charset="-120"/>
              <a:ea typeface="Microsoft JhengHei" charset="-120"/>
              <a:cs typeface="Microsoft JhengHei" charset="-120"/>
            </a:endParaRPr>
          </a:p>
          <a:p>
            <a:pPr algn="ctr" eaLnBrk="1" hangingPunct="1"/>
            <a:r>
              <a:rPr lang="zh-TW" altLang="en-US" sz="1400" b="1" dirty="0">
                <a:latin typeface="Microsoft JhengHei" charset="-120"/>
                <a:ea typeface="Microsoft JhengHei" charset="-120"/>
                <a:cs typeface="Microsoft JhengHei" charset="-120"/>
              </a:rPr>
              <a:t>運動參與</a:t>
            </a:r>
          </a:p>
        </p:txBody>
      </p:sp>
      <p:sp>
        <p:nvSpPr>
          <p:cNvPr id="16" name="文字方塊 39"/>
          <p:cNvSpPr txBox="1">
            <a:spLocks noChangeArrowheads="1"/>
          </p:cNvSpPr>
          <p:nvPr/>
        </p:nvSpPr>
        <p:spPr bwMode="auto">
          <a:xfrm>
            <a:off x="3211174" y="2748731"/>
            <a:ext cx="1082348" cy="523220"/>
          </a:xfrm>
          <a:prstGeom prst="rect">
            <a:avLst/>
          </a:prstGeom>
          <a:noFill/>
          <a:ln w="9525">
            <a:noFill/>
            <a:miter lim="800000"/>
            <a:headEnd/>
            <a:tailEnd/>
          </a:ln>
        </p:spPr>
        <p:txBody>
          <a:bodyPr wrap="none">
            <a:spAutoFit/>
          </a:bodyPr>
          <a:lstStyle/>
          <a:p>
            <a:pPr algn="ctr" eaLnBrk="1" hangingPunct="1"/>
            <a:r>
              <a:rPr lang="zh-TW" altLang="en-US" sz="1400" b="1" dirty="0">
                <a:latin typeface="Microsoft JhengHei" charset="-120"/>
                <a:ea typeface="Microsoft JhengHei" charset="-120"/>
                <a:cs typeface="Microsoft JhengHei" charset="-120"/>
              </a:rPr>
              <a:t>生長、發展</a:t>
            </a:r>
            <a:endParaRPr lang="en-US" altLang="zh-TW" sz="1400" b="1" dirty="0">
              <a:latin typeface="Microsoft JhengHei" charset="-120"/>
              <a:ea typeface="Microsoft JhengHei" charset="-120"/>
              <a:cs typeface="Microsoft JhengHei" charset="-120"/>
            </a:endParaRPr>
          </a:p>
          <a:p>
            <a:pPr algn="ctr" eaLnBrk="1" hangingPunct="1"/>
            <a:r>
              <a:rPr lang="zh-TW" altLang="en-US" sz="1400" b="1" dirty="0">
                <a:latin typeface="Microsoft JhengHei" charset="-120"/>
                <a:ea typeface="Microsoft JhengHei" charset="-120"/>
                <a:cs typeface="Microsoft JhengHei" charset="-120"/>
              </a:rPr>
              <a:t>與體適能</a:t>
            </a:r>
          </a:p>
        </p:txBody>
      </p:sp>
      <p:sp>
        <p:nvSpPr>
          <p:cNvPr id="17" name="文字方塊 32"/>
          <p:cNvSpPr txBox="1">
            <a:spLocks noChangeArrowheads="1"/>
          </p:cNvSpPr>
          <p:nvPr/>
        </p:nvSpPr>
        <p:spPr bwMode="auto">
          <a:xfrm>
            <a:off x="5601441" y="3549628"/>
            <a:ext cx="902812" cy="523220"/>
          </a:xfrm>
          <a:prstGeom prst="rect">
            <a:avLst/>
          </a:prstGeom>
          <a:noFill/>
          <a:ln w="9525">
            <a:noFill/>
            <a:miter lim="800000"/>
            <a:headEnd/>
            <a:tailEnd/>
          </a:ln>
        </p:spPr>
        <p:txBody>
          <a:bodyPr wrap="none">
            <a:spAutoFit/>
          </a:bodyPr>
          <a:lstStyle/>
          <a:p>
            <a:pPr algn="ctr" eaLnBrk="1" hangingPunct="1"/>
            <a:r>
              <a:rPr lang="zh-TW" altLang="en-US" sz="1400" b="1" dirty="0">
                <a:latin typeface="Microsoft JhengHei" charset="-120"/>
                <a:ea typeface="Microsoft JhengHei" charset="-120"/>
                <a:cs typeface="Microsoft JhengHei" charset="-120"/>
              </a:rPr>
              <a:t>個人衛生</a:t>
            </a:r>
            <a:endParaRPr lang="en-US" altLang="zh-TW" sz="1400" b="1" dirty="0">
              <a:latin typeface="Microsoft JhengHei" charset="-120"/>
              <a:ea typeface="Microsoft JhengHei" charset="-120"/>
              <a:cs typeface="Microsoft JhengHei" charset="-120"/>
            </a:endParaRPr>
          </a:p>
          <a:p>
            <a:pPr algn="ctr" eaLnBrk="1" hangingPunct="1"/>
            <a:r>
              <a:rPr lang="zh-TW" altLang="en-US" sz="1400" b="1" dirty="0">
                <a:latin typeface="Microsoft JhengHei" charset="-120"/>
                <a:ea typeface="Microsoft JhengHei" charset="-120"/>
                <a:cs typeface="Microsoft JhengHei" charset="-120"/>
              </a:rPr>
              <a:t>與性教育</a:t>
            </a:r>
          </a:p>
        </p:txBody>
      </p:sp>
      <p:sp>
        <p:nvSpPr>
          <p:cNvPr id="18" name="文字方塊 33"/>
          <p:cNvSpPr txBox="1">
            <a:spLocks noChangeArrowheads="1"/>
          </p:cNvSpPr>
          <p:nvPr/>
        </p:nvSpPr>
        <p:spPr bwMode="auto">
          <a:xfrm>
            <a:off x="5401983" y="4360709"/>
            <a:ext cx="1082348" cy="523220"/>
          </a:xfrm>
          <a:prstGeom prst="rect">
            <a:avLst/>
          </a:prstGeom>
          <a:noFill/>
          <a:ln w="9525">
            <a:noFill/>
            <a:miter lim="800000"/>
            <a:headEnd/>
            <a:tailEnd/>
          </a:ln>
        </p:spPr>
        <p:txBody>
          <a:bodyPr wrap="none">
            <a:spAutoFit/>
          </a:bodyPr>
          <a:lstStyle/>
          <a:p>
            <a:pPr algn="ctr" eaLnBrk="1" hangingPunct="1"/>
            <a:r>
              <a:rPr lang="zh-TW" altLang="en-US" sz="1400" b="1" dirty="0">
                <a:latin typeface="Microsoft JhengHei" charset="-120"/>
                <a:ea typeface="Microsoft JhengHei" charset="-120"/>
                <a:cs typeface="Microsoft JhengHei" charset="-120"/>
              </a:rPr>
              <a:t>人、食物與</a:t>
            </a:r>
            <a:endParaRPr lang="en-US" altLang="zh-TW" sz="1400" b="1" dirty="0">
              <a:latin typeface="Microsoft JhengHei" charset="-120"/>
              <a:ea typeface="Microsoft JhengHei" charset="-120"/>
              <a:cs typeface="Microsoft JhengHei" charset="-120"/>
            </a:endParaRPr>
          </a:p>
          <a:p>
            <a:pPr algn="ctr" eaLnBrk="1" hangingPunct="1"/>
            <a:r>
              <a:rPr lang="zh-TW" altLang="en-US" sz="1400" b="1" dirty="0">
                <a:latin typeface="Microsoft JhengHei" charset="-120"/>
                <a:ea typeface="Microsoft JhengHei" charset="-120"/>
                <a:cs typeface="Microsoft JhengHei" charset="-120"/>
              </a:rPr>
              <a:t>健康消費</a:t>
            </a:r>
          </a:p>
        </p:txBody>
      </p:sp>
      <p:sp>
        <p:nvSpPr>
          <p:cNvPr id="19" name="文字方塊 34"/>
          <p:cNvSpPr txBox="1">
            <a:spLocks noChangeArrowheads="1"/>
          </p:cNvSpPr>
          <p:nvPr/>
        </p:nvSpPr>
        <p:spPr bwMode="auto">
          <a:xfrm>
            <a:off x="4653372" y="4975671"/>
            <a:ext cx="1082348" cy="523220"/>
          </a:xfrm>
          <a:prstGeom prst="rect">
            <a:avLst/>
          </a:prstGeom>
          <a:noFill/>
          <a:ln w="9525">
            <a:noFill/>
            <a:miter lim="800000"/>
            <a:headEnd/>
            <a:tailEnd/>
          </a:ln>
        </p:spPr>
        <p:txBody>
          <a:bodyPr wrap="none">
            <a:spAutoFit/>
          </a:bodyPr>
          <a:lstStyle/>
          <a:p>
            <a:pPr algn="ctr" eaLnBrk="1" hangingPunct="1"/>
            <a:r>
              <a:rPr lang="zh-TW" altLang="en-US" sz="1400" b="1" dirty="0">
                <a:latin typeface="Microsoft JhengHei" charset="-120"/>
                <a:ea typeface="Microsoft JhengHei" charset="-120"/>
                <a:cs typeface="Microsoft JhengHei" charset="-120"/>
              </a:rPr>
              <a:t>身心健康與</a:t>
            </a:r>
            <a:endParaRPr lang="en-US" altLang="zh-TW" sz="1400" b="1" dirty="0">
              <a:latin typeface="Microsoft JhengHei" charset="-120"/>
              <a:ea typeface="Microsoft JhengHei" charset="-120"/>
              <a:cs typeface="Microsoft JhengHei" charset="-120"/>
            </a:endParaRPr>
          </a:p>
          <a:p>
            <a:pPr algn="ctr" eaLnBrk="1" hangingPunct="1"/>
            <a:r>
              <a:rPr lang="zh-TW" altLang="en-US" sz="1400" b="1" dirty="0">
                <a:latin typeface="Microsoft JhengHei" charset="-120"/>
                <a:ea typeface="Microsoft JhengHei" charset="-120"/>
                <a:cs typeface="Microsoft JhengHei" charset="-120"/>
              </a:rPr>
              <a:t>疾病預防</a:t>
            </a:r>
          </a:p>
        </p:txBody>
      </p:sp>
      <p:sp>
        <p:nvSpPr>
          <p:cNvPr id="20" name="文字方塊 19"/>
          <p:cNvSpPr txBox="1"/>
          <p:nvPr/>
        </p:nvSpPr>
        <p:spPr bwMode="auto">
          <a:xfrm>
            <a:off x="2871614" y="3604298"/>
            <a:ext cx="902811" cy="523220"/>
          </a:xfrm>
          <a:prstGeom prst="rect">
            <a:avLst/>
          </a:prstGeom>
          <a:noFill/>
        </p:spPr>
        <p:txBody>
          <a:bodyPr wrap="none">
            <a:spAutoFit/>
          </a:bodyPr>
          <a:lstStyle/>
          <a:p>
            <a:pPr algn="ctr" eaLnBrk="1" hangingPunct="1">
              <a:defRPr/>
            </a:pPr>
            <a:r>
              <a:rPr lang="zh-TW" altLang="en-US" sz="1400" b="1" dirty="0" smtClean="0">
                <a:latin typeface="Microsoft JhengHei" charset="-120"/>
                <a:ea typeface="Microsoft JhengHei" charset="-120"/>
                <a:cs typeface="Microsoft JhengHei" charset="-120"/>
              </a:rPr>
              <a:t>表現</a:t>
            </a:r>
            <a:r>
              <a:rPr lang="zh-TW" altLang="en-US" sz="1400" b="1" dirty="0" smtClean="0">
                <a:solidFill>
                  <a:srgbClr val="FF0000"/>
                </a:solidFill>
                <a:latin typeface="Microsoft JhengHei" charset="-120"/>
                <a:ea typeface="Microsoft JhengHei" charset="-120"/>
                <a:cs typeface="Microsoft JhengHei" charset="-120"/>
              </a:rPr>
              <a:t>類</a:t>
            </a:r>
            <a:r>
              <a:rPr lang="zh-TW" altLang="en-US" sz="1400" b="1" dirty="0" smtClean="0">
                <a:latin typeface="Microsoft JhengHei" charset="-120"/>
                <a:ea typeface="Microsoft JhengHei" charset="-120"/>
                <a:cs typeface="Microsoft JhengHei" charset="-120"/>
              </a:rPr>
              <a:t>型</a:t>
            </a:r>
            <a:endParaRPr lang="en-US" altLang="zh-TW" sz="1400" b="1" dirty="0">
              <a:latin typeface="Microsoft JhengHei" charset="-120"/>
              <a:ea typeface="Microsoft JhengHei" charset="-120"/>
              <a:cs typeface="Microsoft JhengHei" charset="-120"/>
            </a:endParaRPr>
          </a:p>
          <a:p>
            <a:pPr algn="ctr" eaLnBrk="1" hangingPunct="1">
              <a:defRPr/>
            </a:pPr>
            <a:r>
              <a:rPr lang="zh-TW" altLang="en-US" sz="1400" b="1" dirty="0">
                <a:latin typeface="Microsoft JhengHei" charset="-120"/>
                <a:ea typeface="Microsoft JhengHei" charset="-120"/>
                <a:cs typeface="Microsoft JhengHei" charset="-120"/>
              </a:rPr>
              <a:t>運動</a:t>
            </a:r>
          </a:p>
        </p:txBody>
      </p:sp>
      <p:sp>
        <p:nvSpPr>
          <p:cNvPr id="21" name="文字方塊 20"/>
          <p:cNvSpPr txBox="1"/>
          <p:nvPr/>
        </p:nvSpPr>
        <p:spPr bwMode="auto">
          <a:xfrm>
            <a:off x="3054118" y="4314922"/>
            <a:ext cx="902811" cy="523220"/>
          </a:xfrm>
          <a:prstGeom prst="rect">
            <a:avLst/>
          </a:prstGeom>
          <a:noFill/>
        </p:spPr>
        <p:txBody>
          <a:bodyPr wrap="none">
            <a:spAutoFit/>
          </a:bodyPr>
          <a:lstStyle/>
          <a:p>
            <a:pPr algn="ctr" eaLnBrk="1" hangingPunct="1">
              <a:defRPr/>
            </a:pPr>
            <a:r>
              <a:rPr lang="zh-TW" altLang="en-US" sz="1400" b="1" dirty="0" smtClean="0">
                <a:latin typeface="Microsoft JhengHei" charset="-120"/>
                <a:ea typeface="Microsoft JhengHei" charset="-120"/>
                <a:cs typeface="Microsoft JhengHei" charset="-120"/>
              </a:rPr>
              <a:t>競爭</a:t>
            </a:r>
            <a:r>
              <a:rPr lang="zh-TW" altLang="en-US" sz="1400" b="1" dirty="0" smtClean="0">
                <a:solidFill>
                  <a:srgbClr val="FF0000"/>
                </a:solidFill>
                <a:latin typeface="Microsoft JhengHei" charset="-120"/>
                <a:ea typeface="Microsoft JhengHei" charset="-120"/>
                <a:cs typeface="Microsoft JhengHei" charset="-120"/>
              </a:rPr>
              <a:t>類</a:t>
            </a:r>
            <a:r>
              <a:rPr lang="zh-TW" altLang="en-US" sz="1400" b="1" dirty="0" smtClean="0">
                <a:latin typeface="Microsoft JhengHei" charset="-120"/>
                <a:ea typeface="Microsoft JhengHei" charset="-120"/>
                <a:cs typeface="Microsoft JhengHei" charset="-120"/>
              </a:rPr>
              <a:t>型</a:t>
            </a:r>
            <a:endParaRPr lang="en-US" altLang="zh-TW" sz="1400" b="1" dirty="0">
              <a:latin typeface="Microsoft JhengHei" charset="-120"/>
              <a:ea typeface="Microsoft JhengHei" charset="-120"/>
              <a:cs typeface="Microsoft JhengHei" charset="-120"/>
            </a:endParaRPr>
          </a:p>
          <a:p>
            <a:pPr algn="ctr" eaLnBrk="1" hangingPunct="1">
              <a:defRPr/>
            </a:pPr>
            <a:r>
              <a:rPr lang="zh-TW" altLang="en-US" sz="1400" b="1" dirty="0">
                <a:latin typeface="Microsoft JhengHei" charset="-120"/>
                <a:ea typeface="Microsoft JhengHei" charset="-120"/>
                <a:cs typeface="Microsoft JhengHei" charset="-120"/>
              </a:rPr>
              <a:t>運動</a:t>
            </a:r>
          </a:p>
        </p:txBody>
      </p:sp>
      <p:sp>
        <p:nvSpPr>
          <p:cNvPr id="22" name="文字方塊 21"/>
          <p:cNvSpPr txBox="1"/>
          <p:nvPr/>
        </p:nvSpPr>
        <p:spPr bwMode="auto">
          <a:xfrm>
            <a:off x="3772611" y="4944247"/>
            <a:ext cx="902811" cy="523220"/>
          </a:xfrm>
          <a:prstGeom prst="rect">
            <a:avLst/>
          </a:prstGeom>
          <a:noFill/>
        </p:spPr>
        <p:txBody>
          <a:bodyPr wrap="none">
            <a:spAutoFit/>
          </a:bodyPr>
          <a:lstStyle/>
          <a:p>
            <a:pPr algn="ctr" eaLnBrk="1" hangingPunct="1">
              <a:defRPr/>
            </a:pPr>
            <a:r>
              <a:rPr lang="zh-TW" altLang="en-US" sz="1400" b="1" dirty="0" smtClean="0">
                <a:latin typeface="Microsoft JhengHei" charset="-120"/>
                <a:ea typeface="Microsoft JhengHei" charset="-120"/>
                <a:cs typeface="Microsoft JhengHei" charset="-120"/>
              </a:rPr>
              <a:t>挑戰</a:t>
            </a:r>
            <a:r>
              <a:rPr lang="zh-TW" altLang="en-US" sz="1400" b="1" dirty="0" smtClean="0">
                <a:solidFill>
                  <a:srgbClr val="FF0000"/>
                </a:solidFill>
                <a:latin typeface="Microsoft JhengHei" charset="-120"/>
                <a:ea typeface="Microsoft JhengHei" charset="-120"/>
                <a:cs typeface="Microsoft JhengHei" charset="-120"/>
              </a:rPr>
              <a:t>類</a:t>
            </a:r>
            <a:r>
              <a:rPr lang="zh-TW" altLang="en-US" sz="1400" b="1" dirty="0" smtClean="0">
                <a:latin typeface="Microsoft JhengHei" charset="-120"/>
                <a:ea typeface="Microsoft JhengHei" charset="-120"/>
                <a:cs typeface="Microsoft JhengHei" charset="-120"/>
              </a:rPr>
              <a:t>型</a:t>
            </a:r>
            <a:endParaRPr lang="en-US" altLang="zh-TW" sz="1400" b="1" dirty="0">
              <a:latin typeface="Microsoft JhengHei" charset="-120"/>
              <a:ea typeface="Microsoft JhengHei" charset="-120"/>
              <a:cs typeface="Microsoft JhengHei" charset="-120"/>
            </a:endParaRPr>
          </a:p>
          <a:p>
            <a:pPr algn="ctr" eaLnBrk="1" hangingPunct="1">
              <a:defRPr/>
            </a:pPr>
            <a:r>
              <a:rPr lang="zh-TW" altLang="en-US" sz="1400" b="1" dirty="0" smtClean="0">
                <a:latin typeface="Microsoft JhengHei" charset="-120"/>
                <a:ea typeface="Microsoft JhengHei" charset="-120"/>
                <a:cs typeface="Microsoft JhengHei" charset="-120"/>
              </a:rPr>
              <a:t>運動</a:t>
            </a:r>
            <a:endParaRPr lang="en-US" altLang="zh-TW" sz="1400" b="1" dirty="0">
              <a:latin typeface="Microsoft JhengHei" charset="-120"/>
              <a:ea typeface="Microsoft JhengHei" charset="-120"/>
              <a:cs typeface="Microsoft JhengHei" charset="-120"/>
            </a:endParaRPr>
          </a:p>
        </p:txBody>
      </p:sp>
      <p:sp>
        <p:nvSpPr>
          <p:cNvPr id="5" name="矩形 4"/>
          <p:cNvSpPr/>
          <p:nvPr/>
        </p:nvSpPr>
        <p:spPr>
          <a:xfrm>
            <a:off x="3240048" y="3318666"/>
            <a:ext cx="255198" cy="400110"/>
          </a:xfrm>
          <a:prstGeom prst="rect">
            <a:avLst/>
          </a:prstGeom>
        </p:spPr>
        <p:txBody>
          <a:bodyPr wrap="none">
            <a:spAutoFit/>
          </a:bodyPr>
          <a:lstStyle/>
          <a:p>
            <a:r>
              <a:rPr lang="en-US" altLang="zh-TW" sz="2000" dirty="0" smtClean="0">
                <a:solidFill>
                  <a:srgbClr val="E71255"/>
                </a:solidFill>
              </a:rPr>
              <a:t>I</a:t>
            </a:r>
            <a:endParaRPr lang="zh-TW" altLang="en-US" sz="2000" dirty="0">
              <a:solidFill>
                <a:srgbClr val="E71255"/>
              </a:solidFill>
            </a:endParaRPr>
          </a:p>
        </p:txBody>
      </p:sp>
      <p:sp>
        <p:nvSpPr>
          <p:cNvPr id="37" name="矩形 36"/>
          <p:cNvSpPr/>
          <p:nvPr/>
        </p:nvSpPr>
        <p:spPr>
          <a:xfrm>
            <a:off x="3360705" y="4758461"/>
            <a:ext cx="370614" cy="400110"/>
          </a:xfrm>
          <a:prstGeom prst="rect">
            <a:avLst/>
          </a:prstGeom>
        </p:spPr>
        <p:txBody>
          <a:bodyPr wrap="none">
            <a:spAutoFit/>
          </a:bodyPr>
          <a:lstStyle/>
          <a:p>
            <a:r>
              <a:rPr lang="en-US" altLang="zh-TW" sz="2000" dirty="0" smtClean="0">
                <a:solidFill>
                  <a:srgbClr val="E71255"/>
                </a:solidFill>
              </a:rPr>
              <a:t>H</a:t>
            </a:r>
            <a:endParaRPr lang="zh-TW" altLang="en-US" sz="2000" dirty="0">
              <a:solidFill>
                <a:srgbClr val="E71255"/>
              </a:solidFill>
            </a:endParaRPr>
          </a:p>
        </p:txBody>
      </p:sp>
      <p:sp>
        <p:nvSpPr>
          <p:cNvPr id="38" name="矩形 37"/>
          <p:cNvSpPr/>
          <p:nvPr/>
        </p:nvSpPr>
        <p:spPr>
          <a:xfrm>
            <a:off x="4073450" y="5331980"/>
            <a:ext cx="383438" cy="400110"/>
          </a:xfrm>
          <a:prstGeom prst="rect">
            <a:avLst/>
          </a:prstGeom>
        </p:spPr>
        <p:txBody>
          <a:bodyPr wrap="none">
            <a:spAutoFit/>
          </a:bodyPr>
          <a:lstStyle/>
          <a:p>
            <a:r>
              <a:rPr lang="en-US" altLang="zh-TW" sz="2000" dirty="0" smtClean="0">
                <a:solidFill>
                  <a:srgbClr val="E71255"/>
                </a:solidFill>
              </a:rPr>
              <a:t>G</a:t>
            </a:r>
            <a:endParaRPr lang="zh-TW" altLang="en-US" sz="2000" dirty="0">
              <a:solidFill>
                <a:srgbClr val="E71255"/>
              </a:solidFill>
            </a:endParaRPr>
          </a:p>
        </p:txBody>
      </p:sp>
      <p:sp>
        <p:nvSpPr>
          <p:cNvPr id="39" name="矩形 38"/>
          <p:cNvSpPr/>
          <p:nvPr/>
        </p:nvSpPr>
        <p:spPr>
          <a:xfrm>
            <a:off x="5749803" y="4758461"/>
            <a:ext cx="356188" cy="400110"/>
          </a:xfrm>
          <a:prstGeom prst="rect">
            <a:avLst/>
          </a:prstGeom>
        </p:spPr>
        <p:txBody>
          <a:bodyPr wrap="none">
            <a:spAutoFit/>
          </a:bodyPr>
          <a:lstStyle/>
          <a:p>
            <a:r>
              <a:rPr lang="en-US" altLang="zh-TW" sz="2000" dirty="0" smtClean="0">
                <a:solidFill>
                  <a:srgbClr val="0070C0"/>
                </a:solidFill>
              </a:rPr>
              <a:t>E</a:t>
            </a:r>
            <a:endParaRPr lang="zh-TW" altLang="en-US" sz="2000" dirty="0">
              <a:solidFill>
                <a:srgbClr val="0070C0"/>
              </a:solidFill>
            </a:endParaRPr>
          </a:p>
        </p:txBody>
      </p:sp>
      <p:sp>
        <p:nvSpPr>
          <p:cNvPr id="43" name="矩形 42"/>
          <p:cNvSpPr/>
          <p:nvPr/>
        </p:nvSpPr>
        <p:spPr>
          <a:xfrm>
            <a:off x="4991272" y="5355944"/>
            <a:ext cx="341760" cy="400110"/>
          </a:xfrm>
          <a:prstGeom prst="rect">
            <a:avLst/>
          </a:prstGeom>
        </p:spPr>
        <p:txBody>
          <a:bodyPr wrap="none">
            <a:spAutoFit/>
          </a:bodyPr>
          <a:lstStyle/>
          <a:p>
            <a:r>
              <a:rPr lang="en-US" altLang="zh-TW" sz="2000" dirty="0" smtClean="0">
                <a:solidFill>
                  <a:srgbClr val="0070C0"/>
                </a:solidFill>
              </a:rPr>
              <a:t>F</a:t>
            </a:r>
            <a:endParaRPr lang="zh-TW" altLang="en-US" sz="2000" dirty="0">
              <a:solidFill>
                <a:srgbClr val="0070C0"/>
              </a:solidFill>
            </a:endParaRPr>
          </a:p>
        </p:txBody>
      </p:sp>
      <p:sp>
        <p:nvSpPr>
          <p:cNvPr id="44" name="矩形 43"/>
          <p:cNvSpPr/>
          <p:nvPr/>
        </p:nvSpPr>
        <p:spPr>
          <a:xfrm>
            <a:off x="5908028" y="3271171"/>
            <a:ext cx="370614" cy="400110"/>
          </a:xfrm>
          <a:prstGeom prst="rect">
            <a:avLst/>
          </a:prstGeom>
        </p:spPr>
        <p:txBody>
          <a:bodyPr wrap="none">
            <a:spAutoFit/>
          </a:bodyPr>
          <a:lstStyle/>
          <a:p>
            <a:r>
              <a:rPr lang="en-US" altLang="zh-TW" sz="2000" dirty="0">
                <a:solidFill>
                  <a:srgbClr val="0070C0"/>
                </a:solidFill>
              </a:rPr>
              <a:t>D</a:t>
            </a:r>
            <a:endParaRPr lang="zh-TW" altLang="en-US" sz="2000" dirty="0">
              <a:solidFill>
                <a:srgbClr val="0070C0"/>
              </a:solidFill>
            </a:endParaRPr>
          </a:p>
        </p:txBody>
      </p:sp>
      <p:sp>
        <p:nvSpPr>
          <p:cNvPr id="45" name="矩形 44"/>
          <p:cNvSpPr/>
          <p:nvPr/>
        </p:nvSpPr>
        <p:spPr>
          <a:xfrm>
            <a:off x="3664190" y="2400347"/>
            <a:ext cx="356188" cy="400110"/>
          </a:xfrm>
          <a:prstGeom prst="rect">
            <a:avLst/>
          </a:prstGeom>
        </p:spPr>
        <p:txBody>
          <a:bodyPr wrap="none">
            <a:spAutoFit/>
          </a:bodyPr>
          <a:lstStyle/>
          <a:p>
            <a:r>
              <a:rPr lang="en-US" altLang="zh-TW" sz="2000" dirty="0" smtClean="0">
                <a:solidFill>
                  <a:schemeClr val="accent6">
                    <a:lumMod val="75000"/>
                  </a:schemeClr>
                </a:solidFill>
              </a:rPr>
              <a:t>A</a:t>
            </a:r>
            <a:endParaRPr lang="zh-TW" altLang="en-US" sz="2000" dirty="0">
              <a:solidFill>
                <a:schemeClr val="accent6">
                  <a:lumMod val="75000"/>
                </a:schemeClr>
              </a:solidFill>
            </a:endParaRPr>
          </a:p>
        </p:txBody>
      </p:sp>
      <p:sp>
        <p:nvSpPr>
          <p:cNvPr id="46" name="矩形 45"/>
          <p:cNvSpPr/>
          <p:nvPr/>
        </p:nvSpPr>
        <p:spPr>
          <a:xfrm>
            <a:off x="4558813" y="2721735"/>
            <a:ext cx="356188" cy="400110"/>
          </a:xfrm>
          <a:prstGeom prst="rect">
            <a:avLst/>
          </a:prstGeom>
        </p:spPr>
        <p:txBody>
          <a:bodyPr wrap="none">
            <a:spAutoFit/>
          </a:bodyPr>
          <a:lstStyle/>
          <a:p>
            <a:r>
              <a:rPr lang="en-US" altLang="zh-TW" sz="2000" dirty="0" smtClean="0">
                <a:solidFill>
                  <a:schemeClr val="accent6">
                    <a:lumMod val="75000"/>
                  </a:schemeClr>
                </a:solidFill>
              </a:rPr>
              <a:t>B</a:t>
            </a:r>
            <a:endParaRPr lang="zh-TW" altLang="en-US" sz="2000" dirty="0">
              <a:solidFill>
                <a:schemeClr val="accent6">
                  <a:lumMod val="75000"/>
                </a:schemeClr>
              </a:solidFill>
            </a:endParaRPr>
          </a:p>
        </p:txBody>
      </p:sp>
      <p:sp>
        <p:nvSpPr>
          <p:cNvPr id="47" name="矩形 46"/>
          <p:cNvSpPr/>
          <p:nvPr/>
        </p:nvSpPr>
        <p:spPr>
          <a:xfrm>
            <a:off x="5437252" y="2397097"/>
            <a:ext cx="370614" cy="400110"/>
          </a:xfrm>
          <a:prstGeom prst="rect">
            <a:avLst/>
          </a:prstGeom>
        </p:spPr>
        <p:txBody>
          <a:bodyPr wrap="none">
            <a:spAutoFit/>
          </a:bodyPr>
          <a:lstStyle/>
          <a:p>
            <a:r>
              <a:rPr lang="en-US" altLang="zh-TW" sz="2000" dirty="0">
                <a:solidFill>
                  <a:schemeClr val="accent6">
                    <a:lumMod val="75000"/>
                  </a:schemeClr>
                </a:solidFill>
              </a:rPr>
              <a:t>C</a:t>
            </a:r>
            <a:endParaRPr lang="zh-TW" altLang="en-US" sz="2000" dirty="0">
              <a:solidFill>
                <a:schemeClr val="accent6">
                  <a:lumMod val="75000"/>
                </a:schemeClr>
              </a:solidFill>
            </a:endParaRPr>
          </a:p>
        </p:txBody>
      </p:sp>
      <p:pic>
        <p:nvPicPr>
          <p:cNvPr id="35" name="圖片 34"/>
          <p:cNvPicPr>
            <a:picLocks noChangeAspect="1"/>
          </p:cNvPicPr>
          <p:nvPr/>
        </p:nvPicPr>
        <p:blipFill>
          <a:blip r:embed="rId4"/>
          <a:stretch>
            <a:fillRect/>
          </a:stretch>
        </p:blipFill>
        <p:spPr>
          <a:xfrm>
            <a:off x="3800705" y="2970464"/>
            <a:ext cx="1971450" cy="2093145"/>
          </a:xfrm>
          <a:prstGeom prst="rect">
            <a:avLst/>
          </a:prstGeom>
        </p:spPr>
      </p:pic>
      <p:sp>
        <p:nvSpPr>
          <p:cNvPr id="36" name="標題 1"/>
          <p:cNvSpPr txBox="1">
            <a:spLocks/>
          </p:cNvSpPr>
          <p:nvPr/>
        </p:nvSpPr>
        <p:spPr>
          <a:xfrm>
            <a:off x="374847" y="114923"/>
            <a:ext cx="6033864" cy="706090"/>
          </a:xfrm>
          <a:prstGeom prst="rect">
            <a:avLst/>
          </a:prstGeom>
        </p:spPr>
        <p:txBody>
          <a:bodyPr bIns="91440" anchor="ctr" anchorCtr="0">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zh-TW" altLang="en-US" sz="4400" b="1" i="0" u="none" strike="noStrike" kern="1200" cap="none" spc="0" normalizeH="0" baseline="0" noProof="0" dirty="0" smtClean="0">
                <a:ln>
                  <a:noFill/>
                </a:ln>
                <a:solidFill>
                  <a:srgbClr val="098E40"/>
                </a:solidFill>
                <a:effectLst/>
                <a:uLnTx/>
                <a:uFillTx/>
                <a:latin typeface="微軟正黑體" panose="020B0604030504040204" pitchFamily="34" charset="-120"/>
                <a:ea typeface="微軟正黑體" panose="020B0604030504040204" pitchFamily="34" charset="-120"/>
                <a:cs typeface="+mj-cs"/>
              </a:rPr>
              <a:t>學習內容</a:t>
            </a:r>
            <a:r>
              <a:rPr kumimoji="0" lang="zh-TW" altLang="en-US" sz="280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j-cs"/>
              </a:rPr>
              <a:t>架構圖</a:t>
            </a:r>
            <a:endParaRPr kumimoji="0" lang="zh-TW" altLang="en-US" sz="3600"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j-cs"/>
            </a:endParaRPr>
          </a:p>
        </p:txBody>
      </p:sp>
      <p:sp>
        <p:nvSpPr>
          <p:cNvPr id="40" name="文字方塊 196"/>
          <p:cNvSpPr txBox="1">
            <a:spLocks noChangeArrowheads="1"/>
          </p:cNvSpPr>
          <p:nvPr/>
        </p:nvSpPr>
        <p:spPr bwMode="auto">
          <a:xfrm>
            <a:off x="230615" y="813844"/>
            <a:ext cx="3631763" cy="523220"/>
          </a:xfrm>
          <a:prstGeom prst="rect">
            <a:avLst/>
          </a:prstGeom>
          <a:noFill/>
          <a:ln w="9525">
            <a:noFill/>
            <a:miter lim="800000"/>
            <a:headEnd/>
            <a:tailEnd/>
          </a:ln>
        </p:spPr>
        <p:txBody>
          <a:bodyPr vert="horz" wrap="square">
            <a:spAutoFit/>
          </a:bodyPr>
          <a:lstStyle/>
          <a:p>
            <a:pPr algn="ctr"/>
            <a:r>
              <a:rPr kumimoji="0" lang="en-US" altLang="zh-TW" sz="2800" b="1" dirty="0" smtClean="0">
                <a:latin typeface="微軟正黑體" panose="020B0604030504040204" pitchFamily="34" charset="-120"/>
                <a:ea typeface="微軟正黑體" panose="020B0604030504040204" pitchFamily="34" charset="-120"/>
                <a:sym typeface="Wingdings" panose="05000000000000000000" pitchFamily="2" charset="2"/>
              </a:rPr>
              <a:t></a:t>
            </a:r>
            <a:r>
              <a:rPr kumimoji="0" lang="zh-TW" altLang="en-US" sz="2800" b="1" dirty="0" smtClean="0">
                <a:solidFill>
                  <a:srgbClr val="0070C0"/>
                </a:solidFill>
                <a:latin typeface="微軟正黑體" panose="020B0604030504040204" pitchFamily="34" charset="-120"/>
                <a:ea typeface="微軟正黑體" panose="020B0604030504040204" pitchFamily="34" charset="-120"/>
              </a:rPr>
              <a:t>健康</a:t>
            </a:r>
            <a:r>
              <a:rPr kumimoji="0" lang="zh-TW" altLang="en-US" sz="2800" b="1" dirty="0" smtClean="0">
                <a:solidFill>
                  <a:srgbClr val="E71255"/>
                </a:solidFill>
                <a:latin typeface="微軟正黑體" panose="020B0604030504040204" pitchFamily="34" charset="-120"/>
                <a:ea typeface="微軟正黑體" panose="020B0604030504040204" pitchFamily="34" charset="-120"/>
              </a:rPr>
              <a:t>體育</a:t>
            </a:r>
            <a:r>
              <a:rPr kumimoji="0" lang="zh-TW" altLang="en-US" sz="2800" b="1" dirty="0" smtClean="0">
                <a:latin typeface="微軟正黑體" panose="020B0604030504040204" pitchFamily="34" charset="-120"/>
                <a:ea typeface="微軟正黑體" panose="020B0604030504040204" pitchFamily="34" charset="-120"/>
              </a:rPr>
              <a:t>互相融合</a:t>
            </a:r>
            <a:endParaRPr lang="zh-TW" altLang="en-US" sz="2800" b="1" dirty="0">
              <a:latin typeface="微軟正黑體" panose="020B0604030504040204" pitchFamily="34" charset="-120"/>
              <a:ea typeface="微軟正黑體" panose="020B0604030504040204" pitchFamily="34" charset="-120"/>
            </a:endParaRPr>
          </a:p>
        </p:txBody>
      </p:sp>
      <p:sp>
        <p:nvSpPr>
          <p:cNvPr id="41" name="文字方塊 40"/>
          <p:cNvSpPr txBox="1"/>
          <p:nvPr/>
        </p:nvSpPr>
        <p:spPr>
          <a:xfrm>
            <a:off x="154294" y="3277433"/>
            <a:ext cx="1467068" cy="1015663"/>
          </a:xfrm>
          <a:prstGeom prst="rect">
            <a:avLst/>
          </a:prstGeom>
          <a:ln w="19050">
            <a:solidFill>
              <a:srgbClr val="E71255"/>
            </a:solidFill>
            <a:prstDash val="sysDot"/>
          </a:ln>
        </p:spPr>
        <p:style>
          <a:lnRef idx="2">
            <a:schemeClr val="accent1"/>
          </a:lnRef>
          <a:fillRef idx="1">
            <a:schemeClr val="lt1"/>
          </a:fillRef>
          <a:effectRef idx="0">
            <a:schemeClr val="accent1"/>
          </a:effectRef>
          <a:fontRef idx="minor">
            <a:schemeClr val="dk1"/>
          </a:fontRef>
        </p:style>
        <p:txBody>
          <a:bodyPr wrap="none" rtlCol="0">
            <a:spAutoFit/>
          </a:bodyPr>
          <a:lstStyle/>
          <a:p>
            <a:pPr lvl="0"/>
            <a:r>
              <a:rPr lang="en-US" altLang="zh-TW" sz="2000" b="1" dirty="0" err="1">
                <a:solidFill>
                  <a:srgbClr val="E71255"/>
                </a:solidFill>
                <a:latin typeface="標楷體" panose="03000509000000000000" pitchFamily="65" charset="-120"/>
                <a:ea typeface="標楷體" panose="03000509000000000000" pitchFamily="65" charset="-120"/>
                <a:cs typeface="Microsoft JhengHei" charset="-120"/>
              </a:rPr>
              <a:t>Ia</a:t>
            </a:r>
            <a:r>
              <a:rPr lang="zh-TW" altLang="en-US" sz="2000" b="1" dirty="0">
                <a:solidFill>
                  <a:srgbClr val="E71255"/>
                </a:solidFill>
                <a:latin typeface="標楷體" panose="03000509000000000000" pitchFamily="65" charset="-120"/>
                <a:ea typeface="標楷體" panose="03000509000000000000" pitchFamily="65" charset="-120"/>
                <a:cs typeface="Microsoft JhengHei" charset="-120"/>
              </a:rPr>
              <a:t>體操</a:t>
            </a:r>
          </a:p>
          <a:p>
            <a:pPr lvl="0"/>
            <a:r>
              <a:rPr lang="en-US" altLang="zh-TW" sz="2000" b="1" dirty="0" err="1">
                <a:solidFill>
                  <a:srgbClr val="E71255"/>
                </a:solidFill>
                <a:latin typeface="標楷體" panose="03000509000000000000" pitchFamily="65" charset="-120"/>
                <a:ea typeface="標楷體" panose="03000509000000000000" pitchFamily="65" charset="-120"/>
                <a:cs typeface="Microsoft JhengHei" charset="-120"/>
              </a:rPr>
              <a:t>Ib</a:t>
            </a:r>
            <a:r>
              <a:rPr lang="zh-TW" altLang="en-US" sz="2000" b="1" dirty="0">
                <a:solidFill>
                  <a:srgbClr val="E71255"/>
                </a:solidFill>
                <a:latin typeface="標楷體" panose="03000509000000000000" pitchFamily="65" charset="-120"/>
                <a:ea typeface="標楷體" panose="03000509000000000000" pitchFamily="65" charset="-120"/>
                <a:cs typeface="Microsoft JhengHei" charset="-120"/>
              </a:rPr>
              <a:t>舞蹈</a:t>
            </a:r>
          </a:p>
          <a:p>
            <a:pPr lvl="0"/>
            <a:r>
              <a:rPr lang="en-US" altLang="zh-TW" sz="2000" b="1" dirty="0" err="1">
                <a:solidFill>
                  <a:srgbClr val="E71255"/>
                </a:solidFill>
                <a:latin typeface="標楷體" panose="03000509000000000000" pitchFamily="65" charset="-120"/>
                <a:ea typeface="標楷體" panose="03000509000000000000" pitchFamily="65" charset="-120"/>
                <a:cs typeface="Microsoft JhengHei" charset="-120"/>
              </a:rPr>
              <a:t>Ic</a:t>
            </a:r>
            <a:r>
              <a:rPr lang="zh-TW" altLang="en-US" sz="2000" b="1" dirty="0" smtClean="0">
                <a:solidFill>
                  <a:srgbClr val="E71255"/>
                </a:solidFill>
                <a:latin typeface="標楷體" panose="03000509000000000000" pitchFamily="65" charset="-120"/>
                <a:ea typeface="標楷體" panose="03000509000000000000" pitchFamily="65" charset="-120"/>
                <a:cs typeface="Microsoft JhengHei" charset="-120"/>
              </a:rPr>
              <a:t>民俗運動</a:t>
            </a:r>
            <a:endParaRPr lang="zh-TW" altLang="en-US" sz="2000" b="1" dirty="0">
              <a:solidFill>
                <a:srgbClr val="E71255"/>
              </a:solidFill>
              <a:latin typeface="標楷體" panose="03000509000000000000" pitchFamily="65" charset="-120"/>
              <a:ea typeface="標楷體" panose="03000509000000000000" pitchFamily="65" charset="-120"/>
              <a:cs typeface="Microsoft JhengHei" charset="-120"/>
            </a:endParaRPr>
          </a:p>
        </p:txBody>
      </p:sp>
      <p:sp>
        <p:nvSpPr>
          <p:cNvPr id="48" name="文字方塊 47"/>
          <p:cNvSpPr txBox="1"/>
          <p:nvPr/>
        </p:nvSpPr>
        <p:spPr>
          <a:xfrm>
            <a:off x="154294" y="5752480"/>
            <a:ext cx="954107" cy="707886"/>
          </a:xfrm>
          <a:prstGeom prst="rect">
            <a:avLst/>
          </a:prstGeom>
          <a:ln w="19050">
            <a:solidFill>
              <a:srgbClr val="E71255"/>
            </a:solidFill>
            <a:prstDash val="sysDot"/>
          </a:ln>
        </p:spPr>
        <p:style>
          <a:lnRef idx="2">
            <a:schemeClr val="accent1"/>
          </a:lnRef>
          <a:fillRef idx="1">
            <a:schemeClr val="lt1"/>
          </a:fillRef>
          <a:effectRef idx="0">
            <a:schemeClr val="accent1"/>
          </a:effectRef>
          <a:fontRef idx="minor">
            <a:schemeClr val="dk1"/>
          </a:fontRef>
        </p:style>
        <p:txBody>
          <a:bodyPr wrap="none" rtlCol="0">
            <a:spAutoFit/>
          </a:bodyPr>
          <a:lstStyle/>
          <a:p>
            <a:pPr lvl="0"/>
            <a:r>
              <a:rPr lang="en-US" altLang="zh-TW" sz="2000" b="1" dirty="0">
                <a:solidFill>
                  <a:srgbClr val="E71255"/>
                </a:solidFill>
                <a:latin typeface="標楷體" panose="03000509000000000000" pitchFamily="65" charset="-120"/>
                <a:ea typeface="標楷體" panose="03000509000000000000" pitchFamily="65" charset="-120"/>
                <a:cs typeface="Microsoft JhengHei" charset="-120"/>
              </a:rPr>
              <a:t>Ga</a:t>
            </a:r>
            <a:r>
              <a:rPr lang="zh-TW" altLang="en-US" sz="2000" b="1" dirty="0">
                <a:solidFill>
                  <a:srgbClr val="E71255"/>
                </a:solidFill>
                <a:latin typeface="標楷體" panose="03000509000000000000" pitchFamily="65" charset="-120"/>
                <a:ea typeface="標楷體" panose="03000509000000000000" pitchFamily="65" charset="-120"/>
                <a:cs typeface="Microsoft JhengHei" charset="-120"/>
              </a:rPr>
              <a:t>田徑</a:t>
            </a:r>
          </a:p>
          <a:p>
            <a:pPr lvl="0"/>
            <a:r>
              <a:rPr lang="en-US" altLang="zh-TW" sz="2000" b="1" dirty="0">
                <a:solidFill>
                  <a:srgbClr val="E71255"/>
                </a:solidFill>
                <a:latin typeface="標楷體" panose="03000509000000000000" pitchFamily="65" charset="-120"/>
                <a:ea typeface="標楷體" panose="03000509000000000000" pitchFamily="65" charset="-120"/>
                <a:cs typeface="Microsoft JhengHei" charset="-120"/>
              </a:rPr>
              <a:t>Gb</a:t>
            </a:r>
            <a:r>
              <a:rPr lang="zh-TW" altLang="en-US" sz="2000" b="1" dirty="0">
                <a:solidFill>
                  <a:srgbClr val="E71255"/>
                </a:solidFill>
                <a:latin typeface="標楷體" panose="03000509000000000000" pitchFamily="65" charset="-120"/>
                <a:ea typeface="標楷體" panose="03000509000000000000" pitchFamily="65" charset="-120"/>
                <a:cs typeface="Microsoft JhengHei" charset="-120"/>
              </a:rPr>
              <a:t>游泳</a:t>
            </a:r>
          </a:p>
        </p:txBody>
      </p:sp>
      <p:sp>
        <p:nvSpPr>
          <p:cNvPr id="49" name="文字方塊 48"/>
          <p:cNvSpPr txBox="1"/>
          <p:nvPr/>
        </p:nvSpPr>
        <p:spPr>
          <a:xfrm>
            <a:off x="6790831" y="4621728"/>
            <a:ext cx="1503938" cy="707886"/>
          </a:xfrm>
          <a:prstGeom prst="rect">
            <a:avLst/>
          </a:prstGeom>
          <a:ln w="19050">
            <a:solidFill>
              <a:srgbClr val="0070C0"/>
            </a:solidFill>
            <a:prstDash val="sysDot"/>
          </a:ln>
        </p:spPr>
        <p:style>
          <a:lnRef idx="2">
            <a:schemeClr val="accent6"/>
          </a:lnRef>
          <a:fillRef idx="1">
            <a:schemeClr val="lt1"/>
          </a:fillRef>
          <a:effectRef idx="0">
            <a:schemeClr val="accent6"/>
          </a:effectRef>
          <a:fontRef idx="minor">
            <a:schemeClr val="dk1"/>
          </a:fontRef>
        </p:style>
        <p:txBody>
          <a:bodyPr wrap="none" rtlCol="0">
            <a:spAutoFit/>
          </a:bodyPr>
          <a:lstStyle/>
          <a:p>
            <a:pPr lvl="0"/>
            <a:r>
              <a:rPr lang="en-US" altLang="zh-TW" sz="2000" dirty="0" err="1">
                <a:solidFill>
                  <a:srgbClr val="0070C0"/>
                </a:solidFill>
                <a:latin typeface="Microsoft JhengHei" charset="-120"/>
                <a:ea typeface="Microsoft JhengHei" charset="-120"/>
                <a:cs typeface="Microsoft JhengHei" charset="-120"/>
              </a:rPr>
              <a:t>Ea</a:t>
            </a:r>
            <a:r>
              <a:rPr lang="zh-TW" altLang="en-US" sz="2000" dirty="0">
                <a:solidFill>
                  <a:srgbClr val="0070C0"/>
                </a:solidFill>
                <a:latin typeface="Microsoft JhengHei" charset="-120"/>
                <a:ea typeface="Microsoft JhengHei" charset="-120"/>
                <a:cs typeface="Microsoft JhengHei" charset="-120"/>
              </a:rPr>
              <a:t>人與食物</a:t>
            </a:r>
          </a:p>
          <a:p>
            <a:pPr lvl="0"/>
            <a:r>
              <a:rPr lang="en-US" altLang="zh-TW" sz="2000" dirty="0" err="1">
                <a:solidFill>
                  <a:srgbClr val="0070C0"/>
                </a:solidFill>
                <a:latin typeface="Microsoft JhengHei" charset="-120"/>
                <a:ea typeface="Microsoft JhengHei" charset="-120"/>
                <a:cs typeface="Microsoft JhengHei" charset="-120"/>
              </a:rPr>
              <a:t>Eb</a:t>
            </a:r>
            <a:r>
              <a:rPr lang="zh-TW" altLang="en-US" sz="2000" dirty="0">
                <a:solidFill>
                  <a:srgbClr val="0070C0"/>
                </a:solidFill>
                <a:latin typeface="Microsoft JhengHei" charset="-120"/>
                <a:ea typeface="Microsoft JhengHei" charset="-120"/>
                <a:cs typeface="Microsoft JhengHei" charset="-120"/>
              </a:rPr>
              <a:t>健康消費</a:t>
            </a:r>
          </a:p>
        </p:txBody>
      </p:sp>
      <p:sp>
        <p:nvSpPr>
          <p:cNvPr id="50" name="文字方塊 49"/>
          <p:cNvSpPr txBox="1"/>
          <p:nvPr/>
        </p:nvSpPr>
        <p:spPr>
          <a:xfrm>
            <a:off x="6316342" y="5733256"/>
            <a:ext cx="2789546" cy="707886"/>
          </a:xfrm>
          <a:prstGeom prst="rect">
            <a:avLst/>
          </a:prstGeom>
          <a:ln w="19050">
            <a:solidFill>
              <a:srgbClr val="0070C0"/>
            </a:solidFill>
            <a:prstDash val="sysDot"/>
          </a:ln>
        </p:spPr>
        <p:style>
          <a:lnRef idx="2">
            <a:schemeClr val="accent6"/>
          </a:lnRef>
          <a:fillRef idx="1">
            <a:schemeClr val="lt1"/>
          </a:fillRef>
          <a:effectRef idx="0">
            <a:schemeClr val="accent6"/>
          </a:effectRef>
          <a:fontRef idx="minor">
            <a:schemeClr val="dk1"/>
          </a:fontRef>
        </p:style>
        <p:txBody>
          <a:bodyPr wrap="none" rtlCol="0">
            <a:spAutoFit/>
          </a:bodyPr>
          <a:lstStyle/>
          <a:p>
            <a:pPr lvl="0"/>
            <a:r>
              <a:rPr lang="en-US" altLang="zh-TW" sz="2000" dirty="0">
                <a:solidFill>
                  <a:srgbClr val="0070C0"/>
                </a:solidFill>
                <a:latin typeface="Microsoft JhengHei" charset="-120"/>
                <a:ea typeface="Microsoft JhengHei" charset="-120"/>
                <a:cs typeface="Microsoft JhengHei" charset="-120"/>
              </a:rPr>
              <a:t>Fa</a:t>
            </a:r>
            <a:r>
              <a:rPr lang="zh-TW" altLang="en-US" sz="2000" dirty="0">
                <a:solidFill>
                  <a:srgbClr val="0070C0"/>
                </a:solidFill>
                <a:latin typeface="Microsoft JhengHei" charset="-120"/>
                <a:ea typeface="Microsoft JhengHei" charset="-120"/>
                <a:cs typeface="Microsoft JhengHei" charset="-120"/>
              </a:rPr>
              <a:t>健康心理</a:t>
            </a:r>
          </a:p>
          <a:p>
            <a:pPr lvl="0"/>
            <a:r>
              <a:rPr lang="en-US" altLang="zh-TW" sz="2000" dirty="0">
                <a:solidFill>
                  <a:srgbClr val="0070C0"/>
                </a:solidFill>
                <a:latin typeface="Microsoft JhengHei" charset="-120"/>
                <a:ea typeface="Microsoft JhengHei" charset="-120"/>
                <a:cs typeface="Microsoft JhengHei" charset="-120"/>
              </a:rPr>
              <a:t>Fb</a:t>
            </a:r>
            <a:r>
              <a:rPr lang="zh-TW" altLang="en-US" sz="2000" dirty="0">
                <a:solidFill>
                  <a:srgbClr val="0070C0"/>
                </a:solidFill>
                <a:latin typeface="Microsoft JhengHei" charset="-120"/>
                <a:ea typeface="Microsoft JhengHei" charset="-120"/>
                <a:cs typeface="Microsoft JhengHei" charset="-120"/>
              </a:rPr>
              <a:t>健康促進與疾病預防</a:t>
            </a:r>
          </a:p>
        </p:txBody>
      </p:sp>
      <p:sp>
        <p:nvSpPr>
          <p:cNvPr id="51" name="文字方塊 50"/>
          <p:cNvSpPr txBox="1"/>
          <p:nvPr/>
        </p:nvSpPr>
        <p:spPr>
          <a:xfrm>
            <a:off x="6790831" y="648270"/>
            <a:ext cx="2056973" cy="1631216"/>
          </a:xfrm>
          <a:prstGeom prst="rect">
            <a:avLst/>
          </a:prstGeom>
          <a:ln w="19050">
            <a:solidFill>
              <a:srgbClr val="FFC000"/>
            </a:solidFill>
            <a:prstDash val="sysDot"/>
          </a:ln>
        </p:spPr>
        <p:style>
          <a:lnRef idx="2">
            <a:schemeClr val="accent3"/>
          </a:lnRef>
          <a:fillRef idx="1">
            <a:schemeClr val="lt1"/>
          </a:fillRef>
          <a:effectRef idx="0">
            <a:schemeClr val="accent3"/>
          </a:effectRef>
          <a:fontRef idx="minor">
            <a:schemeClr val="dk1"/>
          </a:fontRef>
        </p:style>
        <p:txBody>
          <a:bodyPr wrap="none" rtlCol="0">
            <a:spAutoFit/>
          </a:bodyPr>
          <a:lstStyle/>
          <a:p>
            <a:pPr lvl="0"/>
            <a:r>
              <a:rPr lang="en-US" altLang="zh-TW" sz="2000" dirty="0">
                <a:solidFill>
                  <a:srgbClr val="0070C0"/>
                </a:solidFill>
                <a:latin typeface="Microsoft JhengHei" charset="-120"/>
                <a:ea typeface="Microsoft JhengHei" charset="-120"/>
                <a:cs typeface="Microsoft JhengHei" charset="-120"/>
              </a:rPr>
              <a:t>Ca</a:t>
            </a:r>
            <a:r>
              <a:rPr lang="zh-TW" altLang="en-US" sz="2000" dirty="0">
                <a:solidFill>
                  <a:srgbClr val="0070C0"/>
                </a:solidFill>
                <a:latin typeface="Microsoft JhengHei" charset="-120"/>
                <a:ea typeface="Microsoft JhengHei" charset="-120"/>
                <a:cs typeface="Microsoft JhengHei" charset="-120"/>
              </a:rPr>
              <a:t>健康環境</a:t>
            </a:r>
          </a:p>
          <a:p>
            <a:pPr lvl="0"/>
            <a:r>
              <a:rPr lang="en-US" altLang="zh-TW" sz="2000" b="1" dirty="0" err="1">
                <a:solidFill>
                  <a:srgbClr val="E71255"/>
                </a:solidFill>
                <a:latin typeface="標楷體" panose="03000509000000000000" pitchFamily="65" charset="-120"/>
                <a:ea typeface="標楷體" panose="03000509000000000000" pitchFamily="65" charset="-120"/>
                <a:cs typeface="Microsoft JhengHei" charset="-120"/>
              </a:rPr>
              <a:t>Cb</a:t>
            </a:r>
            <a:r>
              <a:rPr lang="zh-TW" altLang="en-US" sz="2000" b="1" dirty="0">
                <a:solidFill>
                  <a:srgbClr val="E71255"/>
                </a:solidFill>
                <a:latin typeface="標楷體" panose="03000509000000000000" pitchFamily="65" charset="-120"/>
                <a:ea typeface="標楷體" panose="03000509000000000000" pitchFamily="65" charset="-120"/>
                <a:cs typeface="Microsoft JhengHei" charset="-120"/>
              </a:rPr>
              <a:t>運動知識</a:t>
            </a:r>
          </a:p>
          <a:p>
            <a:pPr lvl="0"/>
            <a:r>
              <a:rPr lang="en-US" altLang="zh-TW" sz="2000" b="1" dirty="0">
                <a:solidFill>
                  <a:srgbClr val="E71255"/>
                </a:solidFill>
                <a:latin typeface="標楷體" panose="03000509000000000000" pitchFamily="65" charset="-120"/>
                <a:ea typeface="標楷體" panose="03000509000000000000" pitchFamily="65" charset="-120"/>
                <a:cs typeface="Microsoft JhengHei" charset="-120"/>
              </a:rPr>
              <a:t>Cc</a:t>
            </a:r>
            <a:r>
              <a:rPr lang="zh-TW" altLang="en-US" sz="2000" b="1" dirty="0">
                <a:solidFill>
                  <a:srgbClr val="E71255"/>
                </a:solidFill>
                <a:latin typeface="標楷體" panose="03000509000000000000" pitchFamily="65" charset="-120"/>
                <a:ea typeface="標楷體" panose="03000509000000000000" pitchFamily="65" charset="-120"/>
                <a:cs typeface="Microsoft JhengHei" charset="-120"/>
              </a:rPr>
              <a:t>水域休閒運動</a:t>
            </a:r>
          </a:p>
          <a:p>
            <a:pPr lvl="0"/>
            <a:r>
              <a:rPr lang="en-US" altLang="zh-TW" sz="2000" b="1" dirty="0">
                <a:solidFill>
                  <a:srgbClr val="E71255"/>
                </a:solidFill>
                <a:latin typeface="標楷體" panose="03000509000000000000" pitchFamily="65" charset="-120"/>
                <a:ea typeface="標楷體" panose="03000509000000000000" pitchFamily="65" charset="-120"/>
                <a:cs typeface="Microsoft JhengHei" charset="-120"/>
              </a:rPr>
              <a:t>Cd</a:t>
            </a:r>
            <a:r>
              <a:rPr lang="zh-TW" altLang="en-US" sz="2000" b="1" dirty="0">
                <a:solidFill>
                  <a:srgbClr val="E71255"/>
                </a:solidFill>
                <a:latin typeface="標楷體" panose="03000509000000000000" pitchFamily="65" charset="-120"/>
                <a:ea typeface="標楷體" panose="03000509000000000000" pitchFamily="65" charset="-120"/>
                <a:cs typeface="Microsoft JhengHei" charset="-120"/>
              </a:rPr>
              <a:t>戶外休閒運動</a:t>
            </a:r>
          </a:p>
          <a:p>
            <a:pPr lvl="0"/>
            <a:r>
              <a:rPr lang="en-US" altLang="zh-TW" sz="2000" b="1" dirty="0">
                <a:solidFill>
                  <a:srgbClr val="E71255"/>
                </a:solidFill>
                <a:latin typeface="標楷體" panose="03000509000000000000" pitchFamily="65" charset="-120"/>
                <a:ea typeface="標楷體" panose="03000509000000000000" pitchFamily="65" charset="-120"/>
                <a:cs typeface="Microsoft JhengHei" charset="-120"/>
              </a:rPr>
              <a:t>Ce</a:t>
            </a:r>
            <a:r>
              <a:rPr lang="zh-TW" altLang="en-US" sz="2000" b="1" dirty="0">
                <a:solidFill>
                  <a:srgbClr val="E71255"/>
                </a:solidFill>
                <a:latin typeface="標楷體" panose="03000509000000000000" pitchFamily="65" charset="-120"/>
                <a:ea typeface="標楷體" panose="03000509000000000000" pitchFamily="65" charset="-120"/>
                <a:cs typeface="Microsoft JhengHei" charset="-120"/>
              </a:rPr>
              <a:t>其他休閒運動</a:t>
            </a:r>
          </a:p>
        </p:txBody>
      </p:sp>
      <p:sp>
        <p:nvSpPr>
          <p:cNvPr id="52" name="文字方塊 51"/>
          <p:cNvSpPr txBox="1"/>
          <p:nvPr/>
        </p:nvSpPr>
        <p:spPr>
          <a:xfrm>
            <a:off x="135691" y="1645354"/>
            <a:ext cx="3342868" cy="707886"/>
          </a:xfrm>
          <a:prstGeom prst="rect">
            <a:avLst/>
          </a:prstGeom>
          <a:ln w="19050">
            <a:solidFill>
              <a:srgbClr val="FFC000"/>
            </a:solidFill>
            <a:prstDash val="sysDot"/>
          </a:ln>
        </p:spPr>
        <p:style>
          <a:lnRef idx="2">
            <a:schemeClr val="accent3"/>
          </a:lnRef>
          <a:fillRef idx="1">
            <a:schemeClr val="lt1"/>
          </a:fillRef>
          <a:effectRef idx="0">
            <a:schemeClr val="accent3"/>
          </a:effectRef>
          <a:fontRef idx="minor">
            <a:schemeClr val="dk1"/>
          </a:fontRef>
        </p:style>
        <p:txBody>
          <a:bodyPr wrap="square" rtlCol="0">
            <a:spAutoFit/>
          </a:bodyPr>
          <a:lstStyle/>
          <a:p>
            <a:pPr lvl="0"/>
            <a:r>
              <a:rPr lang="en-US" altLang="zh-TW" sz="2000" dirty="0">
                <a:solidFill>
                  <a:srgbClr val="0070C0"/>
                </a:solidFill>
                <a:latin typeface="Microsoft JhengHei" charset="-120"/>
                <a:ea typeface="Microsoft JhengHei" charset="-120"/>
                <a:cs typeface="Microsoft JhengHei" charset="-120"/>
              </a:rPr>
              <a:t>Aa</a:t>
            </a:r>
            <a:r>
              <a:rPr lang="zh-TW" altLang="en-US" sz="2000" dirty="0">
                <a:solidFill>
                  <a:srgbClr val="0070C0"/>
                </a:solidFill>
                <a:latin typeface="Microsoft JhengHei" charset="-120"/>
                <a:ea typeface="Microsoft JhengHei" charset="-120"/>
                <a:cs typeface="Microsoft JhengHei" charset="-120"/>
              </a:rPr>
              <a:t>生長、發展、老化與死亡</a:t>
            </a:r>
          </a:p>
          <a:p>
            <a:pPr lvl="0"/>
            <a:r>
              <a:rPr lang="en-US" altLang="zh-TW" sz="2000" b="1" dirty="0">
                <a:solidFill>
                  <a:srgbClr val="E71255"/>
                </a:solidFill>
                <a:latin typeface="標楷體" panose="03000509000000000000" pitchFamily="65" charset="-120"/>
                <a:ea typeface="標楷體" panose="03000509000000000000" pitchFamily="65" charset="-120"/>
                <a:cs typeface="Microsoft JhengHei" charset="-120"/>
              </a:rPr>
              <a:t>Ab</a:t>
            </a:r>
            <a:r>
              <a:rPr lang="zh-TW" altLang="en-US" sz="2000" b="1" dirty="0">
                <a:solidFill>
                  <a:srgbClr val="E71255"/>
                </a:solidFill>
                <a:latin typeface="標楷體" panose="03000509000000000000" pitchFamily="65" charset="-120"/>
                <a:ea typeface="標楷體" panose="03000509000000000000" pitchFamily="65" charset="-120"/>
                <a:cs typeface="Microsoft JhengHei" charset="-120"/>
              </a:rPr>
              <a:t>體適能</a:t>
            </a:r>
          </a:p>
        </p:txBody>
      </p:sp>
      <p:sp>
        <p:nvSpPr>
          <p:cNvPr id="53" name="文字方塊 52"/>
          <p:cNvSpPr txBox="1"/>
          <p:nvPr/>
        </p:nvSpPr>
        <p:spPr>
          <a:xfrm>
            <a:off x="3962975" y="648270"/>
            <a:ext cx="2303091" cy="1323439"/>
          </a:xfrm>
          <a:prstGeom prst="rect">
            <a:avLst/>
          </a:prstGeom>
          <a:ln w="19050">
            <a:solidFill>
              <a:srgbClr val="FFC000"/>
            </a:solidFill>
            <a:prstDash val="sysDot"/>
          </a:ln>
        </p:spPr>
        <p:style>
          <a:lnRef idx="2">
            <a:schemeClr val="accent3"/>
          </a:lnRef>
          <a:fillRef idx="1">
            <a:schemeClr val="lt1"/>
          </a:fillRef>
          <a:effectRef idx="0">
            <a:schemeClr val="accent3"/>
          </a:effectRef>
          <a:fontRef idx="minor">
            <a:schemeClr val="dk1"/>
          </a:fontRef>
        </p:style>
        <p:txBody>
          <a:bodyPr wrap="square" rtlCol="0">
            <a:spAutoFit/>
          </a:bodyPr>
          <a:lstStyle/>
          <a:p>
            <a:pPr lvl="0"/>
            <a:r>
              <a:rPr lang="en-US" altLang="zh-TW" sz="2000" dirty="0">
                <a:solidFill>
                  <a:srgbClr val="0070C0"/>
                </a:solidFill>
                <a:latin typeface="Microsoft JhengHei" charset="-120"/>
                <a:ea typeface="Microsoft JhengHei" charset="-120"/>
                <a:cs typeface="Microsoft JhengHei" charset="-120"/>
              </a:rPr>
              <a:t>Ba</a:t>
            </a:r>
            <a:r>
              <a:rPr lang="zh-TW" altLang="en-US" sz="2000" dirty="0">
                <a:solidFill>
                  <a:srgbClr val="0070C0"/>
                </a:solidFill>
                <a:latin typeface="Microsoft JhengHei" charset="-120"/>
                <a:ea typeface="Microsoft JhengHei" charset="-120"/>
                <a:cs typeface="Microsoft JhengHei" charset="-120"/>
              </a:rPr>
              <a:t>安全教育與急救</a:t>
            </a:r>
          </a:p>
          <a:p>
            <a:pPr lvl="0"/>
            <a:r>
              <a:rPr lang="en-US" altLang="zh-TW" sz="2000" dirty="0">
                <a:solidFill>
                  <a:srgbClr val="0070C0"/>
                </a:solidFill>
                <a:latin typeface="Microsoft JhengHei" charset="-120"/>
                <a:ea typeface="Microsoft JhengHei" charset="-120"/>
                <a:cs typeface="Microsoft JhengHei" charset="-120"/>
              </a:rPr>
              <a:t>Bb</a:t>
            </a:r>
            <a:r>
              <a:rPr lang="zh-TW" altLang="en-US" sz="2000" dirty="0">
                <a:solidFill>
                  <a:srgbClr val="0070C0"/>
                </a:solidFill>
                <a:latin typeface="Microsoft JhengHei" charset="-120"/>
                <a:ea typeface="Microsoft JhengHei" charset="-120"/>
                <a:cs typeface="Microsoft JhengHei" charset="-120"/>
              </a:rPr>
              <a:t>藥物教育</a:t>
            </a:r>
          </a:p>
          <a:p>
            <a:pPr lvl="0"/>
            <a:r>
              <a:rPr lang="en-US" altLang="zh-TW" sz="2000" b="1" dirty="0" err="1">
                <a:solidFill>
                  <a:srgbClr val="E71255"/>
                </a:solidFill>
                <a:latin typeface="標楷體" panose="03000509000000000000" pitchFamily="65" charset="-120"/>
                <a:ea typeface="標楷體" panose="03000509000000000000" pitchFamily="65" charset="-120"/>
                <a:cs typeface="Microsoft JhengHei" charset="-120"/>
              </a:rPr>
              <a:t>Bc</a:t>
            </a:r>
            <a:r>
              <a:rPr lang="zh-TW" altLang="en-US" sz="2000" b="1" dirty="0">
                <a:solidFill>
                  <a:srgbClr val="E71255"/>
                </a:solidFill>
                <a:latin typeface="標楷體" panose="03000509000000000000" pitchFamily="65" charset="-120"/>
                <a:ea typeface="標楷體" panose="03000509000000000000" pitchFamily="65" charset="-120"/>
                <a:cs typeface="Microsoft JhengHei" charset="-120"/>
              </a:rPr>
              <a:t>運動傷害與防護</a:t>
            </a:r>
          </a:p>
          <a:p>
            <a:pPr lvl="0"/>
            <a:r>
              <a:rPr lang="en-US" altLang="zh-TW" sz="2000" b="1" dirty="0" err="1">
                <a:solidFill>
                  <a:srgbClr val="E71255"/>
                </a:solidFill>
                <a:latin typeface="標楷體" panose="03000509000000000000" pitchFamily="65" charset="-120"/>
                <a:ea typeface="標楷體" panose="03000509000000000000" pitchFamily="65" charset="-120"/>
                <a:cs typeface="Microsoft JhengHei" charset="-120"/>
              </a:rPr>
              <a:t>Bd</a:t>
            </a:r>
            <a:r>
              <a:rPr lang="zh-TW" altLang="en-US" sz="2000" b="1" dirty="0">
                <a:solidFill>
                  <a:srgbClr val="E71255"/>
                </a:solidFill>
                <a:latin typeface="標楷體" panose="03000509000000000000" pitchFamily="65" charset="-120"/>
                <a:ea typeface="標楷體" panose="03000509000000000000" pitchFamily="65" charset="-120"/>
                <a:cs typeface="Microsoft JhengHei" charset="-120"/>
              </a:rPr>
              <a:t>防衛性運動</a:t>
            </a:r>
          </a:p>
        </p:txBody>
      </p:sp>
      <p:sp>
        <p:nvSpPr>
          <p:cNvPr id="54" name="文字方塊 53"/>
          <p:cNvSpPr txBox="1"/>
          <p:nvPr/>
        </p:nvSpPr>
        <p:spPr>
          <a:xfrm>
            <a:off x="6790831" y="3521527"/>
            <a:ext cx="2315057" cy="707886"/>
          </a:xfrm>
          <a:prstGeom prst="rect">
            <a:avLst/>
          </a:prstGeom>
          <a:ln w="19050">
            <a:solidFill>
              <a:srgbClr val="0070C0"/>
            </a:solidFill>
            <a:prstDash val="sysDot"/>
          </a:ln>
        </p:spPr>
        <p:style>
          <a:lnRef idx="2">
            <a:schemeClr val="accent6"/>
          </a:lnRef>
          <a:fillRef idx="1">
            <a:schemeClr val="lt1"/>
          </a:fillRef>
          <a:effectRef idx="0">
            <a:schemeClr val="accent6"/>
          </a:effectRef>
          <a:fontRef idx="minor">
            <a:schemeClr val="dk1"/>
          </a:fontRef>
        </p:style>
        <p:txBody>
          <a:bodyPr wrap="none" rtlCol="0">
            <a:spAutoFit/>
          </a:bodyPr>
          <a:lstStyle/>
          <a:p>
            <a:pPr lvl="0"/>
            <a:r>
              <a:rPr lang="en-US" altLang="zh-TW" sz="2000" dirty="0">
                <a:solidFill>
                  <a:srgbClr val="0070C0"/>
                </a:solidFill>
                <a:latin typeface="Microsoft JhengHei" charset="-120"/>
                <a:ea typeface="Microsoft JhengHei" charset="-120"/>
                <a:cs typeface="Microsoft JhengHei" charset="-120"/>
              </a:rPr>
              <a:t>Da</a:t>
            </a:r>
            <a:r>
              <a:rPr lang="zh-TW" altLang="en-US" sz="2000" dirty="0">
                <a:solidFill>
                  <a:srgbClr val="0070C0"/>
                </a:solidFill>
                <a:latin typeface="Microsoft JhengHei" charset="-120"/>
                <a:ea typeface="Microsoft JhengHei" charset="-120"/>
                <a:cs typeface="Microsoft JhengHei" charset="-120"/>
              </a:rPr>
              <a:t>個人衛生與保健</a:t>
            </a:r>
          </a:p>
          <a:p>
            <a:pPr lvl="0"/>
            <a:r>
              <a:rPr lang="en-US" altLang="zh-TW" sz="2000" dirty="0">
                <a:solidFill>
                  <a:srgbClr val="0070C0"/>
                </a:solidFill>
                <a:latin typeface="Microsoft JhengHei" charset="-120"/>
                <a:ea typeface="Microsoft JhengHei" charset="-120"/>
                <a:cs typeface="Microsoft JhengHei" charset="-120"/>
              </a:rPr>
              <a:t>Db</a:t>
            </a:r>
            <a:r>
              <a:rPr lang="zh-TW" altLang="en-US" sz="2000" dirty="0">
                <a:solidFill>
                  <a:srgbClr val="0070C0"/>
                </a:solidFill>
                <a:latin typeface="Microsoft JhengHei" charset="-120"/>
                <a:ea typeface="Microsoft JhengHei" charset="-120"/>
                <a:cs typeface="Microsoft JhengHei" charset="-120"/>
              </a:rPr>
              <a:t>性教育</a:t>
            </a:r>
          </a:p>
        </p:txBody>
      </p:sp>
      <p:cxnSp>
        <p:nvCxnSpPr>
          <p:cNvPr id="32" name="直線接點 31"/>
          <p:cNvCxnSpPr/>
          <p:nvPr/>
        </p:nvCxnSpPr>
        <p:spPr>
          <a:xfrm flipH="1">
            <a:off x="135691" y="2997932"/>
            <a:ext cx="2825691"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直線接點 54"/>
          <p:cNvCxnSpPr/>
          <p:nvPr/>
        </p:nvCxnSpPr>
        <p:spPr>
          <a:xfrm flipH="1">
            <a:off x="6408711" y="2997932"/>
            <a:ext cx="2709861"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a:xfrm flipH="1" flipV="1">
            <a:off x="4704743" y="6021288"/>
            <a:ext cx="1" cy="707886"/>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文字方塊 3"/>
          <p:cNvSpPr txBox="1"/>
          <p:nvPr/>
        </p:nvSpPr>
        <p:spPr bwMode="auto">
          <a:xfrm>
            <a:off x="4310712" y="3083162"/>
            <a:ext cx="800219" cy="461665"/>
          </a:xfrm>
          <a:prstGeom prst="rect">
            <a:avLst/>
          </a:prstGeom>
          <a:noFill/>
        </p:spPr>
        <p:txBody>
          <a:bodyPr wrap="none">
            <a:spAutoFit/>
          </a:bodyPr>
          <a:lstStyle/>
          <a:p>
            <a:pPr eaLnBrk="1" hangingPunct="1">
              <a:defRPr/>
            </a:pPr>
            <a:r>
              <a:rPr lang="zh-TW" altLang="en-US" sz="2400" b="1" dirty="0" smtClean="0">
                <a:solidFill>
                  <a:schemeClr val="bg1"/>
                </a:solidFill>
                <a:latin typeface="Microsoft JhengHei" charset="-120"/>
                <a:ea typeface="Microsoft JhengHei" charset="-120"/>
                <a:cs typeface="Microsoft JhengHei" charset="-120"/>
              </a:rPr>
              <a:t>健體</a:t>
            </a:r>
            <a:endParaRPr lang="zh-TW" altLang="en-US" sz="2400" b="1" dirty="0">
              <a:solidFill>
                <a:schemeClr val="bg1"/>
              </a:solidFill>
              <a:latin typeface="Microsoft JhengHei" charset="-120"/>
              <a:ea typeface="Microsoft JhengHei" charset="-120"/>
              <a:cs typeface="Microsoft JhengHei" charset="-120"/>
            </a:endParaRPr>
          </a:p>
        </p:txBody>
      </p:sp>
      <p:sp>
        <p:nvSpPr>
          <p:cNvPr id="11" name="文字方塊 10"/>
          <p:cNvSpPr txBox="1"/>
          <p:nvPr/>
        </p:nvSpPr>
        <p:spPr bwMode="auto">
          <a:xfrm>
            <a:off x="5132394" y="3969249"/>
            <a:ext cx="492443" cy="461665"/>
          </a:xfrm>
          <a:prstGeom prst="rect">
            <a:avLst/>
          </a:prstGeom>
          <a:noFill/>
        </p:spPr>
        <p:txBody>
          <a:bodyPr wrap="none">
            <a:spAutoFit/>
          </a:bodyPr>
          <a:lstStyle/>
          <a:p>
            <a:pPr eaLnBrk="1" hangingPunct="1">
              <a:defRPr/>
            </a:pPr>
            <a:r>
              <a:rPr lang="zh-TW" altLang="en-US" sz="2400" b="1" dirty="0" smtClean="0">
                <a:solidFill>
                  <a:schemeClr val="bg1"/>
                </a:solidFill>
                <a:latin typeface="Microsoft JhengHei" charset="-120"/>
                <a:ea typeface="Microsoft JhengHei" charset="-120"/>
                <a:cs typeface="Microsoft JhengHei" charset="-120"/>
              </a:rPr>
              <a:t>健</a:t>
            </a:r>
            <a:endParaRPr lang="zh-TW" altLang="en-US" sz="2400" b="1" dirty="0">
              <a:solidFill>
                <a:schemeClr val="bg1"/>
              </a:solidFill>
              <a:latin typeface="Microsoft JhengHei" charset="-120"/>
              <a:ea typeface="Microsoft JhengHei" charset="-120"/>
              <a:cs typeface="Microsoft JhengHei" charset="-120"/>
            </a:endParaRPr>
          </a:p>
        </p:txBody>
      </p:sp>
      <p:sp>
        <p:nvSpPr>
          <p:cNvPr id="12" name="文字方塊 11"/>
          <p:cNvSpPr txBox="1"/>
          <p:nvPr/>
        </p:nvSpPr>
        <p:spPr bwMode="auto">
          <a:xfrm>
            <a:off x="4955907" y="4243540"/>
            <a:ext cx="492443" cy="461665"/>
          </a:xfrm>
          <a:prstGeom prst="rect">
            <a:avLst/>
          </a:prstGeom>
          <a:noFill/>
        </p:spPr>
        <p:txBody>
          <a:bodyPr wrap="none">
            <a:spAutoFit/>
          </a:bodyPr>
          <a:lstStyle/>
          <a:p>
            <a:pPr eaLnBrk="1" hangingPunct="1">
              <a:defRPr/>
            </a:pPr>
            <a:r>
              <a:rPr lang="zh-TW" altLang="en-US" sz="2400" b="1" dirty="0" smtClean="0">
                <a:solidFill>
                  <a:schemeClr val="bg1"/>
                </a:solidFill>
                <a:latin typeface="Microsoft JhengHei" charset="-120"/>
                <a:ea typeface="Microsoft JhengHei" charset="-120"/>
                <a:cs typeface="Microsoft JhengHei" charset="-120"/>
              </a:rPr>
              <a:t>康</a:t>
            </a:r>
            <a:endParaRPr lang="zh-TW" altLang="en-US" sz="2400" b="1" dirty="0">
              <a:solidFill>
                <a:schemeClr val="bg1"/>
              </a:solidFill>
              <a:latin typeface="Microsoft JhengHei" charset="-120"/>
              <a:ea typeface="Microsoft JhengHei" charset="-120"/>
              <a:cs typeface="Microsoft JhengHei" charset="-120"/>
            </a:endParaRPr>
          </a:p>
        </p:txBody>
      </p:sp>
      <p:sp>
        <p:nvSpPr>
          <p:cNvPr id="24" name="矩形 23"/>
          <p:cNvSpPr/>
          <p:nvPr/>
        </p:nvSpPr>
        <p:spPr>
          <a:xfrm>
            <a:off x="3884616" y="3663211"/>
            <a:ext cx="1624863" cy="646331"/>
          </a:xfrm>
          <a:prstGeom prst="rect">
            <a:avLst/>
          </a:prstGeom>
        </p:spPr>
        <p:txBody>
          <a:bodyPr wrap="square">
            <a:spAutoFit/>
          </a:bodyPr>
          <a:lstStyle/>
          <a:p>
            <a:pPr algn="ctr" eaLnBrk="1" hangingPunct="1">
              <a:defRPr/>
            </a:pPr>
            <a:r>
              <a:rPr lang="zh-TW" altLang="en-US" b="1" dirty="0" smtClean="0">
                <a:latin typeface="Microsoft JhengHei" charset="-120"/>
                <a:ea typeface="Microsoft JhengHei" charset="-120"/>
                <a:cs typeface="Microsoft JhengHei" charset="-120"/>
              </a:rPr>
              <a:t>學習</a:t>
            </a:r>
            <a:endParaRPr lang="en-US" altLang="zh-TW" b="1" dirty="0" smtClean="0">
              <a:latin typeface="Microsoft JhengHei" charset="-120"/>
              <a:ea typeface="Microsoft JhengHei" charset="-120"/>
              <a:cs typeface="Microsoft JhengHei" charset="-120"/>
            </a:endParaRPr>
          </a:p>
          <a:p>
            <a:pPr algn="ctr" eaLnBrk="1" hangingPunct="1">
              <a:defRPr/>
            </a:pPr>
            <a:r>
              <a:rPr lang="zh-TW" altLang="en-US" b="1" dirty="0" smtClean="0">
                <a:latin typeface="Microsoft JhengHei" charset="-120"/>
                <a:ea typeface="Microsoft JhengHei" charset="-120"/>
                <a:cs typeface="Microsoft JhengHei" charset="-120"/>
              </a:rPr>
              <a:t>內容</a:t>
            </a:r>
            <a:endParaRPr lang="zh-TW" altLang="en-US" b="1" dirty="0">
              <a:latin typeface="Microsoft JhengHei" charset="-120"/>
              <a:ea typeface="Microsoft JhengHei" charset="-120"/>
              <a:cs typeface="Microsoft JhengHei" charset="-120"/>
            </a:endParaRPr>
          </a:p>
        </p:txBody>
      </p:sp>
    </p:spTree>
    <p:extLst>
      <p:ext uri="{BB962C8B-B14F-4D97-AF65-F5344CB8AC3E}">
        <p14:creationId xmlns:p14="http://schemas.microsoft.com/office/powerpoint/2010/main" val="327214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p:cNvGrpSpPr/>
          <p:nvPr/>
        </p:nvGrpSpPr>
        <p:grpSpPr>
          <a:xfrm>
            <a:off x="1547664" y="1556792"/>
            <a:ext cx="6875149" cy="5841606"/>
            <a:chOff x="1043024" y="1564465"/>
            <a:chExt cx="9644197" cy="6272309"/>
          </a:xfrm>
        </p:grpSpPr>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024" y="1564465"/>
              <a:ext cx="9644197" cy="5536011"/>
            </a:xfrm>
            <a:prstGeom prst="rect">
              <a:avLst/>
            </a:prstGeom>
          </p:spPr>
        </p:pic>
        <p:sp>
          <p:nvSpPr>
            <p:cNvPr id="48" name="矩形 47"/>
            <p:cNvSpPr/>
            <p:nvPr/>
          </p:nvSpPr>
          <p:spPr>
            <a:xfrm>
              <a:off x="3836203" y="7426262"/>
              <a:ext cx="312458" cy="410512"/>
            </a:xfrm>
            <a:prstGeom prst="rect">
              <a:avLst/>
            </a:prstGeom>
          </p:spPr>
          <p:txBody>
            <a:bodyPr wrap="none">
              <a:spAutoFit/>
            </a:bodyPr>
            <a:lstStyle/>
            <a:p>
              <a:pPr>
                <a:defRPr/>
              </a:pPr>
              <a:endParaRPr lang="zh-TW" altLang="en-US" sz="1350" b="1" dirty="0">
                <a:solidFill>
                  <a:srgbClr val="70AD47">
                    <a:lumMod val="50000"/>
                  </a:srgbClr>
                </a:solidFill>
                <a:latin typeface="微軟正黑體" panose="020B0604030504040204" pitchFamily="34" charset="-120"/>
                <a:ea typeface="微軟正黑體" panose="020B0604030504040204" pitchFamily="34" charset="-120"/>
              </a:endParaRPr>
            </a:p>
          </p:txBody>
        </p:sp>
      </p:grpSp>
      <p:grpSp>
        <p:nvGrpSpPr>
          <p:cNvPr id="2" name="群組 1"/>
          <p:cNvGrpSpPr/>
          <p:nvPr/>
        </p:nvGrpSpPr>
        <p:grpSpPr>
          <a:xfrm>
            <a:off x="423498" y="4448008"/>
            <a:ext cx="1049080" cy="1061862"/>
            <a:chOff x="456268" y="3394094"/>
            <a:chExt cx="1049080" cy="1061862"/>
          </a:xfrm>
        </p:grpSpPr>
        <p:sp>
          <p:nvSpPr>
            <p:cNvPr id="59" name="矩形 58"/>
            <p:cNvSpPr/>
            <p:nvPr/>
          </p:nvSpPr>
          <p:spPr>
            <a:xfrm>
              <a:off x="489038" y="3712415"/>
              <a:ext cx="983540" cy="743541"/>
            </a:xfrm>
            <a:prstGeom prst="rect">
              <a:avLst/>
            </a:prstGeom>
            <a:solidFill>
              <a:schemeClr val="accent6">
                <a:lumMod val="40000"/>
                <a:lumOff val="6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endParaRPr lang="en-US" altLang="zh-TW" sz="1200" b="1" dirty="0">
                <a:solidFill>
                  <a:srgbClr val="002060"/>
                </a:solidFill>
                <a:latin typeface="微軟正黑體" panose="020B0604030504040204" pitchFamily="34" charset="-120"/>
                <a:ea typeface="微軟正黑體" panose="020B0604030504040204" pitchFamily="34" charset="-120"/>
              </a:endParaRPr>
            </a:p>
          </p:txBody>
        </p:sp>
        <p:sp>
          <p:nvSpPr>
            <p:cNvPr id="84" name="矩形 83"/>
            <p:cNvSpPr/>
            <p:nvPr/>
          </p:nvSpPr>
          <p:spPr>
            <a:xfrm>
              <a:off x="456268" y="3394094"/>
              <a:ext cx="1049080" cy="331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學習主題</a:t>
              </a:r>
            </a:p>
          </p:txBody>
        </p:sp>
      </p:grpSp>
      <p:grpSp>
        <p:nvGrpSpPr>
          <p:cNvPr id="3" name="群組 2"/>
          <p:cNvGrpSpPr/>
          <p:nvPr/>
        </p:nvGrpSpPr>
        <p:grpSpPr>
          <a:xfrm>
            <a:off x="412694" y="2852936"/>
            <a:ext cx="1092915" cy="1165475"/>
            <a:chOff x="456451" y="1885695"/>
            <a:chExt cx="1092915" cy="1165475"/>
          </a:xfrm>
        </p:grpSpPr>
        <p:sp>
          <p:nvSpPr>
            <p:cNvPr id="85" name="矩形 84"/>
            <p:cNvSpPr/>
            <p:nvPr/>
          </p:nvSpPr>
          <p:spPr>
            <a:xfrm>
              <a:off x="456451" y="2224249"/>
              <a:ext cx="1092915" cy="826921"/>
            </a:xfrm>
            <a:prstGeom prst="rect">
              <a:avLst/>
            </a:prstGeom>
            <a:solidFill>
              <a:schemeClr val="accent6">
                <a:lumMod val="40000"/>
                <a:lumOff val="6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endParaRPr lang="en-US" altLang="zh-TW" sz="1013" b="1" dirty="0">
                <a:solidFill>
                  <a:srgbClr val="002060"/>
                </a:solidFill>
                <a:latin typeface="微軟正黑體" panose="020B0604030504040204" pitchFamily="34" charset="-120"/>
                <a:ea typeface="微軟正黑體" panose="020B0604030504040204" pitchFamily="34" charset="-120"/>
              </a:endParaRPr>
            </a:p>
          </p:txBody>
        </p:sp>
        <p:sp>
          <p:nvSpPr>
            <p:cNvPr id="86" name="矩形 85"/>
            <p:cNvSpPr/>
            <p:nvPr/>
          </p:nvSpPr>
          <p:spPr>
            <a:xfrm>
              <a:off x="500206" y="1885695"/>
              <a:ext cx="1005403" cy="338554"/>
            </a:xfrm>
            <a:prstGeom prst="rect">
              <a:avLst/>
            </a:prstGeom>
          </p:spPr>
          <p:txBody>
            <a:bodyPr wrap="none">
              <a:spAutoFit/>
            </a:bodyPr>
            <a:lstStyle/>
            <a:p>
              <a:pPr>
                <a:defRPr/>
              </a:pPr>
              <a:r>
                <a:rPr lang="zh-TW" altLang="en-US" sz="1600"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背景分析</a:t>
              </a:r>
            </a:p>
          </p:txBody>
        </p:sp>
      </p:grpSp>
      <p:sp>
        <p:nvSpPr>
          <p:cNvPr id="11" name="矩形 10"/>
          <p:cNvSpPr/>
          <p:nvPr/>
        </p:nvSpPr>
        <p:spPr>
          <a:xfrm>
            <a:off x="2729082" y="4005064"/>
            <a:ext cx="3859142" cy="1656184"/>
          </a:xfrm>
          <a:prstGeom prst="rect">
            <a:avLst/>
          </a:prstGeom>
          <a:solidFill>
            <a:schemeClr val="bg1"/>
          </a:solidFill>
          <a:ln w="28575">
            <a:solidFill>
              <a:srgbClr val="8585FF"/>
            </a:solidFill>
          </a:ln>
        </p:spPr>
        <p:style>
          <a:lnRef idx="2">
            <a:schemeClr val="accent5"/>
          </a:lnRef>
          <a:fillRef idx="1">
            <a:schemeClr val="lt1"/>
          </a:fillRef>
          <a:effectRef idx="0">
            <a:schemeClr val="accent5"/>
          </a:effectRef>
          <a:fontRef idx="minor">
            <a:schemeClr val="dk1"/>
          </a:fontRef>
        </p:style>
        <p:txBody>
          <a:bodyPr lIns="68574" tIns="34289" rIns="68574" bIns="34289" rtlCol="0" anchor="ctr"/>
          <a:lstStyle/>
          <a:p>
            <a:pPr algn="ctr"/>
            <a:r>
              <a:rPr lang="zh-TW" altLang="en-US" sz="2400" u="sng" dirty="0" smtClean="0">
                <a:solidFill>
                  <a:srgbClr val="0000AC"/>
                </a:solidFill>
                <a:latin typeface="微軟正黑體" panose="020B0604030504040204" pitchFamily="34" charset="-120"/>
                <a:ea typeface="微軟正黑體" panose="020B0604030504040204" pitchFamily="34" charset="-120"/>
              </a:rPr>
              <a:t>開始</a:t>
            </a:r>
            <a:endParaRPr lang="en-US" altLang="zh-TW" sz="2400" u="sng" dirty="0" smtClean="0">
              <a:solidFill>
                <a:srgbClr val="0000AC"/>
              </a:solidFill>
              <a:latin typeface="微軟正黑體" panose="020B0604030504040204" pitchFamily="34" charset="-120"/>
              <a:ea typeface="微軟正黑體" panose="020B0604030504040204" pitchFamily="34" charset="-120"/>
            </a:endParaRPr>
          </a:p>
          <a:p>
            <a:pPr marL="180975"/>
            <a:r>
              <a:rPr lang="en-US" altLang="zh-TW" sz="2400" dirty="0" smtClean="0">
                <a:solidFill>
                  <a:srgbClr val="0000AC"/>
                </a:solidFill>
                <a:latin typeface="微軟正黑體" panose="020B0604030504040204" pitchFamily="34" charset="-120"/>
                <a:ea typeface="微軟正黑體" panose="020B0604030504040204" pitchFamily="34" charset="-120"/>
              </a:rPr>
              <a:t>1.</a:t>
            </a:r>
            <a:r>
              <a:rPr lang="zh-TW" altLang="en-US" sz="2400" dirty="0" smtClean="0">
                <a:solidFill>
                  <a:srgbClr val="0000AC"/>
                </a:solidFill>
                <a:latin typeface="微軟正黑體" panose="020B0604030504040204" pitchFamily="34" charset="-120"/>
                <a:ea typeface="微軟正黑體" panose="020B0604030504040204" pitchFamily="34" charset="-120"/>
              </a:rPr>
              <a:t>確定學習主題</a:t>
            </a:r>
            <a:endParaRPr lang="en-US" altLang="zh-TW" sz="2400" dirty="0" smtClean="0">
              <a:solidFill>
                <a:srgbClr val="0000AC"/>
              </a:solidFill>
              <a:latin typeface="微軟正黑體" panose="020B0604030504040204" pitchFamily="34" charset="-120"/>
              <a:ea typeface="微軟正黑體" panose="020B0604030504040204" pitchFamily="34" charset="-120"/>
            </a:endParaRPr>
          </a:p>
          <a:p>
            <a:pPr marL="180975"/>
            <a:r>
              <a:rPr lang="en-US" altLang="zh-TW" sz="2400" dirty="0" smtClean="0">
                <a:solidFill>
                  <a:srgbClr val="0000AC"/>
                </a:solidFill>
                <a:latin typeface="微軟正黑體" panose="020B0604030504040204" pitchFamily="34" charset="-120"/>
                <a:ea typeface="微軟正黑體" panose="020B0604030504040204" pitchFamily="34" charset="-120"/>
              </a:rPr>
              <a:t>2.</a:t>
            </a:r>
            <a:r>
              <a:rPr lang="zh-TW" altLang="en-US" sz="2400" dirty="0" smtClean="0">
                <a:solidFill>
                  <a:srgbClr val="0000AC"/>
                </a:solidFill>
                <a:latin typeface="微軟正黑體" panose="020B0604030504040204" pitchFamily="34" charset="-120"/>
                <a:ea typeface="微軟正黑體" panose="020B0604030504040204" pitchFamily="34" charset="-120"/>
              </a:rPr>
              <a:t>依據主題設想學習背景</a:t>
            </a:r>
            <a:r>
              <a:rPr lang="zh-TW" altLang="en-US" sz="2400" dirty="0" smtClean="0">
                <a:solidFill>
                  <a:srgbClr val="FF0000"/>
                </a:solidFill>
                <a:latin typeface="微軟正黑體" panose="020B0604030504040204" pitchFamily="34" charset="-120"/>
                <a:ea typeface="微軟正黑體" panose="020B0604030504040204" pitchFamily="34" charset="-120"/>
              </a:rPr>
              <a:t>★</a:t>
            </a:r>
            <a:r>
              <a:rPr lang="zh-TW" altLang="en-US" sz="2400" dirty="0" smtClean="0">
                <a:solidFill>
                  <a:srgbClr val="FF0000"/>
                </a:solidFill>
                <a:latin typeface="微軟正黑體" panose="020B0604030504040204" pitchFamily="34" charset="-120"/>
                <a:ea typeface="微軟正黑體" panose="020B0604030504040204" pitchFamily="34" charset="-120"/>
              </a:rPr>
              <a:t>請寫</a:t>
            </a:r>
            <a:r>
              <a:rPr lang="zh-TW" altLang="en-US" sz="2400" dirty="0" smtClean="0">
                <a:solidFill>
                  <a:srgbClr val="FF0000"/>
                </a:solidFill>
                <a:latin typeface="微軟正黑體" panose="020B0604030504040204" pitchFamily="34" charset="-120"/>
                <a:ea typeface="微軟正黑體" panose="020B0604030504040204" pitchFamily="34" charset="-120"/>
              </a:rPr>
              <a:t>在橘色便利</a:t>
            </a:r>
            <a:r>
              <a:rPr lang="zh-TW" altLang="en-US" sz="2400" dirty="0" smtClean="0">
                <a:solidFill>
                  <a:srgbClr val="FF0000"/>
                </a:solidFill>
                <a:latin typeface="微軟正黑體" panose="020B0604030504040204" pitchFamily="34" charset="-120"/>
                <a:ea typeface="微軟正黑體" panose="020B0604030504040204" pitchFamily="34" charset="-120"/>
              </a:rPr>
              <a:t>貼上</a:t>
            </a:r>
            <a:endParaRPr lang="en-US" altLang="zh-TW" sz="2400"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0406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6271" y="216168"/>
            <a:ext cx="4054475"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標題 3"/>
          <p:cNvSpPr txBox="1">
            <a:spLocks/>
          </p:cNvSpPr>
          <p:nvPr/>
        </p:nvSpPr>
        <p:spPr>
          <a:xfrm>
            <a:off x="587884" y="3653416"/>
            <a:ext cx="7772400" cy="1021556"/>
          </a:xfrm>
          <a:prstGeom prst="rect">
            <a:avLst/>
          </a:prstGeom>
        </p:spPr>
        <p:txBody>
          <a:bodyPr lIns="90404" tIns="45208" rIns="90404" bIns="45208">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TW" sz="3300" b="1" dirty="0">
                <a:solidFill>
                  <a:srgbClr val="EEECE1">
                    <a:lumMod val="50000"/>
                  </a:srgbClr>
                </a:solidFill>
              </a:rPr>
              <a:t/>
            </a:r>
            <a:br>
              <a:rPr lang="en-US" altLang="zh-TW" sz="3300" b="1" dirty="0">
                <a:solidFill>
                  <a:srgbClr val="EEECE1">
                    <a:lumMod val="50000"/>
                  </a:srgbClr>
                </a:solidFill>
              </a:rPr>
            </a:br>
            <a:endParaRPr lang="zh-TW" altLang="en-US" sz="3300" b="1" dirty="0">
              <a:solidFill>
                <a:srgbClr val="EEECE1">
                  <a:lumMod val="50000"/>
                </a:srgbClr>
              </a:solidFill>
            </a:endParaRPr>
          </a:p>
        </p:txBody>
      </p:sp>
      <p:sp>
        <p:nvSpPr>
          <p:cNvPr id="15" name="矩形 14"/>
          <p:cNvSpPr/>
          <p:nvPr/>
        </p:nvSpPr>
        <p:spPr>
          <a:xfrm>
            <a:off x="301874" y="1556832"/>
            <a:ext cx="2526164" cy="922296"/>
          </a:xfrm>
          <a:prstGeom prst="rect">
            <a:avLst/>
          </a:prstGeom>
          <a:noFill/>
        </p:spPr>
        <p:txBody>
          <a:bodyPr wrap="none" lIns="90404" tIns="45208" rIns="90404" bIns="45208">
            <a:spAutoFit/>
          </a:bodyPr>
          <a:lstStyle/>
          <a:p>
            <a:r>
              <a:rPr lang="en-US" altLang="zh-TW" sz="5400" b="1" dirty="0" smtClean="0">
                <a:solidFill>
                  <a:schemeClr val="accent2">
                    <a:lumMod val="75000"/>
                  </a:schemeClr>
                </a:solidFill>
                <a:latin typeface="微軟正黑體" pitchFamily="34" charset="-120"/>
                <a:ea typeface="微軟正黑體" pitchFamily="34" charset="-120"/>
              </a:rPr>
              <a:t>STEP-1</a:t>
            </a:r>
            <a:endParaRPr lang="zh-TW" altLang="en-US" sz="1350" dirty="0">
              <a:solidFill>
                <a:srgbClr val="7030A0"/>
              </a:solidFill>
            </a:endParaRPr>
          </a:p>
        </p:txBody>
      </p:sp>
      <p:sp>
        <p:nvSpPr>
          <p:cNvPr id="16" name="矩形 15"/>
          <p:cNvSpPr/>
          <p:nvPr/>
        </p:nvSpPr>
        <p:spPr>
          <a:xfrm>
            <a:off x="2990879" y="1602998"/>
            <a:ext cx="2644786" cy="829963"/>
          </a:xfrm>
          <a:prstGeom prst="rect">
            <a:avLst/>
          </a:prstGeom>
          <a:ln>
            <a:noFill/>
          </a:ln>
        </p:spPr>
        <p:txBody>
          <a:bodyPr wrap="none" lIns="90404" tIns="45208" rIns="90404" bIns="45208">
            <a:spAutoFit/>
          </a:bodyPr>
          <a:lstStyle/>
          <a:p>
            <a:pPr algn="ctr"/>
            <a:r>
              <a:rPr lang="zh-TW" altLang="en-US" sz="4800" dirty="0" smtClean="0">
                <a:solidFill>
                  <a:schemeClr val="accent5">
                    <a:lumMod val="50000"/>
                  </a:schemeClr>
                </a:solidFill>
                <a:latin typeface="標楷體" panose="03000509000000000000" pitchFamily="65" charset="-120"/>
                <a:ea typeface="標楷體" panose="03000509000000000000" pitchFamily="65" charset="-120"/>
              </a:rPr>
              <a:t>核心問</a:t>
            </a:r>
            <a:r>
              <a:rPr lang="zh-TW" altLang="en-US" sz="4800" dirty="0">
                <a:solidFill>
                  <a:schemeClr val="accent5">
                    <a:lumMod val="50000"/>
                  </a:schemeClr>
                </a:solidFill>
                <a:latin typeface="標楷體" panose="03000509000000000000" pitchFamily="65" charset="-120"/>
                <a:ea typeface="標楷體" panose="03000509000000000000" pitchFamily="65" charset="-120"/>
              </a:rPr>
              <a:t>題</a:t>
            </a:r>
          </a:p>
        </p:txBody>
      </p:sp>
      <p:sp>
        <p:nvSpPr>
          <p:cNvPr id="22" name="矩形 21"/>
          <p:cNvSpPr/>
          <p:nvPr/>
        </p:nvSpPr>
        <p:spPr>
          <a:xfrm>
            <a:off x="4078191" y="4401871"/>
            <a:ext cx="3114949" cy="403957"/>
          </a:xfrm>
          <a:prstGeom prst="rect">
            <a:avLst/>
          </a:prstGeom>
        </p:spPr>
        <p:txBody>
          <a:bodyPr wrap="square">
            <a:spAutoFit/>
          </a:bodyPr>
          <a:lstStyle/>
          <a:p>
            <a:pPr defTabSz="406205">
              <a:buSzPct val="145000"/>
            </a:pPr>
            <a:endParaRPr lang="en-US" altLang="zh-TW" sz="2025" b="1" kern="0" dirty="0">
              <a:solidFill>
                <a:schemeClr val="accent5">
                  <a:lumMod val="50000"/>
                </a:schemeClr>
              </a:solidFill>
              <a:latin typeface="微軟正黑體" pitchFamily="34" charset="-120"/>
              <a:ea typeface="微軟正黑體" pitchFamily="34" charset="-120"/>
              <a:sym typeface="Helvetica Neue"/>
            </a:endParaRPr>
          </a:p>
        </p:txBody>
      </p:sp>
      <p:sp>
        <p:nvSpPr>
          <p:cNvPr id="13" name="AutoShape 2" descr="ç®æ¨ãçåçæå°çµæ"/>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 name="AutoShape 2" descr="「錨」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1028" name="Picture 4" descr="「錨」的圖片搜尋結果"/>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5957" l="0" r="100000"/>
                    </a14:imgEffect>
                  </a14:imgLayer>
                </a14:imgProps>
              </a:ext>
              <a:ext uri="{28A0092B-C50C-407E-A947-70E740481C1C}">
                <a14:useLocalDpi xmlns:a14="http://schemas.microsoft.com/office/drawing/2010/main" val="0"/>
              </a:ext>
            </a:extLst>
          </a:blip>
          <a:srcRect/>
          <a:stretch>
            <a:fillRect/>
          </a:stretch>
        </p:blipFill>
        <p:spPr bwMode="auto">
          <a:xfrm>
            <a:off x="6516216" y="4151190"/>
            <a:ext cx="2122464" cy="2618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200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2287</TotalTime>
  <Words>3390</Words>
  <Application>Microsoft Office PowerPoint</Application>
  <PresentationFormat>如螢幕大小 (4:3)</PresentationFormat>
  <Paragraphs>633</Paragraphs>
  <Slides>52</Slides>
  <Notes>32</Notes>
  <HiddenSlides>0</HiddenSlides>
  <MMClips>0</MMClips>
  <ScaleCrop>false</ScaleCrop>
  <HeadingPairs>
    <vt:vector size="4" baseType="variant">
      <vt:variant>
        <vt:lpstr>佈景主題</vt:lpstr>
      </vt:variant>
      <vt:variant>
        <vt:i4>1</vt:i4>
      </vt:variant>
      <vt:variant>
        <vt:lpstr>投影片標題</vt:lpstr>
      </vt:variant>
      <vt:variant>
        <vt:i4>52</vt:i4>
      </vt:variant>
    </vt:vector>
  </HeadingPairs>
  <TitlesOfParts>
    <vt:vector size="53" baseType="lpstr">
      <vt:lpstr>Office 佈景主題</vt:lpstr>
      <vt:lpstr>十二年國民基本教育 健康與體育素養導向教學 深化教學課程設計概念</vt:lpstr>
      <vt:lpstr>PowerPoint 簡報</vt:lpstr>
      <vt:lpstr>PowerPoint 簡報</vt:lpstr>
      <vt:lpstr>資料來源:國家教育研究院:健體課程手冊</vt:lpstr>
      <vt:lpstr>PowerPoint 簡報</vt:lpstr>
      <vt:lpstr>PowerPoint 簡報</vt:lpstr>
      <vt:lpstr>PowerPoint 簡報</vt:lpstr>
      <vt:lpstr>PowerPoint 簡報</vt:lpstr>
      <vt:lpstr>PowerPoint 簡報</vt:lpstr>
      <vt:lpstr>課程設計架構.脈絡</vt:lpstr>
      <vt:lpstr>PowerPoint 簡報</vt:lpstr>
      <vt:lpstr>核心問題的特徵</vt:lpstr>
      <vt:lpstr>PowerPoint 簡報</vt:lpstr>
      <vt:lpstr>PowerPoint 簡報</vt:lpstr>
      <vt:lpstr>PowerPoint 簡報</vt:lpstr>
      <vt:lpstr>STEP1-1：拋出各領域對該主題的 輪廓與認知</vt:lpstr>
      <vt:lpstr>PowerPoint 簡報</vt:lpstr>
      <vt:lpstr>PowerPoint 簡報</vt:lpstr>
      <vt:lpstr>PowerPoint 簡報</vt:lpstr>
      <vt:lpstr>PowerPoint 簡報</vt:lpstr>
      <vt:lpstr>PowerPoint 簡報</vt:lpstr>
      <vt:lpstr>關鍵詞圈選</vt:lpstr>
      <vt:lpstr>領綱核心素養</vt:lpstr>
      <vt:lpstr>PowerPoint 簡報</vt:lpstr>
      <vt:lpstr>PowerPoint 簡報</vt:lpstr>
      <vt:lpstr>PowerPoint 簡報</vt:lpstr>
      <vt:lpstr>PowerPoint 簡報</vt:lpstr>
      <vt:lpstr>PowerPoint 簡報</vt:lpstr>
      <vt:lpstr>PowerPoint 簡報</vt:lpstr>
      <vt:lpstr>PowerPoint 簡報</vt:lpstr>
      <vt:lpstr> 定位課程目標 STEP4-1：訂定學習目標 練習寫出整合知識、能力、態度的學習目標   </vt:lpstr>
      <vt:lpstr>PowerPoint 簡報</vt:lpstr>
      <vt:lpstr>PowerPoint 簡報</vt:lpstr>
      <vt:lpstr>PowerPoint 簡報</vt:lpstr>
      <vt:lpstr>PowerPoint 簡報</vt:lpstr>
      <vt:lpstr>PowerPoint 簡報</vt:lpstr>
      <vt:lpstr>PowerPoint 簡報</vt:lpstr>
      <vt:lpstr>PowerPoint 簡報</vt:lpstr>
      <vt:lpstr>PowerPoint 簡報</vt:lpstr>
      <vt:lpstr>強化課程－教學－評量之連結</vt:lpstr>
      <vt:lpstr>PowerPoint 簡報</vt:lpstr>
      <vt:lpstr>PowerPoint 簡報</vt:lpstr>
      <vt:lpstr>PowerPoint 簡報</vt:lpstr>
      <vt:lpstr>PowerPoint 簡報</vt:lpstr>
      <vt:lpstr>PowerPoint 簡報</vt:lpstr>
      <vt:lpstr>PowerPoint 簡報</vt:lpstr>
      <vt:lpstr>PowerPoint 簡報</vt:lpstr>
      <vt:lpstr>核心素養展現</vt:lpstr>
      <vt:lpstr>核心素養展現</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wen</dc:creator>
  <cp:lastModifiedBy>Doris</cp:lastModifiedBy>
  <cp:revision>202</cp:revision>
  <dcterms:created xsi:type="dcterms:W3CDTF">2018-08-29T09:13:03Z</dcterms:created>
  <dcterms:modified xsi:type="dcterms:W3CDTF">2019-10-27T13:09:59Z</dcterms:modified>
</cp:coreProperties>
</file>