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63" r:id="rId3"/>
    <p:sldId id="267" r:id="rId4"/>
    <p:sldId id="257" r:id="rId5"/>
    <p:sldId id="258" r:id="rId6"/>
    <p:sldId id="259" r:id="rId7"/>
    <p:sldId id="260" r:id="rId8"/>
    <p:sldId id="265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47CC61-AAFC-43B9-BCD7-073B3CA8A896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83CBB96-6CB5-470B-B709-038E560540EC}">
      <dgm:prSet phldrT="[文字]" custT="1"/>
      <dgm:spPr/>
      <dgm:t>
        <a:bodyPr/>
        <a:lstStyle/>
        <a:p>
          <a:r>
            <a:rPr lang="zh-TW" altLang="en-US" sz="36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澄清迷失</a:t>
          </a:r>
          <a:endParaRPr lang="zh-TW" altLang="en-US" sz="36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C58E9A4-EF25-4857-9204-78A7D0A5BAB5}" type="parTrans" cxnId="{849F89CD-D581-4197-97F9-1A7F0099A9CD}">
      <dgm:prSet/>
      <dgm:spPr/>
      <dgm:t>
        <a:bodyPr/>
        <a:lstStyle/>
        <a:p>
          <a:endParaRPr lang="zh-TW" altLang="en-US"/>
        </a:p>
      </dgm:t>
    </dgm:pt>
    <dgm:pt modelId="{C4F47C0A-F694-418E-8188-6C437CF9F3F3}" type="sibTrans" cxnId="{849F89CD-D581-4197-97F9-1A7F0099A9CD}">
      <dgm:prSet/>
      <dgm:spPr/>
      <dgm:t>
        <a:bodyPr/>
        <a:lstStyle/>
        <a:p>
          <a:endParaRPr lang="zh-TW" altLang="en-US"/>
        </a:p>
      </dgm:t>
    </dgm:pt>
    <dgm:pt modelId="{A59149C9-F038-417B-AADA-8CA551B4F8A7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性侵害迷思討論</a:t>
          </a:r>
          <a:endParaRPr lang="en-US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女性只會被陌生人性侵害</a:t>
          </a:r>
          <a:endParaRPr lang="en-US" altLang="zh-TW" sz="21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2.</a:t>
          </a:r>
          <a:r>
            <a:rPr lang="zh-TW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性侵者多半是「見色起意」</a:t>
          </a:r>
          <a:endParaRPr lang="en-US" altLang="zh-TW" sz="21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女性會被性侵，多是因為</a:t>
          </a:r>
          <a:r>
            <a:rPr lang="en-US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</a:t>
          </a:r>
        </a:p>
        <a:p>
          <a:r>
            <a:rPr lang="en-US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穿著暴露或行為不檢</a:t>
          </a:r>
          <a:endParaRPr lang="en-US" altLang="zh-TW" sz="21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4.</a:t>
          </a:r>
          <a:r>
            <a:rPr lang="zh-TW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有抵抗的行為才構成性侵</a:t>
          </a:r>
          <a:endParaRPr lang="en-US" altLang="zh-TW" sz="21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5.</a:t>
          </a:r>
          <a:r>
            <a:rPr lang="zh-TW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女性會為了報復或維護名</a:t>
          </a:r>
          <a:endParaRPr lang="en-US" altLang="zh-TW" sz="21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zh-TW" sz="21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譽而謊稱性侵</a:t>
          </a:r>
          <a:endParaRPr lang="en-US" altLang="zh-TW" sz="21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05D1EF9B-C230-4F1A-8833-A402993B1F52}" type="parTrans" cxnId="{3D2548E7-1F15-4F69-B14E-46D8A5E5E597}">
      <dgm:prSet/>
      <dgm:spPr/>
      <dgm:t>
        <a:bodyPr/>
        <a:lstStyle/>
        <a:p>
          <a:endParaRPr lang="zh-TW" altLang="en-US"/>
        </a:p>
      </dgm:t>
    </dgm:pt>
    <dgm:pt modelId="{9BEAED63-36F6-4667-A64D-4EAC2528DCE0}" type="sibTrans" cxnId="{3D2548E7-1F15-4F69-B14E-46D8A5E5E597}">
      <dgm:prSet/>
      <dgm:spPr/>
      <dgm:t>
        <a:bodyPr/>
        <a:lstStyle/>
        <a:p>
          <a:endParaRPr lang="zh-TW" altLang="en-US"/>
        </a:p>
      </dgm:t>
    </dgm:pt>
    <dgm:pt modelId="{FCEE66A1-CCBB-49E4-94CA-6FCC4A058961}">
      <dgm:prSet phldrT="[文字]" custT="1"/>
      <dgm:spPr/>
      <dgm:t>
        <a:bodyPr/>
        <a:lstStyle/>
        <a:p>
          <a:r>
            <a:rPr lang="zh-TW" altLang="en-US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反應</a:t>
          </a:r>
          <a:endParaRPr lang="zh-TW" altLang="en-US" sz="44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E1EE782-19A0-48E6-9D92-E5C2BC58B1B8}" type="parTrans" cxnId="{721DBB8F-5752-42B3-8629-EBCF6495EAA7}">
      <dgm:prSet/>
      <dgm:spPr/>
      <dgm:t>
        <a:bodyPr/>
        <a:lstStyle/>
        <a:p>
          <a:endParaRPr lang="zh-TW" altLang="en-US"/>
        </a:p>
      </dgm:t>
    </dgm:pt>
    <dgm:pt modelId="{7CDCFF0C-B23A-4525-9813-9863FD17DE27}" type="sibTrans" cxnId="{721DBB8F-5752-42B3-8629-EBCF6495EAA7}">
      <dgm:prSet/>
      <dgm:spPr/>
      <dgm:t>
        <a:bodyPr/>
        <a:lstStyle/>
        <a:p>
          <a:endParaRPr lang="zh-TW" altLang="en-US"/>
        </a:p>
      </dgm:t>
    </dgm:pt>
    <dgm:pt modelId="{71E59306-6F4A-4852-B1E7-8CBDB75D56F9}">
      <dgm:prSet phldrT="[文字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遇到了該怎麼辦？</a:t>
          </a:r>
          <a:endParaRPr lang="en-US" altLang="zh-TW" sz="2400" dirty="0" smtClean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具體預防策略</a:t>
          </a:r>
          <a:r>
            <a:rPr lang="en-US" altLang="zh-TW" sz="2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~</a:t>
          </a:r>
          <a:r>
            <a:rPr lang="zh-TW" altLang="en-US" sz="2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討論</a:t>
          </a:r>
          <a:endParaRPr lang="en-US" altLang="zh-TW" sz="2400" dirty="0" smtClean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en-US" sz="2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現場應對步驟</a:t>
          </a:r>
          <a:endParaRPr lang="en-US" altLang="zh-TW" sz="2400" dirty="0" smtClean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2.</a:t>
          </a:r>
          <a:r>
            <a:rPr lang="zh-TW" altLang="en-US" sz="2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不幸發生、後續處理？</a:t>
          </a:r>
          <a:endParaRPr lang="en-US" altLang="zh-TW" sz="2400" dirty="0" smtClean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2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給予身邊的人提供協</a:t>
          </a:r>
          <a:endParaRPr lang="en-US" altLang="zh-TW" sz="2400" dirty="0" smtClean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  助？</a:t>
          </a:r>
          <a:endParaRPr lang="en-US" altLang="zh-TW" sz="2400" dirty="0" smtClean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dirty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EABD22C-8F67-4D86-A7D0-9B3F22BDE6A8}" type="parTrans" cxnId="{79A7E585-2A0F-4F99-AEA5-E4B2D82264CC}">
      <dgm:prSet/>
      <dgm:spPr/>
      <dgm:t>
        <a:bodyPr/>
        <a:lstStyle/>
        <a:p>
          <a:endParaRPr lang="zh-TW" altLang="en-US"/>
        </a:p>
      </dgm:t>
    </dgm:pt>
    <dgm:pt modelId="{86FF17D1-1886-4D90-BA23-99946C288D7C}" type="sibTrans" cxnId="{79A7E585-2A0F-4F99-AEA5-E4B2D82264CC}">
      <dgm:prSet/>
      <dgm:spPr/>
      <dgm:t>
        <a:bodyPr/>
        <a:lstStyle/>
        <a:p>
          <a:endParaRPr lang="zh-TW" altLang="en-US"/>
        </a:p>
      </dgm:t>
    </dgm:pt>
    <dgm:pt modelId="{29599F9A-A1DE-43A1-9195-F56EB043A16F}">
      <dgm:prSet phldrT="[文字]" custT="1"/>
      <dgm:spPr/>
      <dgm:t>
        <a:bodyPr/>
        <a:lstStyle/>
        <a:p>
          <a:r>
            <a:rPr lang="zh-TW" altLang="en-US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求助</a:t>
          </a:r>
          <a:endParaRPr lang="zh-TW" altLang="en-US" sz="44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0572E55-63F0-4062-9B67-415D68F632E7}" type="parTrans" cxnId="{28EF6BEB-8BF5-49E7-8466-3DC8F5A45459}">
      <dgm:prSet/>
      <dgm:spPr/>
      <dgm:t>
        <a:bodyPr/>
        <a:lstStyle/>
        <a:p>
          <a:endParaRPr lang="zh-TW" altLang="en-US"/>
        </a:p>
      </dgm:t>
    </dgm:pt>
    <dgm:pt modelId="{3A1A4CD1-F697-450C-9FAB-CC439C22E2A0}" type="sibTrans" cxnId="{28EF6BEB-8BF5-49E7-8466-3DC8F5A45459}">
      <dgm:prSet/>
      <dgm:spPr/>
      <dgm:t>
        <a:bodyPr/>
        <a:lstStyle/>
        <a:p>
          <a:endParaRPr lang="zh-TW" altLang="en-US"/>
        </a:p>
      </dgm:t>
    </dgm:pt>
    <dgm:pt modelId="{9940F44A-3474-4DA8-B1E0-46EB185DE77F}">
      <dgm:prSet phldrT="[文字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建構「性侵害相關知能」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B89215A-6B86-45C4-975E-8E516027BC75}" type="parTrans" cxnId="{4F73C331-B331-4FAF-B71A-712AC4E7F795}">
      <dgm:prSet/>
      <dgm:spPr/>
      <dgm:t>
        <a:bodyPr/>
        <a:lstStyle/>
        <a:p>
          <a:endParaRPr lang="zh-TW" altLang="en-US"/>
        </a:p>
      </dgm:t>
    </dgm:pt>
    <dgm:pt modelId="{0FFEA03D-56EF-4050-BAC9-FC70D5144408}" type="sibTrans" cxnId="{4F73C331-B331-4FAF-B71A-712AC4E7F795}">
      <dgm:prSet/>
      <dgm:spPr/>
      <dgm:t>
        <a:bodyPr/>
        <a:lstStyle/>
        <a:p>
          <a:endParaRPr lang="zh-TW" altLang="en-US"/>
        </a:p>
      </dgm:t>
    </dgm:pt>
    <dgm:pt modelId="{A244267F-C416-485F-B548-2FBFF5990B63}">
      <dgm:prSet/>
      <dgm:spPr/>
      <dgm:t>
        <a:bodyPr/>
        <a:lstStyle/>
        <a:p>
          <a:pPr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/>
        </a:p>
      </dgm:t>
    </dgm:pt>
    <dgm:pt modelId="{3B492152-B32B-4DA3-ADDA-384C3A9AA9A6}" type="parTrans" cxnId="{7675F345-A466-4C37-9512-94B3F6608F7D}">
      <dgm:prSet/>
      <dgm:spPr/>
      <dgm:t>
        <a:bodyPr/>
        <a:lstStyle/>
        <a:p>
          <a:endParaRPr lang="zh-TW" altLang="en-US"/>
        </a:p>
      </dgm:t>
    </dgm:pt>
    <dgm:pt modelId="{464DBA24-7CAD-4A39-87A2-BE934F0819DB}" type="sibTrans" cxnId="{7675F345-A466-4C37-9512-94B3F6608F7D}">
      <dgm:prSet/>
      <dgm:spPr/>
      <dgm:t>
        <a:bodyPr/>
        <a:lstStyle/>
        <a:p>
          <a:endParaRPr lang="zh-TW" altLang="en-US"/>
        </a:p>
      </dgm:t>
    </dgm:pt>
    <dgm:pt modelId="{1099EF53-EEB5-4554-9FAF-75A94FFF97D2}">
      <dgm:prSet custT="1"/>
      <dgm:spPr/>
      <dgm:t>
        <a:bodyPr/>
        <a:lstStyle/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求助資源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1.113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保護專線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2.113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線上諮詢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關懷一起來</a:t>
          </a:r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                   </a:t>
          </a:r>
          <a:endParaRPr lang="zh-TW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3EC4FD5-BE73-48EE-B789-386EA0CC80BC}" type="parTrans" cxnId="{7E9E8788-8C89-47A6-BB0B-9D1A42091B97}">
      <dgm:prSet/>
      <dgm:spPr/>
      <dgm:t>
        <a:bodyPr/>
        <a:lstStyle/>
        <a:p>
          <a:endParaRPr lang="zh-TW" altLang="en-US"/>
        </a:p>
      </dgm:t>
    </dgm:pt>
    <dgm:pt modelId="{F07D9327-B4DF-4A60-A509-1C9C271615B7}" type="sibTrans" cxnId="{7E9E8788-8C89-47A6-BB0B-9D1A42091B97}">
      <dgm:prSet/>
      <dgm:spPr/>
      <dgm:t>
        <a:bodyPr/>
        <a:lstStyle/>
        <a:p>
          <a:endParaRPr lang="zh-TW" altLang="en-US"/>
        </a:p>
      </dgm:t>
    </dgm:pt>
    <dgm:pt modelId="{8D583261-0214-4922-8028-F26B828A9D05}">
      <dgm:prSet phldrT="[文字]" custT="1"/>
      <dgm:spPr/>
      <dgm:t>
        <a:bodyPr/>
        <a:lstStyle/>
        <a:p>
          <a:endParaRPr lang="zh-TW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AA031BB-523C-4EFB-A280-116A5C9A76A0}" type="parTrans" cxnId="{A0FDB7E1-A8E4-4407-9430-173514AF781C}">
      <dgm:prSet/>
      <dgm:spPr/>
      <dgm:t>
        <a:bodyPr/>
        <a:lstStyle/>
        <a:p>
          <a:endParaRPr lang="zh-TW" altLang="en-US"/>
        </a:p>
      </dgm:t>
    </dgm:pt>
    <dgm:pt modelId="{519CFB43-0EBE-4E88-B16C-5062764AFE80}" type="sibTrans" cxnId="{A0FDB7E1-A8E4-4407-9430-173514AF781C}">
      <dgm:prSet/>
      <dgm:spPr/>
      <dgm:t>
        <a:bodyPr/>
        <a:lstStyle/>
        <a:p>
          <a:endParaRPr lang="zh-TW" altLang="en-US"/>
        </a:p>
      </dgm:t>
    </dgm:pt>
    <dgm:pt modelId="{0C2EA6C7-5A90-4F71-9A3A-DBC2B5B26742}">
      <dgm:prSet phldrT="[文字]" custT="1"/>
      <dgm:spPr/>
      <dgm:t>
        <a:bodyPr/>
        <a:lstStyle/>
        <a:p>
          <a:endParaRPr lang="en-US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endParaRPr lang="en-US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3F1F008-43DF-4737-A463-55C2FB87A6EB}" type="parTrans" cxnId="{7ACA5CCB-72D9-48BB-A72F-3C6E4596B42E}">
      <dgm:prSet/>
      <dgm:spPr/>
      <dgm:t>
        <a:bodyPr/>
        <a:lstStyle/>
        <a:p>
          <a:endParaRPr lang="zh-TW" altLang="en-US"/>
        </a:p>
      </dgm:t>
    </dgm:pt>
    <dgm:pt modelId="{EBB7AD7B-0358-4EE5-A758-FA346DE78A16}" type="sibTrans" cxnId="{7ACA5CCB-72D9-48BB-A72F-3C6E4596B42E}">
      <dgm:prSet/>
      <dgm:spPr/>
      <dgm:t>
        <a:bodyPr/>
        <a:lstStyle/>
        <a:p>
          <a:endParaRPr lang="zh-TW" altLang="en-US"/>
        </a:p>
      </dgm:t>
    </dgm:pt>
    <dgm:pt modelId="{DA0157D0-A12A-498C-B8D3-C7A2F3766C0A}">
      <dgm:prSet phldrT="[文字]" custT="1"/>
      <dgm:spPr/>
      <dgm:t>
        <a:bodyPr/>
        <a:lstStyle/>
        <a:p>
          <a:endParaRPr lang="en-US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9A82393-99A2-4DB4-A0CA-9B8B9BCB5995}" type="parTrans" cxnId="{9CB73DB9-5E5A-41AE-82AD-5B679D72440E}">
      <dgm:prSet/>
      <dgm:spPr/>
      <dgm:t>
        <a:bodyPr/>
        <a:lstStyle/>
        <a:p>
          <a:endParaRPr lang="zh-TW" altLang="en-US"/>
        </a:p>
      </dgm:t>
    </dgm:pt>
    <dgm:pt modelId="{144996CC-C2E3-4713-B324-43CC5D6A79FA}" type="sibTrans" cxnId="{9CB73DB9-5E5A-41AE-82AD-5B679D72440E}">
      <dgm:prSet/>
      <dgm:spPr/>
      <dgm:t>
        <a:bodyPr/>
        <a:lstStyle/>
        <a:p>
          <a:endParaRPr lang="zh-TW" altLang="en-US"/>
        </a:p>
      </dgm:t>
    </dgm:pt>
    <dgm:pt modelId="{52CDB3E1-A75A-47F9-8ECB-C10F315BFC55}">
      <dgm:prSet custT="1"/>
      <dgm:spPr/>
      <dgm:t>
        <a:bodyPr/>
        <a:lstStyle/>
        <a:p>
          <a:endParaRPr lang="zh-TW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2E05F27-4E21-4677-B313-F2097D609FAA}" type="parTrans" cxnId="{85C5F660-3537-4B9A-8346-03C91DF53008}">
      <dgm:prSet/>
      <dgm:spPr/>
      <dgm:t>
        <a:bodyPr/>
        <a:lstStyle/>
        <a:p>
          <a:endParaRPr lang="zh-TW" altLang="en-US"/>
        </a:p>
      </dgm:t>
    </dgm:pt>
    <dgm:pt modelId="{4DAD0285-633E-4A0E-A26E-21BD33A596BC}" type="sibTrans" cxnId="{85C5F660-3537-4B9A-8346-03C91DF53008}">
      <dgm:prSet/>
      <dgm:spPr/>
      <dgm:t>
        <a:bodyPr/>
        <a:lstStyle/>
        <a:p>
          <a:endParaRPr lang="zh-TW" altLang="en-US"/>
        </a:p>
      </dgm:t>
    </dgm:pt>
    <dgm:pt modelId="{FBE8C394-3BE7-4182-87C6-EDBB7A9B20D7}">
      <dgm:prSet custT="1"/>
      <dgm:spPr/>
      <dgm:t>
        <a:bodyPr/>
        <a:lstStyle/>
        <a:p>
          <a:endParaRPr lang="zh-TW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EEC4766-FEC9-4BA6-BFD2-7A027490212F}" type="parTrans" cxnId="{602FE549-14EF-4C23-A2CB-F6691F96966F}">
      <dgm:prSet/>
      <dgm:spPr/>
      <dgm:t>
        <a:bodyPr/>
        <a:lstStyle/>
        <a:p>
          <a:endParaRPr lang="zh-TW" altLang="en-US"/>
        </a:p>
      </dgm:t>
    </dgm:pt>
    <dgm:pt modelId="{E705E964-61AC-48A1-99F7-B721B6E319CF}" type="sibTrans" cxnId="{602FE549-14EF-4C23-A2CB-F6691F96966F}">
      <dgm:prSet/>
      <dgm:spPr/>
      <dgm:t>
        <a:bodyPr/>
        <a:lstStyle/>
        <a:p>
          <a:endParaRPr lang="zh-TW" altLang="en-US"/>
        </a:p>
      </dgm:t>
    </dgm:pt>
    <dgm:pt modelId="{1E681347-62E8-425A-A939-9044C055DD89}">
      <dgm:prSet phldrT="[文字]" custT="1"/>
      <dgm:spPr/>
      <dgm:t>
        <a:bodyPr/>
        <a:lstStyle/>
        <a:p>
          <a:endParaRPr lang="zh-TW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BBAE925-8EB5-4315-A760-45D2C17FD9CC}" type="parTrans" cxnId="{8D76A331-F10D-4846-AAE0-58BD11B84DBE}">
      <dgm:prSet/>
      <dgm:spPr/>
      <dgm:t>
        <a:bodyPr/>
        <a:lstStyle/>
        <a:p>
          <a:endParaRPr lang="zh-TW" altLang="en-US"/>
        </a:p>
      </dgm:t>
    </dgm:pt>
    <dgm:pt modelId="{A76262EC-57D0-476E-B529-475E89554C42}" type="sibTrans" cxnId="{8D76A331-F10D-4846-AAE0-58BD11B84DBE}">
      <dgm:prSet/>
      <dgm:spPr/>
      <dgm:t>
        <a:bodyPr/>
        <a:lstStyle/>
        <a:p>
          <a:endParaRPr lang="zh-TW" altLang="en-US"/>
        </a:p>
      </dgm:t>
    </dgm:pt>
    <dgm:pt modelId="{7F6041CC-33B9-4470-A1D2-9DD2D9D06AEB}">
      <dgm:prSet phldrT="[文字]" custT="1"/>
      <dgm:spPr/>
      <dgm:t>
        <a:bodyPr/>
        <a:lstStyle/>
        <a:p>
          <a:endParaRPr lang="en-US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3F01301-8EDE-4978-9234-869F68610B4D}" type="parTrans" cxnId="{4329B047-BFAD-43F4-9171-60D2A508CF6C}">
      <dgm:prSet/>
      <dgm:spPr/>
      <dgm:t>
        <a:bodyPr/>
        <a:lstStyle/>
        <a:p>
          <a:endParaRPr lang="zh-TW" altLang="en-US"/>
        </a:p>
      </dgm:t>
    </dgm:pt>
    <dgm:pt modelId="{F886C217-0BC3-4A9E-84ED-783A1002B5F9}" type="sibTrans" cxnId="{4329B047-BFAD-43F4-9171-60D2A508CF6C}">
      <dgm:prSet/>
      <dgm:spPr/>
      <dgm:t>
        <a:bodyPr/>
        <a:lstStyle/>
        <a:p>
          <a:endParaRPr lang="zh-TW" altLang="en-US"/>
        </a:p>
      </dgm:t>
    </dgm:pt>
    <dgm:pt modelId="{3C0240BA-2B30-47C7-B4F7-17F5D4D60F56}">
      <dgm:prSet phldrT="[文字]" custT="1"/>
      <dgm:spPr/>
      <dgm:t>
        <a:bodyPr/>
        <a:lstStyle/>
        <a:p>
          <a:endParaRPr lang="zh-TW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45647BC-26CC-48D9-AE1C-5766F1D5245C}" type="parTrans" cxnId="{FE8B7852-FECB-444D-A88F-F97278ABFE55}">
      <dgm:prSet/>
      <dgm:spPr/>
      <dgm:t>
        <a:bodyPr/>
        <a:lstStyle/>
        <a:p>
          <a:endParaRPr lang="zh-TW" altLang="en-US"/>
        </a:p>
      </dgm:t>
    </dgm:pt>
    <dgm:pt modelId="{FB106567-0E2A-47FA-812A-8FFA8FF54F65}" type="sibTrans" cxnId="{FE8B7852-FECB-444D-A88F-F97278ABFE55}">
      <dgm:prSet/>
      <dgm:spPr/>
      <dgm:t>
        <a:bodyPr/>
        <a:lstStyle/>
        <a:p>
          <a:endParaRPr lang="zh-TW" altLang="en-US"/>
        </a:p>
      </dgm:t>
    </dgm:pt>
    <dgm:pt modelId="{949793D7-17C4-4576-B85E-5B0A94CC424C}">
      <dgm:prSet phldrT="[文字]" custT="1"/>
      <dgm:spPr/>
      <dgm:t>
        <a:bodyPr/>
        <a:lstStyle/>
        <a:p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6069F5A4-509F-4FCA-AFA7-7510A36BF1DE}" type="parTrans" cxnId="{8651749B-64D7-4C48-96DA-D2AD3053AC06}">
      <dgm:prSet/>
      <dgm:spPr/>
      <dgm:t>
        <a:bodyPr/>
        <a:lstStyle/>
        <a:p>
          <a:endParaRPr lang="zh-TW" altLang="en-US"/>
        </a:p>
      </dgm:t>
    </dgm:pt>
    <dgm:pt modelId="{21A162FC-E495-44DC-8678-6F663CE7B95C}" type="sibTrans" cxnId="{8651749B-64D7-4C48-96DA-D2AD3053AC06}">
      <dgm:prSet/>
      <dgm:spPr/>
      <dgm:t>
        <a:bodyPr/>
        <a:lstStyle/>
        <a:p>
          <a:endParaRPr lang="zh-TW" altLang="en-US"/>
        </a:p>
      </dgm:t>
    </dgm:pt>
    <dgm:pt modelId="{6121006A-0B79-47C7-9D7C-4996599ABED4}" type="pres">
      <dgm:prSet presAssocID="{EE47CC61-AAFC-43B9-BCD7-073B3CA8A896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3B9DDA3A-7A90-464D-A40A-E78CF39D2A6B}" type="pres">
      <dgm:prSet presAssocID="{E83CBB96-6CB5-470B-B709-038E560540EC}" presName="parentText1" presStyleLbl="node1" presStyleIdx="0" presStyleCnt="3" custLinFactNeighborX="-383" custLinFactNeighborY="-8528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866DA5-AEA0-484F-98F5-681C7B4DB2E4}" type="pres">
      <dgm:prSet presAssocID="{E83CBB96-6CB5-470B-B709-038E560540EC}" presName="childText1" presStyleLbl="solidAlignAcc1" presStyleIdx="0" presStyleCnt="3" custScaleY="142338" custLinFactNeighborX="-414" custLinFactNeighborY="163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C40FE03-ACED-4023-9977-14FD2DD5567E}" type="pres">
      <dgm:prSet presAssocID="{FCEE66A1-CCBB-49E4-94CA-6FCC4A058961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B9CA93-45B7-4E78-BC57-3334B75C4F54}" type="pres">
      <dgm:prSet presAssocID="{FCEE66A1-CCBB-49E4-94CA-6FCC4A058961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9C325AC-B0B6-4B9E-9BEC-94B70003791C}" type="pres">
      <dgm:prSet presAssocID="{29599F9A-A1DE-43A1-9195-F56EB043A16F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B115849-9816-469A-A804-5A0DC5124D79}" type="pres">
      <dgm:prSet presAssocID="{29599F9A-A1DE-43A1-9195-F56EB043A16F}" presName="childText3" presStyleLbl="solidAlignAcc1" presStyleIdx="2" presStyleCnt="3" custScaleX="116423" custLinFactNeighborX="8703" custLinFactNeighborY="9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E8B7852-FECB-444D-A88F-F97278ABFE55}" srcId="{E83CBB96-6CB5-470B-B709-038E560540EC}" destId="{3C0240BA-2B30-47C7-B4F7-17F5D4D60F56}" srcOrd="1" destOrd="0" parTransId="{845647BC-26CC-48D9-AE1C-5766F1D5245C}" sibTransId="{FB106567-0E2A-47FA-812A-8FFA8FF54F65}"/>
    <dgm:cxn modelId="{4F73C331-B331-4FAF-B71A-712AC4E7F795}" srcId="{29599F9A-A1DE-43A1-9195-F56EB043A16F}" destId="{9940F44A-3474-4DA8-B1E0-46EB185DE77F}" srcOrd="0" destOrd="0" parTransId="{2B89215A-6B86-45C4-975E-8E516027BC75}" sibTransId="{0FFEA03D-56EF-4050-BAC9-FC70D5144408}"/>
    <dgm:cxn modelId="{8D9CB637-6B8B-4BF7-A59B-FA0A27AD9F3B}" type="presOf" srcId="{949793D7-17C4-4576-B85E-5B0A94CC424C}" destId="{B7866DA5-AEA0-484F-98F5-681C7B4DB2E4}" srcOrd="0" destOrd="2" presId="urn:microsoft.com/office/officeart/2009/3/layout/IncreasingArrowsProcess"/>
    <dgm:cxn modelId="{721DBB8F-5752-42B3-8629-EBCF6495EAA7}" srcId="{EE47CC61-AAFC-43B9-BCD7-073B3CA8A896}" destId="{FCEE66A1-CCBB-49E4-94CA-6FCC4A058961}" srcOrd="1" destOrd="0" parTransId="{AE1EE782-19A0-48E6-9D92-E5C2BC58B1B8}" sibTransId="{7CDCFF0C-B23A-4525-9813-9863FD17DE27}"/>
    <dgm:cxn modelId="{CE7F5AA4-4114-4094-9854-D994EBF5601B}" type="presOf" srcId="{8D583261-0214-4922-8028-F26B828A9D05}" destId="{B7866DA5-AEA0-484F-98F5-681C7B4DB2E4}" srcOrd="0" destOrd="8" presId="urn:microsoft.com/office/officeart/2009/3/layout/IncreasingArrowsProcess"/>
    <dgm:cxn modelId="{3D2548E7-1F15-4F69-B14E-46D8A5E5E597}" srcId="{E83CBB96-6CB5-470B-B709-038E560540EC}" destId="{A59149C9-F038-417B-AADA-8CA551B4F8A7}" srcOrd="0" destOrd="0" parTransId="{05D1EF9B-C230-4F1A-8833-A402993B1F52}" sibTransId="{9BEAED63-36F6-4667-A64D-4EAC2528DCE0}"/>
    <dgm:cxn modelId="{7E9E8788-8C89-47A6-BB0B-9D1A42091B97}" srcId="{29599F9A-A1DE-43A1-9195-F56EB043A16F}" destId="{1099EF53-EEB5-4554-9FAF-75A94FFF97D2}" srcOrd="1" destOrd="0" parTransId="{D3EC4FD5-BE73-48EE-B789-386EA0CC80BC}" sibTransId="{F07D9327-B4DF-4A60-A509-1C9C271615B7}"/>
    <dgm:cxn modelId="{B8C6EF5A-6A53-41A9-9940-984BEA49D372}" type="presOf" srcId="{9940F44A-3474-4DA8-B1E0-46EB185DE77F}" destId="{7B115849-9816-469A-A804-5A0DC5124D79}" srcOrd="0" destOrd="0" presId="urn:microsoft.com/office/officeart/2009/3/layout/IncreasingArrowsProcess"/>
    <dgm:cxn modelId="{7675F345-A466-4C37-9512-94B3F6608F7D}" srcId="{29599F9A-A1DE-43A1-9195-F56EB043A16F}" destId="{A244267F-C416-485F-B548-2FBFF5990B63}" srcOrd="2" destOrd="0" parTransId="{3B492152-B32B-4DA3-ADDA-384C3A9AA9A6}" sibTransId="{464DBA24-7CAD-4A39-87A2-BE934F0819DB}"/>
    <dgm:cxn modelId="{28EF6BEB-8BF5-49E7-8466-3DC8F5A45459}" srcId="{EE47CC61-AAFC-43B9-BCD7-073B3CA8A896}" destId="{29599F9A-A1DE-43A1-9195-F56EB043A16F}" srcOrd="2" destOrd="0" parTransId="{20572E55-63F0-4062-9B67-415D68F632E7}" sibTransId="{3A1A4CD1-F697-450C-9FAB-CC439C22E2A0}"/>
    <dgm:cxn modelId="{8D76A331-F10D-4846-AAE0-58BD11B84DBE}" srcId="{E83CBB96-6CB5-470B-B709-038E560540EC}" destId="{1E681347-62E8-425A-A939-9044C055DD89}" srcOrd="3" destOrd="0" parTransId="{DBBAE925-8EB5-4315-A760-45D2C17FD9CC}" sibTransId="{A76262EC-57D0-476E-B529-475E89554C42}"/>
    <dgm:cxn modelId="{85C5F660-3537-4B9A-8346-03C91DF53008}" srcId="{E83CBB96-6CB5-470B-B709-038E560540EC}" destId="{52CDB3E1-A75A-47F9-8ECB-C10F315BFC55}" srcOrd="6" destOrd="0" parTransId="{82E05F27-4E21-4677-B313-F2097D609FAA}" sibTransId="{4DAD0285-633E-4A0E-A26E-21BD33A596BC}"/>
    <dgm:cxn modelId="{2F720CB0-971D-4082-AA72-E7F2AF23ECF5}" type="presOf" srcId="{FBE8C394-3BE7-4182-87C6-EDBB7A9B20D7}" destId="{B7866DA5-AEA0-484F-98F5-681C7B4DB2E4}" srcOrd="0" destOrd="5" presId="urn:microsoft.com/office/officeart/2009/3/layout/IncreasingArrowsProcess"/>
    <dgm:cxn modelId="{AE708CD2-A25C-4027-B3A1-443282201E3C}" type="presOf" srcId="{A244267F-C416-485F-B548-2FBFF5990B63}" destId="{7B115849-9816-469A-A804-5A0DC5124D79}" srcOrd="0" destOrd="2" presId="urn:microsoft.com/office/officeart/2009/3/layout/IncreasingArrowsProcess"/>
    <dgm:cxn modelId="{57425A9D-2F9F-4A39-8D37-E862165D6A77}" type="presOf" srcId="{FCEE66A1-CCBB-49E4-94CA-6FCC4A058961}" destId="{FC40FE03-ACED-4023-9977-14FD2DD5567E}" srcOrd="0" destOrd="0" presId="urn:microsoft.com/office/officeart/2009/3/layout/IncreasingArrowsProcess"/>
    <dgm:cxn modelId="{79A7E585-2A0F-4F99-AEA5-E4B2D82264CC}" srcId="{FCEE66A1-CCBB-49E4-94CA-6FCC4A058961}" destId="{71E59306-6F4A-4852-B1E7-8CBDB75D56F9}" srcOrd="0" destOrd="0" parTransId="{3EABD22C-8F67-4D86-A7D0-9B3F22BDE6A8}" sibTransId="{86FF17D1-1886-4D90-BA23-99946C288D7C}"/>
    <dgm:cxn modelId="{9CB73DB9-5E5A-41AE-82AD-5B679D72440E}" srcId="{E83CBB96-6CB5-470B-B709-038E560540EC}" destId="{DA0157D0-A12A-498C-B8D3-C7A2F3766C0A}" srcOrd="7" destOrd="0" parTransId="{A9A82393-99A2-4DB4-A0CA-9B8B9BCB5995}" sibTransId="{144996CC-C2E3-4713-B324-43CC5D6A79FA}"/>
    <dgm:cxn modelId="{4680FA09-9426-40C9-A0E2-44B5811CF511}" type="presOf" srcId="{DA0157D0-A12A-498C-B8D3-C7A2F3766C0A}" destId="{B7866DA5-AEA0-484F-98F5-681C7B4DB2E4}" srcOrd="0" destOrd="7" presId="urn:microsoft.com/office/officeart/2009/3/layout/IncreasingArrowsProcess"/>
    <dgm:cxn modelId="{A0FDB7E1-A8E4-4407-9430-173514AF781C}" srcId="{E83CBB96-6CB5-470B-B709-038E560540EC}" destId="{8D583261-0214-4922-8028-F26B828A9D05}" srcOrd="8" destOrd="0" parTransId="{8AA031BB-523C-4EFB-A280-116A5C9A76A0}" sibTransId="{519CFB43-0EBE-4E88-B16C-5062764AFE80}"/>
    <dgm:cxn modelId="{7ACA5CCB-72D9-48BB-A72F-3C6E4596B42E}" srcId="{E83CBB96-6CB5-470B-B709-038E560540EC}" destId="{0C2EA6C7-5A90-4F71-9A3A-DBC2B5B26742}" srcOrd="9" destOrd="0" parTransId="{D3F1F008-43DF-4737-A463-55C2FB87A6EB}" sibTransId="{EBB7AD7B-0358-4EE5-A758-FA346DE78A16}"/>
    <dgm:cxn modelId="{602FE549-14EF-4C23-A2CB-F6691F96966F}" srcId="{E83CBB96-6CB5-470B-B709-038E560540EC}" destId="{FBE8C394-3BE7-4182-87C6-EDBB7A9B20D7}" srcOrd="5" destOrd="0" parTransId="{9EEC4766-FEC9-4BA6-BFD2-7A027490212F}" sibTransId="{E705E964-61AC-48A1-99F7-B721B6E319CF}"/>
    <dgm:cxn modelId="{DB28981C-A999-4955-BBFE-A91EC28685C1}" type="presOf" srcId="{1099EF53-EEB5-4554-9FAF-75A94FFF97D2}" destId="{7B115849-9816-469A-A804-5A0DC5124D79}" srcOrd="0" destOrd="1" presId="urn:microsoft.com/office/officeart/2009/3/layout/IncreasingArrowsProcess"/>
    <dgm:cxn modelId="{85E5A9A7-8556-4EBD-AE95-F13036CF5CC1}" type="presOf" srcId="{0C2EA6C7-5A90-4F71-9A3A-DBC2B5B26742}" destId="{B7866DA5-AEA0-484F-98F5-681C7B4DB2E4}" srcOrd="0" destOrd="9" presId="urn:microsoft.com/office/officeart/2009/3/layout/IncreasingArrowsProcess"/>
    <dgm:cxn modelId="{201D1B87-4D4C-4B56-B72C-5E752A64B413}" type="presOf" srcId="{EE47CC61-AAFC-43B9-BCD7-073B3CA8A896}" destId="{6121006A-0B79-47C7-9D7C-4996599ABED4}" srcOrd="0" destOrd="0" presId="urn:microsoft.com/office/officeart/2009/3/layout/IncreasingArrowsProcess"/>
    <dgm:cxn modelId="{FDA49337-04A9-407C-8C10-64560838DFB6}" type="presOf" srcId="{1E681347-62E8-425A-A939-9044C055DD89}" destId="{B7866DA5-AEA0-484F-98F5-681C7B4DB2E4}" srcOrd="0" destOrd="3" presId="urn:microsoft.com/office/officeart/2009/3/layout/IncreasingArrowsProcess"/>
    <dgm:cxn modelId="{849F89CD-D581-4197-97F9-1A7F0099A9CD}" srcId="{EE47CC61-AAFC-43B9-BCD7-073B3CA8A896}" destId="{E83CBB96-6CB5-470B-B709-038E560540EC}" srcOrd="0" destOrd="0" parTransId="{FC58E9A4-EF25-4857-9204-78A7D0A5BAB5}" sibTransId="{C4F47C0A-F694-418E-8188-6C437CF9F3F3}"/>
    <dgm:cxn modelId="{77B2C43B-1542-484C-B638-36023E04A11F}" type="presOf" srcId="{29599F9A-A1DE-43A1-9195-F56EB043A16F}" destId="{89C325AC-B0B6-4B9E-9BEC-94B70003791C}" srcOrd="0" destOrd="0" presId="urn:microsoft.com/office/officeart/2009/3/layout/IncreasingArrowsProcess"/>
    <dgm:cxn modelId="{42D2AAE6-2689-40A2-B84F-0C8E71545D14}" type="presOf" srcId="{52CDB3E1-A75A-47F9-8ECB-C10F315BFC55}" destId="{B7866DA5-AEA0-484F-98F5-681C7B4DB2E4}" srcOrd="0" destOrd="6" presId="urn:microsoft.com/office/officeart/2009/3/layout/IncreasingArrowsProcess"/>
    <dgm:cxn modelId="{4EC902F3-D203-4F05-BD3C-6185DDD75060}" type="presOf" srcId="{71E59306-6F4A-4852-B1E7-8CBDB75D56F9}" destId="{5AB9CA93-45B7-4E78-BC57-3334B75C4F54}" srcOrd="0" destOrd="0" presId="urn:microsoft.com/office/officeart/2009/3/layout/IncreasingArrowsProcess"/>
    <dgm:cxn modelId="{8651749B-64D7-4C48-96DA-D2AD3053AC06}" srcId="{E83CBB96-6CB5-470B-B709-038E560540EC}" destId="{949793D7-17C4-4576-B85E-5B0A94CC424C}" srcOrd="2" destOrd="0" parTransId="{6069F5A4-509F-4FCA-AFA7-7510A36BF1DE}" sibTransId="{21A162FC-E495-44DC-8678-6F663CE7B95C}"/>
    <dgm:cxn modelId="{DC1AAC64-E176-4E77-AC1D-F88E9D26D48B}" type="presOf" srcId="{E83CBB96-6CB5-470B-B709-038E560540EC}" destId="{3B9DDA3A-7A90-464D-A40A-E78CF39D2A6B}" srcOrd="0" destOrd="0" presId="urn:microsoft.com/office/officeart/2009/3/layout/IncreasingArrowsProcess"/>
    <dgm:cxn modelId="{4329B047-BFAD-43F4-9171-60D2A508CF6C}" srcId="{E83CBB96-6CB5-470B-B709-038E560540EC}" destId="{7F6041CC-33B9-4470-A1D2-9DD2D9D06AEB}" srcOrd="4" destOrd="0" parTransId="{D3F01301-8EDE-4978-9234-869F68610B4D}" sibTransId="{F886C217-0BC3-4A9E-84ED-783A1002B5F9}"/>
    <dgm:cxn modelId="{D02C3701-15FC-46C4-8DEC-2E000A27D96F}" type="presOf" srcId="{3C0240BA-2B30-47C7-B4F7-17F5D4D60F56}" destId="{B7866DA5-AEA0-484F-98F5-681C7B4DB2E4}" srcOrd="0" destOrd="1" presId="urn:microsoft.com/office/officeart/2009/3/layout/IncreasingArrowsProcess"/>
    <dgm:cxn modelId="{2BE81610-F7F3-4610-BC1C-3C281D47A6A5}" type="presOf" srcId="{7F6041CC-33B9-4470-A1D2-9DD2D9D06AEB}" destId="{B7866DA5-AEA0-484F-98F5-681C7B4DB2E4}" srcOrd="0" destOrd="4" presId="urn:microsoft.com/office/officeart/2009/3/layout/IncreasingArrowsProcess"/>
    <dgm:cxn modelId="{E655F892-48A6-4ACC-BCDC-121E7CCBD6A9}" type="presOf" srcId="{A59149C9-F038-417B-AADA-8CA551B4F8A7}" destId="{B7866DA5-AEA0-484F-98F5-681C7B4DB2E4}" srcOrd="0" destOrd="0" presId="urn:microsoft.com/office/officeart/2009/3/layout/IncreasingArrowsProcess"/>
    <dgm:cxn modelId="{279A1DA8-AB36-437E-B2DE-FB088BEEE217}" type="presParOf" srcId="{6121006A-0B79-47C7-9D7C-4996599ABED4}" destId="{3B9DDA3A-7A90-464D-A40A-E78CF39D2A6B}" srcOrd="0" destOrd="0" presId="urn:microsoft.com/office/officeart/2009/3/layout/IncreasingArrowsProcess"/>
    <dgm:cxn modelId="{5FF54A01-11D8-4DDB-A957-4B86802DB20A}" type="presParOf" srcId="{6121006A-0B79-47C7-9D7C-4996599ABED4}" destId="{B7866DA5-AEA0-484F-98F5-681C7B4DB2E4}" srcOrd="1" destOrd="0" presId="urn:microsoft.com/office/officeart/2009/3/layout/IncreasingArrowsProcess"/>
    <dgm:cxn modelId="{CD1BE29F-ED11-46C2-A4A5-CEBD34E6F289}" type="presParOf" srcId="{6121006A-0B79-47C7-9D7C-4996599ABED4}" destId="{FC40FE03-ACED-4023-9977-14FD2DD5567E}" srcOrd="2" destOrd="0" presId="urn:microsoft.com/office/officeart/2009/3/layout/IncreasingArrowsProcess"/>
    <dgm:cxn modelId="{FF9C3438-D803-4CBC-95DF-8CB1DA5766FE}" type="presParOf" srcId="{6121006A-0B79-47C7-9D7C-4996599ABED4}" destId="{5AB9CA93-45B7-4E78-BC57-3334B75C4F54}" srcOrd="3" destOrd="0" presId="urn:microsoft.com/office/officeart/2009/3/layout/IncreasingArrowsProcess"/>
    <dgm:cxn modelId="{E5730A42-C793-4B07-8FAC-24344FA02386}" type="presParOf" srcId="{6121006A-0B79-47C7-9D7C-4996599ABED4}" destId="{89C325AC-B0B6-4B9E-9BEC-94B70003791C}" srcOrd="4" destOrd="0" presId="urn:microsoft.com/office/officeart/2009/3/layout/IncreasingArrowsProcess"/>
    <dgm:cxn modelId="{2E97CE95-B1AC-40C1-9B68-2187ABB23BC0}" type="presParOf" srcId="{6121006A-0B79-47C7-9D7C-4996599ABED4}" destId="{7B115849-9816-469A-A804-5A0DC5124D79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DDA3A-7A90-464D-A40A-E78CF39D2A6B}">
      <dsp:nvSpPr>
        <dsp:cNvPr id="0" name=""/>
        <dsp:cNvSpPr/>
      </dsp:nvSpPr>
      <dsp:spPr>
        <a:xfrm>
          <a:off x="0" y="0"/>
          <a:ext cx="11193626" cy="16302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254000" bIns="258797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澄清迷失</a:t>
          </a:r>
          <a:endParaRPr lang="zh-TW" altLang="en-US" sz="36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0" y="407555"/>
        <a:ext cx="10786072" cy="815109"/>
      </dsp:txXfrm>
    </dsp:sp>
    <dsp:sp modelId="{B7866DA5-AEA0-484F-98F5-681C7B4DB2E4}">
      <dsp:nvSpPr>
        <dsp:cNvPr id="0" name=""/>
        <dsp:cNvSpPr/>
      </dsp:nvSpPr>
      <dsp:spPr>
        <a:xfrm>
          <a:off x="18188" y="987840"/>
          <a:ext cx="3447637" cy="44699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性侵害迷思討論</a:t>
          </a:r>
          <a:endParaRPr lang="en-US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女性只會被陌生人性侵害</a:t>
          </a:r>
          <a:endParaRPr lang="en-US" altLang="zh-TW" sz="21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2.</a:t>
          </a:r>
          <a:r>
            <a:rPr lang="zh-TW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性侵者多半是「見色起意」</a:t>
          </a:r>
          <a:endParaRPr lang="en-US" altLang="zh-TW" sz="21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女性會被性侵，多是因為</a:t>
          </a:r>
          <a:r>
            <a:rPr lang="en-US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穿著暴露或行為不檢</a:t>
          </a:r>
          <a:endParaRPr lang="en-US" altLang="zh-TW" sz="21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4.</a:t>
          </a:r>
          <a:r>
            <a:rPr lang="zh-TW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有抵抗的行為才構成性侵</a:t>
          </a:r>
          <a:endParaRPr lang="en-US" altLang="zh-TW" sz="21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5.</a:t>
          </a:r>
          <a:r>
            <a:rPr lang="zh-TW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女性會為了報復或維護名</a:t>
          </a:r>
          <a:endParaRPr lang="en-US" altLang="zh-TW" sz="21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zh-TW" sz="21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譽而謊稱性侵</a:t>
          </a:r>
          <a:endParaRPr lang="en-US" altLang="zh-TW" sz="21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8188" y="987840"/>
        <a:ext cx="3447637" cy="4469984"/>
      </dsp:txXfrm>
    </dsp:sp>
    <dsp:sp modelId="{FC40FE03-ACED-4023-9977-14FD2DD5567E}">
      <dsp:nvSpPr>
        <dsp:cNvPr id="0" name=""/>
        <dsp:cNvSpPr/>
      </dsp:nvSpPr>
      <dsp:spPr>
        <a:xfrm>
          <a:off x="3480098" y="553124"/>
          <a:ext cx="7745989" cy="16302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254000" bIns="258797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反應</a:t>
          </a:r>
          <a:endParaRPr lang="zh-TW" altLang="en-US" sz="4400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480098" y="960679"/>
        <a:ext cx="7338435" cy="815109"/>
      </dsp:txXfrm>
    </dsp:sp>
    <dsp:sp modelId="{5AB9CA93-45B7-4E78-BC57-3334B75C4F54}">
      <dsp:nvSpPr>
        <dsp:cNvPr id="0" name=""/>
        <dsp:cNvSpPr/>
      </dsp:nvSpPr>
      <dsp:spPr>
        <a:xfrm>
          <a:off x="3480098" y="1810258"/>
          <a:ext cx="3447637" cy="31404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400" kern="1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遇到了該怎麼辦？</a:t>
          </a:r>
          <a:endParaRPr lang="en-US" altLang="zh-TW" sz="2400" kern="1200" dirty="0" smtClean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具體預防策略</a:t>
          </a:r>
          <a:r>
            <a:rPr lang="en-US" altLang="zh-TW" sz="2400" kern="1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~</a:t>
          </a:r>
          <a:r>
            <a:rPr lang="zh-TW" altLang="en-US" sz="2400" kern="1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討論</a:t>
          </a:r>
          <a:endParaRPr lang="en-US" altLang="zh-TW" sz="2400" kern="1200" dirty="0" smtClean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kern="1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en-US" sz="2400" kern="1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現場應對步驟</a:t>
          </a:r>
          <a:endParaRPr lang="en-US" altLang="zh-TW" sz="2400" kern="1200" dirty="0" smtClean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kern="1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2.</a:t>
          </a:r>
          <a:r>
            <a:rPr lang="zh-TW" altLang="en-US" sz="2400" kern="1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不幸發生、後續處理？</a:t>
          </a:r>
          <a:endParaRPr lang="en-US" altLang="zh-TW" sz="2400" kern="1200" dirty="0" smtClean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kern="1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2400" kern="1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給予身邊的人提供協</a:t>
          </a:r>
          <a:endParaRPr lang="en-US" altLang="zh-TW" sz="2400" kern="1200" dirty="0" smtClean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  助？</a:t>
          </a:r>
          <a:endParaRPr lang="en-US" altLang="zh-TW" sz="2400" kern="1200" dirty="0" smtClean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 dirty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480098" y="1810258"/>
        <a:ext cx="3447637" cy="3140401"/>
      </dsp:txXfrm>
    </dsp:sp>
    <dsp:sp modelId="{89C325AC-B0B6-4B9E-9BEC-94B70003791C}">
      <dsp:nvSpPr>
        <dsp:cNvPr id="0" name=""/>
        <dsp:cNvSpPr/>
      </dsp:nvSpPr>
      <dsp:spPr>
        <a:xfrm>
          <a:off x="6927735" y="1096531"/>
          <a:ext cx="4298352" cy="16302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254000" bIns="258797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求助</a:t>
          </a:r>
          <a:endParaRPr lang="zh-TW" altLang="en-US" sz="4400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927735" y="1504086"/>
        <a:ext cx="3890798" cy="815109"/>
      </dsp:txXfrm>
    </dsp:sp>
    <dsp:sp modelId="{7B115849-9816-469A-A804-5A0DC5124D79}">
      <dsp:nvSpPr>
        <dsp:cNvPr id="0" name=""/>
        <dsp:cNvSpPr/>
      </dsp:nvSpPr>
      <dsp:spPr>
        <a:xfrm>
          <a:off x="6944680" y="2363383"/>
          <a:ext cx="4013842" cy="3094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建構「性侵害相關知能」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求助資源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1.113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保護專線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2.113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線上諮詢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關懷一起來</a:t>
          </a: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                   </a:t>
          </a:r>
          <a:endParaRPr lang="zh-TW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/>
        </a:p>
      </dsp:txBody>
      <dsp:txXfrm>
        <a:off x="6944680" y="2363383"/>
        <a:ext cx="4013842" cy="30944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510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902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147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9688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3665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0137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411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618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3424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298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48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407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538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923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630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314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D7C6F-E441-4E30-87D8-D65E5C5E7505}" type="datetimeFigureOut">
              <a:rPr lang="zh-TW" altLang="en-US" smtClean="0"/>
              <a:t>2020/1/13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839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../&#24615;&#24179;7&#24180;&#32026;-&#26159;&#35504;&#25918;&#36208;&#20102;&#22823;&#37326;&#29436;(&#33258;&#25105;&#20445;&#35703;-&#24615;&#20405;&#23475;&#38450;&#27835;&#25945;&#26696;)&#22025;&#32946;w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60E6DA-619C-4548-8EB1-98EB02418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6249" y="1104371"/>
            <a:ext cx="9308571" cy="3075049"/>
          </a:xfrm>
        </p:spPr>
        <p:txBody>
          <a:bodyPr/>
          <a:lstStyle/>
          <a:p>
            <a:pPr algn="l"/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是誰放走了大野狼</a:t>
            </a:r>
            <a:b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altLang="zh-TW" dirty="0" smtClean="0">
                <a:solidFill>
                  <a:schemeClr val="accent1">
                    <a:lumMod val="50000"/>
                  </a:schemeClr>
                </a:solidFill>
              </a:rPr>
              <a:t>~~</a:t>
            </a:r>
            <a:r>
              <a:rPr lang="zh-TW" altLang="zh-TW" dirty="0" smtClean="0">
                <a:solidFill>
                  <a:schemeClr val="accent1">
                    <a:lumMod val="50000"/>
                  </a:schemeClr>
                </a:solidFill>
              </a:rPr>
              <a:t>性</a:t>
            </a:r>
            <a:r>
              <a:rPr lang="zh-TW" altLang="zh-TW" dirty="0">
                <a:solidFill>
                  <a:schemeClr val="accent1">
                    <a:lumMod val="50000"/>
                  </a:schemeClr>
                </a:solidFill>
              </a:rPr>
              <a:t>侵害</a:t>
            </a:r>
            <a:r>
              <a:rPr lang="zh-TW" altLang="zh-TW" dirty="0" smtClean="0">
                <a:solidFill>
                  <a:schemeClr val="accent1">
                    <a:lumMod val="50000"/>
                  </a:schemeClr>
                </a:solidFill>
              </a:rPr>
              <a:t>防治</a:t>
            </a:r>
            <a:r>
              <a:rPr lang="en-US" altLang="zh-TW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altLang="zh-TW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zh-TW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8839060-A716-4D60-BF47-F67A452CC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6249" y="3836521"/>
            <a:ext cx="9179276" cy="1096899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自我保護</a:t>
            </a:r>
            <a:r>
              <a:rPr lang="en-US" altLang="zh-TW" sz="3600" dirty="0" smtClean="0"/>
              <a:t>~~</a:t>
            </a:r>
            <a:r>
              <a:rPr lang="zh-TW" altLang="en-US" sz="3600" dirty="0" smtClean="0"/>
              <a:t>性侵害防治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問題解決與危機因應</a:t>
            </a:r>
            <a:r>
              <a:rPr lang="en-US" altLang="zh-TW" sz="3600" dirty="0" smtClean="0"/>
              <a:t>)</a:t>
            </a:r>
          </a:p>
          <a:p>
            <a:endParaRPr lang="zh-TW" altLang="en-US" sz="36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736249" y="5300663"/>
            <a:ext cx="5957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歸仁國中   薛嘉育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1296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性別平等之實質內涵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學習主題  語言、文字與符號的性別意涵分析</a:t>
            </a:r>
            <a:endParaRPr lang="en-US" altLang="zh-TW" sz="3200" dirty="0" smtClean="0"/>
          </a:p>
          <a:p>
            <a:r>
              <a:rPr lang="zh-TW" altLang="en-US" sz="3200" dirty="0" smtClean="0"/>
              <a:t>性</a:t>
            </a:r>
            <a:r>
              <a:rPr lang="en-US" altLang="zh-TW" sz="3200" dirty="0"/>
              <a:t>J</a:t>
            </a:r>
            <a:r>
              <a:rPr lang="en-US" altLang="zh-TW" sz="3200" dirty="0" smtClean="0"/>
              <a:t>5</a:t>
            </a:r>
            <a:r>
              <a:rPr lang="zh-TW" altLang="en-US" sz="3200" dirty="0" smtClean="0"/>
              <a:t> 辨識性騷擾、性侵害與性霸稜的樣態，運用資源解決問題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8789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5780706"/>
              </p:ext>
            </p:extLst>
          </p:nvPr>
        </p:nvGraphicFramePr>
        <p:xfrm>
          <a:off x="314325" y="1142999"/>
          <a:ext cx="11258550" cy="545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1828800" y="171449"/>
            <a:ext cx="10925175" cy="757239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chemeClr val="tx1"/>
                </a:solidFill>
              </a:rPr>
              <a:t>    </a:t>
            </a:r>
            <a:r>
              <a:rPr lang="zh-TW" altLang="en-US" sz="4000" dirty="0" smtClean="0">
                <a:solidFill>
                  <a:schemeClr val="tx1"/>
                </a:solidFill>
              </a:rPr>
              <a:t> 澄清</a:t>
            </a:r>
            <a:r>
              <a:rPr lang="zh-TW" altLang="en-US" sz="4000" dirty="0" smtClean="0">
                <a:solidFill>
                  <a:schemeClr val="tx1"/>
                </a:solidFill>
              </a:rPr>
              <a:t>觀念、建構新知識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29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E8314B-6AAB-4AA8-8B94-F3C405202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7030A0"/>
                </a:solidFill>
              </a:rPr>
              <a:t>性侵害迷思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9027EFE-5173-4406-BCD6-A3FF872BC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672" y="1875332"/>
            <a:ext cx="9288866" cy="4296868"/>
          </a:xfrm>
        </p:spPr>
        <p:txBody>
          <a:bodyPr/>
          <a:lstStyle/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1AF35CE-AC52-436F-BAC7-4F4AEA802F0A}"/>
              </a:ext>
            </a:extLst>
          </p:cNvPr>
          <p:cNvSpPr txBox="1"/>
          <p:nvPr/>
        </p:nvSpPr>
        <p:spPr>
          <a:xfrm>
            <a:off x="1124124" y="3354054"/>
            <a:ext cx="3900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2.</a:t>
            </a:r>
            <a:r>
              <a:rPr lang="zh-TW" altLang="zh-TW" sz="2400" dirty="0">
                <a:solidFill>
                  <a:srgbClr val="FF0000"/>
                </a:solidFill>
              </a:rPr>
              <a:t>性侵者多半是「見色起意」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B0AADB0-1BD5-43B0-B052-861B682106EB}"/>
              </a:ext>
            </a:extLst>
          </p:cNvPr>
          <p:cNvSpPr txBox="1"/>
          <p:nvPr/>
        </p:nvSpPr>
        <p:spPr>
          <a:xfrm>
            <a:off x="1124124" y="2642871"/>
            <a:ext cx="3900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1.</a:t>
            </a:r>
            <a:r>
              <a:rPr lang="zh-TW" altLang="zh-TW" sz="2400" dirty="0">
                <a:solidFill>
                  <a:srgbClr val="FF0000"/>
                </a:solidFill>
              </a:rPr>
              <a:t>女性只會被陌生人性侵害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2DB40478-B981-4865-82BF-887634C7BC3C}"/>
              </a:ext>
            </a:extLst>
          </p:cNvPr>
          <p:cNvSpPr txBox="1"/>
          <p:nvPr/>
        </p:nvSpPr>
        <p:spPr>
          <a:xfrm flipH="1">
            <a:off x="1124123" y="4009275"/>
            <a:ext cx="6962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3.</a:t>
            </a:r>
            <a:r>
              <a:rPr lang="zh-TW" altLang="zh-TW" sz="2400" dirty="0">
                <a:solidFill>
                  <a:srgbClr val="FF0000"/>
                </a:solidFill>
              </a:rPr>
              <a:t>女性會被性侵，多是因為穿著暴露或行為不檢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C0D31733-62E1-4CE0-AEBF-C1FE182F4BEE}"/>
              </a:ext>
            </a:extLst>
          </p:cNvPr>
          <p:cNvSpPr txBox="1"/>
          <p:nvPr/>
        </p:nvSpPr>
        <p:spPr>
          <a:xfrm>
            <a:off x="1124123" y="4661952"/>
            <a:ext cx="4404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4.</a:t>
            </a:r>
            <a:r>
              <a:rPr lang="zh-TW" altLang="zh-TW" sz="2400" dirty="0">
                <a:solidFill>
                  <a:srgbClr val="FF0000"/>
                </a:solidFill>
              </a:rPr>
              <a:t>有抵抗的行為才構成性侵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675BD8D-5C2E-474F-A835-061E33FDCFB1}"/>
              </a:ext>
            </a:extLst>
          </p:cNvPr>
          <p:cNvSpPr txBox="1"/>
          <p:nvPr/>
        </p:nvSpPr>
        <p:spPr>
          <a:xfrm>
            <a:off x="1124123" y="5331466"/>
            <a:ext cx="6174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5.</a:t>
            </a:r>
            <a:r>
              <a:rPr lang="zh-TW" altLang="zh-TW" sz="2400" dirty="0">
                <a:solidFill>
                  <a:srgbClr val="FF0000"/>
                </a:solidFill>
              </a:rPr>
              <a:t>女性會為了報復或維護名譽而謊稱性侵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15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9F05F8-9636-4B4F-86BA-62E2EB3C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7030A0"/>
                </a:solidFill>
              </a:rPr>
              <a:t>遇到了，該怎麼辦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D3C89F3-B1CD-4F76-939B-78C29A14D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C00000"/>
                </a:solidFill>
              </a:rPr>
              <a:t>現場應對</a:t>
            </a:r>
            <a:endParaRPr lang="en-US" altLang="zh-TW" sz="4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1.</a:t>
            </a:r>
            <a:r>
              <a:rPr lang="zh-TW" altLang="zh-TW" sz="3200" dirty="0">
                <a:solidFill>
                  <a:srgbClr val="C00000"/>
                </a:solidFill>
              </a:rPr>
              <a:t>保持冷靜、找機會脫離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2.</a:t>
            </a:r>
            <a:r>
              <a:rPr lang="zh-TW" altLang="zh-TW" sz="3200" dirty="0">
                <a:solidFill>
                  <a:srgbClr val="C00000"/>
                </a:solidFill>
              </a:rPr>
              <a:t>重複呼救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3.</a:t>
            </a:r>
            <a:r>
              <a:rPr lang="zh-TW" altLang="zh-TW" sz="3200" dirty="0">
                <a:solidFill>
                  <a:srgbClr val="C00000"/>
                </a:solidFill>
              </a:rPr>
              <a:t>分散注意力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4.</a:t>
            </a:r>
            <a:r>
              <a:rPr lang="zh-TW" altLang="zh-TW" sz="3200" dirty="0">
                <a:solidFill>
                  <a:srgbClr val="C00000"/>
                </a:solidFill>
              </a:rPr>
              <a:t>讓施暴者「性」致全失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5.</a:t>
            </a:r>
            <a:r>
              <a:rPr lang="zh-TW" altLang="zh-TW" sz="3200" dirty="0">
                <a:solidFill>
                  <a:srgbClr val="C00000"/>
                </a:solidFill>
              </a:rPr>
              <a:t>保護自己的身體與生命</a:t>
            </a:r>
            <a:endParaRPr lang="zh-TW" alt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037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D4B0C7-6916-4E69-B4F2-446428CDD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7030A0"/>
                </a:solidFill>
              </a:rPr>
              <a:t>遇到了，該怎麼辦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9B9792-3BF5-4004-B910-B823D653D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>
                <a:solidFill>
                  <a:srgbClr val="C00000"/>
                </a:solidFill>
              </a:rPr>
              <a:t>不幸遭受性侵，後續處理</a:t>
            </a:r>
            <a:endParaRPr lang="en-US" altLang="zh-TW" sz="4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1.</a:t>
            </a:r>
            <a:r>
              <a:rPr lang="zh-TW" altLang="zh-TW" sz="3200" dirty="0">
                <a:solidFill>
                  <a:srgbClr val="C00000"/>
                </a:solidFill>
              </a:rPr>
              <a:t>相信自己並沒有犯錯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2.</a:t>
            </a:r>
            <a:r>
              <a:rPr lang="zh-TW" altLang="zh-TW" sz="3200" dirty="0">
                <a:solidFill>
                  <a:srgbClr val="C00000"/>
                </a:solidFill>
              </a:rPr>
              <a:t>找信任的人陪伴並尋求協助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3.</a:t>
            </a:r>
            <a:r>
              <a:rPr lang="zh-TW" altLang="zh-TW" sz="3200" dirty="0">
                <a:solidFill>
                  <a:srgbClr val="C00000"/>
                </a:solidFill>
              </a:rPr>
              <a:t>保持現場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4.</a:t>
            </a:r>
            <a:r>
              <a:rPr lang="zh-TW" altLang="zh-TW" sz="3200" dirty="0">
                <a:solidFill>
                  <a:srgbClr val="C00000"/>
                </a:solidFill>
              </a:rPr>
              <a:t>保留證據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5.</a:t>
            </a:r>
            <a:r>
              <a:rPr lang="zh-TW" altLang="zh-TW" sz="3200" dirty="0">
                <a:solidFill>
                  <a:srgbClr val="C00000"/>
                </a:solidFill>
              </a:rPr>
              <a:t>向校園性侵害性騷擾事件接案窗口申請調查</a:t>
            </a:r>
            <a:endParaRPr lang="zh-TW" alt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13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525D18-688B-4145-8F10-539F73E6E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7030A0"/>
                </a:solidFill>
              </a:rPr>
              <a:t>遇到了，該怎麼辦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35096B-C5D5-435E-A276-CF379154D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77727" cy="3880773"/>
          </a:xfrm>
        </p:spPr>
        <p:txBody>
          <a:bodyPr>
            <a:normAutofit/>
          </a:bodyPr>
          <a:lstStyle/>
          <a:p>
            <a:r>
              <a:rPr lang="zh-TW" altLang="zh-TW" sz="4000" dirty="0">
                <a:solidFill>
                  <a:srgbClr val="C00000"/>
                </a:solidFill>
              </a:rPr>
              <a:t>身邊的人若遭遇性侵可提供的協助</a:t>
            </a:r>
            <a:endParaRPr lang="en-US" altLang="zh-TW" sz="4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1.</a:t>
            </a:r>
            <a:r>
              <a:rPr lang="zh-TW" altLang="zh-TW" sz="3200" dirty="0">
                <a:solidFill>
                  <a:srgbClr val="C00000"/>
                </a:solidFill>
              </a:rPr>
              <a:t>避免落入性侵害的迷思中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2.</a:t>
            </a:r>
            <a:r>
              <a:rPr lang="zh-TW" altLang="zh-TW" sz="3200" dirty="0">
                <a:solidFill>
                  <a:srgbClr val="C00000"/>
                </a:solidFill>
              </a:rPr>
              <a:t>耐心關懷，全力支持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3.</a:t>
            </a:r>
            <a:r>
              <a:rPr lang="zh-TW" altLang="zh-TW" sz="3200" dirty="0">
                <a:solidFill>
                  <a:srgbClr val="C00000"/>
                </a:solidFill>
              </a:rPr>
              <a:t>尊重當事人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4.</a:t>
            </a:r>
            <a:r>
              <a:rPr lang="zh-TW" altLang="zh-TW" sz="3200" dirty="0">
                <a:solidFill>
                  <a:srgbClr val="C00000"/>
                </a:solidFill>
              </a:rPr>
              <a:t>蒐集相關資訊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zh-TW" alt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775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947" y="2767526"/>
            <a:ext cx="8596105" cy="1322947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568" y="146738"/>
            <a:ext cx="11572875" cy="6853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37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19A465-A49E-49DB-8D5C-A5047D1E4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7030A0"/>
                </a:solidFill>
              </a:rPr>
              <a:t>求助資源</a:t>
            </a:r>
            <a:endParaRPr lang="zh-TW" altLang="en-US" sz="6000" dirty="0">
              <a:solidFill>
                <a:srgbClr val="7030A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16B59C-5654-40F2-957B-4DA51CEC5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solidFill>
                  <a:srgbClr val="FF0000"/>
                </a:solidFill>
              </a:rPr>
              <a:t>113</a:t>
            </a:r>
            <a:r>
              <a:rPr lang="zh-TW" altLang="zh-TW" sz="4000" dirty="0">
                <a:solidFill>
                  <a:srgbClr val="FF0000"/>
                </a:solidFill>
              </a:rPr>
              <a:t>保護專線</a:t>
            </a:r>
          </a:p>
          <a:p>
            <a:r>
              <a:rPr lang="en-US" altLang="zh-TW" sz="4000" dirty="0">
                <a:solidFill>
                  <a:srgbClr val="FF0000"/>
                </a:solidFill>
              </a:rPr>
              <a:t>113</a:t>
            </a:r>
            <a:r>
              <a:rPr lang="zh-TW" altLang="zh-TW" sz="4000" dirty="0">
                <a:solidFill>
                  <a:srgbClr val="FF0000"/>
                </a:solidFill>
              </a:rPr>
              <a:t>線上諮詢</a:t>
            </a:r>
          </a:p>
          <a:p>
            <a:r>
              <a:rPr lang="zh-TW" altLang="zh-TW" sz="4000" dirty="0">
                <a:solidFill>
                  <a:srgbClr val="FF0000"/>
                </a:solidFill>
              </a:rPr>
              <a:t>關懷</a:t>
            </a:r>
            <a:r>
              <a:rPr lang="en-US" altLang="zh-TW" sz="4000" dirty="0">
                <a:solidFill>
                  <a:srgbClr val="FF0000"/>
                </a:solidFill>
              </a:rPr>
              <a:t>E</a:t>
            </a:r>
            <a:r>
              <a:rPr lang="zh-TW" altLang="zh-TW" sz="4000" dirty="0">
                <a:solidFill>
                  <a:srgbClr val="FF0000"/>
                </a:solidFill>
              </a:rPr>
              <a:t>起來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4" name="五角星形 3">
            <a:hlinkClick r:id="rId2" action="ppaction://hlinkfile"/>
          </p:cNvPr>
          <p:cNvSpPr/>
          <p:nvPr/>
        </p:nvSpPr>
        <p:spPr>
          <a:xfrm>
            <a:off x="10958513" y="5729288"/>
            <a:ext cx="914400" cy="9144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83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</TotalTime>
  <Words>410</Words>
  <Application>Microsoft Office PowerPoint</Application>
  <PresentationFormat>寬螢幕</PresentationFormat>
  <Paragraphs>59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微軟正黑體</vt:lpstr>
      <vt:lpstr>標楷體</vt:lpstr>
      <vt:lpstr>Arial</vt:lpstr>
      <vt:lpstr>Trebuchet MS</vt:lpstr>
      <vt:lpstr>Wingdings 3</vt:lpstr>
      <vt:lpstr>多面向</vt:lpstr>
      <vt:lpstr>是誰放走了大野狼 ~~性侵害防治 </vt:lpstr>
      <vt:lpstr>性別平等之實質內涵</vt:lpstr>
      <vt:lpstr>     澄清觀念、建構新知識</vt:lpstr>
      <vt:lpstr>性侵害迷思</vt:lpstr>
      <vt:lpstr>遇到了，該怎麼辦</vt:lpstr>
      <vt:lpstr>遇到了，該怎麼辦</vt:lpstr>
      <vt:lpstr>遇到了，該怎麼辦</vt:lpstr>
      <vt:lpstr>PowerPoint 簡報</vt:lpstr>
      <vt:lpstr>求助資源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性侵害防治</dc:title>
  <dc:creator>sh691024</dc:creator>
  <cp:lastModifiedBy>user</cp:lastModifiedBy>
  <cp:revision>20</cp:revision>
  <dcterms:created xsi:type="dcterms:W3CDTF">2019-10-25T04:25:18Z</dcterms:created>
  <dcterms:modified xsi:type="dcterms:W3CDTF">2020-01-13T05:55:34Z</dcterms:modified>
</cp:coreProperties>
</file>