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6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7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0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1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9"/>
  </p:notesMasterIdLst>
  <p:sldIdLst>
    <p:sldId id="301" r:id="rId2"/>
    <p:sldId id="424" r:id="rId3"/>
    <p:sldId id="561" r:id="rId4"/>
    <p:sldId id="439" r:id="rId5"/>
    <p:sldId id="440" r:id="rId6"/>
    <p:sldId id="259" r:id="rId7"/>
    <p:sldId id="521" r:id="rId8"/>
    <p:sldId id="527" r:id="rId9"/>
    <p:sldId id="522" r:id="rId10"/>
    <p:sldId id="261" r:id="rId11"/>
    <p:sldId id="511" r:id="rId12"/>
    <p:sldId id="438" r:id="rId13"/>
    <p:sldId id="512" r:id="rId14"/>
    <p:sldId id="466" r:id="rId15"/>
    <p:sldId id="267" r:id="rId16"/>
    <p:sldId id="513" r:id="rId17"/>
    <p:sldId id="523" r:id="rId18"/>
    <p:sldId id="524" r:id="rId19"/>
    <p:sldId id="525" r:id="rId20"/>
    <p:sldId id="526" r:id="rId21"/>
    <p:sldId id="499" r:id="rId22"/>
    <p:sldId id="453" r:id="rId23"/>
    <p:sldId id="454" r:id="rId24"/>
    <p:sldId id="455" r:id="rId25"/>
    <p:sldId id="456" r:id="rId26"/>
    <p:sldId id="562" r:id="rId27"/>
    <p:sldId id="528" r:id="rId28"/>
    <p:sldId id="529" r:id="rId29"/>
    <p:sldId id="532" r:id="rId30"/>
    <p:sldId id="533" r:id="rId31"/>
    <p:sldId id="534" r:id="rId32"/>
    <p:sldId id="535" r:id="rId33"/>
    <p:sldId id="536" r:id="rId34"/>
    <p:sldId id="538" r:id="rId35"/>
    <p:sldId id="539" r:id="rId36"/>
    <p:sldId id="541" r:id="rId37"/>
    <p:sldId id="542" r:id="rId38"/>
    <p:sldId id="543" r:id="rId39"/>
    <p:sldId id="544" r:id="rId40"/>
    <p:sldId id="545" r:id="rId41"/>
    <p:sldId id="546" r:id="rId42"/>
    <p:sldId id="549" r:id="rId43"/>
    <p:sldId id="557" r:id="rId44"/>
    <p:sldId id="551" r:id="rId45"/>
    <p:sldId id="558" r:id="rId46"/>
    <p:sldId id="559" r:id="rId47"/>
    <p:sldId id="552" r:id="rId48"/>
    <p:sldId id="553" r:id="rId49"/>
    <p:sldId id="554" r:id="rId50"/>
    <p:sldId id="555" r:id="rId51"/>
    <p:sldId id="563" r:id="rId52"/>
    <p:sldId id="565" r:id="rId53"/>
    <p:sldId id="566" r:id="rId54"/>
    <p:sldId id="564" r:id="rId55"/>
    <p:sldId id="376" r:id="rId56"/>
    <p:sldId id="262" r:id="rId57"/>
    <p:sldId id="302" r:id="rId58"/>
  </p:sldIdLst>
  <p:sldSz cx="12192000" cy="6858000"/>
  <p:notesSz cx="6858000" cy="9144000"/>
  <p:custDataLst>
    <p:tags r:id="rId6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4" autoAdjust="0"/>
    <p:restoredTop sz="86719" autoAdjust="0"/>
  </p:normalViewPr>
  <p:slideViewPr>
    <p:cSldViewPr snapToGrid="0">
      <p:cViewPr varScale="1">
        <p:scale>
          <a:sx n="59" d="100"/>
          <a:sy n="59" d="100"/>
        </p:scale>
        <p:origin x="780" y="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45" d="100"/>
          <a:sy n="45" d="100"/>
        </p:scale>
        <p:origin x="2277" y="4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EBA2C8-673F-492F-922B-3404182FF369}" type="doc">
      <dgm:prSet loTypeId="urn:microsoft.com/office/officeart/2005/8/layout/target3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AE655444-E3DA-485E-BCB8-E6505B1240C3}">
      <dgm:prSet phldrT="[文字]"/>
      <dgm:spPr/>
      <dgm:t>
        <a:bodyPr/>
        <a:lstStyle/>
        <a:p>
          <a:r>
            <a:rPr lang="zh-TW" altLang="en-US" dirty="0">
              <a:latin typeface="+mn-lt"/>
              <a:ea typeface="標楷體" pitchFamily="65" charset="-120"/>
            </a:rPr>
            <a:t>成果</a:t>
          </a:r>
          <a:r>
            <a:rPr lang="en-US" altLang="zh-TW" dirty="0">
              <a:latin typeface="+mn-lt"/>
              <a:ea typeface="標楷體" pitchFamily="65" charset="-120"/>
            </a:rPr>
            <a:t>/</a:t>
          </a:r>
          <a:r>
            <a:rPr lang="zh-TW" altLang="en-US" b="1" dirty="0">
              <a:solidFill>
                <a:srgbClr val="FF0000"/>
              </a:solidFill>
              <a:latin typeface="+mn-lt"/>
              <a:ea typeface="標楷體" pitchFamily="65" charset="-120"/>
            </a:rPr>
            <a:t>評量</a:t>
          </a:r>
          <a:endParaRPr lang="en-US" altLang="zh-TW" b="1" dirty="0">
            <a:solidFill>
              <a:srgbClr val="FF0000"/>
            </a:solidFill>
            <a:latin typeface="+mn-lt"/>
            <a:ea typeface="標楷體" pitchFamily="65" charset="-120"/>
          </a:endParaRPr>
        </a:p>
        <a:p>
          <a:r>
            <a:rPr lang="zh-TW" altLang="en-US" dirty="0">
              <a:latin typeface="+mn-lt"/>
              <a:ea typeface="標楷體" pitchFamily="65" charset="-120"/>
            </a:rPr>
            <a:t>（</a:t>
          </a:r>
          <a:r>
            <a:rPr lang="en-US" altLang="zh-TW" dirty="0">
              <a:latin typeface="+mn-lt"/>
              <a:ea typeface="標楷體" pitchFamily="65" charset="-120"/>
            </a:rPr>
            <a:t>Product</a:t>
          </a:r>
          <a:r>
            <a:rPr lang="zh-TW" altLang="en-US" dirty="0">
              <a:latin typeface="+mn-lt"/>
              <a:ea typeface="標楷體" pitchFamily="65" charset="-120"/>
            </a:rPr>
            <a:t>）</a:t>
          </a:r>
        </a:p>
      </dgm:t>
    </dgm:pt>
    <dgm:pt modelId="{86621B76-D4AE-4CA3-9E77-DBAA2988EC32}" type="parTrans" cxnId="{CF0CF7C3-538F-4378-A4C5-8C26EF40090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90A7705-AEE9-4067-BA12-7AA20440DD81}" type="sibTrans" cxnId="{CF0CF7C3-538F-4378-A4C5-8C26EF40090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D266F16-62DD-4516-A7F2-F0C3CA46EE55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複雜多樣</a:t>
          </a:r>
        </a:p>
      </dgm:t>
    </dgm:pt>
    <dgm:pt modelId="{3AB312F3-B185-4128-BAFE-5599A3D18B9C}" type="parTrans" cxnId="{9F744489-3F3A-4819-B16D-38B41FDA245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8E52EA3-8111-4566-ADC7-D349A3446924}" type="sibTrans" cxnId="{9F744489-3F3A-4819-B16D-38B41FDA245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B16493A-BEE5-4D68-92C8-4D5090E3A944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簡單明確</a:t>
          </a:r>
        </a:p>
      </dgm:t>
    </dgm:pt>
    <dgm:pt modelId="{E29F14AE-6ACF-4866-A886-FC2F8BB729E5}" type="parTrans" cxnId="{88227077-106D-49FF-AD67-CC034DCFB87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CACB180-3DC1-44EE-8F2C-A025E9C13BAF}" type="sibTrans" cxnId="{88227077-106D-49FF-AD67-CC034DCFB87A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EFB299D4-660A-4C09-946C-832A570CB7B9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過程</a:t>
          </a:r>
          <a:r>
            <a:rPr lang="en-US" altLang="zh-TW" dirty="0">
              <a:latin typeface="標楷體" pitchFamily="65" charset="-120"/>
              <a:ea typeface="標楷體" pitchFamily="65" charset="-120"/>
            </a:rPr>
            <a:t>/</a:t>
          </a:r>
          <a:r>
            <a:rPr lang="zh-TW" altLang="en-US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教法</a:t>
          </a:r>
          <a:endParaRPr lang="en-US" altLang="zh-TW" b="1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  <a:p>
          <a:r>
            <a:rPr lang="en-US" altLang="zh-TW" dirty="0">
              <a:latin typeface="標楷體" pitchFamily="65" charset="-120"/>
              <a:ea typeface="標楷體" pitchFamily="65" charset="-120"/>
            </a:rPr>
            <a:t>(</a:t>
          </a:r>
          <a:r>
            <a:rPr lang="en-US" altLang="zh-TW" dirty="0">
              <a:latin typeface="+mn-lt"/>
              <a:ea typeface="標楷體" pitchFamily="65" charset="-120"/>
            </a:rPr>
            <a:t>Process</a:t>
          </a:r>
          <a:r>
            <a:rPr lang="en-US" altLang="zh-TW" dirty="0">
              <a:latin typeface="標楷體" pitchFamily="65" charset="-120"/>
              <a:ea typeface="標楷體" pitchFamily="65" charset="-120"/>
            </a:rPr>
            <a:t>)</a:t>
          </a:r>
          <a:endParaRPr lang="zh-TW" altLang="en-US" dirty="0">
            <a:latin typeface="標楷體" pitchFamily="65" charset="-120"/>
            <a:ea typeface="標楷體" pitchFamily="65" charset="-120"/>
          </a:endParaRPr>
        </a:p>
      </dgm:t>
    </dgm:pt>
    <dgm:pt modelId="{4034E8F1-1183-4EA2-A208-AD918E84A343}" type="parTrans" cxnId="{A357F956-5C30-4633-AFC0-7396487F33C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D865FD8B-5FA2-4EEC-BC88-B2BF135F346E}" type="sibTrans" cxnId="{A357F956-5C30-4633-AFC0-7396487F33C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02A1FAD3-BB0A-474B-986A-B80FA05E094E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時間差</a:t>
          </a:r>
        </a:p>
      </dgm:t>
    </dgm:pt>
    <dgm:pt modelId="{97D5B17B-4B2D-416B-B358-08A635DFCD51}" type="parTrans" cxnId="{B5DA4E1F-CC72-4D4D-A945-C511AD431FF9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62FD0E4-5040-4D28-8451-0F05AC9BAE3F}" type="sibTrans" cxnId="{B5DA4E1F-CC72-4D4D-A945-C511AD431FF9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0C60FA7-F586-4ABE-8E55-E27E48CA5355}">
      <dgm:prSet phldrT="[文字]"/>
      <dgm:spPr/>
      <dgm:t>
        <a:bodyPr/>
        <a:lstStyle/>
        <a:p>
          <a:r>
            <a:rPr lang="zh-TW" altLang="en-US" dirty="0">
              <a:latin typeface="+mn-lt"/>
              <a:ea typeface="標楷體" pitchFamily="65" charset="-120"/>
            </a:rPr>
            <a:t>內容</a:t>
          </a:r>
          <a:r>
            <a:rPr lang="en-US" altLang="zh-TW" dirty="0">
              <a:latin typeface="+mn-lt"/>
              <a:ea typeface="標楷體" pitchFamily="65" charset="-120"/>
            </a:rPr>
            <a:t>/</a:t>
          </a:r>
          <a:r>
            <a:rPr lang="zh-TW" altLang="en-US" b="1" dirty="0">
              <a:solidFill>
                <a:srgbClr val="FF0000"/>
              </a:solidFill>
              <a:latin typeface="+mn-lt"/>
              <a:ea typeface="標楷體" pitchFamily="65" charset="-120"/>
            </a:rPr>
            <a:t>教材</a:t>
          </a:r>
          <a:endParaRPr lang="en-US" altLang="zh-TW" b="1" dirty="0">
            <a:solidFill>
              <a:srgbClr val="FF0000"/>
            </a:solidFill>
            <a:latin typeface="+mn-lt"/>
            <a:ea typeface="標楷體" pitchFamily="65" charset="-120"/>
          </a:endParaRPr>
        </a:p>
        <a:p>
          <a:r>
            <a:rPr lang="en-US" altLang="zh-TW" dirty="0">
              <a:latin typeface="+mn-lt"/>
              <a:ea typeface="標楷體" pitchFamily="65" charset="-120"/>
            </a:rPr>
            <a:t>(Content)</a:t>
          </a:r>
          <a:endParaRPr lang="zh-TW" altLang="en-US" dirty="0">
            <a:latin typeface="+mn-lt"/>
            <a:ea typeface="標楷體" pitchFamily="65" charset="-120"/>
          </a:endParaRPr>
        </a:p>
      </dgm:t>
    </dgm:pt>
    <dgm:pt modelId="{FE9E03C2-F66A-48C6-8366-2E884CC74C0F}" type="parTrans" cxnId="{79B1A560-5C31-4A7D-8927-1C92C79DB4A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6BE7280-AF76-4312-BCC7-0C2B3F0DDA40}" type="sibTrans" cxnId="{79B1A560-5C31-4A7D-8927-1C92C79DB4AE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8F02987-7B3F-4D39-A6C1-461AAAFE88D5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難易</a:t>
          </a:r>
        </a:p>
      </dgm:t>
    </dgm:pt>
    <dgm:pt modelId="{F0530DC3-1B9D-4197-A0A8-D0C0172B8EF7}" type="parTrans" cxnId="{7EED0547-D577-4721-87FC-25F2025385F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B91DAEF0-CE72-487D-92DE-E3EA1BD40E84}" type="sibTrans" cxnId="{7EED0547-D577-4721-87FC-25F2025385F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95BC563-B954-4132-A85A-EFF3455BCF3C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多寡</a:t>
          </a:r>
        </a:p>
      </dgm:t>
    </dgm:pt>
    <dgm:pt modelId="{B2CAA5FC-9E3B-4390-AD4C-4192F4FCA2E5}" type="parTrans" cxnId="{97094181-0BF9-4D19-BD92-AC556B70972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96E47DE9-6992-48CC-9E74-8A32F95890BC}" type="sibTrans" cxnId="{97094181-0BF9-4D19-BD92-AC556B709721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7684AD51-444E-4918-9A83-15E036D974BA}">
      <dgm:prSet phldrT="[文字]"/>
      <dgm:spPr/>
      <dgm:t>
        <a:bodyPr/>
        <a:lstStyle/>
        <a:p>
          <a:r>
            <a:rPr lang="zh-TW" altLang="en-US" dirty="0">
              <a:latin typeface="標楷體" pitchFamily="65" charset="-120"/>
              <a:ea typeface="標楷體" pitchFamily="65" charset="-120"/>
            </a:rPr>
            <a:t>路徑差</a:t>
          </a:r>
        </a:p>
      </dgm:t>
    </dgm:pt>
    <dgm:pt modelId="{5511C33A-DCCC-4577-BDBA-C58CB9BB6BDA}" type="sibTrans" cxnId="{CAF39DFB-FBC5-417E-88EC-B2A6AED0CA0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FB99F13D-759E-4748-AFC3-D9B4A7D9743B}" type="parTrans" cxnId="{CAF39DFB-FBC5-417E-88EC-B2A6AED0CA0D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E290E0F-5781-4AD7-AC66-61EFB66327BB}" type="pres">
      <dgm:prSet presAssocID="{42EBA2C8-673F-492F-922B-3404182FF36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E2C459B-A699-40E8-9BCB-835188D88C71}" type="pres">
      <dgm:prSet presAssocID="{AE655444-E3DA-485E-BCB8-E6505B1240C3}" presName="circle1" presStyleLbl="node1" presStyleIdx="0" presStyleCnt="3"/>
      <dgm:spPr/>
    </dgm:pt>
    <dgm:pt modelId="{1BA63A31-1894-48E3-AA65-08A355FC0C46}" type="pres">
      <dgm:prSet presAssocID="{AE655444-E3DA-485E-BCB8-E6505B1240C3}" presName="space" presStyleCnt="0"/>
      <dgm:spPr/>
    </dgm:pt>
    <dgm:pt modelId="{DC1F299E-5004-44E1-90F2-75F982C2C729}" type="pres">
      <dgm:prSet presAssocID="{AE655444-E3DA-485E-BCB8-E6505B1240C3}" presName="rect1" presStyleLbl="alignAcc1" presStyleIdx="0" presStyleCnt="3"/>
      <dgm:spPr/>
      <dgm:t>
        <a:bodyPr/>
        <a:lstStyle/>
        <a:p>
          <a:endParaRPr lang="zh-TW" altLang="en-US"/>
        </a:p>
      </dgm:t>
    </dgm:pt>
    <dgm:pt modelId="{8024038B-4491-48D5-A9E0-7994798F3096}" type="pres">
      <dgm:prSet presAssocID="{EFB299D4-660A-4C09-946C-832A570CB7B9}" presName="vertSpace2" presStyleLbl="node1" presStyleIdx="0" presStyleCnt="3"/>
      <dgm:spPr/>
    </dgm:pt>
    <dgm:pt modelId="{37DFE577-6490-45AC-B12C-F8D93CC1E7CB}" type="pres">
      <dgm:prSet presAssocID="{EFB299D4-660A-4C09-946C-832A570CB7B9}" presName="circle2" presStyleLbl="node1" presStyleIdx="1" presStyleCnt="3"/>
      <dgm:spPr/>
    </dgm:pt>
    <dgm:pt modelId="{C46D4085-0989-4002-9111-B3F96B9643AB}" type="pres">
      <dgm:prSet presAssocID="{EFB299D4-660A-4C09-946C-832A570CB7B9}" presName="rect2" presStyleLbl="alignAcc1" presStyleIdx="1" presStyleCnt="3"/>
      <dgm:spPr/>
      <dgm:t>
        <a:bodyPr/>
        <a:lstStyle/>
        <a:p>
          <a:endParaRPr lang="zh-TW" altLang="en-US"/>
        </a:p>
      </dgm:t>
    </dgm:pt>
    <dgm:pt modelId="{F2615EEB-7539-45F4-83F5-72AE806B8E6C}" type="pres">
      <dgm:prSet presAssocID="{90C60FA7-F586-4ABE-8E55-E27E48CA5355}" presName="vertSpace3" presStyleLbl="node1" presStyleIdx="1" presStyleCnt="3"/>
      <dgm:spPr/>
    </dgm:pt>
    <dgm:pt modelId="{6167F25B-A41C-4820-BF4E-AA7859A4FB4D}" type="pres">
      <dgm:prSet presAssocID="{90C60FA7-F586-4ABE-8E55-E27E48CA5355}" presName="circle3" presStyleLbl="node1" presStyleIdx="2" presStyleCnt="3"/>
      <dgm:spPr/>
    </dgm:pt>
    <dgm:pt modelId="{B5CCC32A-38B2-42F9-896E-D70CEE564684}" type="pres">
      <dgm:prSet presAssocID="{90C60FA7-F586-4ABE-8E55-E27E48CA5355}" presName="rect3" presStyleLbl="alignAcc1" presStyleIdx="2" presStyleCnt="3"/>
      <dgm:spPr/>
      <dgm:t>
        <a:bodyPr/>
        <a:lstStyle/>
        <a:p>
          <a:endParaRPr lang="zh-TW" altLang="en-US"/>
        </a:p>
      </dgm:t>
    </dgm:pt>
    <dgm:pt modelId="{2DF3EFC0-16A6-475C-957A-9D5747A7B1EF}" type="pres">
      <dgm:prSet presAssocID="{AE655444-E3DA-485E-BCB8-E6505B1240C3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8C5297-4DF1-4B73-BB61-D2158A02064B}" type="pres">
      <dgm:prSet presAssocID="{AE655444-E3DA-485E-BCB8-E6505B1240C3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DC907D3-2825-4B5F-8F71-5B07905132CE}" type="pres">
      <dgm:prSet presAssocID="{EFB299D4-660A-4C09-946C-832A570CB7B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025B5E-885D-4FF4-A6E4-71CCD430D23E}" type="pres">
      <dgm:prSet presAssocID="{EFB299D4-660A-4C09-946C-832A570CB7B9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B87599-C06F-4E46-9FFE-B546930E09DD}" type="pres">
      <dgm:prSet presAssocID="{90C60FA7-F586-4ABE-8E55-E27E48CA5355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397AA2-76DE-4FBF-B5B1-E9476BFFEC2A}" type="pres">
      <dgm:prSet presAssocID="{90C60FA7-F586-4ABE-8E55-E27E48CA5355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1D1F380-593B-4505-9E0A-090AA6CD9908}" type="presOf" srcId="{02A1FAD3-BB0A-474B-986A-B80FA05E094E}" destId="{85025B5E-885D-4FF4-A6E4-71CCD430D23E}" srcOrd="0" destOrd="0" presId="urn:microsoft.com/office/officeart/2005/8/layout/target3"/>
    <dgm:cxn modelId="{7EED0547-D577-4721-87FC-25F2025385F6}" srcId="{90C60FA7-F586-4ABE-8E55-E27E48CA5355}" destId="{B8F02987-7B3F-4D39-A6C1-461AAAFE88D5}" srcOrd="0" destOrd="0" parTransId="{F0530DC3-1B9D-4197-A0A8-D0C0172B8EF7}" sibTransId="{B91DAEF0-CE72-487D-92DE-E3EA1BD40E84}"/>
    <dgm:cxn modelId="{894F955C-AA19-4346-B8F5-87AE87CF3F74}" type="presOf" srcId="{195BC563-B954-4132-A85A-EFF3455BCF3C}" destId="{47397AA2-76DE-4FBF-B5B1-E9476BFFEC2A}" srcOrd="0" destOrd="1" presId="urn:microsoft.com/office/officeart/2005/8/layout/target3"/>
    <dgm:cxn modelId="{AA888B99-6463-4C61-9360-1E3EFD05C53D}" type="presOf" srcId="{90C60FA7-F586-4ABE-8E55-E27E48CA5355}" destId="{B5CCC32A-38B2-42F9-896E-D70CEE564684}" srcOrd="0" destOrd="0" presId="urn:microsoft.com/office/officeart/2005/8/layout/target3"/>
    <dgm:cxn modelId="{A357F956-5C30-4633-AFC0-7396487F33C1}" srcId="{42EBA2C8-673F-492F-922B-3404182FF369}" destId="{EFB299D4-660A-4C09-946C-832A570CB7B9}" srcOrd="1" destOrd="0" parTransId="{4034E8F1-1183-4EA2-A208-AD918E84A343}" sibTransId="{D865FD8B-5FA2-4EEC-BC88-B2BF135F346E}"/>
    <dgm:cxn modelId="{9F744489-3F3A-4819-B16D-38B41FDA245A}" srcId="{AE655444-E3DA-485E-BCB8-E6505B1240C3}" destId="{4D266F16-62DD-4516-A7F2-F0C3CA46EE55}" srcOrd="0" destOrd="0" parTransId="{3AB312F3-B185-4128-BAFE-5599A3D18B9C}" sibTransId="{F8E52EA3-8111-4566-ADC7-D349A3446924}"/>
    <dgm:cxn modelId="{E6FC9BFA-7AC6-4612-B8D7-6D9771EFDFDE}" type="presOf" srcId="{EFB299D4-660A-4C09-946C-832A570CB7B9}" destId="{C46D4085-0989-4002-9111-B3F96B9643AB}" srcOrd="0" destOrd="0" presId="urn:microsoft.com/office/officeart/2005/8/layout/target3"/>
    <dgm:cxn modelId="{2964BC10-40CE-46C0-AE3E-FCF0AC49D6EF}" type="presOf" srcId="{7684AD51-444E-4918-9A83-15E036D974BA}" destId="{85025B5E-885D-4FF4-A6E4-71CCD430D23E}" srcOrd="0" destOrd="1" presId="urn:microsoft.com/office/officeart/2005/8/layout/target3"/>
    <dgm:cxn modelId="{88227077-106D-49FF-AD67-CC034DCFB87A}" srcId="{AE655444-E3DA-485E-BCB8-E6505B1240C3}" destId="{6B16493A-BEE5-4D68-92C8-4D5090E3A944}" srcOrd="1" destOrd="0" parTransId="{E29F14AE-6ACF-4866-A886-FC2F8BB729E5}" sibTransId="{0CACB180-3DC1-44EE-8F2C-A025E9C13BAF}"/>
    <dgm:cxn modelId="{61BDAC52-ABE5-49A0-8629-4338BAD542B1}" type="presOf" srcId="{AE655444-E3DA-485E-BCB8-E6505B1240C3}" destId="{DC1F299E-5004-44E1-90F2-75F982C2C729}" srcOrd="0" destOrd="0" presId="urn:microsoft.com/office/officeart/2005/8/layout/target3"/>
    <dgm:cxn modelId="{B2A7ED58-D793-4DB8-9F92-EEE8FC92C16A}" type="presOf" srcId="{6B16493A-BEE5-4D68-92C8-4D5090E3A944}" destId="{518C5297-4DF1-4B73-BB61-D2158A02064B}" srcOrd="0" destOrd="1" presId="urn:microsoft.com/office/officeart/2005/8/layout/target3"/>
    <dgm:cxn modelId="{E29809F9-C26A-4097-BB82-EBEEDCEAADFC}" type="presOf" srcId="{90C60FA7-F586-4ABE-8E55-E27E48CA5355}" destId="{9BB87599-C06F-4E46-9FFE-B546930E09DD}" srcOrd="1" destOrd="0" presId="urn:microsoft.com/office/officeart/2005/8/layout/target3"/>
    <dgm:cxn modelId="{79B1A560-5C31-4A7D-8927-1C92C79DB4AE}" srcId="{42EBA2C8-673F-492F-922B-3404182FF369}" destId="{90C60FA7-F586-4ABE-8E55-E27E48CA5355}" srcOrd="2" destOrd="0" parTransId="{FE9E03C2-F66A-48C6-8366-2E884CC74C0F}" sibTransId="{96BE7280-AF76-4312-BCC7-0C2B3F0DDA40}"/>
    <dgm:cxn modelId="{4F22D933-B760-4236-97D3-92DDE235A2CA}" type="presOf" srcId="{AE655444-E3DA-485E-BCB8-E6505B1240C3}" destId="{2DF3EFC0-16A6-475C-957A-9D5747A7B1EF}" srcOrd="1" destOrd="0" presId="urn:microsoft.com/office/officeart/2005/8/layout/target3"/>
    <dgm:cxn modelId="{CAF39DFB-FBC5-417E-88EC-B2A6AED0CA0D}" srcId="{EFB299D4-660A-4C09-946C-832A570CB7B9}" destId="{7684AD51-444E-4918-9A83-15E036D974BA}" srcOrd="1" destOrd="0" parTransId="{FB99F13D-759E-4748-AFC3-D9B4A7D9743B}" sibTransId="{5511C33A-DCCC-4577-BDBA-C58CB9BB6BDA}"/>
    <dgm:cxn modelId="{8316B7EA-232A-4E07-A5A8-C0473D1B71A5}" type="presOf" srcId="{EFB299D4-660A-4C09-946C-832A570CB7B9}" destId="{7DC907D3-2825-4B5F-8F71-5B07905132CE}" srcOrd="1" destOrd="0" presId="urn:microsoft.com/office/officeart/2005/8/layout/target3"/>
    <dgm:cxn modelId="{C1B5CEE3-733F-4070-8DB9-05CBF0D4DEA0}" type="presOf" srcId="{42EBA2C8-673F-492F-922B-3404182FF369}" destId="{6E290E0F-5781-4AD7-AC66-61EFB66327BB}" srcOrd="0" destOrd="0" presId="urn:microsoft.com/office/officeart/2005/8/layout/target3"/>
    <dgm:cxn modelId="{CF0CF7C3-538F-4378-A4C5-8C26EF400907}" srcId="{42EBA2C8-673F-492F-922B-3404182FF369}" destId="{AE655444-E3DA-485E-BCB8-E6505B1240C3}" srcOrd="0" destOrd="0" parTransId="{86621B76-D4AE-4CA3-9E77-DBAA2988EC32}" sibTransId="{490A7705-AEE9-4067-BA12-7AA20440DD81}"/>
    <dgm:cxn modelId="{B5DA4E1F-CC72-4D4D-A945-C511AD431FF9}" srcId="{EFB299D4-660A-4C09-946C-832A570CB7B9}" destId="{02A1FAD3-BB0A-474B-986A-B80FA05E094E}" srcOrd="0" destOrd="0" parTransId="{97D5B17B-4B2D-416B-B358-08A635DFCD51}" sibTransId="{162FD0E4-5040-4D28-8451-0F05AC9BAE3F}"/>
    <dgm:cxn modelId="{97094181-0BF9-4D19-BD92-AC556B709721}" srcId="{90C60FA7-F586-4ABE-8E55-E27E48CA5355}" destId="{195BC563-B954-4132-A85A-EFF3455BCF3C}" srcOrd="1" destOrd="0" parTransId="{B2CAA5FC-9E3B-4390-AD4C-4192F4FCA2E5}" sibTransId="{96E47DE9-6992-48CC-9E74-8A32F95890BC}"/>
    <dgm:cxn modelId="{6EE8D199-9C22-4F9A-9170-8E61B10D2373}" type="presOf" srcId="{4D266F16-62DD-4516-A7F2-F0C3CA46EE55}" destId="{518C5297-4DF1-4B73-BB61-D2158A02064B}" srcOrd="0" destOrd="0" presId="urn:microsoft.com/office/officeart/2005/8/layout/target3"/>
    <dgm:cxn modelId="{5F85BAD4-D9E3-4ECB-9C1E-5485C1675656}" type="presOf" srcId="{B8F02987-7B3F-4D39-A6C1-461AAAFE88D5}" destId="{47397AA2-76DE-4FBF-B5B1-E9476BFFEC2A}" srcOrd="0" destOrd="0" presId="urn:microsoft.com/office/officeart/2005/8/layout/target3"/>
    <dgm:cxn modelId="{99E47A2C-8E2D-40BD-A54E-17194DBA77EB}" type="presParOf" srcId="{6E290E0F-5781-4AD7-AC66-61EFB66327BB}" destId="{5E2C459B-A699-40E8-9BCB-835188D88C71}" srcOrd="0" destOrd="0" presId="urn:microsoft.com/office/officeart/2005/8/layout/target3"/>
    <dgm:cxn modelId="{1FA633F2-A289-43A2-ADDD-CA1F9F84272A}" type="presParOf" srcId="{6E290E0F-5781-4AD7-AC66-61EFB66327BB}" destId="{1BA63A31-1894-48E3-AA65-08A355FC0C46}" srcOrd="1" destOrd="0" presId="urn:microsoft.com/office/officeart/2005/8/layout/target3"/>
    <dgm:cxn modelId="{CACDA2F0-F3C1-4513-B405-3CB84CAC537D}" type="presParOf" srcId="{6E290E0F-5781-4AD7-AC66-61EFB66327BB}" destId="{DC1F299E-5004-44E1-90F2-75F982C2C729}" srcOrd="2" destOrd="0" presId="urn:microsoft.com/office/officeart/2005/8/layout/target3"/>
    <dgm:cxn modelId="{A156161B-924A-44C2-83DE-786225018BE4}" type="presParOf" srcId="{6E290E0F-5781-4AD7-AC66-61EFB66327BB}" destId="{8024038B-4491-48D5-A9E0-7994798F3096}" srcOrd="3" destOrd="0" presId="urn:microsoft.com/office/officeart/2005/8/layout/target3"/>
    <dgm:cxn modelId="{41BBB7CC-D696-4F83-B751-9A07F4286B1F}" type="presParOf" srcId="{6E290E0F-5781-4AD7-AC66-61EFB66327BB}" destId="{37DFE577-6490-45AC-B12C-F8D93CC1E7CB}" srcOrd="4" destOrd="0" presId="urn:microsoft.com/office/officeart/2005/8/layout/target3"/>
    <dgm:cxn modelId="{58910E88-8DEF-4D67-AD7E-F044EB5B94BA}" type="presParOf" srcId="{6E290E0F-5781-4AD7-AC66-61EFB66327BB}" destId="{C46D4085-0989-4002-9111-B3F96B9643AB}" srcOrd="5" destOrd="0" presId="urn:microsoft.com/office/officeart/2005/8/layout/target3"/>
    <dgm:cxn modelId="{52167F3D-DAAF-4054-91E9-EEF922AA384F}" type="presParOf" srcId="{6E290E0F-5781-4AD7-AC66-61EFB66327BB}" destId="{F2615EEB-7539-45F4-83F5-72AE806B8E6C}" srcOrd="6" destOrd="0" presId="urn:microsoft.com/office/officeart/2005/8/layout/target3"/>
    <dgm:cxn modelId="{53A11093-4ADF-4BA9-977E-B990C6E9308D}" type="presParOf" srcId="{6E290E0F-5781-4AD7-AC66-61EFB66327BB}" destId="{6167F25B-A41C-4820-BF4E-AA7859A4FB4D}" srcOrd="7" destOrd="0" presId="urn:microsoft.com/office/officeart/2005/8/layout/target3"/>
    <dgm:cxn modelId="{11A95CB9-A9E5-44D6-AE3D-5C30930261B0}" type="presParOf" srcId="{6E290E0F-5781-4AD7-AC66-61EFB66327BB}" destId="{B5CCC32A-38B2-42F9-896E-D70CEE564684}" srcOrd="8" destOrd="0" presId="urn:microsoft.com/office/officeart/2005/8/layout/target3"/>
    <dgm:cxn modelId="{A306D8B3-99ED-4ADA-A239-57776C15EEB0}" type="presParOf" srcId="{6E290E0F-5781-4AD7-AC66-61EFB66327BB}" destId="{2DF3EFC0-16A6-475C-957A-9D5747A7B1EF}" srcOrd="9" destOrd="0" presId="urn:microsoft.com/office/officeart/2005/8/layout/target3"/>
    <dgm:cxn modelId="{2A20137B-DD67-46D1-A9DA-0B1912937298}" type="presParOf" srcId="{6E290E0F-5781-4AD7-AC66-61EFB66327BB}" destId="{518C5297-4DF1-4B73-BB61-D2158A02064B}" srcOrd="10" destOrd="0" presId="urn:microsoft.com/office/officeart/2005/8/layout/target3"/>
    <dgm:cxn modelId="{C36DCCD8-89BD-4D54-8070-223FD81ED40B}" type="presParOf" srcId="{6E290E0F-5781-4AD7-AC66-61EFB66327BB}" destId="{7DC907D3-2825-4B5F-8F71-5B07905132CE}" srcOrd="11" destOrd="0" presId="urn:microsoft.com/office/officeart/2005/8/layout/target3"/>
    <dgm:cxn modelId="{0AF8A50E-F9CE-4223-8735-DF3ED4BDD493}" type="presParOf" srcId="{6E290E0F-5781-4AD7-AC66-61EFB66327BB}" destId="{85025B5E-885D-4FF4-A6E4-71CCD430D23E}" srcOrd="12" destOrd="0" presId="urn:microsoft.com/office/officeart/2005/8/layout/target3"/>
    <dgm:cxn modelId="{16D4AB6F-A29A-420A-B98A-450132EB6DDA}" type="presParOf" srcId="{6E290E0F-5781-4AD7-AC66-61EFB66327BB}" destId="{9BB87599-C06F-4E46-9FFE-B546930E09DD}" srcOrd="13" destOrd="0" presId="urn:microsoft.com/office/officeart/2005/8/layout/target3"/>
    <dgm:cxn modelId="{BED919A1-0A4B-4CAF-B54A-1E12DF7FB417}" type="presParOf" srcId="{6E290E0F-5781-4AD7-AC66-61EFB66327BB}" destId="{47397AA2-76DE-4FBF-B5B1-E9476BFFEC2A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03BFE6-7DC8-488A-8801-351A4951FE7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 altLang="zh-TW"/>
        </a:p>
      </dgm:t>
    </dgm:pt>
    <dgm:pt modelId="{0B04BAE1-66F6-4F7A-BFEC-221F3A6B0C98}">
      <dgm:prSet phldrT="[Text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瞭解學生 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前測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gm:t>
    </dgm:pt>
    <dgm:pt modelId="{991660B7-EAE5-43F7-B3D6-466C0100AC3F}" type="parTrans" cxnId="{5EE47D21-DED0-46F9-9327-E6B023DE0DCF}">
      <dgm:prSet/>
      <dgm:spPr/>
      <dgm:t>
        <a:bodyPr/>
        <a:lstStyle/>
        <a:p>
          <a:endParaRPr lang="en-US" altLang="zh-TW"/>
        </a:p>
      </dgm:t>
    </dgm:pt>
    <dgm:pt modelId="{E970A88F-6AAC-43CA-80DC-467713D492BE}" type="sibTrans" cxnId="{5EE47D21-DED0-46F9-9327-E6B023DE0DCF}">
      <dgm:prSet/>
      <dgm:spPr/>
      <dgm:t>
        <a:bodyPr/>
        <a:lstStyle/>
        <a:p>
          <a:endParaRPr lang="en-US" altLang="zh-TW" dirty="0"/>
        </a:p>
      </dgm:t>
    </dgm:pt>
    <dgm:pt modelId="{8B3C0606-D927-4D92-843B-90C69D777C4E}">
      <dgm:prSet phldrT="[Text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分析重要教學概念 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教科書分析</a:t>
          </a:r>
          <a:r>
            <a:rPr lang="en-US" altLang="zh-TW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gm:t>
    </dgm:pt>
    <dgm:pt modelId="{92F86790-85DE-4990-ABB1-25FEC390CB59}" type="parTrans" cxnId="{96419443-0397-4745-B5CE-385F238771F0}">
      <dgm:prSet/>
      <dgm:spPr/>
      <dgm:t>
        <a:bodyPr/>
        <a:lstStyle/>
        <a:p>
          <a:endParaRPr lang="en-US" altLang="zh-TW"/>
        </a:p>
      </dgm:t>
    </dgm:pt>
    <dgm:pt modelId="{10D86470-836E-4BAE-8758-F8306D2C1603}" type="sibTrans" cxnId="{96419443-0397-4745-B5CE-385F238771F0}">
      <dgm:prSet/>
      <dgm:spPr/>
      <dgm:t>
        <a:bodyPr/>
        <a:lstStyle/>
        <a:p>
          <a:endParaRPr lang="en-US" altLang="zh-TW" dirty="0"/>
        </a:p>
      </dgm:t>
    </dgm:pt>
    <dgm:pt modelId="{B2770C15-28A7-4E09-ADB3-5331EE630546}">
      <dgm:prSet phldrT="[Text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決定教學策略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930BB0E-5F24-4B0F-9948-ED4B0B7003FE}" type="parTrans" cxnId="{A287D37A-6A0A-400E-8012-00DCC543CBA0}">
      <dgm:prSet/>
      <dgm:spPr/>
      <dgm:t>
        <a:bodyPr/>
        <a:lstStyle/>
        <a:p>
          <a:endParaRPr lang="en-US" altLang="zh-TW"/>
        </a:p>
      </dgm:t>
    </dgm:pt>
    <dgm:pt modelId="{CF2FE5AB-0142-418C-8A7B-DF418F57A208}" type="sibTrans" cxnId="{A287D37A-6A0A-400E-8012-00DCC543CBA0}">
      <dgm:prSet/>
      <dgm:spPr/>
      <dgm:t>
        <a:bodyPr/>
        <a:lstStyle/>
        <a:p>
          <a:endParaRPr lang="en-US" altLang="zh-TW" dirty="0"/>
        </a:p>
      </dgm:t>
    </dgm:pt>
    <dgm:pt modelId="{3B744828-CEC9-429A-BFF6-CAB3F651DDDA}">
      <dgm:prSet phldrT="[Text]"/>
      <dgm:spPr/>
      <dgm:t>
        <a:bodyPr/>
        <a:lstStyle/>
        <a:p>
          <a:r>
            <a:rPr lang="zh-TW" altLang="en-US" dirty="0">
              <a:latin typeface="標楷體" panose="03000509000000000000" pitchFamily="65" charset="-120"/>
              <a:ea typeface="標楷體" panose="03000509000000000000" pitchFamily="65" charset="-120"/>
            </a:rPr>
            <a:t>設計教學內容</a:t>
          </a:r>
          <a:endParaRPr lang="en-US" altLang="zh-TW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284C2AD-B7C7-47A2-957F-11F227532DC9}" type="parTrans" cxnId="{4DD05ADD-8610-42A7-9862-462B688169CD}">
      <dgm:prSet/>
      <dgm:spPr/>
      <dgm:t>
        <a:bodyPr/>
        <a:lstStyle/>
        <a:p>
          <a:endParaRPr lang="en-US" altLang="zh-TW"/>
        </a:p>
      </dgm:t>
    </dgm:pt>
    <dgm:pt modelId="{179E44E3-F847-46EC-B5CC-E58E93C291AF}" type="sibTrans" cxnId="{4DD05ADD-8610-42A7-9862-462B688169CD}">
      <dgm:prSet/>
      <dgm:spPr/>
      <dgm:t>
        <a:bodyPr/>
        <a:lstStyle/>
        <a:p>
          <a:endParaRPr lang="en-US" altLang="zh-TW"/>
        </a:p>
      </dgm:t>
    </dgm:pt>
    <dgm:pt modelId="{2E7B4854-2DBF-4786-8BA3-5BCFD2606747}" type="pres">
      <dgm:prSet presAssocID="{7F03BFE6-7DC8-488A-8801-351A4951FE7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79E2939-049F-4912-AE54-4FE77866F29E}" type="pres">
      <dgm:prSet presAssocID="{7F03BFE6-7DC8-488A-8801-351A4951FE7A}" presName="dummyMaxCanvas" presStyleCnt="0">
        <dgm:presLayoutVars/>
      </dgm:prSet>
      <dgm:spPr/>
    </dgm:pt>
    <dgm:pt modelId="{37EF1C82-934F-4405-ACB7-C866A488E71D}" type="pres">
      <dgm:prSet presAssocID="{7F03BFE6-7DC8-488A-8801-351A4951FE7A}" presName="FourNodes_1" presStyleLbl="node1" presStyleIdx="0" presStyleCnt="4" custLinFactNeighborY="-920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3BC112-7038-4CB9-B1F1-F0090CEF9885}" type="pres">
      <dgm:prSet presAssocID="{7F03BFE6-7DC8-488A-8801-351A4951FE7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34CE6D-FBD7-4B68-B897-31AD1C608DF0}" type="pres">
      <dgm:prSet presAssocID="{7F03BFE6-7DC8-488A-8801-351A4951FE7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79E722-D09E-44BF-9FBF-6B2E1C4D4330}" type="pres">
      <dgm:prSet presAssocID="{7F03BFE6-7DC8-488A-8801-351A4951FE7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728E34-D702-4410-BB45-E6D90D627111}" type="pres">
      <dgm:prSet presAssocID="{7F03BFE6-7DC8-488A-8801-351A4951FE7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E741D7-3FDA-429D-9EBF-FB1468AED604}" type="pres">
      <dgm:prSet presAssocID="{7F03BFE6-7DC8-488A-8801-351A4951FE7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BF701D-169C-4B40-97A4-5076F0E04628}" type="pres">
      <dgm:prSet presAssocID="{7F03BFE6-7DC8-488A-8801-351A4951FE7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5081D5-756F-4A31-8BA6-30E47475FB2D}" type="pres">
      <dgm:prSet presAssocID="{7F03BFE6-7DC8-488A-8801-351A4951FE7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831CF3-3CE6-4475-9A26-7232DED8FDC4}" type="pres">
      <dgm:prSet presAssocID="{7F03BFE6-7DC8-488A-8801-351A4951FE7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39EA2D4-649A-4551-95B1-FA06E9B2D047}" type="pres">
      <dgm:prSet presAssocID="{7F03BFE6-7DC8-488A-8801-351A4951FE7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7295110-9BF8-4298-BECF-62631EA8E93E}" type="pres">
      <dgm:prSet presAssocID="{7F03BFE6-7DC8-488A-8801-351A4951FE7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213ADC1-0559-4F60-8C30-2CBE83310B78}" type="presOf" srcId="{B2770C15-28A7-4E09-ADB3-5331EE630546}" destId="{0C34CE6D-FBD7-4B68-B897-31AD1C608DF0}" srcOrd="0" destOrd="0" presId="urn:microsoft.com/office/officeart/2005/8/layout/vProcess5"/>
    <dgm:cxn modelId="{35A303AB-BA42-4B0A-805E-0CEA4E9778C3}" type="presOf" srcId="{3B744828-CEC9-429A-BFF6-CAB3F651DDDA}" destId="{3D79E722-D09E-44BF-9FBF-6B2E1C4D4330}" srcOrd="0" destOrd="0" presId="urn:microsoft.com/office/officeart/2005/8/layout/vProcess5"/>
    <dgm:cxn modelId="{90488B20-BD2C-4DC6-8EB7-EB9CE76CE494}" type="presOf" srcId="{B2770C15-28A7-4E09-ADB3-5331EE630546}" destId="{F39EA2D4-649A-4551-95B1-FA06E9B2D047}" srcOrd="1" destOrd="0" presId="urn:microsoft.com/office/officeart/2005/8/layout/vProcess5"/>
    <dgm:cxn modelId="{4B98A349-7CF4-4275-89F5-AC319E8CA28C}" type="presOf" srcId="{8B3C0606-D927-4D92-843B-90C69D777C4E}" destId="{6B831CF3-3CE6-4475-9A26-7232DED8FDC4}" srcOrd="1" destOrd="0" presId="urn:microsoft.com/office/officeart/2005/8/layout/vProcess5"/>
    <dgm:cxn modelId="{CB5E61A8-92AA-4C22-BC2A-7CDAA61D3DC2}" type="presOf" srcId="{0B04BAE1-66F6-4F7A-BFEC-221F3A6B0C98}" destId="{9F5081D5-756F-4A31-8BA6-30E47475FB2D}" srcOrd="1" destOrd="0" presId="urn:microsoft.com/office/officeart/2005/8/layout/vProcess5"/>
    <dgm:cxn modelId="{A287D37A-6A0A-400E-8012-00DCC543CBA0}" srcId="{7F03BFE6-7DC8-488A-8801-351A4951FE7A}" destId="{B2770C15-28A7-4E09-ADB3-5331EE630546}" srcOrd="2" destOrd="0" parTransId="{4930BB0E-5F24-4B0F-9948-ED4B0B7003FE}" sibTransId="{CF2FE5AB-0142-418C-8A7B-DF418F57A208}"/>
    <dgm:cxn modelId="{E599E56C-D1EF-420A-9835-B6063F7972D4}" type="presOf" srcId="{8B3C0606-D927-4D92-843B-90C69D777C4E}" destId="{343BC112-7038-4CB9-B1F1-F0090CEF9885}" srcOrd="0" destOrd="0" presId="urn:microsoft.com/office/officeart/2005/8/layout/vProcess5"/>
    <dgm:cxn modelId="{25CA7B6A-1F2C-47BF-984E-9B75A2AFFA40}" type="presOf" srcId="{10D86470-836E-4BAE-8758-F8306D2C1603}" destId="{03E741D7-3FDA-429D-9EBF-FB1468AED604}" srcOrd="0" destOrd="0" presId="urn:microsoft.com/office/officeart/2005/8/layout/vProcess5"/>
    <dgm:cxn modelId="{E1E62249-D02E-408C-A087-5B427E2A6F25}" type="presOf" srcId="{CF2FE5AB-0142-418C-8A7B-DF418F57A208}" destId="{11BF701D-169C-4B40-97A4-5076F0E04628}" srcOrd="0" destOrd="0" presId="urn:microsoft.com/office/officeart/2005/8/layout/vProcess5"/>
    <dgm:cxn modelId="{2345B3DB-FA3E-449E-A426-963BAC999E0A}" type="presOf" srcId="{0B04BAE1-66F6-4F7A-BFEC-221F3A6B0C98}" destId="{37EF1C82-934F-4405-ACB7-C866A488E71D}" srcOrd="0" destOrd="0" presId="urn:microsoft.com/office/officeart/2005/8/layout/vProcess5"/>
    <dgm:cxn modelId="{5EE47D21-DED0-46F9-9327-E6B023DE0DCF}" srcId="{7F03BFE6-7DC8-488A-8801-351A4951FE7A}" destId="{0B04BAE1-66F6-4F7A-BFEC-221F3A6B0C98}" srcOrd="0" destOrd="0" parTransId="{991660B7-EAE5-43F7-B3D6-466C0100AC3F}" sibTransId="{E970A88F-6AAC-43CA-80DC-467713D492BE}"/>
    <dgm:cxn modelId="{4A8BC87B-D27C-4512-B986-AB7A0E347FF2}" type="presOf" srcId="{7F03BFE6-7DC8-488A-8801-351A4951FE7A}" destId="{2E7B4854-2DBF-4786-8BA3-5BCFD2606747}" srcOrd="0" destOrd="0" presId="urn:microsoft.com/office/officeart/2005/8/layout/vProcess5"/>
    <dgm:cxn modelId="{84E83DC6-71E1-48D1-969B-A0C7540E5A1E}" type="presOf" srcId="{3B744828-CEC9-429A-BFF6-CAB3F651DDDA}" destId="{A7295110-9BF8-4298-BECF-62631EA8E93E}" srcOrd="1" destOrd="0" presId="urn:microsoft.com/office/officeart/2005/8/layout/vProcess5"/>
    <dgm:cxn modelId="{96419443-0397-4745-B5CE-385F238771F0}" srcId="{7F03BFE6-7DC8-488A-8801-351A4951FE7A}" destId="{8B3C0606-D927-4D92-843B-90C69D777C4E}" srcOrd="1" destOrd="0" parTransId="{92F86790-85DE-4990-ABB1-25FEC390CB59}" sibTransId="{10D86470-836E-4BAE-8758-F8306D2C1603}"/>
    <dgm:cxn modelId="{7E9EDED8-91AA-4C35-A175-115E65F0E3CE}" type="presOf" srcId="{E970A88F-6AAC-43CA-80DC-467713D492BE}" destId="{18728E34-D702-4410-BB45-E6D90D627111}" srcOrd="0" destOrd="0" presId="urn:microsoft.com/office/officeart/2005/8/layout/vProcess5"/>
    <dgm:cxn modelId="{4DD05ADD-8610-42A7-9862-462B688169CD}" srcId="{7F03BFE6-7DC8-488A-8801-351A4951FE7A}" destId="{3B744828-CEC9-429A-BFF6-CAB3F651DDDA}" srcOrd="3" destOrd="0" parTransId="{8284C2AD-B7C7-47A2-957F-11F227532DC9}" sibTransId="{179E44E3-F847-46EC-B5CC-E58E93C291AF}"/>
    <dgm:cxn modelId="{53F61DD9-0B73-4F74-8038-05A1E0125840}" type="presParOf" srcId="{2E7B4854-2DBF-4786-8BA3-5BCFD2606747}" destId="{179E2939-049F-4912-AE54-4FE77866F29E}" srcOrd="0" destOrd="0" presId="urn:microsoft.com/office/officeart/2005/8/layout/vProcess5"/>
    <dgm:cxn modelId="{DCA345B6-F283-47C5-8E7A-A2DBF0FF8818}" type="presParOf" srcId="{2E7B4854-2DBF-4786-8BA3-5BCFD2606747}" destId="{37EF1C82-934F-4405-ACB7-C866A488E71D}" srcOrd="1" destOrd="0" presId="urn:microsoft.com/office/officeart/2005/8/layout/vProcess5"/>
    <dgm:cxn modelId="{E8C06278-C6CC-45FC-8E18-E645980707D7}" type="presParOf" srcId="{2E7B4854-2DBF-4786-8BA3-5BCFD2606747}" destId="{343BC112-7038-4CB9-B1F1-F0090CEF9885}" srcOrd="2" destOrd="0" presId="urn:microsoft.com/office/officeart/2005/8/layout/vProcess5"/>
    <dgm:cxn modelId="{DBD6FC38-F17F-4100-837E-2377B1F159EC}" type="presParOf" srcId="{2E7B4854-2DBF-4786-8BA3-5BCFD2606747}" destId="{0C34CE6D-FBD7-4B68-B897-31AD1C608DF0}" srcOrd="3" destOrd="0" presId="urn:microsoft.com/office/officeart/2005/8/layout/vProcess5"/>
    <dgm:cxn modelId="{2049D30E-A300-40A4-A258-8AC778E7A52A}" type="presParOf" srcId="{2E7B4854-2DBF-4786-8BA3-5BCFD2606747}" destId="{3D79E722-D09E-44BF-9FBF-6B2E1C4D4330}" srcOrd="4" destOrd="0" presId="urn:microsoft.com/office/officeart/2005/8/layout/vProcess5"/>
    <dgm:cxn modelId="{50FE8F6E-382B-4E26-8C59-1DA2634F7DDB}" type="presParOf" srcId="{2E7B4854-2DBF-4786-8BA3-5BCFD2606747}" destId="{18728E34-D702-4410-BB45-E6D90D627111}" srcOrd="5" destOrd="0" presId="urn:microsoft.com/office/officeart/2005/8/layout/vProcess5"/>
    <dgm:cxn modelId="{0D4FC2D9-97F6-4C95-ACE4-E737018E010A}" type="presParOf" srcId="{2E7B4854-2DBF-4786-8BA3-5BCFD2606747}" destId="{03E741D7-3FDA-429D-9EBF-FB1468AED604}" srcOrd="6" destOrd="0" presId="urn:microsoft.com/office/officeart/2005/8/layout/vProcess5"/>
    <dgm:cxn modelId="{4DED1B96-54FA-4848-A7B8-1196BA5673D6}" type="presParOf" srcId="{2E7B4854-2DBF-4786-8BA3-5BCFD2606747}" destId="{11BF701D-169C-4B40-97A4-5076F0E04628}" srcOrd="7" destOrd="0" presId="urn:microsoft.com/office/officeart/2005/8/layout/vProcess5"/>
    <dgm:cxn modelId="{A1DB4ABF-ACC4-43A3-9E44-A86E1A403923}" type="presParOf" srcId="{2E7B4854-2DBF-4786-8BA3-5BCFD2606747}" destId="{9F5081D5-756F-4A31-8BA6-30E47475FB2D}" srcOrd="8" destOrd="0" presId="urn:microsoft.com/office/officeart/2005/8/layout/vProcess5"/>
    <dgm:cxn modelId="{85927FF9-083E-4788-89FD-8B4559CAF16B}" type="presParOf" srcId="{2E7B4854-2DBF-4786-8BA3-5BCFD2606747}" destId="{6B831CF3-3CE6-4475-9A26-7232DED8FDC4}" srcOrd="9" destOrd="0" presId="urn:microsoft.com/office/officeart/2005/8/layout/vProcess5"/>
    <dgm:cxn modelId="{274234A9-C41E-466A-9810-10AB55400E83}" type="presParOf" srcId="{2E7B4854-2DBF-4786-8BA3-5BCFD2606747}" destId="{F39EA2D4-649A-4551-95B1-FA06E9B2D047}" srcOrd="10" destOrd="0" presId="urn:microsoft.com/office/officeart/2005/8/layout/vProcess5"/>
    <dgm:cxn modelId="{FCD8D4B6-05D9-440F-885B-13A005B55C82}" type="presParOf" srcId="{2E7B4854-2DBF-4786-8BA3-5BCFD2606747}" destId="{A7295110-9BF8-4298-BECF-62631EA8E93E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C459B-A699-40E8-9BCB-835188D88C71}">
      <dsp:nvSpPr>
        <dsp:cNvPr id="0" name=""/>
        <dsp:cNvSpPr/>
      </dsp:nvSpPr>
      <dsp:spPr>
        <a:xfrm>
          <a:off x="0" y="57625"/>
          <a:ext cx="4061460" cy="406146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1F299E-5004-44E1-90F2-75F982C2C729}">
      <dsp:nvSpPr>
        <dsp:cNvPr id="0" name=""/>
        <dsp:cNvSpPr/>
      </dsp:nvSpPr>
      <dsp:spPr>
        <a:xfrm>
          <a:off x="2030730" y="57625"/>
          <a:ext cx="4738369" cy="40614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>
              <a:latin typeface="+mn-lt"/>
              <a:ea typeface="標楷體" pitchFamily="65" charset="-120"/>
            </a:rPr>
            <a:t>成果</a:t>
          </a:r>
          <a:r>
            <a:rPr lang="en-US" altLang="zh-TW" sz="2700" kern="1200" dirty="0">
              <a:latin typeface="+mn-lt"/>
              <a:ea typeface="標楷體" pitchFamily="65" charset="-120"/>
            </a:rPr>
            <a:t>/</a:t>
          </a:r>
          <a:r>
            <a:rPr lang="zh-TW" altLang="en-US" sz="2700" b="1" kern="1200" dirty="0">
              <a:solidFill>
                <a:srgbClr val="FF0000"/>
              </a:solidFill>
              <a:latin typeface="+mn-lt"/>
              <a:ea typeface="標楷體" pitchFamily="65" charset="-120"/>
            </a:rPr>
            <a:t>評量</a:t>
          </a:r>
          <a:endParaRPr lang="en-US" altLang="zh-TW" sz="2700" b="1" kern="1200" dirty="0">
            <a:solidFill>
              <a:srgbClr val="FF0000"/>
            </a:solidFill>
            <a:latin typeface="+mn-lt"/>
            <a:ea typeface="標楷體" pitchFamily="65" charset="-120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>
              <a:latin typeface="+mn-lt"/>
              <a:ea typeface="標楷體" pitchFamily="65" charset="-120"/>
            </a:rPr>
            <a:t>（</a:t>
          </a:r>
          <a:r>
            <a:rPr lang="en-US" altLang="zh-TW" sz="2700" kern="1200" dirty="0">
              <a:latin typeface="+mn-lt"/>
              <a:ea typeface="標楷體" pitchFamily="65" charset="-120"/>
            </a:rPr>
            <a:t>Product</a:t>
          </a:r>
          <a:r>
            <a:rPr lang="zh-TW" altLang="en-US" sz="2700" kern="1200" dirty="0">
              <a:latin typeface="+mn-lt"/>
              <a:ea typeface="標楷體" pitchFamily="65" charset="-120"/>
            </a:rPr>
            <a:t>）</a:t>
          </a:r>
        </a:p>
      </dsp:txBody>
      <dsp:txXfrm>
        <a:off x="2030730" y="57625"/>
        <a:ext cx="2369184" cy="1218440"/>
      </dsp:txXfrm>
    </dsp:sp>
    <dsp:sp modelId="{37DFE577-6490-45AC-B12C-F8D93CC1E7CB}">
      <dsp:nvSpPr>
        <dsp:cNvPr id="0" name=""/>
        <dsp:cNvSpPr/>
      </dsp:nvSpPr>
      <dsp:spPr>
        <a:xfrm>
          <a:off x="710756" y="1276066"/>
          <a:ext cx="2639946" cy="2639946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D4085-0989-4002-9111-B3F96B9643AB}">
      <dsp:nvSpPr>
        <dsp:cNvPr id="0" name=""/>
        <dsp:cNvSpPr/>
      </dsp:nvSpPr>
      <dsp:spPr>
        <a:xfrm>
          <a:off x="2030730" y="1276066"/>
          <a:ext cx="4738369" cy="26399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>
              <a:latin typeface="標楷體" pitchFamily="65" charset="-120"/>
              <a:ea typeface="標楷體" pitchFamily="65" charset="-120"/>
            </a:rPr>
            <a:t>過程</a:t>
          </a:r>
          <a:r>
            <a:rPr lang="en-US" altLang="zh-TW" sz="2700" kern="1200" dirty="0">
              <a:latin typeface="標楷體" pitchFamily="65" charset="-120"/>
              <a:ea typeface="標楷體" pitchFamily="65" charset="-120"/>
            </a:rPr>
            <a:t>/</a:t>
          </a:r>
          <a:r>
            <a:rPr lang="zh-TW" altLang="en-US" sz="2700" b="1" kern="12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rPr>
            <a:t>教法</a:t>
          </a:r>
          <a:endParaRPr lang="en-US" altLang="zh-TW" sz="2700" b="1" kern="1200" dirty="0">
            <a:solidFill>
              <a:srgbClr val="FF0000"/>
            </a:solidFill>
            <a:latin typeface="標楷體" pitchFamily="65" charset="-120"/>
            <a:ea typeface="標楷體" pitchFamily="65" charset="-120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>
              <a:latin typeface="標楷體" pitchFamily="65" charset="-120"/>
              <a:ea typeface="標楷體" pitchFamily="65" charset="-120"/>
            </a:rPr>
            <a:t>(</a:t>
          </a:r>
          <a:r>
            <a:rPr lang="en-US" altLang="zh-TW" sz="2700" kern="1200" dirty="0">
              <a:latin typeface="+mn-lt"/>
              <a:ea typeface="標楷體" pitchFamily="65" charset="-120"/>
            </a:rPr>
            <a:t>Process</a:t>
          </a:r>
          <a:r>
            <a:rPr lang="en-US" altLang="zh-TW" sz="2700" kern="1200" dirty="0">
              <a:latin typeface="標楷體" pitchFamily="65" charset="-120"/>
              <a:ea typeface="標楷體" pitchFamily="65" charset="-120"/>
            </a:rPr>
            <a:t>)</a:t>
          </a:r>
          <a:endParaRPr lang="zh-TW" altLang="en-US" sz="2700" kern="1200" dirty="0">
            <a:latin typeface="標楷體" pitchFamily="65" charset="-120"/>
            <a:ea typeface="標楷體" pitchFamily="65" charset="-120"/>
          </a:endParaRPr>
        </a:p>
      </dsp:txBody>
      <dsp:txXfrm>
        <a:off x="2030730" y="1276066"/>
        <a:ext cx="2369184" cy="1218436"/>
      </dsp:txXfrm>
    </dsp:sp>
    <dsp:sp modelId="{6167F25B-A41C-4820-BF4E-AA7859A4FB4D}">
      <dsp:nvSpPr>
        <dsp:cNvPr id="0" name=""/>
        <dsp:cNvSpPr/>
      </dsp:nvSpPr>
      <dsp:spPr>
        <a:xfrm>
          <a:off x="1421511" y="2494503"/>
          <a:ext cx="1218436" cy="1218436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CC32A-38B2-42F9-896E-D70CEE564684}">
      <dsp:nvSpPr>
        <dsp:cNvPr id="0" name=""/>
        <dsp:cNvSpPr/>
      </dsp:nvSpPr>
      <dsp:spPr>
        <a:xfrm>
          <a:off x="2030730" y="2494503"/>
          <a:ext cx="4738369" cy="12184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>
              <a:latin typeface="+mn-lt"/>
              <a:ea typeface="標楷體" pitchFamily="65" charset="-120"/>
            </a:rPr>
            <a:t>內容</a:t>
          </a:r>
          <a:r>
            <a:rPr lang="en-US" altLang="zh-TW" sz="2700" kern="1200" dirty="0">
              <a:latin typeface="+mn-lt"/>
              <a:ea typeface="標楷體" pitchFamily="65" charset="-120"/>
            </a:rPr>
            <a:t>/</a:t>
          </a:r>
          <a:r>
            <a:rPr lang="zh-TW" altLang="en-US" sz="2700" b="1" kern="1200" dirty="0">
              <a:solidFill>
                <a:srgbClr val="FF0000"/>
              </a:solidFill>
              <a:latin typeface="+mn-lt"/>
              <a:ea typeface="標楷體" pitchFamily="65" charset="-120"/>
            </a:rPr>
            <a:t>教材</a:t>
          </a:r>
          <a:endParaRPr lang="en-US" altLang="zh-TW" sz="2700" b="1" kern="1200" dirty="0">
            <a:solidFill>
              <a:srgbClr val="FF0000"/>
            </a:solidFill>
            <a:latin typeface="+mn-lt"/>
            <a:ea typeface="標楷體" pitchFamily="65" charset="-120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700" kern="1200" dirty="0">
              <a:latin typeface="+mn-lt"/>
              <a:ea typeface="標楷體" pitchFamily="65" charset="-120"/>
            </a:rPr>
            <a:t>(Content)</a:t>
          </a:r>
          <a:endParaRPr lang="zh-TW" altLang="en-US" sz="2700" kern="1200" dirty="0">
            <a:latin typeface="+mn-lt"/>
            <a:ea typeface="標楷體" pitchFamily="65" charset="-120"/>
          </a:endParaRPr>
        </a:p>
      </dsp:txBody>
      <dsp:txXfrm>
        <a:off x="2030730" y="2494503"/>
        <a:ext cx="2369184" cy="1218436"/>
      </dsp:txXfrm>
    </dsp:sp>
    <dsp:sp modelId="{518C5297-4DF1-4B73-BB61-D2158A02064B}">
      <dsp:nvSpPr>
        <dsp:cNvPr id="0" name=""/>
        <dsp:cNvSpPr/>
      </dsp:nvSpPr>
      <dsp:spPr>
        <a:xfrm>
          <a:off x="4399915" y="57625"/>
          <a:ext cx="2369184" cy="121844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>
              <a:latin typeface="標楷體" pitchFamily="65" charset="-120"/>
              <a:ea typeface="標楷體" pitchFamily="65" charset="-120"/>
            </a:rPr>
            <a:t>複雜多樣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>
              <a:latin typeface="標楷體" pitchFamily="65" charset="-120"/>
              <a:ea typeface="標楷體" pitchFamily="65" charset="-120"/>
            </a:rPr>
            <a:t>簡單明確</a:t>
          </a:r>
        </a:p>
      </dsp:txBody>
      <dsp:txXfrm>
        <a:off x="4399915" y="57625"/>
        <a:ext cx="2369184" cy="1218440"/>
      </dsp:txXfrm>
    </dsp:sp>
    <dsp:sp modelId="{85025B5E-885D-4FF4-A6E4-71CCD430D23E}">
      <dsp:nvSpPr>
        <dsp:cNvPr id="0" name=""/>
        <dsp:cNvSpPr/>
      </dsp:nvSpPr>
      <dsp:spPr>
        <a:xfrm>
          <a:off x="4399915" y="1276066"/>
          <a:ext cx="2369184" cy="12184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>
              <a:latin typeface="標楷體" pitchFamily="65" charset="-120"/>
              <a:ea typeface="標楷體" pitchFamily="65" charset="-120"/>
            </a:rPr>
            <a:t>時間差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>
              <a:latin typeface="標楷體" pitchFamily="65" charset="-120"/>
              <a:ea typeface="標楷體" pitchFamily="65" charset="-120"/>
            </a:rPr>
            <a:t>路徑差</a:t>
          </a:r>
        </a:p>
      </dsp:txBody>
      <dsp:txXfrm>
        <a:off x="4399915" y="1276066"/>
        <a:ext cx="2369184" cy="1218436"/>
      </dsp:txXfrm>
    </dsp:sp>
    <dsp:sp modelId="{47397AA2-76DE-4FBF-B5B1-E9476BFFEC2A}">
      <dsp:nvSpPr>
        <dsp:cNvPr id="0" name=""/>
        <dsp:cNvSpPr/>
      </dsp:nvSpPr>
      <dsp:spPr>
        <a:xfrm>
          <a:off x="4399915" y="2494503"/>
          <a:ext cx="2369184" cy="121843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>
              <a:latin typeface="標楷體" pitchFamily="65" charset="-120"/>
              <a:ea typeface="標楷體" pitchFamily="65" charset="-120"/>
            </a:rPr>
            <a:t>難易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3000" kern="1200" dirty="0">
              <a:latin typeface="標楷體" pitchFamily="65" charset="-120"/>
              <a:ea typeface="標楷體" pitchFamily="65" charset="-120"/>
            </a:rPr>
            <a:t>多寡</a:t>
          </a:r>
        </a:p>
      </dsp:txBody>
      <dsp:txXfrm>
        <a:off x="4399915" y="2494503"/>
        <a:ext cx="2369184" cy="12184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EF1C82-934F-4405-ACB7-C866A488E71D}">
      <dsp:nvSpPr>
        <dsp:cNvPr id="0" name=""/>
        <dsp:cNvSpPr/>
      </dsp:nvSpPr>
      <dsp:spPr>
        <a:xfrm>
          <a:off x="0" y="0"/>
          <a:ext cx="7004050" cy="827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瞭解學生 </a:t>
          </a:r>
          <a:r>
            <a:rPr lang="en-US" altLang="zh-TW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前測</a:t>
          </a:r>
          <a:r>
            <a:rPr lang="en-US" altLang="zh-TW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sp:txBody>
      <dsp:txXfrm>
        <a:off x="24233" y="24233"/>
        <a:ext cx="6041337" cy="778907"/>
      </dsp:txXfrm>
    </dsp:sp>
    <dsp:sp modelId="{343BC112-7038-4CB9-B1F1-F0090CEF9885}">
      <dsp:nvSpPr>
        <dsp:cNvPr id="0" name=""/>
        <dsp:cNvSpPr/>
      </dsp:nvSpPr>
      <dsp:spPr>
        <a:xfrm>
          <a:off x="586589" y="977804"/>
          <a:ext cx="7004050" cy="827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分析重要教學概念 </a:t>
          </a:r>
          <a:r>
            <a:rPr lang="en-US" altLang="zh-TW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教科書分析</a:t>
          </a:r>
          <a:r>
            <a:rPr lang="en-US" altLang="zh-TW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</a:p>
      </dsp:txBody>
      <dsp:txXfrm>
        <a:off x="610822" y="1002037"/>
        <a:ext cx="5831202" cy="778907"/>
      </dsp:txXfrm>
    </dsp:sp>
    <dsp:sp modelId="{0C34CE6D-FBD7-4B68-B897-31AD1C608DF0}">
      <dsp:nvSpPr>
        <dsp:cNvPr id="0" name=""/>
        <dsp:cNvSpPr/>
      </dsp:nvSpPr>
      <dsp:spPr>
        <a:xfrm>
          <a:off x="1164423" y="1955609"/>
          <a:ext cx="7004050" cy="827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決定教學策略</a:t>
          </a:r>
          <a:endParaRPr lang="en-US" altLang="zh-TW" sz="31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188656" y="1979842"/>
        <a:ext cx="5839957" cy="778907"/>
      </dsp:txXfrm>
    </dsp:sp>
    <dsp:sp modelId="{3D79E722-D09E-44BF-9FBF-6B2E1C4D4330}">
      <dsp:nvSpPr>
        <dsp:cNvPr id="0" name=""/>
        <dsp:cNvSpPr/>
      </dsp:nvSpPr>
      <dsp:spPr>
        <a:xfrm>
          <a:off x="1751012" y="2933413"/>
          <a:ext cx="7004050" cy="827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>
              <a:latin typeface="標楷體" panose="03000509000000000000" pitchFamily="65" charset="-120"/>
              <a:ea typeface="標楷體" panose="03000509000000000000" pitchFamily="65" charset="-120"/>
            </a:rPr>
            <a:t>設計教學內容</a:t>
          </a:r>
          <a:endParaRPr lang="en-US" altLang="zh-TW" sz="31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775245" y="2957646"/>
        <a:ext cx="5831202" cy="778907"/>
      </dsp:txXfrm>
    </dsp:sp>
    <dsp:sp modelId="{18728E34-D702-4410-BB45-E6D90D627111}">
      <dsp:nvSpPr>
        <dsp:cNvPr id="0" name=""/>
        <dsp:cNvSpPr/>
      </dsp:nvSpPr>
      <dsp:spPr>
        <a:xfrm>
          <a:off x="6466257" y="633692"/>
          <a:ext cx="537792" cy="5377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500" kern="1200" dirty="0"/>
        </a:p>
      </dsp:txBody>
      <dsp:txXfrm>
        <a:off x="6587260" y="633692"/>
        <a:ext cx="295786" cy="404688"/>
      </dsp:txXfrm>
    </dsp:sp>
    <dsp:sp modelId="{03E741D7-3FDA-429D-9EBF-FB1468AED604}">
      <dsp:nvSpPr>
        <dsp:cNvPr id="0" name=""/>
        <dsp:cNvSpPr/>
      </dsp:nvSpPr>
      <dsp:spPr>
        <a:xfrm>
          <a:off x="7052847" y="1611497"/>
          <a:ext cx="537792" cy="5377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500" kern="1200" dirty="0"/>
        </a:p>
      </dsp:txBody>
      <dsp:txXfrm>
        <a:off x="7173850" y="1611497"/>
        <a:ext cx="295786" cy="404688"/>
      </dsp:txXfrm>
    </dsp:sp>
    <dsp:sp modelId="{11BF701D-169C-4B40-97A4-5076F0E04628}">
      <dsp:nvSpPr>
        <dsp:cNvPr id="0" name=""/>
        <dsp:cNvSpPr/>
      </dsp:nvSpPr>
      <dsp:spPr>
        <a:xfrm>
          <a:off x="7630681" y="2589301"/>
          <a:ext cx="537792" cy="53779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500" kern="1200" dirty="0"/>
        </a:p>
      </dsp:txBody>
      <dsp:txXfrm>
        <a:off x="7751684" y="2589301"/>
        <a:ext cx="295786" cy="404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FD021-6A73-488C-8B51-F22DABB8A545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A0EB4-A529-4335-9B3E-020BB0F9FF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92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035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  <a:pPr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862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  <a:pPr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4822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  <a:pPr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609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6012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35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依據不同的能力練不一樣的項目</a:t>
            </a:r>
            <a:endParaRPr lang="en-US" altLang="zh-TW" dirty="0"/>
          </a:p>
          <a:p>
            <a:r>
              <a:rPr lang="zh-TW" altLang="en-US" dirty="0"/>
              <a:t>學長教學弟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9EA9E-C25B-4ACF-AFAE-AC77F357ACD9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287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>
              <a:latin typeface="Arial" pitchFamily="34" charset="0"/>
            </a:endParaRPr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289A1A-7C56-4D30-B7B6-093688FEFD36}" type="slidenum">
              <a:rPr lang="zh-TW" alt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zh-TW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496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036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CA0EB4-A529-4335-9B3E-020BB0F9FF75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7479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65324-6844-4AA0-9874-D8F982F0FEC0}" type="slidenum">
              <a:rPr lang="zh-CN" altLang="en-US" smtClean="0"/>
              <a:pPr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4785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A5C38-9EF5-4D4C-A83B-698A75F923FE}" type="slidenum">
              <a:rPr lang="zh-CN" altLang="en-US" smtClean="0"/>
              <a:pPr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54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6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9430-7B9A-447A-B98E-4BFADBD7E617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814F9-BBE9-48E3-9C5C-39AEFA1A2946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7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 userDrawn="1"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8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 userDrawn="1"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9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0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806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/>
              <a:pPr rtl="0"/>
              <a:t>‹#›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2021/4/23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794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n-US" altLang="zh-TW" smtClean="0"/>
              <a:pPr rtl="0"/>
              <a:t>‹#›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日期預留位置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C73B64ED-7636-48DD-A9E8-28CC68014574}" type="datetime1">
              <a:rPr lang="zh-TW" altLang="en-US" smtClean="0"/>
              <a:pPr/>
              <a:t>2021/4/23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87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grpSp>
        <p:nvGrpSpPr>
          <p:cNvPr id="4" name="群組 7"/>
          <p:cNvGrpSpPr>
            <a:grpSpLocks/>
          </p:cNvGrpSpPr>
          <p:nvPr userDrawn="1"/>
        </p:nvGrpSpPr>
        <p:grpSpPr bwMode="auto">
          <a:xfrm>
            <a:off x="7195149" y="6434136"/>
            <a:ext cx="5568000" cy="414000"/>
            <a:chOff x="5364088" y="6474050"/>
            <a:chExt cx="4204659" cy="404664"/>
          </a:xfrm>
        </p:grpSpPr>
        <p:sp>
          <p:nvSpPr>
            <p:cNvPr id="5" name="流程圖: 人工輸入 4"/>
            <p:cNvSpPr/>
            <p:nvPr userDrawn="1"/>
          </p:nvSpPr>
          <p:spPr>
            <a:xfrm>
              <a:off x="5364088" y="6474050"/>
              <a:ext cx="3779273" cy="404664"/>
            </a:xfrm>
            <a:prstGeom prst="flowChartManualInp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6" name="文字方塊 5"/>
            <p:cNvSpPr txBox="1"/>
            <p:nvPr userDrawn="1"/>
          </p:nvSpPr>
          <p:spPr>
            <a:xfrm>
              <a:off x="5372024" y="6566091"/>
              <a:ext cx="4196723" cy="2332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zh-TW" sz="951" dirty="0">
                  <a:solidFill>
                    <a:schemeClr val="bg1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國民中小學補救教學諮詢輔導系統縣市運作機制建置與實務推</a:t>
              </a:r>
              <a:r>
                <a:rPr lang="zh-TW" altLang="en-US" sz="951" dirty="0">
                  <a:solidFill>
                    <a:schemeClr val="bg1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動計畫</a:t>
              </a:r>
            </a:p>
          </p:txBody>
        </p:sp>
      </p:grp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47244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D459CD-3131-4156-9919-9AB7BC07E75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9861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grpSp>
        <p:nvGrpSpPr>
          <p:cNvPr id="4" name="群組 7"/>
          <p:cNvGrpSpPr>
            <a:grpSpLocks/>
          </p:cNvGrpSpPr>
          <p:nvPr userDrawn="1"/>
        </p:nvGrpSpPr>
        <p:grpSpPr bwMode="auto">
          <a:xfrm>
            <a:off x="7195149" y="6434136"/>
            <a:ext cx="5568000" cy="414000"/>
            <a:chOff x="5364088" y="6474050"/>
            <a:chExt cx="4204659" cy="404664"/>
          </a:xfrm>
        </p:grpSpPr>
        <p:sp>
          <p:nvSpPr>
            <p:cNvPr id="5" name="流程圖: 人工輸入 4"/>
            <p:cNvSpPr/>
            <p:nvPr userDrawn="1"/>
          </p:nvSpPr>
          <p:spPr>
            <a:xfrm>
              <a:off x="5364088" y="6474050"/>
              <a:ext cx="3779273" cy="404664"/>
            </a:xfrm>
            <a:prstGeom prst="flowChartManualInpu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TW" altLang="en-US" sz="1800"/>
            </a:p>
          </p:txBody>
        </p:sp>
        <p:sp>
          <p:nvSpPr>
            <p:cNvPr id="6" name="文字方塊 5"/>
            <p:cNvSpPr txBox="1"/>
            <p:nvPr userDrawn="1"/>
          </p:nvSpPr>
          <p:spPr>
            <a:xfrm>
              <a:off x="5372024" y="6566091"/>
              <a:ext cx="4196723" cy="2332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TW" altLang="zh-TW" sz="951" dirty="0">
                  <a:solidFill>
                    <a:schemeClr val="bg1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國民中小學補救教學諮詢輔導系統縣市運作機制建置與實務推</a:t>
              </a:r>
              <a:r>
                <a:rPr lang="zh-TW" altLang="en-US" sz="951" dirty="0">
                  <a:solidFill>
                    <a:schemeClr val="bg1"/>
                  </a:solidFill>
                  <a:latin typeface="華康唐風隸 Std W5" panose="03000500000000000000" pitchFamily="66" charset="-120"/>
                  <a:ea typeface="華康唐風隸 Std W5" panose="03000500000000000000" pitchFamily="66" charset="-120"/>
                </a:rPr>
                <a:t>動計畫</a:t>
              </a:r>
            </a:p>
          </p:txBody>
        </p:sp>
      </p:grpSp>
      <p:sp>
        <p:nvSpPr>
          <p:cNvPr id="7" name="投影片編號版面配置區 1"/>
          <p:cNvSpPr>
            <a:spLocks noGrp="1"/>
          </p:cNvSpPr>
          <p:nvPr>
            <p:ph type="sldNum" sz="quarter" idx="4"/>
          </p:nvPr>
        </p:nvSpPr>
        <p:spPr>
          <a:xfrm>
            <a:off x="4724400" y="635635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4D459CD-3131-4156-9919-9AB7BC07E755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0955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445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chemeClr val="tx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44553" y="1409166"/>
            <a:ext cx="3851629" cy="4224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chemeClr val="tx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57889" y="1327481"/>
            <a:ext cx="4906484" cy="4224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50" b="0" i="0">
                <a:solidFill>
                  <a:schemeClr val="tx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632523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350"/>
              </a:lnSpc>
            </a:pPr>
            <a:fld id="{81D60167-4931-47E6-BA6A-407CBD079E47}" type="slidenum">
              <a:rPr spc="10" dirty="0"/>
              <a:pPr marL="38100">
                <a:lnSpc>
                  <a:spcPts val="1350"/>
                </a:lnSpc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chemeClr val="tx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4/23/2021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632523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350"/>
              </a:lnSpc>
            </a:pPr>
            <a:fld id="{81D60167-4931-47E6-BA6A-407CBD079E47}" type="slidenum">
              <a:rPr spc="10" dirty="0"/>
              <a:pPr marL="38100">
                <a:lnSpc>
                  <a:spcPts val="1350"/>
                </a:lnSpc>
              </a:pPr>
              <a:t>‹#›</a:t>
            </a:fld>
            <a:endParaRPr spc="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89430-7B9A-447A-B98E-4BFADBD7E617}" type="datetimeFigureOut">
              <a:rPr lang="zh-CN" altLang="en-US" smtClean="0"/>
              <a:pPr/>
              <a:t>2021/4/23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814F9-BBE9-48E3-9C5C-39AEFA1A294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02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8" r:id="rId2"/>
    <p:sldLayoutId id="2147483658" r:id="rId3"/>
    <p:sldLayoutId id="2147483659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png"/><Relationship Id="rId4" Type="http://schemas.openxmlformats.org/officeDocument/2006/relationships/diagramData" Target="../diagrams/data1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2.png"/><Relationship Id="rId5" Type="http://schemas.openxmlformats.org/officeDocument/2006/relationships/hyperlink" Target="http://www.magiclass.net/differentiated-instruction-strategies-and-examples-of-math-teaching/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giclass.net/completing-the-square-game-inclass/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.pn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jpeg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2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3" Type="http://schemas.openxmlformats.org/officeDocument/2006/relationships/image" Target="../media/image40.jpeg"/><Relationship Id="rId7" Type="http://schemas.openxmlformats.org/officeDocument/2006/relationships/image" Target="../media/image44.png"/><Relationship Id="rId12" Type="http://schemas.openxmlformats.org/officeDocument/2006/relationships/image" Target="../media/image4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microsoft.com/office/2007/relationships/hdphoto" Target="../media/hdphoto1.wdp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paper.heeact.edu.tw/archive/2013/01/01/5915.aspx" TargetMode="Externa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5" Type="http://schemas.microsoft.com/office/2007/relationships/hdphoto" Target="../media/hdphoto1.wdp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Relationship Id="rId1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riss.com.tw/course/category/2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notesSlide" Target="../notesSlides/notesSlide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1.xml"/><Relationship Id="rId12" Type="http://schemas.openxmlformats.org/officeDocument/2006/relationships/hyperlink" Target="&#32047;&#31309;&#27425;&#25976;&#23566;&#23416;&#26696;.docx" TargetMode="Externa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hyperlink" Target="&#25351;&#25976;&#24459;&#23566;&#23416;&#26696;.docx" TargetMode="External"/><Relationship Id="rId5" Type="http://schemas.openxmlformats.org/officeDocument/2006/relationships/tags" Target="../tags/tag40.xml"/><Relationship Id="rId10" Type="http://schemas.openxmlformats.org/officeDocument/2006/relationships/hyperlink" Target="&#20013;&#20301;&#25976;&#23566;&#23416;&#26696;.docx" TargetMode="External"/><Relationship Id="rId4" Type="http://schemas.openxmlformats.org/officeDocument/2006/relationships/tags" Target="../tags/tag39.xml"/><Relationship Id="rId9" Type="http://schemas.openxmlformats.org/officeDocument/2006/relationships/image" Target="../media/image67.png"/><Relationship Id="rId14" Type="http://schemas.microsoft.com/office/2007/relationships/hdphoto" Target="../media/hdphoto1.wdp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&#31532;&#20116;&#31456;&#32113;&#35336;&#36039;&#26009;&#34389;&#29702;-&#35498;&#35506;-&#23436;&#25972;.pptx" TargetMode="External"/><Relationship Id="rId7" Type="http://schemas.openxmlformats.org/officeDocument/2006/relationships/hyperlink" Target="&#31532;&#20116;&#31456;&#32113;&#35336;&#36039;&#26009;&#34389;&#29702;-&#19978;&#35506;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05.&#31185;&#25216;&#36628;&#21161;&#33258;&#20027;&#23416;&#32722;&#20844;&#38283;&#25480;&#35506;_&#35264;&#35506;&#32000;&#37636;&#34920;.docx" TargetMode="External"/><Relationship Id="rId5" Type="http://schemas.openxmlformats.org/officeDocument/2006/relationships/hyperlink" Target="06&#33258;&#20027;&#23416;&#32722;&#32068;&#20839;&#20849;&#23416;&#20219;&#21209;.docx" TargetMode="External"/><Relationship Id="rId4" Type="http://schemas.openxmlformats.org/officeDocument/2006/relationships/hyperlink" Target="03&#33274;&#20013;&#24066;&#28330;&#21335;&#22283;&#27665;&#20013;&#23416;&#33258;&#20027;&#23416;&#32722;&#21512;&#20316;&#23567;&#32068;&#20114;&#35413;&#35215;&#28310;&#35413;&#20998;&#21934;.docx" TargetMode="External"/><Relationship Id="rId9" Type="http://schemas.microsoft.com/office/2007/relationships/hdphoto" Target="../media/hdphoto1.wdp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hyperlink" Target="&#22240;&#26448;&#32178;WQSA&#33258;&#23416;S-8-3-S06&#21028;&#21029;&#20841;&#30452;&#32218;&#26159;&#21542;&#24179;&#34892;&#21450;&#20854;&#30456;&#38364;&#25033;&#29992;.docx" TargetMode="External"/><Relationship Id="rId5" Type="http://schemas.openxmlformats.org/officeDocument/2006/relationships/hyperlink" Target="&#19981;&#21482;&#32769;&#40736;&#26371;&#25171;&#27934;&#26059;&#36681;&#20094;&#22372;&#23416;&#32722;&#21934;.doc" TargetMode="External"/><Relationship Id="rId4" Type="http://schemas.openxmlformats.org/officeDocument/2006/relationships/notesSlide" Target="../notesSlides/notesSlide10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file:///D:\vito&#24037;&#20316;&#21312;\&#35611;&#31295;\&#20854;&#20182;\1216&#36557;&#21151;&#22283;&#23567;\&#36628;&#23566;&#22296;\&#21488;&#20013;&#24066;&#25945;&#23416;&#36039;&#28304;&#32178;&#36914;&#20837;&#27969;&#31243;.doc" TargetMode="External"/><Relationship Id="rId5" Type="http://schemas.openxmlformats.org/officeDocument/2006/relationships/hyperlink" Target="file:///D:\vito&#24037;&#20316;&#21312;\&#35611;&#31295;\&#20854;&#20182;\1216&#36557;&#21151;&#22283;&#23567;\&#36628;&#23566;&#22296;\&#21488;&#20013;&#24066;&#22283;&#25945;&#36628;&#23566;&#22296;&#25976;&#23416;&#38936;&#22495;&#23560;&#26989;&#31038;&#32676;&#36914;&#20837;&#27969;&#31243;.doc" TargetMode="External"/><Relationship Id="rId4" Type="http://schemas.microsoft.com/office/2007/relationships/hdphoto" Target="../media/hdphoto3.wdp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hyperlink" Target="mailto:tingchi@st.tc.edu.tw" TargetMode="External"/><Relationship Id="rId3" Type="http://schemas.openxmlformats.org/officeDocument/2006/relationships/tags" Target="../tags/tag52.xml"/><Relationship Id="rId7" Type="http://schemas.openxmlformats.org/officeDocument/2006/relationships/image" Target="../media/image3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3" name="PA_文本框 1"/>
          <p:cNvSpPr txBox="1"/>
          <p:nvPr>
            <p:custDataLst>
              <p:tags r:id="rId1"/>
            </p:custDataLst>
          </p:nvPr>
        </p:nvSpPr>
        <p:spPr>
          <a:xfrm>
            <a:off x="3693510" y="3686354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數學差異化教學</a:t>
            </a:r>
            <a:endParaRPr lang="zh-CN" altLang="en-US" sz="5400" b="1" dirty="0"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sp>
        <p:nvSpPr>
          <p:cNvPr id="5" name="PA_文本框 4"/>
          <p:cNvSpPr txBox="1"/>
          <p:nvPr>
            <p:custDataLst>
              <p:tags r:id="rId2"/>
            </p:custDataLst>
          </p:nvPr>
        </p:nvSpPr>
        <p:spPr>
          <a:xfrm>
            <a:off x="3696435" y="5078481"/>
            <a:ext cx="7366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分 享 者：臺中市溪南國中     張廷吉老師</a:t>
            </a:r>
          </a:p>
        </p:txBody>
      </p:sp>
      <p:grpSp>
        <p:nvGrpSpPr>
          <p:cNvPr id="6" name="PA_组合 66"/>
          <p:cNvGrpSpPr/>
          <p:nvPr>
            <p:custDataLst>
              <p:tags r:id="rId3"/>
            </p:custDataLst>
          </p:nvPr>
        </p:nvGrpSpPr>
        <p:grpSpPr>
          <a:xfrm>
            <a:off x="8569013" y="6204950"/>
            <a:ext cx="3344164" cy="466096"/>
            <a:chOff x="7637775" y="5530041"/>
            <a:chExt cx="4000129" cy="646029"/>
          </a:xfrm>
        </p:grpSpPr>
        <p:sp>
          <p:nvSpPr>
            <p:cNvPr id="7" name="任意多边形 6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1" name="PA_文本框 63"/>
          <p:cNvSpPr txBox="1"/>
          <p:nvPr>
            <p:custDataLst>
              <p:tags r:id="rId4"/>
            </p:custDataLst>
          </p:nvPr>
        </p:nvSpPr>
        <p:spPr>
          <a:xfrm>
            <a:off x="3693510" y="5577662"/>
            <a:ext cx="77251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資料來源：國立清華大學數理教育所林勇吉教授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  <a:sym typeface="Arial"/>
            </a:endParaRP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rPr>
              <a:t>          國立臺中教育大學資測所施淑娟教授</a:t>
            </a:r>
          </a:p>
        </p:txBody>
      </p:sp>
    </p:spTree>
    <p:extLst>
      <p:ext uri="{BB962C8B-B14F-4D97-AF65-F5344CB8AC3E}">
        <p14:creationId xmlns:p14="http://schemas.microsoft.com/office/powerpoint/2010/main" val="95758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9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9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4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4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724406" y="1540002"/>
            <a:ext cx="2522220" cy="46504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84693" y="1580134"/>
            <a:ext cx="2401570" cy="4530090"/>
          </a:xfrm>
          <a:custGeom>
            <a:avLst/>
            <a:gdLst/>
            <a:ahLst/>
            <a:cxnLst/>
            <a:rect l="l" t="t" r="r" b="b"/>
            <a:pathLst>
              <a:path w="2401570" h="4530090">
                <a:moveTo>
                  <a:pt x="2401481" y="0"/>
                </a:moveTo>
                <a:lnTo>
                  <a:pt x="2351865" y="473"/>
                </a:lnTo>
                <a:lnTo>
                  <a:pt x="2302495" y="1889"/>
                </a:lnTo>
                <a:lnTo>
                  <a:pt x="2253379" y="4237"/>
                </a:lnTo>
                <a:lnTo>
                  <a:pt x="2204527" y="7508"/>
                </a:lnTo>
                <a:lnTo>
                  <a:pt x="2155950" y="11694"/>
                </a:lnTo>
                <a:lnTo>
                  <a:pt x="2107656" y="16784"/>
                </a:lnTo>
                <a:lnTo>
                  <a:pt x="2059655" y="22771"/>
                </a:lnTo>
                <a:lnTo>
                  <a:pt x="2011958" y="29645"/>
                </a:lnTo>
                <a:lnTo>
                  <a:pt x="1964573" y="37397"/>
                </a:lnTo>
                <a:lnTo>
                  <a:pt x="1917510" y="46017"/>
                </a:lnTo>
                <a:lnTo>
                  <a:pt x="1870779" y="55497"/>
                </a:lnTo>
                <a:lnTo>
                  <a:pt x="1824390" y="65828"/>
                </a:lnTo>
                <a:lnTo>
                  <a:pt x="1778352" y="77000"/>
                </a:lnTo>
                <a:lnTo>
                  <a:pt x="1732675" y="89004"/>
                </a:lnTo>
                <a:lnTo>
                  <a:pt x="1687369" y="101831"/>
                </a:lnTo>
                <a:lnTo>
                  <a:pt x="1642442" y="115473"/>
                </a:lnTo>
                <a:lnTo>
                  <a:pt x="1597906" y="129920"/>
                </a:lnTo>
                <a:lnTo>
                  <a:pt x="1553769" y="145162"/>
                </a:lnTo>
                <a:lnTo>
                  <a:pt x="1510042" y="161191"/>
                </a:lnTo>
                <a:lnTo>
                  <a:pt x="1466733" y="177998"/>
                </a:lnTo>
                <a:lnTo>
                  <a:pt x="1423853" y="195573"/>
                </a:lnTo>
                <a:lnTo>
                  <a:pt x="1381411" y="213908"/>
                </a:lnTo>
                <a:lnTo>
                  <a:pt x="1339416" y="232993"/>
                </a:lnTo>
                <a:lnTo>
                  <a:pt x="1297880" y="252820"/>
                </a:lnTo>
                <a:lnTo>
                  <a:pt x="1256810" y="273378"/>
                </a:lnTo>
                <a:lnTo>
                  <a:pt x="1216217" y="294660"/>
                </a:lnTo>
                <a:lnTo>
                  <a:pt x="1176111" y="316655"/>
                </a:lnTo>
                <a:lnTo>
                  <a:pt x="1136501" y="339355"/>
                </a:lnTo>
                <a:lnTo>
                  <a:pt x="1097396" y="362751"/>
                </a:lnTo>
                <a:lnTo>
                  <a:pt x="1058807" y="386834"/>
                </a:lnTo>
                <a:lnTo>
                  <a:pt x="1020744" y="411593"/>
                </a:lnTo>
                <a:lnTo>
                  <a:pt x="983215" y="437022"/>
                </a:lnTo>
                <a:lnTo>
                  <a:pt x="946230" y="463109"/>
                </a:lnTo>
                <a:lnTo>
                  <a:pt x="909799" y="489847"/>
                </a:lnTo>
                <a:lnTo>
                  <a:pt x="873932" y="517226"/>
                </a:lnTo>
                <a:lnTo>
                  <a:pt x="838639" y="545236"/>
                </a:lnTo>
                <a:lnTo>
                  <a:pt x="803929" y="573870"/>
                </a:lnTo>
                <a:lnTo>
                  <a:pt x="769811" y="603117"/>
                </a:lnTo>
                <a:lnTo>
                  <a:pt x="736295" y="632969"/>
                </a:lnTo>
                <a:lnTo>
                  <a:pt x="703392" y="663416"/>
                </a:lnTo>
                <a:lnTo>
                  <a:pt x="671111" y="694449"/>
                </a:lnTo>
                <a:lnTo>
                  <a:pt x="639460" y="726060"/>
                </a:lnTo>
                <a:lnTo>
                  <a:pt x="608451" y="758239"/>
                </a:lnTo>
                <a:lnTo>
                  <a:pt x="578092" y="790977"/>
                </a:lnTo>
                <a:lnTo>
                  <a:pt x="548394" y="824265"/>
                </a:lnTo>
                <a:lnTo>
                  <a:pt x="519366" y="858094"/>
                </a:lnTo>
                <a:lnTo>
                  <a:pt x="491017" y="892455"/>
                </a:lnTo>
                <a:lnTo>
                  <a:pt x="463358" y="927338"/>
                </a:lnTo>
                <a:lnTo>
                  <a:pt x="436397" y="962735"/>
                </a:lnTo>
                <a:lnTo>
                  <a:pt x="410145" y="998636"/>
                </a:lnTo>
                <a:lnTo>
                  <a:pt x="384612" y="1035033"/>
                </a:lnTo>
                <a:lnTo>
                  <a:pt x="359806" y="1071915"/>
                </a:lnTo>
                <a:lnTo>
                  <a:pt x="335738" y="1109275"/>
                </a:lnTo>
                <a:lnTo>
                  <a:pt x="312417" y="1147103"/>
                </a:lnTo>
                <a:lnTo>
                  <a:pt x="289853" y="1185389"/>
                </a:lnTo>
                <a:lnTo>
                  <a:pt x="268056" y="1224126"/>
                </a:lnTo>
                <a:lnTo>
                  <a:pt x="247035" y="1263303"/>
                </a:lnTo>
                <a:lnTo>
                  <a:pt x="226800" y="1302911"/>
                </a:lnTo>
                <a:lnTo>
                  <a:pt x="207360" y="1342942"/>
                </a:lnTo>
                <a:lnTo>
                  <a:pt x="188725" y="1383387"/>
                </a:lnTo>
                <a:lnTo>
                  <a:pt x="170906" y="1424235"/>
                </a:lnTo>
                <a:lnTo>
                  <a:pt x="153911" y="1465479"/>
                </a:lnTo>
                <a:lnTo>
                  <a:pt x="137750" y="1507108"/>
                </a:lnTo>
                <a:lnTo>
                  <a:pt x="122432" y="1549115"/>
                </a:lnTo>
                <a:lnTo>
                  <a:pt x="107969" y="1591489"/>
                </a:lnTo>
                <a:lnTo>
                  <a:pt x="94368" y="1634222"/>
                </a:lnTo>
                <a:lnTo>
                  <a:pt x="81641" y="1677305"/>
                </a:lnTo>
                <a:lnTo>
                  <a:pt x="69795" y="1720728"/>
                </a:lnTo>
                <a:lnTo>
                  <a:pt x="58842" y="1764482"/>
                </a:lnTo>
                <a:lnTo>
                  <a:pt x="48791" y="1808559"/>
                </a:lnTo>
                <a:lnTo>
                  <a:pt x="39651" y="1852949"/>
                </a:lnTo>
                <a:lnTo>
                  <a:pt x="31432" y="1897642"/>
                </a:lnTo>
                <a:lnTo>
                  <a:pt x="24144" y="1942631"/>
                </a:lnTo>
                <a:lnTo>
                  <a:pt x="17796" y="1987906"/>
                </a:lnTo>
                <a:lnTo>
                  <a:pt x="12399" y="2033457"/>
                </a:lnTo>
                <a:lnTo>
                  <a:pt x="7961" y="2079276"/>
                </a:lnTo>
                <a:lnTo>
                  <a:pt x="4492" y="2125353"/>
                </a:lnTo>
                <a:lnTo>
                  <a:pt x="2003" y="2171679"/>
                </a:lnTo>
                <a:lnTo>
                  <a:pt x="502" y="2218246"/>
                </a:lnTo>
                <a:lnTo>
                  <a:pt x="0" y="2265045"/>
                </a:lnTo>
                <a:lnTo>
                  <a:pt x="502" y="2311838"/>
                </a:lnTo>
                <a:lnTo>
                  <a:pt x="2003" y="2358400"/>
                </a:lnTo>
                <a:lnTo>
                  <a:pt x="4492" y="2404722"/>
                </a:lnTo>
                <a:lnTo>
                  <a:pt x="7961" y="2450795"/>
                </a:lnTo>
                <a:lnTo>
                  <a:pt x="12399" y="2496609"/>
                </a:lnTo>
                <a:lnTo>
                  <a:pt x="17796" y="2542156"/>
                </a:lnTo>
                <a:lnTo>
                  <a:pt x="24144" y="2587426"/>
                </a:lnTo>
                <a:lnTo>
                  <a:pt x="31432" y="2632411"/>
                </a:lnTo>
                <a:lnTo>
                  <a:pt x="39651" y="2677100"/>
                </a:lnTo>
                <a:lnTo>
                  <a:pt x="48791" y="2721486"/>
                </a:lnTo>
                <a:lnTo>
                  <a:pt x="58842" y="2765559"/>
                </a:lnTo>
                <a:lnTo>
                  <a:pt x="69795" y="2809309"/>
                </a:lnTo>
                <a:lnTo>
                  <a:pt x="81641" y="2852728"/>
                </a:lnTo>
                <a:lnTo>
                  <a:pt x="94368" y="2895807"/>
                </a:lnTo>
                <a:lnTo>
                  <a:pt x="107969" y="2938536"/>
                </a:lnTo>
                <a:lnTo>
                  <a:pt x="122432" y="2980907"/>
                </a:lnTo>
                <a:lnTo>
                  <a:pt x="137750" y="3022910"/>
                </a:lnTo>
                <a:lnTo>
                  <a:pt x="153911" y="3064536"/>
                </a:lnTo>
                <a:lnTo>
                  <a:pt x="170906" y="3105776"/>
                </a:lnTo>
                <a:lnTo>
                  <a:pt x="188725" y="3146621"/>
                </a:lnTo>
                <a:lnTo>
                  <a:pt x="207360" y="3187062"/>
                </a:lnTo>
                <a:lnTo>
                  <a:pt x="226800" y="3227090"/>
                </a:lnTo>
                <a:lnTo>
                  <a:pt x="247035" y="3266695"/>
                </a:lnTo>
                <a:lnTo>
                  <a:pt x="268056" y="3305869"/>
                </a:lnTo>
                <a:lnTo>
                  <a:pt x="289853" y="3344602"/>
                </a:lnTo>
                <a:lnTo>
                  <a:pt x="312417" y="3382886"/>
                </a:lnTo>
                <a:lnTo>
                  <a:pt x="335738" y="3420710"/>
                </a:lnTo>
                <a:lnTo>
                  <a:pt x="359806" y="3458067"/>
                </a:lnTo>
                <a:lnTo>
                  <a:pt x="384612" y="3494947"/>
                </a:lnTo>
                <a:lnTo>
                  <a:pt x="410145" y="3531341"/>
                </a:lnTo>
                <a:lnTo>
                  <a:pt x="436397" y="3567239"/>
                </a:lnTo>
                <a:lnTo>
                  <a:pt x="463358" y="3602633"/>
                </a:lnTo>
                <a:lnTo>
                  <a:pt x="491017" y="3637514"/>
                </a:lnTo>
                <a:lnTo>
                  <a:pt x="519366" y="3671872"/>
                </a:lnTo>
                <a:lnTo>
                  <a:pt x="548394" y="3705698"/>
                </a:lnTo>
                <a:lnTo>
                  <a:pt x="578092" y="3738984"/>
                </a:lnTo>
                <a:lnTo>
                  <a:pt x="608451" y="3771720"/>
                </a:lnTo>
                <a:lnTo>
                  <a:pt x="639460" y="3803897"/>
                </a:lnTo>
                <a:lnTo>
                  <a:pt x="671111" y="3835505"/>
                </a:lnTo>
                <a:lnTo>
                  <a:pt x="703392" y="3866537"/>
                </a:lnTo>
                <a:lnTo>
                  <a:pt x="736295" y="3896982"/>
                </a:lnTo>
                <a:lnTo>
                  <a:pt x="769811" y="3926832"/>
                </a:lnTo>
                <a:lnTo>
                  <a:pt x="803929" y="3956077"/>
                </a:lnTo>
                <a:lnTo>
                  <a:pt x="838639" y="3984708"/>
                </a:lnTo>
                <a:lnTo>
                  <a:pt x="873932" y="4012717"/>
                </a:lnTo>
                <a:lnTo>
                  <a:pt x="909799" y="4040094"/>
                </a:lnTo>
                <a:lnTo>
                  <a:pt x="946230" y="4066830"/>
                </a:lnTo>
                <a:lnTo>
                  <a:pt x="983215" y="4092915"/>
                </a:lnTo>
                <a:lnTo>
                  <a:pt x="1020744" y="4118342"/>
                </a:lnTo>
                <a:lnTo>
                  <a:pt x="1058807" y="4143100"/>
                </a:lnTo>
                <a:lnTo>
                  <a:pt x="1097396" y="4167181"/>
                </a:lnTo>
                <a:lnTo>
                  <a:pt x="1136501" y="4190576"/>
                </a:lnTo>
                <a:lnTo>
                  <a:pt x="1176111" y="4213274"/>
                </a:lnTo>
                <a:lnTo>
                  <a:pt x="1216217" y="4235269"/>
                </a:lnTo>
                <a:lnTo>
                  <a:pt x="1256810" y="4256549"/>
                </a:lnTo>
                <a:lnTo>
                  <a:pt x="1297880" y="4277106"/>
                </a:lnTo>
                <a:lnTo>
                  <a:pt x="1339416" y="4296931"/>
                </a:lnTo>
                <a:lnTo>
                  <a:pt x="1381411" y="4316015"/>
                </a:lnTo>
                <a:lnTo>
                  <a:pt x="1423853" y="4334349"/>
                </a:lnTo>
                <a:lnTo>
                  <a:pt x="1466733" y="4351923"/>
                </a:lnTo>
                <a:lnTo>
                  <a:pt x="1510042" y="4368729"/>
                </a:lnTo>
                <a:lnTo>
                  <a:pt x="1553769" y="4384757"/>
                </a:lnTo>
                <a:lnTo>
                  <a:pt x="1597906" y="4399999"/>
                </a:lnTo>
                <a:lnTo>
                  <a:pt x="1642442" y="4414445"/>
                </a:lnTo>
                <a:lnTo>
                  <a:pt x="1687369" y="4428085"/>
                </a:lnTo>
                <a:lnTo>
                  <a:pt x="1732675" y="4440912"/>
                </a:lnTo>
                <a:lnTo>
                  <a:pt x="1778352" y="4452916"/>
                </a:lnTo>
                <a:lnTo>
                  <a:pt x="1824390" y="4464087"/>
                </a:lnTo>
                <a:lnTo>
                  <a:pt x="1870779" y="4474417"/>
                </a:lnTo>
                <a:lnTo>
                  <a:pt x="1917510" y="4483896"/>
                </a:lnTo>
                <a:lnTo>
                  <a:pt x="1964573" y="4492516"/>
                </a:lnTo>
                <a:lnTo>
                  <a:pt x="2011958" y="4500268"/>
                </a:lnTo>
                <a:lnTo>
                  <a:pt x="2059655" y="4507141"/>
                </a:lnTo>
                <a:lnTo>
                  <a:pt x="2107656" y="4513128"/>
                </a:lnTo>
                <a:lnTo>
                  <a:pt x="2155950" y="4518218"/>
                </a:lnTo>
                <a:lnTo>
                  <a:pt x="2204527" y="4522404"/>
                </a:lnTo>
                <a:lnTo>
                  <a:pt x="2253379" y="4525675"/>
                </a:lnTo>
                <a:lnTo>
                  <a:pt x="2302495" y="4528023"/>
                </a:lnTo>
                <a:lnTo>
                  <a:pt x="2351865" y="4529438"/>
                </a:lnTo>
                <a:lnTo>
                  <a:pt x="2401481" y="4529912"/>
                </a:lnTo>
                <a:lnTo>
                  <a:pt x="240148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784693" y="1580134"/>
            <a:ext cx="2401570" cy="4530090"/>
          </a:xfrm>
          <a:custGeom>
            <a:avLst/>
            <a:gdLst/>
            <a:ahLst/>
            <a:cxnLst/>
            <a:rect l="l" t="t" r="r" b="b"/>
            <a:pathLst>
              <a:path w="2401570" h="4530090">
                <a:moveTo>
                  <a:pt x="2401481" y="4529912"/>
                </a:moveTo>
                <a:lnTo>
                  <a:pt x="2351865" y="4529438"/>
                </a:lnTo>
                <a:lnTo>
                  <a:pt x="2302495" y="4528023"/>
                </a:lnTo>
                <a:lnTo>
                  <a:pt x="2253379" y="4525675"/>
                </a:lnTo>
                <a:lnTo>
                  <a:pt x="2204527" y="4522404"/>
                </a:lnTo>
                <a:lnTo>
                  <a:pt x="2155950" y="4518218"/>
                </a:lnTo>
                <a:lnTo>
                  <a:pt x="2107656" y="4513128"/>
                </a:lnTo>
                <a:lnTo>
                  <a:pt x="2059655" y="4507141"/>
                </a:lnTo>
                <a:lnTo>
                  <a:pt x="2011958" y="4500268"/>
                </a:lnTo>
                <a:lnTo>
                  <a:pt x="1964573" y="4492516"/>
                </a:lnTo>
                <a:lnTo>
                  <a:pt x="1917510" y="4483896"/>
                </a:lnTo>
                <a:lnTo>
                  <a:pt x="1870779" y="4474417"/>
                </a:lnTo>
                <a:lnTo>
                  <a:pt x="1824390" y="4464087"/>
                </a:lnTo>
                <a:lnTo>
                  <a:pt x="1778352" y="4452916"/>
                </a:lnTo>
                <a:lnTo>
                  <a:pt x="1732675" y="4440912"/>
                </a:lnTo>
                <a:lnTo>
                  <a:pt x="1687369" y="4428085"/>
                </a:lnTo>
                <a:lnTo>
                  <a:pt x="1642442" y="4414445"/>
                </a:lnTo>
                <a:lnTo>
                  <a:pt x="1597906" y="4399999"/>
                </a:lnTo>
                <a:lnTo>
                  <a:pt x="1553769" y="4384757"/>
                </a:lnTo>
                <a:lnTo>
                  <a:pt x="1510042" y="4368729"/>
                </a:lnTo>
                <a:lnTo>
                  <a:pt x="1466733" y="4351923"/>
                </a:lnTo>
                <a:lnTo>
                  <a:pt x="1423853" y="4334349"/>
                </a:lnTo>
                <a:lnTo>
                  <a:pt x="1381411" y="4316015"/>
                </a:lnTo>
                <a:lnTo>
                  <a:pt x="1339416" y="4296931"/>
                </a:lnTo>
                <a:lnTo>
                  <a:pt x="1297880" y="4277106"/>
                </a:lnTo>
                <a:lnTo>
                  <a:pt x="1256810" y="4256549"/>
                </a:lnTo>
                <a:lnTo>
                  <a:pt x="1216217" y="4235269"/>
                </a:lnTo>
                <a:lnTo>
                  <a:pt x="1176111" y="4213274"/>
                </a:lnTo>
                <a:lnTo>
                  <a:pt x="1136501" y="4190576"/>
                </a:lnTo>
                <a:lnTo>
                  <a:pt x="1097396" y="4167181"/>
                </a:lnTo>
                <a:lnTo>
                  <a:pt x="1058807" y="4143100"/>
                </a:lnTo>
                <a:lnTo>
                  <a:pt x="1020744" y="4118342"/>
                </a:lnTo>
                <a:lnTo>
                  <a:pt x="983215" y="4092915"/>
                </a:lnTo>
                <a:lnTo>
                  <a:pt x="946230" y="4066830"/>
                </a:lnTo>
                <a:lnTo>
                  <a:pt x="909799" y="4040094"/>
                </a:lnTo>
                <a:lnTo>
                  <a:pt x="873932" y="4012717"/>
                </a:lnTo>
                <a:lnTo>
                  <a:pt x="838639" y="3984708"/>
                </a:lnTo>
                <a:lnTo>
                  <a:pt x="803929" y="3956077"/>
                </a:lnTo>
                <a:lnTo>
                  <a:pt x="769811" y="3926832"/>
                </a:lnTo>
                <a:lnTo>
                  <a:pt x="736295" y="3896982"/>
                </a:lnTo>
                <a:lnTo>
                  <a:pt x="703392" y="3866537"/>
                </a:lnTo>
                <a:lnTo>
                  <a:pt x="671111" y="3835505"/>
                </a:lnTo>
                <a:lnTo>
                  <a:pt x="639460" y="3803897"/>
                </a:lnTo>
                <a:lnTo>
                  <a:pt x="608451" y="3771720"/>
                </a:lnTo>
                <a:lnTo>
                  <a:pt x="578092" y="3738984"/>
                </a:lnTo>
                <a:lnTo>
                  <a:pt x="548394" y="3705698"/>
                </a:lnTo>
                <a:lnTo>
                  <a:pt x="519366" y="3671872"/>
                </a:lnTo>
                <a:lnTo>
                  <a:pt x="491017" y="3637514"/>
                </a:lnTo>
                <a:lnTo>
                  <a:pt x="463358" y="3602633"/>
                </a:lnTo>
                <a:lnTo>
                  <a:pt x="436397" y="3567239"/>
                </a:lnTo>
                <a:lnTo>
                  <a:pt x="410145" y="3531341"/>
                </a:lnTo>
                <a:lnTo>
                  <a:pt x="384612" y="3494947"/>
                </a:lnTo>
                <a:lnTo>
                  <a:pt x="359806" y="3458067"/>
                </a:lnTo>
                <a:lnTo>
                  <a:pt x="335738" y="3420710"/>
                </a:lnTo>
                <a:lnTo>
                  <a:pt x="312417" y="3382886"/>
                </a:lnTo>
                <a:lnTo>
                  <a:pt x="289853" y="3344602"/>
                </a:lnTo>
                <a:lnTo>
                  <a:pt x="268056" y="3305869"/>
                </a:lnTo>
                <a:lnTo>
                  <a:pt x="247035" y="3266695"/>
                </a:lnTo>
                <a:lnTo>
                  <a:pt x="226800" y="3227090"/>
                </a:lnTo>
                <a:lnTo>
                  <a:pt x="207360" y="3187062"/>
                </a:lnTo>
                <a:lnTo>
                  <a:pt x="188725" y="3146621"/>
                </a:lnTo>
                <a:lnTo>
                  <a:pt x="170906" y="3105776"/>
                </a:lnTo>
                <a:lnTo>
                  <a:pt x="153911" y="3064536"/>
                </a:lnTo>
                <a:lnTo>
                  <a:pt x="137750" y="3022910"/>
                </a:lnTo>
                <a:lnTo>
                  <a:pt x="122432" y="2980907"/>
                </a:lnTo>
                <a:lnTo>
                  <a:pt x="107969" y="2938536"/>
                </a:lnTo>
                <a:lnTo>
                  <a:pt x="94368" y="2895807"/>
                </a:lnTo>
                <a:lnTo>
                  <a:pt x="81641" y="2852728"/>
                </a:lnTo>
                <a:lnTo>
                  <a:pt x="69795" y="2809309"/>
                </a:lnTo>
                <a:lnTo>
                  <a:pt x="58842" y="2765559"/>
                </a:lnTo>
                <a:lnTo>
                  <a:pt x="48791" y="2721486"/>
                </a:lnTo>
                <a:lnTo>
                  <a:pt x="39651" y="2677100"/>
                </a:lnTo>
                <a:lnTo>
                  <a:pt x="31432" y="2632411"/>
                </a:lnTo>
                <a:lnTo>
                  <a:pt x="24144" y="2587426"/>
                </a:lnTo>
                <a:lnTo>
                  <a:pt x="17796" y="2542156"/>
                </a:lnTo>
                <a:lnTo>
                  <a:pt x="12399" y="2496609"/>
                </a:lnTo>
                <a:lnTo>
                  <a:pt x="7961" y="2450795"/>
                </a:lnTo>
                <a:lnTo>
                  <a:pt x="4492" y="2404722"/>
                </a:lnTo>
                <a:lnTo>
                  <a:pt x="2003" y="2358400"/>
                </a:lnTo>
                <a:lnTo>
                  <a:pt x="502" y="2311838"/>
                </a:lnTo>
                <a:lnTo>
                  <a:pt x="0" y="2265045"/>
                </a:lnTo>
                <a:lnTo>
                  <a:pt x="502" y="2218246"/>
                </a:lnTo>
                <a:lnTo>
                  <a:pt x="2003" y="2171679"/>
                </a:lnTo>
                <a:lnTo>
                  <a:pt x="4492" y="2125353"/>
                </a:lnTo>
                <a:lnTo>
                  <a:pt x="7961" y="2079276"/>
                </a:lnTo>
                <a:lnTo>
                  <a:pt x="12399" y="2033457"/>
                </a:lnTo>
                <a:lnTo>
                  <a:pt x="17796" y="1987906"/>
                </a:lnTo>
                <a:lnTo>
                  <a:pt x="24144" y="1942631"/>
                </a:lnTo>
                <a:lnTo>
                  <a:pt x="31432" y="1897642"/>
                </a:lnTo>
                <a:lnTo>
                  <a:pt x="39651" y="1852949"/>
                </a:lnTo>
                <a:lnTo>
                  <a:pt x="48791" y="1808559"/>
                </a:lnTo>
                <a:lnTo>
                  <a:pt x="58842" y="1764482"/>
                </a:lnTo>
                <a:lnTo>
                  <a:pt x="69795" y="1720728"/>
                </a:lnTo>
                <a:lnTo>
                  <a:pt x="81641" y="1677305"/>
                </a:lnTo>
                <a:lnTo>
                  <a:pt x="94368" y="1634222"/>
                </a:lnTo>
                <a:lnTo>
                  <a:pt x="107969" y="1591489"/>
                </a:lnTo>
                <a:lnTo>
                  <a:pt x="122432" y="1549115"/>
                </a:lnTo>
                <a:lnTo>
                  <a:pt x="137750" y="1507108"/>
                </a:lnTo>
                <a:lnTo>
                  <a:pt x="153911" y="1465479"/>
                </a:lnTo>
                <a:lnTo>
                  <a:pt x="170906" y="1424235"/>
                </a:lnTo>
                <a:lnTo>
                  <a:pt x="188725" y="1383387"/>
                </a:lnTo>
                <a:lnTo>
                  <a:pt x="207360" y="1342942"/>
                </a:lnTo>
                <a:lnTo>
                  <a:pt x="226800" y="1302911"/>
                </a:lnTo>
                <a:lnTo>
                  <a:pt x="247035" y="1263303"/>
                </a:lnTo>
                <a:lnTo>
                  <a:pt x="268056" y="1224126"/>
                </a:lnTo>
                <a:lnTo>
                  <a:pt x="289853" y="1185389"/>
                </a:lnTo>
                <a:lnTo>
                  <a:pt x="312417" y="1147103"/>
                </a:lnTo>
                <a:lnTo>
                  <a:pt x="335738" y="1109275"/>
                </a:lnTo>
                <a:lnTo>
                  <a:pt x="359806" y="1071915"/>
                </a:lnTo>
                <a:lnTo>
                  <a:pt x="384612" y="1035033"/>
                </a:lnTo>
                <a:lnTo>
                  <a:pt x="410145" y="998636"/>
                </a:lnTo>
                <a:lnTo>
                  <a:pt x="436397" y="962735"/>
                </a:lnTo>
                <a:lnTo>
                  <a:pt x="463358" y="927338"/>
                </a:lnTo>
                <a:lnTo>
                  <a:pt x="491017" y="892455"/>
                </a:lnTo>
                <a:lnTo>
                  <a:pt x="519366" y="858094"/>
                </a:lnTo>
                <a:lnTo>
                  <a:pt x="548394" y="824265"/>
                </a:lnTo>
                <a:lnTo>
                  <a:pt x="578092" y="790977"/>
                </a:lnTo>
                <a:lnTo>
                  <a:pt x="608451" y="758239"/>
                </a:lnTo>
                <a:lnTo>
                  <a:pt x="639460" y="726060"/>
                </a:lnTo>
                <a:lnTo>
                  <a:pt x="671111" y="694449"/>
                </a:lnTo>
                <a:lnTo>
                  <a:pt x="703392" y="663416"/>
                </a:lnTo>
                <a:lnTo>
                  <a:pt x="736295" y="632969"/>
                </a:lnTo>
                <a:lnTo>
                  <a:pt x="769811" y="603117"/>
                </a:lnTo>
                <a:lnTo>
                  <a:pt x="803929" y="573870"/>
                </a:lnTo>
                <a:lnTo>
                  <a:pt x="838639" y="545236"/>
                </a:lnTo>
                <a:lnTo>
                  <a:pt x="873932" y="517226"/>
                </a:lnTo>
                <a:lnTo>
                  <a:pt x="909799" y="489847"/>
                </a:lnTo>
                <a:lnTo>
                  <a:pt x="946230" y="463109"/>
                </a:lnTo>
                <a:lnTo>
                  <a:pt x="983215" y="437022"/>
                </a:lnTo>
                <a:lnTo>
                  <a:pt x="1020744" y="411593"/>
                </a:lnTo>
                <a:lnTo>
                  <a:pt x="1058807" y="386834"/>
                </a:lnTo>
                <a:lnTo>
                  <a:pt x="1097396" y="362751"/>
                </a:lnTo>
                <a:lnTo>
                  <a:pt x="1136501" y="339355"/>
                </a:lnTo>
                <a:lnTo>
                  <a:pt x="1176111" y="316655"/>
                </a:lnTo>
                <a:lnTo>
                  <a:pt x="1216217" y="294660"/>
                </a:lnTo>
                <a:lnTo>
                  <a:pt x="1256810" y="273378"/>
                </a:lnTo>
                <a:lnTo>
                  <a:pt x="1297880" y="252820"/>
                </a:lnTo>
                <a:lnTo>
                  <a:pt x="1339416" y="232993"/>
                </a:lnTo>
                <a:lnTo>
                  <a:pt x="1381411" y="213908"/>
                </a:lnTo>
                <a:lnTo>
                  <a:pt x="1423853" y="195573"/>
                </a:lnTo>
                <a:lnTo>
                  <a:pt x="1466733" y="177998"/>
                </a:lnTo>
                <a:lnTo>
                  <a:pt x="1510042" y="161191"/>
                </a:lnTo>
                <a:lnTo>
                  <a:pt x="1553769" y="145162"/>
                </a:lnTo>
                <a:lnTo>
                  <a:pt x="1597906" y="129920"/>
                </a:lnTo>
                <a:lnTo>
                  <a:pt x="1642442" y="115473"/>
                </a:lnTo>
                <a:lnTo>
                  <a:pt x="1687369" y="101831"/>
                </a:lnTo>
                <a:lnTo>
                  <a:pt x="1732675" y="89004"/>
                </a:lnTo>
                <a:lnTo>
                  <a:pt x="1778352" y="77000"/>
                </a:lnTo>
                <a:lnTo>
                  <a:pt x="1824390" y="65828"/>
                </a:lnTo>
                <a:lnTo>
                  <a:pt x="1870779" y="55497"/>
                </a:lnTo>
                <a:lnTo>
                  <a:pt x="1917510" y="46017"/>
                </a:lnTo>
                <a:lnTo>
                  <a:pt x="1964573" y="37397"/>
                </a:lnTo>
                <a:lnTo>
                  <a:pt x="2011958" y="29645"/>
                </a:lnTo>
                <a:lnTo>
                  <a:pt x="2059655" y="22771"/>
                </a:lnTo>
                <a:lnTo>
                  <a:pt x="2107656" y="16784"/>
                </a:lnTo>
                <a:lnTo>
                  <a:pt x="2155950" y="11694"/>
                </a:lnTo>
                <a:lnTo>
                  <a:pt x="2204527" y="7508"/>
                </a:lnTo>
                <a:lnTo>
                  <a:pt x="2253379" y="4237"/>
                </a:lnTo>
                <a:lnTo>
                  <a:pt x="2302495" y="1889"/>
                </a:lnTo>
                <a:lnTo>
                  <a:pt x="2351865" y="473"/>
                </a:lnTo>
                <a:lnTo>
                  <a:pt x="2401481" y="0"/>
                </a:lnTo>
                <a:lnTo>
                  <a:pt x="2401481" y="2265045"/>
                </a:lnTo>
                <a:lnTo>
                  <a:pt x="2401481" y="4529912"/>
                </a:lnTo>
                <a:close/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 idx="4294967295"/>
          </p:nvPr>
        </p:nvSpPr>
        <p:spPr>
          <a:xfrm>
            <a:off x="0" y="415988"/>
            <a:ext cx="12192000" cy="69532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差異</a:t>
            </a:r>
            <a:r>
              <a:rPr spc="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</a:t>
            </a:r>
            <a:r>
              <a:rPr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spc="-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dirty="0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理論基礎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38286" y="2488678"/>
            <a:ext cx="1904200" cy="1880643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762635">
              <a:spcBef>
                <a:spcPts val="1625"/>
              </a:spcBef>
            </a:pPr>
            <a:r>
              <a:rPr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教學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  <a:p>
            <a:pPr marL="280035" indent="-267970">
              <a:spcBef>
                <a:spcPts val="1190"/>
              </a:spcBef>
              <a:buSzPct val="96428"/>
              <a:buFont typeface="Times New Roman"/>
              <a:buAutoNum type="arabicPeriod"/>
              <a:tabLst>
                <a:tab pos="280670" algn="l"/>
              </a:tabLst>
            </a:pPr>
            <a:r>
              <a:rPr sz="2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學習風格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  <a:p>
            <a:pPr marL="280035" indent="-267970">
              <a:spcBef>
                <a:spcPts val="840"/>
              </a:spcBef>
              <a:buSzPct val="96428"/>
              <a:buFont typeface="Times New Roman"/>
              <a:buAutoNum type="arabicPeriod"/>
              <a:tabLst>
                <a:tab pos="280670" algn="l"/>
              </a:tabLst>
            </a:pPr>
            <a:r>
              <a:rPr sz="2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多元智能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157688" y="1539748"/>
            <a:ext cx="2523490" cy="4650740"/>
            <a:chOff x="2602992" y="1524000"/>
            <a:chExt cx="2523490" cy="4650740"/>
          </a:xfrm>
        </p:grpSpPr>
        <p:sp>
          <p:nvSpPr>
            <p:cNvPr id="15" name="object 15"/>
            <p:cNvSpPr/>
            <p:nvPr/>
          </p:nvSpPr>
          <p:spPr>
            <a:xfrm>
              <a:off x="2602992" y="1524000"/>
              <a:ext cx="2522982" cy="465048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2663063" y="1564259"/>
              <a:ext cx="2402840" cy="4530090"/>
            </a:xfrm>
            <a:custGeom>
              <a:avLst/>
              <a:gdLst/>
              <a:ahLst/>
              <a:cxnLst/>
              <a:rect l="l" t="t" r="r" b="b"/>
              <a:pathLst>
                <a:path w="2402840" h="4530090">
                  <a:moveTo>
                    <a:pt x="0" y="0"/>
                  </a:moveTo>
                  <a:lnTo>
                    <a:pt x="0" y="4529899"/>
                  </a:lnTo>
                  <a:lnTo>
                    <a:pt x="49639" y="4529425"/>
                  </a:lnTo>
                  <a:lnTo>
                    <a:pt x="99033" y="4528010"/>
                  </a:lnTo>
                  <a:lnTo>
                    <a:pt x="148172" y="4525662"/>
                  </a:lnTo>
                  <a:lnTo>
                    <a:pt x="197046" y="4522391"/>
                  </a:lnTo>
                  <a:lnTo>
                    <a:pt x="245646" y="4518206"/>
                  </a:lnTo>
                  <a:lnTo>
                    <a:pt x="293962" y="4513115"/>
                  </a:lnTo>
                  <a:lnTo>
                    <a:pt x="341985" y="4507129"/>
                  </a:lnTo>
                  <a:lnTo>
                    <a:pt x="389704" y="4500255"/>
                  </a:lnTo>
                  <a:lnTo>
                    <a:pt x="437111" y="4492504"/>
                  </a:lnTo>
                  <a:lnTo>
                    <a:pt x="484194" y="4483884"/>
                  </a:lnTo>
                  <a:lnTo>
                    <a:pt x="530946" y="4474405"/>
                  </a:lnTo>
                  <a:lnTo>
                    <a:pt x="577356" y="4464075"/>
                  </a:lnTo>
                  <a:lnTo>
                    <a:pt x="623414" y="4452903"/>
                  </a:lnTo>
                  <a:lnTo>
                    <a:pt x="669111" y="4440900"/>
                  </a:lnTo>
                  <a:lnTo>
                    <a:pt x="714438" y="4428073"/>
                  </a:lnTo>
                  <a:lnTo>
                    <a:pt x="759383" y="4414432"/>
                  </a:lnTo>
                  <a:lnTo>
                    <a:pt x="803939" y="4399986"/>
                  </a:lnTo>
                  <a:lnTo>
                    <a:pt x="848095" y="4384745"/>
                  </a:lnTo>
                  <a:lnTo>
                    <a:pt x="891841" y="4368716"/>
                  </a:lnTo>
                  <a:lnTo>
                    <a:pt x="935168" y="4351910"/>
                  </a:lnTo>
                  <a:lnTo>
                    <a:pt x="978066" y="4334336"/>
                  </a:lnTo>
                  <a:lnTo>
                    <a:pt x="1020526" y="4316002"/>
                  </a:lnTo>
                  <a:lnTo>
                    <a:pt x="1062538" y="4296918"/>
                  </a:lnTo>
                  <a:lnTo>
                    <a:pt x="1104092" y="4277093"/>
                  </a:lnTo>
                  <a:lnTo>
                    <a:pt x="1145178" y="4256535"/>
                  </a:lnTo>
                  <a:lnTo>
                    <a:pt x="1185788" y="4235255"/>
                  </a:lnTo>
                  <a:lnTo>
                    <a:pt x="1225910" y="4213260"/>
                  </a:lnTo>
                  <a:lnTo>
                    <a:pt x="1265537" y="4190561"/>
                  </a:lnTo>
                  <a:lnTo>
                    <a:pt x="1304657" y="4167166"/>
                  </a:lnTo>
                  <a:lnTo>
                    <a:pt x="1343261" y="4143085"/>
                  </a:lnTo>
                  <a:lnTo>
                    <a:pt x="1381340" y="4118326"/>
                  </a:lnTo>
                  <a:lnTo>
                    <a:pt x="1418884" y="4092899"/>
                  </a:lnTo>
                  <a:lnTo>
                    <a:pt x="1455883" y="4066813"/>
                  </a:lnTo>
                  <a:lnTo>
                    <a:pt x="1492328" y="4040076"/>
                  </a:lnTo>
                  <a:lnTo>
                    <a:pt x="1528209" y="4012699"/>
                  </a:lnTo>
                  <a:lnTo>
                    <a:pt x="1563516" y="3984689"/>
                  </a:lnTo>
                  <a:lnTo>
                    <a:pt x="1598240" y="3956057"/>
                  </a:lnTo>
                  <a:lnTo>
                    <a:pt x="1632371" y="3926811"/>
                  </a:lnTo>
                  <a:lnTo>
                    <a:pt x="1665899" y="3896961"/>
                  </a:lnTo>
                  <a:lnTo>
                    <a:pt x="1698815" y="3866515"/>
                  </a:lnTo>
                  <a:lnTo>
                    <a:pt x="1731109" y="3835482"/>
                  </a:lnTo>
                  <a:lnTo>
                    <a:pt x="1762771" y="3803872"/>
                  </a:lnTo>
                  <a:lnTo>
                    <a:pt x="1793792" y="3771695"/>
                  </a:lnTo>
                  <a:lnTo>
                    <a:pt x="1824162" y="3738958"/>
                  </a:lnTo>
                  <a:lnTo>
                    <a:pt x="1853871" y="3705671"/>
                  </a:lnTo>
                  <a:lnTo>
                    <a:pt x="1882910" y="3671843"/>
                  </a:lnTo>
                  <a:lnTo>
                    <a:pt x="1911269" y="3637483"/>
                  </a:lnTo>
                  <a:lnTo>
                    <a:pt x="1938939" y="3602601"/>
                  </a:lnTo>
                  <a:lnTo>
                    <a:pt x="1965909" y="3567206"/>
                  </a:lnTo>
                  <a:lnTo>
                    <a:pt x="1992171" y="3531306"/>
                  </a:lnTo>
                  <a:lnTo>
                    <a:pt x="2017713" y="3494910"/>
                  </a:lnTo>
                  <a:lnTo>
                    <a:pt x="2042528" y="3458029"/>
                  </a:lnTo>
                  <a:lnTo>
                    <a:pt x="2066605" y="3420670"/>
                  </a:lnTo>
                  <a:lnTo>
                    <a:pt x="2089934" y="3382843"/>
                  </a:lnTo>
                  <a:lnTo>
                    <a:pt x="2112506" y="3344558"/>
                  </a:lnTo>
                  <a:lnTo>
                    <a:pt x="2134311" y="3305822"/>
                  </a:lnTo>
                  <a:lnTo>
                    <a:pt x="2155339" y="3266646"/>
                  </a:lnTo>
                  <a:lnTo>
                    <a:pt x="2175582" y="3227039"/>
                  </a:lnTo>
                  <a:lnTo>
                    <a:pt x="2195028" y="3187009"/>
                  </a:lnTo>
                  <a:lnTo>
                    <a:pt x="2213669" y="3146565"/>
                  </a:lnTo>
                  <a:lnTo>
                    <a:pt x="2231495" y="3105718"/>
                  </a:lnTo>
                  <a:lnTo>
                    <a:pt x="2248496" y="3064475"/>
                  </a:lnTo>
                  <a:lnTo>
                    <a:pt x="2264662" y="3022846"/>
                  </a:lnTo>
                  <a:lnTo>
                    <a:pt x="2279985" y="2980840"/>
                  </a:lnTo>
                  <a:lnTo>
                    <a:pt x="2294453" y="2938467"/>
                  </a:lnTo>
                  <a:lnTo>
                    <a:pt x="2308059" y="2895735"/>
                  </a:lnTo>
                  <a:lnTo>
                    <a:pt x="2320791" y="2852653"/>
                  </a:lnTo>
                  <a:lnTo>
                    <a:pt x="2332640" y="2809230"/>
                  </a:lnTo>
                  <a:lnTo>
                    <a:pt x="2343597" y="2765476"/>
                  </a:lnTo>
                  <a:lnTo>
                    <a:pt x="2353651" y="2721400"/>
                  </a:lnTo>
                  <a:lnTo>
                    <a:pt x="2362794" y="2677011"/>
                  </a:lnTo>
                  <a:lnTo>
                    <a:pt x="2371016" y="2632318"/>
                  </a:lnTo>
                  <a:lnTo>
                    <a:pt x="2378306" y="2587330"/>
                  </a:lnTo>
                  <a:lnTo>
                    <a:pt x="2384656" y="2542055"/>
                  </a:lnTo>
                  <a:lnTo>
                    <a:pt x="2390055" y="2496505"/>
                  </a:lnTo>
                  <a:lnTo>
                    <a:pt x="2394495" y="2450686"/>
                  </a:lnTo>
                  <a:lnTo>
                    <a:pt x="2397964" y="2404609"/>
                  </a:lnTo>
                  <a:lnTo>
                    <a:pt x="2400455" y="2358282"/>
                  </a:lnTo>
                  <a:lnTo>
                    <a:pt x="2401956" y="2311716"/>
                  </a:lnTo>
                  <a:lnTo>
                    <a:pt x="2402459" y="2264917"/>
                  </a:lnTo>
                  <a:lnTo>
                    <a:pt x="2401956" y="2218124"/>
                  </a:lnTo>
                  <a:lnTo>
                    <a:pt x="2400455" y="2171562"/>
                  </a:lnTo>
                  <a:lnTo>
                    <a:pt x="2397964" y="2125240"/>
                  </a:lnTo>
                  <a:lnTo>
                    <a:pt x="2394495" y="2079167"/>
                  </a:lnTo>
                  <a:lnTo>
                    <a:pt x="2390055" y="2033352"/>
                  </a:lnTo>
                  <a:lnTo>
                    <a:pt x="2384656" y="1987805"/>
                  </a:lnTo>
                  <a:lnTo>
                    <a:pt x="2378306" y="1942535"/>
                  </a:lnTo>
                  <a:lnTo>
                    <a:pt x="2371016" y="1897550"/>
                  </a:lnTo>
                  <a:lnTo>
                    <a:pt x="2362794" y="1852860"/>
                  </a:lnTo>
                  <a:lnTo>
                    <a:pt x="2353651" y="1808474"/>
                  </a:lnTo>
                  <a:lnTo>
                    <a:pt x="2343597" y="1764401"/>
                  </a:lnTo>
                  <a:lnTo>
                    <a:pt x="2332640" y="1720650"/>
                  </a:lnTo>
                  <a:lnTo>
                    <a:pt x="2320791" y="1677230"/>
                  </a:lnTo>
                  <a:lnTo>
                    <a:pt x="2308059" y="1634151"/>
                  </a:lnTo>
                  <a:lnTo>
                    <a:pt x="2294453" y="1591421"/>
                  </a:lnTo>
                  <a:lnTo>
                    <a:pt x="2279985" y="1549050"/>
                  </a:lnTo>
                  <a:lnTo>
                    <a:pt x="2264662" y="1507046"/>
                  </a:lnTo>
                  <a:lnTo>
                    <a:pt x="2248496" y="1465420"/>
                  </a:lnTo>
                  <a:lnTo>
                    <a:pt x="2231495" y="1424179"/>
                  </a:lnTo>
                  <a:lnTo>
                    <a:pt x="2213669" y="1383333"/>
                  </a:lnTo>
                  <a:lnTo>
                    <a:pt x="2195028" y="1342891"/>
                  </a:lnTo>
                  <a:lnTo>
                    <a:pt x="2175582" y="1302863"/>
                  </a:lnTo>
                  <a:lnTo>
                    <a:pt x="2155339" y="1263257"/>
                  </a:lnTo>
                  <a:lnTo>
                    <a:pt x="2134311" y="1224082"/>
                  </a:lnTo>
                  <a:lnTo>
                    <a:pt x="2112506" y="1185348"/>
                  </a:lnTo>
                  <a:lnTo>
                    <a:pt x="2089934" y="1147064"/>
                  </a:lnTo>
                  <a:lnTo>
                    <a:pt x="2066605" y="1109238"/>
                  </a:lnTo>
                  <a:lnTo>
                    <a:pt x="2042528" y="1071881"/>
                  </a:lnTo>
                  <a:lnTo>
                    <a:pt x="2017713" y="1035000"/>
                  </a:lnTo>
                  <a:lnTo>
                    <a:pt x="1992171" y="998605"/>
                  </a:lnTo>
                  <a:lnTo>
                    <a:pt x="1965909" y="962706"/>
                  </a:lnTo>
                  <a:lnTo>
                    <a:pt x="1938939" y="927311"/>
                  </a:lnTo>
                  <a:lnTo>
                    <a:pt x="1911269" y="892429"/>
                  </a:lnTo>
                  <a:lnTo>
                    <a:pt x="1882910" y="858070"/>
                  </a:lnTo>
                  <a:lnTo>
                    <a:pt x="1853871" y="824243"/>
                  </a:lnTo>
                  <a:lnTo>
                    <a:pt x="1824162" y="790956"/>
                  </a:lnTo>
                  <a:lnTo>
                    <a:pt x="1793792" y="758220"/>
                  </a:lnTo>
                  <a:lnTo>
                    <a:pt x="1762771" y="726042"/>
                  </a:lnTo>
                  <a:lnTo>
                    <a:pt x="1731109" y="694432"/>
                  </a:lnTo>
                  <a:lnTo>
                    <a:pt x="1698815" y="663400"/>
                  </a:lnTo>
                  <a:lnTo>
                    <a:pt x="1665899" y="632954"/>
                  </a:lnTo>
                  <a:lnTo>
                    <a:pt x="1632371" y="603103"/>
                  </a:lnTo>
                  <a:lnTo>
                    <a:pt x="1598240" y="573857"/>
                  </a:lnTo>
                  <a:lnTo>
                    <a:pt x="1563516" y="545225"/>
                  </a:lnTo>
                  <a:lnTo>
                    <a:pt x="1528209" y="517215"/>
                  </a:lnTo>
                  <a:lnTo>
                    <a:pt x="1492328" y="489837"/>
                  </a:lnTo>
                  <a:lnTo>
                    <a:pt x="1455883" y="463100"/>
                  </a:lnTo>
                  <a:lnTo>
                    <a:pt x="1418884" y="437014"/>
                  </a:lnTo>
                  <a:lnTo>
                    <a:pt x="1381340" y="411586"/>
                  </a:lnTo>
                  <a:lnTo>
                    <a:pt x="1343261" y="386827"/>
                  </a:lnTo>
                  <a:lnTo>
                    <a:pt x="1304657" y="362745"/>
                  </a:lnTo>
                  <a:lnTo>
                    <a:pt x="1265537" y="339350"/>
                  </a:lnTo>
                  <a:lnTo>
                    <a:pt x="1225910" y="316650"/>
                  </a:lnTo>
                  <a:lnTo>
                    <a:pt x="1185788" y="294655"/>
                  </a:lnTo>
                  <a:lnTo>
                    <a:pt x="1145178" y="273374"/>
                  </a:lnTo>
                  <a:lnTo>
                    <a:pt x="1104092" y="252816"/>
                  </a:lnTo>
                  <a:lnTo>
                    <a:pt x="1062538" y="232990"/>
                  </a:lnTo>
                  <a:lnTo>
                    <a:pt x="1020526" y="213905"/>
                  </a:lnTo>
                  <a:lnTo>
                    <a:pt x="978066" y="195571"/>
                  </a:lnTo>
                  <a:lnTo>
                    <a:pt x="935168" y="177996"/>
                  </a:lnTo>
                  <a:lnTo>
                    <a:pt x="891841" y="161189"/>
                  </a:lnTo>
                  <a:lnTo>
                    <a:pt x="848095" y="145160"/>
                  </a:lnTo>
                  <a:lnTo>
                    <a:pt x="803939" y="129918"/>
                  </a:lnTo>
                  <a:lnTo>
                    <a:pt x="759383" y="115472"/>
                  </a:lnTo>
                  <a:lnTo>
                    <a:pt x="714438" y="101831"/>
                  </a:lnTo>
                  <a:lnTo>
                    <a:pt x="669111" y="89003"/>
                  </a:lnTo>
                  <a:lnTo>
                    <a:pt x="623414" y="76999"/>
                  </a:lnTo>
                  <a:lnTo>
                    <a:pt x="577356" y="65827"/>
                  </a:lnTo>
                  <a:lnTo>
                    <a:pt x="530946" y="55497"/>
                  </a:lnTo>
                  <a:lnTo>
                    <a:pt x="484194" y="46017"/>
                  </a:lnTo>
                  <a:lnTo>
                    <a:pt x="437111" y="37397"/>
                  </a:lnTo>
                  <a:lnTo>
                    <a:pt x="389704" y="29645"/>
                  </a:lnTo>
                  <a:lnTo>
                    <a:pt x="341985" y="22771"/>
                  </a:lnTo>
                  <a:lnTo>
                    <a:pt x="293962" y="16784"/>
                  </a:lnTo>
                  <a:lnTo>
                    <a:pt x="245646" y="11694"/>
                  </a:lnTo>
                  <a:lnTo>
                    <a:pt x="197046" y="7508"/>
                  </a:lnTo>
                  <a:lnTo>
                    <a:pt x="148172" y="4237"/>
                  </a:lnTo>
                  <a:lnTo>
                    <a:pt x="99033" y="1889"/>
                  </a:lnTo>
                  <a:lnTo>
                    <a:pt x="49639" y="4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663063" y="1564259"/>
              <a:ext cx="2402840" cy="4530090"/>
            </a:xfrm>
            <a:custGeom>
              <a:avLst/>
              <a:gdLst/>
              <a:ahLst/>
              <a:cxnLst/>
              <a:rect l="l" t="t" r="r" b="b"/>
              <a:pathLst>
                <a:path w="2402840" h="4530090">
                  <a:moveTo>
                    <a:pt x="0" y="0"/>
                  </a:moveTo>
                  <a:lnTo>
                    <a:pt x="49639" y="473"/>
                  </a:lnTo>
                  <a:lnTo>
                    <a:pt x="99033" y="1889"/>
                  </a:lnTo>
                  <a:lnTo>
                    <a:pt x="148172" y="4237"/>
                  </a:lnTo>
                  <a:lnTo>
                    <a:pt x="197046" y="7508"/>
                  </a:lnTo>
                  <a:lnTo>
                    <a:pt x="245646" y="11694"/>
                  </a:lnTo>
                  <a:lnTo>
                    <a:pt x="293962" y="16784"/>
                  </a:lnTo>
                  <a:lnTo>
                    <a:pt x="341985" y="22771"/>
                  </a:lnTo>
                  <a:lnTo>
                    <a:pt x="389704" y="29645"/>
                  </a:lnTo>
                  <a:lnTo>
                    <a:pt x="437111" y="37397"/>
                  </a:lnTo>
                  <a:lnTo>
                    <a:pt x="484194" y="46017"/>
                  </a:lnTo>
                  <a:lnTo>
                    <a:pt x="530946" y="55497"/>
                  </a:lnTo>
                  <a:lnTo>
                    <a:pt x="577356" y="65827"/>
                  </a:lnTo>
                  <a:lnTo>
                    <a:pt x="623414" y="76999"/>
                  </a:lnTo>
                  <a:lnTo>
                    <a:pt x="669111" y="89003"/>
                  </a:lnTo>
                  <a:lnTo>
                    <a:pt x="714438" y="101831"/>
                  </a:lnTo>
                  <a:lnTo>
                    <a:pt x="759383" y="115472"/>
                  </a:lnTo>
                  <a:lnTo>
                    <a:pt x="803939" y="129918"/>
                  </a:lnTo>
                  <a:lnTo>
                    <a:pt x="848095" y="145160"/>
                  </a:lnTo>
                  <a:lnTo>
                    <a:pt x="891841" y="161189"/>
                  </a:lnTo>
                  <a:lnTo>
                    <a:pt x="935168" y="177996"/>
                  </a:lnTo>
                  <a:lnTo>
                    <a:pt x="978066" y="195571"/>
                  </a:lnTo>
                  <a:lnTo>
                    <a:pt x="1020526" y="213905"/>
                  </a:lnTo>
                  <a:lnTo>
                    <a:pt x="1062538" y="232990"/>
                  </a:lnTo>
                  <a:lnTo>
                    <a:pt x="1104092" y="252816"/>
                  </a:lnTo>
                  <a:lnTo>
                    <a:pt x="1145178" y="273374"/>
                  </a:lnTo>
                  <a:lnTo>
                    <a:pt x="1185788" y="294655"/>
                  </a:lnTo>
                  <a:lnTo>
                    <a:pt x="1225910" y="316650"/>
                  </a:lnTo>
                  <a:lnTo>
                    <a:pt x="1265537" y="339350"/>
                  </a:lnTo>
                  <a:lnTo>
                    <a:pt x="1304657" y="362745"/>
                  </a:lnTo>
                  <a:lnTo>
                    <a:pt x="1343261" y="386827"/>
                  </a:lnTo>
                  <a:lnTo>
                    <a:pt x="1381340" y="411586"/>
                  </a:lnTo>
                  <a:lnTo>
                    <a:pt x="1418884" y="437014"/>
                  </a:lnTo>
                  <a:lnTo>
                    <a:pt x="1455883" y="463100"/>
                  </a:lnTo>
                  <a:lnTo>
                    <a:pt x="1492328" y="489837"/>
                  </a:lnTo>
                  <a:lnTo>
                    <a:pt x="1528209" y="517215"/>
                  </a:lnTo>
                  <a:lnTo>
                    <a:pt x="1563516" y="545225"/>
                  </a:lnTo>
                  <a:lnTo>
                    <a:pt x="1598240" y="573857"/>
                  </a:lnTo>
                  <a:lnTo>
                    <a:pt x="1632371" y="603103"/>
                  </a:lnTo>
                  <a:lnTo>
                    <a:pt x="1665899" y="632954"/>
                  </a:lnTo>
                  <a:lnTo>
                    <a:pt x="1698815" y="663400"/>
                  </a:lnTo>
                  <a:lnTo>
                    <a:pt x="1731109" y="694432"/>
                  </a:lnTo>
                  <a:lnTo>
                    <a:pt x="1762771" y="726042"/>
                  </a:lnTo>
                  <a:lnTo>
                    <a:pt x="1793792" y="758220"/>
                  </a:lnTo>
                  <a:lnTo>
                    <a:pt x="1824162" y="790956"/>
                  </a:lnTo>
                  <a:lnTo>
                    <a:pt x="1853871" y="824243"/>
                  </a:lnTo>
                  <a:lnTo>
                    <a:pt x="1882910" y="858070"/>
                  </a:lnTo>
                  <a:lnTo>
                    <a:pt x="1911269" y="892429"/>
                  </a:lnTo>
                  <a:lnTo>
                    <a:pt x="1938939" y="927311"/>
                  </a:lnTo>
                  <a:lnTo>
                    <a:pt x="1965909" y="962706"/>
                  </a:lnTo>
                  <a:lnTo>
                    <a:pt x="1992171" y="998605"/>
                  </a:lnTo>
                  <a:lnTo>
                    <a:pt x="2017713" y="1035000"/>
                  </a:lnTo>
                  <a:lnTo>
                    <a:pt x="2042528" y="1071881"/>
                  </a:lnTo>
                  <a:lnTo>
                    <a:pt x="2066605" y="1109238"/>
                  </a:lnTo>
                  <a:lnTo>
                    <a:pt x="2089934" y="1147064"/>
                  </a:lnTo>
                  <a:lnTo>
                    <a:pt x="2112506" y="1185348"/>
                  </a:lnTo>
                  <a:lnTo>
                    <a:pt x="2134311" y="1224082"/>
                  </a:lnTo>
                  <a:lnTo>
                    <a:pt x="2155339" y="1263257"/>
                  </a:lnTo>
                  <a:lnTo>
                    <a:pt x="2175582" y="1302863"/>
                  </a:lnTo>
                  <a:lnTo>
                    <a:pt x="2195028" y="1342891"/>
                  </a:lnTo>
                  <a:lnTo>
                    <a:pt x="2213669" y="1383333"/>
                  </a:lnTo>
                  <a:lnTo>
                    <a:pt x="2231495" y="1424179"/>
                  </a:lnTo>
                  <a:lnTo>
                    <a:pt x="2248496" y="1465420"/>
                  </a:lnTo>
                  <a:lnTo>
                    <a:pt x="2264662" y="1507046"/>
                  </a:lnTo>
                  <a:lnTo>
                    <a:pt x="2279985" y="1549050"/>
                  </a:lnTo>
                  <a:lnTo>
                    <a:pt x="2294453" y="1591421"/>
                  </a:lnTo>
                  <a:lnTo>
                    <a:pt x="2308059" y="1634151"/>
                  </a:lnTo>
                  <a:lnTo>
                    <a:pt x="2320791" y="1677230"/>
                  </a:lnTo>
                  <a:lnTo>
                    <a:pt x="2332640" y="1720650"/>
                  </a:lnTo>
                  <a:lnTo>
                    <a:pt x="2343597" y="1764401"/>
                  </a:lnTo>
                  <a:lnTo>
                    <a:pt x="2353651" y="1808474"/>
                  </a:lnTo>
                  <a:lnTo>
                    <a:pt x="2362794" y="1852860"/>
                  </a:lnTo>
                  <a:lnTo>
                    <a:pt x="2371016" y="1897550"/>
                  </a:lnTo>
                  <a:lnTo>
                    <a:pt x="2378306" y="1942535"/>
                  </a:lnTo>
                  <a:lnTo>
                    <a:pt x="2384656" y="1987805"/>
                  </a:lnTo>
                  <a:lnTo>
                    <a:pt x="2390055" y="2033352"/>
                  </a:lnTo>
                  <a:lnTo>
                    <a:pt x="2394495" y="2079167"/>
                  </a:lnTo>
                  <a:lnTo>
                    <a:pt x="2397964" y="2125240"/>
                  </a:lnTo>
                  <a:lnTo>
                    <a:pt x="2400455" y="2171562"/>
                  </a:lnTo>
                  <a:lnTo>
                    <a:pt x="2401956" y="2218124"/>
                  </a:lnTo>
                  <a:lnTo>
                    <a:pt x="2402459" y="2264917"/>
                  </a:lnTo>
                  <a:lnTo>
                    <a:pt x="2401956" y="2311716"/>
                  </a:lnTo>
                  <a:lnTo>
                    <a:pt x="2400455" y="2358282"/>
                  </a:lnTo>
                  <a:lnTo>
                    <a:pt x="2397964" y="2404609"/>
                  </a:lnTo>
                  <a:lnTo>
                    <a:pt x="2394495" y="2450686"/>
                  </a:lnTo>
                  <a:lnTo>
                    <a:pt x="2390055" y="2496505"/>
                  </a:lnTo>
                  <a:lnTo>
                    <a:pt x="2384656" y="2542055"/>
                  </a:lnTo>
                  <a:lnTo>
                    <a:pt x="2378306" y="2587330"/>
                  </a:lnTo>
                  <a:lnTo>
                    <a:pt x="2371016" y="2632318"/>
                  </a:lnTo>
                  <a:lnTo>
                    <a:pt x="2362794" y="2677011"/>
                  </a:lnTo>
                  <a:lnTo>
                    <a:pt x="2353651" y="2721400"/>
                  </a:lnTo>
                  <a:lnTo>
                    <a:pt x="2343597" y="2765476"/>
                  </a:lnTo>
                  <a:lnTo>
                    <a:pt x="2332640" y="2809230"/>
                  </a:lnTo>
                  <a:lnTo>
                    <a:pt x="2320791" y="2852653"/>
                  </a:lnTo>
                  <a:lnTo>
                    <a:pt x="2308059" y="2895735"/>
                  </a:lnTo>
                  <a:lnTo>
                    <a:pt x="2294453" y="2938467"/>
                  </a:lnTo>
                  <a:lnTo>
                    <a:pt x="2279985" y="2980840"/>
                  </a:lnTo>
                  <a:lnTo>
                    <a:pt x="2264662" y="3022846"/>
                  </a:lnTo>
                  <a:lnTo>
                    <a:pt x="2248496" y="3064475"/>
                  </a:lnTo>
                  <a:lnTo>
                    <a:pt x="2231495" y="3105718"/>
                  </a:lnTo>
                  <a:lnTo>
                    <a:pt x="2213669" y="3146565"/>
                  </a:lnTo>
                  <a:lnTo>
                    <a:pt x="2195028" y="3187009"/>
                  </a:lnTo>
                  <a:lnTo>
                    <a:pt x="2175582" y="3227039"/>
                  </a:lnTo>
                  <a:lnTo>
                    <a:pt x="2155339" y="3266646"/>
                  </a:lnTo>
                  <a:lnTo>
                    <a:pt x="2134311" y="3305822"/>
                  </a:lnTo>
                  <a:lnTo>
                    <a:pt x="2112506" y="3344558"/>
                  </a:lnTo>
                  <a:lnTo>
                    <a:pt x="2089934" y="3382843"/>
                  </a:lnTo>
                  <a:lnTo>
                    <a:pt x="2066605" y="3420670"/>
                  </a:lnTo>
                  <a:lnTo>
                    <a:pt x="2042528" y="3458029"/>
                  </a:lnTo>
                  <a:lnTo>
                    <a:pt x="2017713" y="3494910"/>
                  </a:lnTo>
                  <a:lnTo>
                    <a:pt x="1992171" y="3531306"/>
                  </a:lnTo>
                  <a:lnTo>
                    <a:pt x="1965909" y="3567206"/>
                  </a:lnTo>
                  <a:lnTo>
                    <a:pt x="1938939" y="3602601"/>
                  </a:lnTo>
                  <a:lnTo>
                    <a:pt x="1911269" y="3637483"/>
                  </a:lnTo>
                  <a:lnTo>
                    <a:pt x="1882910" y="3671843"/>
                  </a:lnTo>
                  <a:lnTo>
                    <a:pt x="1853871" y="3705671"/>
                  </a:lnTo>
                  <a:lnTo>
                    <a:pt x="1824162" y="3738958"/>
                  </a:lnTo>
                  <a:lnTo>
                    <a:pt x="1793792" y="3771695"/>
                  </a:lnTo>
                  <a:lnTo>
                    <a:pt x="1762771" y="3803872"/>
                  </a:lnTo>
                  <a:lnTo>
                    <a:pt x="1731109" y="3835482"/>
                  </a:lnTo>
                  <a:lnTo>
                    <a:pt x="1698815" y="3866515"/>
                  </a:lnTo>
                  <a:lnTo>
                    <a:pt x="1665899" y="3896961"/>
                  </a:lnTo>
                  <a:lnTo>
                    <a:pt x="1632371" y="3926811"/>
                  </a:lnTo>
                  <a:lnTo>
                    <a:pt x="1598240" y="3956057"/>
                  </a:lnTo>
                  <a:lnTo>
                    <a:pt x="1563516" y="3984689"/>
                  </a:lnTo>
                  <a:lnTo>
                    <a:pt x="1528209" y="4012699"/>
                  </a:lnTo>
                  <a:lnTo>
                    <a:pt x="1492328" y="4040076"/>
                  </a:lnTo>
                  <a:lnTo>
                    <a:pt x="1455883" y="4066813"/>
                  </a:lnTo>
                  <a:lnTo>
                    <a:pt x="1418884" y="4092899"/>
                  </a:lnTo>
                  <a:lnTo>
                    <a:pt x="1381340" y="4118326"/>
                  </a:lnTo>
                  <a:lnTo>
                    <a:pt x="1343261" y="4143085"/>
                  </a:lnTo>
                  <a:lnTo>
                    <a:pt x="1304657" y="4167166"/>
                  </a:lnTo>
                  <a:lnTo>
                    <a:pt x="1265537" y="4190561"/>
                  </a:lnTo>
                  <a:lnTo>
                    <a:pt x="1225910" y="4213260"/>
                  </a:lnTo>
                  <a:lnTo>
                    <a:pt x="1185788" y="4235255"/>
                  </a:lnTo>
                  <a:lnTo>
                    <a:pt x="1145178" y="4256535"/>
                  </a:lnTo>
                  <a:lnTo>
                    <a:pt x="1104092" y="4277093"/>
                  </a:lnTo>
                  <a:lnTo>
                    <a:pt x="1062538" y="4296918"/>
                  </a:lnTo>
                  <a:lnTo>
                    <a:pt x="1020526" y="4316002"/>
                  </a:lnTo>
                  <a:lnTo>
                    <a:pt x="978066" y="4334336"/>
                  </a:lnTo>
                  <a:lnTo>
                    <a:pt x="935168" y="4351910"/>
                  </a:lnTo>
                  <a:lnTo>
                    <a:pt x="891841" y="4368716"/>
                  </a:lnTo>
                  <a:lnTo>
                    <a:pt x="848095" y="4384745"/>
                  </a:lnTo>
                  <a:lnTo>
                    <a:pt x="803939" y="4399986"/>
                  </a:lnTo>
                  <a:lnTo>
                    <a:pt x="759383" y="4414432"/>
                  </a:lnTo>
                  <a:lnTo>
                    <a:pt x="714438" y="4428073"/>
                  </a:lnTo>
                  <a:lnTo>
                    <a:pt x="669111" y="4440900"/>
                  </a:lnTo>
                  <a:lnTo>
                    <a:pt x="623414" y="4452903"/>
                  </a:lnTo>
                  <a:lnTo>
                    <a:pt x="577356" y="4464075"/>
                  </a:lnTo>
                  <a:lnTo>
                    <a:pt x="530946" y="4474405"/>
                  </a:lnTo>
                  <a:lnTo>
                    <a:pt x="484194" y="4483884"/>
                  </a:lnTo>
                  <a:lnTo>
                    <a:pt x="437111" y="4492504"/>
                  </a:lnTo>
                  <a:lnTo>
                    <a:pt x="389704" y="4500255"/>
                  </a:lnTo>
                  <a:lnTo>
                    <a:pt x="341985" y="4507129"/>
                  </a:lnTo>
                  <a:lnTo>
                    <a:pt x="293962" y="4513115"/>
                  </a:lnTo>
                  <a:lnTo>
                    <a:pt x="245646" y="4518206"/>
                  </a:lnTo>
                  <a:lnTo>
                    <a:pt x="197046" y="4522391"/>
                  </a:lnTo>
                  <a:lnTo>
                    <a:pt x="148172" y="4525662"/>
                  </a:lnTo>
                  <a:lnTo>
                    <a:pt x="99033" y="4528010"/>
                  </a:lnTo>
                  <a:lnTo>
                    <a:pt x="49639" y="4529425"/>
                  </a:lnTo>
                  <a:lnTo>
                    <a:pt x="0" y="4529899"/>
                  </a:lnTo>
                  <a:lnTo>
                    <a:pt x="0" y="2264917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411980" y="2488678"/>
            <a:ext cx="2072639" cy="1347164"/>
          </a:xfrm>
          <a:prstGeom prst="rect">
            <a:avLst/>
          </a:prstGeom>
        </p:spPr>
        <p:txBody>
          <a:bodyPr vert="horz" wrap="square" lIns="0" tIns="206375" rIns="0" bIns="0" rtlCol="0">
            <a:spAutoFit/>
          </a:bodyPr>
          <a:lstStyle/>
          <a:p>
            <a:pPr marL="120014">
              <a:spcBef>
                <a:spcPts val="1625"/>
              </a:spcBef>
            </a:pPr>
            <a:r>
              <a:rPr sz="36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評量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  <a:p>
            <a:pPr marL="12700">
              <a:spcBef>
                <a:spcPts val="1190"/>
              </a:spcBef>
            </a:pPr>
            <a:r>
              <a:rPr sz="2800" spc="-5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真實性評量</a:t>
            </a:r>
            <a:endParaRPr sz="28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12061" y="1872422"/>
            <a:ext cx="3455533" cy="3926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3675" marR="5080" indent="-181610" algn="just">
              <a:spcBef>
                <a:spcPts val="95"/>
              </a:spcBef>
              <a:buFont typeface="Arial"/>
              <a:buChar char="•"/>
              <a:tabLst>
                <a:tab pos="194310" algn="l"/>
              </a:tabLst>
            </a:pPr>
            <a:r>
              <a:rPr sz="3200" spc="-5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課程</a:t>
            </a:r>
            <a:r>
              <a:rPr sz="3200" spc="-5" dirty="0"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須與學生學習 結合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  <a:p>
            <a:pPr marL="193675" marR="5080" indent="-181610" algn="just">
              <a:spcBef>
                <a:spcPts val="5"/>
              </a:spcBef>
              <a:buFont typeface="Arial"/>
              <a:buChar char="•"/>
              <a:tabLst>
                <a:tab pos="194310" algn="l"/>
              </a:tabLst>
            </a:pPr>
            <a:r>
              <a:rPr sz="3200" spc="-5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教學策略</a:t>
            </a:r>
            <a:r>
              <a:rPr sz="3200" spc="-5" dirty="0"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必須配合 學生需求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  <a:p>
            <a:pPr marL="193675" marR="5080" indent="-181610" algn="just">
              <a:buFont typeface="Arial"/>
              <a:buChar char="•"/>
              <a:tabLst>
                <a:tab pos="194310" algn="l"/>
              </a:tabLst>
            </a:pPr>
            <a:r>
              <a:rPr sz="3200" spc="-5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評量</a:t>
            </a:r>
            <a:r>
              <a:rPr sz="3200" spc="-5" dirty="0"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必須是多元、 彈性和適切，且能 評估學生持續的表 現。</a:t>
            </a:r>
            <a:endParaRPr sz="32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</p:txBody>
      </p:sp>
      <p:sp>
        <p:nvSpPr>
          <p:cNvPr id="24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25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26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27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 idx="4294967295"/>
          </p:nvPr>
        </p:nvSpPr>
        <p:spPr>
          <a:xfrm>
            <a:off x="0" y="430636"/>
            <a:ext cx="12192000" cy="7921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差異化教學實踐的層面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45001762"/>
              </p:ext>
            </p:extLst>
          </p:nvPr>
        </p:nvGraphicFramePr>
        <p:xfrm>
          <a:off x="1416050" y="1469544"/>
          <a:ext cx="6769100" cy="417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632792" y="1268836"/>
            <a:ext cx="3743268" cy="4237087"/>
          </a:xfrm>
          <a:prstGeom prst="rect">
            <a:avLst/>
          </a:prstGeom>
        </p:spPr>
      </p:pic>
      <p:sp>
        <p:nvSpPr>
          <p:cNvPr id="8" name="內容版面配置區 2"/>
          <p:cNvSpPr txBox="1">
            <a:spLocks/>
          </p:cNvSpPr>
          <p:nvPr/>
        </p:nvSpPr>
        <p:spPr bwMode="auto">
          <a:xfrm>
            <a:off x="8411064" y="5649593"/>
            <a:ext cx="2514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891" indent="-342891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endParaRPr lang="en-US" altLang="zh-TW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回應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學生的</a:t>
            </a:r>
          </a:p>
        </p:txBody>
      </p:sp>
      <p:sp>
        <p:nvSpPr>
          <p:cNvPr id="11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2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3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4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187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0" y="445854"/>
            <a:ext cx="12192000" cy="6953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差異化教學</a:t>
            </a:r>
            <a:r>
              <a:rPr spc="-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spc="-5" dirty="0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面向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85248" y="6370364"/>
            <a:ext cx="7644130" cy="605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1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Tomllinson, </a:t>
            </a:r>
            <a:r>
              <a:rPr sz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C. &amp; Strickland, C. (2005). </a:t>
            </a:r>
            <a:r>
              <a:rPr sz="1200" spc="-5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Differentiation </a:t>
            </a:r>
            <a:r>
              <a:rPr sz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in Practice: </a:t>
            </a:r>
            <a:r>
              <a:rPr sz="1200" spc="-5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A </a:t>
            </a:r>
            <a:r>
              <a:rPr sz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Resource Guide for </a:t>
            </a:r>
            <a:r>
              <a:rPr sz="1200" spc="-5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Different Curriculum, </a:t>
            </a:r>
            <a:r>
              <a:rPr sz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Grade</a:t>
            </a:r>
            <a:r>
              <a:rPr sz="1200" spc="3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 </a:t>
            </a:r>
            <a:r>
              <a:rPr sz="12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9-12.</a:t>
            </a:r>
          </a:p>
          <a:p>
            <a:pPr>
              <a:spcBef>
                <a:spcPts val="10"/>
              </a:spcBef>
            </a:pPr>
            <a:endParaRPr sz="1450" dirty="0">
              <a:latin typeface="標楷體" panose="03000509000000000000" pitchFamily="65" charset="-120"/>
              <a:ea typeface="標楷體" panose="03000509000000000000" pitchFamily="65" charset="-120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94887" y="1175560"/>
            <a:ext cx="8069338" cy="5060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97080" y="1503855"/>
            <a:ext cx="1909445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700" spc="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教學內容</a:t>
            </a:r>
            <a:endParaRPr sz="37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88186" y="2950131"/>
            <a:ext cx="1909445" cy="589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7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教學流程</a:t>
            </a:r>
            <a:endParaRPr sz="37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66450" y="5291248"/>
            <a:ext cx="4370705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473325" algn="l"/>
              </a:tabLst>
            </a:pPr>
            <a:r>
              <a:rPr sz="3700" spc="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教學成</a:t>
            </a:r>
            <a:r>
              <a:rPr sz="37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效	</a:t>
            </a:r>
            <a:r>
              <a:rPr sz="3700" spc="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學習成果</a:t>
            </a:r>
            <a:endParaRPr sz="37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05974" y="2950131"/>
            <a:ext cx="1909445" cy="589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37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學習環境</a:t>
            </a:r>
            <a:endParaRPr sz="37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639338" y="4481495"/>
            <a:ext cx="1570734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7485" marR="32384" indent="-197485" algn="r">
              <a:spcBef>
                <a:spcPts val="95"/>
              </a:spcBef>
              <a:buSzPct val="95000"/>
              <a:buFont typeface="Carlito"/>
              <a:buAutoNum type="arabicPeriod"/>
              <a:tabLst>
                <a:tab pos="197485" algn="l"/>
              </a:tabLst>
            </a:pPr>
            <a:r>
              <a:rPr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評量標準</a:t>
            </a:r>
            <a:endParaRPr sz="20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  <a:p>
            <a:pPr marL="197485" marR="32384" indent="-197485" algn="r">
              <a:buSzPct val="95000"/>
              <a:buFont typeface="Carlito"/>
              <a:buAutoNum type="arabicPeriod"/>
              <a:tabLst>
                <a:tab pos="197485" algn="l"/>
              </a:tabLst>
            </a:pPr>
            <a:r>
              <a:rPr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評量方式</a:t>
            </a:r>
            <a:endParaRPr sz="20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  <a:p>
            <a:pPr marL="296545" marR="5080" lvl="1" indent="-296545" algn="r">
              <a:spcBef>
                <a:spcPts val="45"/>
              </a:spcBef>
              <a:buSzPct val="95000"/>
              <a:buFont typeface="Times New Roman"/>
              <a:buAutoNum type="arabicParenBoth"/>
              <a:tabLst>
                <a:tab pos="296545" algn="l"/>
              </a:tabLst>
            </a:pPr>
            <a:r>
              <a:rPr sz="2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複雜度</a:t>
            </a:r>
            <a:endParaRPr sz="20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  <a:p>
            <a:pPr marL="296545" marR="5080" lvl="1" indent="-296545" algn="r">
              <a:buSzPct val="95000"/>
              <a:buFont typeface="Times New Roman"/>
              <a:buAutoNum type="arabicParenBoth"/>
              <a:tabLst>
                <a:tab pos="296545" algn="l"/>
              </a:tabLst>
            </a:pPr>
            <a:r>
              <a:rPr sz="2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結構性</a:t>
            </a:r>
            <a:endParaRPr sz="20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313965" y="1280842"/>
            <a:ext cx="218104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9550" indent="-210185">
              <a:spcBef>
                <a:spcPts val="95"/>
              </a:spcBef>
              <a:buSzPct val="95000"/>
              <a:buFont typeface="Carlito"/>
              <a:buAutoNum type="arabicPeriod"/>
              <a:tabLst>
                <a:tab pos="210185" algn="l"/>
              </a:tabLst>
            </a:pPr>
            <a:r>
              <a:rPr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目標設定</a:t>
            </a:r>
            <a:endParaRPr sz="20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  <a:p>
            <a:pPr marL="209550" indent="-210185">
              <a:buSzPct val="95000"/>
              <a:buFont typeface="Carlito"/>
              <a:buAutoNum type="arabicPeriod"/>
              <a:tabLst>
                <a:tab pos="210185" algn="l"/>
              </a:tabLst>
            </a:pPr>
            <a:r>
              <a:rPr sz="2000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教材選用</a:t>
            </a:r>
            <a:endParaRPr sz="20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  <a:p>
            <a:pPr marL="537210" lvl="1" indent="-490220">
              <a:buSzPct val="95000"/>
              <a:buFont typeface="Times New Roman"/>
              <a:buAutoNum type="arabicParenBoth"/>
              <a:tabLst>
                <a:tab pos="537845" algn="l"/>
              </a:tabLst>
            </a:pPr>
            <a:r>
              <a:rPr sz="20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難易</a:t>
            </a:r>
            <a:endParaRPr lang="en-US" altLang="zh-TW" sz="2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  <a:p>
            <a:pPr marL="537210" lvl="1" indent="-490220">
              <a:buSzPct val="95000"/>
              <a:buFont typeface="Times New Roman"/>
              <a:buAutoNum type="arabicParenBoth"/>
              <a:tabLst>
                <a:tab pos="537845" algn="l"/>
              </a:tabLst>
            </a:pPr>
            <a:r>
              <a:rPr sz="2000" dirty="0" err="1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多寡</a:t>
            </a:r>
            <a:endParaRPr sz="20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93491" y="3069764"/>
            <a:ext cx="1570734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spcBef>
                <a:spcPts val="95"/>
              </a:spcBef>
              <a:buSzPct val="95000"/>
              <a:tabLst>
                <a:tab pos="210185" algn="l"/>
              </a:tabLst>
            </a:pPr>
            <a:r>
              <a:rPr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教學策略</a:t>
            </a:r>
            <a:endParaRPr sz="20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  <a:p>
            <a:pPr marL="562610" lvl="1" indent="-297180">
              <a:spcBef>
                <a:spcPts val="45"/>
              </a:spcBef>
              <a:buSzPct val="95000"/>
              <a:buFont typeface="Times New Roman"/>
              <a:buAutoNum type="arabicParenBoth"/>
              <a:tabLst>
                <a:tab pos="563245" algn="l"/>
              </a:tabLst>
            </a:pPr>
            <a:r>
              <a:rPr sz="2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時間差</a:t>
            </a:r>
            <a:endParaRPr sz="20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  <a:p>
            <a:pPr marL="562610" lvl="1" indent="-297180">
              <a:buSzPct val="95000"/>
              <a:buFont typeface="Times New Roman"/>
              <a:buAutoNum type="arabicParenBoth"/>
              <a:tabLst>
                <a:tab pos="563245" algn="l"/>
              </a:tabLst>
            </a:pPr>
            <a:r>
              <a:rPr sz="2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路徑差</a:t>
            </a:r>
            <a:endParaRPr sz="20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</p:txBody>
      </p:sp>
      <p:sp>
        <p:nvSpPr>
          <p:cNvPr id="21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22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24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38150"/>
            <a:ext cx="12192000" cy="847725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差異化主要策略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5775" y="1749425"/>
            <a:ext cx="11325225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1(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教材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)-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修改題目與範圍：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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題目的多寡與難度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數字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、刪減題目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2(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教法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)-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個別教學：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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集中火力在差的、影帶自學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3(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教法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)-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小組學習：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  <a:sym typeface="Wingdings" panose="05000000000000000000" pitchFamily="2" charset="2"/>
              </a:rPr>
              <a:t>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分組，會的帶不會的 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9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0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1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45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914400" y="2114551"/>
            <a:ext cx="10363200" cy="2628898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修改題目與範圍：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題目的多寡與難度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數字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、刪減題目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9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0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1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089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0" y="441325"/>
            <a:ext cx="12192000" cy="695325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差異</a:t>
            </a:r>
            <a:r>
              <a:rPr spc="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</a:t>
            </a:r>
            <a:r>
              <a:rPr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  <a:r>
              <a:rPr spc="-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spc="-5" dirty="0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</a:t>
            </a:r>
            <a:r>
              <a:rPr dirty="0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略</a:t>
            </a:r>
            <a:r>
              <a:rPr spc="335" dirty="0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dirty="0">
                <a:solidFill>
                  <a:srgbClr val="99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教法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06319" y="1332932"/>
            <a:ext cx="7571106" cy="4097917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332230" indent="-342900">
              <a:spcBef>
                <a:spcPts val="1155"/>
              </a:spcBef>
              <a:buFont typeface="Arial"/>
              <a:buChar char="•"/>
              <a:tabLst>
                <a:tab pos="1332230" algn="l"/>
              </a:tabLst>
            </a:pPr>
            <a:r>
              <a:rPr sz="4400" spc="-5" dirty="0"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同一</a:t>
            </a:r>
            <a:r>
              <a:rPr sz="4400" spc="-5" dirty="0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目標</a:t>
            </a:r>
            <a:r>
              <a:rPr sz="4400" spc="-5" dirty="0"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，</a:t>
            </a:r>
            <a:r>
              <a:rPr sz="4400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難</a:t>
            </a:r>
            <a:r>
              <a:rPr sz="4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易</a:t>
            </a:r>
            <a:r>
              <a:rPr sz="4400" spc="-5" dirty="0"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不同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  <a:p>
            <a:pPr marL="1332230" indent="-342900">
              <a:spcBef>
                <a:spcPts val="1060"/>
              </a:spcBef>
              <a:buFont typeface="Arial"/>
              <a:buChar char="•"/>
              <a:tabLst>
                <a:tab pos="1332230" algn="l"/>
              </a:tabLst>
            </a:pPr>
            <a:r>
              <a:rPr sz="4400" spc="-5" dirty="0"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同一</a:t>
            </a:r>
            <a:r>
              <a:rPr sz="4400" spc="-5" dirty="0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活動</a:t>
            </a:r>
            <a:r>
              <a:rPr sz="4400" spc="-5" dirty="0"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，</a:t>
            </a:r>
            <a:r>
              <a:rPr sz="4400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任務</a:t>
            </a:r>
            <a:r>
              <a:rPr sz="4400" spc="-5" dirty="0"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不同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  <a:p>
            <a:pPr marL="1332230" indent="-342900">
              <a:spcBef>
                <a:spcPts val="1055"/>
              </a:spcBef>
              <a:buFont typeface="Arial"/>
              <a:buChar char="•"/>
              <a:tabLst>
                <a:tab pos="1332230" algn="l"/>
              </a:tabLst>
            </a:pPr>
            <a:r>
              <a:rPr sz="4400" spc="-5" dirty="0"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同一</a:t>
            </a:r>
            <a:r>
              <a:rPr sz="4400" spc="-5" dirty="0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任務</a:t>
            </a:r>
            <a:r>
              <a:rPr sz="4400" spc="-5" dirty="0"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，</a:t>
            </a:r>
            <a:r>
              <a:rPr sz="4400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份量</a:t>
            </a:r>
            <a:r>
              <a:rPr sz="4400" spc="-5" dirty="0"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不同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  <a:p>
            <a:pPr marL="1332230" indent="-342900">
              <a:spcBef>
                <a:spcPts val="1055"/>
              </a:spcBef>
              <a:buFont typeface="Arial"/>
              <a:buChar char="•"/>
              <a:tabLst>
                <a:tab pos="1332230" algn="l"/>
              </a:tabLst>
            </a:pPr>
            <a:r>
              <a:rPr sz="4400" spc="-5" dirty="0"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同一</a:t>
            </a:r>
            <a:r>
              <a:rPr sz="4400" spc="-5" dirty="0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指令</a:t>
            </a:r>
            <a:r>
              <a:rPr sz="4400" spc="-5" dirty="0"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，</a:t>
            </a:r>
            <a:r>
              <a:rPr sz="4400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範圍</a:t>
            </a:r>
            <a:r>
              <a:rPr sz="4400" spc="-5" dirty="0"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不同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  <a:p>
            <a:pPr marL="1332230" indent="-342900">
              <a:spcBef>
                <a:spcPts val="1060"/>
              </a:spcBef>
              <a:buFont typeface="Arial"/>
              <a:buChar char="•"/>
              <a:tabLst>
                <a:tab pos="1332230" algn="l"/>
              </a:tabLst>
            </a:pPr>
            <a:r>
              <a:rPr sz="4400" spc="-5" dirty="0" err="1"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同一</a:t>
            </a:r>
            <a:r>
              <a:rPr sz="4400" spc="-5" dirty="0" err="1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指令</a:t>
            </a:r>
            <a:r>
              <a:rPr sz="4400" spc="-5" dirty="0" err="1"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，</a:t>
            </a:r>
            <a:r>
              <a:rPr sz="4400" spc="-5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鷹</a:t>
            </a:r>
            <a:r>
              <a:rPr sz="4400" dirty="0" err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架</a:t>
            </a:r>
            <a:r>
              <a:rPr sz="4400" spc="-5" dirty="0" err="1">
                <a:latin typeface="標楷體" panose="03000509000000000000" pitchFamily="65" charset="-120"/>
                <a:ea typeface="標楷體" panose="03000509000000000000" pitchFamily="65" charset="-120"/>
                <a:cs typeface="UKIJ CJK"/>
              </a:rPr>
              <a:t>不同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  <a:cs typeface="UKIJ CJK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408860" y="1318438"/>
            <a:ext cx="869315" cy="4217035"/>
            <a:chOff x="884859" y="1318437"/>
            <a:chExt cx="869315" cy="4217035"/>
          </a:xfrm>
        </p:grpSpPr>
        <p:sp>
          <p:nvSpPr>
            <p:cNvPr id="11" name="object 11"/>
            <p:cNvSpPr/>
            <p:nvPr/>
          </p:nvSpPr>
          <p:spPr>
            <a:xfrm>
              <a:off x="884859" y="1318437"/>
              <a:ext cx="869137" cy="17383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84859" y="2927527"/>
              <a:ext cx="869137" cy="260738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F01B6D68-BE73-485F-B10C-A33986DCE86F}"/>
              </a:ext>
            </a:extLst>
          </p:cNvPr>
          <p:cNvSpPr/>
          <p:nvPr/>
        </p:nvSpPr>
        <p:spPr>
          <a:xfrm>
            <a:off x="0" y="5627131"/>
            <a:ext cx="12183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ctr">
              <a:spcBef>
                <a:spcPts val="3180"/>
              </a:spcBef>
            </a:pPr>
            <a:r>
              <a:rPr lang="en-US" altLang="zh-TW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Carlito"/>
                <a:hlinkClick r:id="rId5"/>
              </a:rPr>
              <a:t>http://www.magiclass.net/differentiated-instruction-strategies-and-examples-of-math-teaching/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Carlito"/>
            </a:endParaRPr>
          </a:p>
        </p:txBody>
      </p:sp>
      <p:sp>
        <p:nvSpPr>
          <p:cNvPr id="16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7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8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9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3346"/>
            <a:ext cx="12192000" cy="849746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同一目標，難易不同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662545" y="1807152"/>
                <a:ext cx="8557491" cy="4351338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zh-TW" altLang="en-US" b="1" i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目標：「化簡根式」</a:t>
                </a:r>
                <a:endParaRPr lang="en-US" altLang="zh-TW" b="1" i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zh-TW" altLang="en-US" b="1" i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題目難度不同</a:t>
                </a:r>
                <a:endParaRPr lang="en-US" altLang="zh-TW" b="1" i="1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altLang="zh-TW" i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A</a:t>
                </a:r>
                <a:r>
                  <a:rPr lang="zh-TW" altLang="en-US" i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：化簡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en-US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180</m:t>
                        </m:r>
                      </m:e>
                    </m:rad>
                  </m:oMath>
                </a14:m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/>
                </a:r>
                <a:b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</a:br>
                <a:r>
                  <a:rPr lang="en-US" altLang="zh-TW" i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B</a:t>
                </a:r>
                <a:r>
                  <a:rPr lang="zh-TW" altLang="en-US" i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：化簡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en-US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40</m:t>
                        </m:r>
                      </m:e>
                    </m:rad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</m:oMath>
                </a14:m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/>
                </a:r>
                <a:b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</a:br>
                <a:r>
                  <a:rPr lang="en-US" altLang="zh-TW" i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C</a:t>
                </a:r>
                <a:r>
                  <a:rPr lang="zh-TW" altLang="en-US" i="1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：化簡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en-US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radPr>
                      <m:deg/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12</m:t>
                        </m:r>
                      </m:e>
                    </m:rad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</m:oMath>
                </a14:m>
                <a:endParaRPr lang="zh-TW" altLang="en-US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662545" y="1807152"/>
                <a:ext cx="8557491" cy="4351338"/>
              </a:xfrm>
              <a:blipFill>
                <a:blip r:embed="rId3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9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0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1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421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3346"/>
            <a:ext cx="12192000" cy="849746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同一活動，任務不同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62545" y="1807152"/>
            <a:ext cx="8557491" cy="4351338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zh-TW" altLang="en-US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這是指在同一個活動中，依據不同程度，給予不同任務。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zh-TW" altLang="en-US" b="1" i="1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三人二次來配方</a:t>
            </a:r>
            <a:endParaRPr lang="zh-TW" altLang="en-US" b="1" i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zh-TW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：使用配方法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zh-TW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：寫出頂點座標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zh-TW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b="1" i="1" dirty="0">
                <a:latin typeface="標楷體" panose="03000509000000000000" pitchFamily="65" charset="-120"/>
                <a:ea typeface="標楷體" panose="03000509000000000000" pitchFamily="65" charset="-120"/>
              </a:rPr>
              <a:t>：判斷開口方向 </a:t>
            </a: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9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0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1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58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3346"/>
            <a:ext cx="12192000" cy="849746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同一任務，分量不同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62545" y="1807152"/>
            <a:ext cx="8557491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份量不同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題作業，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題基礎，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變化，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挑戰。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：全寫。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全寫，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挑兩題寫，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挑一題寫。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全寫，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～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挑一題寫。</a:t>
            </a: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9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0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1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56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3346"/>
            <a:ext cx="12192000" cy="849746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同一指令，範圍不同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662545" y="1807152"/>
                <a:ext cx="8557491" cy="4351338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比較大小：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en-US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5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3</m:t>
                        </m:r>
                      </m:den>
                    </m:f>
                  </m:oMath>
                </a14:m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、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5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3</m:t>
                        </m:r>
                      </m:den>
                    </m:f>
                  </m:oMath>
                </a14:m>
                <a:endParaRPr lang="en-US" altLang="zh-TW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A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：由小排到大。</a:t>
                </a:r>
                <a:b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</a:b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B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：最大數為何？最小數為何？</a:t>
                </a:r>
                <a:b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</a:b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C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：最大數為何？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662545" y="1807152"/>
                <a:ext cx="8557491" cy="4351338"/>
              </a:xfrm>
              <a:blipFill>
                <a:blip r:embed="rId3"/>
                <a:stretch>
                  <a:fillRect l="-12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9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0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1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863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A_图片 2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1152" y="2889730"/>
            <a:ext cx="6278727" cy="3957393"/>
          </a:xfrm>
          <a:prstGeom prst="rect">
            <a:avLst/>
          </a:prstGeom>
        </p:spPr>
      </p:pic>
      <p:sp>
        <p:nvSpPr>
          <p:cNvPr id="31" name="文本框 6"/>
          <p:cNvSpPr txBox="1"/>
          <p:nvPr/>
        </p:nvSpPr>
        <p:spPr>
          <a:xfrm>
            <a:off x="683657" y="933119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4800" i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老師教學有味道</a:t>
            </a:r>
            <a:endParaRPr kumimoji="1" lang="en-US" altLang="zh-TW" sz="4800" i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  <a:p>
            <a:pPr algn="r"/>
            <a:r>
              <a:rPr kumimoji="1" lang="zh-TW" altLang="en-US" sz="4800" i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學生學習有感覺</a:t>
            </a:r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924" y="56617"/>
            <a:ext cx="2478076" cy="3703462"/>
          </a:xfrm>
          <a:prstGeom prst="rect">
            <a:avLst/>
          </a:prstGeom>
          <a:noFill/>
          <a:effectLst>
            <a:outerShdw dist="38100" dir="5400000" algn="ctr" rotWithShape="0">
              <a:schemeClr val="tx1">
                <a:lumMod val="85000"/>
                <a:lumOff val="15000"/>
                <a:alpha val="10000"/>
              </a:schemeClr>
            </a:outerShdw>
          </a:effectLst>
        </p:spPr>
      </p:pic>
      <p:sp>
        <p:nvSpPr>
          <p:cNvPr id="33" name="文本框 5"/>
          <p:cNvSpPr txBox="1"/>
          <p:nvPr/>
        </p:nvSpPr>
        <p:spPr>
          <a:xfrm>
            <a:off x="7149901" y="152030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差異化教學</a:t>
            </a:r>
            <a:endParaRPr kumimoji="1" lang="zh-CN" altLang="en-US" sz="32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34" name="组 67"/>
          <p:cNvGrpSpPr/>
          <p:nvPr/>
        </p:nvGrpSpPr>
        <p:grpSpPr>
          <a:xfrm>
            <a:off x="6268429" y="1434614"/>
            <a:ext cx="714896" cy="842464"/>
            <a:chOff x="6528664" y="1618363"/>
            <a:chExt cx="714896" cy="842464"/>
          </a:xfrm>
        </p:grpSpPr>
        <p:sp>
          <p:nvSpPr>
            <p:cNvPr id="35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文本框 27"/>
            <p:cNvSpPr txBox="1"/>
            <p:nvPr/>
          </p:nvSpPr>
          <p:spPr>
            <a:xfrm>
              <a:off x="6722231" y="1808762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Arial"/>
                  <a:ea typeface="微软雅黑"/>
                  <a:cs typeface="DFPShaoNvW5-GB" charset="-122"/>
                  <a:sym typeface="Arial"/>
                </a:rPr>
                <a:t>1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sp>
        <p:nvSpPr>
          <p:cNvPr id="37" name="文本框 71"/>
          <p:cNvSpPr txBox="1"/>
          <p:nvPr/>
        </p:nvSpPr>
        <p:spPr>
          <a:xfrm>
            <a:off x="7694216" y="2622871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因材網模式</a:t>
            </a:r>
          </a:p>
        </p:txBody>
      </p:sp>
      <p:grpSp>
        <p:nvGrpSpPr>
          <p:cNvPr id="38" name="组 72"/>
          <p:cNvGrpSpPr/>
          <p:nvPr/>
        </p:nvGrpSpPr>
        <p:grpSpPr>
          <a:xfrm>
            <a:off x="6812744" y="2534460"/>
            <a:ext cx="714896" cy="842464"/>
            <a:chOff x="6528664" y="1618363"/>
            <a:chExt cx="714896" cy="842464"/>
          </a:xfrm>
        </p:grpSpPr>
        <p:sp>
          <p:nvSpPr>
            <p:cNvPr id="39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文本框 74"/>
            <p:cNvSpPr txBox="1"/>
            <p:nvPr/>
          </p:nvSpPr>
          <p:spPr>
            <a:xfrm>
              <a:off x="6722231" y="1808762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Arial"/>
                  <a:ea typeface="微软雅黑"/>
                  <a:cs typeface="DFPShaoNvW5-GB" charset="-122"/>
                  <a:sym typeface="Arial"/>
                </a:rPr>
                <a:t>2</a:t>
              </a:r>
              <a:endParaRPr kumimoji="1" lang="zh-CN" altLang="en-US" sz="240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sp>
        <p:nvSpPr>
          <p:cNvPr id="41" name="文本框 75"/>
          <p:cNvSpPr txBox="1"/>
          <p:nvPr/>
        </p:nvSpPr>
        <p:spPr>
          <a:xfrm>
            <a:off x="7199878" y="3972262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導學案分享</a:t>
            </a:r>
          </a:p>
        </p:txBody>
      </p:sp>
      <p:grpSp>
        <p:nvGrpSpPr>
          <p:cNvPr id="42" name="组 76"/>
          <p:cNvGrpSpPr/>
          <p:nvPr/>
        </p:nvGrpSpPr>
        <p:grpSpPr>
          <a:xfrm>
            <a:off x="6318406" y="3812641"/>
            <a:ext cx="714896" cy="842464"/>
            <a:chOff x="6528664" y="1618363"/>
            <a:chExt cx="714896" cy="842464"/>
          </a:xfrm>
        </p:grpSpPr>
        <p:sp>
          <p:nvSpPr>
            <p:cNvPr id="43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4" name="文本框 78"/>
            <p:cNvSpPr txBox="1"/>
            <p:nvPr/>
          </p:nvSpPr>
          <p:spPr>
            <a:xfrm>
              <a:off x="6722231" y="1808762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Arial"/>
                  <a:ea typeface="微软雅黑"/>
                  <a:cs typeface="DFPShaoNvW5-GB" charset="-122"/>
                  <a:sym typeface="Arial"/>
                </a:rPr>
                <a:t>3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sp>
        <p:nvSpPr>
          <p:cNvPr id="45" name="文本框 79"/>
          <p:cNvSpPr txBox="1"/>
          <p:nvPr/>
        </p:nvSpPr>
        <p:spPr>
          <a:xfrm>
            <a:off x="7887783" y="5101376"/>
            <a:ext cx="22365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2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公開課共備</a:t>
            </a:r>
            <a:endParaRPr kumimoji="1" lang="zh-CN" altLang="en-US" sz="32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46" name="组 80"/>
          <p:cNvGrpSpPr/>
          <p:nvPr/>
        </p:nvGrpSpPr>
        <p:grpSpPr>
          <a:xfrm>
            <a:off x="7006311" y="5015684"/>
            <a:ext cx="714896" cy="842464"/>
            <a:chOff x="6528664" y="1618363"/>
            <a:chExt cx="714896" cy="842464"/>
          </a:xfrm>
        </p:grpSpPr>
        <p:sp>
          <p:nvSpPr>
            <p:cNvPr id="47" name="chenying0907 232"/>
            <p:cNvSpPr/>
            <p:nvPr/>
          </p:nvSpPr>
          <p:spPr>
            <a:xfrm>
              <a:off x="6528664" y="1618363"/>
              <a:ext cx="714896" cy="842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19"/>
                  </a:moveTo>
                  <a:cubicBezTo>
                    <a:pt x="5348" y="11844"/>
                    <a:pt x="8764" y="3907"/>
                    <a:pt x="11380" y="0"/>
                  </a:cubicBezTo>
                  <a:cubicBezTo>
                    <a:pt x="11376" y="5932"/>
                    <a:pt x="16649" y="9489"/>
                    <a:pt x="21600" y="13177"/>
                  </a:cubicBezTo>
                  <a:cubicBezTo>
                    <a:pt x="16544" y="13853"/>
                    <a:pt x="13668" y="17355"/>
                    <a:pt x="11962" y="21600"/>
                  </a:cubicBezTo>
                  <a:cubicBezTo>
                    <a:pt x="10717" y="16355"/>
                    <a:pt x="5962" y="13260"/>
                    <a:pt x="0" y="12019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8" name="文本框 82"/>
            <p:cNvSpPr txBox="1"/>
            <p:nvPr/>
          </p:nvSpPr>
          <p:spPr>
            <a:xfrm>
              <a:off x="6722231" y="1808762"/>
              <a:ext cx="365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>
                  <a:latin typeface="Arial"/>
                  <a:ea typeface="微软雅黑"/>
                  <a:cs typeface="DFPShaoNvW5-GB" charset="-122"/>
                  <a:sym typeface="Arial"/>
                </a:rPr>
                <a:t>4</a:t>
              </a:r>
              <a:endParaRPr kumimoji="1" lang="zh-CN" altLang="en-US" sz="2400" dirty="0"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89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7" grpId="0"/>
      <p:bldP spid="41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3346"/>
            <a:ext cx="12192000" cy="849746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同一指令，鷹架不同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662545" y="1807152"/>
                <a:ext cx="8557491" cy="4351338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如同字面所述，給予適當的鷹架。</a:t>
                </a: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目標：「化簡根式」</a:t>
                </a:r>
              </a:p>
              <a:p>
                <a:pPr>
                  <a:lnSpc>
                    <a:spcPct val="200000"/>
                  </a:lnSpc>
                  <a:spcBef>
                    <a:spcPts val="0"/>
                  </a:spcBef>
                </a:pP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A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</a:t>
                </a:r>
                <a:r>
                  <a:rPr lang="zh-TW" altLang="en-US" dirty="0"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en-US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180</m:t>
                        </m:r>
                      </m:e>
                    </m:rad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</m:oMath>
                </a14:m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=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？</a:t>
                </a:r>
                <a:b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</a:b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B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</a:t>
                </a:r>
                <a:r>
                  <a:rPr lang="zh-TW" altLang="en-US" dirty="0"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en-US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180</m:t>
                        </m:r>
                      </m:e>
                    </m:rad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</m:oMath>
                </a14:m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p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=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？</a:t>
                </a:r>
                <a:b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</a:br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C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：</a:t>
                </a:r>
                <a:r>
                  <a:rPr lang="zh-TW" altLang="en-US" dirty="0">
                    <a:ea typeface="標楷體" panose="03000509000000000000" pitchFamily="65" charset="-12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zh-TW" altLang="en-US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radPr>
                      <m:deg/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  <m:t>180</m:t>
                        </m:r>
                      </m:e>
                    </m:rad>
                    <m:r>
                      <a:rPr lang="en-US" altLang="zh-TW" i="1">
                        <a:latin typeface="Cambria Math" panose="02040503050406030204" pitchFamily="18" charset="0"/>
                        <a:ea typeface="標楷體" panose="03000509000000000000" pitchFamily="65" charset="-120"/>
                      </a:rPr>
                      <m:t> </m:t>
                    </m:r>
                  </m:oMath>
                </a14:m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dirty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p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altLang="zh-TW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×5</m:t>
                        </m:r>
                      </m:e>
                    </m:rad>
                  </m:oMath>
                </a14:m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ea typeface="標楷體" panose="03000509000000000000" pitchFamily="65" charset="-12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</m:ctrlPr>
                          </m:sSup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標楷體" panose="03000509000000000000" pitchFamily="65" charset="-12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TW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altLang="zh-TW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TW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ad>
                      <m:radPr>
                        <m:degHide m:val="on"/>
                        <m:ctrlPr>
                          <a:rPr lang="en-US" altLang="zh-TW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TW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altLang="zh-TW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=</a:t>
                </a:r>
                <a:r>
                  <a:rPr lang="zh-TW" altLang="en-US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？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662545" y="1807152"/>
                <a:ext cx="8557491" cy="4351338"/>
              </a:xfrm>
              <a:blipFill>
                <a:blip r:embed="rId3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9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0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1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128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0"/>
            <a:ext cx="6697663" cy="6721475"/>
          </a:xfr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9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0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1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8578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3345"/>
            <a:ext cx="12192000" cy="858982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差異化教學的準備程序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14393454"/>
              </p:ext>
            </p:extLst>
          </p:nvPr>
        </p:nvGraphicFramePr>
        <p:xfrm>
          <a:off x="1625600" y="2154527"/>
          <a:ext cx="8755063" cy="376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0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2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555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9780"/>
            <a:ext cx="12192000" cy="854075"/>
          </a:xfrm>
        </p:spPr>
        <p:txBody>
          <a:bodyPr/>
          <a:lstStyle/>
          <a:p>
            <a:pPr lvl="0"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分析重要教學概念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教科書分析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25599" y="1825625"/>
            <a:ext cx="9005455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課綱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教科書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學習扶助基本學習內容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教師手冊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期刊論文</a:t>
            </a: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5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7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0112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3345"/>
            <a:ext cx="12192000" cy="831273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差異化教學中，不要忘記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	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56144" y="1825625"/>
            <a:ext cx="9259455" cy="4351338"/>
          </a:xfrm>
        </p:spPr>
        <p:txBody>
          <a:bodyPr>
            <a:normAutofit/>
          </a:bodyPr>
          <a:lstStyle/>
          <a:p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隨時評量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瞭解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你的學生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5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7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435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891" y="2421083"/>
            <a:ext cx="12025746" cy="1362075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最基本差異化教學策略：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流暢的分組合作學習</a:t>
            </a:r>
          </a:p>
        </p:txBody>
      </p:sp>
      <p:sp>
        <p:nvSpPr>
          <p:cNvPr id="3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4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6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9361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_任意多边形 5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734536" y="1677440"/>
            <a:ext cx="4337233" cy="2102713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91831" y="395109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因材網模式</a:t>
            </a:r>
          </a:p>
        </p:txBody>
      </p:sp>
      <p:grpSp>
        <p:nvGrpSpPr>
          <p:cNvPr id="2" name="Group 70"/>
          <p:cNvGrpSpPr/>
          <p:nvPr/>
        </p:nvGrpSpPr>
        <p:grpSpPr>
          <a:xfrm>
            <a:off x="2769610" y="795534"/>
            <a:ext cx="6600172" cy="5135635"/>
            <a:chOff x="-1" y="0"/>
            <a:chExt cx="2335461" cy="1802808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20498" cy="20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" name="组 1"/>
          <p:cNvGrpSpPr/>
          <p:nvPr/>
        </p:nvGrpSpPr>
        <p:grpSpPr>
          <a:xfrm>
            <a:off x="5084257" y="1965052"/>
            <a:ext cx="1623568" cy="1509690"/>
            <a:chOff x="4431238" y="1508012"/>
            <a:chExt cx="2360904" cy="2195308"/>
          </a:xfrm>
        </p:grpSpPr>
        <p:sp>
          <p:nvSpPr>
            <p:cNvPr id="3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34292" y="1860569"/>
              <a:ext cx="858274" cy="1342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5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DFPShaoNvW5-GB" charset="-122"/>
                  <a:sym typeface="Arial"/>
                </a:rPr>
                <a:t>2</a:t>
              </a:r>
              <a:endParaRPr kumimoji="1"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grpSp>
        <p:nvGrpSpPr>
          <p:cNvPr id="4" name="组合 20"/>
          <p:cNvGrpSpPr/>
          <p:nvPr/>
        </p:nvGrpSpPr>
        <p:grpSpPr>
          <a:xfrm>
            <a:off x="4425826" y="4118752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" name="PA_组合 3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904734" y="5774235"/>
            <a:ext cx="2142906" cy="1128218"/>
            <a:chOff x="7394576" y="3627438"/>
            <a:chExt cx="1077913" cy="566738"/>
          </a:xfrm>
          <a:solidFill>
            <a:schemeClr val="tx1"/>
          </a:solidFill>
        </p:grpSpPr>
        <p:sp>
          <p:nvSpPr>
            <p:cNvPr id="25" name="Freeform 100"/>
            <p:cNvSpPr>
              <a:spLocks/>
            </p:cNvSpPr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4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直線接點 32">
            <a:extLst>
              <a:ext uri="{FF2B5EF4-FFF2-40B4-BE49-F238E27FC236}">
                <a16:creationId xmlns:a16="http://schemas.microsoft.com/office/drawing/2014/main" id="{F976FBD4-68D8-46C4-B8B6-C5A57A96EDC8}"/>
              </a:ext>
            </a:extLst>
          </p:cNvPr>
          <p:cNvCxnSpPr>
            <a:cxnSpLocks/>
          </p:cNvCxnSpPr>
          <p:nvPr/>
        </p:nvCxnSpPr>
        <p:spPr>
          <a:xfrm flipH="1" flipV="1">
            <a:off x="6089508" y="2513728"/>
            <a:ext cx="12987" cy="2696739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>
            <a:extLst>
              <a:ext uri="{FF2B5EF4-FFF2-40B4-BE49-F238E27FC236}">
                <a16:creationId xmlns:a16="http://schemas.microsoft.com/office/drawing/2014/main" id="{8F61F835-EA8E-460F-A831-F32A38C01138}"/>
              </a:ext>
            </a:extLst>
          </p:cNvPr>
          <p:cNvCxnSpPr>
            <a:cxnSpLocks/>
          </p:cNvCxnSpPr>
          <p:nvPr/>
        </p:nvCxnSpPr>
        <p:spPr>
          <a:xfrm flipV="1">
            <a:off x="6108988" y="3571865"/>
            <a:ext cx="3590161" cy="1626841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>
            <a:extLst>
              <a:ext uri="{FF2B5EF4-FFF2-40B4-BE49-F238E27FC236}">
                <a16:creationId xmlns:a16="http://schemas.microsoft.com/office/drawing/2014/main" id="{F976FBD4-68D8-46C4-B8B6-C5A57A96EDC8}"/>
              </a:ext>
            </a:extLst>
          </p:cNvPr>
          <p:cNvCxnSpPr>
            <a:cxnSpLocks/>
          </p:cNvCxnSpPr>
          <p:nvPr/>
        </p:nvCxnSpPr>
        <p:spPr>
          <a:xfrm flipV="1">
            <a:off x="6087292" y="2562846"/>
            <a:ext cx="1813193" cy="2644957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>
            <a:extLst>
              <a:ext uri="{FF2B5EF4-FFF2-40B4-BE49-F238E27FC236}">
                <a16:creationId xmlns:a16="http://schemas.microsoft.com/office/drawing/2014/main" id="{D0401C57-1232-457E-9479-3CA147ADF885}"/>
              </a:ext>
            </a:extLst>
          </p:cNvPr>
          <p:cNvCxnSpPr>
            <a:cxnSpLocks/>
          </p:cNvCxnSpPr>
          <p:nvPr/>
        </p:nvCxnSpPr>
        <p:spPr>
          <a:xfrm flipH="1" flipV="1">
            <a:off x="4254095" y="2541167"/>
            <a:ext cx="1854893" cy="2657539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7C135A69-124E-45DC-A183-50925A804E01}"/>
              </a:ext>
            </a:extLst>
          </p:cNvPr>
          <p:cNvCxnSpPr/>
          <p:nvPr/>
        </p:nvCxnSpPr>
        <p:spPr>
          <a:xfrm flipH="1" flipV="1">
            <a:off x="2456106" y="3639231"/>
            <a:ext cx="3639895" cy="1559475"/>
          </a:xfrm>
          <a:prstGeom prst="line">
            <a:avLst/>
          </a:prstGeom>
          <a:ln w="381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標題 1">
            <a:extLst>
              <a:ext uri="{FF2B5EF4-FFF2-40B4-BE49-F238E27FC236}">
                <a16:creationId xmlns:a16="http://schemas.microsoft.com/office/drawing/2014/main" id="{7EC406B4-6345-4F40-B50C-6373DDF39B10}"/>
              </a:ext>
            </a:extLst>
          </p:cNvPr>
          <p:cNvSpPr txBox="1">
            <a:spLocks/>
          </p:cNvSpPr>
          <p:nvPr/>
        </p:nvSpPr>
        <p:spPr>
          <a:xfrm>
            <a:off x="0" y="396247"/>
            <a:ext cx="12192000" cy="869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defRPr/>
            </a:pP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因材網結合各種教學模式</a:t>
            </a:r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6839E572-21BA-4C63-BA2F-C861389F196B}"/>
              </a:ext>
            </a:extLst>
          </p:cNvPr>
          <p:cNvGrpSpPr/>
          <p:nvPr/>
        </p:nvGrpSpPr>
        <p:grpSpPr>
          <a:xfrm>
            <a:off x="2638697" y="3553670"/>
            <a:ext cx="6914606" cy="3212919"/>
            <a:chOff x="1334043" y="3532505"/>
            <a:chExt cx="6914606" cy="3212919"/>
          </a:xfrm>
        </p:grpSpPr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5F7BC85C-C16C-4F1E-95BF-F4EF7D9A8524}"/>
                </a:ext>
              </a:extLst>
            </p:cNvPr>
            <p:cNvSpPr/>
            <p:nvPr/>
          </p:nvSpPr>
          <p:spPr>
            <a:xfrm>
              <a:off x="1334043" y="3532505"/>
              <a:ext cx="6914606" cy="321291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defRPr/>
              </a:pPr>
              <a:endParaRPr lang="zh-TW" altLang="en-US" sz="40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7" name="橢圓 6">
              <a:extLst>
                <a:ext uri="{FF2B5EF4-FFF2-40B4-BE49-F238E27FC236}">
                  <a16:creationId xmlns:a16="http://schemas.microsoft.com/office/drawing/2014/main" id="{7488E3BE-AEBE-4941-87CA-DE188B5B76F7}"/>
                </a:ext>
              </a:extLst>
            </p:cNvPr>
            <p:cNvSpPr/>
            <p:nvPr/>
          </p:nvSpPr>
          <p:spPr>
            <a:xfrm>
              <a:off x="1848123" y="4166102"/>
              <a:ext cx="1993718" cy="2016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zh-TW" altLang="en-US" sz="24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知識結構學習系統</a:t>
              </a:r>
            </a:p>
          </p:txBody>
        </p:sp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6DFD9798-D97C-47D8-BA0A-8B226BFEBE2D}"/>
                </a:ext>
              </a:extLst>
            </p:cNvPr>
            <p:cNvSpPr/>
            <p:nvPr/>
          </p:nvSpPr>
          <p:spPr>
            <a:xfrm>
              <a:off x="3899263" y="4166102"/>
              <a:ext cx="3884022" cy="20160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>
                <a:defRPr/>
              </a:pPr>
              <a:r>
                <a:rPr lang="zh-TW" altLang="en-US" sz="24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智慧適性診斷系統</a:t>
              </a:r>
            </a:p>
          </p:txBody>
        </p:sp>
        <p:sp>
          <p:nvSpPr>
            <p:cNvPr id="9" name="橢圓 8">
              <a:extLst>
                <a:ext uri="{FF2B5EF4-FFF2-40B4-BE49-F238E27FC236}">
                  <a16:creationId xmlns:a16="http://schemas.microsoft.com/office/drawing/2014/main" id="{512DEC9A-4C95-4418-AE3D-38E15B1987C7}"/>
                </a:ext>
              </a:extLst>
            </p:cNvPr>
            <p:cNvSpPr/>
            <p:nvPr/>
          </p:nvSpPr>
          <p:spPr>
            <a:xfrm>
              <a:off x="4168681" y="4934495"/>
              <a:ext cx="1620000" cy="77506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單元診斷</a:t>
              </a:r>
            </a:p>
          </p:txBody>
        </p:sp>
        <p:sp>
          <p:nvSpPr>
            <p:cNvPr id="10" name="橢圓 9">
              <a:extLst>
                <a:ext uri="{FF2B5EF4-FFF2-40B4-BE49-F238E27FC236}">
                  <a16:creationId xmlns:a16="http://schemas.microsoft.com/office/drawing/2014/main" id="{B8060AAA-0F52-4BCC-969B-7D93616E18DC}"/>
                </a:ext>
              </a:extLst>
            </p:cNvPr>
            <p:cNvSpPr/>
            <p:nvPr/>
          </p:nvSpPr>
          <p:spPr>
            <a:xfrm>
              <a:off x="5841273" y="4934495"/>
              <a:ext cx="1894555" cy="77506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zh-TW" altLang="en-US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跨年級診斷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ABBE933-1015-4AFF-9AB6-3BC092B0A319}"/>
                </a:ext>
              </a:extLst>
            </p:cNvPr>
            <p:cNvSpPr/>
            <p:nvPr/>
          </p:nvSpPr>
          <p:spPr>
            <a:xfrm>
              <a:off x="3864114" y="3672404"/>
              <a:ext cx="141577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zh-TW" altLang="en-US" sz="3200" b="1" dirty="0">
                  <a:solidFill>
                    <a:prstClr val="white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標楷體" panose="03000509000000000000" pitchFamily="65" charset="-120"/>
                  <a:ea typeface="標楷體" panose="03000509000000000000" pitchFamily="65" charset="-120"/>
                </a:rPr>
                <a:t>因材網</a:t>
              </a:r>
            </a:p>
          </p:txBody>
        </p:sp>
      </p:grpSp>
      <p:sp>
        <p:nvSpPr>
          <p:cNvPr id="26" name="橢圓 25">
            <a:extLst>
              <a:ext uri="{FF2B5EF4-FFF2-40B4-BE49-F238E27FC236}">
                <a16:creationId xmlns:a16="http://schemas.microsoft.com/office/drawing/2014/main" id="{0F458AF7-98BF-487E-8E75-EC5BCDE3AC9E}"/>
              </a:ext>
            </a:extLst>
          </p:cNvPr>
          <p:cNvSpPr/>
          <p:nvPr/>
        </p:nvSpPr>
        <p:spPr>
          <a:xfrm>
            <a:off x="2290355" y="2310162"/>
            <a:ext cx="7593875" cy="4369312"/>
          </a:xfrm>
          <a:prstGeom prst="ellipse">
            <a:avLst/>
          </a:prstGeom>
          <a:noFill/>
          <a:ln w="38100">
            <a:solidFill>
              <a:schemeClr val="accent5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AF26E7AA-1D79-4E84-8D7A-B07E4299C170}"/>
              </a:ext>
            </a:extLst>
          </p:cNvPr>
          <p:cNvSpPr/>
          <p:nvPr/>
        </p:nvSpPr>
        <p:spPr>
          <a:xfrm>
            <a:off x="1631688" y="2736103"/>
            <a:ext cx="1656000" cy="1656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ICT</a:t>
            </a:r>
          </a:p>
          <a:p>
            <a:pPr algn="ctr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</a:p>
        </p:txBody>
      </p:sp>
      <p:sp>
        <p:nvSpPr>
          <p:cNvPr id="27" name="橢圓 26">
            <a:extLst>
              <a:ext uri="{FF2B5EF4-FFF2-40B4-BE49-F238E27FC236}">
                <a16:creationId xmlns:a16="http://schemas.microsoft.com/office/drawing/2014/main" id="{6D13FC71-A920-4798-896F-F63E95C3623B}"/>
              </a:ext>
            </a:extLst>
          </p:cNvPr>
          <p:cNvSpPr/>
          <p:nvPr/>
        </p:nvSpPr>
        <p:spPr>
          <a:xfrm>
            <a:off x="1631688" y="2636912"/>
            <a:ext cx="1656000" cy="1656000"/>
          </a:xfrm>
          <a:prstGeom prst="ellipse">
            <a:avLst/>
          </a:prstGeom>
          <a:noFill/>
          <a:ln w="2857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D609734B-A194-4517-A8FE-B6C67787761C}"/>
              </a:ext>
            </a:extLst>
          </p:cNvPr>
          <p:cNvSpPr/>
          <p:nvPr/>
        </p:nvSpPr>
        <p:spPr>
          <a:xfrm>
            <a:off x="3450531" y="1686414"/>
            <a:ext cx="1654629" cy="16546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翻轉教學</a:t>
            </a:r>
          </a:p>
        </p:txBody>
      </p:sp>
      <p:sp>
        <p:nvSpPr>
          <p:cNvPr id="28" name="橢圓 27">
            <a:extLst>
              <a:ext uri="{FF2B5EF4-FFF2-40B4-BE49-F238E27FC236}">
                <a16:creationId xmlns:a16="http://schemas.microsoft.com/office/drawing/2014/main" id="{30CC975F-E247-44DB-9AD6-F012EF9E787A}"/>
              </a:ext>
            </a:extLst>
          </p:cNvPr>
          <p:cNvSpPr/>
          <p:nvPr/>
        </p:nvSpPr>
        <p:spPr>
          <a:xfrm>
            <a:off x="3449844" y="1556792"/>
            <a:ext cx="1656000" cy="1656000"/>
          </a:xfrm>
          <a:prstGeom prst="ellipse">
            <a:avLst/>
          </a:prstGeom>
          <a:noFill/>
          <a:ln w="28575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47335B46-21D1-418B-A112-AC81DC89E0F0}"/>
              </a:ext>
            </a:extLst>
          </p:cNvPr>
          <p:cNvSpPr/>
          <p:nvPr/>
        </p:nvSpPr>
        <p:spPr>
          <a:xfrm>
            <a:off x="5268687" y="1358653"/>
            <a:ext cx="1654629" cy="1654629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學習扶助</a:t>
            </a:r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6BD81883-D19A-4D0F-BDAD-21A86913BBC6}"/>
              </a:ext>
            </a:extLst>
          </p:cNvPr>
          <p:cNvSpPr/>
          <p:nvPr/>
        </p:nvSpPr>
        <p:spPr>
          <a:xfrm>
            <a:off x="5268000" y="1268760"/>
            <a:ext cx="1656000" cy="1656000"/>
          </a:xfrm>
          <a:prstGeom prst="ellipse">
            <a:avLst/>
          </a:prstGeom>
          <a:noFill/>
          <a:ln w="28575">
            <a:solidFill>
              <a:schemeClr val="accent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F3324A01-5F24-409C-A0C2-38CE9EE4AA34}"/>
              </a:ext>
            </a:extLst>
          </p:cNvPr>
          <p:cNvSpPr/>
          <p:nvPr/>
        </p:nvSpPr>
        <p:spPr>
          <a:xfrm>
            <a:off x="7086843" y="1686414"/>
            <a:ext cx="1654629" cy="16546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zh-TW" sz="28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自主學習</a:t>
            </a:r>
            <a:endParaRPr lang="zh-TW" altLang="en-US" sz="2800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橢圓 29">
            <a:extLst>
              <a:ext uri="{FF2B5EF4-FFF2-40B4-BE49-F238E27FC236}">
                <a16:creationId xmlns:a16="http://schemas.microsoft.com/office/drawing/2014/main" id="{F59FE371-710D-4A4D-82A9-A9E425A375F7}"/>
              </a:ext>
            </a:extLst>
          </p:cNvPr>
          <p:cNvSpPr/>
          <p:nvPr/>
        </p:nvSpPr>
        <p:spPr>
          <a:xfrm>
            <a:off x="7086156" y="1556792"/>
            <a:ext cx="1656000" cy="1656000"/>
          </a:xfrm>
          <a:prstGeom prst="ellipse">
            <a:avLst/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5614" y="6161112"/>
            <a:ext cx="2823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TW" altLang="en-US" b="1" dirty="0"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人工智慧＋學習行為分析</a:t>
            </a:r>
          </a:p>
        </p:txBody>
      </p:sp>
      <p:sp>
        <p:nvSpPr>
          <p:cNvPr id="31" name="橢圓 30">
            <a:extLst>
              <a:ext uri="{FF2B5EF4-FFF2-40B4-BE49-F238E27FC236}">
                <a16:creationId xmlns:a16="http://schemas.microsoft.com/office/drawing/2014/main" id="{F3324A01-5F24-409C-A0C2-38CE9EE4AA34}"/>
              </a:ext>
            </a:extLst>
          </p:cNvPr>
          <p:cNvSpPr/>
          <p:nvPr/>
        </p:nvSpPr>
        <p:spPr>
          <a:xfrm>
            <a:off x="8904999" y="2736790"/>
            <a:ext cx="1654629" cy="16546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漸進式探究</a:t>
            </a:r>
            <a:r>
              <a:rPr lang="en-US" altLang="zh-TW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400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</a:t>
            </a:r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F59FE371-710D-4A4D-82A9-A9E425A375F7}"/>
              </a:ext>
            </a:extLst>
          </p:cNvPr>
          <p:cNvSpPr/>
          <p:nvPr/>
        </p:nvSpPr>
        <p:spPr>
          <a:xfrm>
            <a:off x="8904312" y="2636912"/>
            <a:ext cx="1656000" cy="1656000"/>
          </a:xfrm>
          <a:prstGeom prst="ellipse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TW" altLang="en-US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35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36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37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5825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912228" y="1822811"/>
            <a:ext cx="4323671" cy="4356068"/>
            <a:chOff x="800100" y="2010155"/>
            <a:chExt cx="3792220" cy="4803775"/>
          </a:xfrm>
        </p:grpSpPr>
        <p:sp>
          <p:nvSpPr>
            <p:cNvPr id="4" name="object 4"/>
            <p:cNvSpPr/>
            <p:nvPr/>
          </p:nvSpPr>
          <p:spPr>
            <a:xfrm>
              <a:off x="803147" y="2013203"/>
              <a:ext cx="3785870" cy="4796155"/>
            </a:xfrm>
            <a:custGeom>
              <a:avLst/>
              <a:gdLst/>
              <a:ahLst/>
              <a:cxnLst/>
              <a:rect l="l" t="t" r="r" b="b"/>
              <a:pathLst>
                <a:path w="3785870" h="4796155">
                  <a:moveTo>
                    <a:pt x="3406140" y="0"/>
                  </a:moveTo>
                  <a:lnTo>
                    <a:pt x="379476" y="0"/>
                  </a:lnTo>
                  <a:lnTo>
                    <a:pt x="331731" y="2943"/>
                  </a:lnTo>
                  <a:lnTo>
                    <a:pt x="285796" y="11539"/>
                  </a:lnTo>
                  <a:lnTo>
                    <a:pt x="242022" y="25434"/>
                  </a:lnTo>
                  <a:lnTo>
                    <a:pt x="200758" y="44272"/>
                  </a:lnTo>
                  <a:lnTo>
                    <a:pt x="162352" y="67702"/>
                  </a:lnTo>
                  <a:lnTo>
                    <a:pt x="127156" y="95368"/>
                  </a:lnTo>
                  <a:lnTo>
                    <a:pt x="95518" y="126918"/>
                  </a:lnTo>
                  <a:lnTo>
                    <a:pt x="67789" y="161997"/>
                  </a:lnTo>
                  <a:lnTo>
                    <a:pt x="44317" y="200252"/>
                  </a:lnTo>
                  <a:lnTo>
                    <a:pt x="25452" y="241328"/>
                  </a:lnTo>
                  <a:lnTo>
                    <a:pt x="11545" y="284873"/>
                  </a:lnTo>
                  <a:lnTo>
                    <a:pt x="2944" y="330532"/>
                  </a:lnTo>
                  <a:lnTo>
                    <a:pt x="0" y="377951"/>
                  </a:lnTo>
                  <a:lnTo>
                    <a:pt x="0" y="4418076"/>
                  </a:lnTo>
                  <a:lnTo>
                    <a:pt x="2944" y="4465495"/>
                  </a:lnTo>
                  <a:lnTo>
                    <a:pt x="11545" y="4511154"/>
                  </a:lnTo>
                  <a:lnTo>
                    <a:pt x="25452" y="4554699"/>
                  </a:lnTo>
                  <a:lnTo>
                    <a:pt x="44317" y="4595775"/>
                  </a:lnTo>
                  <a:lnTo>
                    <a:pt x="67789" y="4634030"/>
                  </a:lnTo>
                  <a:lnTo>
                    <a:pt x="95518" y="4669109"/>
                  </a:lnTo>
                  <a:lnTo>
                    <a:pt x="127156" y="4700659"/>
                  </a:lnTo>
                  <a:lnTo>
                    <a:pt x="162352" y="4728325"/>
                  </a:lnTo>
                  <a:lnTo>
                    <a:pt x="200758" y="4751755"/>
                  </a:lnTo>
                  <a:lnTo>
                    <a:pt x="242022" y="4770593"/>
                  </a:lnTo>
                  <a:lnTo>
                    <a:pt x="285796" y="4784488"/>
                  </a:lnTo>
                  <a:lnTo>
                    <a:pt x="331731" y="4793084"/>
                  </a:lnTo>
                  <a:lnTo>
                    <a:pt x="379476" y="4796028"/>
                  </a:lnTo>
                  <a:lnTo>
                    <a:pt x="3406140" y="4796028"/>
                  </a:lnTo>
                  <a:lnTo>
                    <a:pt x="3453884" y="4793084"/>
                  </a:lnTo>
                  <a:lnTo>
                    <a:pt x="3499819" y="4784488"/>
                  </a:lnTo>
                  <a:lnTo>
                    <a:pt x="3543593" y="4770593"/>
                  </a:lnTo>
                  <a:lnTo>
                    <a:pt x="3584857" y="4751755"/>
                  </a:lnTo>
                  <a:lnTo>
                    <a:pt x="3623263" y="4728325"/>
                  </a:lnTo>
                  <a:lnTo>
                    <a:pt x="3658459" y="4700659"/>
                  </a:lnTo>
                  <a:lnTo>
                    <a:pt x="3690097" y="4669109"/>
                  </a:lnTo>
                  <a:lnTo>
                    <a:pt x="3717826" y="4634030"/>
                  </a:lnTo>
                  <a:lnTo>
                    <a:pt x="3741298" y="4595775"/>
                  </a:lnTo>
                  <a:lnTo>
                    <a:pt x="3760163" y="4554699"/>
                  </a:lnTo>
                  <a:lnTo>
                    <a:pt x="3774070" y="4511154"/>
                  </a:lnTo>
                  <a:lnTo>
                    <a:pt x="3782671" y="4465495"/>
                  </a:lnTo>
                  <a:lnTo>
                    <a:pt x="3785616" y="4418076"/>
                  </a:lnTo>
                  <a:lnTo>
                    <a:pt x="3785616" y="377951"/>
                  </a:lnTo>
                  <a:lnTo>
                    <a:pt x="3782671" y="330532"/>
                  </a:lnTo>
                  <a:lnTo>
                    <a:pt x="3774070" y="284873"/>
                  </a:lnTo>
                  <a:lnTo>
                    <a:pt x="3760163" y="241328"/>
                  </a:lnTo>
                  <a:lnTo>
                    <a:pt x="3741298" y="200252"/>
                  </a:lnTo>
                  <a:lnTo>
                    <a:pt x="3717826" y="161997"/>
                  </a:lnTo>
                  <a:lnTo>
                    <a:pt x="3690097" y="126918"/>
                  </a:lnTo>
                  <a:lnTo>
                    <a:pt x="3658459" y="95368"/>
                  </a:lnTo>
                  <a:lnTo>
                    <a:pt x="3623263" y="67702"/>
                  </a:lnTo>
                  <a:lnTo>
                    <a:pt x="3584857" y="44272"/>
                  </a:lnTo>
                  <a:lnTo>
                    <a:pt x="3543593" y="25434"/>
                  </a:lnTo>
                  <a:lnTo>
                    <a:pt x="3499819" y="11539"/>
                  </a:lnTo>
                  <a:lnTo>
                    <a:pt x="3453884" y="2943"/>
                  </a:lnTo>
                  <a:lnTo>
                    <a:pt x="3406140" y="0"/>
                  </a:lnTo>
                  <a:close/>
                </a:path>
              </a:pathLst>
            </a:custGeom>
            <a:solidFill>
              <a:srgbClr val="FAC09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800100" y="2010155"/>
              <a:ext cx="3792220" cy="4803775"/>
            </a:xfrm>
            <a:custGeom>
              <a:avLst/>
              <a:gdLst/>
              <a:ahLst/>
              <a:cxnLst/>
              <a:rect l="l" t="t" r="r" b="b"/>
              <a:pathLst>
                <a:path w="3792220" h="4803775">
                  <a:moveTo>
                    <a:pt x="3429000" y="0"/>
                  </a:moveTo>
                  <a:lnTo>
                    <a:pt x="362712" y="0"/>
                  </a:lnTo>
                  <a:lnTo>
                    <a:pt x="342900" y="1524"/>
                  </a:lnTo>
                  <a:lnTo>
                    <a:pt x="304800" y="7619"/>
                  </a:lnTo>
                  <a:lnTo>
                    <a:pt x="249936" y="22859"/>
                  </a:lnTo>
                  <a:lnTo>
                    <a:pt x="199644" y="45719"/>
                  </a:lnTo>
                  <a:lnTo>
                    <a:pt x="184403" y="54863"/>
                  </a:lnTo>
                  <a:lnTo>
                    <a:pt x="167640" y="64007"/>
                  </a:lnTo>
                  <a:lnTo>
                    <a:pt x="111252" y="111251"/>
                  </a:lnTo>
                  <a:lnTo>
                    <a:pt x="76200" y="152400"/>
                  </a:lnTo>
                  <a:lnTo>
                    <a:pt x="45719" y="199643"/>
                  </a:lnTo>
                  <a:lnTo>
                    <a:pt x="22859" y="249936"/>
                  </a:lnTo>
                  <a:lnTo>
                    <a:pt x="7620" y="304800"/>
                  </a:lnTo>
                  <a:lnTo>
                    <a:pt x="1523" y="342900"/>
                  </a:lnTo>
                  <a:lnTo>
                    <a:pt x="0" y="361188"/>
                  </a:lnTo>
                  <a:lnTo>
                    <a:pt x="0" y="4440935"/>
                  </a:lnTo>
                  <a:lnTo>
                    <a:pt x="7620" y="4497324"/>
                  </a:lnTo>
                  <a:lnTo>
                    <a:pt x="16763" y="4535424"/>
                  </a:lnTo>
                  <a:lnTo>
                    <a:pt x="38100" y="4587240"/>
                  </a:lnTo>
                  <a:lnTo>
                    <a:pt x="76200" y="4649724"/>
                  </a:lnTo>
                  <a:lnTo>
                    <a:pt x="111252" y="4690872"/>
                  </a:lnTo>
                  <a:lnTo>
                    <a:pt x="138684" y="4715256"/>
                  </a:lnTo>
                  <a:lnTo>
                    <a:pt x="153924" y="4727448"/>
                  </a:lnTo>
                  <a:lnTo>
                    <a:pt x="167640" y="4738116"/>
                  </a:lnTo>
                  <a:lnTo>
                    <a:pt x="184403" y="4747259"/>
                  </a:lnTo>
                  <a:lnTo>
                    <a:pt x="199644" y="4756404"/>
                  </a:lnTo>
                  <a:lnTo>
                    <a:pt x="249936" y="4779264"/>
                  </a:lnTo>
                  <a:lnTo>
                    <a:pt x="286512" y="4791456"/>
                  </a:lnTo>
                  <a:lnTo>
                    <a:pt x="382524" y="4803648"/>
                  </a:lnTo>
                  <a:lnTo>
                    <a:pt x="3409188" y="4803648"/>
                  </a:lnTo>
                  <a:lnTo>
                    <a:pt x="3468624" y="4799076"/>
                  </a:lnTo>
                  <a:lnTo>
                    <a:pt x="3486912" y="4796028"/>
                  </a:lnTo>
                  <a:lnTo>
                    <a:pt x="362712" y="4796028"/>
                  </a:lnTo>
                  <a:lnTo>
                    <a:pt x="342900" y="4794504"/>
                  </a:lnTo>
                  <a:lnTo>
                    <a:pt x="344424" y="4794504"/>
                  </a:lnTo>
                  <a:lnTo>
                    <a:pt x="324612" y="4791456"/>
                  </a:lnTo>
                  <a:lnTo>
                    <a:pt x="306324" y="4788408"/>
                  </a:lnTo>
                  <a:lnTo>
                    <a:pt x="269747" y="4779264"/>
                  </a:lnTo>
                  <a:lnTo>
                    <a:pt x="271272" y="4779264"/>
                  </a:lnTo>
                  <a:lnTo>
                    <a:pt x="252984" y="4773168"/>
                  </a:lnTo>
                  <a:lnTo>
                    <a:pt x="202691" y="4750308"/>
                  </a:lnTo>
                  <a:lnTo>
                    <a:pt x="156972" y="4721352"/>
                  </a:lnTo>
                  <a:lnTo>
                    <a:pt x="103631" y="4672583"/>
                  </a:lnTo>
                  <a:lnTo>
                    <a:pt x="105156" y="4672583"/>
                  </a:lnTo>
                  <a:lnTo>
                    <a:pt x="94318" y="4660392"/>
                  </a:lnTo>
                  <a:lnTo>
                    <a:pt x="92963" y="4660392"/>
                  </a:lnTo>
                  <a:lnTo>
                    <a:pt x="80772" y="4645152"/>
                  </a:lnTo>
                  <a:lnTo>
                    <a:pt x="72542" y="4631435"/>
                  </a:lnTo>
                  <a:lnTo>
                    <a:pt x="71628" y="4631435"/>
                  </a:lnTo>
                  <a:lnTo>
                    <a:pt x="44196" y="4584192"/>
                  </a:lnTo>
                  <a:lnTo>
                    <a:pt x="29590" y="4550664"/>
                  </a:lnTo>
                  <a:lnTo>
                    <a:pt x="28956" y="4550664"/>
                  </a:lnTo>
                  <a:lnTo>
                    <a:pt x="24384" y="4532376"/>
                  </a:lnTo>
                  <a:lnTo>
                    <a:pt x="18287" y="4514088"/>
                  </a:lnTo>
                  <a:lnTo>
                    <a:pt x="15493" y="4497324"/>
                  </a:lnTo>
                  <a:lnTo>
                    <a:pt x="15240" y="4497324"/>
                  </a:lnTo>
                  <a:lnTo>
                    <a:pt x="10668" y="4477511"/>
                  </a:lnTo>
                  <a:lnTo>
                    <a:pt x="7620" y="4440935"/>
                  </a:lnTo>
                  <a:lnTo>
                    <a:pt x="7737" y="361188"/>
                  </a:lnTo>
                  <a:lnTo>
                    <a:pt x="9143" y="342900"/>
                  </a:lnTo>
                  <a:lnTo>
                    <a:pt x="10668" y="324612"/>
                  </a:lnTo>
                  <a:lnTo>
                    <a:pt x="15240" y="306324"/>
                  </a:lnTo>
                  <a:lnTo>
                    <a:pt x="18287" y="288036"/>
                  </a:lnTo>
                  <a:lnTo>
                    <a:pt x="24384" y="269748"/>
                  </a:lnTo>
                  <a:lnTo>
                    <a:pt x="28956" y="252983"/>
                  </a:lnTo>
                  <a:lnTo>
                    <a:pt x="36575" y="234695"/>
                  </a:lnTo>
                  <a:lnTo>
                    <a:pt x="37268" y="234695"/>
                  </a:lnTo>
                  <a:lnTo>
                    <a:pt x="51815" y="202691"/>
                  </a:lnTo>
                  <a:lnTo>
                    <a:pt x="60959" y="187451"/>
                  </a:lnTo>
                  <a:lnTo>
                    <a:pt x="71628" y="172212"/>
                  </a:lnTo>
                  <a:lnTo>
                    <a:pt x="80772" y="156971"/>
                  </a:lnTo>
                  <a:lnTo>
                    <a:pt x="105156" y="129539"/>
                  </a:lnTo>
                  <a:lnTo>
                    <a:pt x="103631" y="129539"/>
                  </a:lnTo>
                  <a:lnTo>
                    <a:pt x="129540" y="103631"/>
                  </a:lnTo>
                  <a:lnTo>
                    <a:pt x="172212" y="70103"/>
                  </a:lnTo>
                  <a:lnTo>
                    <a:pt x="219456" y="42671"/>
                  </a:lnTo>
                  <a:lnTo>
                    <a:pt x="222808" y="42671"/>
                  </a:lnTo>
                  <a:lnTo>
                    <a:pt x="252984" y="28955"/>
                  </a:lnTo>
                  <a:lnTo>
                    <a:pt x="271272" y="22859"/>
                  </a:lnTo>
                  <a:lnTo>
                    <a:pt x="269747" y="22859"/>
                  </a:lnTo>
                  <a:lnTo>
                    <a:pt x="306324" y="13715"/>
                  </a:lnTo>
                  <a:lnTo>
                    <a:pt x="324612" y="10667"/>
                  </a:lnTo>
                  <a:lnTo>
                    <a:pt x="344424" y="7619"/>
                  </a:lnTo>
                  <a:lnTo>
                    <a:pt x="362712" y="7619"/>
                  </a:lnTo>
                  <a:lnTo>
                    <a:pt x="382524" y="6095"/>
                  </a:lnTo>
                  <a:lnTo>
                    <a:pt x="3477768" y="6095"/>
                  </a:lnTo>
                  <a:lnTo>
                    <a:pt x="3468624" y="4571"/>
                  </a:lnTo>
                  <a:lnTo>
                    <a:pt x="3448812" y="1524"/>
                  </a:lnTo>
                  <a:lnTo>
                    <a:pt x="3429000" y="0"/>
                  </a:lnTo>
                  <a:close/>
                </a:path>
                <a:path w="3792220" h="4803775">
                  <a:moveTo>
                    <a:pt x="3698748" y="4658868"/>
                  </a:moveTo>
                  <a:lnTo>
                    <a:pt x="3686555" y="4672583"/>
                  </a:lnTo>
                  <a:lnTo>
                    <a:pt x="3688079" y="4672583"/>
                  </a:lnTo>
                  <a:lnTo>
                    <a:pt x="3662172" y="4698492"/>
                  </a:lnTo>
                  <a:lnTo>
                    <a:pt x="3619500" y="4732020"/>
                  </a:lnTo>
                  <a:lnTo>
                    <a:pt x="3572255" y="4759452"/>
                  </a:lnTo>
                  <a:lnTo>
                    <a:pt x="3521964" y="4779264"/>
                  </a:lnTo>
                  <a:lnTo>
                    <a:pt x="3448812" y="4794504"/>
                  </a:lnTo>
                  <a:lnTo>
                    <a:pt x="3429000" y="4796028"/>
                  </a:lnTo>
                  <a:lnTo>
                    <a:pt x="3486912" y="4796028"/>
                  </a:lnTo>
                  <a:lnTo>
                    <a:pt x="3541776" y="4779264"/>
                  </a:lnTo>
                  <a:lnTo>
                    <a:pt x="3592067" y="4756404"/>
                  </a:lnTo>
                  <a:lnTo>
                    <a:pt x="3607308" y="4747259"/>
                  </a:lnTo>
                  <a:lnTo>
                    <a:pt x="3624072" y="4738116"/>
                  </a:lnTo>
                  <a:lnTo>
                    <a:pt x="3637788" y="4727448"/>
                  </a:lnTo>
                  <a:lnTo>
                    <a:pt x="3653028" y="4715256"/>
                  </a:lnTo>
                  <a:lnTo>
                    <a:pt x="3666744" y="4704588"/>
                  </a:lnTo>
                  <a:lnTo>
                    <a:pt x="3680460" y="4690872"/>
                  </a:lnTo>
                  <a:lnTo>
                    <a:pt x="3704844" y="4663440"/>
                  </a:lnTo>
                  <a:lnTo>
                    <a:pt x="3707214" y="4660392"/>
                  </a:lnTo>
                  <a:lnTo>
                    <a:pt x="3698748" y="4660392"/>
                  </a:lnTo>
                  <a:lnTo>
                    <a:pt x="3698748" y="4658868"/>
                  </a:lnTo>
                  <a:close/>
                </a:path>
                <a:path w="3792220" h="4803775">
                  <a:moveTo>
                    <a:pt x="92963" y="4658868"/>
                  </a:moveTo>
                  <a:lnTo>
                    <a:pt x="92963" y="4660392"/>
                  </a:lnTo>
                  <a:lnTo>
                    <a:pt x="94318" y="4660392"/>
                  </a:lnTo>
                  <a:lnTo>
                    <a:pt x="92963" y="4658868"/>
                  </a:lnTo>
                  <a:close/>
                </a:path>
                <a:path w="3792220" h="4803775">
                  <a:moveTo>
                    <a:pt x="3720084" y="4629911"/>
                  </a:moveTo>
                  <a:lnTo>
                    <a:pt x="3710940" y="4645152"/>
                  </a:lnTo>
                  <a:lnTo>
                    <a:pt x="3698748" y="4660392"/>
                  </a:lnTo>
                  <a:lnTo>
                    <a:pt x="3707214" y="4660392"/>
                  </a:lnTo>
                  <a:lnTo>
                    <a:pt x="3715512" y="4649724"/>
                  </a:lnTo>
                  <a:lnTo>
                    <a:pt x="3728313" y="4631435"/>
                  </a:lnTo>
                  <a:lnTo>
                    <a:pt x="3720084" y="4631435"/>
                  </a:lnTo>
                  <a:lnTo>
                    <a:pt x="3720084" y="4629911"/>
                  </a:lnTo>
                  <a:close/>
                </a:path>
                <a:path w="3792220" h="4803775">
                  <a:moveTo>
                    <a:pt x="71628" y="4629911"/>
                  </a:moveTo>
                  <a:lnTo>
                    <a:pt x="71628" y="4631435"/>
                  </a:lnTo>
                  <a:lnTo>
                    <a:pt x="72542" y="4631435"/>
                  </a:lnTo>
                  <a:lnTo>
                    <a:pt x="71628" y="4629911"/>
                  </a:lnTo>
                  <a:close/>
                </a:path>
                <a:path w="3792220" h="4803775">
                  <a:moveTo>
                    <a:pt x="3769960" y="4549140"/>
                  </a:moveTo>
                  <a:lnTo>
                    <a:pt x="3762755" y="4549140"/>
                  </a:lnTo>
                  <a:lnTo>
                    <a:pt x="3755136" y="4567428"/>
                  </a:lnTo>
                  <a:lnTo>
                    <a:pt x="3747516" y="4584192"/>
                  </a:lnTo>
                  <a:lnTo>
                    <a:pt x="3739896" y="4599432"/>
                  </a:lnTo>
                  <a:lnTo>
                    <a:pt x="3730752" y="4616195"/>
                  </a:lnTo>
                  <a:lnTo>
                    <a:pt x="3720084" y="4631435"/>
                  </a:lnTo>
                  <a:lnTo>
                    <a:pt x="3728313" y="4631435"/>
                  </a:lnTo>
                  <a:lnTo>
                    <a:pt x="3753612" y="4587240"/>
                  </a:lnTo>
                  <a:lnTo>
                    <a:pt x="3768852" y="4552188"/>
                  </a:lnTo>
                  <a:lnTo>
                    <a:pt x="3769960" y="4549140"/>
                  </a:lnTo>
                  <a:close/>
                </a:path>
                <a:path w="3792220" h="4803775">
                  <a:moveTo>
                    <a:pt x="28956" y="4549140"/>
                  </a:moveTo>
                  <a:lnTo>
                    <a:pt x="28956" y="4550664"/>
                  </a:lnTo>
                  <a:lnTo>
                    <a:pt x="29590" y="4550664"/>
                  </a:lnTo>
                  <a:lnTo>
                    <a:pt x="28956" y="4549140"/>
                  </a:lnTo>
                  <a:close/>
                </a:path>
                <a:path w="3792220" h="4803775">
                  <a:moveTo>
                    <a:pt x="3776472" y="4495800"/>
                  </a:moveTo>
                  <a:lnTo>
                    <a:pt x="3773424" y="4514088"/>
                  </a:lnTo>
                  <a:lnTo>
                    <a:pt x="3761232" y="4550664"/>
                  </a:lnTo>
                  <a:lnTo>
                    <a:pt x="3762755" y="4549140"/>
                  </a:lnTo>
                  <a:lnTo>
                    <a:pt x="3769960" y="4549140"/>
                  </a:lnTo>
                  <a:lnTo>
                    <a:pt x="3774948" y="4535424"/>
                  </a:lnTo>
                  <a:lnTo>
                    <a:pt x="3779520" y="4517135"/>
                  </a:lnTo>
                  <a:lnTo>
                    <a:pt x="3784091" y="4497324"/>
                  </a:lnTo>
                  <a:lnTo>
                    <a:pt x="3776472" y="4497324"/>
                  </a:lnTo>
                  <a:lnTo>
                    <a:pt x="3776472" y="4495800"/>
                  </a:lnTo>
                  <a:close/>
                </a:path>
                <a:path w="3792220" h="4803775">
                  <a:moveTo>
                    <a:pt x="15240" y="4495800"/>
                  </a:moveTo>
                  <a:lnTo>
                    <a:pt x="15240" y="4497324"/>
                  </a:lnTo>
                  <a:lnTo>
                    <a:pt x="15493" y="4497324"/>
                  </a:lnTo>
                  <a:lnTo>
                    <a:pt x="15240" y="4495800"/>
                  </a:lnTo>
                  <a:close/>
                </a:path>
                <a:path w="3792220" h="4803775">
                  <a:moveTo>
                    <a:pt x="3761924" y="234695"/>
                  </a:moveTo>
                  <a:lnTo>
                    <a:pt x="3755136" y="234695"/>
                  </a:lnTo>
                  <a:lnTo>
                    <a:pt x="3762755" y="252983"/>
                  </a:lnTo>
                  <a:lnTo>
                    <a:pt x="3761232" y="252983"/>
                  </a:lnTo>
                  <a:lnTo>
                    <a:pt x="3767328" y="269748"/>
                  </a:lnTo>
                  <a:lnTo>
                    <a:pt x="3773424" y="288036"/>
                  </a:lnTo>
                  <a:lnTo>
                    <a:pt x="3776472" y="306324"/>
                  </a:lnTo>
                  <a:lnTo>
                    <a:pt x="3781044" y="324612"/>
                  </a:lnTo>
                  <a:lnTo>
                    <a:pt x="3782567" y="342900"/>
                  </a:lnTo>
                  <a:lnTo>
                    <a:pt x="3783974" y="361188"/>
                  </a:lnTo>
                  <a:lnTo>
                    <a:pt x="3784091" y="4440935"/>
                  </a:lnTo>
                  <a:lnTo>
                    <a:pt x="3781044" y="4477511"/>
                  </a:lnTo>
                  <a:lnTo>
                    <a:pt x="3776472" y="4497324"/>
                  </a:lnTo>
                  <a:lnTo>
                    <a:pt x="3784091" y="4497324"/>
                  </a:lnTo>
                  <a:lnTo>
                    <a:pt x="3790188" y="4460748"/>
                  </a:lnTo>
                  <a:lnTo>
                    <a:pt x="3791712" y="4440935"/>
                  </a:lnTo>
                  <a:lnTo>
                    <a:pt x="3791712" y="361188"/>
                  </a:lnTo>
                  <a:lnTo>
                    <a:pt x="3787140" y="323088"/>
                  </a:lnTo>
                  <a:lnTo>
                    <a:pt x="3774948" y="268224"/>
                  </a:lnTo>
                  <a:lnTo>
                    <a:pt x="3768852" y="249936"/>
                  </a:lnTo>
                  <a:lnTo>
                    <a:pt x="3761924" y="234695"/>
                  </a:lnTo>
                  <a:close/>
                </a:path>
                <a:path w="3792220" h="4803775">
                  <a:moveTo>
                    <a:pt x="37268" y="234695"/>
                  </a:moveTo>
                  <a:lnTo>
                    <a:pt x="36575" y="234695"/>
                  </a:lnTo>
                  <a:lnTo>
                    <a:pt x="36575" y="236219"/>
                  </a:lnTo>
                  <a:lnTo>
                    <a:pt x="37268" y="234695"/>
                  </a:lnTo>
                  <a:close/>
                </a:path>
                <a:path w="3792220" h="4803775">
                  <a:moveTo>
                    <a:pt x="3586479" y="42671"/>
                  </a:moveTo>
                  <a:lnTo>
                    <a:pt x="3572255" y="42671"/>
                  </a:lnTo>
                  <a:lnTo>
                    <a:pt x="3589020" y="51815"/>
                  </a:lnTo>
                  <a:lnTo>
                    <a:pt x="3619500" y="70103"/>
                  </a:lnTo>
                  <a:lnTo>
                    <a:pt x="3634740" y="80771"/>
                  </a:lnTo>
                  <a:lnTo>
                    <a:pt x="3648455" y="91439"/>
                  </a:lnTo>
                  <a:lnTo>
                    <a:pt x="3662172" y="103631"/>
                  </a:lnTo>
                  <a:lnTo>
                    <a:pt x="3688079" y="129539"/>
                  </a:lnTo>
                  <a:lnTo>
                    <a:pt x="3686555" y="129539"/>
                  </a:lnTo>
                  <a:lnTo>
                    <a:pt x="3710940" y="156971"/>
                  </a:lnTo>
                  <a:lnTo>
                    <a:pt x="3720084" y="172212"/>
                  </a:lnTo>
                  <a:lnTo>
                    <a:pt x="3730752" y="187451"/>
                  </a:lnTo>
                  <a:lnTo>
                    <a:pt x="3739896" y="202691"/>
                  </a:lnTo>
                  <a:lnTo>
                    <a:pt x="3755136" y="236219"/>
                  </a:lnTo>
                  <a:lnTo>
                    <a:pt x="3755136" y="234695"/>
                  </a:lnTo>
                  <a:lnTo>
                    <a:pt x="3761924" y="234695"/>
                  </a:lnTo>
                  <a:lnTo>
                    <a:pt x="3745991" y="199643"/>
                  </a:lnTo>
                  <a:lnTo>
                    <a:pt x="3715512" y="152400"/>
                  </a:lnTo>
                  <a:lnTo>
                    <a:pt x="3680460" y="111251"/>
                  </a:lnTo>
                  <a:lnTo>
                    <a:pt x="3637788" y="74675"/>
                  </a:lnTo>
                  <a:lnTo>
                    <a:pt x="3607308" y="54863"/>
                  </a:lnTo>
                  <a:lnTo>
                    <a:pt x="3592067" y="45719"/>
                  </a:lnTo>
                  <a:lnTo>
                    <a:pt x="3586479" y="42671"/>
                  </a:lnTo>
                  <a:close/>
                </a:path>
                <a:path w="3792220" h="4803775">
                  <a:moveTo>
                    <a:pt x="222808" y="42671"/>
                  </a:moveTo>
                  <a:lnTo>
                    <a:pt x="219456" y="42671"/>
                  </a:lnTo>
                  <a:lnTo>
                    <a:pt x="219456" y="44195"/>
                  </a:lnTo>
                  <a:lnTo>
                    <a:pt x="222808" y="42671"/>
                  </a:lnTo>
                  <a:close/>
                </a:path>
                <a:path w="3792220" h="4803775">
                  <a:moveTo>
                    <a:pt x="3477768" y="6095"/>
                  </a:moveTo>
                  <a:lnTo>
                    <a:pt x="3409188" y="6095"/>
                  </a:lnTo>
                  <a:lnTo>
                    <a:pt x="3467100" y="10667"/>
                  </a:lnTo>
                  <a:lnTo>
                    <a:pt x="3485388" y="13715"/>
                  </a:lnTo>
                  <a:lnTo>
                    <a:pt x="3521964" y="22859"/>
                  </a:lnTo>
                  <a:lnTo>
                    <a:pt x="3538728" y="28955"/>
                  </a:lnTo>
                  <a:lnTo>
                    <a:pt x="3572255" y="44195"/>
                  </a:lnTo>
                  <a:lnTo>
                    <a:pt x="3572255" y="42671"/>
                  </a:lnTo>
                  <a:lnTo>
                    <a:pt x="3586479" y="42671"/>
                  </a:lnTo>
                  <a:lnTo>
                    <a:pt x="3575304" y="36575"/>
                  </a:lnTo>
                  <a:lnTo>
                    <a:pt x="3558540" y="28955"/>
                  </a:lnTo>
                  <a:lnTo>
                    <a:pt x="3541776" y="22859"/>
                  </a:lnTo>
                  <a:lnTo>
                    <a:pt x="3523488" y="16763"/>
                  </a:lnTo>
                  <a:lnTo>
                    <a:pt x="3486912" y="7619"/>
                  </a:lnTo>
                  <a:lnTo>
                    <a:pt x="3477768" y="6095"/>
                  </a:lnTo>
                  <a:close/>
                </a:path>
              </a:pathLst>
            </a:custGeom>
            <a:solidFill>
              <a:srgbClr val="984807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451652"/>
            <a:ext cx="121920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標楷體" pitchFamily="65" charset="-120"/>
                <a:ea typeface="標楷體" pitchFamily="65" charset="-120"/>
              </a:rPr>
              <a:t>ICT教學</a:t>
            </a:r>
            <a:r>
              <a:rPr spc="-25" dirty="0">
                <a:latin typeface="標楷體" pitchFamily="65" charset="-120"/>
                <a:ea typeface="標楷體" pitchFamily="65" charset="-120"/>
              </a:rPr>
              <a:t>(</a:t>
            </a:r>
            <a:r>
              <a:rPr spc="-5" dirty="0">
                <a:latin typeface="標楷體" pitchFamily="65" charset="-120"/>
                <a:ea typeface="標楷體" pitchFamily="65" charset="-120"/>
              </a:rPr>
              <a:t>臺南市東○國小</a:t>
            </a:r>
            <a:r>
              <a:rPr spc="-20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sz="half" idx="4294967295"/>
          </p:nvPr>
        </p:nvSpPr>
        <p:spPr>
          <a:xfrm>
            <a:off x="1055077" y="1409698"/>
            <a:ext cx="3851275" cy="3777957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52120" algn="ctr">
              <a:lnSpc>
                <a:spcPct val="100000"/>
              </a:lnSpc>
              <a:spcBef>
                <a:spcPts val="130"/>
              </a:spcBef>
              <a:buNone/>
            </a:pPr>
            <a:r>
              <a:rPr spc="30" dirty="0">
                <a:latin typeface="標楷體" pitchFamily="65" charset="-120"/>
                <a:ea typeface="標楷體" pitchFamily="65" charset="-120"/>
              </a:rPr>
              <a:t>⼀</a:t>
            </a:r>
            <a:r>
              <a:rPr spc="30" dirty="0" err="1">
                <a:latin typeface="標楷體" pitchFamily="65" charset="-120"/>
                <a:ea typeface="標楷體" pitchFamily="65" charset="-120"/>
              </a:rPr>
              <a:t>節課</a:t>
            </a:r>
            <a:endParaRPr lang="en-US" spc="30" dirty="0">
              <a:latin typeface="標楷體" pitchFamily="65" charset="-120"/>
              <a:ea typeface="標楷體" pitchFamily="65" charset="-120"/>
            </a:endParaRPr>
          </a:p>
          <a:p>
            <a:pPr marL="452120" algn="ctr">
              <a:lnSpc>
                <a:spcPct val="100000"/>
              </a:lnSpc>
              <a:spcBef>
                <a:spcPts val="130"/>
              </a:spcBef>
              <a:buNone/>
            </a:pPr>
            <a:endParaRPr lang="en-US" spc="30" dirty="0">
              <a:latin typeface="標楷體" pitchFamily="65" charset="-120"/>
              <a:ea typeface="標楷體" pitchFamily="65" charset="-120"/>
            </a:endParaRPr>
          </a:p>
          <a:p>
            <a:pPr marL="12700" marR="5080" algn="just">
              <a:lnSpc>
                <a:spcPct val="129400"/>
              </a:lnSpc>
              <a:buSzPct val="96226"/>
              <a:buAutoNum type="arabicPeriod"/>
              <a:tabLst>
                <a:tab pos="298450" algn="l"/>
              </a:tabLst>
            </a:pPr>
            <a:r>
              <a:rPr sz="2650" spc="-10" dirty="0" err="1">
                <a:latin typeface="標楷體" pitchFamily="65" charset="-120"/>
                <a:ea typeface="標楷體" pitchFamily="65" charset="-120"/>
              </a:rPr>
              <a:t>教師選定測驗與教學主題，並從旁協助學生操作平臺</a:t>
            </a:r>
            <a:r>
              <a:rPr sz="2650" spc="-10" dirty="0">
                <a:latin typeface="標楷體" pitchFamily="65" charset="-120"/>
                <a:ea typeface="標楷體" pitchFamily="65" charset="-120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</a:endParaRPr>
          </a:p>
          <a:p>
            <a:pPr marL="12700" marR="55244">
              <a:lnSpc>
                <a:spcPct val="129400"/>
              </a:lnSpc>
              <a:buSzPct val="96226"/>
              <a:buAutoNum type="arabicPeriod"/>
              <a:tabLst>
                <a:tab pos="298450" algn="l"/>
              </a:tabLst>
            </a:pPr>
            <a:r>
              <a:rPr sz="2650" spc="-10" dirty="0" err="1">
                <a:latin typeface="標楷體" pitchFamily="65" charset="-120"/>
                <a:ea typeface="標楷體" pitchFamily="65" charset="-120"/>
              </a:rPr>
              <a:t>學生進入平臺完成</a:t>
            </a:r>
            <a:r>
              <a:rPr sz="2650" spc="-10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前測診斷測驗</a:t>
            </a:r>
            <a:r>
              <a:rPr sz="2650" spc="-10" dirty="0">
                <a:latin typeface="標楷體" pitchFamily="65" charset="-120"/>
                <a:ea typeface="標楷體" pitchFamily="65" charset="-120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659288" y="3565469"/>
            <a:ext cx="924536" cy="869486"/>
            <a:chOff x="4963667" y="3931920"/>
            <a:chExt cx="810895" cy="958850"/>
          </a:xfrm>
        </p:grpSpPr>
        <p:sp>
          <p:nvSpPr>
            <p:cNvPr id="8" name="object 8"/>
            <p:cNvSpPr/>
            <p:nvPr/>
          </p:nvSpPr>
          <p:spPr>
            <a:xfrm>
              <a:off x="4966715" y="3942588"/>
              <a:ext cx="803275" cy="939165"/>
            </a:xfrm>
            <a:custGeom>
              <a:avLst/>
              <a:gdLst/>
              <a:ahLst/>
              <a:cxnLst/>
              <a:rect l="l" t="t" r="r" b="b"/>
              <a:pathLst>
                <a:path w="803275" h="939164">
                  <a:moveTo>
                    <a:pt x="400812" y="0"/>
                  </a:moveTo>
                  <a:lnTo>
                    <a:pt x="400812" y="187451"/>
                  </a:lnTo>
                  <a:lnTo>
                    <a:pt x="0" y="187451"/>
                  </a:lnTo>
                  <a:lnTo>
                    <a:pt x="0" y="749808"/>
                  </a:lnTo>
                  <a:lnTo>
                    <a:pt x="400812" y="749808"/>
                  </a:lnTo>
                  <a:lnTo>
                    <a:pt x="400812" y="938784"/>
                  </a:lnTo>
                  <a:lnTo>
                    <a:pt x="803148" y="469392"/>
                  </a:lnTo>
                  <a:lnTo>
                    <a:pt x="400812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963667" y="3931920"/>
              <a:ext cx="810895" cy="958850"/>
            </a:xfrm>
            <a:custGeom>
              <a:avLst/>
              <a:gdLst/>
              <a:ahLst/>
              <a:cxnLst/>
              <a:rect l="l" t="t" r="r" b="b"/>
              <a:pathLst>
                <a:path w="810895" h="958850">
                  <a:moveTo>
                    <a:pt x="400812" y="760476"/>
                  </a:moveTo>
                  <a:lnTo>
                    <a:pt x="400812" y="958595"/>
                  </a:lnTo>
                  <a:lnTo>
                    <a:pt x="408645" y="949451"/>
                  </a:lnTo>
                  <a:lnTo>
                    <a:pt x="408432" y="949451"/>
                  </a:lnTo>
                  <a:lnTo>
                    <a:pt x="402336" y="946403"/>
                  </a:lnTo>
                  <a:lnTo>
                    <a:pt x="408432" y="939264"/>
                  </a:lnTo>
                  <a:lnTo>
                    <a:pt x="408432" y="765047"/>
                  </a:lnTo>
                  <a:lnTo>
                    <a:pt x="403860" y="765047"/>
                  </a:lnTo>
                  <a:lnTo>
                    <a:pt x="400812" y="760476"/>
                  </a:lnTo>
                  <a:close/>
                </a:path>
                <a:path w="810895" h="958850">
                  <a:moveTo>
                    <a:pt x="408432" y="939264"/>
                  </a:moveTo>
                  <a:lnTo>
                    <a:pt x="402336" y="946403"/>
                  </a:lnTo>
                  <a:lnTo>
                    <a:pt x="408432" y="949451"/>
                  </a:lnTo>
                  <a:lnTo>
                    <a:pt x="408432" y="939264"/>
                  </a:lnTo>
                  <a:close/>
                </a:path>
                <a:path w="810895" h="958850">
                  <a:moveTo>
                    <a:pt x="801195" y="479297"/>
                  </a:moveTo>
                  <a:lnTo>
                    <a:pt x="408432" y="939264"/>
                  </a:lnTo>
                  <a:lnTo>
                    <a:pt x="408432" y="949451"/>
                  </a:lnTo>
                  <a:lnTo>
                    <a:pt x="408645" y="949451"/>
                  </a:lnTo>
                  <a:lnTo>
                    <a:pt x="809462" y="481583"/>
                  </a:lnTo>
                  <a:lnTo>
                    <a:pt x="803148" y="481583"/>
                  </a:lnTo>
                  <a:lnTo>
                    <a:pt x="801195" y="479297"/>
                  </a:lnTo>
                  <a:close/>
                </a:path>
                <a:path w="810895" h="958850">
                  <a:moveTo>
                    <a:pt x="400812" y="195072"/>
                  </a:moveTo>
                  <a:lnTo>
                    <a:pt x="0" y="195072"/>
                  </a:lnTo>
                  <a:lnTo>
                    <a:pt x="0" y="765047"/>
                  </a:lnTo>
                  <a:lnTo>
                    <a:pt x="400812" y="765047"/>
                  </a:lnTo>
                  <a:lnTo>
                    <a:pt x="400812" y="760476"/>
                  </a:lnTo>
                  <a:lnTo>
                    <a:pt x="6096" y="760476"/>
                  </a:lnTo>
                  <a:lnTo>
                    <a:pt x="3048" y="757427"/>
                  </a:lnTo>
                  <a:lnTo>
                    <a:pt x="6096" y="757427"/>
                  </a:lnTo>
                  <a:lnTo>
                    <a:pt x="6096" y="201167"/>
                  </a:lnTo>
                  <a:lnTo>
                    <a:pt x="3048" y="201167"/>
                  </a:lnTo>
                  <a:lnTo>
                    <a:pt x="6096" y="198119"/>
                  </a:lnTo>
                  <a:lnTo>
                    <a:pt x="400812" y="198119"/>
                  </a:lnTo>
                  <a:lnTo>
                    <a:pt x="400812" y="195072"/>
                  </a:lnTo>
                  <a:close/>
                </a:path>
                <a:path w="810895" h="958850">
                  <a:moveTo>
                    <a:pt x="408432" y="757427"/>
                  </a:moveTo>
                  <a:lnTo>
                    <a:pt x="6096" y="757427"/>
                  </a:lnTo>
                  <a:lnTo>
                    <a:pt x="6096" y="760476"/>
                  </a:lnTo>
                  <a:lnTo>
                    <a:pt x="400812" y="760476"/>
                  </a:lnTo>
                  <a:lnTo>
                    <a:pt x="403860" y="765047"/>
                  </a:lnTo>
                  <a:lnTo>
                    <a:pt x="408432" y="765047"/>
                  </a:lnTo>
                  <a:lnTo>
                    <a:pt x="408432" y="757427"/>
                  </a:lnTo>
                  <a:close/>
                </a:path>
                <a:path w="810895" h="958850">
                  <a:moveTo>
                    <a:pt x="6096" y="757427"/>
                  </a:moveTo>
                  <a:lnTo>
                    <a:pt x="3048" y="757427"/>
                  </a:lnTo>
                  <a:lnTo>
                    <a:pt x="6096" y="760476"/>
                  </a:lnTo>
                  <a:lnTo>
                    <a:pt x="6096" y="757427"/>
                  </a:lnTo>
                  <a:close/>
                </a:path>
                <a:path w="810895" h="958850">
                  <a:moveTo>
                    <a:pt x="803148" y="477011"/>
                  </a:moveTo>
                  <a:lnTo>
                    <a:pt x="801195" y="479297"/>
                  </a:lnTo>
                  <a:lnTo>
                    <a:pt x="803148" y="481583"/>
                  </a:lnTo>
                  <a:lnTo>
                    <a:pt x="803148" y="477011"/>
                  </a:lnTo>
                  <a:close/>
                </a:path>
                <a:path w="810895" h="958850">
                  <a:moveTo>
                    <a:pt x="808165" y="477011"/>
                  </a:moveTo>
                  <a:lnTo>
                    <a:pt x="803148" y="477011"/>
                  </a:lnTo>
                  <a:lnTo>
                    <a:pt x="803148" y="481583"/>
                  </a:lnTo>
                  <a:lnTo>
                    <a:pt x="809462" y="481583"/>
                  </a:lnTo>
                  <a:lnTo>
                    <a:pt x="810768" y="480059"/>
                  </a:lnTo>
                  <a:lnTo>
                    <a:pt x="808165" y="477011"/>
                  </a:lnTo>
                  <a:close/>
                </a:path>
                <a:path w="810895" h="958850">
                  <a:moveTo>
                    <a:pt x="409922" y="10667"/>
                  </a:moveTo>
                  <a:lnTo>
                    <a:pt x="408432" y="10667"/>
                  </a:lnTo>
                  <a:lnTo>
                    <a:pt x="408432" y="19331"/>
                  </a:lnTo>
                  <a:lnTo>
                    <a:pt x="801195" y="479297"/>
                  </a:lnTo>
                  <a:lnTo>
                    <a:pt x="803148" y="477011"/>
                  </a:lnTo>
                  <a:lnTo>
                    <a:pt x="808165" y="477011"/>
                  </a:lnTo>
                  <a:lnTo>
                    <a:pt x="409922" y="10667"/>
                  </a:lnTo>
                  <a:close/>
                </a:path>
                <a:path w="810895" h="958850">
                  <a:moveTo>
                    <a:pt x="6096" y="198119"/>
                  </a:moveTo>
                  <a:lnTo>
                    <a:pt x="3048" y="201167"/>
                  </a:lnTo>
                  <a:lnTo>
                    <a:pt x="6096" y="201167"/>
                  </a:lnTo>
                  <a:lnTo>
                    <a:pt x="6096" y="198119"/>
                  </a:lnTo>
                  <a:close/>
                </a:path>
                <a:path w="810895" h="958850">
                  <a:moveTo>
                    <a:pt x="408432" y="195072"/>
                  </a:moveTo>
                  <a:lnTo>
                    <a:pt x="403860" y="195072"/>
                  </a:lnTo>
                  <a:lnTo>
                    <a:pt x="400812" y="198119"/>
                  </a:lnTo>
                  <a:lnTo>
                    <a:pt x="6096" y="198119"/>
                  </a:lnTo>
                  <a:lnTo>
                    <a:pt x="6096" y="201167"/>
                  </a:lnTo>
                  <a:lnTo>
                    <a:pt x="408432" y="201167"/>
                  </a:lnTo>
                  <a:lnTo>
                    <a:pt x="408432" y="195072"/>
                  </a:lnTo>
                  <a:close/>
                </a:path>
                <a:path w="810895" h="958850">
                  <a:moveTo>
                    <a:pt x="400812" y="0"/>
                  </a:moveTo>
                  <a:lnTo>
                    <a:pt x="400812" y="198119"/>
                  </a:lnTo>
                  <a:lnTo>
                    <a:pt x="403860" y="195072"/>
                  </a:lnTo>
                  <a:lnTo>
                    <a:pt x="408432" y="195072"/>
                  </a:lnTo>
                  <a:lnTo>
                    <a:pt x="408432" y="19331"/>
                  </a:lnTo>
                  <a:lnTo>
                    <a:pt x="402336" y="12191"/>
                  </a:lnTo>
                  <a:lnTo>
                    <a:pt x="408432" y="10667"/>
                  </a:lnTo>
                  <a:lnTo>
                    <a:pt x="409922" y="10667"/>
                  </a:lnTo>
                  <a:lnTo>
                    <a:pt x="400812" y="0"/>
                  </a:lnTo>
                  <a:close/>
                </a:path>
                <a:path w="810895" h="958850">
                  <a:moveTo>
                    <a:pt x="408432" y="10667"/>
                  </a:moveTo>
                  <a:lnTo>
                    <a:pt x="402336" y="12191"/>
                  </a:lnTo>
                  <a:lnTo>
                    <a:pt x="408432" y="19331"/>
                  </a:lnTo>
                  <a:lnTo>
                    <a:pt x="408432" y="106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6957258" y="1825575"/>
            <a:ext cx="4672362" cy="4349158"/>
          </a:xfrm>
          <a:custGeom>
            <a:avLst/>
            <a:gdLst/>
            <a:ahLst/>
            <a:cxnLst/>
            <a:rect l="l" t="t" r="r" b="b"/>
            <a:pathLst>
              <a:path w="3785870" h="4796155">
                <a:moveTo>
                  <a:pt x="3406139" y="0"/>
                </a:moveTo>
                <a:lnTo>
                  <a:pt x="377951" y="0"/>
                </a:lnTo>
                <a:lnTo>
                  <a:pt x="330532" y="2943"/>
                </a:lnTo>
                <a:lnTo>
                  <a:pt x="284873" y="11539"/>
                </a:lnTo>
                <a:lnTo>
                  <a:pt x="241328" y="25434"/>
                </a:lnTo>
                <a:lnTo>
                  <a:pt x="200252" y="44272"/>
                </a:lnTo>
                <a:lnTo>
                  <a:pt x="161997" y="67702"/>
                </a:lnTo>
                <a:lnTo>
                  <a:pt x="126918" y="95368"/>
                </a:lnTo>
                <a:lnTo>
                  <a:pt x="95368" y="126918"/>
                </a:lnTo>
                <a:lnTo>
                  <a:pt x="67702" y="161997"/>
                </a:lnTo>
                <a:lnTo>
                  <a:pt x="44272" y="200252"/>
                </a:lnTo>
                <a:lnTo>
                  <a:pt x="25434" y="241328"/>
                </a:lnTo>
                <a:lnTo>
                  <a:pt x="11539" y="284873"/>
                </a:lnTo>
                <a:lnTo>
                  <a:pt x="2943" y="330532"/>
                </a:lnTo>
                <a:lnTo>
                  <a:pt x="0" y="377951"/>
                </a:lnTo>
                <a:lnTo>
                  <a:pt x="0" y="4418076"/>
                </a:lnTo>
                <a:lnTo>
                  <a:pt x="2943" y="4465495"/>
                </a:lnTo>
                <a:lnTo>
                  <a:pt x="11539" y="4511154"/>
                </a:lnTo>
                <a:lnTo>
                  <a:pt x="25434" y="4554699"/>
                </a:lnTo>
                <a:lnTo>
                  <a:pt x="44272" y="4595775"/>
                </a:lnTo>
                <a:lnTo>
                  <a:pt x="67702" y="4634030"/>
                </a:lnTo>
                <a:lnTo>
                  <a:pt x="95368" y="4669109"/>
                </a:lnTo>
                <a:lnTo>
                  <a:pt x="126918" y="4700659"/>
                </a:lnTo>
                <a:lnTo>
                  <a:pt x="161997" y="4728325"/>
                </a:lnTo>
                <a:lnTo>
                  <a:pt x="200252" y="4751755"/>
                </a:lnTo>
                <a:lnTo>
                  <a:pt x="241328" y="4770593"/>
                </a:lnTo>
                <a:lnTo>
                  <a:pt x="284873" y="4784488"/>
                </a:lnTo>
                <a:lnTo>
                  <a:pt x="330532" y="4793084"/>
                </a:lnTo>
                <a:lnTo>
                  <a:pt x="377951" y="4796028"/>
                </a:lnTo>
                <a:lnTo>
                  <a:pt x="3406139" y="4796028"/>
                </a:lnTo>
                <a:lnTo>
                  <a:pt x="3453585" y="4793084"/>
                </a:lnTo>
                <a:lnTo>
                  <a:pt x="3499315" y="4784488"/>
                </a:lnTo>
                <a:lnTo>
                  <a:pt x="3542969" y="4770593"/>
                </a:lnTo>
                <a:lnTo>
                  <a:pt x="3584183" y="4751755"/>
                </a:lnTo>
                <a:lnTo>
                  <a:pt x="3622597" y="4728325"/>
                </a:lnTo>
                <a:lnTo>
                  <a:pt x="3657847" y="4700659"/>
                </a:lnTo>
                <a:lnTo>
                  <a:pt x="3689572" y="4669109"/>
                </a:lnTo>
                <a:lnTo>
                  <a:pt x="3717410" y="4634030"/>
                </a:lnTo>
                <a:lnTo>
                  <a:pt x="3740998" y="4595775"/>
                </a:lnTo>
                <a:lnTo>
                  <a:pt x="3759975" y="4554699"/>
                </a:lnTo>
                <a:lnTo>
                  <a:pt x="3773978" y="4511154"/>
                </a:lnTo>
                <a:lnTo>
                  <a:pt x="3782646" y="4465495"/>
                </a:lnTo>
                <a:lnTo>
                  <a:pt x="3785615" y="4418076"/>
                </a:lnTo>
                <a:lnTo>
                  <a:pt x="3785615" y="377951"/>
                </a:lnTo>
                <a:lnTo>
                  <a:pt x="3782646" y="330532"/>
                </a:lnTo>
                <a:lnTo>
                  <a:pt x="3773978" y="284873"/>
                </a:lnTo>
                <a:lnTo>
                  <a:pt x="3759975" y="241328"/>
                </a:lnTo>
                <a:lnTo>
                  <a:pt x="3740998" y="200252"/>
                </a:lnTo>
                <a:lnTo>
                  <a:pt x="3717410" y="161997"/>
                </a:lnTo>
                <a:lnTo>
                  <a:pt x="3689572" y="126918"/>
                </a:lnTo>
                <a:lnTo>
                  <a:pt x="3657847" y="95368"/>
                </a:lnTo>
                <a:lnTo>
                  <a:pt x="3622597" y="67702"/>
                </a:lnTo>
                <a:lnTo>
                  <a:pt x="3584183" y="44272"/>
                </a:lnTo>
                <a:lnTo>
                  <a:pt x="3542969" y="25434"/>
                </a:lnTo>
                <a:lnTo>
                  <a:pt x="3499315" y="11539"/>
                </a:lnTo>
                <a:lnTo>
                  <a:pt x="3453585" y="2943"/>
                </a:lnTo>
                <a:lnTo>
                  <a:pt x="3406139" y="0"/>
                </a:lnTo>
                <a:close/>
              </a:path>
            </a:pathLst>
          </a:custGeom>
          <a:solidFill>
            <a:srgbClr val="95B3D7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953783" y="1822811"/>
            <a:ext cx="4680199" cy="4356068"/>
          </a:xfrm>
          <a:custGeom>
            <a:avLst/>
            <a:gdLst/>
            <a:ahLst/>
            <a:cxnLst/>
            <a:rect l="l" t="t" r="r" b="b"/>
            <a:pathLst>
              <a:path w="3792220" h="4803775">
                <a:moveTo>
                  <a:pt x="3429000" y="0"/>
                </a:moveTo>
                <a:lnTo>
                  <a:pt x="362712" y="0"/>
                </a:lnTo>
                <a:lnTo>
                  <a:pt x="342900" y="1524"/>
                </a:lnTo>
                <a:lnTo>
                  <a:pt x="304800" y="7619"/>
                </a:lnTo>
                <a:lnTo>
                  <a:pt x="249936" y="22859"/>
                </a:lnTo>
                <a:lnTo>
                  <a:pt x="199643" y="45719"/>
                </a:lnTo>
                <a:lnTo>
                  <a:pt x="184403" y="54863"/>
                </a:lnTo>
                <a:lnTo>
                  <a:pt x="167639" y="64007"/>
                </a:lnTo>
                <a:lnTo>
                  <a:pt x="111251" y="111251"/>
                </a:lnTo>
                <a:lnTo>
                  <a:pt x="76200" y="152400"/>
                </a:lnTo>
                <a:lnTo>
                  <a:pt x="45719" y="199643"/>
                </a:lnTo>
                <a:lnTo>
                  <a:pt x="38100" y="216407"/>
                </a:lnTo>
                <a:lnTo>
                  <a:pt x="28955" y="233171"/>
                </a:lnTo>
                <a:lnTo>
                  <a:pt x="7619" y="304800"/>
                </a:lnTo>
                <a:lnTo>
                  <a:pt x="1524" y="342900"/>
                </a:lnTo>
                <a:lnTo>
                  <a:pt x="0" y="361188"/>
                </a:lnTo>
                <a:lnTo>
                  <a:pt x="0" y="4440935"/>
                </a:lnTo>
                <a:lnTo>
                  <a:pt x="7619" y="4497324"/>
                </a:lnTo>
                <a:lnTo>
                  <a:pt x="16763" y="4535424"/>
                </a:lnTo>
                <a:lnTo>
                  <a:pt x="22860" y="4552188"/>
                </a:lnTo>
                <a:lnTo>
                  <a:pt x="28955" y="4570476"/>
                </a:lnTo>
                <a:lnTo>
                  <a:pt x="38100" y="4587240"/>
                </a:lnTo>
                <a:lnTo>
                  <a:pt x="45719" y="4602480"/>
                </a:lnTo>
                <a:lnTo>
                  <a:pt x="54863" y="4619244"/>
                </a:lnTo>
                <a:lnTo>
                  <a:pt x="86867" y="4663440"/>
                </a:lnTo>
                <a:lnTo>
                  <a:pt x="124967" y="4704588"/>
                </a:lnTo>
                <a:lnTo>
                  <a:pt x="138684" y="4715256"/>
                </a:lnTo>
                <a:lnTo>
                  <a:pt x="153924" y="4727448"/>
                </a:lnTo>
                <a:lnTo>
                  <a:pt x="167639" y="4738116"/>
                </a:lnTo>
                <a:lnTo>
                  <a:pt x="184403" y="4747259"/>
                </a:lnTo>
                <a:lnTo>
                  <a:pt x="199643" y="4756404"/>
                </a:lnTo>
                <a:lnTo>
                  <a:pt x="249936" y="4779264"/>
                </a:lnTo>
                <a:lnTo>
                  <a:pt x="286512" y="4791456"/>
                </a:lnTo>
                <a:lnTo>
                  <a:pt x="381000" y="4803648"/>
                </a:lnTo>
                <a:lnTo>
                  <a:pt x="3409187" y="4803648"/>
                </a:lnTo>
                <a:lnTo>
                  <a:pt x="3467100" y="4799076"/>
                </a:lnTo>
                <a:lnTo>
                  <a:pt x="3486911" y="4796028"/>
                </a:lnTo>
                <a:lnTo>
                  <a:pt x="362712" y="4796028"/>
                </a:lnTo>
                <a:lnTo>
                  <a:pt x="342900" y="4794504"/>
                </a:lnTo>
                <a:lnTo>
                  <a:pt x="269748" y="4779264"/>
                </a:lnTo>
                <a:lnTo>
                  <a:pt x="219455" y="4759452"/>
                </a:lnTo>
                <a:lnTo>
                  <a:pt x="172212" y="4732020"/>
                </a:lnTo>
                <a:lnTo>
                  <a:pt x="115824" y="4686300"/>
                </a:lnTo>
                <a:lnTo>
                  <a:pt x="117348" y="4686300"/>
                </a:lnTo>
                <a:lnTo>
                  <a:pt x="103631" y="4672583"/>
                </a:lnTo>
                <a:lnTo>
                  <a:pt x="94149" y="4660392"/>
                </a:lnTo>
                <a:lnTo>
                  <a:pt x="92963" y="4660392"/>
                </a:lnTo>
                <a:lnTo>
                  <a:pt x="80772" y="4645152"/>
                </a:lnTo>
                <a:lnTo>
                  <a:pt x="71170" y="4631435"/>
                </a:lnTo>
                <a:lnTo>
                  <a:pt x="70103" y="4631435"/>
                </a:lnTo>
                <a:lnTo>
                  <a:pt x="60960" y="4616195"/>
                </a:lnTo>
                <a:lnTo>
                  <a:pt x="51815" y="4599432"/>
                </a:lnTo>
                <a:lnTo>
                  <a:pt x="44196" y="4584192"/>
                </a:lnTo>
                <a:lnTo>
                  <a:pt x="36575" y="4567428"/>
                </a:lnTo>
                <a:lnTo>
                  <a:pt x="29590" y="4550664"/>
                </a:lnTo>
                <a:lnTo>
                  <a:pt x="28955" y="4550664"/>
                </a:lnTo>
                <a:lnTo>
                  <a:pt x="22860" y="4532376"/>
                </a:lnTo>
                <a:lnTo>
                  <a:pt x="24384" y="4532376"/>
                </a:lnTo>
                <a:lnTo>
                  <a:pt x="18287" y="4514088"/>
                </a:lnTo>
                <a:lnTo>
                  <a:pt x="14096" y="4497324"/>
                </a:lnTo>
                <a:lnTo>
                  <a:pt x="13715" y="4497324"/>
                </a:lnTo>
                <a:lnTo>
                  <a:pt x="10667" y="4477511"/>
                </a:lnTo>
                <a:lnTo>
                  <a:pt x="7619" y="4440935"/>
                </a:lnTo>
                <a:lnTo>
                  <a:pt x="6096" y="4421124"/>
                </a:lnTo>
                <a:lnTo>
                  <a:pt x="6096" y="381000"/>
                </a:lnTo>
                <a:lnTo>
                  <a:pt x="7737" y="361188"/>
                </a:lnTo>
                <a:lnTo>
                  <a:pt x="9143" y="342900"/>
                </a:lnTo>
                <a:lnTo>
                  <a:pt x="10667" y="324612"/>
                </a:lnTo>
                <a:lnTo>
                  <a:pt x="13715" y="306324"/>
                </a:lnTo>
                <a:lnTo>
                  <a:pt x="18287" y="288036"/>
                </a:lnTo>
                <a:lnTo>
                  <a:pt x="24384" y="269748"/>
                </a:lnTo>
                <a:lnTo>
                  <a:pt x="22860" y="269748"/>
                </a:lnTo>
                <a:lnTo>
                  <a:pt x="28955" y="252983"/>
                </a:lnTo>
                <a:lnTo>
                  <a:pt x="36575" y="234695"/>
                </a:lnTo>
                <a:lnTo>
                  <a:pt x="37268" y="234695"/>
                </a:lnTo>
                <a:lnTo>
                  <a:pt x="51815" y="202691"/>
                </a:lnTo>
                <a:lnTo>
                  <a:pt x="70103" y="172212"/>
                </a:lnTo>
                <a:lnTo>
                  <a:pt x="80772" y="156971"/>
                </a:lnTo>
                <a:lnTo>
                  <a:pt x="92963" y="143255"/>
                </a:lnTo>
                <a:lnTo>
                  <a:pt x="103631" y="129539"/>
                </a:lnTo>
                <a:lnTo>
                  <a:pt x="117348" y="115824"/>
                </a:lnTo>
                <a:lnTo>
                  <a:pt x="115824" y="115824"/>
                </a:lnTo>
                <a:lnTo>
                  <a:pt x="143255" y="91439"/>
                </a:lnTo>
                <a:lnTo>
                  <a:pt x="156972" y="80771"/>
                </a:lnTo>
                <a:lnTo>
                  <a:pt x="172212" y="70103"/>
                </a:lnTo>
                <a:lnTo>
                  <a:pt x="202691" y="51815"/>
                </a:lnTo>
                <a:lnTo>
                  <a:pt x="219455" y="42671"/>
                </a:lnTo>
                <a:lnTo>
                  <a:pt x="222808" y="42671"/>
                </a:lnTo>
                <a:lnTo>
                  <a:pt x="252984" y="28955"/>
                </a:lnTo>
                <a:lnTo>
                  <a:pt x="269748" y="22859"/>
                </a:lnTo>
                <a:lnTo>
                  <a:pt x="306324" y="13715"/>
                </a:lnTo>
                <a:lnTo>
                  <a:pt x="342900" y="7619"/>
                </a:lnTo>
                <a:lnTo>
                  <a:pt x="362712" y="7619"/>
                </a:lnTo>
                <a:lnTo>
                  <a:pt x="382524" y="6095"/>
                </a:lnTo>
                <a:lnTo>
                  <a:pt x="3477005" y="6095"/>
                </a:lnTo>
                <a:lnTo>
                  <a:pt x="3467100" y="4571"/>
                </a:lnTo>
                <a:lnTo>
                  <a:pt x="3448811" y="1524"/>
                </a:lnTo>
                <a:lnTo>
                  <a:pt x="3429000" y="0"/>
                </a:lnTo>
                <a:close/>
              </a:path>
              <a:path w="3792220" h="4803775">
                <a:moveTo>
                  <a:pt x="3698748" y="4658868"/>
                </a:moveTo>
                <a:lnTo>
                  <a:pt x="3674363" y="4686300"/>
                </a:lnTo>
                <a:lnTo>
                  <a:pt x="3662172" y="4698492"/>
                </a:lnTo>
                <a:lnTo>
                  <a:pt x="3648455" y="4710683"/>
                </a:lnTo>
                <a:lnTo>
                  <a:pt x="3633216" y="4721352"/>
                </a:lnTo>
                <a:lnTo>
                  <a:pt x="3634740" y="4721352"/>
                </a:lnTo>
                <a:lnTo>
                  <a:pt x="3589020" y="4750308"/>
                </a:lnTo>
                <a:lnTo>
                  <a:pt x="3538728" y="4773168"/>
                </a:lnTo>
                <a:lnTo>
                  <a:pt x="3485387" y="4788408"/>
                </a:lnTo>
                <a:lnTo>
                  <a:pt x="3447287" y="4794504"/>
                </a:lnTo>
                <a:lnTo>
                  <a:pt x="3429000" y="4796028"/>
                </a:lnTo>
                <a:lnTo>
                  <a:pt x="3486911" y="4796028"/>
                </a:lnTo>
                <a:lnTo>
                  <a:pt x="3505200" y="4791456"/>
                </a:lnTo>
                <a:lnTo>
                  <a:pt x="3523487" y="4785359"/>
                </a:lnTo>
                <a:lnTo>
                  <a:pt x="3540252" y="4779264"/>
                </a:lnTo>
                <a:lnTo>
                  <a:pt x="3558540" y="4773168"/>
                </a:lnTo>
                <a:lnTo>
                  <a:pt x="3622548" y="4738116"/>
                </a:lnTo>
                <a:lnTo>
                  <a:pt x="3653028" y="4715256"/>
                </a:lnTo>
                <a:lnTo>
                  <a:pt x="3666744" y="4704588"/>
                </a:lnTo>
                <a:lnTo>
                  <a:pt x="3678935" y="4690872"/>
                </a:lnTo>
                <a:lnTo>
                  <a:pt x="3692652" y="4677156"/>
                </a:lnTo>
                <a:lnTo>
                  <a:pt x="3704844" y="4663440"/>
                </a:lnTo>
                <a:lnTo>
                  <a:pt x="3707214" y="4660392"/>
                </a:lnTo>
                <a:lnTo>
                  <a:pt x="3698748" y="4660392"/>
                </a:lnTo>
                <a:lnTo>
                  <a:pt x="3698748" y="4658868"/>
                </a:lnTo>
                <a:close/>
              </a:path>
              <a:path w="3792220" h="4803775">
                <a:moveTo>
                  <a:pt x="92963" y="4658868"/>
                </a:moveTo>
                <a:lnTo>
                  <a:pt x="92963" y="4660392"/>
                </a:lnTo>
                <a:lnTo>
                  <a:pt x="94149" y="4660392"/>
                </a:lnTo>
                <a:lnTo>
                  <a:pt x="92963" y="4658868"/>
                </a:lnTo>
                <a:close/>
              </a:path>
              <a:path w="3792220" h="4803775">
                <a:moveTo>
                  <a:pt x="3720083" y="4629911"/>
                </a:moveTo>
                <a:lnTo>
                  <a:pt x="3698748" y="4660392"/>
                </a:lnTo>
                <a:lnTo>
                  <a:pt x="3707214" y="4660392"/>
                </a:lnTo>
                <a:lnTo>
                  <a:pt x="3715511" y="4649724"/>
                </a:lnTo>
                <a:lnTo>
                  <a:pt x="3728313" y="4631435"/>
                </a:lnTo>
                <a:lnTo>
                  <a:pt x="3720083" y="4631435"/>
                </a:lnTo>
                <a:lnTo>
                  <a:pt x="3720083" y="4629911"/>
                </a:lnTo>
                <a:close/>
              </a:path>
              <a:path w="3792220" h="4803775">
                <a:moveTo>
                  <a:pt x="70103" y="4629911"/>
                </a:moveTo>
                <a:lnTo>
                  <a:pt x="70103" y="4631435"/>
                </a:lnTo>
                <a:lnTo>
                  <a:pt x="71170" y="4631435"/>
                </a:lnTo>
                <a:lnTo>
                  <a:pt x="70103" y="4629911"/>
                </a:lnTo>
                <a:close/>
              </a:path>
              <a:path w="3792220" h="4803775">
                <a:moveTo>
                  <a:pt x="3761231" y="4549140"/>
                </a:moveTo>
                <a:lnTo>
                  <a:pt x="3739896" y="4599432"/>
                </a:lnTo>
                <a:lnTo>
                  <a:pt x="3720083" y="4631435"/>
                </a:lnTo>
                <a:lnTo>
                  <a:pt x="3728313" y="4631435"/>
                </a:lnTo>
                <a:lnTo>
                  <a:pt x="3753611" y="4587240"/>
                </a:lnTo>
                <a:lnTo>
                  <a:pt x="3768852" y="4552188"/>
                </a:lnTo>
                <a:lnTo>
                  <a:pt x="3769406" y="4550664"/>
                </a:lnTo>
                <a:lnTo>
                  <a:pt x="3761231" y="4550664"/>
                </a:lnTo>
                <a:lnTo>
                  <a:pt x="3761231" y="4549140"/>
                </a:lnTo>
                <a:close/>
              </a:path>
              <a:path w="3792220" h="4803775">
                <a:moveTo>
                  <a:pt x="28955" y="4549140"/>
                </a:moveTo>
                <a:lnTo>
                  <a:pt x="28955" y="4550664"/>
                </a:lnTo>
                <a:lnTo>
                  <a:pt x="29590" y="4550664"/>
                </a:lnTo>
                <a:lnTo>
                  <a:pt x="28955" y="4549140"/>
                </a:lnTo>
                <a:close/>
              </a:path>
              <a:path w="3792220" h="4803775">
                <a:moveTo>
                  <a:pt x="3776472" y="4495800"/>
                </a:moveTo>
                <a:lnTo>
                  <a:pt x="3773424" y="4514088"/>
                </a:lnTo>
                <a:lnTo>
                  <a:pt x="3761231" y="4550664"/>
                </a:lnTo>
                <a:lnTo>
                  <a:pt x="3769406" y="4550664"/>
                </a:lnTo>
                <a:lnTo>
                  <a:pt x="3774948" y="4535424"/>
                </a:lnTo>
                <a:lnTo>
                  <a:pt x="3779520" y="4517135"/>
                </a:lnTo>
                <a:lnTo>
                  <a:pt x="3784092" y="4497324"/>
                </a:lnTo>
                <a:lnTo>
                  <a:pt x="3776472" y="4497324"/>
                </a:lnTo>
                <a:lnTo>
                  <a:pt x="3776472" y="4495800"/>
                </a:lnTo>
                <a:close/>
              </a:path>
              <a:path w="3792220" h="4803775">
                <a:moveTo>
                  <a:pt x="13715" y="4495800"/>
                </a:moveTo>
                <a:lnTo>
                  <a:pt x="13715" y="4497324"/>
                </a:lnTo>
                <a:lnTo>
                  <a:pt x="14096" y="4497324"/>
                </a:lnTo>
                <a:lnTo>
                  <a:pt x="13715" y="4495800"/>
                </a:lnTo>
                <a:close/>
              </a:path>
              <a:path w="3792220" h="4803775">
                <a:moveTo>
                  <a:pt x="3761924" y="234695"/>
                </a:moveTo>
                <a:lnTo>
                  <a:pt x="3755135" y="234695"/>
                </a:lnTo>
                <a:lnTo>
                  <a:pt x="3761231" y="252983"/>
                </a:lnTo>
                <a:lnTo>
                  <a:pt x="3767328" y="269748"/>
                </a:lnTo>
                <a:lnTo>
                  <a:pt x="3773424" y="288036"/>
                </a:lnTo>
                <a:lnTo>
                  <a:pt x="3782568" y="342900"/>
                </a:lnTo>
                <a:lnTo>
                  <a:pt x="3783974" y="361188"/>
                </a:lnTo>
                <a:lnTo>
                  <a:pt x="3784092" y="4440935"/>
                </a:lnTo>
                <a:lnTo>
                  <a:pt x="3782568" y="4459224"/>
                </a:lnTo>
                <a:lnTo>
                  <a:pt x="3779520" y="4477511"/>
                </a:lnTo>
                <a:lnTo>
                  <a:pt x="3776472" y="4497324"/>
                </a:lnTo>
                <a:lnTo>
                  <a:pt x="3784092" y="4497324"/>
                </a:lnTo>
                <a:lnTo>
                  <a:pt x="3790187" y="4460748"/>
                </a:lnTo>
                <a:lnTo>
                  <a:pt x="3791711" y="4440935"/>
                </a:lnTo>
                <a:lnTo>
                  <a:pt x="3791711" y="361188"/>
                </a:lnTo>
                <a:lnTo>
                  <a:pt x="3787140" y="323088"/>
                </a:lnTo>
                <a:lnTo>
                  <a:pt x="3774948" y="268224"/>
                </a:lnTo>
                <a:lnTo>
                  <a:pt x="3768852" y="249936"/>
                </a:lnTo>
                <a:lnTo>
                  <a:pt x="3761924" y="234695"/>
                </a:lnTo>
                <a:close/>
              </a:path>
              <a:path w="3792220" h="4803775">
                <a:moveTo>
                  <a:pt x="37268" y="234695"/>
                </a:moveTo>
                <a:lnTo>
                  <a:pt x="36575" y="234695"/>
                </a:lnTo>
                <a:lnTo>
                  <a:pt x="36575" y="236219"/>
                </a:lnTo>
                <a:lnTo>
                  <a:pt x="37268" y="234695"/>
                </a:lnTo>
                <a:close/>
              </a:path>
              <a:path w="3792220" h="4803775">
                <a:moveTo>
                  <a:pt x="3586479" y="42671"/>
                </a:moveTo>
                <a:lnTo>
                  <a:pt x="3572255" y="42671"/>
                </a:lnTo>
                <a:lnTo>
                  <a:pt x="3589020" y="51815"/>
                </a:lnTo>
                <a:lnTo>
                  <a:pt x="3619500" y="70103"/>
                </a:lnTo>
                <a:lnTo>
                  <a:pt x="3634740" y="80771"/>
                </a:lnTo>
                <a:lnTo>
                  <a:pt x="3633216" y="80771"/>
                </a:lnTo>
                <a:lnTo>
                  <a:pt x="3648455" y="91439"/>
                </a:lnTo>
                <a:lnTo>
                  <a:pt x="3698748" y="143255"/>
                </a:lnTo>
                <a:lnTo>
                  <a:pt x="3730752" y="187451"/>
                </a:lnTo>
                <a:lnTo>
                  <a:pt x="3755135" y="236219"/>
                </a:lnTo>
                <a:lnTo>
                  <a:pt x="3755135" y="234695"/>
                </a:lnTo>
                <a:lnTo>
                  <a:pt x="3761924" y="234695"/>
                </a:lnTo>
                <a:lnTo>
                  <a:pt x="3745992" y="199643"/>
                </a:lnTo>
                <a:lnTo>
                  <a:pt x="3715511" y="152400"/>
                </a:lnTo>
                <a:lnTo>
                  <a:pt x="3666744" y="99059"/>
                </a:lnTo>
                <a:lnTo>
                  <a:pt x="3622548" y="64007"/>
                </a:lnTo>
                <a:lnTo>
                  <a:pt x="3592068" y="45719"/>
                </a:lnTo>
                <a:lnTo>
                  <a:pt x="3586479" y="42671"/>
                </a:lnTo>
                <a:close/>
              </a:path>
              <a:path w="3792220" h="4803775">
                <a:moveTo>
                  <a:pt x="222808" y="42671"/>
                </a:moveTo>
                <a:lnTo>
                  <a:pt x="219455" y="42671"/>
                </a:lnTo>
                <a:lnTo>
                  <a:pt x="219455" y="44195"/>
                </a:lnTo>
                <a:lnTo>
                  <a:pt x="222808" y="42671"/>
                </a:lnTo>
                <a:close/>
              </a:path>
              <a:path w="3792220" h="4803775">
                <a:moveTo>
                  <a:pt x="3477005" y="6095"/>
                </a:moveTo>
                <a:lnTo>
                  <a:pt x="3409187" y="6095"/>
                </a:lnTo>
                <a:lnTo>
                  <a:pt x="3467100" y="10667"/>
                </a:lnTo>
                <a:lnTo>
                  <a:pt x="3485387" y="13715"/>
                </a:lnTo>
                <a:lnTo>
                  <a:pt x="3503676" y="18287"/>
                </a:lnTo>
                <a:lnTo>
                  <a:pt x="3520440" y="22859"/>
                </a:lnTo>
                <a:lnTo>
                  <a:pt x="3538728" y="28955"/>
                </a:lnTo>
                <a:lnTo>
                  <a:pt x="3572255" y="44195"/>
                </a:lnTo>
                <a:lnTo>
                  <a:pt x="3572255" y="42671"/>
                </a:lnTo>
                <a:lnTo>
                  <a:pt x="3586479" y="42671"/>
                </a:lnTo>
                <a:lnTo>
                  <a:pt x="3575304" y="36575"/>
                </a:lnTo>
                <a:lnTo>
                  <a:pt x="3558540" y="28955"/>
                </a:lnTo>
                <a:lnTo>
                  <a:pt x="3540252" y="22859"/>
                </a:lnTo>
                <a:lnTo>
                  <a:pt x="3523487" y="16763"/>
                </a:lnTo>
                <a:lnTo>
                  <a:pt x="3486911" y="7619"/>
                </a:lnTo>
                <a:lnTo>
                  <a:pt x="3477005" y="6095"/>
                </a:lnTo>
                <a:close/>
              </a:path>
            </a:pathLst>
          </a:custGeom>
          <a:solidFill>
            <a:srgbClr val="254061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76050" y="1203145"/>
            <a:ext cx="4656406" cy="4935069"/>
          </a:xfrm>
          <a:prstGeom prst="rect">
            <a:avLst/>
          </a:prstGeom>
        </p:spPr>
        <p:txBody>
          <a:bodyPr vert="horz" wrap="square" lIns="0" tIns="245745" rIns="0" bIns="0" rtlCol="0">
            <a:spAutoFit/>
          </a:bodyPr>
          <a:lstStyle/>
          <a:p>
            <a:pPr marL="810895">
              <a:lnSpc>
                <a:spcPct val="100000"/>
              </a:lnSpc>
              <a:spcBef>
                <a:spcPts val="1935"/>
              </a:spcBef>
            </a:pPr>
            <a:r>
              <a:rPr sz="3050" b="0" spc="30" dirty="0">
                <a:latin typeface="標楷體" pitchFamily="65" charset="-120"/>
                <a:ea typeface="標楷體" pitchFamily="65" charset="-120"/>
                <a:cs typeface="Noto Sans CJK JP Medium"/>
              </a:rPr>
              <a:t>四</a:t>
            </a:r>
            <a:r>
              <a:rPr sz="3050" b="0" spc="560" dirty="0">
                <a:latin typeface="標楷體" pitchFamily="65" charset="-120"/>
                <a:ea typeface="標楷體" pitchFamily="65" charset="-120"/>
                <a:cs typeface="Noto Sans CJK JP Medium"/>
              </a:rPr>
              <a:t>+</a:t>
            </a:r>
            <a:r>
              <a:rPr sz="3050" b="0" spc="30" dirty="0">
                <a:latin typeface="標楷體" pitchFamily="65" charset="-120"/>
                <a:ea typeface="標楷體" pitchFamily="65" charset="-120"/>
                <a:cs typeface="Noto Sans CJK JP Medium"/>
              </a:rPr>
              <a:t>⼀節課</a:t>
            </a:r>
            <a:endParaRPr sz="305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323215">
              <a:lnSpc>
                <a:spcPct val="130000"/>
              </a:lnSpc>
              <a:spcBef>
                <a:spcPts val="515"/>
              </a:spcBef>
              <a:buSzPct val="95454"/>
              <a:buAutoNum type="arabicPeriod"/>
              <a:tabLst>
                <a:tab pos="252095" algn="l"/>
              </a:tabLst>
            </a:pPr>
            <a:r>
              <a:rPr lang="zh-TW" altLang="en-US" sz="22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教師透過影片及遊戲認識分數。</a:t>
            </a:r>
          </a:p>
          <a:p>
            <a:pPr marL="12700" marR="323215">
              <a:lnSpc>
                <a:spcPct val="130000"/>
              </a:lnSpc>
              <a:spcBef>
                <a:spcPts val="515"/>
              </a:spcBef>
              <a:buSzPct val="95454"/>
              <a:buAutoNum type="arabicPeriod"/>
              <a:tabLst>
                <a:tab pos="252095" algn="l"/>
              </a:tabLst>
            </a:pPr>
            <a:r>
              <a:rPr lang="zh-TW" altLang="en-US" sz="22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教師以遊戲帶入分數表現方式並透過影片來教學。</a:t>
            </a:r>
          </a:p>
          <a:p>
            <a:pPr marL="12700" marR="323215">
              <a:lnSpc>
                <a:spcPct val="130000"/>
              </a:lnSpc>
              <a:spcBef>
                <a:spcPts val="515"/>
              </a:spcBef>
              <a:buSzPct val="95454"/>
              <a:buAutoNum type="arabicPeriod"/>
              <a:tabLst>
                <a:tab pos="252095" algn="l"/>
              </a:tabLst>
            </a:pPr>
            <a:r>
              <a:rPr lang="zh-TW" altLang="en-US" sz="22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教師以實物和影片引導分數大小，並以遊戲來熟悉。</a:t>
            </a:r>
          </a:p>
          <a:p>
            <a:pPr marL="12700" marR="323215">
              <a:lnSpc>
                <a:spcPct val="130000"/>
              </a:lnSpc>
              <a:spcBef>
                <a:spcPts val="515"/>
              </a:spcBef>
              <a:buSzPct val="95454"/>
              <a:buAutoNum type="arabicPeriod"/>
              <a:tabLst>
                <a:tab pos="252095" algn="l"/>
              </a:tabLst>
            </a:pPr>
            <a:r>
              <a:rPr lang="zh-TW" altLang="en-US" sz="22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教師以遊戲來引導分數加減，並以影片做歸納和練習，最後用習作來練習</a:t>
            </a:r>
            <a:r>
              <a:rPr sz="2200" b="0" spc="5" dirty="0" smtClean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lang="en-US" sz="2200" b="0" spc="5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280670">
              <a:lnSpc>
                <a:spcPct val="129900"/>
              </a:lnSpc>
              <a:spcBef>
                <a:spcPts val="5"/>
              </a:spcBef>
              <a:buSzPct val="95454"/>
              <a:buAutoNum type="arabicPeriod"/>
              <a:tabLst>
                <a:tab pos="252095" algn="l"/>
              </a:tabLst>
            </a:pP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學生完成</a:t>
            </a:r>
            <a:r>
              <a:rPr sz="2200" b="0" spc="5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後測</a:t>
            </a:r>
            <a:r>
              <a:rPr sz="2200" b="0" spc="-10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診</a:t>
            </a:r>
            <a:r>
              <a:rPr sz="2200" b="0" spc="5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斷測</a:t>
            </a:r>
            <a:r>
              <a:rPr sz="2200" b="0" spc="-10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驗</a:t>
            </a:r>
            <a:r>
              <a:rPr sz="22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20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17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8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9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20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463538"/>
            <a:ext cx="121920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標楷體" pitchFamily="65" charset="-120"/>
                <a:ea typeface="標楷體" pitchFamily="65" charset="-120"/>
              </a:rPr>
              <a:t>ICT教學</a:t>
            </a:r>
            <a:r>
              <a:rPr spc="-25" dirty="0">
                <a:latin typeface="標楷體" pitchFamily="65" charset="-120"/>
                <a:ea typeface="標楷體" pitchFamily="65" charset="-120"/>
              </a:rPr>
              <a:t>(</a:t>
            </a:r>
            <a:r>
              <a:rPr spc="-5" dirty="0">
                <a:latin typeface="標楷體" pitchFamily="65" charset="-120"/>
                <a:ea typeface="標楷體" pitchFamily="65" charset="-120"/>
              </a:rPr>
              <a:t>臺南市東○國小</a:t>
            </a:r>
            <a:r>
              <a:rPr spc="-20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39899" y="2112426"/>
            <a:ext cx="9688441" cy="4070345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63525" indent="-25146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64160" algn="l"/>
              </a:tabLst>
            </a:pPr>
            <a:r>
              <a:rPr sz="30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第⼀節課</a:t>
            </a:r>
            <a:endParaRPr sz="30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768985" algn="l"/>
              </a:tabLst>
            </a:pP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學先完成診斷測驗</a:t>
            </a:r>
            <a:r>
              <a:rPr sz="2650" spc="-210" dirty="0">
                <a:latin typeface="標楷體" pitchFamily="65" charset="-120"/>
                <a:ea typeface="標楷體" pitchFamily="65" charset="-120"/>
                <a:cs typeface="Noto Sans CJK JP Black"/>
              </a:rPr>
              <a:t>(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前測</a:t>
            </a:r>
            <a:r>
              <a:rPr sz="2650" spc="-210" dirty="0">
                <a:latin typeface="標楷體" pitchFamily="65" charset="-120"/>
                <a:ea typeface="標楷體" pitchFamily="65" charset="-120"/>
                <a:cs typeface="Noto Sans CJK JP Black"/>
              </a:rPr>
              <a:t>)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marR="5080" lvl="1" indent="-251460">
              <a:lnSpc>
                <a:spcPts val="2850"/>
              </a:lnSpc>
              <a:spcBef>
                <a:spcPts val="600"/>
              </a:spcBef>
              <a:buFont typeface="Arial"/>
              <a:buChar char="•"/>
              <a:tabLst>
                <a:tab pos="768985" algn="l"/>
              </a:tabLst>
            </a:pP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教師從旁協助學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操作並觀看學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65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診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斷報</a:t>
            </a:r>
            <a:r>
              <a:rPr sz="265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告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，了</a:t>
            </a:r>
            <a:r>
              <a:rPr sz="265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解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學習狀況後設計教學策略及調整課程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263525" indent="-251460">
              <a:lnSpc>
                <a:spcPct val="100000"/>
              </a:lnSpc>
              <a:spcBef>
                <a:spcPts val="715"/>
              </a:spcBef>
              <a:buFont typeface="Arial"/>
              <a:buChar char="•"/>
              <a:tabLst>
                <a:tab pos="264160" algn="l"/>
              </a:tabLst>
            </a:pPr>
            <a:r>
              <a:rPr sz="30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第二節課</a:t>
            </a:r>
            <a:endParaRPr sz="30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768985" algn="l"/>
              </a:tabLst>
            </a:pP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教師透過實物和</a:t>
            </a:r>
            <a:r>
              <a:rPr sz="2650" spc="-1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Black"/>
              </a:rPr>
              <a:t>影片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對照進行策略</a:t>
            </a:r>
            <a:r>
              <a:rPr sz="2650" dirty="0">
                <a:latin typeface="標楷體" pitchFamily="65" charset="-120"/>
                <a:ea typeface="標楷體" pitchFamily="65" charset="-120"/>
                <a:cs typeface="Noto Sans CJK JP Black"/>
              </a:rPr>
              <a:t>引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導討</a:t>
            </a:r>
            <a:r>
              <a:rPr sz="2650" dirty="0">
                <a:latin typeface="標楷體" pitchFamily="65" charset="-120"/>
                <a:ea typeface="標楷體" pitchFamily="65" charset="-120"/>
                <a:cs typeface="Noto Sans CJK JP Black"/>
              </a:rPr>
              <a:t>論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768985" algn="l"/>
              </a:tabLst>
            </a:pP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教師拋出遊戲，引導學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認識分數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768985" algn="l"/>
              </a:tabLst>
            </a:pP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學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共同進行</a:t>
            </a:r>
            <a:r>
              <a:rPr sz="2650" spc="-10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Black"/>
              </a:rPr>
              <a:t>概念節點練習題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討論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768985" algn="l"/>
              </a:tabLst>
            </a:pPr>
            <a:r>
              <a:rPr sz="2650" spc="-10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Black"/>
              </a:rPr>
              <a:t>教師設計練習題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，讓學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實作及討</a:t>
            </a:r>
            <a:r>
              <a:rPr sz="265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論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05456" y="6549649"/>
            <a:ext cx="309144" cy="228267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9"/>
              </a:spcBef>
            </a:pPr>
            <a:fld id="{81D60167-4931-47E6-BA6A-407CBD079E47}" type="slidenum">
              <a:rPr sz="1300" spc="-30" dirty="0">
                <a:solidFill>
                  <a:srgbClr val="632523"/>
                </a:solidFill>
                <a:latin typeface="標楷體" pitchFamily="65" charset="-120"/>
                <a:ea typeface="標楷體" pitchFamily="65" charset="-120"/>
                <a:cs typeface="Noto Sans CJK JP Black"/>
              </a:rPr>
              <a:pPr marL="38100">
                <a:lnSpc>
                  <a:spcPct val="100000"/>
                </a:lnSpc>
                <a:spcBef>
                  <a:spcPts val="219"/>
                </a:spcBef>
              </a:pPr>
              <a:t>29</a:t>
            </a:fld>
            <a:endParaRPr sz="130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9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0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1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_任意多边形 5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734536" y="1677440"/>
            <a:ext cx="4337233" cy="2102713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5824" y="397454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差異化教學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2769610" y="795534"/>
            <a:ext cx="6600172" cy="5135635"/>
            <a:chOff x="-1" y="0"/>
            <a:chExt cx="2335461" cy="1802808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20498" cy="20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" name="组 1"/>
          <p:cNvGrpSpPr/>
          <p:nvPr/>
        </p:nvGrpSpPr>
        <p:grpSpPr>
          <a:xfrm>
            <a:off x="5084257" y="1965052"/>
            <a:ext cx="1623568" cy="1509690"/>
            <a:chOff x="4431238" y="1508012"/>
            <a:chExt cx="2360904" cy="2195308"/>
          </a:xfrm>
        </p:grpSpPr>
        <p:sp>
          <p:nvSpPr>
            <p:cNvPr id="3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34292" y="1860569"/>
              <a:ext cx="858274" cy="1342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5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DFPShaoNvW5-GB" charset="-122"/>
                  <a:sym typeface="Arial"/>
                </a:rPr>
                <a:t>1</a:t>
              </a:r>
              <a:endParaRPr kumimoji="1"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grpSp>
        <p:nvGrpSpPr>
          <p:cNvPr id="4" name="组合 20"/>
          <p:cNvGrpSpPr/>
          <p:nvPr/>
        </p:nvGrpSpPr>
        <p:grpSpPr>
          <a:xfrm>
            <a:off x="4425826" y="4118752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" name="PA_组合 3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904734" y="5774235"/>
            <a:ext cx="2142906" cy="1128218"/>
            <a:chOff x="7394576" y="3627438"/>
            <a:chExt cx="1077913" cy="566738"/>
          </a:xfrm>
          <a:solidFill>
            <a:schemeClr val="tx1"/>
          </a:solidFill>
        </p:grpSpPr>
        <p:sp>
          <p:nvSpPr>
            <p:cNvPr id="25" name="Freeform 100"/>
            <p:cNvSpPr>
              <a:spLocks/>
            </p:cNvSpPr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830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447358"/>
            <a:ext cx="12192000" cy="693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標楷體" pitchFamily="65" charset="-120"/>
                <a:ea typeface="標楷體" pitchFamily="65" charset="-120"/>
              </a:rPr>
              <a:t>ICT教學</a:t>
            </a:r>
            <a:r>
              <a:rPr spc="-25" dirty="0">
                <a:latin typeface="標楷體" pitchFamily="65" charset="-120"/>
                <a:ea typeface="標楷體" pitchFamily="65" charset="-120"/>
              </a:rPr>
              <a:t>(</a:t>
            </a:r>
            <a:r>
              <a:rPr spc="-5" dirty="0">
                <a:latin typeface="標楷體" pitchFamily="65" charset="-120"/>
                <a:ea typeface="標楷體" pitchFamily="65" charset="-120"/>
              </a:rPr>
              <a:t>臺南市東○國小</a:t>
            </a:r>
            <a:r>
              <a:rPr spc="-20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39900" y="2101699"/>
            <a:ext cx="8540191" cy="3695884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63525" indent="-25146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64160" algn="l"/>
              </a:tabLst>
            </a:pPr>
            <a:r>
              <a:rPr sz="30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第三節課</a:t>
            </a:r>
            <a:endParaRPr sz="30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768985" algn="l"/>
              </a:tabLst>
            </a:pP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教師複習分數概念。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768985" algn="l"/>
              </a:tabLst>
            </a:pP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教師設計遊戲，讓學⽣學會分數表</a:t>
            </a:r>
            <a:r>
              <a:rPr sz="2650" dirty="0">
                <a:latin typeface="標楷體" pitchFamily="65" charset="-120"/>
                <a:ea typeface="標楷體" pitchFamily="65" charset="-120"/>
                <a:cs typeface="Noto Sans CJK JP Black"/>
              </a:rPr>
              <a:t>現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的方</a:t>
            </a:r>
            <a:r>
              <a:rPr sz="2650" dirty="0">
                <a:latin typeface="標楷體" pitchFamily="65" charset="-120"/>
                <a:ea typeface="標楷體" pitchFamily="65" charset="-120"/>
                <a:cs typeface="Noto Sans CJK JP Black"/>
              </a:rPr>
              <a:t>式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768985" algn="l"/>
              </a:tabLst>
            </a:pP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學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650" spc="-10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Black"/>
              </a:rPr>
              <a:t>共同觀看節點影片並且討論練</a:t>
            </a:r>
            <a:r>
              <a:rPr sz="2650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Black"/>
              </a:rPr>
              <a:t>習</a:t>
            </a:r>
            <a:r>
              <a:rPr sz="2650" spc="-10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Black"/>
              </a:rPr>
              <a:t>題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263525" indent="-251460">
              <a:lnSpc>
                <a:spcPct val="100000"/>
              </a:lnSpc>
              <a:spcBef>
                <a:spcPts val="750"/>
              </a:spcBef>
              <a:buFont typeface="Arial"/>
              <a:buChar char="•"/>
              <a:tabLst>
                <a:tab pos="264160" algn="l"/>
              </a:tabLst>
            </a:pPr>
            <a:r>
              <a:rPr sz="30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第四節課</a:t>
            </a:r>
            <a:endParaRPr sz="30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768985" algn="l"/>
              </a:tabLst>
            </a:pP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教師透過實物和</a:t>
            </a:r>
            <a:r>
              <a:rPr sz="2650" spc="-1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Black"/>
              </a:rPr>
              <a:t>節點影片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對照進行</a:t>
            </a:r>
            <a:r>
              <a:rPr sz="2650" dirty="0">
                <a:latin typeface="標楷體" pitchFamily="65" charset="-120"/>
                <a:ea typeface="標楷體" pitchFamily="65" charset="-120"/>
                <a:cs typeface="Noto Sans CJK JP Black"/>
              </a:rPr>
              <a:t>引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導討</a:t>
            </a:r>
            <a:r>
              <a:rPr sz="2650" dirty="0">
                <a:latin typeface="標楷體" pitchFamily="65" charset="-120"/>
                <a:ea typeface="標楷體" pitchFamily="65" charset="-120"/>
                <a:cs typeface="Noto Sans CJK JP Black"/>
              </a:rPr>
              <a:t>論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768985" algn="l"/>
              </a:tabLst>
            </a:pP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教師設計遊戲，學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討論搶答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lnSpc>
                <a:spcPct val="100000"/>
              </a:lnSpc>
              <a:spcBef>
                <a:spcPts val="225"/>
              </a:spcBef>
              <a:buFont typeface="Arial"/>
              <a:buChar char="•"/>
              <a:tabLst>
                <a:tab pos="768985" algn="l"/>
              </a:tabLst>
            </a:pP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學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650" spc="-10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Black"/>
              </a:rPr>
              <a:t>共同討論節點影片的練習題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05456" y="6549649"/>
            <a:ext cx="309144" cy="228267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9"/>
              </a:spcBef>
            </a:pPr>
            <a:fld id="{81D60167-4931-47E6-BA6A-407CBD079E47}" type="slidenum">
              <a:rPr sz="1300" spc="-30" dirty="0">
                <a:solidFill>
                  <a:srgbClr val="632523"/>
                </a:solidFill>
                <a:latin typeface="標楷體" pitchFamily="65" charset="-120"/>
                <a:ea typeface="標楷體" pitchFamily="65" charset="-120"/>
                <a:cs typeface="Noto Sans CJK JP Black"/>
              </a:rPr>
              <a:pPr marL="38100">
                <a:lnSpc>
                  <a:spcPct val="100000"/>
                </a:lnSpc>
                <a:spcBef>
                  <a:spcPts val="219"/>
                </a:spcBef>
              </a:pPr>
              <a:t>30</a:t>
            </a:fld>
            <a:endParaRPr sz="130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9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0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1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239899" y="1804145"/>
            <a:ext cx="9688441" cy="4009559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263525" indent="-251460" algn="just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264160" algn="l"/>
              </a:tabLst>
            </a:pPr>
            <a:r>
              <a:rPr sz="30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第五節課</a:t>
            </a:r>
            <a:endParaRPr sz="30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 algn="just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768985" algn="l"/>
              </a:tabLst>
            </a:pP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教師設計遊戲，讓學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發現分數如</a:t>
            </a:r>
            <a:r>
              <a:rPr sz="2650" dirty="0" err="1">
                <a:latin typeface="標楷體" pitchFamily="65" charset="-120"/>
                <a:ea typeface="標楷體" pitchFamily="65" charset="-120"/>
                <a:cs typeface="Noto Sans CJK JP Black"/>
              </a:rPr>
              <a:t>何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加減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 algn="just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768985" algn="l"/>
              </a:tabLst>
            </a:pP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學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650" spc="-10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Black"/>
              </a:rPr>
              <a:t>共同觀看節點影片並且討論練</a:t>
            </a:r>
            <a:r>
              <a:rPr sz="2650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Black"/>
              </a:rPr>
              <a:t>習</a:t>
            </a:r>
            <a:r>
              <a:rPr sz="2650" spc="-10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Black"/>
              </a:rPr>
              <a:t>題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marR="5080" lvl="1" indent="-251460" algn="just">
              <a:lnSpc>
                <a:spcPts val="2860"/>
              </a:lnSpc>
              <a:spcBef>
                <a:spcPts val="590"/>
              </a:spcBef>
              <a:buFont typeface="Arial"/>
              <a:buChar char="•"/>
              <a:tabLst>
                <a:tab pos="768985" algn="l"/>
              </a:tabLst>
            </a:pP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學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進行習作解答，經教師批改後</a:t>
            </a:r>
            <a:r>
              <a:rPr sz="2650" dirty="0" err="1">
                <a:latin typeface="標楷體" pitchFamily="65" charset="-120"/>
                <a:ea typeface="標楷體" pitchFamily="65" charset="-120"/>
                <a:cs typeface="Noto Sans CJK JP Black"/>
              </a:rPr>
              <a:t>，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若有</a:t>
            </a:r>
            <a:r>
              <a:rPr sz="2650" dirty="0" err="1">
                <a:latin typeface="標楷體" pitchFamily="65" charset="-120"/>
                <a:ea typeface="標楷體" pitchFamily="65" charset="-120"/>
                <a:cs typeface="Noto Sans CJK JP Black"/>
              </a:rPr>
              <a:t>錯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誤則</a:t>
            </a:r>
            <a:r>
              <a:rPr sz="265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討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論修正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263525" indent="-251460" algn="just">
              <a:lnSpc>
                <a:spcPct val="100000"/>
              </a:lnSpc>
              <a:spcBef>
                <a:spcPts val="705"/>
              </a:spcBef>
              <a:buFont typeface="Arial"/>
              <a:buChar char="•"/>
              <a:tabLst>
                <a:tab pos="264160" algn="l"/>
              </a:tabLst>
            </a:pPr>
            <a:r>
              <a:rPr sz="30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第六節課</a:t>
            </a:r>
            <a:endParaRPr sz="30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 algn="just">
              <a:lnSpc>
                <a:spcPct val="100000"/>
              </a:lnSpc>
              <a:spcBef>
                <a:spcPts val="245"/>
              </a:spcBef>
              <a:buFont typeface="Arial"/>
              <a:buChar char="•"/>
              <a:tabLst>
                <a:tab pos="768985" algn="l"/>
              </a:tabLst>
            </a:pP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學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完成診斷測驗</a:t>
            </a:r>
            <a:r>
              <a:rPr sz="2650" spc="-210" dirty="0">
                <a:latin typeface="標楷體" pitchFamily="65" charset="-120"/>
                <a:ea typeface="標楷體" pitchFamily="65" charset="-120"/>
                <a:cs typeface="Noto Sans CJK JP Black"/>
              </a:rPr>
              <a:t>(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後測</a:t>
            </a:r>
            <a:r>
              <a:rPr sz="2650" spc="-210" dirty="0">
                <a:latin typeface="標楷體" pitchFamily="65" charset="-120"/>
                <a:ea typeface="標楷體" pitchFamily="65" charset="-120"/>
                <a:cs typeface="Noto Sans CJK JP Black"/>
              </a:rPr>
              <a:t>)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marR="5080" lvl="1" indent="-251460" algn="just">
              <a:lnSpc>
                <a:spcPct val="89800"/>
              </a:lnSpc>
              <a:spcBef>
                <a:spcPts val="555"/>
              </a:spcBef>
              <a:buFont typeface="Arial"/>
              <a:buChar char="•"/>
              <a:tabLst>
                <a:tab pos="768985" algn="l"/>
              </a:tabLst>
            </a:pP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教師從旁協助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學生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操作，並觀看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學生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的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個人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學習</a:t>
            </a:r>
            <a:r>
              <a:rPr sz="265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診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斷報告，了解掌握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學生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個別的學習狀</a:t>
            </a:r>
            <a:r>
              <a:rPr sz="265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況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，進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而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調整</a:t>
            </a:r>
            <a:r>
              <a:rPr sz="265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教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學策略和課程設計為下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一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次的學習或</a:t>
            </a:r>
            <a:r>
              <a:rPr sz="265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是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補救</a:t>
            </a:r>
            <a:r>
              <a:rPr sz="265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做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規劃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405456" y="6549649"/>
            <a:ext cx="309144" cy="228267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9"/>
              </a:spcBef>
            </a:pPr>
            <a:fld id="{81D60167-4931-47E6-BA6A-407CBD079E47}" type="slidenum">
              <a:rPr sz="1300" spc="-30" dirty="0">
                <a:solidFill>
                  <a:srgbClr val="632523"/>
                </a:solidFill>
                <a:latin typeface="標楷體" pitchFamily="65" charset="-120"/>
                <a:ea typeface="標楷體" pitchFamily="65" charset="-120"/>
                <a:cs typeface="Noto Sans CJK JP Black"/>
              </a:rPr>
              <a:pPr marL="38100">
                <a:lnSpc>
                  <a:spcPct val="100000"/>
                </a:lnSpc>
                <a:spcBef>
                  <a:spcPts val="219"/>
                </a:spcBef>
              </a:pPr>
              <a:t>31</a:t>
            </a:fld>
            <a:endParaRPr sz="130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0" y="447358"/>
            <a:ext cx="12192000" cy="693737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-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ICT</a:t>
            </a:r>
            <a:r>
              <a:rPr kumimoji="0" lang="zh-TW" altLang="en-US" sz="4400" b="0" i="0" u="none" strike="noStrike" kern="1200" cap="none" spc="-5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教學</a:t>
            </a:r>
            <a:r>
              <a:rPr kumimoji="0" lang="en-US" altLang="zh-TW" sz="4400" b="0" i="0" u="none" strike="noStrike" kern="1200" cap="none" spc="-2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0" lang="zh-TW" altLang="en-US" sz="4400" b="0" i="0" u="none" strike="noStrike" kern="1200" cap="none" spc="-5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臺南市東○國小</a:t>
            </a:r>
            <a:r>
              <a:rPr kumimoji="0" lang="en-US" altLang="zh-TW" sz="4400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0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2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97548" y="1818665"/>
            <a:ext cx="4272992" cy="4406164"/>
            <a:chOff x="699516" y="2005583"/>
            <a:chExt cx="3747770" cy="4859020"/>
          </a:xfrm>
        </p:grpSpPr>
        <p:sp>
          <p:nvSpPr>
            <p:cNvPr id="3" name="object 3"/>
            <p:cNvSpPr/>
            <p:nvPr/>
          </p:nvSpPr>
          <p:spPr>
            <a:xfrm>
              <a:off x="707136" y="2013203"/>
              <a:ext cx="3732529" cy="4843780"/>
            </a:xfrm>
            <a:custGeom>
              <a:avLst/>
              <a:gdLst/>
              <a:ahLst/>
              <a:cxnLst/>
              <a:rect l="l" t="t" r="r" b="b"/>
              <a:pathLst>
                <a:path w="3732529" h="4843780">
                  <a:moveTo>
                    <a:pt x="3358896" y="0"/>
                  </a:moveTo>
                  <a:lnTo>
                    <a:pt x="371855" y="0"/>
                  </a:lnTo>
                  <a:lnTo>
                    <a:pt x="325138" y="2916"/>
                  </a:lnTo>
                  <a:lnTo>
                    <a:pt x="280173" y="11431"/>
                  </a:lnTo>
                  <a:lnTo>
                    <a:pt x="237305" y="25190"/>
                  </a:lnTo>
                  <a:lnTo>
                    <a:pt x="196881" y="43840"/>
                  </a:lnTo>
                  <a:lnTo>
                    <a:pt x="159245" y="67026"/>
                  </a:lnTo>
                  <a:lnTo>
                    <a:pt x="124743" y="94395"/>
                  </a:lnTo>
                  <a:lnTo>
                    <a:pt x="93720" y="125592"/>
                  </a:lnTo>
                  <a:lnTo>
                    <a:pt x="66523" y="160266"/>
                  </a:lnTo>
                  <a:lnTo>
                    <a:pt x="43496" y="198061"/>
                  </a:lnTo>
                  <a:lnTo>
                    <a:pt x="24984" y="238623"/>
                  </a:lnTo>
                  <a:lnTo>
                    <a:pt x="11334" y="281600"/>
                  </a:lnTo>
                  <a:lnTo>
                    <a:pt x="2891" y="326636"/>
                  </a:lnTo>
                  <a:lnTo>
                    <a:pt x="0" y="373379"/>
                  </a:lnTo>
                  <a:lnTo>
                    <a:pt x="0" y="4469892"/>
                  </a:lnTo>
                  <a:lnTo>
                    <a:pt x="2891" y="4516635"/>
                  </a:lnTo>
                  <a:lnTo>
                    <a:pt x="11334" y="4561671"/>
                  </a:lnTo>
                  <a:lnTo>
                    <a:pt x="24984" y="4604648"/>
                  </a:lnTo>
                  <a:lnTo>
                    <a:pt x="43496" y="4645210"/>
                  </a:lnTo>
                  <a:lnTo>
                    <a:pt x="66523" y="4683005"/>
                  </a:lnTo>
                  <a:lnTo>
                    <a:pt x="93720" y="4717679"/>
                  </a:lnTo>
                  <a:lnTo>
                    <a:pt x="124743" y="4748876"/>
                  </a:lnTo>
                  <a:lnTo>
                    <a:pt x="159245" y="4776245"/>
                  </a:lnTo>
                  <a:lnTo>
                    <a:pt x="196881" y="4799431"/>
                  </a:lnTo>
                  <a:lnTo>
                    <a:pt x="237305" y="4818081"/>
                  </a:lnTo>
                  <a:lnTo>
                    <a:pt x="280173" y="4831840"/>
                  </a:lnTo>
                  <a:lnTo>
                    <a:pt x="325138" y="4840355"/>
                  </a:lnTo>
                  <a:lnTo>
                    <a:pt x="371855" y="4843271"/>
                  </a:lnTo>
                  <a:lnTo>
                    <a:pt x="3358896" y="4843271"/>
                  </a:lnTo>
                  <a:lnTo>
                    <a:pt x="3405938" y="4840355"/>
                  </a:lnTo>
                  <a:lnTo>
                    <a:pt x="3451179" y="4831840"/>
                  </a:lnTo>
                  <a:lnTo>
                    <a:pt x="3494276" y="4818081"/>
                  </a:lnTo>
                  <a:lnTo>
                    <a:pt x="3534889" y="4799431"/>
                  </a:lnTo>
                  <a:lnTo>
                    <a:pt x="3572675" y="4776245"/>
                  </a:lnTo>
                  <a:lnTo>
                    <a:pt x="3607294" y="4748876"/>
                  </a:lnTo>
                  <a:lnTo>
                    <a:pt x="3638405" y="4717679"/>
                  </a:lnTo>
                  <a:lnTo>
                    <a:pt x="3665666" y="4683005"/>
                  </a:lnTo>
                  <a:lnTo>
                    <a:pt x="3688735" y="4645210"/>
                  </a:lnTo>
                  <a:lnTo>
                    <a:pt x="3707272" y="4604648"/>
                  </a:lnTo>
                  <a:lnTo>
                    <a:pt x="3720935" y="4561671"/>
                  </a:lnTo>
                  <a:lnTo>
                    <a:pt x="3729384" y="4516635"/>
                  </a:lnTo>
                  <a:lnTo>
                    <a:pt x="3732276" y="4469892"/>
                  </a:lnTo>
                  <a:lnTo>
                    <a:pt x="3732276" y="373379"/>
                  </a:lnTo>
                  <a:lnTo>
                    <a:pt x="3729384" y="326636"/>
                  </a:lnTo>
                  <a:lnTo>
                    <a:pt x="3720935" y="281600"/>
                  </a:lnTo>
                  <a:lnTo>
                    <a:pt x="3707272" y="238623"/>
                  </a:lnTo>
                  <a:lnTo>
                    <a:pt x="3688735" y="198061"/>
                  </a:lnTo>
                  <a:lnTo>
                    <a:pt x="3665666" y="160266"/>
                  </a:lnTo>
                  <a:lnTo>
                    <a:pt x="3638405" y="125592"/>
                  </a:lnTo>
                  <a:lnTo>
                    <a:pt x="3607294" y="94395"/>
                  </a:lnTo>
                  <a:lnTo>
                    <a:pt x="3572675" y="67026"/>
                  </a:lnTo>
                  <a:lnTo>
                    <a:pt x="3534889" y="43840"/>
                  </a:lnTo>
                  <a:lnTo>
                    <a:pt x="3494276" y="25190"/>
                  </a:lnTo>
                  <a:lnTo>
                    <a:pt x="3451179" y="11431"/>
                  </a:lnTo>
                  <a:lnTo>
                    <a:pt x="3405938" y="2916"/>
                  </a:lnTo>
                  <a:lnTo>
                    <a:pt x="3358896" y="0"/>
                  </a:lnTo>
                  <a:close/>
                </a:path>
              </a:pathLst>
            </a:custGeom>
            <a:solidFill>
              <a:srgbClr val="C3D69B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99516" y="2005583"/>
              <a:ext cx="3747770" cy="4859020"/>
            </a:xfrm>
            <a:custGeom>
              <a:avLst/>
              <a:gdLst/>
              <a:ahLst/>
              <a:cxnLst/>
              <a:rect l="l" t="t" r="r" b="b"/>
              <a:pathLst>
                <a:path w="3747770" h="4859020">
                  <a:moveTo>
                    <a:pt x="3366516" y="0"/>
                  </a:moveTo>
                  <a:lnTo>
                    <a:pt x="379475" y="0"/>
                  </a:lnTo>
                  <a:lnTo>
                    <a:pt x="323088" y="4572"/>
                  </a:lnTo>
                  <a:lnTo>
                    <a:pt x="303275" y="7620"/>
                  </a:lnTo>
                  <a:lnTo>
                    <a:pt x="284988" y="12191"/>
                  </a:lnTo>
                  <a:lnTo>
                    <a:pt x="266700" y="18287"/>
                  </a:lnTo>
                  <a:lnTo>
                    <a:pt x="249936" y="24384"/>
                  </a:lnTo>
                  <a:lnTo>
                    <a:pt x="231647" y="30479"/>
                  </a:lnTo>
                  <a:lnTo>
                    <a:pt x="182880" y="54863"/>
                  </a:lnTo>
                  <a:lnTo>
                    <a:pt x="138684" y="86867"/>
                  </a:lnTo>
                  <a:lnTo>
                    <a:pt x="86868" y="138684"/>
                  </a:lnTo>
                  <a:lnTo>
                    <a:pt x="76200" y="153924"/>
                  </a:lnTo>
                  <a:lnTo>
                    <a:pt x="65532" y="167639"/>
                  </a:lnTo>
                  <a:lnTo>
                    <a:pt x="22860" y="249936"/>
                  </a:lnTo>
                  <a:lnTo>
                    <a:pt x="7620" y="304800"/>
                  </a:lnTo>
                  <a:lnTo>
                    <a:pt x="0" y="361188"/>
                  </a:lnTo>
                  <a:lnTo>
                    <a:pt x="0" y="4497324"/>
                  </a:lnTo>
                  <a:lnTo>
                    <a:pt x="7620" y="4553712"/>
                  </a:lnTo>
                  <a:lnTo>
                    <a:pt x="22860" y="4608576"/>
                  </a:lnTo>
                  <a:lnTo>
                    <a:pt x="45720" y="4658868"/>
                  </a:lnTo>
                  <a:lnTo>
                    <a:pt x="76200" y="4704588"/>
                  </a:lnTo>
                  <a:lnTo>
                    <a:pt x="86868" y="4719828"/>
                  </a:lnTo>
                  <a:lnTo>
                    <a:pt x="138684" y="4771644"/>
                  </a:lnTo>
                  <a:lnTo>
                    <a:pt x="182880" y="4803648"/>
                  </a:lnTo>
                  <a:lnTo>
                    <a:pt x="231647" y="4828032"/>
                  </a:lnTo>
                  <a:lnTo>
                    <a:pt x="303275" y="4850892"/>
                  </a:lnTo>
                  <a:lnTo>
                    <a:pt x="379475" y="4858512"/>
                  </a:lnTo>
                  <a:lnTo>
                    <a:pt x="3366516" y="4858512"/>
                  </a:lnTo>
                  <a:lnTo>
                    <a:pt x="3424428" y="4853940"/>
                  </a:lnTo>
                  <a:lnTo>
                    <a:pt x="3444240" y="4850892"/>
                  </a:lnTo>
                  <a:lnTo>
                    <a:pt x="3468624" y="4844796"/>
                  </a:lnTo>
                  <a:lnTo>
                    <a:pt x="381000" y="4844796"/>
                  </a:lnTo>
                  <a:lnTo>
                    <a:pt x="324612" y="4840224"/>
                  </a:lnTo>
                  <a:lnTo>
                    <a:pt x="306324" y="4837176"/>
                  </a:lnTo>
                  <a:lnTo>
                    <a:pt x="288036" y="4832604"/>
                  </a:lnTo>
                  <a:lnTo>
                    <a:pt x="289559" y="4832604"/>
                  </a:lnTo>
                  <a:lnTo>
                    <a:pt x="271272" y="4828032"/>
                  </a:lnTo>
                  <a:lnTo>
                    <a:pt x="237744" y="4815840"/>
                  </a:lnTo>
                  <a:lnTo>
                    <a:pt x="220980" y="4808220"/>
                  </a:lnTo>
                  <a:lnTo>
                    <a:pt x="208280" y="4800600"/>
                  </a:lnTo>
                  <a:lnTo>
                    <a:pt x="205740" y="4800600"/>
                  </a:lnTo>
                  <a:lnTo>
                    <a:pt x="190500" y="4791456"/>
                  </a:lnTo>
                  <a:lnTo>
                    <a:pt x="177437" y="4782312"/>
                  </a:lnTo>
                  <a:lnTo>
                    <a:pt x="175259" y="4782312"/>
                  </a:lnTo>
                  <a:lnTo>
                    <a:pt x="161544" y="4771644"/>
                  </a:lnTo>
                  <a:lnTo>
                    <a:pt x="146303" y="4760976"/>
                  </a:lnTo>
                  <a:lnTo>
                    <a:pt x="147828" y="4760976"/>
                  </a:lnTo>
                  <a:lnTo>
                    <a:pt x="120396" y="4736592"/>
                  </a:lnTo>
                  <a:lnTo>
                    <a:pt x="121920" y="4736592"/>
                  </a:lnTo>
                  <a:lnTo>
                    <a:pt x="108204" y="4724400"/>
                  </a:lnTo>
                  <a:lnTo>
                    <a:pt x="109728" y="4724400"/>
                  </a:lnTo>
                  <a:lnTo>
                    <a:pt x="97536" y="4710683"/>
                  </a:lnTo>
                  <a:lnTo>
                    <a:pt x="86868" y="4696968"/>
                  </a:lnTo>
                  <a:lnTo>
                    <a:pt x="77266" y="4683252"/>
                  </a:lnTo>
                  <a:lnTo>
                    <a:pt x="76200" y="4683252"/>
                  </a:lnTo>
                  <a:lnTo>
                    <a:pt x="57912" y="4652772"/>
                  </a:lnTo>
                  <a:lnTo>
                    <a:pt x="50292" y="4636008"/>
                  </a:lnTo>
                  <a:lnTo>
                    <a:pt x="42671" y="4620768"/>
                  </a:lnTo>
                  <a:lnTo>
                    <a:pt x="30479" y="4587240"/>
                  </a:lnTo>
                  <a:lnTo>
                    <a:pt x="21717" y="4552188"/>
                  </a:lnTo>
                  <a:lnTo>
                    <a:pt x="21335" y="4552188"/>
                  </a:lnTo>
                  <a:lnTo>
                    <a:pt x="15240" y="4515612"/>
                  </a:lnTo>
                  <a:lnTo>
                    <a:pt x="13833" y="4497324"/>
                  </a:lnTo>
                  <a:lnTo>
                    <a:pt x="13833" y="361188"/>
                  </a:lnTo>
                  <a:lnTo>
                    <a:pt x="15240" y="342900"/>
                  </a:lnTo>
                  <a:lnTo>
                    <a:pt x="21335" y="306324"/>
                  </a:lnTo>
                  <a:lnTo>
                    <a:pt x="21717" y="306324"/>
                  </a:lnTo>
                  <a:lnTo>
                    <a:pt x="30479" y="271272"/>
                  </a:lnTo>
                  <a:lnTo>
                    <a:pt x="30987" y="271272"/>
                  </a:lnTo>
                  <a:lnTo>
                    <a:pt x="36576" y="254508"/>
                  </a:lnTo>
                  <a:lnTo>
                    <a:pt x="42671" y="237743"/>
                  </a:lnTo>
                  <a:lnTo>
                    <a:pt x="50292" y="222503"/>
                  </a:lnTo>
                  <a:lnTo>
                    <a:pt x="57912" y="205739"/>
                  </a:lnTo>
                  <a:lnTo>
                    <a:pt x="76200" y="175260"/>
                  </a:lnTo>
                  <a:lnTo>
                    <a:pt x="77266" y="175260"/>
                  </a:lnTo>
                  <a:lnTo>
                    <a:pt x="86868" y="161543"/>
                  </a:lnTo>
                  <a:lnTo>
                    <a:pt x="97536" y="147827"/>
                  </a:lnTo>
                  <a:lnTo>
                    <a:pt x="109728" y="134112"/>
                  </a:lnTo>
                  <a:lnTo>
                    <a:pt x="108204" y="134112"/>
                  </a:lnTo>
                  <a:lnTo>
                    <a:pt x="121920" y="121920"/>
                  </a:lnTo>
                  <a:lnTo>
                    <a:pt x="120396" y="121920"/>
                  </a:lnTo>
                  <a:lnTo>
                    <a:pt x="147828" y="97536"/>
                  </a:lnTo>
                  <a:lnTo>
                    <a:pt x="148209" y="97536"/>
                  </a:lnTo>
                  <a:lnTo>
                    <a:pt x="161544" y="86867"/>
                  </a:lnTo>
                  <a:lnTo>
                    <a:pt x="175259" y="76200"/>
                  </a:lnTo>
                  <a:lnTo>
                    <a:pt x="177437" y="76200"/>
                  </a:lnTo>
                  <a:lnTo>
                    <a:pt x="190500" y="67055"/>
                  </a:lnTo>
                  <a:lnTo>
                    <a:pt x="205740" y="57912"/>
                  </a:lnTo>
                  <a:lnTo>
                    <a:pt x="208280" y="57912"/>
                  </a:lnTo>
                  <a:lnTo>
                    <a:pt x="220980" y="50291"/>
                  </a:lnTo>
                  <a:lnTo>
                    <a:pt x="237744" y="42672"/>
                  </a:lnTo>
                  <a:lnTo>
                    <a:pt x="271272" y="30479"/>
                  </a:lnTo>
                  <a:lnTo>
                    <a:pt x="289559" y="25908"/>
                  </a:lnTo>
                  <a:lnTo>
                    <a:pt x="288036" y="25908"/>
                  </a:lnTo>
                  <a:lnTo>
                    <a:pt x="306324" y="21336"/>
                  </a:lnTo>
                  <a:lnTo>
                    <a:pt x="324612" y="18287"/>
                  </a:lnTo>
                  <a:lnTo>
                    <a:pt x="361188" y="15239"/>
                  </a:lnTo>
                  <a:lnTo>
                    <a:pt x="3471672" y="15239"/>
                  </a:lnTo>
                  <a:lnTo>
                    <a:pt x="3462528" y="12191"/>
                  </a:lnTo>
                  <a:lnTo>
                    <a:pt x="3444240" y="7620"/>
                  </a:lnTo>
                  <a:lnTo>
                    <a:pt x="3424428" y="4572"/>
                  </a:lnTo>
                  <a:lnTo>
                    <a:pt x="3366516" y="0"/>
                  </a:lnTo>
                  <a:close/>
                </a:path>
                <a:path w="3747770" h="4859020">
                  <a:moveTo>
                    <a:pt x="3541776" y="4799076"/>
                  </a:moveTo>
                  <a:lnTo>
                    <a:pt x="3525012" y="4808220"/>
                  </a:lnTo>
                  <a:lnTo>
                    <a:pt x="3526536" y="4808220"/>
                  </a:lnTo>
                  <a:lnTo>
                    <a:pt x="3509772" y="4815840"/>
                  </a:lnTo>
                  <a:lnTo>
                    <a:pt x="3476244" y="4828032"/>
                  </a:lnTo>
                  <a:lnTo>
                    <a:pt x="3457956" y="4832604"/>
                  </a:lnTo>
                  <a:lnTo>
                    <a:pt x="3441192" y="4837176"/>
                  </a:lnTo>
                  <a:lnTo>
                    <a:pt x="3422904" y="4840224"/>
                  </a:lnTo>
                  <a:lnTo>
                    <a:pt x="3366516" y="4844796"/>
                  </a:lnTo>
                  <a:lnTo>
                    <a:pt x="3468624" y="4844796"/>
                  </a:lnTo>
                  <a:lnTo>
                    <a:pt x="3480816" y="4841748"/>
                  </a:lnTo>
                  <a:lnTo>
                    <a:pt x="3497580" y="4835652"/>
                  </a:lnTo>
                  <a:lnTo>
                    <a:pt x="3514344" y="4828032"/>
                  </a:lnTo>
                  <a:lnTo>
                    <a:pt x="3532632" y="4820412"/>
                  </a:lnTo>
                  <a:lnTo>
                    <a:pt x="3547872" y="4812792"/>
                  </a:lnTo>
                  <a:lnTo>
                    <a:pt x="3564636" y="4803648"/>
                  </a:lnTo>
                  <a:lnTo>
                    <a:pt x="3568990" y="4800600"/>
                  </a:lnTo>
                  <a:lnTo>
                    <a:pt x="3541776" y="4800600"/>
                  </a:lnTo>
                  <a:lnTo>
                    <a:pt x="3541776" y="4799076"/>
                  </a:lnTo>
                  <a:close/>
                </a:path>
                <a:path w="3747770" h="4859020">
                  <a:moveTo>
                    <a:pt x="205740" y="4799076"/>
                  </a:moveTo>
                  <a:lnTo>
                    <a:pt x="205740" y="4800600"/>
                  </a:lnTo>
                  <a:lnTo>
                    <a:pt x="208280" y="4800600"/>
                  </a:lnTo>
                  <a:lnTo>
                    <a:pt x="205740" y="4799076"/>
                  </a:lnTo>
                  <a:close/>
                </a:path>
                <a:path w="3747770" h="4859020">
                  <a:moveTo>
                    <a:pt x="3572256" y="4780788"/>
                  </a:moveTo>
                  <a:lnTo>
                    <a:pt x="3557016" y="4791456"/>
                  </a:lnTo>
                  <a:lnTo>
                    <a:pt x="3541776" y="4800600"/>
                  </a:lnTo>
                  <a:lnTo>
                    <a:pt x="3568990" y="4800600"/>
                  </a:lnTo>
                  <a:lnTo>
                    <a:pt x="3595116" y="4782312"/>
                  </a:lnTo>
                  <a:lnTo>
                    <a:pt x="3572256" y="4782312"/>
                  </a:lnTo>
                  <a:lnTo>
                    <a:pt x="3572256" y="4780788"/>
                  </a:lnTo>
                  <a:close/>
                </a:path>
                <a:path w="3747770" h="4859020">
                  <a:moveTo>
                    <a:pt x="175259" y="4780788"/>
                  </a:moveTo>
                  <a:lnTo>
                    <a:pt x="175259" y="4782312"/>
                  </a:lnTo>
                  <a:lnTo>
                    <a:pt x="177437" y="4782312"/>
                  </a:lnTo>
                  <a:lnTo>
                    <a:pt x="175259" y="4780788"/>
                  </a:lnTo>
                  <a:close/>
                </a:path>
                <a:path w="3747770" h="4859020">
                  <a:moveTo>
                    <a:pt x="3671316" y="4681728"/>
                  </a:moveTo>
                  <a:lnTo>
                    <a:pt x="3637788" y="4724400"/>
                  </a:lnTo>
                  <a:lnTo>
                    <a:pt x="3599688" y="4760976"/>
                  </a:lnTo>
                  <a:lnTo>
                    <a:pt x="3572256" y="4782312"/>
                  </a:lnTo>
                  <a:lnTo>
                    <a:pt x="3595116" y="4782312"/>
                  </a:lnTo>
                  <a:lnTo>
                    <a:pt x="3608832" y="4771644"/>
                  </a:lnTo>
                  <a:lnTo>
                    <a:pt x="3636264" y="4747260"/>
                  </a:lnTo>
                  <a:lnTo>
                    <a:pt x="3660648" y="4719828"/>
                  </a:lnTo>
                  <a:lnTo>
                    <a:pt x="3671316" y="4704588"/>
                  </a:lnTo>
                  <a:lnTo>
                    <a:pt x="3681984" y="4690872"/>
                  </a:lnTo>
                  <a:lnTo>
                    <a:pt x="3687318" y="4683252"/>
                  </a:lnTo>
                  <a:lnTo>
                    <a:pt x="3671316" y="4683252"/>
                  </a:lnTo>
                  <a:lnTo>
                    <a:pt x="3671316" y="4681728"/>
                  </a:lnTo>
                  <a:close/>
                </a:path>
                <a:path w="3747770" h="4859020">
                  <a:moveTo>
                    <a:pt x="76200" y="4681728"/>
                  </a:moveTo>
                  <a:lnTo>
                    <a:pt x="76200" y="4683252"/>
                  </a:lnTo>
                  <a:lnTo>
                    <a:pt x="77266" y="4683252"/>
                  </a:lnTo>
                  <a:lnTo>
                    <a:pt x="76200" y="4681728"/>
                  </a:lnTo>
                  <a:close/>
                </a:path>
                <a:path w="3747770" h="4859020">
                  <a:moveTo>
                    <a:pt x="3726180" y="4550664"/>
                  </a:moveTo>
                  <a:lnTo>
                    <a:pt x="3717036" y="4587240"/>
                  </a:lnTo>
                  <a:lnTo>
                    <a:pt x="3704844" y="4620768"/>
                  </a:lnTo>
                  <a:lnTo>
                    <a:pt x="3697224" y="4636008"/>
                  </a:lnTo>
                  <a:lnTo>
                    <a:pt x="3689604" y="4652772"/>
                  </a:lnTo>
                  <a:lnTo>
                    <a:pt x="3671316" y="4683252"/>
                  </a:lnTo>
                  <a:lnTo>
                    <a:pt x="3687318" y="4683252"/>
                  </a:lnTo>
                  <a:lnTo>
                    <a:pt x="3724656" y="4608576"/>
                  </a:lnTo>
                  <a:lnTo>
                    <a:pt x="3739896" y="4553712"/>
                  </a:lnTo>
                  <a:lnTo>
                    <a:pt x="3740150" y="4552188"/>
                  </a:lnTo>
                  <a:lnTo>
                    <a:pt x="3726180" y="4552188"/>
                  </a:lnTo>
                  <a:lnTo>
                    <a:pt x="3726180" y="4550664"/>
                  </a:lnTo>
                  <a:close/>
                </a:path>
                <a:path w="3747770" h="4859020">
                  <a:moveTo>
                    <a:pt x="21335" y="4550664"/>
                  </a:moveTo>
                  <a:lnTo>
                    <a:pt x="21335" y="4552188"/>
                  </a:lnTo>
                  <a:lnTo>
                    <a:pt x="21717" y="4552188"/>
                  </a:lnTo>
                  <a:lnTo>
                    <a:pt x="21335" y="4550664"/>
                  </a:lnTo>
                  <a:close/>
                </a:path>
                <a:path w="3747770" h="4859020">
                  <a:moveTo>
                    <a:pt x="3747516" y="361188"/>
                  </a:moveTo>
                  <a:lnTo>
                    <a:pt x="3732276" y="361188"/>
                  </a:lnTo>
                  <a:lnTo>
                    <a:pt x="3733800" y="381000"/>
                  </a:lnTo>
                  <a:lnTo>
                    <a:pt x="3733800" y="4477512"/>
                  </a:lnTo>
                  <a:lnTo>
                    <a:pt x="3732276" y="4497324"/>
                  </a:lnTo>
                  <a:lnTo>
                    <a:pt x="3730752" y="4515612"/>
                  </a:lnTo>
                  <a:lnTo>
                    <a:pt x="3732276" y="4515612"/>
                  </a:lnTo>
                  <a:lnTo>
                    <a:pt x="3726180" y="4552188"/>
                  </a:lnTo>
                  <a:lnTo>
                    <a:pt x="3740150" y="4552188"/>
                  </a:lnTo>
                  <a:lnTo>
                    <a:pt x="3745992" y="4517136"/>
                  </a:lnTo>
                  <a:lnTo>
                    <a:pt x="3747516" y="4497324"/>
                  </a:lnTo>
                  <a:lnTo>
                    <a:pt x="3747516" y="361188"/>
                  </a:lnTo>
                  <a:close/>
                </a:path>
                <a:path w="3747770" h="4859020">
                  <a:moveTo>
                    <a:pt x="13715" y="4495800"/>
                  </a:moveTo>
                  <a:lnTo>
                    <a:pt x="13715" y="4497324"/>
                  </a:lnTo>
                  <a:lnTo>
                    <a:pt x="13715" y="4495800"/>
                  </a:lnTo>
                  <a:close/>
                </a:path>
                <a:path w="3747770" h="4859020">
                  <a:moveTo>
                    <a:pt x="3732276" y="4495800"/>
                  </a:moveTo>
                  <a:lnTo>
                    <a:pt x="3732158" y="4497324"/>
                  </a:lnTo>
                  <a:lnTo>
                    <a:pt x="3732276" y="4495800"/>
                  </a:lnTo>
                  <a:close/>
                </a:path>
                <a:path w="3747770" h="4859020">
                  <a:moveTo>
                    <a:pt x="13833" y="361188"/>
                  </a:moveTo>
                  <a:lnTo>
                    <a:pt x="13715" y="362712"/>
                  </a:lnTo>
                  <a:lnTo>
                    <a:pt x="13833" y="361188"/>
                  </a:lnTo>
                  <a:close/>
                </a:path>
                <a:path w="3747770" h="4859020">
                  <a:moveTo>
                    <a:pt x="3740150" y="306324"/>
                  </a:moveTo>
                  <a:lnTo>
                    <a:pt x="3726180" y="306324"/>
                  </a:lnTo>
                  <a:lnTo>
                    <a:pt x="3729228" y="324612"/>
                  </a:lnTo>
                  <a:lnTo>
                    <a:pt x="3730752" y="342900"/>
                  </a:lnTo>
                  <a:lnTo>
                    <a:pt x="3732276" y="362712"/>
                  </a:lnTo>
                  <a:lnTo>
                    <a:pt x="3732276" y="361188"/>
                  </a:lnTo>
                  <a:lnTo>
                    <a:pt x="3747516" y="361188"/>
                  </a:lnTo>
                  <a:lnTo>
                    <a:pt x="3745992" y="341375"/>
                  </a:lnTo>
                  <a:lnTo>
                    <a:pt x="3740150" y="306324"/>
                  </a:lnTo>
                  <a:close/>
                </a:path>
                <a:path w="3747770" h="4859020">
                  <a:moveTo>
                    <a:pt x="21717" y="306324"/>
                  </a:moveTo>
                  <a:lnTo>
                    <a:pt x="21335" y="306324"/>
                  </a:lnTo>
                  <a:lnTo>
                    <a:pt x="21335" y="307848"/>
                  </a:lnTo>
                  <a:lnTo>
                    <a:pt x="21717" y="306324"/>
                  </a:lnTo>
                  <a:close/>
                </a:path>
                <a:path w="3747770" h="4859020">
                  <a:moveTo>
                    <a:pt x="3731514" y="271272"/>
                  </a:moveTo>
                  <a:lnTo>
                    <a:pt x="3717036" y="271272"/>
                  </a:lnTo>
                  <a:lnTo>
                    <a:pt x="3726180" y="307848"/>
                  </a:lnTo>
                  <a:lnTo>
                    <a:pt x="3726180" y="306324"/>
                  </a:lnTo>
                  <a:lnTo>
                    <a:pt x="3740150" y="306324"/>
                  </a:lnTo>
                  <a:lnTo>
                    <a:pt x="3739896" y="304800"/>
                  </a:lnTo>
                  <a:lnTo>
                    <a:pt x="3731514" y="271272"/>
                  </a:lnTo>
                  <a:close/>
                </a:path>
                <a:path w="3747770" h="4859020">
                  <a:moveTo>
                    <a:pt x="30987" y="271272"/>
                  </a:moveTo>
                  <a:lnTo>
                    <a:pt x="30479" y="271272"/>
                  </a:lnTo>
                  <a:lnTo>
                    <a:pt x="30479" y="272796"/>
                  </a:lnTo>
                  <a:lnTo>
                    <a:pt x="30987" y="271272"/>
                  </a:lnTo>
                  <a:close/>
                </a:path>
                <a:path w="3747770" h="4859020">
                  <a:moveTo>
                    <a:pt x="3687318" y="175260"/>
                  </a:moveTo>
                  <a:lnTo>
                    <a:pt x="3671316" y="175260"/>
                  </a:lnTo>
                  <a:lnTo>
                    <a:pt x="3689604" y="205739"/>
                  </a:lnTo>
                  <a:lnTo>
                    <a:pt x="3697224" y="222503"/>
                  </a:lnTo>
                  <a:lnTo>
                    <a:pt x="3704844" y="237743"/>
                  </a:lnTo>
                  <a:lnTo>
                    <a:pt x="3710940" y="254508"/>
                  </a:lnTo>
                  <a:lnTo>
                    <a:pt x="3717036" y="272796"/>
                  </a:lnTo>
                  <a:lnTo>
                    <a:pt x="3717036" y="271272"/>
                  </a:lnTo>
                  <a:lnTo>
                    <a:pt x="3731514" y="271272"/>
                  </a:lnTo>
                  <a:lnTo>
                    <a:pt x="3730752" y="268224"/>
                  </a:lnTo>
                  <a:lnTo>
                    <a:pt x="3724656" y="249936"/>
                  </a:lnTo>
                  <a:lnTo>
                    <a:pt x="3701796" y="199643"/>
                  </a:lnTo>
                  <a:lnTo>
                    <a:pt x="3692652" y="182879"/>
                  </a:lnTo>
                  <a:lnTo>
                    <a:pt x="3687318" y="175260"/>
                  </a:lnTo>
                  <a:close/>
                </a:path>
                <a:path w="3747770" h="4859020">
                  <a:moveTo>
                    <a:pt x="77266" y="175260"/>
                  </a:moveTo>
                  <a:lnTo>
                    <a:pt x="76200" y="175260"/>
                  </a:lnTo>
                  <a:lnTo>
                    <a:pt x="76200" y="176784"/>
                  </a:lnTo>
                  <a:lnTo>
                    <a:pt x="77266" y="175260"/>
                  </a:lnTo>
                  <a:close/>
                </a:path>
                <a:path w="3747770" h="4859020">
                  <a:moveTo>
                    <a:pt x="3620833" y="97536"/>
                  </a:moveTo>
                  <a:lnTo>
                    <a:pt x="3599688" y="97536"/>
                  </a:lnTo>
                  <a:lnTo>
                    <a:pt x="3613404" y="109727"/>
                  </a:lnTo>
                  <a:lnTo>
                    <a:pt x="3637788" y="134112"/>
                  </a:lnTo>
                  <a:lnTo>
                    <a:pt x="3649980" y="147827"/>
                  </a:lnTo>
                  <a:lnTo>
                    <a:pt x="3660648" y="161543"/>
                  </a:lnTo>
                  <a:lnTo>
                    <a:pt x="3671316" y="176784"/>
                  </a:lnTo>
                  <a:lnTo>
                    <a:pt x="3671316" y="175260"/>
                  </a:lnTo>
                  <a:lnTo>
                    <a:pt x="3687318" y="175260"/>
                  </a:lnTo>
                  <a:lnTo>
                    <a:pt x="3681984" y="167639"/>
                  </a:lnTo>
                  <a:lnTo>
                    <a:pt x="3671316" y="153924"/>
                  </a:lnTo>
                  <a:lnTo>
                    <a:pt x="3660648" y="138684"/>
                  </a:lnTo>
                  <a:lnTo>
                    <a:pt x="3636264" y="111251"/>
                  </a:lnTo>
                  <a:lnTo>
                    <a:pt x="3620833" y="97536"/>
                  </a:lnTo>
                  <a:close/>
                </a:path>
                <a:path w="3747770" h="4859020">
                  <a:moveTo>
                    <a:pt x="148209" y="97536"/>
                  </a:moveTo>
                  <a:lnTo>
                    <a:pt x="147828" y="97536"/>
                  </a:lnTo>
                  <a:lnTo>
                    <a:pt x="146303" y="99060"/>
                  </a:lnTo>
                  <a:lnTo>
                    <a:pt x="148209" y="97536"/>
                  </a:lnTo>
                  <a:close/>
                </a:path>
                <a:path w="3747770" h="4859020">
                  <a:moveTo>
                    <a:pt x="3595116" y="76200"/>
                  </a:moveTo>
                  <a:lnTo>
                    <a:pt x="3572256" y="76200"/>
                  </a:lnTo>
                  <a:lnTo>
                    <a:pt x="3585972" y="86867"/>
                  </a:lnTo>
                  <a:lnTo>
                    <a:pt x="3599688" y="99060"/>
                  </a:lnTo>
                  <a:lnTo>
                    <a:pt x="3599688" y="97536"/>
                  </a:lnTo>
                  <a:lnTo>
                    <a:pt x="3620833" y="97536"/>
                  </a:lnTo>
                  <a:lnTo>
                    <a:pt x="3608832" y="86867"/>
                  </a:lnTo>
                  <a:lnTo>
                    <a:pt x="3595116" y="76200"/>
                  </a:lnTo>
                  <a:close/>
                </a:path>
                <a:path w="3747770" h="4859020">
                  <a:moveTo>
                    <a:pt x="177437" y="76200"/>
                  </a:moveTo>
                  <a:lnTo>
                    <a:pt x="175259" y="76200"/>
                  </a:lnTo>
                  <a:lnTo>
                    <a:pt x="175259" y="77724"/>
                  </a:lnTo>
                  <a:lnTo>
                    <a:pt x="177437" y="76200"/>
                  </a:lnTo>
                  <a:close/>
                </a:path>
                <a:path w="3747770" h="4859020">
                  <a:moveTo>
                    <a:pt x="3568990" y="57912"/>
                  </a:moveTo>
                  <a:lnTo>
                    <a:pt x="3541776" y="57912"/>
                  </a:lnTo>
                  <a:lnTo>
                    <a:pt x="3557016" y="67055"/>
                  </a:lnTo>
                  <a:lnTo>
                    <a:pt x="3572256" y="77724"/>
                  </a:lnTo>
                  <a:lnTo>
                    <a:pt x="3572256" y="76200"/>
                  </a:lnTo>
                  <a:lnTo>
                    <a:pt x="3595116" y="76200"/>
                  </a:lnTo>
                  <a:lnTo>
                    <a:pt x="3568990" y="57912"/>
                  </a:lnTo>
                  <a:close/>
                </a:path>
                <a:path w="3747770" h="4859020">
                  <a:moveTo>
                    <a:pt x="208280" y="57912"/>
                  </a:moveTo>
                  <a:lnTo>
                    <a:pt x="205740" y="57912"/>
                  </a:lnTo>
                  <a:lnTo>
                    <a:pt x="205740" y="59436"/>
                  </a:lnTo>
                  <a:lnTo>
                    <a:pt x="208280" y="57912"/>
                  </a:lnTo>
                  <a:close/>
                </a:path>
                <a:path w="3747770" h="4859020">
                  <a:moveTo>
                    <a:pt x="3471672" y="15239"/>
                  </a:moveTo>
                  <a:lnTo>
                    <a:pt x="3386328" y="15239"/>
                  </a:lnTo>
                  <a:lnTo>
                    <a:pt x="3422904" y="18287"/>
                  </a:lnTo>
                  <a:lnTo>
                    <a:pt x="3441192" y="21336"/>
                  </a:lnTo>
                  <a:lnTo>
                    <a:pt x="3459480" y="25908"/>
                  </a:lnTo>
                  <a:lnTo>
                    <a:pt x="3457956" y="25908"/>
                  </a:lnTo>
                  <a:lnTo>
                    <a:pt x="3476244" y="30479"/>
                  </a:lnTo>
                  <a:lnTo>
                    <a:pt x="3509772" y="42672"/>
                  </a:lnTo>
                  <a:lnTo>
                    <a:pt x="3526536" y="50291"/>
                  </a:lnTo>
                  <a:lnTo>
                    <a:pt x="3525012" y="50291"/>
                  </a:lnTo>
                  <a:lnTo>
                    <a:pt x="3541776" y="59436"/>
                  </a:lnTo>
                  <a:lnTo>
                    <a:pt x="3541776" y="57912"/>
                  </a:lnTo>
                  <a:lnTo>
                    <a:pt x="3568990" y="57912"/>
                  </a:lnTo>
                  <a:lnTo>
                    <a:pt x="3564636" y="54863"/>
                  </a:lnTo>
                  <a:lnTo>
                    <a:pt x="3547872" y="45720"/>
                  </a:lnTo>
                  <a:lnTo>
                    <a:pt x="3532632" y="38100"/>
                  </a:lnTo>
                  <a:lnTo>
                    <a:pt x="3514344" y="30479"/>
                  </a:lnTo>
                  <a:lnTo>
                    <a:pt x="3480816" y="18287"/>
                  </a:lnTo>
                  <a:lnTo>
                    <a:pt x="3471672" y="15239"/>
                  </a:lnTo>
                  <a:close/>
                </a:path>
              </a:pathLst>
            </a:custGeom>
            <a:solidFill>
              <a:srgbClr val="4F6228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820923" y="3776472"/>
              <a:ext cx="559435" cy="17145"/>
            </a:xfrm>
            <a:custGeom>
              <a:avLst/>
              <a:gdLst/>
              <a:ahLst/>
              <a:cxnLst/>
              <a:rect l="l" t="t" r="r" b="b"/>
              <a:pathLst>
                <a:path w="559435" h="17145">
                  <a:moveTo>
                    <a:pt x="559308" y="0"/>
                  </a:moveTo>
                  <a:lnTo>
                    <a:pt x="0" y="0"/>
                  </a:lnTo>
                  <a:lnTo>
                    <a:pt x="0" y="16763"/>
                  </a:lnTo>
                  <a:lnTo>
                    <a:pt x="559308" y="16763"/>
                  </a:lnTo>
                  <a:lnTo>
                    <a:pt x="55930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12442" y="2967895"/>
            <a:ext cx="3858869" cy="17733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900"/>
              </a:lnSpc>
              <a:spcBef>
                <a:spcPts val="100"/>
              </a:spcBef>
            </a:pPr>
            <a:r>
              <a:rPr sz="2200" b="0" spc="-15" dirty="0">
                <a:latin typeface="標楷體" pitchFamily="65" charset="-120"/>
                <a:ea typeface="標楷體" pitchFamily="65" charset="-120"/>
                <a:cs typeface="Noto Sans CJK JP Medium"/>
              </a:rPr>
              <a:t>1.</a:t>
            </a:r>
            <a:r>
              <a:rPr sz="22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教師指派單元</a:t>
            </a:r>
            <a:r>
              <a:rPr sz="2200" b="0" spc="-10" dirty="0">
                <a:latin typeface="標楷體" pitchFamily="65" charset="-120"/>
                <a:ea typeface="標楷體" pitchFamily="65" charset="-120"/>
                <a:cs typeface="Noto Sans CJK JP Medium"/>
              </a:rPr>
              <a:t>前</a:t>
            </a:r>
            <a:r>
              <a:rPr sz="22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測測</a:t>
            </a:r>
            <a:r>
              <a:rPr sz="2200" b="0" spc="-10" dirty="0">
                <a:latin typeface="標楷體" pitchFamily="65" charset="-120"/>
                <a:ea typeface="標楷體" pitchFamily="65" charset="-120"/>
                <a:cs typeface="Noto Sans CJK JP Medium"/>
              </a:rPr>
              <a:t>驗</a:t>
            </a:r>
            <a:r>
              <a:rPr sz="22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，  並從</a:t>
            </a:r>
            <a:r>
              <a:rPr sz="2200" b="0" spc="-10" dirty="0">
                <a:latin typeface="標楷體" pitchFamily="65" charset="-120"/>
                <a:ea typeface="標楷體" pitchFamily="65" charset="-120"/>
                <a:cs typeface="Noto Sans CJK JP Medium"/>
              </a:rPr>
              <a:t>旁</a:t>
            </a:r>
            <a:r>
              <a:rPr sz="22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協</a:t>
            </a:r>
            <a:r>
              <a:rPr sz="2200" b="0" spc="-10" dirty="0">
                <a:latin typeface="標楷體" pitchFamily="65" charset="-120"/>
                <a:ea typeface="標楷體" pitchFamily="65" charset="-120"/>
                <a:cs typeface="Noto Sans CJK JP Medium"/>
              </a:rPr>
              <a:t>助</a:t>
            </a:r>
            <a:r>
              <a:rPr sz="22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學生</a:t>
            </a:r>
            <a:r>
              <a:rPr sz="2200" b="0" spc="-10" dirty="0">
                <a:latin typeface="標楷體" pitchFamily="65" charset="-120"/>
                <a:ea typeface="標楷體" pitchFamily="65" charset="-120"/>
                <a:cs typeface="Noto Sans CJK JP Medium"/>
              </a:rPr>
              <a:t>操</a:t>
            </a:r>
            <a:r>
              <a:rPr sz="22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作</a:t>
            </a:r>
            <a:r>
              <a:rPr sz="2200" b="0" spc="-10" dirty="0">
                <a:latin typeface="標楷體" pitchFamily="65" charset="-120"/>
                <a:ea typeface="標楷體" pitchFamily="65" charset="-120"/>
                <a:cs typeface="Noto Sans CJK JP Medium"/>
              </a:rPr>
              <a:t>平</a:t>
            </a:r>
            <a:r>
              <a:rPr sz="2200" b="0" dirty="0">
                <a:latin typeface="標楷體" pitchFamily="65" charset="-120"/>
                <a:ea typeface="標楷體" pitchFamily="65" charset="-120"/>
                <a:cs typeface="Noto Sans CJK JP Medium"/>
              </a:rPr>
              <a:t>臺。  </a:t>
            </a:r>
            <a:r>
              <a:rPr sz="2200" b="0" spc="-15" dirty="0">
                <a:latin typeface="標楷體" pitchFamily="65" charset="-120"/>
                <a:ea typeface="標楷體" pitchFamily="65" charset="-120"/>
                <a:cs typeface="Noto Sans CJK JP Medium"/>
              </a:rPr>
              <a:t>2.</a:t>
            </a:r>
            <a:r>
              <a:rPr sz="22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學生進入平臺</a:t>
            </a:r>
            <a:r>
              <a:rPr sz="2200" b="0" spc="-10" dirty="0">
                <a:latin typeface="標楷體" pitchFamily="65" charset="-120"/>
                <a:ea typeface="標楷體" pitchFamily="65" charset="-120"/>
                <a:cs typeface="Noto Sans CJK JP Medium"/>
              </a:rPr>
              <a:t>執</a:t>
            </a:r>
            <a:r>
              <a:rPr sz="22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行「</a:t>
            </a:r>
            <a:r>
              <a:rPr sz="2200" b="0" spc="-10" dirty="0">
                <a:latin typeface="標楷體" pitchFamily="65" charset="-120"/>
                <a:ea typeface="標楷體" pitchFamily="65" charset="-120"/>
                <a:cs typeface="Noto Sans CJK JP Medium"/>
              </a:rPr>
              <a:t>我</a:t>
            </a:r>
            <a:r>
              <a:rPr sz="22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的任務」，完成前測診</a:t>
            </a:r>
            <a:r>
              <a:rPr sz="2200" b="0" spc="-10" dirty="0">
                <a:latin typeface="標楷體" pitchFamily="65" charset="-120"/>
                <a:ea typeface="標楷體" pitchFamily="65" charset="-120"/>
                <a:cs typeface="Noto Sans CJK JP Medium"/>
              </a:rPr>
              <a:t>斷</a:t>
            </a:r>
            <a:r>
              <a:rPr sz="22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測 驗。</a:t>
            </a:r>
            <a:endParaRPr sz="220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98652" y="3586198"/>
            <a:ext cx="740642" cy="870637"/>
            <a:chOff x="4735067" y="3954779"/>
            <a:chExt cx="649605" cy="960119"/>
          </a:xfrm>
        </p:grpSpPr>
        <p:sp>
          <p:nvSpPr>
            <p:cNvPr id="8" name="object 8"/>
            <p:cNvSpPr/>
            <p:nvPr/>
          </p:nvSpPr>
          <p:spPr>
            <a:xfrm>
              <a:off x="4741163" y="3971543"/>
              <a:ext cx="637540" cy="927100"/>
            </a:xfrm>
            <a:custGeom>
              <a:avLst/>
              <a:gdLst/>
              <a:ahLst/>
              <a:cxnLst/>
              <a:rect l="l" t="t" r="r" b="b"/>
              <a:pathLst>
                <a:path w="637539" h="927100">
                  <a:moveTo>
                    <a:pt x="318515" y="0"/>
                  </a:moveTo>
                  <a:lnTo>
                    <a:pt x="318515" y="185927"/>
                  </a:lnTo>
                  <a:lnTo>
                    <a:pt x="0" y="185927"/>
                  </a:lnTo>
                  <a:lnTo>
                    <a:pt x="0" y="740663"/>
                  </a:lnTo>
                  <a:lnTo>
                    <a:pt x="318515" y="740663"/>
                  </a:lnTo>
                  <a:lnTo>
                    <a:pt x="318515" y="926591"/>
                  </a:lnTo>
                  <a:lnTo>
                    <a:pt x="637032" y="463295"/>
                  </a:lnTo>
                  <a:lnTo>
                    <a:pt x="318515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4735067" y="3954779"/>
              <a:ext cx="649605" cy="960119"/>
            </a:xfrm>
            <a:custGeom>
              <a:avLst/>
              <a:gdLst/>
              <a:ahLst/>
              <a:cxnLst/>
              <a:rect l="l" t="t" r="r" b="b"/>
              <a:pathLst>
                <a:path w="649604" h="960120">
                  <a:moveTo>
                    <a:pt x="318516" y="757427"/>
                  </a:moveTo>
                  <a:lnTo>
                    <a:pt x="318516" y="960119"/>
                  </a:lnTo>
                  <a:lnTo>
                    <a:pt x="330064" y="943355"/>
                  </a:lnTo>
                  <a:lnTo>
                    <a:pt x="329184" y="943355"/>
                  </a:lnTo>
                  <a:lnTo>
                    <a:pt x="320040" y="940307"/>
                  </a:lnTo>
                  <a:lnTo>
                    <a:pt x="329184" y="927007"/>
                  </a:lnTo>
                  <a:lnTo>
                    <a:pt x="329184" y="763523"/>
                  </a:lnTo>
                  <a:lnTo>
                    <a:pt x="324612" y="763523"/>
                  </a:lnTo>
                  <a:lnTo>
                    <a:pt x="318516" y="757427"/>
                  </a:lnTo>
                  <a:close/>
                </a:path>
                <a:path w="649604" h="960120">
                  <a:moveTo>
                    <a:pt x="329184" y="927007"/>
                  </a:moveTo>
                  <a:lnTo>
                    <a:pt x="320040" y="940307"/>
                  </a:lnTo>
                  <a:lnTo>
                    <a:pt x="329184" y="943355"/>
                  </a:lnTo>
                  <a:lnTo>
                    <a:pt x="329184" y="927007"/>
                  </a:lnTo>
                  <a:close/>
                </a:path>
                <a:path w="649604" h="960120">
                  <a:moveTo>
                    <a:pt x="636460" y="480059"/>
                  </a:moveTo>
                  <a:lnTo>
                    <a:pt x="329184" y="927007"/>
                  </a:lnTo>
                  <a:lnTo>
                    <a:pt x="329184" y="943355"/>
                  </a:lnTo>
                  <a:lnTo>
                    <a:pt x="330064" y="943355"/>
                  </a:lnTo>
                  <a:lnTo>
                    <a:pt x="647124" y="483107"/>
                  </a:lnTo>
                  <a:lnTo>
                    <a:pt x="638556" y="483107"/>
                  </a:lnTo>
                  <a:lnTo>
                    <a:pt x="636460" y="480059"/>
                  </a:lnTo>
                  <a:close/>
                </a:path>
                <a:path w="649604" h="960120">
                  <a:moveTo>
                    <a:pt x="318516" y="196595"/>
                  </a:moveTo>
                  <a:lnTo>
                    <a:pt x="0" y="196595"/>
                  </a:lnTo>
                  <a:lnTo>
                    <a:pt x="0" y="763523"/>
                  </a:lnTo>
                  <a:lnTo>
                    <a:pt x="318516" y="763523"/>
                  </a:lnTo>
                  <a:lnTo>
                    <a:pt x="318516" y="757427"/>
                  </a:lnTo>
                  <a:lnTo>
                    <a:pt x="10668" y="757427"/>
                  </a:lnTo>
                  <a:lnTo>
                    <a:pt x="6096" y="752855"/>
                  </a:lnTo>
                  <a:lnTo>
                    <a:pt x="10668" y="752855"/>
                  </a:lnTo>
                  <a:lnTo>
                    <a:pt x="10668" y="207263"/>
                  </a:lnTo>
                  <a:lnTo>
                    <a:pt x="6096" y="207263"/>
                  </a:lnTo>
                  <a:lnTo>
                    <a:pt x="10668" y="202691"/>
                  </a:lnTo>
                  <a:lnTo>
                    <a:pt x="318516" y="202691"/>
                  </a:lnTo>
                  <a:lnTo>
                    <a:pt x="318516" y="196595"/>
                  </a:lnTo>
                  <a:close/>
                </a:path>
                <a:path w="649604" h="960120">
                  <a:moveTo>
                    <a:pt x="329184" y="752855"/>
                  </a:moveTo>
                  <a:lnTo>
                    <a:pt x="10668" y="752855"/>
                  </a:lnTo>
                  <a:lnTo>
                    <a:pt x="10668" y="757427"/>
                  </a:lnTo>
                  <a:lnTo>
                    <a:pt x="318516" y="757427"/>
                  </a:lnTo>
                  <a:lnTo>
                    <a:pt x="324612" y="763523"/>
                  </a:lnTo>
                  <a:lnTo>
                    <a:pt x="329184" y="763523"/>
                  </a:lnTo>
                  <a:lnTo>
                    <a:pt x="329184" y="752855"/>
                  </a:lnTo>
                  <a:close/>
                </a:path>
                <a:path w="649604" h="960120">
                  <a:moveTo>
                    <a:pt x="10668" y="752855"/>
                  </a:moveTo>
                  <a:lnTo>
                    <a:pt x="6096" y="752855"/>
                  </a:lnTo>
                  <a:lnTo>
                    <a:pt x="10668" y="757427"/>
                  </a:lnTo>
                  <a:lnTo>
                    <a:pt x="10668" y="752855"/>
                  </a:lnTo>
                  <a:close/>
                </a:path>
                <a:path w="649604" h="960120">
                  <a:moveTo>
                    <a:pt x="638556" y="477011"/>
                  </a:moveTo>
                  <a:lnTo>
                    <a:pt x="636460" y="480059"/>
                  </a:lnTo>
                  <a:lnTo>
                    <a:pt x="638556" y="483107"/>
                  </a:lnTo>
                  <a:lnTo>
                    <a:pt x="638556" y="477011"/>
                  </a:lnTo>
                  <a:close/>
                </a:path>
                <a:path w="649604" h="960120">
                  <a:moveTo>
                    <a:pt x="647124" y="477011"/>
                  </a:moveTo>
                  <a:lnTo>
                    <a:pt x="638556" y="477011"/>
                  </a:lnTo>
                  <a:lnTo>
                    <a:pt x="638556" y="483107"/>
                  </a:lnTo>
                  <a:lnTo>
                    <a:pt x="647124" y="483107"/>
                  </a:lnTo>
                  <a:lnTo>
                    <a:pt x="649224" y="480059"/>
                  </a:lnTo>
                  <a:lnTo>
                    <a:pt x="647124" y="477011"/>
                  </a:lnTo>
                  <a:close/>
                </a:path>
                <a:path w="649604" h="960120">
                  <a:moveTo>
                    <a:pt x="330064" y="16763"/>
                  </a:moveTo>
                  <a:lnTo>
                    <a:pt x="329184" y="16763"/>
                  </a:lnTo>
                  <a:lnTo>
                    <a:pt x="329184" y="33112"/>
                  </a:lnTo>
                  <a:lnTo>
                    <a:pt x="636460" y="480059"/>
                  </a:lnTo>
                  <a:lnTo>
                    <a:pt x="638556" y="477011"/>
                  </a:lnTo>
                  <a:lnTo>
                    <a:pt x="647124" y="477011"/>
                  </a:lnTo>
                  <a:lnTo>
                    <a:pt x="330064" y="16763"/>
                  </a:lnTo>
                  <a:close/>
                </a:path>
                <a:path w="649604" h="960120">
                  <a:moveTo>
                    <a:pt x="10668" y="202691"/>
                  </a:moveTo>
                  <a:lnTo>
                    <a:pt x="6096" y="207263"/>
                  </a:lnTo>
                  <a:lnTo>
                    <a:pt x="10668" y="207263"/>
                  </a:lnTo>
                  <a:lnTo>
                    <a:pt x="10668" y="202691"/>
                  </a:lnTo>
                  <a:close/>
                </a:path>
                <a:path w="649604" h="960120">
                  <a:moveTo>
                    <a:pt x="329184" y="196595"/>
                  </a:moveTo>
                  <a:lnTo>
                    <a:pt x="324612" y="196595"/>
                  </a:lnTo>
                  <a:lnTo>
                    <a:pt x="318516" y="202691"/>
                  </a:lnTo>
                  <a:lnTo>
                    <a:pt x="10668" y="202691"/>
                  </a:lnTo>
                  <a:lnTo>
                    <a:pt x="10668" y="207263"/>
                  </a:lnTo>
                  <a:lnTo>
                    <a:pt x="329184" y="207263"/>
                  </a:lnTo>
                  <a:lnTo>
                    <a:pt x="329184" y="196595"/>
                  </a:lnTo>
                  <a:close/>
                </a:path>
                <a:path w="649604" h="960120">
                  <a:moveTo>
                    <a:pt x="318516" y="0"/>
                  </a:moveTo>
                  <a:lnTo>
                    <a:pt x="318516" y="202691"/>
                  </a:lnTo>
                  <a:lnTo>
                    <a:pt x="324612" y="196595"/>
                  </a:lnTo>
                  <a:lnTo>
                    <a:pt x="329184" y="196595"/>
                  </a:lnTo>
                  <a:lnTo>
                    <a:pt x="329184" y="33112"/>
                  </a:lnTo>
                  <a:lnTo>
                    <a:pt x="320040" y="19812"/>
                  </a:lnTo>
                  <a:lnTo>
                    <a:pt x="329184" y="16763"/>
                  </a:lnTo>
                  <a:lnTo>
                    <a:pt x="330064" y="16763"/>
                  </a:lnTo>
                  <a:lnTo>
                    <a:pt x="318516" y="0"/>
                  </a:lnTo>
                  <a:close/>
                </a:path>
                <a:path w="649604" h="960120">
                  <a:moveTo>
                    <a:pt x="329184" y="16763"/>
                  </a:moveTo>
                  <a:lnTo>
                    <a:pt x="320040" y="19812"/>
                  </a:lnTo>
                  <a:lnTo>
                    <a:pt x="329184" y="33112"/>
                  </a:lnTo>
                  <a:lnTo>
                    <a:pt x="329184" y="1676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1" name="object 11"/>
          <p:cNvSpPr/>
          <p:nvPr/>
        </p:nvSpPr>
        <p:spPr>
          <a:xfrm>
            <a:off x="6434249" y="1825575"/>
            <a:ext cx="5188840" cy="4392344"/>
          </a:xfrm>
          <a:custGeom>
            <a:avLst/>
            <a:gdLst/>
            <a:ahLst/>
            <a:cxnLst/>
            <a:rect l="l" t="t" r="r" b="b"/>
            <a:pathLst>
              <a:path w="4551045" h="4843780">
                <a:moveTo>
                  <a:pt x="4096511" y="0"/>
                </a:moveTo>
                <a:lnTo>
                  <a:pt x="454151" y="0"/>
                </a:lnTo>
                <a:lnTo>
                  <a:pt x="407612" y="2354"/>
                </a:lnTo>
                <a:lnTo>
                  <a:pt x="362441" y="9266"/>
                </a:lnTo>
                <a:lnTo>
                  <a:pt x="318863" y="20503"/>
                </a:lnTo>
                <a:lnTo>
                  <a:pt x="277106" y="35837"/>
                </a:lnTo>
                <a:lnTo>
                  <a:pt x="237393" y="55038"/>
                </a:lnTo>
                <a:lnTo>
                  <a:pt x="199950" y="77875"/>
                </a:lnTo>
                <a:lnTo>
                  <a:pt x="165003" y="104119"/>
                </a:lnTo>
                <a:lnTo>
                  <a:pt x="132778" y="133540"/>
                </a:lnTo>
                <a:lnTo>
                  <a:pt x="103499" y="165908"/>
                </a:lnTo>
                <a:lnTo>
                  <a:pt x="77393" y="200992"/>
                </a:lnTo>
                <a:lnTo>
                  <a:pt x="54685" y="238563"/>
                </a:lnTo>
                <a:lnTo>
                  <a:pt x="35599" y="278391"/>
                </a:lnTo>
                <a:lnTo>
                  <a:pt x="20363" y="320247"/>
                </a:lnTo>
                <a:lnTo>
                  <a:pt x="9200" y="363899"/>
                </a:lnTo>
                <a:lnTo>
                  <a:pt x="2337" y="409119"/>
                </a:lnTo>
                <a:lnTo>
                  <a:pt x="0" y="455675"/>
                </a:lnTo>
                <a:lnTo>
                  <a:pt x="0" y="4387595"/>
                </a:lnTo>
                <a:lnTo>
                  <a:pt x="2337" y="4434152"/>
                </a:lnTo>
                <a:lnTo>
                  <a:pt x="9200" y="4479372"/>
                </a:lnTo>
                <a:lnTo>
                  <a:pt x="20363" y="4523024"/>
                </a:lnTo>
                <a:lnTo>
                  <a:pt x="35599" y="4564880"/>
                </a:lnTo>
                <a:lnTo>
                  <a:pt x="54685" y="4604708"/>
                </a:lnTo>
                <a:lnTo>
                  <a:pt x="77393" y="4642279"/>
                </a:lnTo>
                <a:lnTo>
                  <a:pt x="103499" y="4677363"/>
                </a:lnTo>
                <a:lnTo>
                  <a:pt x="132778" y="4709731"/>
                </a:lnTo>
                <a:lnTo>
                  <a:pt x="165003" y="4739152"/>
                </a:lnTo>
                <a:lnTo>
                  <a:pt x="199950" y="4765396"/>
                </a:lnTo>
                <a:lnTo>
                  <a:pt x="237393" y="4788233"/>
                </a:lnTo>
                <a:lnTo>
                  <a:pt x="277106" y="4807434"/>
                </a:lnTo>
                <a:lnTo>
                  <a:pt x="318863" y="4822768"/>
                </a:lnTo>
                <a:lnTo>
                  <a:pt x="362441" y="4834005"/>
                </a:lnTo>
                <a:lnTo>
                  <a:pt x="407612" y="4840917"/>
                </a:lnTo>
                <a:lnTo>
                  <a:pt x="454151" y="4843271"/>
                </a:lnTo>
                <a:lnTo>
                  <a:pt x="4096511" y="4843271"/>
                </a:lnTo>
                <a:lnTo>
                  <a:pt x="4142800" y="4840917"/>
                </a:lnTo>
                <a:lnTo>
                  <a:pt x="4187785" y="4834005"/>
                </a:lnTo>
                <a:lnTo>
                  <a:pt x="4231234" y="4822768"/>
                </a:lnTo>
                <a:lnTo>
                  <a:pt x="4272915" y="4807434"/>
                </a:lnTo>
                <a:lnTo>
                  <a:pt x="4312595" y="4788233"/>
                </a:lnTo>
                <a:lnTo>
                  <a:pt x="4350043" y="4765396"/>
                </a:lnTo>
                <a:lnTo>
                  <a:pt x="4385027" y="4739152"/>
                </a:lnTo>
                <a:lnTo>
                  <a:pt x="4417313" y="4709731"/>
                </a:lnTo>
                <a:lnTo>
                  <a:pt x="4446671" y="4677363"/>
                </a:lnTo>
                <a:lnTo>
                  <a:pt x="4472868" y="4642279"/>
                </a:lnTo>
                <a:lnTo>
                  <a:pt x="4495672" y="4604708"/>
                </a:lnTo>
                <a:lnTo>
                  <a:pt x="4514849" y="4564880"/>
                </a:lnTo>
                <a:lnTo>
                  <a:pt x="4530170" y="4523024"/>
                </a:lnTo>
                <a:lnTo>
                  <a:pt x="4541400" y="4479372"/>
                </a:lnTo>
                <a:lnTo>
                  <a:pt x="4548309" y="4434152"/>
                </a:lnTo>
                <a:lnTo>
                  <a:pt x="4550663" y="4387595"/>
                </a:lnTo>
                <a:lnTo>
                  <a:pt x="4550663" y="455675"/>
                </a:lnTo>
                <a:lnTo>
                  <a:pt x="4548309" y="409119"/>
                </a:lnTo>
                <a:lnTo>
                  <a:pt x="4541400" y="363899"/>
                </a:lnTo>
                <a:lnTo>
                  <a:pt x="4530170" y="320247"/>
                </a:lnTo>
                <a:lnTo>
                  <a:pt x="4514849" y="278391"/>
                </a:lnTo>
                <a:lnTo>
                  <a:pt x="4495672" y="238563"/>
                </a:lnTo>
                <a:lnTo>
                  <a:pt x="4472868" y="200992"/>
                </a:lnTo>
                <a:lnTo>
                  <a:pt x="4446671" y="165908"/>
                </a:lnTo>
                <a:lnTo>
                  <a:pt x="4417313" y="133540"/>
                </a:lnTo>
                <a:lnTo>
                  <a:pt x="4385027" y="104119"/>
                </a:lnTo>
                <a:lnTo>
                  <a:pt x="4350043" y="77875"/>
                </a:lnTo>
                <a:lnTo>
                  <a:pt x="4312595" y="55038"/>
                </a:lnTo>
                <a:lnTo>
                  <a:pt x="4272914" y="35837"/>
                </a:lnTo>
                <a:lnTo>
                  <a:pt x="4231234" y="20503"/>
                </a:lnTo>
                <a:lnTo>
                  <a:pt x="4187785" y="9266"/>
                </a:lnTo>
                <a:lnTo>
                  <a:pt x="4142800" y="2354"/>
                </a:lnTo>
                <a:lnTo>
                  <a:pt x="4096511" y="0"/>
                </a:lnTo>
                <a:close/>
              </a:path>
            </a:pathLst>
          </a:custGeom>
          <a:solidFill>
            <a:srgbClr val="FCD5B5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25561" y="1818665"/>
            <a:ext cx="5206216" cy="4406164"/>
          </a:xfrm>
          <a:custGeom>
            <a:avLst/>
            <a:gdLst/>
            <a:ahLst/>
            <a:cxnLst/>
            <a:rect l="l" t="t" r="r" b="b"/>
            <a:pathLst>
              <a:path w="4566284" h="4859020">
                <a:moveTo>
                  <a:pt x="4104131" y="0"/>
                </a:moveTo>
                <a:lnTo>
                  <a:pt x="461772" y="0"/>
                </a:lnTo>
                <a:lnTo>
                  <a:pt x="414527" y="3048"/>
                </a:lnTo>
                <a:lnTo>
                  <a:pt x="368808" y="10667"/>
                </a:lnTo>
                <a:lnTo>
                  <a:pt x="324612" y="21336"/>
                </a:lnTo>
                <a:lnTo>
                  <a:pt x="281939" y="36575"/>
                </a:lnTo>
                <a:lnTo>
                  <a:pt x="222503" y="67055"/>
                </a:lnTo>
                <a:lnTo>
                  <a:pt x="185927" y="92963"/>
                </a:lnTo>
                <a:lnTo>
                  <a:pt x="152400" y="120396"/>
                </a:lnTo>
                <a:lnTo>
                  <a:pt x="105156" y="169163"/>
                </a:lnTo>
                <a:lnTo>
                  <a:pt x="67056" y="222503"/>
                </a:lnTo>
                <a:lnTo>
                  <a:pt x="45720" y="262127"/>
                </a:lnTo>
                <a:lnTo>
                  <a:pt x="28956" y="303275"/>
                </a:lnTo>
                <a:lnTo>
                  <a:pt x="9144" y="370331"/>
                </a:lnTo>
                <a:lnTo>
                  <a:pt x="3048" y="416051"/>
                </a:lnTo>
                <a:lnTo>
                  <a:pt x="0" y="463296"/>
                </a:lnTo>
                <a:lnTo>
                  <a:pt x="0" y="4396740"/>
                </a:lnTo>
                <a:lnTo>
                  <a:pt x="3048" y="4442460"/>
                </a:lnTo>
                <a:lnTo>
                  <a:pt x="6096" y="4466844"/>
                </a:lnTo>
                <a:lnTo>
                  <a:pt x="9144" y="4489704"/>
                </a:lnTo>
                <a:lnTo>
                  <a:pt x="15239" y="4511040"/>
                </a:lnTo>
                <a:lnTo>
                  <a:pt x="21336" y="4533900"/>
                </a:lnTo>
                <a:lnTo>
                  <a:pt x="36575" y="4576572"/>
                </a:lnTo>
                <a:lnTo>
                  <a:pt x="67056" y="4636008"/>
                </a:lnTo>
                <a:lnTo>
                  <a:pt x="91439" y="4672583"/>
                </a:lnTo>
                <a:lnTo>
                  <a:pt x="135636" y="4722876"/>
                </a:lnTo>
                <a:lnTo>
                  <a:pt x="169163" y="4751832"/>
                </a:lnTo>
                <a:lnTo>
                  <a:pt x="185927" y="4767072"/>
                </a:lnTo>
                <a:lnTo>
                  <a:pt x="222503" y="4791456"/>
                </a:lnTo>
                <a:lnTo>
                  <a:pt x="262127" y="4812792"/>
                </a:lnTo>
                <a:lnTo>
                  <a:pt x="324612" y="4837176"/>
                </a:lnTo>
                <a:lnTo>
                  <a:pt x="347472" y="4843272"/>
                </a:lnTo>
                <a:lnTo>
                  <a:pt x="368808" y="4849368"/>
                </a:lnTo>
                <a:lnTo>
                  <a:pt x="414527" y="4855464"/>
                </a:lnTo>
                <a:lnTo>
                  <a:pt x="461772" y="4858512"/>
                </a:lnTo>
                <a:lnTo>
                  <a:pt x="4104131" y="4858512"/>
                </a:lnTo>
                <a:lnTo>
                  <a:pt x="4149852" y="4855464"/>
                </a:lnTo>
                <a:lnTo>
                  <a:pt x="4197096" y="4849368"/>
                </a:lnTo>
                <a:lnTo>
                  <a:pt x="4213098" y="4844796"/>
                </a:lnTo>
                <a:lnTo>
                  <a:pt x="463296" y="4844796"/>
                </a:lnTo>
                <a:lnTo>
                  <a:pt x="416051" y="4841748"/>
                </a:lnTo>
                <a:lnTo>
                  <a:pt x="371856" y="4835652"/>
                </a:lnTo>
                <a:lnTo>
                  <a:pt x="307848" y="4817364"/>
                </a:lnTo>
                <a:lnTo>
                  <a:pt x="291338" y="4809744"/>
                </a:lnTo>
                <a:lnTo>
                  <a:pt x="288036" y="4809744"/>
                </a:lnTo>
                <a:lnTo>
                  <a:pt x="268224" y="4800600"/>
                </a:lnTo>
                <a:lnTo>
                  <a:pt x="248412" y="4789932"/>
                </a:lnTo>
                <a:lnTo>
                  <a:pt x="230124" y="4779264"/>
                </a:lnTo>
                <a:lnTo>
                  <a:pt x="193548" y="4754880"/>
                </a:lnTo>
                <a:lnTo>
                  <a:pt x="195072" y="4754880"/>
                </a:lnTo>
                <a:lnTo>
                  <a:pt x="176784" y="4741164"/>
                </a:lnTo>
                <a:lnTo>
                  <a:pt x="146456" y="4713732"/>
                </a:lnTo>
                <a:lnTo>
                  <a:pt x="146303" y="4713732"/>
                </a:lnTo>
                <a:lnTo>
                  <a:pt x="144780" y="4712208"/>
                </a:lnTo>
                <a:lnTo>
                  <a:pt x="144918" y="4712208"/>
                </a:lnTo>
                <a:lnTo>
                  <a:pt x="115824" y="4680204"/>
                </a:lnTo>
                <a:lnTo>
                  <a:pt x="116205" y="4680204"/>
                </a:lnTo>
                <a:lnTo>
                  <a:pt x="104775" y="4664964"/>
                </a:lnTo>
                <a:lnTo>
                  <a:pt x="103632" y="4664964"/>
                </a:lnTo>
                <a:lnTo>
                  <a:pt x="79248" y="4628388"/>
                </a:lnTo>
                <a:lnTo>
                  <a:pt x="57912" y="4590288"/>
                </a:lnTo>
                <a:lnTo>
                  <a:pt x="41148" y="4550664"/>
                </a:lnTo>
                <a:lnTo>
                  <a:pt x="22860" y="4486656"/>
                </a:lnTo>
                <a:lnTo>
                  <a:pt x="16967" y="4442460"/>
                </a:lnTo>
                <a:lnTo>
                  <a:pt x="16763" y="4442460"/>
                </a:lnTo>
                <a:lnTo>
                  <a:pt x="15239" y="4419600"/>
                </a:lnTo>
                <a:lnTo>
                  <a:pt x="13811" y="4396740"/>
                </a:lnTo>
                <a:lnTo>
                  <a:pt x="13715" y="463296"/>
                </a:lnTo>
                <a:lnTo>
                  <a:pt x="15239" y="438912"/>
                </a:lnTo>
                <a:lnTo>
                  <a:pt x="16763" y="416051"/>
                </a:lnTo>
                <a:lnTo>
                  <a:pt x="16967" y="416051"/>
                </a:lnTo>
                <a:lnTo>
                  <a:pt x="22860" y="371855"/>
                </a:lnTo>
                <a:lnTo>
                  <a:pt x="41148" y="307848"/>
                </a:lnTo>
                <a:lnTo>
                  <a:pt x="41801" y="307848"/>
                </a:lnTo>
                <a:lnTo>
                  <a:pt x="50292" y="288036"/>
                </a:lnTo>
                <a:lnTo>
                  <a:pt x="48768" y="288036"/>
                </a:lnTo>
                <a:lnTo>
                  <a:pt x="57912" y="268224"/>
                </a:lnTo>
                <a:lnTo>
                  <a:pt x="68580" y="248412"/>
                </a:lnTo>
                <a:lnTo>
                  <a:pt x="69400" y="248412"/>
                </a:lnTo>
                <a:lnTo>
                  <a:pt x="79248" y="230124"/>
                </a:lnTo>
                <a:lnTo>
                  <a:pt x="91439" y="211836"/>
                </a:lnTo>
                <a:lnTo>
                  <a:pt x="103632" y="195072"/>
                </a:lnTo>
                <a:lnTo>
                  <a:pt x="116205" y="178308"/>
                </a:lnTo>
                <a:lnTo>
                  <a:pt x="115824" y="178308"/>
                </a:lnTo>
                <a:lnTo>
                  <a:pt x="131063" y="161543"/>
                </a:lnTo>
                <a:lnTo>
                  <a:pt x="146303" y="146303"/>
                </a:lnTo>
                <a:lnTo>
                  <a:pt x="144780" y="146303"/>
                </a:lnTo>
                <a:lnTo>
                  <a:pt x="176784" y="117348"/>
                </a:lnTo>
                <a:lnTo>
                  <a:pt x="195072" y="103631"/>
                </a:lnTo>
                <a:lnTo>
                  <a:pt x="193548" y="103631"/>
                </a:lnTo>
                <a:lnTo>
                  <a:pt x="230124" y="79248"/>
                </a:lnTo>
                <a:lnTo>
                  <a:pt x="248412" y="68579"/>
                </a:lnTo>
                <a:lnTo>
                  <a:pt x="268224" y="57912"/>
                </a:lnTo>
                <a:lnTo>
                  <a:pt x="271525" y="57912"/>
                </a:lnTo>
                <a:lnTo>
                  <a:pt x="307848" y="41148"/>
                </a:lnTo>
                <a:lnTo>
                  <a:pt x="371856" y="22860"/>
                </a:lnTo>
                <a:lnTo>
                  <a:pt x="379475" y="22860"/>
                </a:lnTo>
                <a:lnTo>
                  <a:pt x="394715" y="19812"/>
                </a:lnTo>
                <a:lnTo>
                  <a:pt x="416051" y="16763"/>
                </a:lnTo>
                <a:lnTo>
                  <a:pt x="438912" y="15239"/>
                </a:lnTo>
                <a:lnTo>
                  <a:pt x="4218432" y="15239"/>
                </a:lnTo>
                <a:lnTo>
                  <a:pt x="4197096" y="10667"/>
                </a:lnTo>
                <a:lnTo>
                  <a:pt x="4174236" y="6096"/>
                </a:lnTo>
                <a:lnTo>
                  <a:pt x="4151376" y="3048"/>
                </a:lnTo>
                <a:lnTo>
                  <a:pt x="4104131" y="0"/>
                </a:lnTo>
                <a:close/>
              </a:path>
              <a:path w="4566284" h="4859020">
                <a:moveTo>
                  <a:pt x="4420325" y="4712933"/>
                </a:moveTo>
                <a:lnTo>
                  <a:pt x="4404359" y="4727448"/>
                </a:lnTo>
                <a:lnTo>
                  <a:pt x="4387596" y="4741164"/>
                </a:lnTo>
                <a:lnTo>
                  <a:pt x="4389120" y="4741164"/>
                </a:lnTo>
                <a:lnTo>
                  <a:pt x="4370832" y="4754880"/>
                </a:lnTo>
                <a:lnTo>
                  <a:pt x="4372356" y="4754880"/>
                </a:lnTo>
                <a:lnTo>
                  <a:pt x="4335780" y="4779264"/>
                </a:lnTo>
                <a:lnTo>
                  <a:pt x="4317492" y="4789932"/>
                </a:lnTo>
                <a:lnTo>
                  <a:pt x="4297680" y="4800600"/>
                </a:lnTo>
                <a:lnTo>
                  <a:pt x="4277868" y="4808220"/>
                </a:lnTo>
                <a:lnTo>
                  <a:pt x="4258056" y="4817364"/>
                </a:lnTo>
                <a:lnTo>
                  <a:pt x="4194048" y="4835652"/>
                </a:lnTo>
                <a:lnTo>
                  <a:pt x="4148328" y="4841748"/>
                </a:lnTo>
                <a:lnTo>
                  <a:pt x="4149852" y="4841748"/>
                </a:lnTo>
                <a:lnTo>
                  <a:pt x="4102607" y="4844796"/>
                </a:lnTo>
                <a:lnTo>
                  <a:pt x="4213098" y="4844796"/>
                </a:lnTo>
                <a:lnTo>
                  <a:pt x="4218432" y="4843272"/>
                </a:lnTo>
                <a:lnTo>
                  <a:pt x="4241292" y="4837176"/>
                </a:lnTo>
                <a:lnTo>
                  <a:pt x="4283964" y="4821936"/>
                </a:lnTo>
                <a:lnTo>
                  <a:pt x="4343400" y="4791456"/>
                </a:lnTo>
                <a:lnTo>
                  <a:pt x="4379976" y="4767072"/>
                </a:lnTo>
                <a:lnTo>
                  <a:pt x="4396740" y="4751832"/>
                </a:lnTo>
                <a:lnTo>
                  <a:pt x="4413504" y="4738116"/>
                </a:lnTo>
                <a:lnTo>
                  <a:pt x="4430268" y="4722876"/>
                </a:lnTo>
                <a:lnTo>
                  <a:pt x="4438580" y="4713732"/>
                </a:lnTo>
                <a:lnTo>
                  <a:pt x="4419600" y="4713732"/>
                </a:lnTo>
                <a:lnTo>
                  <a:pt x="4420325" y="4712933"/>
                </a:lnTo>
                <a:close/>
              </a:path>
              <a:path w="4566284" h="4859020">
                <a:moveTo>
                  <a:pt x="288036" y="4808220"/>
                </a:moveTo>
                <a:lnTo>
                  <a:pt x="288036" y="4809744"/>
                </a:lnTo>
                <a:lnTo>
                  <a:pt x="291338" y="4809744"/>
                </a:lnTo>
                <a:lnTo>
                  <a:pt x="288036" y="4808220"/>
                </a:lnTo>
                <a:close/>
              </a:path>
              <a:path w="4566284" h="4859020">
                <a:moveTo>
                  <a:pt x="144780" y="4712208"/>
                </a:moveTo>
                <a:lnTo>
                  <a:pt x="146303" y="4713732"/>
                </a:lnTo>
                <a:lnTo>
                  <a:pt x="145578" y="4712933"/>
                </a:lnTo>
                <a:lnTo>
                  <a:pt x="144780" y="4712208"/>
                </a:lnTo>
                <a:close/>
              </a:path>
              <a:path w="4566284" h="4859020">
                <a:moveTo>
                  <a:pt x="145578" y="4712933"/>
                </a:moveTo>
                <a:lnTo>
                  <a:pt x="146303" y="4713732"/>
                </a:lnTo>
                <a:lnTo>
                  <a:pt x="146456" y="4713732"/>
                </a:lnTo>
                <a:lnTo>
                  <a:pt x="145578" y="4712933"/>
                </a:lnTo>
                <a:close/>
              </a:path>
              <a:path w="4566284" h="4859020">
                <a:moveTo>
                  <a:pt x="4421124" y="4712208"/>
                </a:moveTo>
                <a:lnTo>
                  <a:pt x="4420325" y="4712933"/>
                </a:lnTo>
                <a:lnTo>
                  <a:pt x="4419600" y="4713732"/>
                </a:lnTo>
                <a:lnTo>
                  <a:pt x="4421124" y="4712208"/>
                </a:lnTo>
                <a:close/>
              </a:path>
              <a:path w="4566284" h="4859020">
                <a:moveTo>
                  <a:pt x="4439966" y="4712208"/>
                </a:moveTo>
                <a:lnTo>
                  <a:pt x="4421124" y="4712208"/>
                </a:lnTo>
                <a:lnTo>
                  <a:pt x="4419600" y="4713732"/>
                </a:lnTo>
                <a:lnTo>
                  <a:pt x="4438580" y="4713732"/>
                </a:lnTo>
                <a:lnTo>
                  <a:pt x="4439966" y="4712208"/>
                </a:lnTo>
                <a:close/>
              </a:path>
              <a:path w="4566284" h="4859020">
                <a:moveTo>
                  <a:pt x="144918" y="4712208"/>
                </a:moveTo>
                <a:lnTo>
                  <a:pt x="144780" y="4712208"/>
                </a:lnTo>
                <a:lnTo>
                  <a:pt x="145578" y="4712933"/>
                </a:lnTo>
                <a:lnTo>
                  <a:pt x="144918" y="4712208"/>
                </a:lnTo>
                <a:close/>
              </a:path>
              <a:path w="4566284" h="4859020">
                <a:moveTo>
                  <a:pt x="4448556" y="4680204"/>
                </a:moveTo>
                <a:lnTo>
                  <a:pt x="4434840" y="4696968"/>
                </a:lnTo>
                <a:lnTo>
                  <a:pt x="4420325" y="4712933"/>
                </a:lnTo>
                <a:lnTo>
                  <a:pt x="4421124" y="4712208"/>
                </a:lnTo>
                <a:lnTo>
                  <a:pt x="4439966" y="4712208"/>
                </a:lnTo>
                <a:lnTo>
                  <a:pt x="4460748" y="4689348"/>
                </a:lnTo>
                <a:lnTo>
                  <a:pt x="4466982" y="4681728"/>
                </a:lnTo>
                <a:lnTo>
                  <a:pt x="4448556" y="4681728"/>
                </a:lnTo>
                <a:lnTo>
                  <a:pt x="4448556" y="4680204"/>
                </a:lnTo>
                <a:close/>
              </a:path>
              <a:path w="4566284" h="4859020">
                <a:moveTo>
                  <a:pt x="116205" y="4680204"/>
                </a:moveTo>
                <a:lnTo>
                  <a:pt x="115824" y="4680204"/>
                </a:lnTo>
                <a:lnTo>
                  <a:pt x="117348" y="4681728"/>
                </a:lnTo>
                <a:lnTo>
                  <a:pt x="116205" y="4680204"/>
                </a:lnTo>
                <a:close/>
              </a:path>
              <a:path w="4566284" h="4859020">
                <a:moveTo>
                  <a:pt x="4462272" y="4663440"/>
                </a:moveTo>
                <a:lnTo>
                  <a:pt x="4448556" y="4681728"/>
                </a:lnTo>
                <a:lnTo>
                  <a:pt x="4466982" y="4681728"/>
                </a:lnTo>
                <a:lnTo>
                  <a:pt x="4474464" y="4672583"/>
                </a:lnTo>
                <a:lnTo>
                  <a:pt x="4479544" y="4664964"/>
                </a:lnTo>
                <a:lnTo>
                  <a:pt x="4462272" y="4664964"/>
                </a:lnTo>
                <a:lnTo>
                  <a:pt x="4462272" y="4663440"/>
                </a:lnTo>
                <a:close/>
              </a:path>
              <a:path w="4566284" h="4859020">
                <a:moveTo>
                  <a:pt x="103632" y="4663440"/>
                </a:moveTo>
                <a:lnTo>
                  <a:pt x="103632" y="4664964"/>
                </a:lnTo>
                <a:lnTo>
                  <a:pt x="104775" y="4664964"/>
                </a:lnTo>
                <a:lnTo>
                  <a:pt x="103632" y="4663440"/>
                </a:lnTo>
                <a:close/>
              </a:path>
              <a:path w="4566284" h="4859020">
                <a:moveTo>
                  <a:pt x="4564380" y="438912"/>
                </a:moveTo>
                <a:lnTo>
                  <a:pt x="4550664" y="438912"/>
                </a:lnTo>
                <a:lnTo>
                  <a:pt x="4552188" y="463296"/>
                </a:lnTo>
                <a:lnTo>
                  <a:pt x="4552188" y="4396740"/>
                </a:lnTo>
                <a:lnTo>
                  <a:pt x="4550664" y="4419600"/>
                </a:lnTo>
                <a:lnTo>
                  <a:pt x="4549140" y="4442460"/>
                </a:lnTo>
                <a:lnTo>
                  <a:pt x="4546092" y="4463796"/>
                </a:lnTo>
                <a:lnTo>
                  <a:pt x="4543044" y="4486656"/>
                </a:lnTo>
                <a:lnTo>
                  <a:pt x="4524756" y="4550664"/>
                </a:lnTo>
                <a:lnTo>
                  <a:pt x="4515612" y="4570476"/>
                </a:lnTo>
                <a:lnTo>
                  <a:pt x="4517136" y="4570476"/>
                </a:lnTo>
                <a:lnTo>
                  <a:pt x="4507992" y="4590288"/>
                </a:lnTo>
                <a:lnTo>
                  <a:pt x="4497324" y="4610100"/>
                </a:lnTo>
                <a:lnTo>
                  <a:pt x="4486656" y="4628388"/>
                </a:lnTo>
                <a:lnTo>
                  <a:pt x="4462272" y="4664964"/>
                </a:lnTo>
                <a:lnTo>
                  <a:pt x="4479544" y="4664964"/>
                </a:lnTo>
                <a:lnTo>
                  <a:pt x="4520183" y="4596383"/>
                </a:lnTo>
                <a:lnTo>
                  <a:pt x="4544568" y="4533900"/>
                </a:lnTo>
                <a:lnTo>
                  <a:pt x="4550664" y="4511040"/>
                </a:lnTo>
                <a:lnTo>
                  <a:pt x="4556759" y="4489704"/>
                </a:lnTo>
                <a:lnTo>
                  <a:pt x="4562856" y="4443983"/>
                </a:lnTo>
                <a:lnTo>
                  <a:pt x="4564380" y="4419600"/>
                </a:lnTo>
                <a:lnTo>
                  <a:pt x="4565904" y="4396740"/>
                </a:lnTo>
                <a:lnTo>
                  <a:pt x="4565904" y="463296"/>
                </a:lnTo>
                <a:lnTo>
                  <a:pt x="4564380" y="438912"/>
                </a:lnTo>
                <a:close/>
              </a:path>
              <a:path w="4566284" h="4859020">
                <a:moveTo>
                  <a:pt x="16763" y="4440936"/>
                </a:moveTo>
                <a:lnTo>
                  <a:pt x="16763" y="4442460"/>
                </a:lnTo>
                <a:lnTo>
                  <a:pt x="16967" y="4442460"/>
                </a:lnTo>
                <a:lnTo>
                  <a:pt x="16763" y="4440936"/>
                </a:lnTo>
                <a:close/>
              </a:path>
              <a:path w="4566284" h="4859020">
                <a:moveTo>
                  <a:pt x="13715" y="4395216"/>
                </a:moveTo>
                <a:lnTo>
                  <a:pt x="13715" y="4396740"/>
                </a:lnTo>
                <a:lnTo>
                  <a:pt x="13715" y="4395216"/>
                </a:lnTo>
                <a:close/>
              </a:path>
              <a:path w="4566284" h="4859020">
                <a:moveTo>
                  <a:pt x="4552188" y="4395216"/>
                </a:moveTo>
                <a:lnTo>
                  <a:pt x="4552092" y="4396740"/>
                </a:lnTo>
                <a:lnTo>
                  <a:pt x="4552188" y="4395216"/>
                </a:lnTo>
                <a:close/>
              </a:path>
              <a:path w="4566284" h="4859020">
                <a:moveTo>
                  <a:pt x="15335" y="438912"/>
                </a:moveTo>
                <a:lnTo>
                  <a:pt x="15239" y="440436"/>
                </a:lnTo>
                <a:lnTo>
                  <a:pt x="15335" y="438912"/>
                </a:lnTo>
                <a:close/>
              </a:path>
              <a:path w="4566284" h="4859020">
                <a:moveTo>
                  <a:pt x="4562856" y="416051"/>
                </a:moveTo>
                <a:lnTo>
                  <a:pt x="4549140" y="416051"/>
                </a:lnTo>
                <a:lnTo>
                  <a:pt x="4550664" y="440436"/>
                </a:lnTo>
                <a:lnTo>
                  <a:pt x="4550664" y="438912"/>
                </a:lnTo>
                <a:lnTo>
                  <a:pt x="4564380" y="438912"/>
                </a:lnTo>
                <a:lnTo>
                  <a:pt x="4562856" y="416051"/>
                </a:lnTo>
                <a:close/>
              </a:path>
              <a:path w="4566284" h="4859020">
                <a:moveTo>
                  <a:pt x="16967" y="416051"/>
                </a:moveTo>
                <a:lnTo>
                  <a:pt x="16763" y="416051"/>
                </a:lnTo>
                <a:lnTo>
                  <a:pt x="16763" y="417575"/>
                </a:lnTo>
                <a:lnTo>
                  <a:pt x="16967" y="416051"/>
                </a:lnTo>
                <a:close/>
              </a:path>
              <a:path w="4566284" h="4859020">
                <a:moveTo>
                  <a:pt x="4538580" y="307848"/>
                </a:moveTo>
                <a:lnTo>
                  <a:pt x="4524756" y="307848"/>
                </a:lnTo>
                <a:lnTo>
                  <a:pt x="4543044" y="371855"/>
                </a:lnTo>
                <a:lnTo>
                  <a:pt x="4549140" y="417575"/>
                </a:lnTo>
                <a:lnTo>
                  <a:pt x="4549140" y="416051"/>
                </a:lnTo>
                <a:lnTo>
                  <a:pt x="4562856" y="416051"/>
                </a:lnTo>
                <a:lnTo>
                  <a:pt x="4559808" y="391667"/>
                </a:lnTo>
                <a:lnTo>
                  <a:pt x="4556759" y="370331"/>
                </a:lnTo>
                <a:lnTo>
                  <a:pt x="4544568" y="324612"/>
                </a:lnTo>
                <a:lnTo>
                  <a:pt x="4538580" y="307848"/>
                </a:lnTo>
                <a:close/>
              </a:path>
              <a:path w="4566284" h="4859020">
                <a:moveTo>
                  <a:pt x="41801" y="307848"/>
                </a:moveTo>
                <a:lnTo>
                  <a:pt x="41148" y="307848"/>
                </a:lnTo>
                <a:lnTo>
                  <a:pt x="41148" y="309372"/>
                </a:lnTo>
                <a:lnTo>
                  <a:pt x="41801" y="307848"/>
                </a:lnTo>
                <a:close/>
              </a:path>
              <a:path w="4566284" h="4859020">
                <a:moveTo>
                  <a:pt x="4512798" y="248412"/>
                </a:moveTo>
                <a:lnTo>
                  <a:pt x="4497324" y="248412"/>
                </a:lnTo>
                <a:lnTo>
                  <a:pt x="4507992" y="268224"/>
                </a:lnTo>
                <a:lnTo>
                  <a:pt x="4515612" y="288036"/>
                </a:lnTo>
                <a:lnTo>
                  <a:pt x="4524756" y="309372"/>
                </a:lnTo>
                <a:lnTo>
                  <a:pt x="4524756" y="307848"/>
                </a:lnTo>
                <a:lnTo>
                  <a:pt x="4538580" y="307848"/>
                </a:lnTo>
                <a:lnTo>
                  <a:pt x="4536948" y="303275"/>
                </a:lnTo>
                <a:lnTo>
                  <a:pt x="4529328" y="283463"/>
                </a:lnTo>
                <a:lnTo>
                  <a:pt x="4520183" y="262127"/>
                </a:lnTo>
                <a:lnTo>
                  <a:pt x="4512798" y="248412"/>
                </a:lnTo>
                <a:close/>
              </a:path>
              <a:path w="4566284" h="4859020">
                <a:moveTo>
                  <a:pt x="69400" y="248412"/>
                </a:moveTo>
                <a:lnTo>
                  <a:pt x="68580" y="248412"/>
                </a:lnTo>
                <a:lnTo>
                  <a:pt x="68580" y="249936"/>
                </a:lnTo>
                <a:lnTo>
                  <a:pt x="69400" y="248412"/>
                </a:lnTo>
                <a:close/>
              </a:path>
              <a:path w="4566284" h="4859020">
                <a:moveTo>
                  <a:pt x="4448556" y="176784"/>
                </a:moveTo>
                <a:lnTo>
                  <a:pt x="4462272" y="195072"/>
                </a:lnTo>
                <a:lnTo>
                  <a:pt x="4474464" y="211836"/>
                </a:lnTo>
                <a:lnTo>
                  <a:pt x="4486656" y="230124"/>
                </a:lnTo>
                <a:lnTo>
                  <a:pt x="4497324" y="249936"/>
                </a:lnTo>
                <a:lnTo>
                  <a:pt x="4497324" y="248412"/>
                </a:lnTo>
                <a:lnTo>
                  <a:pt x="4512798" y="248412"/>
                </a:lnTo>
                <a:lnTo>
                  <a:pt x="4498848" y="222503"/>
                </a:lnTo>
                <a:lnTo>
                  <a:pt x="4474464" y="185927"/>
                </a:lnTo>
                <a:lnTo>
                  <a:pt x="4468229" y="178308"/>
                </a:lnTo>
                <a:lnTo>
                  <a:pt x="4450080" y="178308"/>
                </a:lnTo>
                <a:lnTo>
                  <a:pt x="4448556" y="176784"/>
                </a:lnTo>
                <a:close/>
              </a:path>
              <a:path w="4566284" h="4859020">
                <a:moveTo>
                  <a:pt x="117348" y="176784"/>
                </a:moveTo>
                <a:lnTo>
                  <a:pt x="115824" y="178308"/>
                </a:lnTo>
                <a:lnTo>
                  <a:pt x="116205" y="178308"/>
                </a:lnTo>
                <a:lnTo>
                  <a:pt x="117348" y="176784"/>
                </a:lnTo>
                <a:close/>
              </a:path>
              <a:path w="4566284" h="4859020">
                <a:moveTo>
                  <a:pt x="4326418" y="57912"/>
                </a:moveTo>
                <a:lnTo>
                  <a:pt x="4297680" y="57912"/>
                </a:lnTo>
                <a:lnTo>
                  <a:pt x="4317492" y="68579"/>
                </a:lnTo>
                <a:lnTo>
                  <a:pt x="4335780" y="79248"/>
                </a:lnTo>
                <a:lnTo>
                  <a:pt x="4372356" y="103631"/>
                </a:lnTo>
                <a:lnTo>
                  <a:pt x="4370832" y="103631"/>
                </a:lnTo>
                <a:lnTo>
                  <a:pt x="4389120" y="117348"/>
                </a:lnTo>
                <a:lnTo>
                  <a:pt x="4387596" y="117348"/>
                </a:lnTo>
                <a:lnTo>
                  <a:pt x="4404359" y="131063"/>
                </a:lnTo>
                <a:lnTo>
                  <a:pt x="4421124" y="146303"/>
                </a:lnTo>
                <a:lnTo>
                  <a:pt x="4419600" y="146303"/>
                </a:lnTo>
                <a:lnTo>
                  <a:pt x="4434840" y="161543"/>
                </a:lnTo>
                <a:lnTo>
                  <a:pt x="4450080" y="178308"/>
                </a:lnTo>
                <a:lnTo>
                  <a:pt x="4468229" y="178308"/>
                </a:lnTo>
                <a:lnTo>
                  <a:pt x="4460748" y="169163"/>
                </a:lnTo>
                <a:lnTo>
                  <a:pt x="4430268" y="135636"/>
                </a:lnTo>
                <a:lnTo>
                  <a:pt x="4379976" y="92963"/>
                </a:lnTo>
                <a:lnTo>
                  <a:pt x="4343400" y="67055"/>
                </a:lnTo>
                <a:lnTo>
                  <a:pt x="4326418" y="57912"/>
                </a:lnTo>
                <a:close/>
              </a:path>
              <a:path w="4566284" h="4859020">
                <a:moveTo>
                  <a:pt x="271525" y="57912"/>
                </a:moveTo>
                <a:lnTo>
                  <a:pt x="268224" y="57912"/>
                </a:lnTo>
                <a:lnTo>
                  <a:pt x="268224" y="59436"/>
                </a:lnTo>
                <a:lnTo>
                  <a:pt x="271525" y="57912"/>
                </a:lnTo>
                <a:close/>
              </a:path>
              <a:path w="4566284" h="4859020">
                <a:moveTo>
                  <a:pt x="4245559" y="22860"/>
                </a:moveTo>
                <a:lnTo>
                  <a:pt x="4194048" y="22860"/>
                </a:lnTo>
                <a:lnTo>
                  <a:pt x="4258056" y="41148"/>
                </a:lnTo>
                <a:lnTo>
                  <a:pt x="4297680" y="59436"/>
                </a:lnTo>
                <a:lnTo>
                  <a:pt x="4297680" y="57912"/>
                </a:lnTo>
                <a:lnTo>
                  <a:pt x="4326418" y="57912"/>
                </a:lnTo>
                <a:lnTo>
                  <a:pt x="4303776" y="45720"/>
                </a:lnTo>
                <a:lnTo>
                  <a:pt x="4283964" y="36575"/>
                </a:lnTo>
                <a:lnTo>
                  <a:pt x="4245559" y="22860"/>
                </a:lnTo>
                <a:close/>
              </a:path>
              <a:path w="4566284" h="4859020">
                <a:moveTo>
                  <a:pt x="379475" y="22860"/>
                </a:moveTo>
                <a:lnTo>
                  <a:pt x="371856" y="22860"/>
                </a:lnTo>
                <a:lnTo>
                  <a:pt x="371856" y="24384"/>
                </a:lnTo>
                <a:lnTo>
                  <a:pt x="379475" y="22860"/>
                </a:lnTo>
                <a:close/>
              </a:path>
              <a:path w="4566284" h="4859020">
                <a:moveTo>
                  <a:pt x="4218432" y="15239"/>
                </a:moveTo>
                <a:lnTo>
                  <a:pt x="4126992" y="15239"/>
                </a:lnTo>
                <a:lnTo>
                  <a:pt x="4149852" y="16763"/>
                </a:lnTo>
                <a:lnTo>
                  <a:pt x="4171188" y="19812"/>
                </a:lnTo>
                <a:lnTo>
                  <a:pt x="4194048" y="24384"/>
                </a:lnTo>
                <a:lnTo>
                  <a:pt x="4194048" y="22860"/>
                </a:lnTo>
                <a:lnTo>
                  <a:pt x="4245559" y="22860"/>
                </a:lnTo>
                <a:lnTo>
                  <a:pt x="4241292" y="21336"/>
                </a:lnTo>
                <a:lnTo>
                  <a:pt x="4218432" y="15239"/>
                </a:lnTo>
                <a:close/>
              </a:path>
            </a:pathLst>
          </a:custGeom>
          <a:solidFill>
            <a:srgbClr val="403152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264056" y="1352895"/>
            <a:ext cx="1369066" cy="4860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b="0" spc="30" dirty="0">
                <a:latin typeface="標楷體" pitchFamily="65" charset="-120"/>
                <a:ea typeface="標楷體" pitchFamily="65" charset="-120"/>
                <a:cs typeface="Noto Sans CJK JP Medium"/>
              </a:rPr>
              <a:t>⼀節課</a:t>
            </a:r>
            <a:endParaRPr sz="30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sz="half" idx="4294967295"/>
          </p:nvPr>
        </p:nvSpPr>
        <p:spPr>
          <a:xfrm>
            <a:off x="6567585" y="1200541"/>
            <a:ext cx="4906962" cy="507682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66825">
              <a:lnSpc>
                <a:spcPct val="100000"/>
              </a:lnSpc>
              <a:spcBef>
                <a:spcPts val="130"/>
              </a:spcBef>
              <a:buNone/>
            </a:pPr>
            <a:r>
              <a:rPr spc="30" dirty="0">
                <a:latin typeface="標楷體" pitchFamily="65" charset="-120"/>
                <a:ea typeface="標楷體" pitchFamily="65" charset="-120"/>
              </a:rPr>
              <a:t>⼀或⼆節課</a:t>
            </a:r>
          </a:p>
          <a:p>
            <a:pPr marL="12700" marR="5080">
              <a:lnSpc>
                <a:spcPct val="131900"/>
              </a:lnSpc>
              <a:spcBef>
                <a:spcPts val="2530"/>
              </a:spcBef>
              <a:buSzPct val="94871"/>
              <a:buAutoNum type="arabicPeriod"/>
              <a:tabLst>
                <a:tab pos="227329" algn="l"/>
              </a:tabLst>
            </a:pPr>
            <a:r>
              <a:rPr sz="1950" spc="30" dirty="0">
                <a:latin typeface="標楷體" pitchFamily="65" charset="-120"/>
                <a:ea typeface="標楷體" pitchFamily="65" charset="-120"/>
              </a:rPr>
              <a:t>學生依據診斷報告書</a:t>
            </a:r>
            <a:r>
              <a:rPr sz="1950" dirty="0">
                <a:latin typeface="標楷體" pitchFamily="65" charset="-120"/>
                <a:ea typeface="標楷體" pitchFamily="65" charset="-120"/>
              </a:rPr>
              <a:t>(</a:t>
            </a:r>
            <a:r>
              <a:rPr sz="1950" spc="30" dirty="0" err="1">
                <a:latin typeface="標楷體" pitchFamily="65" charset="-120"/>
                <a:ea typeface="標楷體" pitchFamily="65" charset="-120"/>
              </a:rPr>
              <a:t>再次登入需點選「個⼈資訊</a:t>
            </a:r>
            <a:r>
              <a:rPr sz="1950" spc="30" dirty="0">
                <a:latin typeface="標楷體" pitchFamily="65" charset="-120"/>
                <a:ea typeface="標楷體" pitchFamily="65" charset="-120"/>
              </a:rPr>
              <a:t>」</a:t>
            </a:r>
            <a:r>
              <a:rPr sz="1950" spc="10" dirty="0">
                <a:latin typeface="標楷體" pitchFamily="65" charset="-120"/>
                <a:ea typeface="標楷體" pitchFamily="65" charset="-120"/>
              </a:rPr>
              <a:t>)，</a:t>
            </a:r>
            <a:r>
              <a:rPr lang="zh-TW" altLang="en-US" sz="1950" spc="30" dirty="0">
                <a:latin typeface="標楷體" pitchFamily="65" charset="-120"/>
                <a:ea typeface="標楷體" pitchFamily="65" charset="-120"/>
              </a:rPr>
              <a:t>針對自己的單元學</a:t>
            </a:r>
            <a:r>
              <a:rPr sz="1950" spc="30" dirty="0" err="1">
                <a:latin typeface="標楷體" pitchFamily="65" charset="-120"/>
                <a:ea typeface="標楷體" pitchFamily="65" charset="-120"/>
              </a:rPr>
              <a:t>習弱點</a:t>
            </a:r>
            <a:r>
              <a:rPr sz="1950" spc="3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1950" spc="30" dirty="0">
                <a:latin typeface="標楷體" pitchFamily="65" charset="-120"/>
                <a:ea typeface="標楷體" pitchFamily="65" charset="-120"/>
              </a:rPr>
              <a:t>從知識結構圖基礎的概念開</a:t>
            </a:r>
            <a:r>
              <a:rPr sz="1950" spc="30" dirty="0" err="1">
                <a:latin typeface="標楷體" pitchFamily="65" charset="-120"/>
                <a:ea typeface="標楷體" pitchFamily="65" charset="-120"/>
              </a:rPr>
              <a:t>始觀看影片學習、完成影片檢核點問題及概念節</a:t>
            </a:r>
            <a:r>
              <a:rPr sz="1950" spc="40" dirty="0" err="1">
                <a:latin typeface="標楷體" pitchFamily="65" charset="-120"/>
                <a:ea typeface="標楷體" pitchFamily="65" charset="-120"/>
              </a:rPr>
              <a:t>點</a:t>
            </a:r>
            <a:r>
              <a:rPr sz="1950" spc="30" dirty="0" err="1">
                <a:latin typeface="標楷體" pitchFamily="65" charset="-120"/>
                <a:ea typeface="標楷體" pitchFamily="65" charset="-120"/>
              </a:rPr>
              <a:t>練習題，補</a:t>
            </a:r>
            <a:r>
              <a:rPr sz="1950" spc="40" dirty="0" err="1">
                <a:latin typeface="標楷體" pitchFamily="65" charset="-120"/>
                <a:ea typeface="標楷體" pitchFamily="65" charset="-120"/>
              </a:rPr>
              <a:t>強</a:t>
            </a:r>
            <a:r>
              <a:rPr sz="1950" spc="30" dirty="0" err="1">
                <a:latin typeface="標楷體" pitchFamily="65" charset="-120"/>
                <a:ea typeface="標楷體" pitchFamily="65" charset="-120"/>
              </a:rPr>
              <a:t>學習弱點</a:t>
            </a:r>
            <a:r>
              <a:rPr sz="1950" spc="30" dirty="0">
                <a:latin typeface="標楷體" pitchFamily="65" charset="-120"/>
                <a:ea typeface="標楷體" pitchFamily="65" charset="-120"/>
              </a:rPr>
              <a:t>。</a:t>
            </a:r>
            <a:endParaRPr sz="1950" dirty="0">
              <a:latin typeface="標楷體" pitchFamily="65" charset="-120"/>
              <a:ea typeface="標楷體" pitchFamily="65" charset="-120"/>
            </a:endParaRPr>
          </a:p>
          <a:p>
            <a:pPr marL="12700" marR="259079" algn="just">
              <a:lnSpc>
                <a:spcPct val="131800"/>
              </a:lnSpc>
              <a:spcBef>
                <a:spcPts val="1195"/>
              </a:spcBef>
              <a:buSzPct val="94871"/>
              <a:buAutoNum type="arabicPeriod"/>
              <a:tabLst>
                <a:tab pos="227329" algn="l"/>
              </a:tabLst>
            </a:pPr>
            <a:r>
              <a:rPr sz="1950" spc="30" dirty="0" err="1">
                <a:latin typeface="標楷體" pitchFamily="65" charset="-120"/>
                <a:ea typeface="標楷體" pitchFamily="65" charset="-120"/>
              </a:rPr>
              <a:t>教師從旁協助學生操作平臺，並觀</a:t>
            </a:r>
            <a:r>
              <a:rPr sz="1950" spc="25" dirty="0" err="1">
                <a:latin typeface="標楷體" pitchFamily="65" charset="-120"/>
                <a:ea typeface="標楷體" pitchFamily="65" charset="-120"/>
              </a:rPr>
              <a:t>看學生的個⼈學習診斷報告，了解掌</a:t>
            </a:r>
            <a:r>
              <a:rPr sz="1950" spc="30" dirty="0" err="1">
                <a:latin typeface="標楷體" pitchFamily="65" charset="-120"/>
                <a:ea typeface="標楷體" pitchFamily="65" charset="-120"/>
              </a:rPr>
              <a:t>握學生個別的學習狀況</a:t>
            </a:r>
            <a:r>
              <a:rPr sz="1950" spc="30" dirty="0">
                <a:latin typeface="標楷體" pitchFamily="65" charset="-120"/>
                <a:ea typeface="標楷體" pitchFamily="65" charset="-120"/>
              </a:rPr>
              <a:t>。</a:t>
            </a:r>
            <a:endParaRPr sz="1950" dirty="0">
              <a:latin typeface="標楷體" pitchFamily="65" charset="-120"/>
              <a:ea typeface="標楷體" pitchFamily="65" charset="-120"/>
            </a:endParaRPr>
          </a:p>
          <a:p>
            <a:pPr marL="12700" marR="297180">
              <a:lnSpc>
                <a:spcPct val="132300"/>
              </a:lnSpc>
              <a:spcBef>
                <a:spcPts val="1190"/>
              </a:spcBef>
              <a:buSzPct val="94871"/>
              <a:buAutoNum type="arabicPeriod"/>
              <a:tabLst>
                <a:tab pos="227329" algn="l"/>
              </a:tabLst>
            </a:pPr>
            <a:r>
              <a:rPr sz="1950" spc="25" dirty="0" err="1">
                <a:latin typeface="標楷體" pitchFamily="65" charset="-120"/>
                <a:ea typeface="標楷體" pitchFamily="65" charset="-120"/>
              </a:rPr>
              <a:t>教師指派後測任務並請學生完成，</a:t>
            </a:r>
            <a:r>
              <a:rPr sz="1950" spc="30" dirty="0" err="1">
                <a:latin typeface="標楷體" pitchFamily="65" charset="-120"/>
                <a:ea typeface="標楷體" pitchFamily="65" charset="-120"/>
              </a:rPr>
              <a:t>了解單元學習扶助及學習狀況</a:t>
            </a:r>
            <a:r>
              <a:rPr sz="1950" spc="30" dirty="0">
                <a:latin typeface="標楷體" pitchFamily="65" charset="-120"/>
                <a:ea typeface="標楷體" pitchFamily="65" charset="-120"/>
              </a:rPr>
              <a:t>。</a:t>
            </a:r>
            <a:endParaRPr sz="195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 idx="4294967295"/>
          </p:nvPr>
        </p:nvSpPr>
        <p:spPr>
          <a:xfrm>
            <a:off x="0" y="497370"/>
            <a:ext cx="121920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標楷體" pitchFamily="65" charset="-120"/>
                <a:ea typeface="標楷體" pitchFamily="65" charset="-120"/>
              </a:rPr>
              <a:t>單元式診斷學習扶助</a:t>
            </a:r>
            <a:r>
              <a:rPr spc="-20" dirty="0">
                <a:latin typeface="標楷體" pitchFamily="65" charset="-120"/>
                <a:ea typeface="標楷體" pitchFamily="65" charset="-120"/>
              </a:rPr>
              <a:t>(</a:t>
            </a:r>
            <a:r>
              <a:rPr spc="-5" dirty="0">
                <a:latin typeface="標楷體" pitchFamily="65" charset="-120"/>
                <a:ea typeface="標楷體" pitchFamily="65" charset="-120"/>
              </a:rPr>
              <a:t>新○國小</a:t>
            </a:r>
            <a:r>
              <a:rPr spc="-20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18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9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21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432737" y="6537630"/>
            <a:ext cx="256293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5" dirty="0">
                <a:solidFill>
                  <a:srgbClr val="7F7F7F"/>
                </a:solidFill>
                <a:latin typeface="標楷體" pitchFamily="65" charset="-120"/>
                <a:ea typeface="標楷體" pitchFamily="65" charset="-120"/>
                <a:cs typeface="Carlito"/>
              </a:rPr>
              <a:t>35</a:t>
            </a:r>
            <a:endParaRPr sz="1550" dirty="0">
              <a:latin typeface="標楷體" pitchFamily="65" charset="-120"/>
              <a:ea typeface="標楷體" pitchFamily="65" charset="-120"/>
              <a:cs typeface="Carlito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9146" y="1567148"/>
            <a:ext cx="8629243" cy="4306548"/>
            <a:chOff x="411480" y="1728216"/>
            <a:chExt cx="7568565" cy="4749165"/>
          </a:xfrm>
        </p:grpSpPr>
        <p:sp>
          <p:nvSpPr>
            <p:cNvPr id="4" name="object 4"/>
            <p:cNvSpPr/>
            <p:nvPr/>
          </p:nvSpPr>
          <p:spPr>
            <a:xfrm>
              <a:off x="2549652" y="1738884"/>
              <a:ext cx="5419344" cy="42214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538984" y="1728216"/>
              <a:ext cx="5440680" cy="4243070"/>
            </a:xfrm>
            <a:custGeom>
              <a:avLst/>
              <a:gdLst/>
              <a:ahLst/>
              <a:cxnLst/>
              <a:rect l="l" t="t" r="r" b="b"/>
              <a:pathLst>
                <a:path w="5440680" h="4243070">
                  <a:moveTo>
                    <a:pt x="5437632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4241292"/>
                  </a:lnTo>
                  <a:lnTo>
                    <a:pt x="1524" y="4242816"/>
                  </a:lnTo>
                  <a:lnTo>
                    <a:pt x="5437632" y="4242816"/>
                  </a:lnTo>
                  <a:lnTo>
                    <a:pt x="5440680" y="4241292"/>
                  </a:lnTo>
                  <a:lnTo>
                    <a:pt x="5440680" y="4238244"/>
                  </a:lnTo>
                  <a:lnTo>
                    <a:pt x="10668" y="4238244"/>
                  </a:lnTo>
                  <a:lnTo>
                    <a:pt x="4572" y="4232148"/>
                  </a:lnTo>
                  <a:lnTo>
                    <a:pt x="10668" y="4232148"/>
                  </a:lnTo>
                  <a:lnTo>
                    <a:pt x="10668" y="10668"/>
                  </a:lnTo>
                  <a:lnTo>
                    <a:pt x="4572" y="10668"/>
                  </a:lnTo>
                  <a:lnTo>
                    <a:pt x="10668" y="4572"/>
                  </a:lnTo>
                  <a:lnTo>
                    <a:pt x="5440680" y="4572"/>
                  </a:lnTo>
                  <a:lnTo>
                    <a:pt x="5440680" y="1524"/>
                  </a:lnTo>
                  <a:lnTo>
                    <a:pt x="5437632" y="0"/>
                  </a:lnTo>
                  <a:close/>
                </a:path>
                <a:path w="5440680" h="4243070">
                  <a:moveTo>
                    <a:pt x="10668" y="4232148"/>
                  </a:moveTo>
                  <a:lnTo>
                    <a:pt x="4572" y="4232148"/>
                  </a:lnTo>
                  <a:lnTo>
                    <a:pt x="10668" y="4238244"/>
                  </a:lnTo>
                  <a:lnTo>
                    <a:pt x="10668" y="4232148"/>
                  </a:lnTo>
                  <a:close/>
                </a:path>
                <a:path w="5440680" h="4243070">
                  <a:moveTo>
                    <a:pt x="5430012" y="4232148"/>
                  </a:moveTo>
                  <a:lnTo>
                    <a:pt x="10668" y="4232148"/>
                  </a:lnTo>
                  <a:lnTo>
                    <a:pt x="10668" y="4238244"/>
                  </a:lnTo>
                  <a:lnTo>
                    <a:pt x="5430012" y="4238244"/>
                  </a:lnTo>
                  <a:lnTo>
                    <a:pt x="5430012" y="4232148"/>
                  </a:lnTo>
                  <a:close/>
                </a:path>
                <a:path w="5440680" h="4243070">
                  <a:moveTo>
                    <a:pt x="5430012" y="4572"/>
                  </a:moveTo>
                  <a:lnTo>
                    <a:pt x="5430012" y="4238244"/>
                  </a:lnTo>
                  <a:lnTo>
                    <a:pt x="5434584" y="4232148"/>
                  </a:lnTo>
                  <a:lnTo>
                    <a:pt x="5440680" y="4232148"/>
                  </a:lnTo>
                  <a:lnTo>
                    <a:pt x="5440680" y="10668"/>
                  </a:lnTo>
                  <a:lnTo>
                    <a:pt x="5434584" y="10668"/>
                  </a:lnTo>
                  <a:lnTo>
                    <a:pt x="5430012" y="4572"/>
                  </a:lnTo>
                  <a:close/>
                </a:path>
                <a:path w="5440680" h="4243070">
                  <a:moveTo>
                    <a:pt x="5440680" y="4232148"/>
                  </a:moveTo>
                  <a:lnTo>
                    <a:pt x="5434584" y="4232148"/>
                  </a:lnTo>
                  <a:lnTo>
                    <a:pt x="5430012" y="4238244"/>
                  </a:lnTo>
                  <a:lnTo>
                    <a:pt x="5440680" y="4238244"/>
                  </a:lnTo>
                  <a:lnTo>
                    <a:pt x="5440680" y="4232148"/>
                  </a:lnTo>
                  <a:close/>
                </a:path>
                <a:path w="5440680" h="4243070">
                  <a:moveTo>
                    <a:pt x="10668" y="4572"/>
                  </a:moveTo>
                  <a:lnTo>
                    <a:pt x="4572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5440680" h="4243070">
                  <a:moveTo>
                    <a:pt x="5430012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5430012" y="10668"/>
                  </a:lnTo>
                  <a:lnTo>
                    <a:pt x="5430012" y="4572"/>
                  </a:lnTo>
                  <a:close/>
                </a:path>
                <a:path w="5440680" h="4243070">
                  <a:moveTo>
                    <a:pt x="5440680" y="4572"/>
                  </a:moveTo>
                  <a:lnTo>
                    <a:pt x="5430012" y="4572"/>
                  </a:lnTo>
                  <a:lnTo>
                    <a:pt x="5434584" y="10668"/>
                  </a:lnTo>
                  <a:lnTo>
                    <a:pt x="5440680" y="10668"/>
                  </a:lnTo>
                  <a:lnTo>
                    <a:pt x="5440680" y="4572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343656" y="5518404"/>
              <a:ext cx="806450" cy="736600"/>
            </a:xfrm>
            <a:custGeom>
              <a:avLst/>
              <a:gdLst/>
              <a:ahLst/>
              <a:cxnLst/>
              <a:rect l="l" t="t" r="r" b="b"/>
              <a:pathLst>
                <a:path w="806450" h="736600">
                  <a:moveTo>
                    <a:pt x="806196" y="0"/>
                  </a:moveTo>
                  <a:lnTo>
                    <a:pt x="784860" y="0"/>
                  </a:lnTo>
                  <a:lnTo>
                    <a:pt x="784860" y="21336"/>
                  </a:lnTo>
                  <a:lnTo>
                    <a:pt x="784860" y="413016"/>
                  </a:lnTo>
                  <a:lnTo>
                    <a:pt x="478129" y="413016"/>
                  </a:lnTo>
                  <a:lnTo>
                    <a:pt x="477012" y="411480"/>
                  </a:lnTo>
                  <a:lnTo>
                    <a:pt x="474649" y="413016"/>
                  </a:lnTo>
                  <a:lnTo>
                    <a:pt x="368808" y="413016"/>
                  </a:lnTo>
                  <a:lnTo>
                    <a:pt x="368808" y="21336"/>
                  </a:lnTo>
                  <a:lnTo>
                    <a:pt x="784860" y="21336"/>
                  </a:lnTo>
                  <a:lnTo>
                    <a:pt x="784860" y="0"/>
                  </a:lnTo>
                  <a:lnTo>
                    <a:pt x="347472" y="0"/>
                  </a:lnTo>
                  <a:lnTo>
                    <a:pt x="347472" y="434340"/>
                  </a:lnTo>
                  <a:lnTo>
                    <a:pt x="441960" y="434340"/>
                  </a:lnTo>
                  <a:lnTo>
                    <a:pt x="63944" y="680935"/>
                  </a:lnTo>
                  <a:lnTo>
                    <a:pt x="47244" y="655320"/>
                  </a:lnTo>
                  <a:lnTo>
                    <a:pt x="0" y="736092"/>
                  </a:lnTo>
                  <a:lnTo>
                    <a:pt x="92964" y="725424"/>
                  </a:lnTo>
                  <a:lnTo>
                    <a:pt x="81026" y="707136"/>
                  </a:lnTo>
                  <a:lnTo>
                    <a:pt x="75933" y="699325"/>
                  </a:lnTo>
                  <a:lnTo>
                    <a:pt x="479907" y="434340"/>
                  </a:lnTo>
                  <a:lnTo>
                    <a:pt x="806196" y="434340"/>
                  </a:lnTo>
                  <a:lnTo>
                    <a:pt x="806196" y="423672"/>
                  </a:lnTo>
                  <a:lnTo>
                    <a:pt x="806196" y="413016"/>
                  </a:lnTo>
                  <a:lnTo>
                    <a:pt x="806196" y="21336"/>
                  </a:lnTo>
                  <a:lnTo>
                    <a:pt x="806196" y="10668"/>
                  </a:lnTo>
                  <a:lnTo>
                    <a:pt x="80619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225040" y="6007607"/>
              <a:ext cx="414527" cy="469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411480" y="3669792"/>
              <a:ext cx="499871" cy="49072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53288" y="5537047"/>
            <a:ext cx="795666" cy="284052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1750" b="0" spc="1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已精熟</a:t>
            </a:r>
            <a:endParaRPr sz="17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43991" y="1358470"/>
            <a:ext cx="7122619" cy="750868"/>
          </a:xfrm>
          <a:custGeom>
            <a:avLst/>
            <a:gdLst/>
            <a:ahLst/>
            <a:cxnLst/>
            <a:rect l="l" t="t" r="r" b="b"/>
            <a:pathLst>
              <a:path w="6247130" h="828039">
                <a:moveTo>
                  <a:pt x="1559052" y="527304"/>
                </a:moveTo>
                <a:lnTo>
                  <a:pt x="1545336" y="527304"/>
                </a:lnTo>
                <a:lnTo>
                  <a:pt x="1545336" y="541020"/>
                </a:lnTo>
                <a:lnTo>
                  <a:pt x="1545336" y="813816"/>
                </a:lnTo>
                <a:lnTo>
                  <a:pt x="797052" y="813816"/>
                </a:lnTo>
                <a:lnTo>
                  <a:pt x="797052" y="541020"/>
                </a:lnTo>
                <a:lnTo>
                  <a:pt x="1545336" y="541020"/>
                </a:lnTo>
                <a:lnTo>
                  <a:pt x="1545336" y="527304"/>
                </a:lnTo>
                <a:lnTo>
                  <a:pt x="783336" y="527304"/>
                </a:lnTo>
                <a:lnTo>
                  <a:pt x="783336" y="668274"/>
                </a:lnTo>
                <a:lnTo>
                  <a:pt x="81749" y="755599"/>
                </a:lnTo>
                <a:lnTo>
                  <a:pt x="77724" y="723900"/>
                </a:lnTo>
                <a:lnTo>
                  <a:pt x="0" y="775716"/>
                </a:lnTo>
                <a:lnTo>
                  <a:pt x="88392" y="807720"/>
                </a:lnTo>
                <a:lnTo>
                  <a:pt x="84505" y="777240"/>
                </a:lnTo>
                <a:lnTo>
                  <a:pt x="84289" y="775512"/>
                </a:lnTo>
                <a:lnTo>
                  <a:pt x="783336" y="689978"/>
                </a:lnTo>
                <a:lnTo>
                  <a:pt x="783336" y="827532"/>
                </a:lnTo>
                <a:lnTo>
                  <a:pt x="1559052" y="827532"/>
                </a:lnTo>
                <a:lnTo>
                  <a:pt x="1559052" y="821436"/>
                </a:lnTo>
                <a:lnTo>
                  <a:pt x="1559052" y="813816"/>
                </a:lnTo>
                <a:lnTo>
                  <a:pt x="1559052" y="541020"/>
                </a:lnTo>
                <a:lnTo>
                  <a:pt x="1559052" y="534924"/>
                </a:lnTo>
                <a:lnTo>
                  <a:pt x="1559052" y="527304"/>
                </a:lnTo>
                <a:close/>
              </a:path>
              <a:path w="6247130" h="828039">
                <a:moveTo>
                  <a:pt x="6246876" y="24384"/>
                </a:moveTo>
                <a:lnTo>
                  <a:pt x="6156960" y="0"/>
                </a:lnTo>
                <a:lnTo>
                  <a:pt x="6162535" y="30175"/>
                </a:lnTo>
                <a:lnTo>
                  <a:pt x="3083052" y="623087"/>
                </a:lnTo>
                <a:lnTo>
                  <a:pt x="3083052" y="547116"/>
                </a:lnTo>
                <a:lnTo>
                  <a:pt x="3083052" y="539496"/>
                </a:lnTo>
                <a:lnTo>
                  <a:pt x="3083052" y="531876"/>
                </a:lnTo>
                <a:lnTo>
                  <a:pt x="3069336" y="531876"/>
                </a:lnTo>
                <a:lnTo>
                  <a:pt x="3069336" y="547116"/>
                </a:lnTo>
                <a:lnTo>
                  <a:pt x="3069336" y="813816"/>
                </a:lnTo>
                <a:lnTo>
                  <a:pt x="2324100" y="813816"/>
                </a:lnTo>
                <a:lnTo>
                  <a:pt x="2324100" y="547116"/>
                </a:lnTo>
                <a:lnTo>
                  <a:pt x="3069336" y="547116"/>
                </a:lnTo>
                <a:lnTo>
                  <a:pt x="3069336" y="531876"/>
                </a:lnTo>
                <a:lnTo>
                  <a:pt x="2308860" y="531876"/>
                </a:lnTo>
                <a:lnTo>
                  <a:pt x="2308860" y="827532"/>
                </a:lnTo>
                <a:lnTo>
                  <a:pt x="3083052" y="827532"/>
                </a:lnTo>
                <a:lnTo>
                  <a:pt x="3083052" y="821436"/>
                </a:lnTo>
                <a:lnTo>
                  <a:pt x="3083052" y="813816"/>
                </a:lnTo>
                <a:lnTo>
                  <a:pt x="3083052" y="645299"/>
                </a:lnTo>
                <a:lnTo>
                  <a:pt x="6166459" y="51346"/>
                </a:lnTo>
                <a:lnTo>
                  <a:pt x="6172200" y="82296"/>
                </a:lnTo>
                <a:lnTo>
                  <a:pt x="6242939" y="27432"/>
                </a:lnTo>
                <a:lnTo>
                  <a:pt x="6246876" y="2438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7219" y="2600466"/>
            <a:ext cx="2044548" cy="10021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550" b="0" spc="-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點選連結可至知</a:t>
            </a:r>
            <a:r>
              <a:rPr sz="1550" b="0" spc="-20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識</a:t>
            </a:r>
            <a:r>
              <a:rPr sz="1550" b="0" spc="-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結 構星空圖</a:t>
            </a:r>
            <a:r>
              <a:rPr sz="1550" b="0" spc="-5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(</a:t>
            </a:r>
            <a:r>
              <a:rPr sz="1550" b="0" spc="-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學</a:t>
            </a:r>
            <a:r>
              <a:rPr sz="1550" b="0" spc="-20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習</a:t>
            </a:r>
            <a:r>
              <a:rPr sz="1550" b="0" spc="-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路徑</a:t>
            </a:r>
            <a:r>
              <a:rPr sz="1550" b="0" spc="-5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)</a:t>
            </a:r>
            <a:endParaRPr sz="155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5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290830">
              <a:lnSpc>
                <a:spcPct val="100000"/>
              </a:lnSpc>
            </a:pPr>
            <a:r>
              <a:rPr sz="1750" b="0" spc="1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未精熟</a:t>
            </a:r>
            <a:endParaRPr sz="17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81778" y="5682197"/>
            <a:ext cx="984627" cy="82766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90"/>
              </a:spcBef>
            </a:pPr>
            <a:r>
              <a:rPr sz="1300" b="0" spc="1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灰底顯示的 圖案，表示 此節點無此 線上教材。</a:t>
            </a:r>
            <a:endParaRPr sz="130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1198" y="6337250"/>
            <a:ext cx="701547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0" spc="-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練習題</a:t>
            </a:r>
            <a:endParaRPr sz="15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67961" y="4195644"/>
            <a:ext cx="1960566" cy="580425"/>
          </a:xfrm>
          <a:custGeom>
            <a:avLst/>
            <a:gdLst/>
            <a:ahLst/>
            <a:cxnLst/>
            <a:rect l="l" t="t" r="r" b="b"/>
            <a:pathLst>
              <a:path w="1719579" h="640079">
                <a:moveTo>
                  <a:pt x="1719072" y="211836"/>
                </a:moveTo>
                <a:lnTo>
                  <a:pt x="1705356" y="211836"/>
                </a:lnTo>
                <a:lnTo>
                  <a:pt x="1705356" y="227076"/>
                </a:lnTo>
                <a:lnTo>
                  <a:pt x="1705356" y="624840"/>
                </a:lnTo>
                <a:lnTo>
                  <a:pt x="1281684" y="624840"/>
                </a:lnTo>
                <a:lnTo>
                  <a:pt x="1281684" y="227076"/>
                </a:lnTo>
                <a:lnTo>
                  <a:pt x="1705356" y="227076"/>
                </a:lnTo>
                <a:lnTo>
                  <a:pt x="1705356" y="211836"/>
                </a:lnTo>
                <a:lnTo>
                  <a:pt x="1267968" y="211836"/>
                </a:lnTo>
                <a:lnTo>
                  <a:pt x="1267968" y="413105"/>
                </a:lnTo>
                <a:lnTo>
                  <a:pt x="83286" y="30175"/>
                </a:lnTo>
                <a:lnTo>
                  <a:pt x="84645" y="25908"/>
                </a:lnTo>
                <a:lnTo>
                  <a:pt x="92964" y="0"/>
                </a:lnTo>
                <a:lnTo>
                  <a:pt x="0" y="15240"/>
                </a:lnTo>
                <a:lnTo>
                  <a:pt x="67056" y="80772"/>
                </a:lnTo>
                <a:lnTo>
                  <a:pt x="76949" y="49911"/>
                </a:lnTo>
                <a:lnTo>
                  <a:pt x="1267968" y="434886"/>
                </a:lnTo>
                <a:lnTo>
                  <a:pt x="1267968" y="640080"/>
                </a:lnTo>
                <a:lnTo>
                  <a:pt x="1719072" y="640080"/>
                </a:lnTo>
                <a:lnTo>
                  <a:pt x="1719072" y="632460"/>
                </a:lnTo>
                <a:lnTo>
                  <a:pt x="1719072" y="624840"/>
                </a:lnTo>
                <a:lnTo>
                  <a:pt x="1719072" y="227076"/>
                </a:lnTo>
                <a:lnTo>
                  <a:pt x="1719072" y="219456"/>
                </a:lnTo>
                <a:lnTo>
                  <a:pt x="1719072" y="21183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8977" y="4638840"/>
            <a:ext cx="1374134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0" spc="-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錯誤題目解說</a:t>
            </a:r>
            <a:endParaRPr sz="15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476745" y="1084843"/>
            <a:ext cx="2074957" cy="1379661"/>
            <a:chOff x="8311895" y="1196340"/>
            <a:chExt cx="1819910" cy="1521460"/>
          </a:xfrm>
        </p:grpSpPr>
        <p:sp>
          <p:nvSpPr>
            <p:cNvPr id="17" name="object 17"/>
            <p:cNvSpPr/>
            <p:nvPr/>
          </p:nvSpPr>
          <p:spPr>
            <a:xfrm>
              <a:off x="8322563" y="1207008"/>
              <a:ext cx="1798320" cy="149961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8311895" y="1196340"/>
              <a:ext cx="1819910" cy="1521460"/>
            </a:xfrm>
            <a:custGeom>
              <a:avLst/>
              <a:gdLst/>
              <a:ahLst/>
              <a:cxnLst/>
              <a:rect l="l" t="t" r="r" b="b"/>
              <a:pathLst>
                <a:path w="1819909" h="1521460">
                  <a:moveTo>
                    <a:pt x="1816607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1517904"/>
                  </a:lnTo>
                  <a:lnTo>
                    <a:pt x="1524" y="1520952"/>
                  </a:lnTo>
                  <a:lnTo>
                    <a:pt x="1816607" y="1520952"/>
                  </a:lnTo>
                  <a:lnTo>
                    <a:pt x="1819655" y="1517904"/>
                  </a:lnTo>
                  <a:lnTo>
                    <a:pt x="1819655" y="1514856"/>
                  </a:lnTo>
                  <a:lnTo>
                    <a:pt x="10668" y="1514856"/>
                  </a:lnTo>
                  <a:lnTo>
                    <a:pt x="4572" y="1510284"/>
                  </a:lnTo>
                  <a:lnTo>
                    <a:pt x="10668" y="1510284"/>
                  </a:lnTo>
                  <a:lnTo>
                    <a:pt x="10668" y="10668"/>
                  </a:lnTo>
                  <a:lnTo>
                    <a:pt x="4572" y="10668"/>
                  </a:lnTo>
                  <a:lnTo>
                    <a:pt x="10668" y="4572"/>
                  </a:lnTo>
                  <a:lnTo>
                    <a:pt x="1819655" y="4572"/>
                  </a:lnTo>
                  <a:lnTo>
                    <a:pt x="1819655" y="1524"/>
                  </a:lnTo>
                  <a:lnTo>
                    <a:pt x="1816607" y="0"/>
                  </a:lnTo>
                  <a:close/>
                </a:path>
                <a:path w="1819909" h="1521460">
                  <a:moveTo>
                    <a:pt x="10668" y="1510284"/>
                  </a:moveTo>
                  <a:lnTo>
                    <a:pt x="4572" y="1510284"/>
                  </a:lnTo>
                  <a:lnTo>
                    <a:pt x="10668" y="1514856"/>
                  </a:lnTo>
                  <a:lnTo>
                    <a:pt x="10668" y="1510284"/>
                  </a:lnTo>
                  <a:close/>
                </a:path>
                <a:path w="1819909" h="1521460">
                  <a:moveTo>
                    <a:pt x="1808987" y="1510284"/>
                  </a:moveTo>
                  <a:lnTo>
                    <a:pt x="10668" y="1510284"/>
                  </a:lnTo>
                  <a:lnTo>
                    <a:pt x="10668" y="1514856"/>
                  </a:lnTo>
                  <a:lnTo>
                    <a:pt x="1808987" y="1514856"/>
                  </a:lnTo>
                  <a:lnTo>
                    <a:pt x="1808987" y="1510284"/>
                  </a:lnTo>
                  <a:close/>
                </a:path>
                <a:path w="1819909" h="1521460">
                  <a:moveTo>
                    <a:pt x="1808987" y="4572"/>
                  </a:moveTo>
                  <a:lnTo>
                    <a:pt x="1808987" y="1514856"/>
                  </a:lnTo>
                  <a:lnTo>
                    <a:pt x="1813559" y="1510284"/>
                  </a:lnTo>
                  <a:lnTo>
                    <a:pt x="1819655" y="1510284"/>
                  </a:lnTo>
                  <a:lnTo>
                    <a:pt x="1819655" y="10668"/>
                  </a:lnTo>
                  <a:lnTo>
                    <a:pt x="1813559" y="10668"/>
                  </a:lnTo>
                  <a:lnTo>
                    <a:pt x="1808987" y="4572"/>
                  </a:lnTo>
                  <a:close/>
                </a:path>
                <a:path w="1819909" h="1521460">
                  <a:moveTo>
                    <a:pt x="1819655" y="1510284"/>
                  </a:moveTo>
                  <a:lnTo>
                    <a:pt x="1813559" y="1510284"/>
                  </a:lnTo>
                  <a:lnTo>
                    <a:pt x="1808987" y="1514856"/>
                  </a:lnTo>
                  <a:lnTo>
                    <a:pt x="1819655" y="1514856"/>
                  </a:lnTo>
                  <a:lnTo>
                    <a:pt x="1819655" y="1510284"/>
                  </a:lnTo>
                  <a:close/>
                </a:path>
                <a:path w="1819909" h="1521460">
                  <a:moveTo>
                    <a:pt x="10668" y="4572"/>
                  </a:moveTo>
                  <a:lnTo>
                    <a:pt x="4572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1819909" h="1521460">
                  <a:moveTo>
                    <a:pt x="1808987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1808987" y="10668"/>
                  </a:lnTo>
                  <a:lnTo>
                    <a:pt x="1808987" y="4572"/>
                  </a:lnTo>
                  <a:close/>
                </a:path>
                <a:path w="1819909" h="1521460">
                  <a:moveTo>
                    <a:pt x="1819655" y="4572"/>
                  </a:moveTo>
                  <a:lnTo>
                    <a:pt x="1808987" y="4572"/>
                  </a:lnTo>
                  <a:lnTo>
                    <a:pt x="1813559" y="10668"/>
                  </a:lnTo>
                  <a:lnTo>
                    <a:pt x="1819655" y="10668"/>
                  </a:lnTo>
                  <a:lnTo>
                    <a:pt x="1819655" y="4572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073951" y="2449820"/>
            <a:ext cx="925984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0" spc="-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教學影片</a:t>
            </a:r>
            <a:endParaRPr sz="15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999107" y="1587878"/>
            <a:ext cx="1244105" cy="925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80352" y="2777749"/>
            <a:ext cx="11011171" cy="3857409"/>
            <a:chOff x="509016" y="3063239"/>
            <a:chExt cx="9657715" cy="4253865"/>
          </a:xfrm>
        </p:grpSpPr>
        <p:sp>
          <p:nvSpPr>
            <p:cNvPr id="22" name="object 22"/>
            <p:cNvSpPr/>
            <p:nvPr/>
          </p:nvSpPr>
          <p:spPr>
            <a:xfrm>
              <a:off x="519684" y="4212336"/>
              <a:ext cx="1908048" cy="85648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509016" y="4201667"/>
              <a:ext cx="1929764" cy="878205"/>
            </a:xfrm>
            <a:custGeom>
              <a:avLst/>
              <a:gdLst/>
              <a:ahLst/>
              <a:cxnLst/>
              <a:rect l="l" t="t" r="r" b="b"/>
              <a:pathLst>
                <a:path w="1929764" h="878204">
                  <a:moveTo>
                    <a:pt x="1927860" y="0"/>
                  </a:moveTo>
                  <a:lnTo>
                    <a:pt x="1524" y="0"/>
                  </a:lnTo>
                  <a:lnTo>
                    <a:pt x="0" y="3047"/>
                  </a:lnTo>
                  <a:lnTo>
                    <a:pt x="0" y="874775"/>
                  </a:lnTo>
                  <a:lnTo>
                    <a:pt x="1524" y="877823"/>
                  </a:lnTo>
                  <a:lnTo>
                    <a:pt x="1927860" y="877823"/>
                  </a:lnTo>
                  <a:lnTo>
                    <a:pt x="1929384" y="874775"/>
                  </a:lnTo>
                  <a:lnTo>
                    <a:pt x="1929384" y="871727"/>
                  </a:lnTo>
                  <a:lnTo>
                    <a:pt x="10668" y="871727"/>
                  </a:lnTo>
                  <a:lnTo>
                    <a:pt x="4571" y="867155"/>
                  </a:lnTo>
                  <a:lnTo>
                    <a:pt x="10668" y="867155"/>
                  </a:lnTo>
                  <a:lnTo>
                    <a:pt x="10668" y="10667"/>
                  </a:lnTo>
                  <a:lnTo>
                    <a:pt x="4571" y="10667"/>
                  </a:lnTo>
                  <a:lnTo>
                    <a:pt x="10668" y="6095"/>
                  </a:lnTo>
                  <a:lnTo>
                    <a:pt x="1929384" y="6095"/>
                  </a:lnTo>
                  <a:lnTo>
                    <a:pt x="1929384" y="3047"/>
                  </a:lnTo>
                  <a:lnTo>
                    <a:pt x="1927860" y="0"/>
                  </a:lnTo>
                  <a:close/>
                </a:path>
                <a:path w="1929764" h="878204">
                  <a:moveTo>
                    <a:pt x="10668" y="867155"/>
                  </a:moveTo>
                  <a:lnTo>
                    <a:pt x="4571" y="867155"/>
                  </a:lnTo>
                  <a:lnTo>
                    <a:pt x="10668" y="871727"/>
                  </a:lnTo>
                  <a:lnTo>
                    <a:pt x="10668" y="867155"/>
                  </a:lnTo>
                  <a:close/>
                </a:path>
                <a:path w="1929764" h="878204">
                  <a:moveTo>
                    <a:pt x="1918715" y="867155"/>
                  </a:moveTo>
                  <a:lnTo>
                    <a:pt x="10668" y="867155"/>
                  </a:lnTo>
                  <a:lnTo>
                    <a:pt x="10668" y="871727"/>
                  </a:lnTo>
                  <a:lnTo>
                    <a:pt x="1918715" y="871727"/>
                  </a:lnTo>
                  <a:lnTo>
                    <a:pt x="1918715" y="867155"/>
                  </a:lnTo>
                  <a:close/>
                </a:path>
                <a:path w="1929764" h="878204">
                  <a:moveTo>
                    <a:pt x="1918715" y="6095"/>
                  </a:moveTo>
                  <a:lnTo>
                    <a:pt x="1918715" y="871727"/>
                  </a:lnTo>
                  <a:lnTo>
                    <a:pt x="1924812" y="867155"/>
                  </a:lnTo>
                  <a:lnTo>
                    <a:pt x="1929384" y="867155"/>
                  </a:lnTo>
                  <a:lnTo>
                    <a:pt x="1929384" y="10667"/>
                  </a:lnTo>
                  <a:lnTo>
                    <a:pt x="1924812" y="10667"/>
                  </a:lnTo>
                  <a:lnTo>
                    <a:pt x="1918715" y="6095"/>
                  </a:lnTo>
                  <a:close/>
                </a:path>
                <a:path w="1929764" h="878204">
                  <a:moveTo>
                    <a:pt x="1929384" y="867155"/>
                  </a:moveTo>
                  <a:lnTo>
                    <a:pt x="1924812" y="867155"/>
                  </a:lnTo>
                  <a:lnTo>
                    <a:pt x="1918715" y="871727"/>
                  </a:lnTo>
                  <a:lnTo>
                    <a:pt x="1929384" y="871727"/>
                  </a:lnTo>
                  <a:lnTo>
                    <a:pt x="1929384" y="867155"/>
                  </a:lnTo>
                  <a:close/>
                </a:path>
                <a:path w="1929764" h="878204">
                  <a:moveTo>
                    <a:pt x="10668" y="6095"/>
                  </a:moveTo>
                  <a:lnTo>
                    <a:pt x="4571" y="10667"/>
                  </a:lnTo>
                  <a:lnTo>
                    <a:pt x="10668" y="10667"/>
                  </a:lnTo>
                  <a:lnTo>
                    <a:pt x="10668" y="6095"/>
                  </a:lnTo>
                  <a:close/>
                </a:path>
                <a:path w="1929764" h="878204">
                  <a:moveTo>
                    <a:pt x="1918715" y="6095"/>
                  </a:moveTo>
                  <a:lnTo>
                    <a:pt x="10668" y="6095"/>
                  </a:lnTo>
                  <a:lnTo>
                    <a:pt x="10668" y="10667"/>
                  </a:lnTo>
                  <a:lnTo>
                    <a:pt x="1918715" y="10667"/>
                  </a:lnTo>
                  <a:lnTo>
                    <a:pt x="1918715" y="6095"/>
                  </a:lnTo>
                  <a:close/>
                </a:path>
                <a:path w="1929764" h="878204">
                  <a:moveTo>
                    <a:pt x="1929384" y="6095"/>
                  </a:moveTo>
                  <a:lnTo>
                    <a:pt x="1918715" y="6095"/>
                  </a:lnTo>
                  <a:lnTo>
                    <a:pt x="1924812" y="10667"/>
                  </a:lnTo>
                  <a:lnTo>
                    <a:pt x="1929384" y="10667"/>
                  </a:lnTo>
                  <a:lnTo>
                    <a:pt x="1929384" y="6095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360164" y="4838699"/>
              <a:ext cx="3164205" cy="1416050"/>
            </a:xfrm>
            <a:custGeom>
              <a:avLst/>
              <a:gdLst/>
              <a:ahLst/>
              <a:cxnLst/>
              <a:rect l="l" t="t" r="r" b="b"/>
              <a:pathLst>
                <a:path w="3164204" h="1416050">
                  <a:moveTo>
                    <a:pt x="778764" y="0"/>
                  </a:moveTo>
                  <a:lnTo>
                    <a:pt x="765048" y="0"/>
                  </a:lnTo>
                  <a:lnTo>
                    <a:pt x="765048" y="15240"/>
                  </a:lnTo>
                  <a:lnTo>
                    <a:pt x="765048" y="413004"/>
                  </a:lnTo>
                  <a:lnTo>
                    <a:pt x="13716" y="413004"/>
                  </a:lnTo>
                  <a:lnTo>
                    <a:pt x="13716" y="15240"/>
                  </a:lnTo>
                  <a:lnTo>
                    <a:pt x="765048" y="15240"/>
                  </a:lnTo>
                  <a:lnTo>
                    <a:pt x="765048" y="0"/>
                  </a:lnTo>
                  <a:lnTo>
                    <a:pt x="0" y="0"/>
                  </a:lnTo>
                  <a:lnTo>
                    <a:pt x="0" y="428244"/>
                  </a:lnTo>
                  <a:lnTo>
                    <a:pt x="778764" y="428244"/>
                  </a:lnTo>
                  <a:lnTo>
                    <a:pt x="778764" y="420624"/>
                  </a:lnTo>
                  <a:lnTo>
                    <a:pt x="778764" y="413004"/>
                  </a:lnTo>
                  <a:lnTo>
                    <a:pt x="778764" y="15240"/>
                  </a:lnTo>
                  <a:lnTo>
                    <a:pt x="778764" y="7620"/>
                  </a:lnTo>
                  <a:lnTo>
                    <a:pt x="778764" y="0"/>
                  </a:lnTo>
                  <a:close/>
                </a:path>
                <a:path w="3164204" h="1416050">
                  <a:moveTo>
                    <a:pt x="3163824" y="1331976"/>
                  </a:moveTo>
                  <a:lnTo>
                    <a:pt x="3131820" y="1331976"/>
                  </a:lnTo>
                  <a:lnTo>
                    <a:pt x="3131820" y="999744"/>
                  </a:lnTo>
                  <a:lnTo>
                    <a:pt x="3112008" y="999744"/>
                  </a:lnTo>
                  <a:lnTo>
                    <a:pt x="3112008" y="1331976"/>
                  </a:lnTo>
                  <a:lnTo>
                    <a:pt x="3080004" y="1331976"/>
                  </a:lnTo>
                  <a:lnTo>
                    <a:pt x="3121152" y="1415796"/>
                  </a:lnTo>
                  <a:lnTo>
                    <a:pt x="3156839" y="1345692"/>
                  </a:lnTo>
                  <a:lnTo>
                    <a:pt x="3163824" y="133197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139183" y="6143244"/>
              <a:ext cx="1685543" cy="116281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4128516" y="6132575"/>
              <a:ext cx="1706880" cy="1184275"/>
            </a:xfrm>
            <a:custGeom>
              <a:avLst/>
              <a:gdLst/>
              <a:ahLst/>
              <a:cxnLst/>
              <a:rect l="l" t="t" r="r" b="b"/>
              <a:pathLst>
                <a:path w="1706879" h="1184275">
                  <a:moveTo>
                    <a:pt x="1703832" y="0"/>
                  </a:moveTo>
                  <a:lnTo>
                    <a:pt x="3048" y="0"/>
                  </a:lnTo>
                  <a:lnTo>
                    <a:pt x="0" y="1524"/>
                  </a:lnTo>
                  <a:lnTo>
                    <a:pt x="0" y="1182624"/>
                  </a:lnTo>
                  <a:lnTo>
                    <a:pt x="3048" y="1184148"/>
                  </a:lnTo>
                  <a:lnTo>
                    <a:pt x="1703832" y="1184148"/>
                  </a:lnTo>
                  <a:lnTo>
                    <a:pt x="1706880" y="1182624"/>
                  </a:lnTo>
                  <a:lnTo>
                    <a:pt x="1706880" y="1179576"/>
                  </a:lnTo>
                  <a:lnTo>
                    <a:pt x="10668" y="1179576"/>
                  </a:lnTo>
                  <a:lnTo>
                    <a:pt x="6096" y="1173480"/>
                  </a:lnTo>
                  <a:lnTo>
                    <a:pt x="10668" y="1173480"/>
                  </a:lnTo>
                  <a:lnTo>
                    <a:pt x="10668" y="10668"/>
                  </a:lnTo>
                  <a:lnTo>
                    <a:pt x="6096" y="10668"/>
                  </a:lnTo>
                  <a:lnTo>
                    <a:pt x="10668" y="4572"/>
                  </a:lnTo>
                  <a:lnTo>
                    <a:pt x="1706880" y="4572"/>
                  </a:lnTo>
                  <a:lnTo>
                    <a:pt x="1706880" y="1524"/>
                  </a:lnTo>
                  <a:lnTo>
                    <a:pt x="1703832" y="0"/>
                  </a:lnTo>
                  <a:close/>
                </a:path>
                <a:path w="1706879" h="1184275">
                  <a:moveTo>
                    <a:pt x="10668" y="1173480"/>
                  </a:moveTo>
                  <a:lnTo>
                    <a:pt x="6096" y="1173480"/>
                  </a:lnTo>
                  <a:lnTo>
                    <a:pt x="10668" y="1179576"/>
                  </a:lnTo>
                  <a:lnTo>
                    <a:pt x="10668" y="1173480"/>
                  </a:lnTo>
                  <a:close/>
                </a:path>
                <a:path w="1706879" h="1184275">
                  <a:moveTo>
                    <a:pt x="1696212" y="1173480"/>
                  </a:moveTo>
                  <a:lnTo>
                    <a:pt x="10668" y="1173480"/>
                  </a:lnTo>
                  <a:lnTo>
                    <a:pt x="10668" y="1179576"/>
                  </a:lnTo>
                  <a:lnTo>
                    <a:pt x="1696212" y="1179576"/>
                  </a:lnTo>
                  <a:lnTo>
                    <a:pt x="1696212" y="1173480"/>
                  </a:lnTo>
                  <a:close/>
                </a:path>
                <a:path w="1706879" h="1184275">
                  <a:moveTo>
                    <a:pt x="1696212" y="4572"/>
                  </a:moveTo>
                  <a:lnTo>
                    <a:pt x="1696212" y="1179576"/>
                  </a:lnTo>
                  <a:lnTo>
                    <a:pt x="1700784" y="1173480"/>
                  </a:lnTo>
                  <a:lnTo>
                    <a:pt x="1706880" y="1173480"/>
                  </a:lnTo>
                  <a:lnTo>
                    <a:pt x="1706880" y="10668"/>
                  </a:lnTo>
                  <a:lnTo>
                    <a:pt x="1700784" y="10668"/>
                  </a:lnTo>
                  <a:lnTo>
                    <a:pt x="1696212" y="4572"/>
                  </a:lnTo>
                  <a:close/>
                </a:path>
                <a:path w="1706879" h="1184275">
                  <a:moveTo>
                    <a:pt x="1706880" y="1173480"/>
                  </a:moveTo>
                  <a:lnTo>
                    <a:pt x="1700784" y="1173480"/>
                  </a:lnTo>
                  <a:lnTo>
                    <a:pt x="1696212" y="1179576"/>
                  </a:lnTo>
                  <a:lnTo>
                    <a:pt x="1706880" y="1179576"/>
                  </a:lnTo>
                  <a:lnTo>
                    <a:pt x="1706880" y="1173480"/>
                  </a:lnTo>
                  <a:close/>
                </a:path>
                <a:path w="1706879" h="1184275">
                  <a:moveTo>
                    <a:pt x="10668" y="4572"/>
                  </a:moveTo>
                  <a:lnTo>
                    <a:pt x="6096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1706879" h="1184275">
                  <a:moveTo>
                    <a:pt x="1696212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1696212" y="10668"/>
                  </a:lnTo>
                  <a:lnTo>
                    <a:pt x="1696212" y="4572"/>
                  </a:lnTo>
                  <a:close/>
                </a:path>
                <a:path w="1706879" h="1184275">
                  <a:moveTo>
                    <a:pt x="1706880" y="4572"/>
                  </a:moveTo>
                  <a:lnTo>
                    <a:pt x="1696212" y="4572"/>
                  </a:lnTo>
                  <a:lnTo>
                    <a:pt x="1700784" y="10668"/>
                  </a:lnTo>
                  <a:lnTo>
                    <a:pt x="1706880" y="10668"/>
                  </a:lnTo>
                  <a:lnTo>
                    <a:pt x="1706880" y="4572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6998207" y="3750563"/>
              <a:ext cx="1332230" cy="568960"/>
            </a:xfrm>
            <a:custGeom>
              <a:avLst/>
              <a:gdLst/>
              <a:ahLst/>
              <a:cxnLst/>
              <a:rect l="l" t="t" r="r" b="b"/>
              <a:pathLst>
                <a:path w="1332229" h="568960">
                  <a:moveTo>
                    <a:pt x="1251145" y="29467"/>
                  </a:moveTo>
                  <a:lnTo>
                    <a:pt x="0" y="548640"/>
                  </a:lnTo>
                  <a:lnTo>
                    <a:pt x="7620" y="568452"/>
                  </a:lnTo>
                  <a:lnTo>
                    <a:pt x="1259445" y="49623"/>
                  </a:lnTo>
                  <a:lnTo>
                    <a:pt x="1251145" y="29467"/>
                  </a:lnTo>
                  <a:close/>
                </a:path>
                <a:path w="1332229" h="568960">
                  <a:moveTo>
                    <a:pt x="1317398" y="24384"/>
                  </a:moveTo>
                  <a:lnTo>
                    <a:pt x="1263396" y="24384"/>
                  </a:lnTo>
                  <a:lnTo>
                    <a:pt x="1272540" y="44196"/>
                  </a:lnTo>
                  <a:lnTo>
                    <a:pt x="1259445" y="49623"/>
                  </a:lnTo>
                  <a:lnTo>
                    <a:pt x="1271016" y="77724"/>
                  </a:lnTo>
                  <a:lnTo>
                    <a:pt x="1317398" y="24384"/>
                  </a:lnTo>
                  <a:close/>
                </a:path>
                <a:path w="1332229" h="568960">
                  <a:moveTo>
                    <a:pt x="1263396" y="24384"/>
                  </a:moveTo>
                  <a:lnTo>
                    <a:pt x="1251145" y="29467"/>
                  </a:lnTo>
                  <a:lnTo>
                    <a:pt x="1259445" y="49623"/>
                  </a:lnTo>
                  <a:lnTo>
                    <a:pt x="1272540" y="44196"/>
                  </a:lnTo>
                  <a:lnTo>
                    <a:pt x="1263396" y="24384"/>
                  </a:lnTo>
                  <a:close/>
                </a:path>
                <a:path w="1332229" h="568960">
                  <a:moveTo>
                    <a:pt x="1239012" y="0"/>
                  </a:moveTo>
                  <a:lnTo>
                    <a:pt x="1251145" y="29467"/>
                  </a:lnTo>
                  <a:lnTo>
                    <a:pt x="1263396" y="24384"/>
                  </a:lnTo>
                  <a:lnTo>
                    <a:pt x="1317398" y="24384"/>
                  </a:lnTo>
                  <a:lnTo>
                    <a:pt x="1331976" y="7620"/>
                  </a:lnTo>
                  <a:lnTo>
                    <a:pt x="12390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8330184" y="3073907"/>
              <a:ext cx="1825752" cy="136702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8319516" y="3063239"/>
              <a:ext cx="1847214" cy="1386840"/>
            </a:xfrm>
            <a:custGeom>
              <a:avLst/>
              <a:gdLst/>
              <a:ahLst/>
              <a:cxnLst/>
              <a:rect l="l" t="t" r="r" b="b"/>
              <a:pathLst>
                <a:path w="1847215" h="1386839">
                  <a:moveTo>
                    <a:pt x="1844039" y="0"/>
                  </a:moveTo>
                  <a:lnTo>
                    <a:pt x="3048" y="0"/>
                  </a:lnTo>
                  <a:lnTo>
                    <a:pt x="0" y="1524"/>
                  </a:lnTo>
                  <a:lnTo>
                    <a:pt x="0" y="1385316"/>
                  </a:lnTo>
                  <a:lnTo>
                    <a:pt x="3048" y="1386840"/>
                  </a:lnTo>
                  <a:lnTo>
                    <a:pt x="1844039" y="1386840"/>
                  </a:lnTo>
                  <a:lnTo>
                    <a:pt x="1847087" y="1385316"/>
                  </a:lnTo>
                  <a:lnTo>
                    <a:pt x="1847087" y="1382268"/>
                  </a:lnTo>
                  <a:lnTo>
                    <a:pt x="10667" y="1382268"/>
                  </a:lnTo>
                  <a:lnTo>
                    <a:pt x="6095" y="1377696"/>
                  </a:lnTo>
                  <a:lnTo>
                    <a:pt x="10667" y="1377696"/>
                  </a:lnTo>
                  <a:lnTo>
                    <a:pt x="10667" y="10668"/>
                  </a:lnTo>
                  <a:lnTo>
                    <a:pt x="6095" y="10668"/>
                  </a:lnTo>
                  <a:lnTo>
                    <a:pt x="10667" y="4572"/>
                  </a:lnTo>
                  <a:lnTo>
                    <a:pt x="1847087" y="4572"/>
                  </a:lnTo>
                  <a:lnTo>
                    <a:pt x="1847087" y="1524"/>
                  </a:lnTo>
                  <a:lnTo>
                    <a:pt x="1844039" y="0"/>
                  </a:lnTo>
                  <a:close/>
                </a:path>
                <a:path w="1847215" h="1386839">
                  <a:moveTo>
                    <a:pt x="10667" y="1377696"/>
                  </a:moveTo>
                  <a:lnTo>
                    <a:pt x="6095" y="1377696"/>
                  </a:lnTo>
                  <a:lnTo>
                    <a:pt x="10667" y="1382268"/>
                  </a:lnTo>
                  <a:lnTo>
                    <a:pt x="10667" y="1377696"/>
                  </a:lnTo>
                  <a:close/>
                </a:path>
                <a:path w="1847215" h="1386839">
                  <a:moveTo>
                    <a:pt x="1836419" y="1377696"/>
                  </a:moveTo>
                  <a:lnTo>
                    <a:pt x="10667" y="1377696"/>
                  </a:lnTo>
                  <a:lnTo>
                    <a:pt x="10667" y="1382268"/>
                  </a:lnTo>
                  <a:lnTo>
                    <a:pt x="1836419" y="1382268"/>
                  </a:lnTo>
                  <a:lnTo>
                    <a:pt x="1836419" y="1377696"/>
                  </a:lnTo>
                  <a:close/>
                </a:path>
                <a:path w="1847215" h="1386839">
                  <a:moveTo>
                    <a:pt x="1836419" y="4572"/>
                  </a:moveTo>
                  <a:lnTo>
                    <a:pt x="1836419" y="1382268"/>
                  </a:lnTo>
                  <a:lnTo>
                    <a:pt x="1840991" y="1377696"/>
                  </a:lnTo>
                  <a:lnTo>
                    <a:pt x="1847087" y="1377696"/>
                  </a:lnTo>
                  <a:lnTo>
                    <a:pt x="1847087" y="10668"/>
                  </a:lnTo>
                  <a:lnTo>
                    <a:pt x="1840991" y="10668"/>
                  </a:lnTo>
                  <a:lnTo>
                    <a:pt x="1836419" y="4572"/>
                  </a:lnTo>
                  <a:close/>
                </a:path>
                <a:path w="1847215" h="1386839">
                  <a:moveTo>
                    <a:pt x="1847087" y="1377696"/>
                  </a:moveTo>
                  <a:lnTo>
                    <a:pt x="1840991" y="1377696"/>
                  </a:lnTo>
                  <a:lnTo>
                    <a:pt x="1836419" y="1382268"/>
                  </a:lnTo>
                  <a:lnTo>
                    <a:pt x="1847087" y="1382268"/>
                  </a:lnTo>
                  <a:lnTo>
                    <a:pt x="1847087" y="1377696"/>
                  </a:lnTo>
                  <a:close/>
                </a:path>
                <a:path w="1847215" h="1386839">
                  <a:moveTo>
                    <a:pt x="10667" y="4572"/>
                  </a:moveTo>
                  <a:lnTo>
                    <a:pt x="6095" y="10668"/>
                  </a:lnTo>
                  <a:lnTo>
                    <a:pt x="10667" y="10668"/>
                  </a:lnTo>
                  <a:lnTo>
                    <a:pt x="10667" y="4572"/>
                  </a:lnTo>
                  <a:close/>
                </a:path>
                <a:path w="1847215" h="1386839">
                  <a:moveTo>
                    <a:pt x="1836419" y="4572"/>
                  </a:moveTo>
                  <a:lnTo>
                    <a:pt x="10667" y="4572"/>
                  </a:lnTo>
                  <a:lnTo>
                    <a:pt x="10667" y="10668"/>
                  </a:lnTo>
                  <a:lnTo>
                    <a:pt x="1836419" y="10668"/>
                  </a:lnTo>
                  <a:lnTo>
                    <a:pt x="1836419" y="4572"/>
                  </a:lnTo>
                  <a:close/>
                </a:path>
                <a:path w="1847215" h="1386839">
                  <a:moveTo>
                    <a:pt x="1847087" y="4572"/>
                  </a:moveTo>
                  <a:lnTo>
                    <a:pt x="1836419" y="4572"/>
                  </a:lnTo>
                  <a:lnTo>
                    <a:pt x="1840991" y="10668"/>
                  </a:lnTo>
                  <a:lnTo>
                    <a:pt x="1847087" y="10668"/>
                  </a:lnTo>
                  <a:lnTo>
                    <a:pt x="1847087" y="4572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0094788" y="4047325"/>
            <a:ext cx="925984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0" spc="-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動態評量</a:t>
            </a:r>
            <a:endParaRPr sz="15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657551" y="3718867"/>
            <a:ext cx="5930930" cy="2271029"/>
            <a:chOff x="4962144" y="4101084"/>
            <a:chExt cx="5201920" cy="2504440"/>
          </a:xfrm>
        </p:grpSpPr>
        <p:sp>
          <p:nvSpPr>
            <p:cNvPr id="32" name="object 32"/>
            <p:cNvSpPr/>
            <p:nvPr/>
          </p:nvSpPr>
          <p:spPr>
            <a:xfrm>
              <a:off x="4962144" y="4101084"/>
              <a:ext cx="2047239" cy="2048510"/>
            </a:xfrm>
            <a:custGeom>
              <a:avLst/>
              <a:gdLst/>
              <a:ahLst/>
              <a:cxnLst/>
              <a:rect l="l" t="t" r="r" b="b"/>
              <a:pathLst>
                <a:path w="2047240" h="2048510">
                  <a:moveTo>
                    <a:pt x="83820" y="1964436"/>
                  </a:moveTo>
                  <a:lnTo>
                    <a:pt x="53086" y="1964994"/>
                  </a:lnTo>
                  <a:lnTo>
                    <a:pt x="38100" y="1158240"/>
                  </a:lnTo>
                  <a:lnTo>
                    <a:pt x="16764" y="1158240"/>
                  </a:lnTo>
                  <a:lnTo>
                    <a:pt x="31737" y="1965388"/>
                  </a:lnTo>
                  <a:lnTo>
                    <a:pt x="0" y="1965960"/>
                  </a:lnTo>
                  <a:lnTo>
                    <a:pt x="44196" y="2048256"/>
                  </a:lnTo>
                  <a:lnTo>
                    <a:pt x="76606" y="1979676"/>
                  </a:lnTo>
                  <a:lnTo>
                    <a:pt x="83820" y="1964436"/>
                  </a:lnTo>
                  <a:close/>
                </a:path>
                <a:path w="2047240" h="2048510">
                  <a:moveTo>
                    <a:pt x="2046732" y="0"/>
                  </a:moveTo>
                  <a:lnTo>
                    <a:pt x="2033016" y="0"/>
                  </a:lnTo>
                  <a:lnTo>
                    <a:pt x="2033016" y="13716"/>
                  </a:lnTo>
                  <a:lnTo>
                    <a:pt x="2033016" y="393192"/>
                  </a:lnTo>
                  <a:lnTo>
                    <a:pt x="1255776" y="393192"/>
                  </a:lnTo>
                  <a:lnTo>
                    <a:pt x="1255776" y="13716"/>
                  </a:lnTo>
                  <a:lnTo>
                    <a:pt x="2033016" y="13716"/>
                  </a:lnTo>
                  <a:lnTo>
                    <a:pt x="2033016" y="0"/>
                  </a:lnTo>
                  <a:lnTo>
                    <a:pt x="1242060" y="0"/>
                  </a:lnTo>
                  <a:lnTo>
                    <a:pt x="1242060" y="406908"/>
                  </a:lnTo>
                  <a:lnTo>
                    <a:pt x="2046732" y="406908"/>
                  </a:lnTo>
                  <a:lnTo>
                    <a:pt x="2046732" y="400812"/>
                  </a:lnTo>
                  <a:lnTo>
                    <a:pt x="2046732" y="393192"/>
                  </a:lnTo>
                  <a:lnTo>
                    <a:pt x="2046732" y="13716"/>
                  </a:lnTo>
                  <a:lnTo>
                    <a:pt x="2046732" y="6096"/>
                  </a:lnTo>
                  <a:lnTo>
                    <a:pt x="20467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174736" y="4919472"/>
              <a:ext cx="1978152" cy="16748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8164067" y="4908804"/>
              <a:ext cx="1999614" cy="1696720"/>
            </a:xfrm>
            <a:custGeom>
              <a:avLst/>
              <a:gdLst/>
              <a:ahLst/>
              <a:cxnLst/>
              <a:rect l="l" t="t" r="r" b="b"/>
              <a:pathLst>
                <a:path w="1999615" h="1696720">
                  <a:moveTo>
                    <a:pt x="1996439" y="0"/>
                  </a:moveTo>
                  <a:lnTo>
                    <a:pt x="3048" y="0"/>
                  </a:lnTo>
                  <a:lnTo>
                    <a:pt x="0" y="3047"/>
                  </a:lnTo>
                  <a:lnTo>
                    <a:pt x="0" y="1693163"/>
                  </a:lnTo>
                  <a:lnTo>
                    <a:pt x="3048" y="1696211"/>
                  </a:lnTo>
                  <a:lnTo>
                    <a:pt x="1996439" y="1696211"/>
                  </a:lnTo>
                  <a:lnTo>
                    <a:pt x="1999487" y="1693163"/>
                  </a:lnTo>
                  <a:lnTo>
                    <a:pt x="1999487" y="1690115"/>
                  </a:lnTo>
                  <a:lnTo>
                    <a:pt x="10667" y="1690115"/>
                  </a:lnTo>
                  <a:lnTo>
                    <a:pt x="6096" y="1685543"/>
                  </a:lnTo>
                  <a:lnTo>
                    <a:pt x="10667" y="1685543"/>
                  </a:lnTo>
                  <a:lnTo>
                    <a:pt x="10667" y="10667"/>
                  </a:lnTo>
                  <a:lnTo>
                    <a:pt x="6096" y="10667"/>
                  </a:lnTo>
                  <a:lnTo>
                    <a:pt x="10667" y="6095"/>
                  </a:lnTo>
                  <a:lnTo>
                    <a:pt x="1999487" y="6095"/>
                  </a:lnTo>
                  <a:lnTo>
                    <a:pt x="1999487" y="3047"/>
                  </a:lnTo>
                  <a:lnTo>
                    <a:pt x="1996439" y="0"/>
                  </a:lnTo>
                  <a:close/>
                </a:path>
                <a:path w="1999615" h="1696720">
                  <a:moveTo>
                    <a:pt x="10667" y="1685543"/>
                  </a:moveTo>
                  <a:lnTo>
                    <a:pt x="6096" y="1685543"/>
                  </a:lnTo>
                  <a:lnTo>
                    <a:pt x="10667" y="1690115"/>
                  </a:lnTo>
                  <a:lnTo>
                    <a:pt x="10667" y="1685543"/>
                  </a:lnTo>
                  <a:close/>
                </a:path>
                <a:path w="1999615" h="1696720">
                  <a:moveTo>
                    <a:pt x="1988820" y="1685543"/>
                  </a:moveTo>
                  <a:lnTo>
                    <a:pt x="10667" y="1685543"/>
                  </a:lnTo>
                  <a:lnTo>
                    <a:pt x="10667" y="1690115"/>
                  </a:lnTo>
                  <a:lnTo>
                    <a:pt x="1988820" y="1690115"/>
                  </a:lnTo>
                  <a:lnTo>
                    <a:pt x="1988820" y="1685543"/>
                  </a:lnTo>
                  <a:close/>
                </a:path>
                <a:path w="1999615" h="1696720">
                  <a:moveTo>
                    <a:pt x="1988820" y="6095"/>
                  </a:moveTo>
                  <a:lnTo>
                    <a:pt x="1988820" y="1690115"/>
                  </a:lnTo>
                  <a:lnTo>
                    <a:pt x="1993391" y="1685543"/>
                  </a:lnTo>
                  <a:lnTo>
                    <a:pt x="1999487" y="1685543"/>
                  </a:lnTo>
                  <a:lnTo>
                    <a:pt x="1999487" y="10667"/>
                  </a:lnTo>
                  <a:lnTo>
                    <a:pt x="1993391" y="10667"/>
                  </a:lnTo>
                  <a:lnTo>
                    <a:pt x="1988820" y="6095"/>
                  </a:lnTo>
                  <a:close/>
                </a:path>
                <a:path w="1999615" h="1696720">
                  <a:moveTo>
                    <a:pt x="1999487" y="1685543"/>
                  </a:moveTo>
                  <a:lnTo>
                    <a:pt x="1993391" y="1685543"/>
                  </a:lnTo>
                  <a:lnTo>
                    <a:pt x="1988820" y="1690115"/>
                  </a:lnTo>
                  <a:lnTo>
                    <a:pt x="1999487" y="1690115"/>
                  </a:lnTo>
                  <a:lnTo>
                    <a:pt x="1999487" y="1685543"/>
                  </a:lnTo>
                  <a:close/>
                </a:path>
                <a:path w="1999615" h="1696720">
                  <a:moveTo>
                    <a:pt x="10667" y="6095"/>
                  </a:moveTo>
                  <a:lnTo>
                    <a:pt x="6096" y="10667"/>
                  </a:lnTo>
                  <a:lnTo>
                    <a:pt x="10667" y="10667"/>
                  </a:lnTo>
                  <a:lnTo>
                    <a:pt x="10667" y="6095"/>
                  </a:lnTo>
                  <a:close/>
                </a:path>
                <a:path w="1999615" h="1696720">
                  <a:moveTo>
                    <a:pt x="1988820" y="6095"/>
                  </a:moveTo>
                  <a:lnTo>
                    <a:pt x="10667" y="6095"/>
                  </a:lnTo>
                  <a:lnTo>
                    <a:pt x="10667" y="10667"/>
                  </a:lnTo>
                  <a:lnTo>
                    <a:pt x="1988820" y="10667"/>
                  </a:lnTo>
                  <a:lnTo>
                    <a:pt x="1988820" y="6095"/>
                  </a:lnTo>
                  <a:close/>
                </a:path>
                <a:path w="1999615" h="1696720">
                  <a:moveTo>
                    <a:pt x="1999487" y="6095"/>
                  </a:moveTo>
                  <a:lnTo>
                    <a:pt x="1988820" y="6095"/>
                  </a:lnTo>
                  <a:lnTo>
                    <a:pt x="1993391" y="10667"/>
                  </a:lnTo>
                  <a:lnTo>
                    <a:pt x="1999487" y="10667"/>
                  </a:lnTo>
                  <a:lnTo>
                    <a:pt x="1999487" y="6095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5" name="object 35"/>
          <p:cNvSpPr txBox="1">
            <a:spLocks noGrp="1"/>
          </p:cNvSpPr>
          <p:nvPr>
            <p:ph type="title" idx="4294967295"/>
          </p:nvPr>
        </p:nvSpPr>
        <p:spPr>
          <a:xfrm>
            <a:off x="0" y="427087"/>
            <a:ext cx="12192000" cy="62388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3950" spc="2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學生診斷報告</a:t>
            </a:r>
            <a:endParaRPr sz="395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37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38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39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7516" y="1609528"/>
            <a:ext cx="4521321" cy="5245132"/>
            <a:chOff x="304800" y="1774951"/>
            <a:chExt cx="3965575" cy="5784215"/>
          </a:xfrm>
        </p:grpSpPr>
        <p:sp>
          <p:nvSpPr>
            <p:cNvPr id="3" name="object 3"/>
            <p:cNvSpPr/>
            <p:nvPr/>
          </p:nvSpPr>
          <p:spPr>
            <a:xfrm>
              <a:off x="839723" y="1775459"/>
              <a:ext cx="3424554" cy="5377180"/>
            </a:xfrm>
            <a:custGeom>
              <a:avLst/>
              <a:gdLst/>
              <a:ahLst/>
              <a:cxnLst/>
              <a:rect l="l" t="t" r="r" b="b"/>
              <a:pathLst>
                <a:path w="3424554" h="5377180">
                  <a:moveTo>
                    <a:pt x="3081528" y="0"/>
                  </a:moveTo>
                  <a:lnTo>
                    <a:pt x="342900" y="0"/>
                  </a:lnTo>
                  <a:lnTo>
                    <a:pt x="296455" y="3108"/>
                  </a:lnTo>
                  <a:lnTo>
                    <a:pt x="251883" y="12170"/>
                  </a:lnTo>
                  <a:lnTo>
                    <a:pt x="209597" y="26789"/>
                  </a:lnTo>
                  <a:lnTo>
                    <a:pt x="170010" y="46566"/>
                  </a:lnTo>
                  <a:lnTo>
                    <a:pt x="133535" y="71106"/>
                  </a:lnTo>
                  <a:lnTo>
                    <a:pt x="100583" y="100012"/>
                  </a:lnTo>
                  <a:lnTo>
                    <a:pt x="71569" y="132886"/>
                  </a:lnTo>
                  <a:lnTo>
                    <a:pt x="46905" y="169333"/>
                  </a:lnTo>
                  <a:lnTo>
                    <a:pt x="27003" y="208954"/>
                  </a:lnTo>
                  <a:lnTo>
                    <a:pt x="12276" y="251354"/>
                  </a:lnTo>
                  <a:lnTo>
                    <a:pt x="3137" y="296134"/>
                  </a:lnTo>
                  <a:lnTo>
                    <a:pt x="0" y="342900"/>
                  </a:lnTo>
                  <a:lnTo>
                    <a:pt x="0" y="5035296"/>
                  </a:lnTo>
                  <a:lnTo>
                    <a:pt x="3137" y="5081710"/>
                  </a:lnTo>
                  <a:lnTo>
                    <a:pt x="12276" y="5126199"/>
                  </a:lnTo>
                  <a:lnTo>
                    <a:pt x="27003" y="5168360"/>
                  </a:lnTo>
                  <a:lnTo>
                    <a:pt x="46905" y="5207790"/>
                  </a:lnTo>
                  <a:lnTo>
                    <a:pt x="71569" y="5244087"/>
                  </a:lnTo>
                  <a:lnTo>
                    <a:pt x="100583" y="5276850"/>
                  </a:lnTo>
                  <a:lnTo>
                    <a:pt x="133535" y="5305675"/>
                  </a:lnTo>
                  <a:lnTo>
                    <a:pt x="170010" y="5330161"/>
                  </a:lnTo>
                  <a:lnTo>
                    <a:pt x="209597" y="5349906"/>
                  </a:lnTo>
                  <a:lnTo>
                    <a:pt x="251883" y="5364508"/>
                  </a:lnTo>
                  <a:lnTo>
                    <a:pt x="296455" y="5373564"/>
                  </a:lnTo>
                  <a:lnTo>
                    <a:pt x="342900" y="5376672"/>
                  </a:lnTo>
                  <a:lnTo>
                    <a:pt x="3081528" y="5376672"/>
                  </a:lnTo>
                  <a:lnTo>
                    <a:pt x="3127972" y="5373564"/>
                  </a:lnTo>
                  <a:lnTo>
                    <a:pt x="3172544" y="5364508"/>
                  </a:lnTo>
                  <a:lnTo>
                    <a:pt x="3214830" y="5349906"/>
                  </a:lnTo>
                  <a:lnTo>
                    <a:pt x="3254417" y="5330161"/>
                  </a:lnTo>
                  <a:lnTo>
                    <a:pt x="3290892" y="5305675"/>
                  </a:lnTo>
                  <a:lnTo>
                    <a:pt x="3323843" y="5276850"/>
                  </a:lnTo>
                  <a:lnTo>
                    <a:pt x="3352858" y="5244087"/>
                  </a:lnTo>
                  <a:lnTo>
                    <a:pt x="3377522" y="5207790"/>
                  </a:lnTo>
                  <a:lnTo>
                    <a:pt x="3397424" y="5168360"/>
                  </a:lnTo>
                  <a:lnTo>
                    <a:pt x="3412151" y="5126199"/>
                  </a:lnTo>
                  <a:lnTo>
                    <a:pt x="3421290" y="5081710"/>
                  </a:lnTo>
                  <a:lnTo>
                    <a:pt x="3424428" y="5035296"/>
                  </a:lnTo>
                  <a:lnTo>
                    <a:pt x="3424428" y="342900"/>
                  </a:lnTo>
                  <a:lnTo>
                    <a:pt x="3421290" y="296134"/>
                  </a:lnTo>
                  <a:lnTo>
                    <a:pt x="3412151" y="251354"/>
                  </a:lnTo>
                  <a:lnTo>
                    <a:pt x="3397424" y="208954"/>
                  </a:lnTo>
                  <a:lnTo>
                    <a:pt x="3377522" y="169333"/>
                  </a:lnTo>
                  <a:lnTo>
                    <a:pt x="3352858" y="132886"/>
                  </a:lnTo>
                  <a:lnTo>
                    <a:pt x="3323843" y="100012"/>
                  </a:lnTo>
                  <a:lnTo>
                    <a:pt x="3290892" y="71106"/>
                  </a:lnTo>
                  <a:lnTo>
                    <a:pt x="3254417" y="46566"/>
                  </a:lnTo>
                  <a:lnTo>
                    <a:pt x="3214830" y="26789"/>
                  </a:lnTo>
                  <a:lnTo>
                    <a:pt x="3172544" y="12170"/>
                  </a:lnTo>
                  <a:lnTo>
                    <a:pt x="3127972" y="3108"/>
                  </a:lnTo>
                  <a:lnTo>
                    <a:pt x="3081528" y="0"/>
                  </a:lnTo>
                  <a:close/>
                </a:path>
              </a:pathLst>
            </a:custGeom>
            <a:solidFill>
              <a:srgbClr val="C3D69B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833627" y="1774951"/>
              <a:ext cx="3436620" cy="5384800"/>
            </a:xfrm>
            <a:custGeom>
              <a:avLst/>
              <a:gdLst/>
              <a:ahLst/>
              <a:cxnLst/>
              <a:rect l="l" t="t" r="r" b="b"/>
              <a:pathLst>
                <a:path w="3436620" h="5384800">
                  <a:moveTo>
                    <a:pt x="3191256" y="5372100"/>
                  </a:moveTo>
                  <a:lnTo>
                    <a:pt x="245363" y="5372100"/>
                  </a:lnTo>
                  <a:lnTo>
                    <a:pt x="262128" y="5384800"/>
                  </a:lnTo>
                  <a:lnTo>
                    <a:pt x="3174492" y="5384800"/>
                  </a:lnTo>
                  <a:lnTo>
                    <a:pt x="3191256" y="5372100"/>
                  </a:lnTo>
                  <a:close/>
                </a:path>
                <a:path w="3436620" h="5384800">
                  <a:moveTo>
                    <a:pt x="249935" y="25400"/>
                  </a:moveTo>
                  <a:lnTo>
                    <a:pt x="213359" y="25400"/>
                  </a:lnTo>
                  <a:lnTo>
                    <a:pt x="196596" y="38100"/>
                  </a:lnTo>
                  <a:lnTo>
                    <a:pt x="182880" y="38100"/>
                  </a:lnTo>
                  <a:lnTo>
                    <a:pt x="167640" y="50800"/>
                  </a:lnTo>
                  <a:lnTo>
                    <a:pt x="153924" y="63500"/>
                  </a:lnTo>
                  <a:lnTo>
                    <a:pt x="126491" y="76200"/>
                  </a:lnTo>
                  <a:lnTo>
                    <a:pt x="89915" y="114300"/>
                  </a:lnTo>
                  <a:lnTo>
                    <a:pt x="68580" y="139700"/>
                  </a:lnTo>
                  <a:lnTo>
                    <a:pt x="41147" y="177800"/>
                  </a:lnTo>
                  <a:lnTo>
                    <a:pt x="33528" y="203200"/>
                  </a:lnTo>
                  <a:lnTo>
                    <a:pt x="15240" y="241300"/>
                  </a:lnTo>
                  <a:lnTo>
                    <a:pt x="3047" y="292100"/>
                  </a:lnTo>
                  <a:lnTo>
                    <a:pt x="1524" y="317500"/>
                  </a:lnTo>
                  <a:lnTo>
                    <a:pt x="0" y="330200"/>
                  </a:lnTo>
                  <a:lnTo>
                    <a:pt x="0" y="5054600"/>
                  </a:lnTo>
                  <a:lnTo>
                    <a:pt x="3047" y="5092700"/>
                  </a:lnTo>
                  <a:lnTo>
                    <a:pt x="6096" y="5118100"/>
                  </a:lnTo>
                  <a:lnTo>
                    <a:pt x="15240" y="5143500"/>
                  </a:lnTo>
                  <a:lnTo>
                    <a:pt x="21335" y="5156200"/>
                  </a:lnTo>
                  <a:lnTo>
                    <a:pt x="27431" y="5181600"/>
                  </a:lnTo>
                  <a:lnTo>
                    <a:pt x="68580" y="5245100"/>
                  </a:lnTo>
                  <a:lnTo>
                    <a:pt x="126491" y="5308600"/>
                  </a:lnTo>
                  <a:lnTo>
                    <a:pt x="167640" y="5346700"/>
                  </a:lnTo>
                  <a:lnTo>
                    <a:pt x="213359" y="5359400"/>
                  </a:lnTo>
                  <a:lnTo>
                    <a:pt x="228600" y="5372100"/>
                  </a:lnTo>
                  <a:lnTo>
                    <a:pt x="265175" y="5372100"/>
                  </a:lnTo>
                  <a:lnTo>
                    <a:pt x="248412" y="5359400"/>
                  </a:lnTo>
                  <a:lnTo>
                    <a:pt x="233172" y="5359400"/>
                  </a:lnTo>
                  <a:lnTo>
                    <a:pt x="202691" y="5346700"/>
                  </a:lnTo>
                  <a:lnTo>
                    <a:pt x="204215" y="5346700"/>
                  </a:lnTo>
                  <a:lnTo>
                    <a:pt x="188975" y="5334000"/>
                  </a:lnTo>
                  <a:lnTo>
                    <a:pt x="175259" y="5334000"/>
                  </a:lnTo>
                  <a:lnTo>
                    <a:pt x="147828" y="5308600"/>
                  </a:lnTo>
                  <a:lnTo>
                    <a:pt x="135635" y="5295900"/>
                  </a:lnTo>
                  <a:lnTo>
                    <a:pt x="123443" y="5295900"/>
                  </a:lnTo>
                  <a:lnTo>
                    <a:pt x="100584" y="5270500"/>
                  </a:lnTo>
                  <a:lnTo>
                    <a:pt x="79247" y="5245100"/>
                  </a:lnTo>
                  <a:lnTo>
                    <a:pt x="80772" y="5245100"/>
                  </a:lnTo>
                  <a:lnTo>
                    <a:pt x="70103" y="5232400"/>
                  </a:lnTo>
                  <a:lnTo>
                    <a:pt x="62484" y="5219700"/>
                  </a:lnTo>
                  <a:lnTo>
                    <a:pt x="57912" y="5207000"/>
                  </a:lnTo>
                  <a:lnTo>
                    <a:pt x="53340" y="5207000"/>
                  </a:lnTo>
                  <a:lnTo>
                    <a:pt x="45719" y="5181600"/>
                  </a:lnTo>
                  <a:lnTo>
                    <a:pt x="47243" y="5181600"/>
                  </a:lnTo>
                  <a:lnTo>
                    <a:pt x="39624" y="5168900"/>
                  </a:lnTo>
                  <a:lnTo>
                    <a:pt x="33528" y="5156200"/>
                  </a:lnTo>
                  <a:lnTo>
                    <a:pt x="24384" y="5130800"/>
                  </a:lnTo>
                  <a:lnTo>
                    <a:pt x="19812" y="5105400"/>
                  </a:lnTo>
                  <a:lnTo>
                    <a:pt x="16763" y="5092700"/>
                  </a:lnTo>
                  <a:lnTo>
                    <a:pt x="13715" y="5054600"/>
                  </a:lnTo>
                  <a:lnTo>
                    <a:pt x="13715" y="330200"/>
                  </a:lnTo>
                  <a:lnTo>
                    <a:pt x="16763" y="292100"/>
                  </a:lnTo>
                  <a:lnTo>
                    <a:pt x="19812" y="279400"/>
                  </a:lnTo>
                  <a:lnTo>
                    <a:pt x="28956" y="254000"/>
                  </a:lnTo>
                  <a:lnTo>
                    <a:pt x="33528" y="228600"/>
                  </a:lnTo>
                  <a:lnTo>
                    <a:pt x="39624" y="215900"/>
                  </a:lnTo>
                  <a:lnTo>
                    <a:pt x="47243" y="203200"/>
                  </a:lnTo>
                  <a:lnTo>
                    <a:pt x="45719" y="203200"/>
                  </a:lnTo>
                  <a:lnTo>
                    <a:pt x="53340" y="190500"/>
                  </a:lnTo>
                  <a:lnTo>
                    <a:pt x="62484" y="177800"/>
                  </a:lnTo>
                  <a:lnTo>
                    <a:pt x="70103" y="165100"/>
                  </a:lnTo>
                  <a:lnTo>
                    <a:pt x="80772" y="152400"/>
                  </a:lnTo>
                  <a:lnTo>
                    <a:pt x="79247" y="152400"/>
                  </a:lnTo>
                  <a:lnTo>
                    <a:pt x="111252" y="114300"/>
                  </a:lnTo>
                  <a:lnTo>
                    <a:pt x="147828" y="76200"/>
                  </a:lnTo>
                  <a:lnTo>
                    <a:pt x="175259" y="63500"/>
                  </a:lnTo>
                  <a:lnTo>
                    <a:pt x="188975" y="50800"/>
                  </a:lnTo>
                  <a:lnTo>
                    <a:pt x="202691" y="50800"/>
                  </a:lnTo>
                  <a:lnTo>
                    <a:pt x="233172" y="38100"/>
                  </a:lnTo>
                  <a:lnTo>
                    <a:pt x="249935" y="25400"/>
                  </a:lnTo>
                  <a:close/>
                </a:path>
                <a:path w="3436620" h="5384800">
                  <a:moveTo>
                    <a:pt x="3383280" y="5194300"/>
                  </a:moveTo>
                  <a:lnTo>
                    <a:pt x="3374136" y="5219700"/>
                  </a:lnTo>
                  <a:lnTo>
                    <a:pt x="3366516" y="5232400"/>
                  </a:lnTo>
                  <a:lnTo>
                    <a:pt x="3355848" y="5245100"/>
                  </a:lnTo>
                  <a:lnTo>
                    <a:pt x="3357372" y="5245100"/>
                  </a:lnTo>
                  <a:lnTo>
                    <a:pt x="3336036" y="5270500"/>
                  </a:lnTo>
                  <a:lnTo>
                    <a:pt x="3313176" y="5295900"/>
                  </a:lnTo>
                  <a:lnTo>
                    <a:pt x="3300984" y="5295900"/>
                  </a:lnTo>
                  <a:lnTo>
                    <a:pt x="3288792" y="5308600"/>
                  </a:lnTo>
                  <a:lnTo>
                    <a:pt x="3261360" y="5334000"/>
                  </a:lnTo>
                  <a:lnTo>
                    <a:pt x="3247644" y="5334000"/>
                  </a:lnTo>
                  <a:lnTo>
                    <a:pt x="3232404" y="5346700"/>
                  </a:lnTo>
                  <a:lnTo>
                    <a:pt x="3233928" y="5346700"/>
                  </a:lnTo>
                  <a:lnTo>
                    <a:pt x="3203448" y="5359400"/>
                  </a:lnTo>
                  <a:lnTo>
                    <a:pt x="3188208" y="5359400"/>
                  </a:lnTo>
                  <a:lnTo>
                    <a:pt x="3171444" y="5372100"/>
                  </a:lnTo>
                  <a:lnTo>
                    <a:pt x="3208020" y="5372100"/>
                  </a:lnTo>
                  <a:lnTo>
                    <a:pt x="3223260" y="5359400"/>
                  </a:lnTo>
                  <a:lnTo>
                    <a:pt x="3268980" y="5346700"/>
                  </a:lnTo>
                  <a:lnTo>
                    <a:pt x="3310128" y="5308600"/>
                  </a:lnTo>
                  <a:lnTo>
                    <a:pt x="3346704" y="5270500"/>
                  </a:lnTo>
                  <a:lnTo>
                    <a:pt x="3357372" y="5270500"/>
                  </a:lnTo>
                  <a:lnTo>
                    <a:pt x="3368040" y="5245100"/>
                  </a:lnTo>
                  <a:lnTo>
                    <a:pt x="3395472" y="5207000"/>
                  </a:lnTo>
                  <a:lnTo>
                    <a:pt x="3383280" y="5207000"/>
                  </a:lnTo>
                  <a:lnTo>
                    <a:pt x="3383280" y="5194300"/>
                  </a:lnTo>
                  <a:close/>
                </a:path>
                <a:path w="3436620" h="5384800">
                  <a:moveTo>
                    <a:pt x="123443" y="5283200"/>
                  </a:moveTo>
                  <a:lnTo>
                    <a:pt x="123443" y="5295900"/>
                  </a:lnTo>
                  <a:lnTo>
                    <a:pt x="135635" y="5295900"/>
                  </a:lnTo>
                  <a:lnTo>
                    <a:pt x="123443" y="5283200"/>
                  </a:lnTo>
                  <a:close/>
                </a:path>
                <a:path w="3436620" h="5384800">
                  <a:moveTo>
                    <a:pt x="53340" y="5194300"/>
                  </a:moveTo>
                  <a:lnTo>
                    <a:pt x="53340" y="5207000"/>
                  </a:lnTo>
                  <a:lnTo>
                    <a:pt x="57912" y="5207000"/>
                  </a:lnTo>
                  <a:lnTo>
                    <a:pt x="53340" y="5194300"/>
                  </a:lnTo>
                  <a:close/>
                </a:path>
                <a:path w="3436620" h="5384800">
                  <a:moveTo>
                    <a:pt x="3223260" y="25400"/>
                  </a:moveTo>
                  <a:lnTo>
                    <a:pt x="3186684" y="25400"/>
                  </a:lnTo>
                  <a:lnTo>
                    <a:pt x="3203448" y="38100"/>
                  </a:lnTo>
                  <a:lnTo>
                    <a:pt x="3233928" y="50800"/>
                  </a:lnTo>
                  <a:lnTo>
                    <a:pt x="3247644" y="50800"/>
                  </a:lnTo>
                  <a:lnTo>
                    <a:pt x="3261360" y="63500"/>
                  </a:lnTo>
                  <a:lnTo>
                    <a:pt x="3288792" y="76200"/>
                  </a:lnTo>
                  <a:lnTo>
                    <a:pt x="3325368" y="114300"/>
                  </a:lnTo>
                  <a:lnTo>
                    <a:pt x="3357372" y="152400"/>
                  </a:lnTo>
                  <a:lnTo>
                    <a:pt x="3355848" y="152400"/>
                  </a:lnTo>
                  <a:lnTo>
                    <a:pt x="3366516" y="165100"/>
                  </a:lnTo>
                  <a:lnTo>
                    <a:pt x="3374136" y="177800"/>
                  </a:lnTo>
                  <a:lnTo>
                    <a:pt x="3383280" y="190500"/>
                  </a:lnTo>
                  <a:lnTo>
                    <a:pt x="3389376" y="203200"/>
                  </a:lnTo>
                  <a:lnTo>
                    <a:pt x="3396996" y="215900"/>
                  </a:lnTo>
                  <a:lnTo>
                    <a:pt x="3403092" y="228600"/>
                  </a:lnTo>
                  <a:lnTo>
                    <a:pt x="3407664" y="254000"/>
                  </a:lnTo>
                  <a:lnTo>
                    <a:pt x="3416808" y="279400"/>
                  </a:lnTo>
                  <a:lnTo>
                    <a:pt x="3419856" y="292100"/>
                  </a:lnTo>
                  <a:lnTo>
                    <a:pt x="3422904" y="330200"/>
                  </a:lnTo>
                  <a:lnTo>
                    <a:pt x="3422904" y="5054600"/>
                  </a:lnTo>
                  <a:lnTo>
                    <a:pt x="3419856" y="5092700"/>
                  </a:lnTo>
                  <a:lnTo>
                    <a:pt x="3416808" y="5105400"/>
                  </a:lnTo>
                  <a:lnTo>
                    <a:pt x="3412236" y="5130800"/>
                  </a:lnTo>
                  <a:lnTo>
                    <a:pt x="3403092" y="5156200"/>
                  </a:lnTo>
                  <a:lnTo>
                    <a:pt x="3396996" y="5168900"/>
                  </a:lnTo>
                  <a:lnTo>
                    <a:pt x="3389376" y="5181600"/>
                  </a:lnTo>
                  <a:lnTo>
                    <a:pt x="3383280" y="5207000"/>
                  </a:lnTo>
                  <a:lnTo>
                    <a:pt x="3395472" y="5207000"/>
                  </a:lnTo>
                  <a:lnTo>
                    <a:pt x="3403092" y="5194300"/>
                  </a:lnTo>
                  <a:lnTo>
                    <a:pt x="3409188" y="5181600"/>
                  </a:lnTo>
                  <a:lnTo>
                    <a:pt x="3415284" y="5156200"/>
                  </a:lnTo>
                  <a:lnTo>
                    <a:pt x="3421380" y="5143500"/>
                  </a:lnTo>
                  <a:lnTo>
                    <a:pt x="3430524" y="5118100"/>
                  </a:lnTo>
                  <a:lnTo>
                    <a:pt x="3433572" y="5092700"/>
                  </a:lnTo>
                  <a:lnTo>
                    <a:pt x="3436620" y="5054600"/>
                  </a:lnTo>
                  <a:lnTo>
                    <a:pt x="3436620" y="330200"/>
                  </a:lnTo>
                  <a:lnTo>
                    <a:pt x="3435096" y="317500"/>
                  </a:lnTo>
                  <a:lnTo>
                    <a:pt x="3433572" y="292100"/>
                  </a:lnTo>
                  <a:lnTo>
                    <a:pt x="3421380" y="241300"/>
                  </a:lnTo>
                  <a:lnTo>
                    <a:pt x="3403092" y="203200"/>
                  </a:lnTo>
                  <a:lnTo>
                    <a:pt x="3395472" y="177800"/>
                  </a:lnTo>
                  <a:lnTo>
                    <a:pt x="3368040" y="139700"/>
                  </a:lnTo>
                  <a:lnTo>
                    <a:pt x="3346704" y="114300"/>
                  </a:lnTo>
                  <a:lnTo>
                    <a:pt x="3310128" y="76200"/>
                  </a:lnTo>
                  <a:lnTo>
                    <a:pt x="3282696" y="63500"/>
                  </a:lnTo>
                  <a:lnTo>
                    <a:pt x="3268980" y="50800"/>
                  </a:lnTo>
                  <a:lnTo>
                    <a:pt x="3253740" y="38100"/>
                  </a:lnTo>
                  <a:lnTo>
                    <a:pt x="3223260" y="25400"/>
                  </a:lnTo>
                  <a:close/>
                </a:path>
                <a:path w="3436620" h="5384800">
                  <a:moveTo>
                    <a:pt x="3140964" y="0"/>
                  </a:moveTo>
                  <a:lnTo>
                    <a:pt x="312419" y="0"/>
                  </a:lnTo>
                  <a:lnTo>
                    <a:pt x="278891" y="12700"/>
                  </a:lnTo>
                  <a:lnTo>
                    <a:pt x="228600" y="25400"/>
                  </a:lnTo>
                  <a:lnTo>
                    <a:pt x="280416" y="25400"/>
                  </a:lnTo>
                  <a:lnTo>
                    <a:pt x="297180" y="12700"/>
                  </a:lnTo>
                  <a:lnTo>
                    <a:pt x="3157728" y="12700"/>
                  </a:lnTo>
                  <a:lnTo>
                    <a:pt x="3140964" y="0"/>
                  </a:lnTo>
                  <a:close/>
                </a:path>
                <a:path w="3436620" h="5384800">
                  <a:moveTo>
                    <a:pt x="3157728" y="12700"/>
                  </a:moveTo>
                  <a:lnTo>
                    <a:pt x="3137916" y="12700"/>
                  </a:lnTo>
                  <a:lnTo>
                    <a:pt x="3156204" y="25400"/>
                  </a:lnTo>
                  <a:lnTo>
                    <a:pt x="3208020" y="25400"/>
                  </a:lnTo>
                  <a:lnTo>
                    <a:pt x="3157728" y="12700"/>
                  </a:lnTo>
                  <a:close/>
                </a:path>
              </a:pathLst>
            </a:custGeom>
            <a:solidFill>
              <a:srgbClr val="4F6228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12832" y="1599766"/>
            <a:ext cx="3497598" cy="5258234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200" b="0" spc="15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課</a:t>
            </a:r>
            <a:r>
              <a:rPr sz="2200" b="0" spc="5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前</a:t>
            </a:r>
            <a:endParaRPr sz="22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242570" algn="just">
              <a:lnSpc>
                <a:spcPct val="97700"/>
              </a:lnSpc>
              <a:spcBef>
                <a:spcPts val="994"/>
              </a:spcBef>
            </a:pPr>
            <a:r>
              <a:rPr sz="2200" spc="5" dirty="0" err="1">
                <a:latin typeface="標楷體" pitchFamily="65" charset="-120"/>
                <a:ea typeface="標楷體" pitchFamily="65" charset="-120"/>
                <a:cs typeface="IPAexMincho"/>
              </a:rPr>
              <a:t>教師於課前於因材網建立任務指派，決定要向下追溯幾個學期</a:t>
            </a:r>
            <a:r>
              <a:rPr sz="2200" spc="5" dirty="0">
                <a:latin typeface="標楷體" pitchFamily="65" charset="-120"/>
                <a:ea typeface="標楷體" pitchFamily="65" charset="-120"/>
                <a:cs typeface="IPAexMincho"/>
              </a:rPr>
              <a:t>。</a:t>
            </a:r>
            <a:endParaRPr sz="2200" dirty="0">
              <a:latin typeface="標楷體" pitchFamily="65" charset="-120"/>
              <a:ea typeface="標楷體" pitchFamily="65" charset="-120"/>
              <a:cs typeface="IPAexMincho"/>
            </a:endParaRPr>
          </a:p>
          <a:p>
            <a:pPr marL="12700">
              <a:lnSpc>
                <a:spcPct val="100000"/>
              </a:lnSpc>
              <a:spcBef>
                <a:spcPts val="950"/>
              </a:spcBef>
            </a:pPr>
            <a:r>
              <a:rPr sz="2200" b="0" spc="15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第一</a:t>
            </a:r>
            <a:r>
              <a:rPr sz="2200" b="0" spc="5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節課</a:t>
            </a:r>
            <a:endParaRPr sz="22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242570" algn="just">
              <a:lnSpc>
                <a:spcPct val="129800"/>
              </a:lnSpc>
              <a:spcBef>
                <a:spcPts val="90"/>
              </a:spcBef>
            </a:pPr>
            <a:r>
              <a:rPr sz="2200" b="0" spc="-20" dirty="0">
                <a:latin typeface="標楷體" pitchFamily="65" charset="-120"/>
                <a:ea typeface="標楷體" pitchFamily="65" charset="-120"/>
                <a:cs typeface="Noto Sans CJK JP Medium"/>
              </a:rPr>
              <a:t>1.</a:t>
            </a:r>
            <a:r>
              <a:rPr sz="22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教師指派縱貫</a:t>
            </a:r>
            <a:r>
              <a:rPr sz="2200" b="0" spc="-10" dirty="0">
                <a:latin typeface="標楷體" pitchFamily="65" charset="-120"/>
                <a:ea typeface="標楷體" pitchFamily="65" charset="-120"/>
                <a:cs typeface="Noto Sans CJK JP Medium"/>
              </a:rPr>
              <a:t>式</a:t>
            </a:r>
            <a:r>
              <a:rPr sz="22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前測測</a:t>
            </a:r>
            <a:r>
              <a:rPr lang="zh-TW" altLang="en-US" sz="22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驗（若題⽬較多，建議勾選</a:t>
            </a:r>
            <a:r>
              <a:rPr lang="zh-TW" altLang="en-US" sz="2200" spc="5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適性</a:t>
            </a:r>
            <a:r>
              <a:rPr lang="zh-TW" altLang="en-US" sz="22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），並從旁協助學生操作平臺。</a:t>
            </a:r>
            <a:endParaRPr lang="zh-TW" altLang="en-US" sz="22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5080">
              <a:lnSpc>
                <a:spcPct val="130000"/>
              </a:lnSpc>
            </a:pPr>
            <a:r>
              <a:rPr lang="en-US" altLang="zh-TW" sz="2200" spc="-25" dirty="0">
                <a:latin typeface="標楷體" pitchFamily="65" charset="-120"/>
                <a:ea typeface="標楷體" pitchFamily="65" charset="-120"/>
                <a:cs typeface="Noto Sans CJK JP Medium"/>
              </a:rPr>
              <a:t>2</a:t>
            </a:r>
            <a:r>
              <a:rPr lang="en-US" altLang="zh-TW" sz="2200" spc="-10" dirty="0">
                <a:latin typeface="標楷體" pitchFamily="65" charset="-120"/>
                <a:ea typeface="標楷體" pitchFamily="65" charset="-120"/>
                <a:cs typeface="Noto Sans CJK JP Medium"/>
              </a:rPr>
              <a:t>.</a:t>
            </a:r>
            <a:r>
              <a:rPr lang="zh-TW" altLang="en-US" sz="22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學生進入平臺</a:t>
            </a:r>
            <a:r>
              <a:rPr lang="zh-TW" altLang="en-US" sz="2200" spc="-10" dirty="0">
                <a:latin typeface="標楷體" pitchFamily="65" charset="-120"/>
                <a:ea typeface="標楷體" pitchFamily="65" charset="-120"/>
                <a:cs typeface="Noto Sans CJK JP Medium"/>
              </a:rPr>
              <a:t>完</a:t>
            </a:r>
            <a:r>
              <a:rPr lang="zh-TW" altLang="en-US" sz="22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成診斷 測驗。</a:t>
            </a:r>
            <a:endParaRPr lang="zh-TW" altLang="en-US" sz="22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endParaRPr sz="220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247483" y="3649769"/>
            <a:ext cx="846345" cy="796357"/>
            <a:chOff x="4602479" y="4024884"/>
            <a:chExt cx="742315" cy="878205"/>
          </a:xfrm>
        </p:grpSpPr>
        <p:sp>
          <p:nvSpPr>
            <p:cNvPr id="9" name="object 9"/>
            <p:cNvSpPr/>
            <p:nvPr/>
          </p:nvSpPr>
          <p:spPr>
            <a:xfrm>
              <a:off x="4608575" y="4040124"/>
              <a:ext cx="728980" cy="848994"/>
            </a:xfrm>
            <a:custGeom>
              <a:avLst/>
              <a:gdLst/>
              <a:ahLst/>
              <a:cxnLst/>
              <a:rect l="l" t="t" r="r" b="b"/>
              <a:pathLst>
                <a:path w="728979" h="848995">
                  <a:moveTo>
                    <a:pt x="364236" y="0"/>
                  </a:moveTo>
                  <a:lnTo>
                    <a:pt x="364236" y="169163"/>
                  </a:lnTo>
                  <a:lnTo>
                    <a:pt x="0" y="169163"/>
                  </a:lnTo>
                  <a:lnTo>
                    <a:pt x="0" y="678180"/>
                  </a:lnTo>
                  <a:lnTo>
                    <a:pt x="364236" y="678180"/>
                  </a:lnTo>
                  <a:lnTo>
                    <a:pt x="364236" y="848868"/>
                  </a:lnTo>
                  <a:lnTo>
                    <a:pt x="728472" y="423672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4602479" y="4024884"/>
              <a:ext cx="742315" cy="878205"/>
            </a:xfrm>
            <a:custGeom>
              <a:avLst/>
              <a:gdLst/>
              <a:ahLst/>
              <a:cxnLst/>
              <a:rect l="l" t="t" r="r" b="b"/>
              <a:pathLst>
                <a:path w="742314" h="878204">
                  <a:moveTo>
                    <a:pt x="364236" y="693419"/>
                  </a:moveTo>
                  <a:lnTo>
                    <a:pt x="364236" y="877824"/>
                  </a:lnTo>
                  <a:lnTo>
                    <a:pt x="376047" y="864107"/>
                  </a:lnTo>
                  <a:lnTo>
                    <a:pt x="374904" y="864107"/>
                  </a:lnTo>
                  <a:lnTo>
                    <a:pt x="365760" y="859536"/>
                  </a:lnTo>
                  <a:lnTo>
                    <a:pt x="374904" y="848944"/>
                  </a:lnTo>
                  <a:lnTo>
                    <a:pt x="374904" y="699515"/>
                  </a:lnTo>
                  <a:lnTo>
                    <a:pt x="370332" y="699515"/>
                  </a:lnTo>
                  <a:lnTo>
                    <a:pt x="364236" y="693419"/>
                  </a:lnTo>
                  <a:close/>
                </a:path>
                <a:path w="742314" h="878204">
                  <a:moveTo>
                    <a:pt x="374904" y="848944"/>
                  </a:moveTo>
                  <a:lnTo>
                    <a:pt x="365760" y="859536"/>
                  </a:lnTo>
                  <a:lnTo>
                    <a:pt x="374904" y="864107"/>
                  </a:lnTo>
                  <a:lnTo>
                    <a:pt x="374904" y="848944"/>
                  </a:lnTo>
                  <a:close/>
                </a:path>
                <a:path w="742314" h="878204">
                  <a:moveTo>
                    <a:pt x="728888" y="438912"/>
                  </a:moveTo>
                  <a:lnTo>
                    <a:pt x="374904" y="848944"/>
                  </a:lnTo>
                  <a:lnTo>
                    <a:pt x="374904" y="864107"/>
                  </a:lnTo>
                  <a:lnTo>
                    <a:pt x="376047" y="864107"/>
                  </a:lnTo>
                  <a:lnTo>
                    <a:pt x="739563" y="441959"/>
                  </a:lnTo>
                  <a:lnTo>
                    <a:pt x="731520" y="441959"/>
                  </a:lnTo>
                  <a:lnTo>
                    <a:pt x="728888" y="438912"/>
                  </a:lnTo>
                  <a:close/>
                </a:path>
                <a:path w="742314" h="878204">
                  <a:moveTo>
                    <a:pt x="364236" y="179831"/>
                  </a:moveTo>
                  <a:lnTo>
                    <a:pt x="0" y="179831"/>
                  </a:lnTo>
                  <a:lnTo>
                    <a:pt x="0" y="699515"/>
                  </a:lnTo>
                  <a:lnTo>
                    <a:pt x="364236" y="699515"/>
                  </a:lnTo>
                  <a:lnTo>
                    <a:pt x="364236" y="693419"/>
                  </a:lnTo>
                  <a:lnTo>
                    <a:pt x="10668" y="693419"/>
                  </a:lnTo>
                  <a:lnTo>
                    <a:pt x="6096" y="688847"/>
                  </a:lnTo>
                  <a:lnTo>
                    <a:pt x="10668" y="688847"/>
                  </a:lnTo>
                  <a:lnTo>
                    <a:pt x="10668" y="188975"/>
                  </a:lnTo>
                  <a:lnTo>
                    <a:pt x="6096" y="188975"/>
                  </a:lnTo>
                  <a:lnTo>
                    <a:pt x="10668" y="184403"/>
                  </a:lnTo>
                  <a:lnTo>
                    <a:pt x="364236" y="184403"/>
                  </a:lnTo>
                  <a:lnTo>
                    <a:pt x="364236" y="179831"/>
                  </a:lnTo>
                  <a:close/>
                </a:path>
                <a:path w="742314" h="878204">
                  <a:moveTo>
                    <a:pt x="374904" y="688847"/>
                  </a:moveTo>
                  <a:lnTo>
                    <a:pt x="10668" y="688847"/>
                  </a:lnTo>
                  <a:lnTo>
                    <a:pt x="10668" y="693419"/>
                  </a:lnTo>
                  <a:lnTo>
                    <a:pt x="364236" y="693419"/>
                  </a:lnTo>
                  <a:lnTo>
                    <a:pt x="370332" y="699515"/>
                  </a:lnTo>
                  <a:lnTo>
                    <a:pt x="374904" y="699515"/>
                  </a:lnTo>
                  <a:lnTo>
                    <a:pt x="374904" y="688847"/>
                  </a:lnTo>
                  <a:close/>
                </a:path>
                <a:path w="742314" h="878204">
                  <a:moveTo>
                    <a:pt x="10668" y="688847"/>
                  </a:moveTo>
                  <a:lnTo>
                    <a:pt x="6096" y="688847"/>
                  </a:lnTo>
                  <a:lnTo>
                    <a:pt x="10668" y="693419"/>
                  </a:lnTo>
                  <a:lnTo>
                    <a:pt x="10668" y="688847"/>
                  </a:lnTo>
                  <a:close/>
                </a:path>
                <a:path w="742314" h="878204">
                  <a:moveTo>
                    <a:pt x="731520" y="435863"/>
                  </a:moveTo>
                  <a:lnTo>
                    <a:pt x="728888" y="438912"/>
                  </a:lnTo>
                  <a:lnTo>
                    <a:pt x="731520" y="441959"/>
                  </a:lnTo>
                  <a:lnTo>
                    <a:pt x="731520" y="435863"/>
                  </a:lnTo>
                  <a:close/>
                </a:path>
                <a:path w="742314" h="878204">
                  <a:moveTo>
                    <a:pt x="739563" y="435863"/>
                  </a:moveTo>
                  <a:lnTo>
                    <a:pt x="731520" y="435863"/>
                  </a:lnTo>
                  <a:lnTo>
                    <a:pt x="731520" y="441959"/>
                  </a:lnTo>
                  <a:lnTo>
                    <a:pt x="739563" y="441959"/>
                  </a:lnTo>
                  <a:lnTo>
                    <a:pt x="742188" y="438912"/>
                  </a:lnTo>
                  <a:lnTo>
                    <a:pt x="739563" y="435863"/>
                  </a:lnTo>
                  <a:close/>
                </a:path>
                <a:path w="742314" h="878204">
                  <a:moveTo>
                    <a:pt x="377359" y="15239"/>
                  </a:moveTo>
                  <a:lnTo>
                    <a:pt x="374904" y="15239"/>
                  </a:lnTo>
                  <a:lnTo>
                    <a:pt x="374904" y="28879"/>
                  </a:lnTo>
                  <a:lnTo>
                    <a:pt x="728888" y="438912"/>
                  </a:lnTo>
                  <a:lnTo>
                    <a:pt x="731520" y="435863"/>
                  </a:lnTo>
                  <a:lnTo>
                    <a:pt x="739563" y="435863"/>
                  </a:lnTo>
                  <a:lnTo>
                    <a:pt x="377359" y="15239"/>
                  </a:lnTo>
                  <a:close/>
                </a:path>
                <a:path w="742314" h="878204">
                  <a:moveTo>
                    <a:pt x="10668" y="184403"/>
                  </a:moveTo>
                  <a:lnTo>
                    <a:pt x="6096" y="188975"/>
                  </a:lnTo>
                  <a:lnTo>
                    <a:pt x="10668" y="188975"/>
                  </a:lnTo>
                  <a:lnTo>
                    <a:pt x="10668" y="184403"/>
                  </a:lnTo>
                  <a:close/>
                </a:path>
                <a:path w="742314" h="878204">
                  <a:moveTo>
                    <a:pt x="374904" y="179831"/>
                  </a:moveTo>
                  <a:lnTo>
                    <a:pt x="370332" y="179831"/>
                  </a:lnTo>
                  <a:lnTo>
                    <a:pt x="364236" y="184403"/>
                  </a:lnTo>
                  <a:lnTo>
                    <a:pt x="10668" y="184403"/>
                  </a:lnTo>
                  <a:lnTo>
                    <a:pt x="10668" y="188975"/>
                  </a:lnTo>
                  <a:lnTo>
                    <a:pt x="374904" y="188975"/>
                  </a:lnTo>
                  <a:lnTo>
                    <a:pt x="374904" y="179831"/>
                  </a:lnTo>
                  <a:close/>
                </a:path>
                <a:path w="742314" h="878204">
                  <a:moveTo>
                    <a:pt x="364236" y="0"/>
                  </a:moveTo>
                  <a:lnTo>
                    <a:pt x="364236" y="184403"/>
                  </a:lnTo>
                  <a:lnTo>
                    <a:pt x="370332" y="179831"/>
                  </a:lnTo>
                  <a:lnTo>
                    <a:pt x="374904" y="179831"/>
                  </a:lnTo>
                  <a:lnTo>
                    <a:pt x="374904" y="28879"/>
                  </a:lnTo>
                  <a:lnTo>
                    <a:pt x="365760" y="18287"/>
                  </a:lnTo>
                  <a:lnTo>
                    <a:pt x="374904" y="15239"/>
                  </a:lnTo>
                  <a:lnTo>
                    <a:pt x="377359" y="15239"/>
                  </a:lnTo>
                  <a:lnTo>
                    <a:pt x="364236" y="0"/>
                  </a:lnTo>
                  <a:close/>
                </a:path>
                <a:path w="742314" h="878204">
                  <a:moveTo>
                    <a:pt x="374904" y="15239"/>
                  </a:moveTo>
                  <a:lnTo>
                    <a:pt x="365760" y="18287"/>
                  </a:lnTo>
                  <a:lnTo>
                    <a:pt x="374904" y="28879"/>
                  </a:lnTo>
                  <a:lnTo>
                    <a:pt x="374904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6422084" y="1659987"/>
            <a:ext cx="5037526" cy="5150795"/>
            <a:chOff x="5632703" y="1424940"/>
            <a:chExt cx="4418330" cy="6085840"/>
          </a:xfrm>
        </p:grpSpPr>
        <p:sp>
          <p:nvSpPr>
            <p:cNvPr id="12" name="object 12"/>
            <p:cNvSpPr/>
            <p:nvPr/>
          </p:nvSpPr>
          <p:spPr>
            <a:xfrm>
              <a:off x="5640323" y="1424940"/>
              <a:ext cx="4403090" cy="6078220"/>
            </a:xfrm>
            <a:custGeom>
              <a:avLst/>
              <a:gdLst/>
              <a:ahLst/>
              <a:cxnLst/>
              <a:rect l="l" t="t" r="r" b="b"/>
              <a:pathLst>
                <a:path w="4403090" h="6078220">
                  <a:moveTo>
                    <a:pt x="3962400" y="0"/>
                  </a:moveTo>
                  <a:lnTo>
                    <a:pt x="440436" y="0"/>
                  </a:lnTo>
                  <a:lnTo>
                    <a:pt x="392342" y="2577"/>
                  </a:lnTo>
                  <a:lnTo>
                    <a:pt x="345773" y="10131"/>
                  </a:lnTo>
                  <a:lnTo>
                    <a:pt x="300996" y="22396"/>
                  </a:lnTo>
                  <a:lnTo>
                    <a:pt x="258274" y="39108"/>
                  </a:lnTo>
                  <a:lnTo>
                    <a:pt x="217875" y="60000"/>
                  </a:lnTo>
                  <a:lnTo>
                    <a:pt x="180063" y="84807"/>
                  </a:lnTo>
                  <a:lnTo>
                    <a:pt x="145104" y="113264"/>
                  </a:lnTo>
                  <a:lnTo>
                    <a:pt x="113264" y="145104"/>
                  </a:lnTo>
                  <a:lnTo>
                    <a:pt x="84807" y="180063"/>
                  </a:lnTo>
                  <a:lnTo>
                    <a:pt x="60000" y="217875"/>
                  </a:lnTo>
                  <a:lnTo>
                    <a:pt x="39108" y="258274"/>
                  </a:lnTo>
                  <a:lnTo>
                    <a:pt x="22396" y="300996"/>
                  </a:lnTo>
                  <a:lnTo>
                    <a:pt x="10131" y="345773"/>
                  </a:lnTo>
                  <a:lnTo>
                    <a:pt x="2577" y="392342"/>
                  </a:lnTo>
                  <a:lnTo>
                    <a:pt x="0" y="440436"/>
                  </a:lnTo>
                  <a:lnTo>
                    <a:pt x="0" y="5637276"/>
                  </a:lnTo>
                  <a:lnTo>
                    <a:pt x="2577" y="5685369"/>
                  </a:lnTo>
                  <a:lnTo>
                    <a:pt x="10131" y="5731938"/>
                  </a:lnTo>
                  <a:lnTo>
                    <a:pt x="22396" y="5776715"/>
                  </a:lnTo>
                  <a:lnTo>
                    <a:pt x="39108" y="5819437"/>
                  </a:lnTo>
                  <a:lnTo>
                    <a:pt x="60000" y="5859836"/>
                  </a:lnTo>
                  <a:lnTo>
                    <a:pt x="84807" y="5897648"/>
                  </a:lnTo>
                  <a:lnTo>
                    <a:pt x="113264" y="5932607"/>
                  </a:lnTo>
                  <a:lnTo>
                    <a:pt x="145104" y="5964447"/>
                  </a:lnTo>
                  <a:lnTo>
                    <a:pt x="180063" y="5992904"/>
                  </a:lnTo>
                  <a:lnTo>
                    <a:pt x="217875" y="6017711"/>
                  </a:lnTo>
                  <a:lnTo>
                    <a:pt x="258274" y="6038603"/>
                  </a:lnTo>
                  <a:lnTo>
                    <a:pt x="300996" y="6055315"/>
                  </a:lnTo>
                  <a:lnTo>
                    <a:pt x="345773" y="6067580"/>
                  </a:lnTo>
                  <a:lnTo>
                    <a:pt x="392342" y="6075134"/>
                  </a:lnTo>
                  <a:lnTo>
                    <a:pt x="440436" y="6077712"/>
                  </a:lnTo>
                  <a:lnTo>
                    <a:pt x="3962400" y="6077712"/>
                  </a:lnTo>
                  <a:lnTo>
                    <a:pt x="4010493" y="6075134"/>
                  </a:lnTo>
                  <a:lnTo>
                    <a:pt x="4057062" y="6067580"/>
                  </a:lnTo>
                  <a:lnTo>
                    <a:pt x="4101839" y="6055315"/>
                  </a:lnTo>
                  <a:lnTo>
                    <a:pt x="4144561" y="6038603"/>
                  </a:lnTo>
                  <a:lnTo>
                    <a:pt x="4184960" y="6017711"/>
                  </a:lnTo>
                  <a:lnTo>
                    <a:pt x="4222772" y="5992904"/>
                  </a:lnTo>
                  <a:lnTo>
                    <a:pt x="4257731" y="5964447"/>
                  </a:lnTo>
                  <a:lnTo>
                    <a:pt x="4289571" y="5932607"/>
                  </a:lnTo>
                  <a:lnTo>
                    <a:pt x="4318028" y="5897648"/>
                  </a:lnTo>
                  <a:lnTo>
                    <a:pt x="4342835" y="5859836"/>
                  </a:lnTo>
                  <a:lnTo>
                    <a:pt x="4363727" y="5819437"/>
                  </a:lnTo>
                  <a:lnTo>
                    <a:pt x="4380439" y="5776715"/>
                  </a:lnTo>
                  <a:lnTo>
                    <a:pt x="4392704" y="5731938"/>
                  </a:lnTo>
                  <a:lnTo>
                    <a:pt x="4400258" y="5685369"/>
                  </a:lnTo>
                  <a:lnTo>
                    <a:pt x="4402835" y="5637276"/>
                  </a:lnTo>
                  <a:lnTo>
                    <a:pt x="4402835" y="440436"/>
                  </a:lnTo>
                  <a:lnTo>
                    <a:pt x="4400258" y="392342"/>
                  </a:lnTo>
                  <a:lnTo>
                    <a:pt x="4392704" y="345773"/>
                  </a:lnTo>
                  <a:lnTo>
                    <a:pt x="4380439" y="300996"/>
                  </a:lnTo>
                  <a:lnTo>
                    <a:pt x="4363727" y="258274"/>
                  </a:lnTo>
                  <a:lnTo>
                    <a:pt x="4342835" y="217875"/>
                  </a:lnTo>
                  <a:lnTo>
                    <a:pt x="4318028" y="180063"/>
                  </a:lnTo>
                  <a:lnTo>
                    <a:pt x="4289571" y="145104"/>
                  </a:lnTo>
                  <a:lnTo>
                    <a:pt x="4257731" y="113264"/>
                  </a:lnTo>
                  <a:lnTo>
                    <a:pt x="4222772" y="84807"/>
                  </a:lnTo>
                  <a:lnTo>
                    <a:pt x="4184960" y="60000"/>
                  </a:lnTo>
                  <a:lnTo>
                    <a:pt x="4144561" y="39108"/>
                  </a:lnTo>
                  <a:lnTo>
                    <a:pt x="4101839" y="22396"/>
                  </a:lnTo>
                  <a:lnTo>
                    <a:pt x="4057062" y="10131"/>
                  </a:lnTo>
                  <a:lnTo>
                    <a:pt x="4010493" y="2577"/>
                  </a:lnTo>
                  <a:lnTo>
                    <a:pt x="3962400" y="0"/>
                  </a:lnTo>
                  <a:close/>
                </a:path>
              </a:pathLst>
            </a:custGeom>
            <a:solidFill>
              <a:srgbClr val="B3A2C7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632703" y="1426972"/>
              <a:ext cx="4418330" cy="6083300"/>
            </a:xfrm>
            <a:custGeom>
              <a:avLst/>
              <a:gdLst/>
              <a:ahLst/>
              <a:cxnLst/>
              <a:rect l="l" t="t" r="r" b="b"/>
              <a:pathLst>
                <a:path w="4418330" h="6083300">
                  <a:moveTo>
                    <a:pt x="4082796" y="6070600"/>
                  </a:moveTo>
                  <a:lnTo>
                    <a:pt x="336804" y="6070600"/>
                  </a:lnTo>
                  <a:lnTo>
                    <a:pt x="358140" y="6083300"/>
                  </a:lnTo>
                  <a:lnTo>
                    <a:pt x="4061460" y="6083300"/>
                  </a:lnTo>
                  <a:lnTo>
                    <a:pt x="4082796" y="6070600"/>
                  </a:lnTo>
                  <a:close/>
                </a:path>
                <a:path w="4418330" h="6083300">
                  <a:moveTo>
                    <a:pt x="339851" y="6057900"/>
                  </a:moveTo>
                  <a:lnTo>
                    <a:pt x="294132" y="6057900"/>
                  </a:lnTo>
                  <a:lnTo>
                    <a:pt x="315468" y="6070600"/>
                  </a:lnTo>
                  <a:lnTo>
                    <a:pt x="361188" y="6070600"/>
                  </a:lnTo>
                  <a:lnTo>
                    <a:pt x="339851" y="6057900"/>
                  </a:lnTo>
                  <a:close/>
                </a:path>
                <a:path w="4418330" h="6083300">
                  <a:moveTo>
                    <a:pt x="4123944" y="6057900"/>
                  </a:moveTo>
                  <a:lnTo>
                    <a:pt x="4079748" y="6057900"/>
                  </a:lnTo>
                  <a:lnTo>
                    <a:pt x="4058412" y="6070600"/>
                  </a:lnTo>
                  <a:lnTo>
                    <a:pt x="4104131" y="6070600"/>
                  </a:lnTo>
                  <a:lnTo>
                    <a:pt x="4123944" y="6057900"/>
                  </a:lnTo>
                  <a:close/>
                </a:path>
                <a:path w="4418330" h="6083300">
                  <a:moveTo>
                    <a:pt x="318516" y="25400"/>
                  </a:moveTo>
                  <a:lnTo>
                    <a:pt x="274320" y="25400"/>
                  </a:lnTo>
                  <a:lnTo>
                    <a:pt x="234696" y="50800"/>
                  </a:lnTo>
                  <a:lnTo>
                    <a:pt x="179832" y="88900"/>
                  </a:lnTo>
                  <a:lnTo>
                    <a:pt x="163068" y="101600"/>
                  </a:lnTo>
                  <a:lnTo>
                    <a:pt x="147828" y="114300"/>
                  </a:lnTo>
                  <a:lnTo>
                    <a:pt x="131063" y="127000"/>
                  </a:lnTo>
                  <a:lnTo>
                    <a:pt x="117348" y="139700"/>
                  </a:lnTo>
                  <a:lnTo>
                    <a:pt x="102108" y="165100"/>
                  </a:lnTo>
                  <a:lnTo>
                    <a:pt x="89916" y="177800"/>
                  </a:lnTo>
                  <a:lnTo>
                    <a:pt x="65532" y="215900"/>
                  </a:lnTo>
                  <a:lnTo>
                    <a:pt x="54863" y="228600"/>
                  </a:lnTo>
                  <a:lnTo>
                    <a:pt x="44196" y="254000"/>
                  </a:lnTo>
                  <a:lnTo>
                    <a:pt x="35051" y="266700"/>
                  </a:lnTo>
                  <a:lnTo>
                    <a:pt x="27432" y="292100"/>
                  </a:lnTo>
                  <a:lnTo>
                    <a:pt x="9144" y="355600"/>
                  </a:lnTo>
                  <a:lnTo>
                    <a:pt x="6096" y="381000"/>
                  </a:lnTo>
                  <a:lnTo>
                    <a:pt x="3048" y="393700"/>
                  </a:lnTo>
                  <a:lnTo>
                    <a:pt x="0" y="444500"/>
                  </a:lnTo>
                  <a:lnTo>
                    <a:pt x="0" y="5638800"/>
                  </a:lnTo>
                  <a:lnTo>
                    <a:pt x="3048" y="5689600"/>
                  </a:lnTo>
                  <a:lnTo>
                    <a:pt x="6096" y="5715000"/>
                  </a:lnTo>
                  <a:lnTo>
                    <a:pt x="21336" y="5778500"/>
                  </a:lnTo>
                  <a:lnTo>
                    <a:pt x="27432" y="5791200"/>
                  </a:lnTo>
                  <a:lnTo>
                    <a:pt x="35051" y="5816600"/>
                  </a:lnTo>
                  <a:lnTo>
                    <a:pt x="44196" y="5842000"/>
                  </a:lnTo>
                  <a:lnTo>
                    <a:pt x="65532" y="5867400"/>
                  </a:lnTo>
                  <a:lnTo>
                    <a:pt x="89916" y="5905500"/>
                  </a:lnTo>
                  <a:lnTo>
                    <a:pt x="102108" y="5930900"/>
                  </a:lnTo>
                  <a:lnTo>
                    <a:pt x="117348" y="5943600"/>
                  </a:lnTo>
                  <a:lnTo>
                    <a:pt x="131063" y="5956300"/>
                  </a:lnTo>
                  <a:lnTo>
                    <a:pt x="147828" y="5969000"/>
                  </a:lnTo>
                  <a:lnTo>
                    <a:pt x="163068" y="5981700"/>
                  </a:lnTo>
                  <a:lnTo>
                    <a:pt x="179832" y="5994400"/>
                  </a:lnTo>
                  <a:lnTo>
                    <a:pt x="234696" y="6032500"/>
                  </a:lnTo>
                  <a:lnTo>
                    <a:pt x="274320" y="6057900"/>
                  </a:lnTo>
                  <a:lnTo>
                    <a:pt x="318516" y="6057900"/>
                  </a:lnTo>
                  <a:lnTo>
                    <a:pt x="278892" y="6045200"/>
                  </a:lnTo>
                  <a:lnTo>
                    <a:pt x="260604" y="6032500"/>
                  </a:lnTo>
                  <a:lnTo>
                    <a:pt x="240792" y="6019800"/>
                  </a:lnTo>
                  <a:lnTo>
                    <a:pt x="222504" y="6007100"/>
                  </a:lnTo>
                  <a:lnTo>
                    <a:pt x="205740" y="6007100"/>
                  </a:lnTo>
                  <a:lnTo>
                    <a:pt x="172212" y="5981700"/>
                  </a:lnTo>
                  <a:lnTo>
                    <a:pt x="156972" y="5969000"/>
                  </a:lnTo>
                  <a:lnTo>
                    <a:pt x="126492" y="5930900"/>
                  </a:lnTo>
                  <a:lnTo>
                    <a:pt x="112775" y="5918200"/>
                  </a:lnTo>
                  <a:lnTo>
                    <a:pt x="114300" y="5918200"/>
                  </a:lnTo>
                  <a:lnTo>
                    <a:pt x="100584" y="5905500"/>
                  </a:lnTo>
                  <a:lnTo>
                    <a:pt x="88392" y="5880100"/>
                  </a:lnTo>
                  <a:lnTo>
                    <a:pt x="67056" y="5854700"/>
                  </a:lnTo>
                  <a:lnTo>
                    <a:pt x="57912" y="5829300"/>
                  </a:lnTo>
                  <a:lnTo>
                    <a:pt x="48768" y="5816600"/>
                  </a:lnTo>
                  <a:lnTo>
                    <a:pt x="33528" y="5765800"/>
                  </a:lnTo>
                  <a:lnTo>
                    <a:pt x="27432" y="5753100"/>
                  </a:lnTo>
                  <a:lnTo>
                    <a:pt x="22860" y="5727700"/>
                  </a:lnTo>
                  <a:lnTo>
                    <a:pt x="21336" y="5715000"/>
                  </a:lnTo>
                  <a:lnTo>
                    <a:pt x="19812" y="5715000"/>
                  </a:lnTo>
                  <a:lnTo>
                    <a:pt x="16763" y="5689600"/>
                  </a:lnTo>
                  <a:lnTo>
                    <a:pt x="15240" y="5664200"/>
                  </a:lnTo>
                  <a:lnTo>
                    <a:pt x="15240" y="419100"/>
                  </a:lnTo>
                  <a:lnTo>
                    <a:pt x="22860" y="355600"/>
                  </a:lnTo>
                  <a:lnTo>
                    <a:pt x="28956" y="330200"/>
                  </a:lnTo>
                  <a:lnTo>
                    <a:pt x="27432" y="330200"/>
                  </a:lnTo>
                  <a:lnTo>
                    <a:pt x="33528" y="317500"/>
                  </a:lnTo>
                  <a:lnTo>
                    <a:pt x="48768" y="279400"/>
                  </a:lnTo>
                  <a:lnTo>
                    <a:pt x="57912" y="254000"/>
                  </a:lnTo>
                  <a:lnTo>
                    <a:pt x="67056" y="241300"/>
                  </a:lnTo>
                  <a:lnTo>
                    <a:pt x="77724" y="215900"/>
                  </a:lnTo>
                  <a:lnTo>
                    <a:pt x="88392" y="203200"/>
                  </a:lnTo>
                  <a:lnTo>
                    <a:pt x="100584" y="190500"/>
                  </a:lnTo>
                  <a:lnTo>
                    <a:pt x="114300" y="165100"/>
                  </a:lnTo>
                  <a:lnTo>
                    <a:pt x="112775" y="165100"/>
                  </a:lnTo>
                  <a:lnTo>
                    <a:pt x="126492" y="152400"/>
                  </a:lnTo>
                  <a:lnTo>
                    <a:pt x="172212" y="114300"/>
                  </a:lnTo>
                  <a:lnTo>
                    <a:pt x="205740" y="88900"/>
                  </a:lnTo>
                  <a:lnTo>
                    <a:pt x="224028" y="76200"/>
                  </a:lnTo>
                  <a:lnTo>
                    <a:pt x="222504" y="76200"/>
                  </a:lnTo>
                  <a:lnTo>
                    <a:pt x="240792" y="63500"/>
                  </a:lnTo>
                  <a:lnTo>
                    <a:pt x="260604" y="50800"/>
                  </a:lnTo>
                  <a:lnTo>
                    <a:pt x="278892" y="50800"/>
                  </a:lnTo>
                  <a:lnTo>
                    <a:pt x="318516" y="25400"/>
                  </a:lnTo>
                  <a:close/>
                </a:path>
                <a:path w="4418330" h="6083300">
                  <a:moveTo>
                    <a:pt x="4398264" y="5702300"/>
                  </a:moveTo>
                  <a:lnTo>
                    <a:pt x="4395216" y="5727700"/>
                  </a:lnTo>
                  <a:lnTo>
                    <a:pt x="4390644" y="5753100"/>
                  </a:lnTo>
                  <a:lnTo>
                    <a:pt x="4384548" y="5765800"/>
                  </a:lnTo>
                  <a:lnTo>
                    <a:pt x="4376928" y="5791200"/>
                  </a:lnTo>
                  <a:lnTo>
                    <a:pt x="4378452" y="5791200"/>
                  </a:lnTo>
                  <a:lnTo>
                    <a:pt x="4369308" y="5816600"/>
                  </a:lnTo>
                  <a:lnTo>
                    <a:pt x="4361688" y="5829300"/>
                  </a:lnTo>
                  <a:lnTo>
                    <a:pt x="4351020" y="5854700"/>
                  </a:lnTo>
                  <a:lnTo>
                    <a:pt x="4305300" y="5918200"/>
                  </a:lnTo>
                  <a:lnTo>
                    <a:pt x="4291584" y="5930900"/>
                  </a:lnTo>
                  <a:lnTo>
                    <a:pt x="4276344" y="5943600"/>
                  </a:lnTo>
                  <a:lnTo>
                    <a:pt x="4277868" y="5943600"/>
                  </a:lnTo>
                  <a:lnTo>
                    <a:pt x="4262628" y="5969000"/>
                  </a:lnTo>
                  <a:lnTo>
                    <a:pt x="4229100" y="5994400"/>
                  </a:lnTo>
                  <a:lnTo>
                    <a:pt x="4230624" y="5994400"/>
                  </a:lnTo>
                  <a:lnTo>
                    <a:pt x="4212336" y="6007100"/>
                  </a:lnTo>
                  <a:lnTo>
                    <a:pt x="4195572" y="6007100"/>
                  </a:lnTo>
                  <a:lnTo>
                    <a:pt x="4158996" y="6032500"/>
                  </a:lnTo>
                  <a:lnTo>
                    <a:pt x="4099560" y="6057900"/>
                  </a:lnTo>
                  <a:lnTo>
                    <a:pt x="4145279" y="6057900"/>
                  </a:lnTo>
                  <a:lnTo>
                    <a:pt x="4165092" y="6045200"/>
                  </a:lnTo>
                  <a:lnTo>
                    <a:pt x="4183379" y="6032500"/>
                  </a:lnTo>
                  <a:lnTo>
                    <a:pt x="4203192" y="6019800"/>
                  </a:lnTo>
                  <a:lnTo>
                    <a:pt x="4221480" y="6007100"/>
                  </a:lnTo>
                  <a:lnTo>
                    <a:pt x="4271772" y="5969000"/>
                  </a:lnTo>
                  <a:lnTo>
                    <a:pt x="4302252" y="5943600"/>
                  </a:lnTo>
                  <a:lnTo>
                    <a:pt x="4329684" y="5905500"/>
                  </a:lnTo>
                  <a:lnTo>
                    <a:pt x="4341876" y="5892800"/>
                  </a:lnTo>
                  <a:lnTo>
                    <a:pt x="4373880" y="5842000"/>
                  </a:lnTo>
                  <a:lnTo>
                    <a:pt x="4383024" y="5816600"/>
                  </a:lnTo>
                  <a:lnTo>
                    <a:pt x="4398264" y="5778500"/>
                  </a:lnTo>
                  <a:lnTo>
                    <a:pt x="4404360" y="5753100"/>
                  </a:lnTo>
                  <a:lnTo>
                    <a:pt x="4408932" y="5727700"/>
                  </a:lnTo>
                  <a:lnTo>
                    <a:pt x="4413504" y="5715000"/>
                  </a:lnTo>
                  <a:lnTo>
                    <a:pt x="4398264" y="5715000"/>
                  </a:lnTo>
                  <a:lnTo>
                    <a:pt x="4398264" y="5702300"/>
                  </a:lnTo>
                  <a:close/>
                </a:path>
                <a:path w="4418330" h="6083300">
                  <a:moveTo>
                    <a:pt x="19812" y="5702300"/>
                  </a:moveTo>
                  <a:lnTo>
                    <a:pt x="19812" y="5715000"/>
                  </a:lnTo>
                  <a:lnTo>
                    <a:pt x="21336" y="5715000"/>
                  </a:lnTo>
                  <a:lnTo>
                    <a:pt x="19812" y="5702300"/>
                  </a:lnTo>
                  <a:close/>
                </a:path>
                <a:path w="4418330" h="6083300">
                  <a:moveTo>
                    <a:pt x="4145279" y="25400"/>
                  </a:moveTo>
                  <a:lnTo>
                    <a:pt x="4099560" y="25400"/>
                  </a:lnTo>
                  <a:lnTo>
                    <a:pt x="4139184" y="50800"/>
                  </a:lnTo>
                  <a:lnTo>
                    <a:pt x="4158996" y="50800"/>
                  </a:lnTo>
                  <a:lnTo>
                    <a:pt x="4195572" y="76200"/>
                  </a:lnTo>
                  <a:lnTo>
                    <a:pt x="4212336" y="88900"/>
                  </a:lnTo>
                  <a:lnTo>
                    <a:pt x="4230624" y="101600"/>
                  </a:lnTo>
                  <a:lnTo>
                    <a:pt x="4229100" y="101600"/>
                  </a:lnTo>
                  <a:lnTo>
                    <a:pt x="4262628" y="127000"/>
                  </a:lnTo>
                  <a:lnTo>
                    <a:pt x="4277868" y="139700"/>
                  </a:lnTo>
                  <a:lnTo>
                    <a:pt x="4276344" y="139700"/>
                  </a:lnTo>
                  <a:lnTo>
                    <a:pt x="4291584" y="152400"/>
                  </a:lnTo>
                  <a:lnTo>
                    <a:pt x="4305300" y="165100"/>
                  </a:lnTo>
                  <a:lnTo>
                    <a:pt x="4329684" y="203200"/>
                  </a:lnTo>
                  <a:lnTo>
                    <a:pt x="4341876" y="215900"/>
                  </a:lnTo>
                  <a:lnTo>
                    <a:pt x="4351020" y="241300"/>
                  </a:lnTo>
                  <a:lnTo>
                    <a:pt x="4361688" y="254000"/>
                  </a:lnTo>
                  <a:lnTo>
                    <a:pt x="4369308" y="279400"/>
                  </a:lnTo>
                  <a:lnTo>
                    <a:pt x="4378452" y="292100"/>
                  </a:lnTo>
                  <a:lnTo>
                    <a:pt x="4376928" y="292100"/>
                  </a:lnTo>
                  <a:lnTo>
                    <a:pt x="4384548" y="317500"/>
                  </a:lnTo>
                  <a:lnTo>
                    <a:pt x="4390644" y="330200"/>
                  </a:lnTo>
                  <a:lnTo>
                    <a:pt x="4395216" y="355600"/>
                  </a:lnTo>
                  <a:lnTo>
                    <a:pt x="4402836" y="419100"/>
                  </a:lnTo>
                  <a:lnTo>
                    <a:pt x="4404360" y="444500"/>
                  </a:lnTo>
                  <a:lnTo>
                    <a:pt x="4404360" y="5638800"/>
                  </a:lnTo>
                  <a:lnTo>
                    <a:pt x="4401312" y="5689600"/>
                  </a:lnTo>
                  <a:lnTo>
                    <a:pt x="4398264" y="5715000"/>
                  </a:lnTo>
                  <a:lnTo>
                    <a:pt x="4413504" y="5715000"/>
                  </a:lnTo>
                  <a:lnTo>
                    <a:pt x="4415028" y="5689600"/>
                  </a:lnTo>
                  <a:lnTo>
                    <a:pt x="4418076" y="5664200"/>
                  </a:lnTo>
                  <a:lnTo>
                    <a:pt x="4418076" y="419100"/>
                  </a:lnTo>
                  <a:lnTo>
                    <a:pt x="4413504" y="381000"/>
                  </a:lnTo>
                  <a:lnTo>
                    <a:pt x="4404360" y="330200"/>
                  </a:lnTo>
                  <a:lnTo>
                    <a:pt x="4398264" y="317500"/>
                  </a:lnTo>
                  <a:lnTo>
                    <a:pt x="4383024" y="266700"/>
                  </a:lnTo>
                  <a:lnTo>
                    <a:pt x="4373880" y="254000"/>
                  </a:lnTo>
                  <a:lnTo>
                    <a:pt x="4363212" y="228600"/>
                  </a:lnTo>
                  <a:lnTo>
                    <a:pt x="4341876" y="190500"/>
                  </a:lnTo>
                  <a:lnTo>
                    <a:pt x="4329684" y="177800"/>
                  </a:lnTo>
                  <a:lnTo>
                    <a:pt x="4315968" y="165100"/>
                  </a:lnTo>
                  <a:lnTo>
                    <a:pt x="4302252" y="139700"/>
                  </a:lnTo>
                  <a:lnTo>
                    <a:pt x="4271772" y="114300"/>
                  </a:lnTo>
                  <a:lnTo>
                    <a:pt x="4221480" y="76200"/>
                  </a:lnTo>
                  <a:lnTo>
                    <a:pt x="4203192" y="63500"/>
                  </a:lnTo>
                  <a:lnTo>
                    <a:pt x="4183379" y="50800"/>
                  </a:lnTo>
                  <a:lnTo>
                    <a:pt x="4165092" y="38100"/>
                  </a:lnTo>
                  <a:lnTo>
                    <a:pt x="4145279" y="25400"/>
                  </a:lnTo>
                  <a:close/>
                </a:path>
                <a:path w="4418330" h="6083300">
                  <a:moveTo>
                    <a:pt x="4061460" y="0"/>
                  </a:moveTo>
                  <a:lnTo>
                    <a:pt x="358140" y="0"/>
                  </a:lnTo>
                  <a:lnTo>
                    <a:pt x="294132" y="25400"/>
                  </a:lnTo>
                  <a:lnTo>
                    <a:pt x="359663" y="25400"/>
                  </a:lnTo>
                  <a:lnTo>
                    <a:pt x="382524" y="12700"/>
                  </a:lnTo>
                  <a:lnTo>
                    <a:pt x="4104131" y="12700"/>
                  </a:lnTo>
                  <a:lnTo>
                    <a:pt x="4061460" y="0"/>
                  </a:lnTo>
                  <a:close/>
                </a:path>
                <a:path w="4418330" h="6083300">
                  <a:moveTo>
                    <a:pt x="4104131" y="12700"/>
                  </a:moveTo>
                  <a:lnTo>
                    <a:pt x="4037076" y="12700"/>
                  </a:lnTo>
                  <a:lnTo>
                    <a:pt x="4058412" y="25400"/>
                  </a:lnTo>
                  <a:lnTo>
                    <a:pt x="4123944" y="25400"/>
                  </a:lnTo>
                  <a:lnTo>
                    <a:pt x="4104131" y="12700"/>
                  </a:lnTo>
                  <a:close/>
                </a:path>
              </a:pathLst>
            </a:custGeom>
            <a:solidFill>
              <a:srgbClr val="403152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631419" y="1716901"/>
            <a:ext cx="4501772" cy="42102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buSzPct val="95454"/>
              <a:buAutoNum type="arabicPeriod"/>
              <a:tabLst>
                <a:tab pos="252095" algn="l"/>
              </a:tabLst>
            </a:pP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針對該單元概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念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向下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延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伸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診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斷追溯到該學生學習弱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點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的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源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頭，並提供學習路徑建議</a:t>
            </a:r>
            <a:r>
              <a:rPr sz="22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2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5080" algn="just">
              <a:lnSpc>
                <a:spcPct val="129800"/>
              </a:lnSpc>
              <a:buSzPct val="95454"/>
              <a:buAutoNum type="arabicPeriod"/>
              <a:tabLst>
                <a:tab pos="252095" algn="l"/>
              </a:tabLst>
            </a:pP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學生針對建議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的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學習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路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徑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，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由學習困難發生點開始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觀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看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影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片學習</a:t>
            </a:r>
            <a:r>
              <a:rPr sz="22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2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5080" algn="just">
              <a:lnSpc>
                <a:spcPct val="129900"/>
              </a:lnSpc>
              <a:buSzPct val="95454"/>
              <a:buAutoNum type="arabicPeriod"/>
              <a:tabLst>
                <a:tab pos="252095" algn="l"/>
              </a:tabLst>
            </a:pP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教師行間巡視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從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旁協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助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學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生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操作平臺，並觀看學生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的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個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⼈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學習診斷報告，了解掌握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學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生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個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別的學習狀況</a:t>
            </a:r>
            <a:r>
              <a:rPr sz="22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2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251460" indent="-239395">
              <a:buSzPct val="95454"/>
              <a:buFontTx/>
              <a:buAutoNum type="arabicPeriod"/>
              <a:tabLst>
                <a:tab pos="252095" algn="l"/>
              </a:tabLst>
            </a:pP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教師指派後測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任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務並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請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學</a:t>
            </a:r>
            <a:r>
              <a:rPr sz="22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生</a:t>
            </a: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完</a:t>
            </a:r>
            <a:r>
              <a:rPr lang="zh-TW" altLang="en-US" sz="22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成，了解縱貫學習扶</a:t>
            </a:r>
            <a:r>
              <a:rPr lang="zh-TW" altLang="en-US" sz="2200" spc="-10" dirty="0">
                <a:latin typeface="標楷體" pitchFamily="65" charset="-120"/>
                <a:ea typeface="標楷體" pitchFamily="65" charset="-120"/>
                <a:cs typeface="Noto Sans CJK JP Medium"/>
              </a:rPr>
              <a:t>助</a:t>
            </a:r>
            <a:r>
              <a:rPr lang="zh-TW" altLang="en-US" sz="22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及</a:t>
            </a:r>
            <a:r>
              <a:rPr lang="zh-TW" altLang="en-US" sz="2200" spc="-10" dirty="0">
                <a:latin typeface="標楷體" pitchFamily="65" charset="-120"/>
                <a:ea typeface="標楷體" pitchFamily="65" charset="-120"/>
                <a:cs typeface="Noto Sans CJK JP Medium"/>
              </a:rPr>
              <a:t>學</a:t>
            </a:r>
            <a:r>
              <a:rPr lang="zh-TW" altLang="en-US" sz="22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習狀況。</a:t>
            </a:r>
            <a:endParaRPr sz="220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48374" y="6555530"/>
            <a:ext cx="222989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10" dirty="0">
                <a:solidFill>
                  <a:srgbClr val="632523"/>
                </a:solidFill>
                <a:latin typeface="標楷體" pitchFamily="65" charset="-120"/>
                <a:ea typeface="標楷體" pitchFamily="65" charset="-120"/>
                <a:cs typeface="Carlito"/>
              </a:rPr>
              <a:t>37</a:t>
            </a:r>
            <a:endParaRPr sz="1300" dirty="0">
              <a:latin typeface="標楷體" pitchFamily="65" charset="-120"/>
              <a:ea typeface="標楷體" pitchFamily="65" charset="-120"/>
              <a:cs typeface="Carlit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94284" y="1128124"/>
            <a:ext cx="1369066" cy="4860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b="0" spc="30" dirty="0">
                <a:latin typeface="標楷體" pitchFamily="65" charset="-120"/>
                <a:ea typeface="標楷體" pitchFamily="65" charset="-120"/>
                <a:cs typeface="Noto Sans CJK JP Medium"/>
              </a:rPr>
              <a:t>⼀節課</a:t>
            </a:r>
            <a:endParaRPr sz="30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52925" y="1178871"/>
            <a:ext cx="1369066" cy="4860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b="0" spc="30" dirty="0">
                <a:latin typeface="標楷體" pitchFamily="65" charset="-120"/>
                <a:ea typeface="標楷體" pitchFamily="65" charset="-120"/>
                <a:cs typeface="Noto Sans CJK JP Medium"/>
              </a:rPr>
              <a:t>三節課</a:t>
            </a:r>
            <a:endParaRPr sz="30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 idx="4294967295"/>
          </p:nvPr>
        </p:nvSpPr>
        <p:spPr>
          <a:xfrm>
            <a:off x="0" y="415974"/>
            <a:ext cx="121920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標楷體" pitchFamily="65" charset="-120"/>
                <a:ea typeface="標楷體" pitchFamily="65" charset="-120"/>
              </a:rPr>
              <a:t>縱貫式診斷學習扶助</a:t>
            </a:r>
            <a:r>
              <a:rPr spc="-20" dirty="0">
                <a:latin typeface="標楷體" pitchFamily="65" charset="-120"/>
                <a:ea typeface="標楷體" pitchFamily="65" charset="-120"/>
              </a:rPr>
              <a:t>(</a:t>
            </a:r>
            <a:r>
              <a:rPr spc="-5" dirty="0">
                <a:latin typeface="標楷體" pitchFamily="65" charset="-120"/>
                <a:ea typeface="標楷體" pitchFamily="65" charset="-120"/>
              </a:rPr>
              <a:t>大○國小</a:t>
            </a:r>
            <a:r>
              <a:rPr spc="-20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1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22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24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0135" y="1008879"/>
            <a:ext cx="10657140" cy="5731123"/>
            <a:chOff x="719327" y="678180"/>
            <a:chExt cx="9347200" cy="6320155"/>
          </a:xfrm>
        </p:grpSpPr>
        <p:sp>
          <p:nvSpPr>
            <p:cNvPr id="3" name="object 3"/>
            <p:cNvSpPr/>
            <p:nvPr/>
          </p:nvSpPr>
          <p:spPr>
            <a:xfrm>
              <a:off x="2866644" y="688848"/>
              <a:ext cx="3572255" cy="34533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2857500" y="678180"/>
              <a:ext cx="3592195" cy="3474720"/>
            </a:xfrm>
            <a:custGeom>
              <a:avLst/>
              <a:gdLst/>
              <a:ahLst/>
              <a:cxnLst/>
              <a:rect l="l" t="t" r="r" b="b"/>
              <a:pathLst>
                <a:path w="3592195" h="3474720">
                  <a:moveTo>
                    <a:pt x="3589020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3473195"/>
                  </a:lnTo>
                  <a:lnTo>
                    <a:pt x="1524" y="3474719"/>
                  </a:lnTo>
                  <a:lnTo>
                    <a:pt x="3589020" y="3474719"/>
                  </a:lnTo>
                  <a:lnTo>
                    <a:pt x="3592067" y="3473195"/>
                  </a:lnTo>
                  <a:lnTo>
                    <a:pt x="3592067" y="3470147"/>
                  </a:lnTo>
                  <a:lnTo>
                    <a:pt x="9143" y="3470147"/>
                  </a:lnTo>
                  <a:lnTo>
                    <a:pt x="4572" y="3464052"/>
                  </a:lnTo>
                  <a:lnTo>
                    <a:pt x="9143" y="3464052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4572"/>
                  </a:lnTo>
                  <a:lnTo>
                    <a:pt x="3592067" y="4572"/>
                  </a:lnTo>
                  <a:lnTo>
                    <a:pt x="3592067" y="1524"/>
                  </a:lnTo>
                  <a:lnTo>
                    <a:pt x="3589020" y="0"/>
                  </a:lnTo>
                  <a:close/>
                </a:path>
                <a:path w="3592195" h="3474720">
                  <a:moveTo>
                    <a:pt x="9143" y="3464052"/>
                  </a:moveTo>
                  <a:lnTo>
                    <a:pt x="4572" y="3464052"/>
                  </a:lnTo>
                  <a:lnTo>
                    <a:pt x="9143" y="3470147"/>
                  </a:lnTo>
                  <a:lnTo>
                    <a:pt x="9143" y="3464052"/>
                  </a:lnTo>
                  <a:close/>
                </a:path>
                <a:path w="3592195" h="3474720">
                  <a:moveTo>
                    <a:pt x="3581400" y="3464052"/>
                  </a:moveTo>
                  <a:lnTo>
                    <a:pt x="9143" y="3464052"/>
                  </a:lnTo>
                  <a:lnTo>
                    <a:pt x="9143" y="3470147"/>
                  </a:lnTo>
                  <a:lnTo>
                    <a:pt x="3581400" y="3470147"/>
                  </a:lnTo>
                  <a:lnTo>
                    <a:pt x="3581400" y="3464052"/>
                  </a:lnTo>
                  <a:close/>
                </a:path>
                <a:path w="3592195" h="3474720">
                  <a:moveTo>
                    <a:pt x="3581400" y="4572"/>
                  </a:moveTo>
                  <a:lnTo>
                    <a:pt x="3581400" y="3470147"/>
                  </a:lnTo>
                  <a:lnTo>
                    <a:pt x="3587496" y="3464052"/>
                  </a:lnTo>
                  <a:lnTo>
                    <a:pt x="3592067" y="3464052"/>
                  </a:lnTo>
                  <a:lnTo>
                    <a:pt x="3592067" y="10668"/>
                  </a:lnTo>
                  <a:lnTo>
                    <a:pt x="3587496" y="10668"/>
                  </a:lnTo>
                  <a:lnTo>
                    <a:pt x="3581400" y="4572"/>
                  </a:lnTo>
                  <a:close/>
                </a:path>
                <a:path w="3592195" h="3474720">
                  <a:moveTo>
                    <a:pt x="3592067" y="3464052"/>
                  </a:moveTo>
                  <a:lnTo>
                    <a:pt x="3587496" y="3464052"/>
                  </a:lnTo>
                  <a:lnTo>
                    <a:pt x="3581400" y="3470147"/>
                  </a:lnTo>
                  <a:lnTo>
                    <a:pt x="3592067" y="3470147"/>
                  </a:lnTo>
                  <a:lnTo>
                    <a:pt x="3592067" y="3464052"/>
                  </a:lnTo>
                  <a:close/>
                </a:path>
                <a:path w="3592195" h="3474720">
                  <a:moveTo>
                    <a:pt x="9143" y="4572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4572"/>
                  </a:lnTo>
                  <a:close/>
                </a:path>
                <a:path w="3592195" h="3474720">
                  <a:moveTo>
                    <a:pt x="3581400" y="4572"/>
                  </a:moveTo>
                  <a:lnTo>
                    <a:pt x="9143" y="4572"/>
                  </a:lnTo>
                  <a:lnTo>
                    <a:pt x="9143" y="10668"/>
                  </a:lnTo>
                  <a:lnTo>
                    <a:pt x="3581400" y="10668"/>
                  </a:lnTo>
                  <a:lnTo>
                    <a:pt x="3581400" y="4572"/>
                  </a:lnTo>
                  <a:close/>
                </a:path>
                <a:path w="3592195" h="3474720">
                  <a:moveTo>
                    <a:pt x="3592067" y="4572"/>
                  </a:moveTo>
                  <a:lnTo>
                    <a:pt x="3581400" y="4572"/>
                  </a:lnTo>
                  <a:lnTo>
                    <a:pt x="3587496" y="10668"/>
                  </a:lnTo>
                  <a:lnTo>
                    <a:pt x="3592067" y="10668"/>
                  </a:lnTo>
                  <a:lnTo>
                    <a:pt x="3592067" y="4572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866644" y="4194047"/>
              <a:ext cx="3572255" cy="11917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857500" y="4183380"/>
              <a:ext cx="3592195" cy="1213485"/>
            </a:xfrm>
            <a:custGeom>
              <a:avLst/>
              <a:gdLst/>
              <a:ahLst/>
              <a:cxnLst/>
              <a:rect l="l" t="t" r="r" b="b"/>
              <a:pathLst>
                <a:path w="3592195" h="1213485">
                  <a:moveTo>
                    <a:pt x="3589020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1210055"/>
                  </a:lnTo>
                  <a:lnTo>
                    <a:pt x="1524" y="1213103"/>
                  </a:lnTo>
                  <a:lnTo>
                    <a:pt x="3589020" y="1213103"/>
                  </a:lnTo>
                  <a:lnTo>
                    <a:pt x="3592067" y="1210055"/>
                  </a:lnTo>
                  <a:lnTo>
                    <a:pt x="3592067" y="1207007"/>
                  </a:lnTo>
                  <a:lnTo>
                    <a:pt x="9143" y="1207007"/>
                  </a:lnTo>
                  <a:lnTo>
                    <a:pt x="4572" y="1202435"/>
                  </a:lnTo>
                  <a:lnTo>
                    <a:pt x="9143" y="1202435"/>
                  </a:lnTo>
                  <a:lnTo>
                    <a:pt x="9143" y="10667"/>
                  </a:lnTo>
                  <a:lnTo>
                    <a:pt x="4572" y="10667"/>
                  </a:lnTo>
                  <a:lnTo>
                    <a:pt x="9143" y="4571"/>
                  </a:lnTo>
                  <a:lnTo>
                    <a:pt x="3592067" y="4571"/>
                  </a:lnTo>
                  <a:lnTo>
                    <a:pt x="3592067" y="1524"/>
                  </a:lnTo>
                  <a:lnTo>
                    <a:pt x="3589020" y="0"/>
                  </a:lnTo>
                  <a:close/>
                </a:path>
                <a:path w="3592195" h="1213485">
                  <a:moveTo>
                    <a:pt x="9143" y="1202435"/>
                  </a:moveTo>
                  <a:lnTo>
                    <a:pt x="4572" y="1202435"/>
                  </a:lnTo>
                  <a:lnTo>
                    <a:pt x="9143" y="1207007"/>
                  </a:lnTo>
                  <a:lnTo>
                    <a:pt x="9143" y="1202435"/>
                  </a:lnTo>
                  <a:close/>
                </a:path>
                <a:path w="3592195" h="1213485">
                  <a:moveTo>
                    <a:pt x="3581400" y="1202435"/>
                  </a:moveTo>
                  <a:lnTo>
                    <a:pt x="9143" y="1202435"/>
                  </a:lnTo>
                  <a:lnTo>
                    <a:pt x="9143" y="1207007"/>
                  </a:lnTo>
                  <a:lnTo>
                    <a:pt x="3581400" y="1207007"/>
                  </a:lnTo>
                  <a:lnTo>
                    <a:pt x="3581400" y="1202435"/>
                  </a:lnTo>
                  <a:close/>
                </a:path>
                <a:path w="3592195" h="1213485">
                  <a:moveTo>
                    <a:pt x="3581400" y="4571"/>
                  </a:moveTo>
                  <a:lnTo>
                    <a:pt x="3581400" y="1207007"/>
                  </a:lnTo>
                  <a:lnTo>
                    <a:pt x="3587496" y="1202435"/>
                  </a:lnTo>
                  <a:lnTo>
                    <a:pt x="3592067" y="1202435"/>
                  </a:lnTo>
                  <a:lnTo>
                    <a:pt x="3592067" y="10667"/>
                  </a:lnTo>
                  <a:lnTo>
                    <a:pt x="3587496" y="10667"/>
                  </a:lnTo>
                  <a:lnTo>
                    <a:pt x="3581400" y="4571"/>
                  </a:lnTo>
                  <a:close/>
                </a:path>
                <a:path w="3592195" h="1213485">
                  <a:moveTo>
                    <a:pt x="3592067" y="1202435"/>
                  </a:moveTo>
                  <a:lnTo>
                    <a:pt x="3587496" y="1202435"/>
                  </a:lnTo>
                  <a:lnTo>
                    <a:pt x="3581400" y="1207007"/>
                  </a:lnTo>
                  <a:lnTo>
                    <a:pt x="3592067" y="1207007"/>
                  </a:lnTo>
                  <a:lnTo>
                    <a:pt x="3592067" y="1202435"/>
                  </a:lnTo>
                  <a:close/>
                </a:path>
                <a:path w="3592195" h="1213485">
                  <a:moveTo>
                    <a:pt x="9143" y="4571"/>
                  </a:moveTo>
                  <a:lnTo>
                    <a:pt x="4572" y="10667"/>
                  </a:lnTo>
                  <a:lnTo>
                    <a:pt x="9143" y="10667"/>
                  </a:lnTo>
                  <a:lnTo>
                    <a:pt x="9143" y="4571"/>
                  </a:lnTo>
                  <a:close/>
                </a:path>
                <a:path w="3592195" h="1213485">
                  <a:moveTo>
                    <a:pt x="3581400" y="4571"/>
                  </a:moveTo>
                  <a:lnTo>
                    <a:pt x="9143" y="4571"/>
                  </a:lnTo>
                  <a:lnTo>
                    <a:pt x="9143" y="10667"/>
                  </a:lnTo>
                  <a:lnTo>
                    <a:pt x="3581400" y="10667"/>
                  </a:lnTo>
                  <a:lnTo>
                    <a:pt x="3581400" y="4571"/>
                  </a:lnTo>
                  <a:close/>
                </a:path>
                <a:path w="3592195" h="1213485">
                  <a:moveTo>
                    <a:pt x="3592067" y="4571"/>
                  </a:moveTo>
                  <a:lnTo>
                    <a:pt x="3581400" y="4571"/>
                  </a:lnTo>
                  <a:lnTo>
                    <a:pt x="3587496" y="10667"/>
                  </a:lnTo>
                  <a:lnTo>
                    <a:pt x="3592067" y="10667"/>
                  </a:lnTo>
                  <a:lnTo>
                    <a:pt x="3592067" y="4571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2866644" y="5436108"/>
              <a:ext cx="3572255" cy="15514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857500" y="5425439"/>
              <a:ext cx="3592195" cy="1572895"/>
            </a:xfrm>
            <a:custGeom>
              <a:avLst/>
              <a:gdLst/>
              <a:ahLst/>
              <a:cxnLst/>
              <a:rect l="l" t="t" r="r" b="b"/>
              <a:pathLst>
                <a:path w="3592195" h="1572895">
                  <a:moveTo>
                    <a:pt x="358902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1571244"/>
                  </a:lnTo>
                  <a:lnTo>
                    <a:pt x="1524" y="1572768"/>
                  </a:lnTo>
                  <a:lnTo>
                    <a:pt x="3589020" y="1572768"/>
                  </a:lnTo>
                  <a:lnTo>
                    <a:pt x="3592067" y="1571244"/>
                  </a:lnTo>
                  <a:lnTo>
                    <a:pt x="3592067" y="1568196"/>
                  </a:lnTo>
                  <a:lnTo>
                    <a:pt x="9143" y="1568196"/>
                  </a:lnTo>
                  <a:lnTo>
                    <a:pt x="4572" y="1562100"/>
                  </a:lnTo>
                  <a:lnTo>
                    <a:pt x="9143" y="1562100"/>
                  </a:lnTo>
                  <a:lnTo>
                    <a:pt x="9143" y="10668"/>
                  </a:lnTo>
                  <a:lnTo>
                    <a:pt x="4572" y="10668"/>
                  </a:lnTo>
                  <a:lnTo>
                    <a:pt x="9143" y="4572"/>
                  </a:lnTo>
                  <a:lnTo>
                    <a:pt x="3592067" y="4572"/>
                  </a:lnTo>
                  <a:lnTo>
                    <a:pt x="3592067" y="3048"/>
                  </a:lnTo>
                  <a:lnTo>
                    <a:pt x="3589020" y="0"/>
                  </a:lnTo>
                  <a:close/>
                </a:path>
                <a:path w="3592195" h="1572895">
                  <a:moveTo>
                    <a:pt x="9143" y="1562100"/>
                  </a:moveTo>
                  <a:lnTo>
                    <a:pt x="4572" y="1562100"/>
                  </a:lnTo>
                  <a:lnTo>
                    <a:pt x="9143" y="1568196"/>
                  </a:lnTo>
                  <a:lnTo>
                    <a:pt x="9143" y="1562100"/>
                  </a:lnTo>
                  <a:close/>
                </a:path>
                <a:path w="3592195" h="1572895">
                  <a:moveTo>
                    <a:pt x="3581400" y="1562100"/>
                  </a:moveTo>
                  <a:lnTo>
                    <a:pt x="9143" y="1562100"/>
                  </a:lnTo>
                  <a:lnTo>
                    <a:pt x="9143" y="1568196"/>
                  </a:lnTo>
                  <a:lnTo>
                    <a:pt x="3581400" y="1568196"/>
                  </a:lnTo>
                  <a:lnTo>
                    <a:pt x="3581400" y="1562100"/>
                  </a:lnTo>
                  <a:close/>
                </a:path>
                <a:path w="3592195" h="1572895">
                  <a:moveTo>
                    <a:pt x="3581400" y="4572"/>
                  </a:moveTo>
                  <a:lnTo>
                    <a:pt x="3581400" y="1568196"/>
                  </a:lnTo>
                  <a:lnTo>
                    <a:pt x="3587496" y="1562100"/>
                  </a:lnTo>
                  <a:lnTo>
                    <a:pt x="3592067" y="1562100"/>
                  </a:lnTo>
                  <a:lnTo>
                    <a:pt x="3592067" y="10668"/>
                  </a:lnTo>
                  <a:lnTo>
                    <a:pt x="3587496" y="10668"/>
                  </a:lnTo>
                  <a:lnTo>
                    <a:pt x="3581400" y="4572"/>
                  </a:lnTo>
                  <a:close/>
                </a:path>
                <a:path w="3592195" h="1572895">
                  <a:moveTo>
                    <a:pt x="3592067" y="1562100"/>
                  </a:moveTo>
                  <a:lnTo>
                    <a:pt x="3587496" y="1562100"/>
                  </a:lnTo>
                  <a:lnTo>
                    <a:pt x="3581400" y="1568196"/>
                  </a:lnTo>
                  <a:lnTo>
                    <a:pt x="3592067" y="1568196"/>
                  </a:lnTo>
                  <a:lnTo>
                    <a:pt x="3592067" y="1562100"/>
                  </a:lnTo>
                  <a:close/>
                </a:path>
                <a:path w="3592195" h="1572895">
                  <a:moveTo>
                    <a:pt x="9143" y="4572"/>
                  </a:moveTo>
                  <a:lnTo>
                    <a:pt x="4572" y="10668"/>
                  </a:lnTo>
                  <a:lnTo>
                    <a:pt x="9143" y="10668"/>
                  </a:lnTo>
                  <a:lnTo>
                    <a:pt x="9143" y="4572"/>
                  </a:lnTo>
                  <a:close/>
                </a:path>
                <a:path w="3592195" h="1572895">
                  <a:moveTo>
                    <a:pt x="3581400" y="4572"/>
                  </a:moveTo>
                  <a:lnTo>
                    <a:pt x="9143" y="4572"/>
                  </a:lnTo>
                  <a:lnTo>
                    <a:pt x="9143" y="10668"/>
                  </a:lnTo>
                  <a:lnTo>
                    <a:pt x="3581400" y="10668"/>
                  </a:lnTo>
                  <a:lnTo>
                    <a:pt x="3581400" y="4572"/>
                  </a:lnTo>
                  <a:close/>
                </a:path>
                <a:path w="3592195" h="1572895">
                  <a:moveTo>
                    <a:pt x="3592067" y="4572"/>
                  </a:moveTo>
                  <a:lnTo>
                    <a:pt x="3581400" y="4572"/>
                  </a:lnTo>
                  <a:lnTo>
                    <a:pt x="3587496" y="10668"/>
                  </a:lnTo>
                  <a:lnTo>
                    <a:pt x="3592067" y="10668"/>
                  </a:lnTo>
                  <a:lnTo>
                    <a:pt x="3592067" y="4572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6484619" y="2566415"/>
              <a:ext cx="3570731" cy="20162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6473951" y="2555747"/>
              <a:ext cx="3592195" cy="2036445"/>
            </a:xfrm>
            <a:custGeom>
              <a:avLst/>
              <a:gdLst/>
              <a:ahLst/>
              <a:cxnLst/>
              <a:rect l="l" t="t" r="r" b="b"/>
              <a:pathLst>
                <a:path w="3592195" h="2036445">
                  <a:moveTo>
                    <a:pt x="3590544" y="0"/>
                  </a:moveTo>
                  <a:lnTo>
                    <a:pt x="3048" y="0"/>
                  </a:lnTo>
                  <a:lnTo>
                    <a:pt x="0" y="1524"/>
                  </a:lnTo>
                  <a:lnTo>
                    <a:pt x="0" y="2034539"/>
                  </a:lnTo>
                  <a:lnTo>
                    <a:pt x="3048" y="2036064"/>
                  </a:lnTo>
                  <a:lnTo>
                    <a:pt x="3590544" y="2036064"/>
                  </a:lnTo>
                  <a:lnTo>
                    <a:pt x="3592068" y="2034539"/>
                  </a:lnTo>
                  <a:lnTo>
                    <a:pt x="3592068" y="2031491"/>
                  </a:lnTo>
                  <a:lnTo>
                    <a:pt x="10668" y="2031492"/>
                  </a:lnTo>
                  <a:lnTo>
                    <a:pt x="4572" y="2026920"/>
                  </a:lnTo>
                  <a:lnTo>
                    <a:pt x="10668" y="2026920"/>
                  </a:lnTo>
                  <a:lnTo>
                    <a:pt x="10668" y="10667"/>
                  </a:lnTo>
                  <a:lnTo>
                    <a:pt x="4572" y="10667"/>
                  </a:lnTo>
                  <a:lnTo>
                    <a:pt x="10668" y="4572"/>
                  </a:lnTo>
                  <a:lnTo>
                    <a:pt x="3592068" y="4572"/>
                  </a:lnTo>
                  <a:lnTo>
                    <a:pt x="3592068" y="1524"/>
                  </a:lnTo>
                  <a:lnTo>
                    <a:pt x="3590544" y="0"/>
                  </a:lnTo>
                  <a:close/>
                </a:path>
                <a:path w="3592195" h="2036445">
                  <a:moveTo>
                    <a:pt x="10668" y="2026920"/>
                  </a:moveTo>
                  <a:lnTo>
                    <a:pt x="4572" y="2026920"/>
                  </a:lnTo>
                  <a:lnTo>
                    <a:pt x="10668" y="2031492"/>
                  </a:lnTo>
                  <a:lnTo>
                    <a:pt x="10668" y="2026920"/>
                  </a:lnTo>
                  <a:close/>
                </a:path>
                <a:path w="3592195" h="2036445">
                  <a:moveTo>
                    <a:pt x="3581400" y="2026920"/>
                  </a:moveTo>
                  <a:lnTo>
                    <a:pt x="10668" y="2026920"/>
                  </a:lnTo>
                  <a:lnTo>
                    <a:pt x="10668" y="2031492"/>
                  </a:lnTo>
                  <a:lnTo>
                    <a:pt x="3581400" y="2031492"/>
                  </a:lnTo>
                  <a:lnTo>
                    <a:pt x="3581400" y="2026920"/>
                  </a:lnTo>
                  <a:close/>
                </a:path>
                <a:path w="3592195" h="2036445">
                  <a:moveTo>
                    <a:pt x="3581400" y="4572"/>
                  </a:moveTo>
                  <a:lnTo>
                    <a:pt x="3581400" y="2031492"/>
                  </a:lnTo>
                  <a:lnTo>
                    <a:pt x="3587496" y="2026920"/>
                  </a:lnTo>
                  <a:lnTo>
                    <a:pt x="3592068" y="2026919"/>
                  </a:lnTo>
                  <a:lnTo>
                    <a:pt x="3592068" y="10667"/>
                  </a:lnTo>
                  <a:lnTo>
                    <a:pt x="3587496" y="10667"/>
                  </a:lnTo>
                  <a:lnTo>
                    <a:pt x="3581400" y="4572"/>
                  </a:lnTo>
                  <a:close/>
                </a:path>
                <a:path w="3592195" h="2036445">
                  <a:moveTo>
                    <a:pt x="3592068" y="2026919"/>
                  </a:moveTo>
                  <a:lnTo>
                    <a:pt x="3587496" y="2026920"/>
                  </a:lnTo>
                  <a:lnTo>
                    <a:pt x="3581400" y="2031492"/>
                  </a:lnTo>
                  <a:lnTo>
                    <a:pt x="3592068" y="2031491"/>
                  </a:lnTo>
                  <a:lnTo>
                    <a:pt x="3592068" y="2026919"/>
                  </a:lnTo>
                  <a:close/>
                </a:path>
                <a:path w="3592195" h="2036445">
                  <a:moveTo>
                    <a:pt x="10668" y="4572"/>
                  </a:moveTo>
                  <a:lnTo>
                    <a:pt x="4572" y="10667"/>
                  </a:lnTo>
                  <a:lnTo>
                    <a:pt x="10668" y="10667"/>
                  </a:lnTo>
                  <a:lnTo>
                    <a:pt x="10668" y="4572"/>
                  </a:lnTo>
                  <a:close/>
                </a:path>
                <a:path w="3592195" h="2036445">
                  <a:moveTo>
                    <a:pt x="3581400" y="4572"/>
                  </a:moveTo>
                  <a:lnTo>
                    <a:pt x="10668" y="4572"/>
                  </a:lnTo>
                  <a:lnTo>
                    <a:pt x="10668" y="10667"/>
                  </a:lnTo>
                  <a:lnTo>
                    <a:pt x="3581400" y="10667"/>
                  </a:lnTo>
                  <a:lnTo>
                    <a:pt x="3581400" y="4572"/>
                  </a:lnTo>
                  <a:close/>
                </a:path>
                <a:path w="3592195" h="2036445">
                  <a:moveTo>
                    <a:pt x="3592068" y="4572"/>
                  </a:moveTo>
                  <a:lnTo>
                    <a:pt x="3581400" y="4572"/>
                  </a:lnTo>
                  <a:lnTo>
                    <a:pt x="3587496" y="10667"/>
                  </a:lnTo>
                  <a:lnTo>
                    <a:pt x="3592068" y="10667"/>
                  </a:lnTo>
                  <a:lnTo>
                    <a:pt x="3592068" y="4572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6484619" y="4620768"/>
              <a:ext cx="3570731" cy="202234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473951" y="4610100"/>
              <a:ext cx="3592195" cy="2044064"/>
            </a:xfrm>
            <a:custGeom>
              <a:avLst/>
              <a:gdLst/>
              <a:ahLst/>
              <a:cxnLst/>
              <a:rect l="l" t="t" r="r" b="b"/>
              <a:pathLst>
                <a:path w="3592195" h="2044065">
                  <a:moveTo>
                    <a:pt x="3590544" y="0"/>
                  </a:moveTo>
                  <a:lnTo>
                    <a:pt x="3048" y="0"/>
                  </a:lnTo>
                  <a:lnTo>
                    <a:pt x="0" y="1524"/>
                  </a:lnTo>
                  <a:lnTo>
                    <a:pt x="0" y="2042160"/>
                  </a:lnTo>
                  <a:lnTo>
                    <a:pt x="3048" y="2043684"/>
                  </a:lnTo>
                  <a:lnTo>
                    <a:pt x="3590544" y="2043684"/>
                  </a:lnTo>
                  <a:lnTo>
                    <a:pt x="3592068" y="2042160"/>
                  </a:lnTo>
                  <a:lnTo>
                    <a:pt x="3592068" y="2039112"/>
                  </a:lnTo>
                  <a:lnTo>
                    <a:pt x="10668" y="2039112"/>
                  </a:lnTo>
                  <a:lnTo>
                    <a:pt x="4572" y="2033016"/>
                  </a:lnTo>
                  <a:lnTo>
                    <a:pt x="10668" y="2033016"/>
                  </a:lnTo>
                  <a:lnTo>
                    <a:pt x="10668" y="10668"/>
                  </a:lnTo>
                  <a:lnTo>
                    <a:pt x="4572" y="10668"/>
                  </a:lnTo>
                  <a:lnTo>
                    <a:pt x="10668" y="4572"/>
                  </a:lnTo>
                  <a:lnTo>
                    <a:pt x="3592068" y="4572"/>
                  </a:lnTo>
                  <a:lnTo>
                    <a:pt x="3592068" y="1524"/>
                  </a:lnTo>
                  <a:lnTo>
                    <a:pt x="3590544" y="0"/>
                  </a:lnTo>
                  <a:close/>
                </a:path>
                <a:path w="3592195" h="2044065">
                  <a:moveTo>
                    <a:pt x="10668" y="2033016"/>
                  </a:moveTo>
                  <a:lnTo>
                    <a:pt x="4572" y="2033016"/>
                  </a:lnTo>
                  <a:lnTo>
                    <a:pt x="10668" y="2039112"/>
                  </a:lnTo>
                  <a:lnTo>
                    <a:pt x="10668" y="2033016"/>
                  </a:lnTo>
                  <a:close/>
                </a:path>
                <a:path w="3592195" h="2044065">
                  <a:moveTo>
                    <a:pt x="3581400" y="2033016"/>
                  </a:moveTo>
                  <a:lnTo>
                    <a:pt x="10668" y="2033016"/>
                  </a:lnTo>
                  <a:lnTo>
                    <a:pt x="10668" y="2039112"/>
                  </a:lnTo>
                  <a:lnTo>
                    <a:pt x="3581400" y="2039112"/>
                  </a:lnTo>
                  <a:lnTo>
                    <a:pt x="3581400" y="2033016"/>
                  </a:lnTo>
                  <a:close/>
                </a:path>
                <a:path w="3592195" h="2044065">
                  <a:moveTo>
                    <a:pt x="3581400" y="4572"/>
                  </a:moveTo>
                  <a:lnTo>
                    <a:pt x="3581400" y="2039112"/>
                  </a:lnTo>
                  <a:lnTo>
                    <a:pt x="3587496" y="2033016"/>
                  </a:lnTo>
                  <a:lnTo>
                    <a:pt x="3592068" y="2033016"/>
                  </a:lnTo>
                  <a:lnTo>
                    <a:pt x="3592068" y="10668"/>
                  </a:lnTo>
                  <a:lnTo>
                    <a:pt x="3587496" y="10668"/>
                  </a:lnTo>
                  <a:lnTo>
                    <a:pt x="3581400" y="4572"/>
                  </a:lnTo>
                  <a:close/>
                </a:path>
                <a:path w="3592195" h="2044065">
                  <a:moveTo>
                    <a:pt x="3592068" y="2033016"/>
                  </a:moveTo>
                  <a:lnTo>
                    <a:pt x="3587496" y="2033016"/>
                  </a:lnTo>
                  <a:lnTo>
                    <a:pt x="3581400" y="2039112"/>
                  </a:lnTo>
                  <a:lnTo>
                    <a:pt x="3592068" y="2039112"/>
                  </a:lnTo>
                  <a:lnTo>
                    <a:pt x="3592068" y="2033016"/>
                  </a:lnTo>
                  <a:close/>
                </a:path>
                <a:path w="3592195" h="2044065">
                  <a:moveTo>
                    <a:pt x="10668" y="4572"/>
                  </a:moveTo>
                  <a:lnTo>
                    <a:pt x="4572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3592195" h="2044065">
                  <a:moveTo>
                    <a:pt x="3581400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3581400" y="10668"/>
                  </a:lnTo>
                  <a:lnTo>
                    <a:pt x="3581400" y="4572"/>
                  </a:lnTo>
                  <a:close/>
                </a:path>
                <a:path w="3592195" h="2044065">
                  <a:moveTo>
                    <a:pt x="3592068" y="4572"/>
                  </a:moveTo>
                  <a:lnTo>
                    <a:pt x="3581400" y="4572"/>
                  </a:lnTo>
                  <a:lnTo>
                    <a:pt x="3587496" y="10668"/>
                  </a:lnTo>
                  <a:lnTo>
                    <a:pt x="3592068" y="10668"/>
                  </a:lnTo>
                  <a:lnTo>
                    <a:pt x="3592068" y="4572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19327" y="3182112"/>
              <a:ext cx="499872" cy="48767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758951" y="4754880"/>
              <a:ext cx="414528" cy="4693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66215" y="3355027"/>
            <a:ext cx="795666" cy="28341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750" b="0" spc="1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未精熟</a:t>
            </a:r>
            <a:endParaRPr sz="17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95142" y="2482892"/>
            <a:ext cx="2117672" cy="72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0"/>
              </a:spcBef>
            </a:pPr>
            <a:r>
              <a:rPr sz="1550" b="0" spc="-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點選連結可至知</a:t>
            </a:r>
            <a:r>
              <a:rPr sz="1550" b="0" spc="-20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識</a:t>
            </a:r>
            <a:r>
              <a:rPr sz="1550" b="0" spc="-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結 構星空圖</a:t>
            </a:r>
            <a:r>
              <a:rPr sz="1550" b="0" spc="-50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(</a:t>
            </a:r>
            <a:r>
              <a:rPr sz="1550" b="0" spc="-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會</a:t>
            </a:r>
            <a:r>
              <a:rPr sz="1550" b="0" spc="-20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呈</a:t>
            </a:r>
            <a:r>
              <a:rPr sz="1550" b="0" spc="-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現本次 測驗學習路徑</a:t>
            </a:r>
            <a:r>
              <a:rPr sz="1550" b="0" spc="-5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)</a:t>
            </a:r>
            <a:endParaRPr sz="15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31358" y="1540934"/>
            <a:ext cx="611772" cy="196354"/>
          </a:xfrm>
          <a:custGeom>
            <a:avLst/>
            <a:gdLst/>
            <a:ahLst/>
            <a:cxnLst/>
            <a:rect l="l" t="t" r="r" b="b"/>
            <a:pathLst>
              <a:path w="536575" h="216534">
                <a:moveTo>
                  <a:pt x="536447" y="0"/>
                </a:moveTo>
                <a:lnTo>
                  <a:pt x="0" y="0"/>
                </a:lnTo>
                <a:lnTo>
                  <a:pt x="0" y="216407"/>
                </a:lnTo>
                <a:lnTo>
                  <a:pt x="536447" y="216407"/>
                </a:lnTo>
                <a:lnTo>
                  <a:pt x="536447" y="201167"/>
                </a:lnTo>
                <a:lnTo>
                  <a:pt x="32003" y="201167"/>
                </a:lnTo>
                <a:lnTo>
                  <a:pt x="16763" y="184403"/>
                </a:lnTo>
                <a:lnTo>
                  <a:pt x="32003" y="184403"/>
                </a:lnTo>
                <a:lnTo>
                  <a:pt x="32003" y="30479"/>
                </a:lnTo>
                <a:lnTo>
                  <a:pt x="16763" y="30479"/>
                </a:lnTo>
                <a:lnTo>
                  <a:pt x="32003" y="15239"/>
                </a:lnTo>
                <a:lnTo>
                  <a:pt x="536447" y="15239"/>
                </a:lnTo>
                <a:lnTo>
                  <a:pt x="536447" y="0"/>
                </a:lnTo>
                <a:close/>
              </a:path>
              <a:path w="536575" h="216534">
                <a:moveTo>
                  <a:pt x="32003" y="184403"/>
                </a:moveTo>
                <a:lnTo>
                  <a:pt x="16763" y="184403"/>
                </a:lnTo>
                <a:lnTo>
                  <a:pt x="32003" y="201167"/>
                </a:lnTo>
                <a:lnTo>
                  <a:pt x="32003" y="184403"/>
                </a:lnTo>
                <a:close/>
              </a:path>
              <a:path w="536575" h="216534">
                <a:moveTo>
                  <a:pt x="504443" y="184403"/>
                </a:moveTo>
                <a:lnTo>
                  <a:pt x="32003" y="184403"/>
                </a:lnTo>
                <a:lnTo>
                  <a:pt x="32003" y="201167"/>
                </a:lnTo>
                <a:lnTo>
                  <a:pt x="504443" y="201167"/>
                </a:lnTo>
                <a:lnTo>
                  <a:pt x="504443" y="184403"/>
                </a:lnTo>
                <a:close/>
              </a:path>
              <a:path w="536575" h="216534">
                <a:moveTo>
                  <a:pt x="504443" y="15239"/>
                </a:moveTo>
                <a:lnTo>
                  <a:pt x="504443" y="201167"/>
                </a:lnTo>
                <a:lnTo>
                  <a:pt x="519683" y="184403"/>
                </a:lnTo>
                <a:lnTo>
                  <a:pt x="536447" y="184403"/>
                </a:lnTo>
                <a:lnTo>
                  <a:pt x="536447" y="30479"/>
                </a:lnTo>
                <a:lnTo>
                  <a:pt x="519683" y="30479"/>
                </a:lnTo>
                <a:lnTo>
                  <a:pt x="504443" y="15239"/>
                </a:lnTo>
                <a:close/>
              </a:path>
              <a:path w="536575" h="216534">
                <a:moveTo>
                  <a:pt x="536447" y="184403"/>
                </a:moveTo>
                <a:lnTo>
                  <a:pt x="519683" y="184403"/>
                </a:lnTo>
                <a:lnTo>
                  <a:pt x="504443" y="201167"/>
                </a:lnTo>
                <a:lnTo>
                  <a:pt x="536447" y="201167"/>
                </a:lnTo>
                <a:lnTo>
                  <a:pt x="536447" y="184403"/>
                </a:lnTo>
                <a:close/>
              </a:path>
              <a:path w="536575" h="216534">
                <a:moveTo>
                  <a:pt x="32003" y="15239"/>
                </a:moveTo>
                <a:lnTo>
                  <a:pt x="16763" y="30479"/>
                </a:lnTo>
                <a:lnTo>
                  <a:pt x="32003" y="30479"/>
                </a:lnTo>
                <a:lnTo>
                  <a:pt x="32003" y="15239"/>
                </a:lnTo>
                <a:close/>
              </a:path>
              <a:path w="536575" h="216534">
                <a:moveTo>
                  <a:pt x="504443" y="15239"/>
                </a:moveTo>
                <a:lnTo>
                  <a:pt x="32003" y="15239"/>
                </a:lnTo>
                <a:lnTo>
                  <a:pt x="32003" y="30479"/>
                </a:lnTo>
                <a:lnTo>
                  <a:pt x="504443" y="30479"/>
                </a:lnTo>
                <a:lnTo>
                  <a:pt x="504443" y="15239"/>
                </a:lnTo>
                <a:close/>
              </a:path>
              <a:path w="536575" h="216534">
                <a:moveTo>
                  <a:pt x="536447" y="15239"/>
                </a:moveTo>
                <a:lnTo>
                  <a:pt x="504443" y="15239"/>
                </a:lnTo>
                <a:lnTo>
                  <a:pt x="519683" y="30479"/>
                </a:lnTo>
                <a:lnTo>
                  <a:pt x="536447" y="30479"/>
                </a:lnTo>
                <a:lnTo>
                  <a:pt x="536447" y="1523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18889" y="6521051"/>
            <a:ext cx="3660496" cy="415498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b="0" spc="20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灰底顯示的圖案，表示此節點無此線上教材</a:t>
            </a:r>
            <a:endParaRPr sz="13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300" b="0" spc="20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130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55986" y="2426383"/>
            <a:ext cx="701547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0" spc="-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練習題</a:t>
            </a:r>
            <a:endParaRPr sz="15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79389" y="4472957"/>
            <a:ext cx="1374134" cy="641201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40"/>
              </a:spcBef>
            </a:pPr>
            <a:r>
              <a:rPr sz="1550" b="0" spc="-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錯誤題目解說</a:t>
            </a:r>
            <a:endParaRPr sz="155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26034" algn="ctr">
              <a:lnSpc>
                <a:spcPct val="100000"/>
              </a:lnSpc>
              <a:spcBef>
                <a:spcPts val="520"/>
              </a:spcBef>
            </a:pPr>
            <a:r>
              <a:rPr sz="1750" b="0" spc="1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已精熟</a:t>
            </a:r>
            <a:endParaRPr sz="17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356380" y="2303376"/>
            <a:ext cx="925984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0" spc="-5" dirty="0">
                <a:solidFill>
                  <a:srgbClr val="602E04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教學影片</a:t>
            </a:r>
            <a:endParaRPr sz="15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31520" y="1071066"/>
            <a:ext cx="10911985" cy="5409240"/>
            <a:chOff x="641604" y="746759"/>
            <a:chExt cx="9570720" cy="5965190"/>
          </a:xfrm>
        </p:grpSpPr>
        <p:sp>
          <p:nvSpPr>
            <p:cNvPr id="23" name="object 23"/>
            <p:cNvSpPr/>
            <p:nvPr/>
          </p:nvSpPr>
          <p:spPr>
            <a:xfrm>
              <a:off x="2397252" y="1313687"/>
              <a:ext cx="1797050" cy="2646045"/>
            </a:xfrm>
            <a:custGeom>
              <a:avLst/>
              <a:gdLst/>
              <a:ahLst/>
              <a:cxnLst/>
              <a:rect l="l" t="t" r="r" b="b"/>
              <a:pathLst>
                <a:path w="1797050" h="2646045">
                  <a:moveTo>
                    <a:pt x="975360" y="18288"/>
                  </a:moveTo>
                  <a:lnTo>
                    <a:pt x="93472" y="31775"/>
                  </a:lnTo>
                  <a:lnTo>
                    <a:pt x="92964" y="0"/>
                  </a:lnTo>
                  <a:lnTo>
                    <a:pt x="0" y="48768"/>
                  </a:lnTo>
                  <a:lnTo>
                    <a:pt x="94488" y="94488"/>
                  </a:lnTo>
                  <a:lnTo>
                    <a:pt x="93967" y="62484"/>
                  </a:lnTo>
                  <a:lnTo>
                    <a:pt x="93967" y="62268"/>
                  </a:lnTo>
                  <a:lnTo>
                    <a:pt x="975360" y="50292"/>
                  </a:lnTo>
                  <a:lnTo>
                    <a:pt x="975360" y="18288"/>
                  </a:lnTo>
                  <a:close/>
                </a:path>
                <a:path w="1797050" h="2646045">
                  <a:moveTo>
                    <a:pt x="1796796" y="2398776"/>
                  </a:moveTo>
                  <a:lnTo>
                    <a:pt x="1764792" y="2398776"/>
                  </a:lnTo>
                  <a:lnTo>
                    <a:pt x="1764792" y="2430780"/>
                  </a:lnTo>
                  <a:lnTo>
                    <a:pt x="1764792" y="2613660"/>
                  </a:lnTo>
                  <a:lnTo>
                    <a:pt x="1450848" y="2613660"/>
                  </a:lnTo>
                  <a:lnTo>
                    <a:pt x="1450848" y="2430780"/>
                  </a:lnTo>
                  <a:lnTo>
                    <a:pt x="1764792" y="2430780"/>
                  </a:lnTo>
                  <a:lnTo>
                    <a:pt x="1764792" y="2398776"/>
                  </a:lnTo>
                  <a:lnTo>
                    <a:pt x="1418844" y="2398776"/>
                  </a:lnTo>
                  <a:lnTo>
                    <a:pt x="1418844" y="2645664"/>
                  </a:lnTo>
                  <a:lnTo>
                    <a:pt x="1796796" y="2645664"/>
                  </a:lnTo>
                  <a:lnTo>
                    <a:pt x="1796796" y="2628900"/>
                  </a:lnTo>
                  <a:lnTo>
                    <a:pt x="1796796" y="2613660"/>
                  </a:lnTo>
                  <a:lnTo>
                    <a:pt x="1796796" y="2430780"/>
                  </a:lnTo>
                  <a:lnTo>
                    <a:pt x="1796796" y="2414016"/>
                  </a:lnTo>
                  <a:lnTo>
                    <a:pt x="1796796" y="239877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827532" y="3643883"/>
              <a:ext cx="1519428" cy="8122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816864" y="3633215"/>
              <a:ext cx="1541145" cy="833755"/>
            </a:xfrm>
            <a:custGeom>
              <a:avLst/>
              <a:gdLst/>
              <a:ahLst/>
              <a:cxnLst/>
              <a:rect l="l" t="t" r="r" b="b"/>
              <a:pathLst>
                <a:path w="1541145" h="833754">
                  <a:moveTo>
                    <a:pt x="1539240" y="0"/>
                  </a:moveTo>
                  <a:lnTo>
                    <a:pt x="1524" y="0"/>
                  </a:lnTo>
                  <a:lnTo>
                    <a:pt x="0" y="3048"/>
                  </a:lnTo>
                  <a:lnTo>
                    <a:pt x="0" y="830580"/>
                  </a:lnTo>
                  <a:lnTo>
                    <a:pt x="1524" y="833628"/>
                  </a:lnTo>
                  <a:lnTo>
                    <a:pt x="1539240" y="833628"/>
                  </a:lnTo>
                  <a:lnTo>
                    <a:pt x="1540764" y="830580"/>
                  </a:lnTo>
                  <a:lnTo>
                    <a:pt x="1540764" y="827532"/>
                  </a:lnTo>
                  <a:lnTo>
                    <a:pt x="10668" y="827532"/>
                  </a:lnTo>
                  <a:lnTo>
                    <a:pt x="4572" y="822960"/>
                  </a:lnTo>
                  <a:lnTo>
                    <a:pt x="10668" y="822960"/>
                  </a:lnTo>
                  <a:lnTo>
                    <a:pt x="10668" y="10668"/>
                  </a:lnTo>
                  <a:lnTo>
                    <a:pt x="4572" y="10668"/>
                  </a:lnTo>
                  <a:lnTo>
                    <a:pt x="10668" y="6096"/>
                  </a:lnTo>
                  <a:lnTo>
                    <a:pt x="1540764" y="6096"/>
                  </a:lnTo>
                  <a:lnTo>
                    <a:pt x="1540764" y="3048"/>
                  </a:lnTo>
                  <a:lnTo>
                    <a:pt x="1539240" y="0"/>
                  </a:lnTo>
                  <a:close/>
                </a:path>
                <a:path w="1541145" h="833754">
                  <a:moveTo>
                    <a:pt x="10668" y="822960"/>
                  </a:moveTo>
                  <a:lnTo>
                    <a:pt x="4572" y="822960"/>
                  </a:lnTo>
                  <a:lnTo>
                    <a:pt x="10668" y="827532"/>
                  </a:lnTo>
                  <a:lnTo>
                    <a:pt x="10668" y="822960"/>
                  </a:lnTo>
                  <a:close/>
                </a:path>
                <a:path w="1541145" h="833754">
                  <a:moveTo>
                    <a:pt x="1530096" y="822960"/>
                  </a:moveTo>
                  <a:lnTo>
                    <a:pt x="10668" y="822960"/>
                  </a:lnTo>
                  <a:lnTo>
                    <a:pt x="10668" y="827532"/>
                  </a:lnTo>
                  <a:lnTo>
                    <a:pt x="1530096" y="827532"/>
                  </a:lnTo>
                  <a:lnTo>
                    <a:pt x="1530096" y="822960"/>
                  </a:lnTo>
                  <a:close/>
                </a:path>
                <a:path w="1541145" h="833754">
                  <a:moveTo>
                    <a:pt x="1530096" y="6096"/>
                  </a:moveTo>
                  <a:lnTo>
                    <a:pt x="1530096" y="827532"/>
                  </a:lnTo>
                  <a:lnTo>
                    <a:pt x="1536192" y="822960"/>
                  </a:lnTo>
                  <a:lnTo>
                    <a:pt x="1540764" y="822960"/>
                  </a:lnTo>
                  <a:lnTo>
                    <a:pt x="1540764" y="10668"/>
                  </a:lnTo>
                  <a:lnTo>
                    <a:pt x="1536192" y="10668"/>
                  </a:lnTo>
                  <a:lnTo>
                    <a:pt x="1530096" y="6096"/>
                  </a:lnTo>
                  <a:close/>
                </a:path>
                <a:path w="1541145" h="833754">
                  <a:moveTo>
                    <a:pt x="1540764" y="822960"/>
                  </a:moveTo>
                  <a:lnTo>
                    <a:pt x="1536192" y="822960"/>
                  </a:lnTo>
                  <a:lnTo>
                    <a:pt x="1530096" y="827532"/>
                  </a:lnTo>
                  <a:lnTo>
                    <a:pt x="1540764" y="827532"/>
                  </a:lnTo>
                  <a:lnTo>
                    <a:pt x="1540764" y="822960"/>
                  </a:lnTo>
                  <a:close/>
                </a:path>
                <a:path w="1541145" h="833754">
                  <a:moveTo>
                    <a:pt x="10668" y="6096"/>
                  </a:moveTo>
                  <a:lnTo>
                    <a:pt x="4572" y="10668"/>
                  </a:lnTo>
                  <a:lnTo>
                    <a:pt x="10668" y="10668"/>
                  </a:lnTo>
                  <a:lnTo>
                    <a:pt x="10668" y="6096"/>
                  </a:lnTo>
                  <a:close/>
                </a:path>
                <a:path w="1541145" h="833754">
                  <a:moveTo>
                    <a:pt x="1530096" y="6096"/>
                  </a:moveTo>
                  <a:lnTo>
                    <a:pt x="10668" y="6096"/>
                  </a:lnTo>
                  <a:lnTo>
                    <a:pt x="10668" y="10668"/>
                  </a:lnTo>
                  <a:lnTo>
                    <a:pt x="1530096" y="10668"/>
                  </a:lnTo>
                  <a:lnTo>
                    <a:pt x="1530096" y="6096"/>
                  </a:lnTo>
                  <a:close/>
                </a:path>
                <a:path w="1541145" h="833754">
                  <a:moveTo>
                    <a:pt x="1540764" y="6096"/>
                  </a:moveTo>
                  <a:lnTo>
                    <a:pt x="1530096" y="6096"/>
                  </a:lnTo>
                  <a:lnTo>
                    <a:pt x="1536192" y="10668"/>
                  </a:lnTo>
                  <a:lnTo>
                    <a:pt x="1540764" y="10668"/>
                  </a:lnTo>
                  <a:lnTo>
                    <a:pt x="1540764" y="6096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961388" y="1264919"/>
              <a:ext cx="6971030" cy="3792220"/>
            </a:xfrm>
            <a:custGeom>
              <a:avLst/>
              <a:gdLst/>
              <a:ahLst/>
              <a:cxnLst/>
              <a:rect l="l" t="t" r="r" b="b"/>
              <a:pathLst>
                <a:path w="6971030" h="3792220">
                  <a:moveTo>
                    <a:pt x="1857756" y="2618232"/>
                  </a:moveTo>
                  <a:lnTo>
                    <a:pt x="1854708" y="2587752"/>
                  </a:lnTo>
                  <a:lnTo>
                    <a:pt x="478028" y="2757957"/>
                  </a:lnTo>
                  <a:lnTo>
                    <a:pt x="473964" y="2726436"/>
                  </a:lnTo>
                  <a:lnTo>
                    <a:pt x="385572" y="2785872"/>
                  </a:lnTo>
                  <a:lnTo>
                    <a:pt x="486156" y="2820924"/>
                  </a:lnTo>
                  <a:lnTo>
                    <a:pt x="482219" y="2790444"/>
                  </a:lnTo>
                  <a:lnTo>
                    <a:pt x="481965" y="2788513"/>
                  </a:lnTo>
                  <a:lnTo>
                    <a:pt x="1857756" y="2618232"/>
                  </a:lnTo>
                  <a:close/>
                </a:path>
                <a:path w="6971030" h="3792220">
                  <a:moveTo>
                    <a:pt x="2232660" y="3390900"/>
                  </a:moveTo>
                  <a:lnTo>
                    <a:pt x="2200656" y="3390900"/>
                  </a:lnTo>
                  <a:lnTo>
                    <a:pt x="2200656" y="3421380"/>
                  </a:lnTo>
                  <a:lnTo>
                    <a:pt x="2200656" y="3595116"/>
                  </a:lnTo>
                  <a:lnTo>
                    <a:pt x="1871472" y="3595116"/>
                  </a:lnTo>
                  <a:lnTo>
                    <a:pt x="1871472" y="3538728"/>
                  </a:lnTo>
                  <a:lnTo>
                    <a:pt x="1871472" y="3421380"/>
                  </a:lnTo>
                  <a:lnTo>
                    <a:pt x="2200656" y="3421380"/>
                  </a:lnTo>
                  <a:lnTo>
                    <a:pt x="2200656" y="3390900"/>
                  </a:lnTo>
                  <a:lnTo>
                    <a:pt x="1840992" y="3390900"/>
                  </a:lnTo>
                  <a:lnTo>
                    <a:pt x="1840992" y="3511664"/>
                  </a:lnTo>
                  <a:lnTo>
                    <a:pt x="90957" y="3728923"/>
                  </a:lnTo>
                  <a:lnTo>
                    <a:pt x="86868" y="3697224"/>
                  </a:lnTo>
                  <a:lnTo>
                    <a:pt x="0" y="3756660"/>
                  </a:lnTo>
                  <a:lnTo>
                    <a:pt x="99060" y="3791712"/>
                  </a:lnTo>
                  <a:lnTo>
                    <a:pt x="95313" y="3762756"/>
                  </a:lnTo>
                  <a:lnTo>
                    <a:pt x="95059" y="3760787"/>
                  </a:lnTo>
                  <a:lnTo>
                    <a:pt x="1840992" y="3542550"/>
                  </a:lnTo>
                  <a:lnTo>
                    <a:pt x="1840992" y="3627120"/>
                  </a:lnTo>
                  <a:lnTo>
                    <a:pt x="2232660" y="3627120"/>
                  </a:lnTo>
                  <a:lnTo>
                    <a:pt x="2232660" y="3610356"/>
                  </a:lnTo>
                  <a:lnTo>
                    <a:pt x="2232660" y="3595116"/>
                  </a:lnTo>
                  <a:lnTo>
                    <a:pt x="2232660" y="3421380"/>
                  </a:lnTo>
                  <a:lnTo>
                    <a:pt x="2232660" y="3406140"/>
                  </a:lnTo>
                  <a:lnTo>
                    <a:pt x="2232660" y="3390900"/>
                  </a:lnTo>
                  <a:close/>
                </a:path>
                <a:path w="6971030" h="3792220">
                  <a:moveTo>
                    <a:pt x="3464725" y="150876"/>
                  </a:moveTo>
                  <a:lnTo>
                    <a:pt x="3415284" y="150876"/>
                  </a:lnTo>
                  <a:lnTo>
                    <a:pt x="3399498" y="150876"/>
                  </a:lnTo>
                  <a:lnTo>
                    <a:pt x="3398520" y="181356"/>
                  </a:lnTo>
                  <a:lnTo>
                    <a:pt x="3464725" y="150876"/>
                  </a:lnTo>
                  <a:close/>
                </a:path>
                <a:path w="6971030" h="3792220">
                  <a:moveTo>
                    <a:pt x="3494532" y="137160"/>
                  </a:moveTo>
                  <a:lnTo>
                    <a:pt x="3401568" y="86868"/>
                  </a:lnTo>
                  <a:lnTo>
                    <a:pt x="3400539" y="118465"/>
                  </a:lnTo>
                  <a:lnTo>
                    <a:pt x="2843784" y="102806"/>
                  </a:lnTo>
                  <a:lnTo>
                    <a:pt x="2843784" y="30480"/>
                  </a:lnTo>
                  <a:lnTo>
                    <a:pt x="2843784" y="15240"/>
                  </a:lnTo>
                  <a:lnTo>
                    <a:pt x="2843784" y="0"/>
                  </a:lnTo>
                  <a:lnTo>
                    <a:pt x="2811780" y="0"/>
                  </a:lnTo>
                  <a:lnTo>
                    <a:pt x="2811780" y="30480"/>
                  </a:lnTo>
                  <a:lnTo>
                    <a:pt x="2811780" y="184404"/>
                  </a:lnTo>
                  <a:lnTo>
                    <a:pt x="2330196" y="184404"/>
                  </a:lnTo>
                  <a:lnTo>
                    <a:pt x="2330196" y="30480"/>
                  </a:lnTo>
                  <a:lnTo>
                    <a:pt x="2811780" y="30480"/>
                  </a:lnTo>
                  <a:lnTo>
                    <a:pt x="2811780" y="0"/>
                  </a:lnTo>
                  <a:lnTo>
                    <a:pt x="2299716" y="0"/>
                  </a:lnTo>
                  <a:lnTo>
                    <a:pt x="2299716" y="216408"/>
                  </a:lnTo>
                  <a:lnTo>
                    <a:pt x="2843784" y="216408"/>
                  </a:lnTo>
                  <a:lnTo>
                    <a:pt x="2843784" y="201168"/>
                  </a:lnTo>
                  <a:lnTo>
                    <a:pt x="2843784" y="184404"/>
                  </a:lnTo>
                  <a:lnTo>
                    <a:pt x="2843784" y="134848"/>
                  </a:lnTo>
                  <a:lnTo>
                    <a:pt x="3399510" y="150444"/>
                  </a:lnTo>
                  <a:lnTo>
                    <a:pt x="3415284" y="150444"/>
                  </a:lnTo>
                  <a:lnTo>
                    <a:pt x="3465690" y="150444"/>
                  </a:lnTo>
                  <a:lnTo>
                    <a:pt x="3494532" y="137160"/>
                  </a:lnTo>
                  <a:close/>
                </a:path>
                <a:path w="6971030" h="3792220">
                  <a:moveTo>
                    <a:pt x="6970776" y="1229868"/>
                  </a:moveTo>
                  <a:lnTo>
                    <a:pt x="6940296" y="1229868"/>
                  </a:lnTo>
                  <a:lnTo>
                    <a:pt x="6940296" y="1260348"/>
                  </a:lnTo>
                  <a:lnTo>
                    <a:pt x="6940296" y="1504188"/>
                  </a:lnTo>
                  <a:lnTo>
                    <a:pt x="6493764" y="1504188"/>
                  </a:lnTo>
                  <a:lnTo>
                    <a:pt x="6493764" y="1260348"/>
                  </a:lnTo>
                  <a:lnTo>
                    <a:pt x="6940296" y="1260348"/>
                  </a:lnTo>
                  <a:lnTo>
                    <a:pt x="6940296" y="1229868"/>
                  </a:lnTo>
                  <a:lnTo>
                    <a:pt x="6724256" y="1229868"/>
                  </a:lnTo>
                  <a:lnTo>
                    <a:pt x="6519697" y="1006843"/>
                  </a:lnTo>
                  <a:lnTo>
                    <a:pt x="6532486" y="995172"/>
                  </a:lnTo>
                  <a:lnTo>
                    <a:pt x="6542532" y="986028"/>
                  </a:lnTo>
                  <a:lnTo>
                    <a:pt x="6444996" y="947928"/>
                  </a:lnTo>
                  <a:lnTo>
                    <a:pt x="6473952" y="1048512"/>
                  </a:lnTo>
                  <a:lnTo>
                    <a:pt x="6496583" y="1027899"/>
                  </a:lnTo>
                  <a:lnTo>
                    <a:pt x="6681825" y="1229868"/>
                  </a:lnTo>
                  <a:lnTo>
                    <a:pt x="6461760" y="1229868"/>
                  </a:lnTo>
                  <a:lnTo>
                    <a:pt x="6461760" y="1536192"/>
                  </a:lnTo>
                  <a:lnTo>
                    <a:pt x="6970776" y="1536192"/>
                  </a:lnTo>
                  <a:lnTo>
                    <a:pt x="6970776" y="1519428"/>
                  </a:lnTo>
                  <a:lnTo>
                    <a:pt x="6970776" y="1504188"/>
                  </a:lnTo>
                  <a:lnTo>
                    <a:pt x="6970776" y="1260348"/>
                  </a:lnTo>
                  <a:lnTo>
                    <a:pt x="6970776" y="1245108"/>
                  </a:lnTo>
                  <a:lnTo>
                    <a:pt x="6970776" y="122986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947928" y="893063"/>
              <a:ext cx="1389887" cy="137007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5455919" y="757427"/>
              <a:ext cx="1656587" cy="12893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5445251" y="746759"/>
              <a:ext cx="1678305" cy="1310640"/>
            </a:xfrm>
            <a:custGeom>
              <a:avLst/>
              <a:gdLst/>
              <a:ahLst/>
              <a:cxnLst/>
              <a:rect l="l" t="t" r="r" b="b"/>
              <a:pathLst>
                <a:path w="1678304" h="1310639">
                  <a:moveTo>
                    <a:pt x="1674876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1307591"/>
                  </a:lnTo>
                  <a:lnTo>
                    <a:pt x="1524" y="1310639"/>
                  </a:lnTo>
                  <a:lnTo>
                    <a:pt x="1674876" y="1310639"/>
                  </a:lnTo>
                  <a:lnTo>
                    <a:pt x="1677924" y="1307591"/>
                  </a:lnTo>
                  <a:lnTo>
                    <a:pt x="1677924" y="1304544"/>
                  </a:lnTo>
                  <a:lnTo>
                    <a:pt x="10668" y="1304544"/>
                  </a:lnTo>
                  <a:lnTo>
                    <a:pt x="4572" y="1299972"/>
                  </a:lnTo>
                  <a:lnTo>
                    <a:pt x="10668" y="1299972"/>
                  </a:lnTo>
                  <a:lnTo>
                    <a:pt x="10668" y="10668"/>
                  </a:lnTo>
                  <a:lnTo>
                    <a:pt x="4572" y="10668"/>
                  </a:lnTo>
                  <a:lnTo>
                    <a:pt x="10668" y="4572"/>
                  </a:lnTo>
                  <a:lnTo>
                    <a:pt x="1677924" y="4572"/>
                  </a:lnTo>
                  <a:lnTo>
                    <a:pt x="1677924" y="1524"/>
                  </a:lnTo>
                  <a:lnTo>
                    <a:pt x="1674876" y="0"/>
                  </a:lnTo>
                  <a:close/>
                </a:path>
                <a:path w="1678304" h="1310639">
                  <a:moveTo>
                    <a:pt x="10668" y="1299972"/>
                  </a:moveTo>
                  <a:lnTo>
                    <a:pt x="4572" y="1299972"/>
                  </a:lnTo>
                  <a:lnTo>
                    <a:pt x="10668" y="1304544"/>
                  </a:lnTo>
                  <a:lnTo>
                    <a:pt x="10668" y="1299972"/>
                  </a:lnTo>
                  <a:close/>
                </a:path>
                <a:path w="1678304" h="1310639">
                  <a:moveTo>
                    <a:pt x="1667255" y="1299972"/>
                  </a:moveTo>
                  <a:lnTo>
                    <a:pt x="10668" y="1299972"/>
                  </a:lnTo>
                  <a:lnTo>
                    <a:pt x="10668" y="1304544"/>
                  </a:lnTo>
                  <a:lnTo>
                    <a:pt x="1667255" y="1304544"/>
                  </a:lnTo>
                  <a:lnTo>
                    <a:pt x="1667255" y="1299972"/>
                  </a:lnTo>
                  <a:close/>
                </a:path>
                <a:path w="1678304" h="1310639">
                  <a:moveTo>
                    <a:pt x="1667255" y="4572"/>
                  </a:moveTo>
                  <a:lnTo>
                    <a:pt x="1667255" y="1304544"/>
                  </a:lnTo>
                  <a:lnTo>
                    <a:pt x="1673352" y="1299972"/>
                  </a:lnTo>
                  <a:lnTo>
                    <a:pt x="1677924" y="1299972"/>
                  </a:lnTo>
                  <a:lnTo>
                    <a:pt x="1677924" y="10668"/>
                  </a:lnTo>
                  <a:lnTo>
                    <a:pt x="1673352" y="10668"/>
                  </a:lnTo>
                  <a:lnTo>
                    <a:pt x="1667255" y="4572"/>
                  </a:lnTo>
                  <a:close/>
                </a:path>
                <a:path w="1678304" h="1310639">
                  <a:moveTo>
                    <a:pt x="1677924" y="1299972"/>
                  </a:moveTo>
                  <a:lnTo>
                    <a:pt x="1673352" y="1299972"/>
                  </a:lnTo>
                  <a:lnTo>
                    <a:pt x="1667255" y="1304544"/>
                  </a:lnTo>
                  <a:lnTo>
                    <a:pt x="1677924" y="1304544"/>
                  </a:lnTo>
                  <a:lnTo>
                    <a:pt x="1677924" y="1299972"/>
                  </a:lnTo>
                  <a:close/>
                </a:path>
                <a:path w="1678304" h="1310639">
                  <a:moveTo>
                    <a:pt x="10668" y="4572"/>
                  </a:moveTo>
                  <a:lnTo>
                    <a:pt x="4572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1678304" h="1310639">
                  <a:moveTo>
                    <a:pt x="1667255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1667255" y="10668"/>
                  </a:lnTo>
                  <a:lnTo>
                    <a:pt x="1667255" y="4572"/>
                  </a:lnTo>
                  <a:close/>
                </a:path>
                <a:path w="1678304" h="1310639">
                  <a:moveTo>
                    <a:pt x="1677924" y="4572"/>
                  </a:moveTo>
                  <a:lnTo>
                    <a:pt x="1667255" y="4572"/>
                  </a:lnTo>
                  <a:lnTo>
                    <a:pt x="1673352" y="10668"/>
                  </a:lnTo>
                  <a:lnTo>
                    <a:pt x="1677924" y="10668"/>
                  </a:lnTo>
                  <a:lnTo>
                    <a:pt x="1677924" y="4572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7467599" y="917447"/>
              <a:ext cx="1877568" cy="1295400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7456932" y="906779"/>
              <a:ext cx="1899285" cy="1316990"/>
            </a:xfrm>
            <a:custGeom>
              <a:avLst/>
              <a:gdLst/>
              <a:ahLst/>
              <a:cxnLst/>
              <a:rect l="l" t="t" r="r" b="b"/>
              <a:pathLst>
                <a:path w="1899284" h="1316989">
                  <a:moveTo>
                    <a:pt x="1897379" y="0"/>
                  </a:moveTo>
                  <a:lnTo>
                    <a:pt x="3048" y="0"/>
                  </a:lnTo>
                  <a:lnTo>
                    <a:pt x="0" y="3048"/>
                  </a:lnTo>
                  <a:lnTo>
                    <a:pt x="0" y="1313688"/>
                  </a:lnTo>
                  <a:lnTo>
                    <a:pt x="3048" y="1316735"/>
                  </a:lnTo>
                  <a:lnTo>
                    <a:pt x="1897379" y="1316735"/>
                  </a:lnTo>
                  <a:lnTo>
                    <a:pt x="1898903" y="1313688"/>
                  </a:lnTo>
                  <a:lnTo>
                    <a:pt x="1898903" y="1310639"/>
                  </a:lnTo>
                  <a:lnTo>
                    <a:pt x="10668" y="1310639"/>
                  </a:lnTo>
                  <a:lnTo>
                    <a:pt x="6096" y="1306067"/>
                  </a:lnTo>
                  <a:lnTo>
                    <a:pt x="10668" y="1306067"/>
                  </a:lnTo>
                  <a:lnTo>
                    <a:pt x="10668" y="10668"/>
                  </a:lnTo>
                  <a:lnTo>
                    <a:pt x="6096" y="10668"/>
                  </a:lnTo>
                  <a:lnTo>
                    <a:pt x="10668" y="6096"/>
                  </a:lnTo>
                  <a:lnTo>
                    <a:pt x="1898903" y="6096"/>
                  </a:lnTo>
                  <a:lnTo>
                    <a:pt x="1898903" y="3048"/>
                  </a:lnTo>
                  <a:lnTo>
                    <a:pt x="1897379" y="0"/>
                  </a:lnTo>
                  <a:close/>
                </a:path>
                <a:path w="1899284" h="1316989">
                  <a:moveTo>
                    <a:pt x="10668" y="1306067"/>
                  </a:moveTo>
                  <a:lnTo>
                    <a:pt x="6096" y="1306067"/>
                  </a:lnTo>
                  <a:lnTo>
                    <a:pt x="10668" y="1310639"/>
                  </a:lnTo>
                  <a:lnTo>
                    <a:pt x="10668" y="1306067"/>
                  </a:lnTo>
                  <a:close/>
                </a:path>
                <a:path w="1899284" h="1316989">
                  <a:moveTo>
                    <a:pt x="1888236" y="1306067"/>
                  </a:moveTo>
                  <a:lnTo>
                    <a:pt x="10668" y="1306067"/>
                  </a:lnTo>
                  <a:lnTo>
                    <a:pt x="10668" y="1310639"/>
                  </a:lnTo>
                  <a:lnTo>
                    <a:pt x="1888236" y="1310639"/>
                  </a:lnTo>
                  <a:lnTo>
                    <a:pt x="1888236" y="1306067"/>
                  </a:lnTo>
                  <a:close/>
                </a:path>
                <a:path w="1899284" h="1316989">
                  <a:moveTo>
                    <a:pt x="1888236" y="6096"/>
                  </a:moveTo>
                  <a:lnTo>
                    <a:pt x="1888236" y="1310639"/>
                  </a:lnTo>
                  <a:lnTo>
                    <a:pt x="1894332" y="1306067"/>
                  </a:lnTo>
                  <a:lnTo>
                    <a:pt x="1898903" y="1306067"/>
                  </a:lnTo>
                  <a:lnTo>
                    <a:pt x="1898903" y="10668"/>
                  </a:lnTo>
                  <a:lnTo>
                    <a:pt x="1894332" y="10668"/>
                  </a:lnTo>
                  <a:lnTo>
                    <a:pt x="1888236" y="6096"/>
                  </a:lnTo>
                  <a:close/>
                </a:path>
                <a:path w="1899284" h="1316989">
                  <a:moveTo>
                    <a:pt x="1898903" y="1306067"/>
                  </a:moveTo>
                  <a:lnTo>
                    <a:pt x="1894332" y="1306067"/>
                  </a:lnTo>
                  <a:lnTo>
                    <a:pt x="1888236" y="1310639"/>
                  </a:lnTo>
                  <a:lnTo>
                    <a:pt x="1898903" y="1310639"/>
                  </a:lnTo>
                  <a:lnTo>
                    <a:pt x="1898903" y="1306067"/>
                  </a:lnTo>
                  <a:close/>
                </a:path>
                <a:path w="1899284" h="1316989">
                  <a:moveTo>
                    <a:pt x="10668" y="6096"/>
                  </a:moveTo>
                  <a:lnTo>
                    <a:pt x="6096" y="10668"/>
                  </a:lnTo>
                  <a:lnTo>
                    <a:pt x="10668" y="10668"/>
                  </a:lnTo>
                  <a:lnTo>
                    <a:pt x="10668" y="6096"/>
                  </a:lnTo>
                  <a:close/>
                </a:path>
                <a:path w="1899284" h="1316989">
                  <a:moveTo>
                    <a:pt x="1888236" y="6096"/>
                  </a:moveTo>
                  <a:lnTo>
                    <a:pt x="10668" y="6096"/>
                  </a:lnTo>
                  <a:lnTo>
                    <a:pt x="10668" y="10668"/>
                  </a:lnTo>
                  <a:lnTo>
                    <a:pt x="1888236" y="10668"/>
                  </a:lnTo>
                  <a:lnTo>
                    <a:pt x="1888236" y="6096"/>
                  </a:lnTo>
                  <a:close/>
                </a:path>
                <a:path w="1899284" h="1316989">
                  <a:moveTo>
                    <a:pt x="1898903" y="6096"/>
                  </a:moveTo>
                  <a:lnTo>
                    <a:pt x="1888236" y="6096"/>
                  </a:lnTo>
                  <a:lnTo>
                    <a:pt x="1894332" y="10668"/>
                  </a:lnTo>
                  <a:lnTo>
                    <a:pt x="1898903" y="10668"/>
                  </a:lnTo>
                  <a:lnTo>
                    <a:pt x="1898903" y="6096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8933687" y="6361175"/>
              <a:ext cx="510540" cy="306705"/>
            </a:xfrm>
            <a:custGeom>
              <a:avLst/>
              <a:gdLst/>
              <a:ahLst/>
              <a:cxnLst/>
              <a:rect l="l" t="t" r="r" b="b"/>
              <a:pathLst>
                <a:path w="510540" h="306704">
                  <a:moveTo>
                    <a:pt x="510539" y="0"/>
                  </a:moveTo>
                  <a:lnTo>
                    <a:pt x="0" y="0"/>
                  </a:lnTo>
                  <a:lnTo>
                    <a:pt x="0" y="306324"/>
                  </a:lnTo>
                  <a:lnTo>
                    <a:pt x="510539" y="306324"/>
                  </a:lnTo>
                  <a:lnTo>
                    <a:pt x="510539" y="291084"/>
                  </a:lnTo>
                  <a:lnTo>
                    <a:pt x="32003" y="291084"/>
                  </a:lnTo>
                  <a:lnTo>
                    <a:pt x="16763" y="275844"/>
                  </a:lnTo>
                  <a:lnTo>
                    <a:pt x="32003" y="275844"/>
                  </a:lnTo>
                  <a:lnTo>
                    <a:pt x="32003" y="32004"/>
                  </a:lnTo>
                  <a:lnTo>
                    <a:pt x="16763" y="32004"/>
                  </a:lnTo>
                  <a:lnTo>
                    <a:pt x="32003" y="16764"/>
                  </a:lnTo>
                  <a:lnTo>
                    <a:pt x="510539" y="16764"/>
                  </a:lnTo>
                  <a:lnTo>
                    <a:pt x="510539" y="0"/>
                  </a:lnTo>
                  <a:close/>
                </a:path>
                <a:path w="510540" h="306704">
                  <a:moveTo>
                    <a:pt x="32003" y="275844"/>
                  </a:moveTo>
                  <a:lnTo>
                    <a:pt x="16763" y="275844"/>
                  </a:lnTo>
                  <a:lnTo>
                    <a:pt x="32003" y="291084"/>
                  </a:lnTo>
                  <a:lnTo>
                    <a:pt x="32003" y="275844"/>
                  </a:lnTo>
                  <a:close/>
                </a:path>
                <a:path w="510540" h="306704">
                  <a:moveTo>
                    <a:pt x="478535" y="275844"/>
                  </a:moveTo>
                  <a:lnTo>
                    <a:pt x="32003" y="275844"/>
                  </a:lnTo>
                  <a:lnTo>
                    <a:pt x="32003" y="291084"/>
                  </a:lnTo>
                  <a:lnTo>
                    <a:pt x="478535" y="291084"/>
                  </a:lnTo>
                  <a:lnTo>
                    <a:pt x="478535" y="275844"/>
                  </a:lnTo>
                  <a:close/>
                </a:path>
                <a:path w="510540" h="306704">
                  <a:moveTo>
                    <a:pt x="478535" y="16764"/>
                  </a:moveTo>
                  <a:lnTo>
                    <a:pt x="478535" y="291084"/>
                  </a:lnTo>
                  <a:lnTo>
                    <a:pt x="493775" y="275844"/>
                  </a:lnTo>
                  <a:lnTo>
                    <a:pt x="510539" y="275844"/>
                  </a:lnTo>
                  <a:lnTo>
                    <a:pt x="510539" y="32004"/>
                  </a:lnTo>
                  <a:lnTo>
                    <a:pt x="493775" y="32004"/>
                  </a:lnTo>
                  <a:lnTo>
                    <a:pt x="478535" y="16764"/>
                  </a:lnTo>
                  <a:close/>
                </a:path>
                <a:path w="510540" h="306704">
                  <a:moveTo>
                    <a:pt x="510539" y="275844"/>
                  </a:moveTo>
                  <a:lnTo>
                    <a:pt x="493775" y="275844"/>
                  </a:lnTo>
                  <a:lnTo>
                    <a:pt x="478535" y="291084"/>
                  </a:lnTo>
                  <a:lnTo>
                    <a:pt x="510539" y="291084"/>
                  </a:lnTo>
                  <a:lnTo>
                    <a:pt x="510539" y="275844"/>
                  </a:lnTo>
                  <a:close/>
                </a:path>
                <a:path w="510540" h="306704">
                  <a:moveTo>
                    <a:pt x="32003" y="16764"/>
                  </a:moveTo>
                  <a:lnTo>
                    <a:pt x="16763" y="32004"/>
                  </a:lnTo>
                  <a:lnTo>
                    <a:pt x="32003" y="32004"/>
                  </a:lnTo>
                  <a:lnTo>
                    <a:pt x="32003" y="16764"/>
                  </a:lnTo>
                  <a:close/>
                </a:path>
                <a:path w="510540" h="306704">
                  <a:moveTo>
                    <a:pt x="478535" y="16764"/>
                  </a:moveTo>
                  <a:lnTo>
                    <a:pt x="32003" y="16764"/>
                  </a:lnTo>
                  <a:lnTo>
                    <a:pt x="32003" y="32004"/>
                  </a:lnTo>
                  <a:lnTo>
                    <a:pt x="478535" y="32004"/>
                  </a:lnTo>
                  <a:lnTo>
                    <a:pt x="478535" y="16764"/>
                  </a:lnTo>
                  <a:close/>
                </a:path>
                <a:path w="510540" h="306704">
                  <a:moveTo>
                    <a:pt x="510539" y="16764"/>
                  </a:moveTo>
                  <a:lnTo>
                    <a:pt x="478535" y="16764"/>
                  </a:lnTo>
                  <a:lnTo>
                    <a:pt x="493775" y="32004"/>
                  </a:lnTo>
                  <a:lnTo>
                    <a:pt x="510539" y="32004"/>
                  </a:lnTo>
                  <a:lnTo>
                    <a:pt x="510539" y="1676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8488680" y="4620768"/>
              <a:ext cx="1712976" cy="129540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8478011" y="4610100"/>
              <a:ext cx="1734820" cy="1315720"/>
            </a:xfrm>
            <a:custGeom>
              <a:avLst/>
              <a:gdLst/>
              <a:ahLst/>
              <a:cxnLst/>
              <a:rect l="l" t="t" r="r" b="b"/>
              <a:pathLst>
                <a:path w="1734820" h="1315720">
                  <a:moveTo>
                    <a:pt x="1731264" y="0"/>
                  </a:moveTo>
                  <a:lnTo>
                    <a:pt x="1524" y="0"/>
                  </a:lnTo>
                  <a:lnTo>
                    <a:pt x="0" y="1524"/>
                  </a:lnTo>
                  <a:lnTo>
                    <a:pt x="0" y="1313688"/>
                  </a:lnTo>
                  <a:lnTo>
                    <a:pt x="1524" y="1315212"/>
                  </a:lnTo>
                  <a:lnTo>
                    <a:pt x="1731264" y="1315212"/>
                  </a:lnTo>
                  <a:lnTo>
                    <a:pt x="1734312" y="1313688"/>
                  </a:lnTo>
                  <a:lnTo>
                    <a:pt x="1734312" y="1310640"/>
                  </a:lnTo>
                  <a:lnTo>
                    <a:pt x="10668" y="1310640"/>
                  </a:lnTo>
                  <a:lnTo>
                    <a:pt x="4572" y="1306068"/>
                  </a:lnTo>
                  <a:lnTo>
                    <a:pt x="10668" y="1306068"/>
                  </a:lnTo>
                  <a:lnTo>
                    <a:pt x="10668" y="10668"/>
                  </a:lnTo>
                  <a:lnTo>
                    <a:pt x="4572" y="10668"/>
                  </a:lnTo>
                  <a:lnTo>
                    <a:pt x="10668" y="4572"/>
                  </a:lnTo>
                  <a:lnTo>
                    <a:pt x="1734312" y="4572"/>
                  </a:lnTo>
                  <a:lnTo>
                    <a:pt x="1734312" y="1524"/>
                  </a:lnTo>
                  <a:lnTo>
                    <a:pt x="1731264" y="0"/>
                  </a:lnTo>
                  <a:close/>
                </a:path>
                <a:path w="1734820" h="1315720">
                  <a:moveTo>
                    <a:pt x="10668" y="1306068"/>
                  </a:moveTo>
                  <a:lnTo>
                    <a:pt x="4572" y="1306068"/>
                  </a:lnTo>
                  <a:lnTo>
                    <a:pt x="10668" y="1310640"/>
                  </a:lnTo>
                  <a:lnTo>
                    <a:pt x="10668" y="1306068"/>
                  </a:lnTo>
                  <a:close/>
                </a:path>
                <a:path w="1734820" h="1315720">
                  <a:moveTo>
                    <a:pt x="1723644" y="1306068"/>
                  </a:moveTo>
                  <a:lnTo>
                    <a:pt x="10668" y="1306068"/>
                  </a:lnTo>
                  <a:lnTo>
                    <a:pt x="10668" y="1310640"/>
                  </a:lnTo>
                  <a:lnTo>
                    <a:pt x="1723644" y="1310640"/>
                  </a:lnTo>
                  <a:lnTo>
                    <a:pt x="1723644" y="1306068"/>
                  </a:lnTo>
                  <a:close/>
                </a:path>
                <a:path w="1734820" h="1315720">
                  <a:moveTo>
                    <a:pt x="1723644" y="4572"/>
                  </a:moveTo>
                  <a:lnTo>
                    <a:pt x="1723644" y="1310640"/>
                  </a:lnTo>
                  <a:lnTo>
                    <a:pt x="1728216" y="1306068"/>
                  </a:lnTo>
                  <a:lnTo>
                    <a:pt x="1734312" y="1306068"/>
                  </a:lnTo>
                  <a:lnTo>
                    <a:pt x="1734312" y="10668"/>
                  </a:lnTo>
                  <a:lnTo>
                    <a:pt x="1728216" y="10668"/>
                  </a:lnTo>
                  <a:lnTo>
                    <a:pt x="1723644" y="4572"/>
                  </a:lnTo>
                  <a:close/>
                </a:path>
                <a:path w="1734820" h="1315720">
                  <a:moveTo>
                    <a:pt x="1734312" y="1306068"/>
                  </a:moveTo>
                  <a:lnTo>
                    <a:pt x="1728216" y="1306068"/>
                  </a:lnTo>
                  <a:lnTo>
                    <a:pt x="1723644" y="1310640"/>
                  </a:lnTo>
                  <a:lnTo>
                    <a:pt x="1734312" y="1310640"/>
                  </a:lnTo>
                  <a:lnTo>
                    <a:pt x="1734312" y="1306068"/>
                  </a:lnTo>
                  <a:close/>
                </a:path>
                <a:path w="1734820" h="1315720">
                  <a:moveTo>
                    <a:pt x="10668" y="4572"/>
                  </a:moveTo>
                  <a:lnTo>
                    <a:pt x="4572" y="10668"/>
                  </a:lnTo>
                  <a:lnTo>
                    <a:pt x="10668" y="10668"/>
                  </a:lnTo>
                  <a:lnTo>
                    <a:pt x="10668" y="4572"/>
                  </a:lnTo>
                  <a:close/>
                </a:path>
                <a:path w="1734820" h="1315720">
                  <a:moveTo>
                    <a:pt x="1723644" y="4572"/>
                  </a:moveTo>
                  <a:lnTo>
                    <a:pt x="10668" y="4572"/>
                  </a:lnTo>
                  <a:lnTo>
                    <a:pt x="10668" y="10668"/>
                  </a:lnTo>
                  <a:lnTo>
                    <a:pt x="1723644" y="10668"/>
                  </a:lnTo>
                  <a:lnTo>
                    <a:pt x="1723644" y="4572"/>
                  </a:lnTo>
                  <a:close/>
                </a:path>
                <a:path w="1734820" h="1315720">
                  <a:moveTo>
                    <a:pt x="1734312" y="4572"/>
                  </a:moveTo>
                  <a:lnTo>
                    <a:pt x="1723644" y="4572"/>
                  </a:lnTo>
                  <a:lnTo>
                    <a:pt x="1728216" y="10668"/>
                  </a:lnTo>
                  <a:lnTo>
                    <a:pt x="1734312" y="10668"/>
                  </a:lnTo>
                  <a:lnTo>
                    <a:pt x="1734312" y="4572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9172956" y="5916168"/>
              <a:ext cx="212090" cy="467995"/>
            </a:xfrm>
            <a:custGeom>
              <a:avLst/>
              <a:gdLst/>
              <a:ahLst/>
              <a:cxnLst/>
              <a:rect l="l" t="t" r="r" b="b"/>
              <a:pathLst>
                <a:path w="212090" h="467995">
                  <a:moveTo>
                    <a:pt x="153792" y="80716"/>
                  </a:moveTo>
                  <a:lnTo>
                    <a:pt x="0" y="455676"/>
                  </a:lnTo>
                  <a:lnTo>
                    <a:pt x="30479" y="467868"/>
                  </a:lnTo>
                  <a:lnTo>
                    <a:pt x="182798" y="92929"/>
                  </a:lnTo>
                  <a:lnTo>
                    <a:pt x="153792" y="80716"/>
                  </a:lnTo>
                  <a:close/>
                </a:path>
                <a:path w="212090" h="467995">
                  <a:moveTo>
                    <a:pt x="208964" y="65532"/>
                  </a:moveTo>
                  <a:lnTo>
                    <a:pt x="160020" y="65532"/>
                  </a:lnTo>
                  <a:lnTo>
                    <a:pt x="188975" y="77724"/>
                  </a:lnTo>
                  <a:lnTo>
                    <a:pt x="182798" y="92929"/>
                  </a:lnTo>
                  <a:lnTo>
                    <a:pt x="211836" y="105156"/>
                  </a:lnTo>
                  <a:lnTo>
                    <a:pt x="208964" y="65532"/>
                  </a:lnTo>
                  <a:close/>
                </a:path>
                <a:path w="212090" h="467995">
                  <a:moveTo>
                    <a:pt x="160020" y="65532"/>
                  </a:moveTo>
                  <a:lnTo>
                    <a:pt x="153792" y="80716"/>
                  </a:lnTo>
                  <a:lnTo>
                    <a:pt x="182798" y="92929"/>
                  </a:lnTo>
                  <a:lnTo>
                    <a:pt x="188975" y="77724"/>
                  </a:lnTo>
                  <a:lnTo>
                    <a:pt x="160020" y="65532"/>
                  </a:lnTo>
                  <a:close/>
                </a:path>
                <a:path w="212090" h="467995">
                  <a:moveTo>
                    <a:pt x="204216" y="0"/>
                  </a:moveTo>
                  <a:lnTo>
                    <a:pt x="124968" y="68580"/>
                  </a:lnTo>
                  <a:lnTo>
                    <a:pt x="153792" y="80716"/>
                  </a:lnTo>
                  <a:lnTo>
                    <a:pt x="160020" y="65532"/>
                  </a:lnTo>
                  <a:lnTo>
                    <a:pt x="208964" y="65532"/>
                  </a:lnTo>
                  <a:lnTo>
                    <a:pt x="20421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652272" y="5237988"/>
              <a:ext cx="1865376" cy="146304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641604" y="5227319"/>
              <a:ext cx="1887220" cy="1484630"/>
            </a:xfrm>
            <a:custGeom>
              <a:avLst/>
              <a:gdLst/>
              <a:ahLst/>
              <a:cxnLst/>
              <a:rect l="l" t="t" r="r" b="b"/>
              <a:pathLst>
                <a:path w="1887220" h="1484629">
                  <a:moveTo>
                    <a:pt x="1883664" y="0"/>
                  </a:moveTo>
                  <a:lnTo>
                    <a:pt x="1523" y="0"/>
                  </a:lnTo>
                  <a:lnTo>
                    <a:pt x="0" y="3047"/>
                  </a:lnTo>
                  <a:lnTo>
                    <a:pt x="0" y="1481327"/>
                  </a:lnTo>
                  <a:lnTo>
                    <a:pt x="1523" y="1484375"/>
                  </a:lnTo>
                  <a:lnTo>
                    <a:pt x="1883664" y="1484375"/>
                  </a:lnTo>
                  <a:lnTo>
                    <a:pt x="1886712" y="1481327"/>
                  </a:lnTo>
                  <a:lnTo>
                    <a:pt x="1886712" y="1479803"/>
                  </a:lnTo>
                  <a:lnTo>
                    <a:pt x="10667" y="1479803"/>
                  </a:lnTo>
                  <a:lnTo>
                    <a:pt x="4571" y="1473708"/>
                  </a:lnTo>
                  <a:lnTo>
                    <a:pt x="10667" y="1473708"/>
                  </a:lnTo>
                  <a:lnTo>
                    <a:pt x="10667" y="10667"/>
                  </a:lnTo>
                  <a:lnTo>
                    <a:pt x="4571" y="10667"/>
                  </a:lnTo>
                  <a:lnTo>
                    <a:pt x="10667" y="6095"/>
                  </a:lnTo>
                  <a:lnTo>
                    <a:pt x="1886712" y="6095"/>
                  </a:lnTo>
                  <a:lnTo>
                    <a:pt x="1886712" y="3047"/>
                  </a:lnTo>
                  <a:lnTo>
                    <a:pt x="1883664" y="0"/>
                  </a:lnTo>
                  <a:close/>
                </a:path>
                <a:path w="1887220" h="1484629">
                  <a:moveTo>
                    <a:pt x="10667" y="1473708"/>
                  </a:moveTo>
                  <a:lnTo>
                    <a:pt x="4571" y="1473708"/>
                  </a:lnTo>
                  <a:lnTo>
                    <a:pt x="10667" y="1479803"/>
                  </a:lnTo>
                  <a:lnTo>
                    <a:pt x="10667" y="1473708"/>
                  </a:lnTo>
                  <a:close/>
                </a:path>
                <a:path w="1887220" h="1484629">
                  <a:moveTo>
                    <a:pt x="1876044" y="1473708"/>
                  </a:moveTo>
                  <a:lnTo>
                    <a:pt x="10667" y="1473708"/>
                  </a:lnTo>
                  <a:lnTo>
                    <a:pt x="10667" y="1479803"/>
                  </a:lnTo>
                  <a:lnTo>
                    <a:pt x="1876044" y="1479803"/>
                  </a:lnTo>
                  <a:lnTo>
                    <a:pt x="1876044" y="1473708"/>
                  </a:lnTo>
                  <a:close/>
                </a:path>
                <a:path w="1887220" h="1484629">
                  <a:moveTo>
                    <a:pt x="1876044" y="6095"/>
                  </a:moveTo>
                  <a:lnTo>
                    <a:pt x="1876044" y="1479803"/>
                  </a:lnTo>
                  <a:lnTo>
                    <a:pt x="1880615" y="1473708"/>
                  </a:lnTo>
                  <a:lnTo>
                    <a:pt x="1886712" y="1473707"/>
                  </a:lnTo>
                  <a:lnTo>
                    <a:pt x="1886712" y="10667"/>
                  </a:lnTo>
                  <a:lnTo>
                    <a:pt x="1880615" y="10667"/>
                  </a:lnTo>
                  <a:lnTo>
                    <a:pt x="1876044" y="6095"/>
                  </a:lnTo>
                  <a:close/>
                </a:path>
                <a:path w="1887220" h="1484629">
                  <a:moveTo>
                    <a:pt x="1886712" y="1473707"/>
                  </a:moveTo>
                  <a:lnTo>
                    <a:pt x="1880615" y="1473708"/>
                  </a:lnTo>
                  <a:lnTo>
                    <a:pt x="1876044" y="1479803"/>
                  </a:lnTo>
                  <a:lnTo>
                    <a:pt x="1886712" y="1479803"/>
                  </a:lnTo>
                  <a:lnTo>
                    <a:pt x="1886712" y="1473707"/>
                  </a:lnTo>
                  <a:close/>
                </a:path>
                <a:path w="1887220" h="1484629">
                  <a:moveTo>
                    <a:pt x="10667" y="6095"/>
                  </a:moveTo>
                  <a:lnTo>
                    <a:pt x="4571" y="10667"/>
                  </a:lnTo>
                  <a:lnTo>
                    <a:pt x="10667" y="10667"/>
                  </a:lnTo>
                  <a:lnTo>
                    <a:pt x="10667" y="6095"/>
                  </a:lnTo>
                  <a:close/>
                </a:path>
                <a:path w="1887220" h="1484629">
                  <a:moveTo>
                    <a:pt x="1876044" y="6095"/>
                  </a:moveTo>
                  <a:lnTo>
                    <a:pt x="10667" y="6095"/>
                  </a:lnTo>
                  <a:lnTo>
                    <a:pt x="10667" y="10667"/>
                  </a:lnTo>
                  <a:lnTo>
                    <a:pt x="1876044" y="10667"/>
                  </a:lnTo>
                  <a:lnTo>
                    <a:pt x="1876044" y="6095"/>
                  </a:lnTo>
                  <a:close/>
                </a:path>
                <a:path w="1887220" h="1484629">
                  <a:moveTo>
                    <a:pt x="1886712" y="6095"/>
                  </a:moveTo>
                  <a:lnTo>
                    <a:pt x="1876044" y="6095"/>
                  </a:lnTo>
                  <a:lnTo>
                    <a:pt x="1880615" y="10667"/>
                  </a:lnTo>
                  <a:lnTo>
                    <a:pt x="1886712" y="10667"/>
                  </a:lnTo>
                  <a:lnTo>
                    <a:pt x="1886712" y="6095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title" idx="4294967295"/>
          </p:nvPr>
        </p:nvSpPr>
        <p:spPr>
          <a:xfrm>
            <a:off x="1" y="439942"/>
            <a:ext cx="12192000" cy="6223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3950" spc="20" dirty="0">
                <a:latin typeface="標楷體" pitchFamily="65" charset="-120"/>
                <a:ea typeface="標楷體" pitchFamily="65" charset="-120"/>
              </a:rPr>
              <a:t>學生跨年級診斷</a:t>
            </a:r>
            <a:r>
              <a:rPr sz="3950" spc="5" dirty="0">
                <a:latin typeface="標楷體" pitchFamily="65" charset="-120"/>
                <a:ea typeface="標楷體" pitchFamily="65" charset="-120"/>
              </a:rPr>
              <a:t>報</a:t>
            </a:r>
            <a:r>
              <a:rPr sz="3950" spc="20" dirty="0">
                <a:latin typeface="標楷體" pitchFamily="65" charset="-120"/>
                <a:ea typeface="標楷體" pitchFamily="65" charset="-120"/>
              </a:rPr>
              <a:t>告</a:t>
            </a:r>
            <a:endParaRPr sz="395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0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41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42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43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231001" y="1769877"/>
            <a:ext cx="5520427" cy="2268150"/>
          </a:xfrm>
          <a:custGeom>
            <a:avLst/>
            <a:gdLst/>
            <a:ahLst/>
            <a:cxnLst/>
            <a:rect l="l" t="t" r="r" b="b"/>
            <a:pathLst>
              <a:path w="4841875" h="2501265">
                <a:moveTo>
                  <a:pt x="4841748" y="0"/>
                </a:moveTo>
                <a:lnTo>
                  <a:pt x="0" y="0"/>
                </a:lnTo>
                <a:lnTo>
                  <a:pt x="0" y="2500884"/>
                </a:lnTo>
                <a:lnTo>
                  <a:pt x="4841748" y="2500884"/>
                </a:lnTo>
                <a:lnTo>
                  <a:pt x="4841748" y="0"/>
                </a:lnTo>
                <a:close/>
              </a:path>
            </a:pathLst>
          </a:custGeom>
          <a:solidFill>
            <a:srgbClr val="F7E293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764172" y="1769877"/>
            <a:ext cx="2214275" cy="2268150"/>
          </a:xfrm>
          <a:custGeom>
            <a:avLst/>
            <a:gdLst/>
            <a:ahLst/>
            <a:cxnLst/>
            <a:rect l="l" t="t" r="r" b="b"/>
            <a:pathLst>
              <a:path w="1076325" h="2501265">
                <a:moveTo>
                  <a:pt x="0" y="2500884"/>
                </a:moveTo>
                <a:lnTo>
                  <a:pt x="1075943" y="2500884"/>
                </a:lnTo>
                <a:lnTo>
                  <a:pt x="1075943" y="0"/>
                </a:lnTo>
                <a:lnTo>
                  <a:pt x="0" y="0"/>
                </a:lnTo>
                <a:lnTo>
                  <a:pt x="0" y="2500884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2014" y="1774023"/>
            <a:ext cx="3077683" cy="2268150"/>
          </a:xfrm>
          <a:custGeom>
            <a:avLst/>
            <a:gdLst/>
            <a:ahLst/>
            <a:cxnLst/>
            <a:rect l="l" t="t" r="r" b="b"/>
            <a:pathLst>
              <a:path w="2699385" h="2501265">
                <a:moveTo>
                  <a:pt x="2699004" y="0"/>
                </a:moveTo>
                <a:lnTo>
                  <a:pt x="0" y="0"/>
                </a:lnTo>
                <a:lnTo>
                  <a:pt x="0" y="2500883"/>
                </a:lnTo>
                <a:lnTo>
                  <a:pt x="2699004" y="2500883"/>
                </a:lnTo>
                <a:lnTo>
                  <a:pt x="2699004" y="0"/>
                </a:lnTo>
                <a:close/>
              </a:path>
            </a:pathLst>
          </a:custGeom>
          <a:solidFill>
            <a:srgbClr val="F1D73D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44528" y="3574939"/>
            <a:ext cx="455245" cy="362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90257" y="2665390"/>
            <a:ext cx="455245" cy="362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911237" y="3295565"/>
            <a:ext cx="674180" cy="4367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38519" y="2958366"/>
            <a:ext cx="458719" cy="362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55375" y="3569411"/>
            <a:ext cx="451769" cy="3565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69210" y="2239744"/>
            <a:ext cx="9038876" cy="13999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 idx="4294967295"/>
          </p:nvPr>
        </p:nvSpPr>
        <p:spPr>
          <a:xfrm>
            <a:off x="0" y="422158"/>
            <a:ext cx="12192000" cy="62230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0"/>
              </a:spcBef>
            </a:pPr>
            <a:r>
              <a:rPr sz="3950" spc="20" dirty="0">
                <a:latin typeface="標楷體" pitchFamily="65" charset="-120"/>
                <a:ea typeface="標楷體" pitchFamily="65" charset="-120"/>
              </a:rPr>
              <a:t>結合因材網的漸</a:t>
            </a:r>
            <a:r>
              <a:rPr sz="3950" spc="5" dirty="0">
                <a:latin typeface="標楷體" pitchFamily="65" charset="-120"/>
                <a:ea typeface="標楷體" pitchFamily="65" charset="-120"/>
              </a:rPr>
              <a:t>進</a:t>
            </a:r>
            <a:r>
              <a:rPr sz="3950" spc="20" dirty="0">
                <a:latin typeface="標楷體" pitchFamily="65" charset="-120"/>
                <a:ea typeface="標楷體" pitchFamily="65" charset="-120"/>
              </a:rPr>
              <a:t>式</a:t>
            </a:r>
            <a:r>
              <a:rPr sz="3950" spc="5" dirty="0">
                <a:latin typeface="標楷體" pitchFamily="65" charset="-120"/>
                <a:ea typeface="標楷體" pitchFamily="65" charset="-120"/>
              </a:rPr>
              <a:t>探</a:t>
            </a:r>
            <a:r>
              <a:rPr sz="3950" spc="20" dirty="0">
                <a:latin typeface="標楷體" pitchFamily="65" charset="-120"/>
                <a:ea typeface="標楷體" pitchFamily="65" charset="-120"/>
              </a:rPr>
              <a:t>究</a:t>
            </a:r>
            <a:r>
              <a:rPr sz="3950" spc="5" dirty="0">
                <a:latin typeface="標楷體" pitchFamily="65" charset="-120"/>
                <a:ea typeface="標楷體" pitchFamily="65" charset="-120"/>
              </a:rPr>
              <a:t>學</a:t>
            </a:r>
            <a:r>
              <a:rPr sz="3950" spc="20" dirty="0">
                <a:latin typeface="標楷體" pitchFamily="65" charset="-120"/>
                <a:ea typeface="標楷體" pitchFamily="65" charset="-120"/>
              </a:rPr>
              <a:t>習</a:t>
            </a:r>
            <a:r>
              <a:rPr sz="3950" spc="5" dirty="0">
                <a:latin typeface="標楷體" pitchFamily="65" charset="-120"/>
                <a:ea typeface="標楷體" pitchFamily="65" charset="-120"/>
              </a:rPr>
              <a:t>模</a:t>
            </a:r>
            <a:r>
              <a:rPr sz="3950" spc="20" dirty="0">
                <a:latin typeface="標楷體" pitchFamily="65" charset="-120"/>
                <a:ea typeface="標楷體" pitchFamily="65" charset="-120"/>
              </a:rPr>
              <a:t>式</a:t>
            </a:r>
            <a:endParaRPr sz="395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872264" y="1170102"/>
            <a:ext cx="5051282" cy="449139"/>
            <a:chOff x="765048" y="1057655"/>
            <a:chExt cx="4430395" cy="495300"/>
          </a:xfrm>
        </p:grpSpPr>
        <p:sp>
          <p:nvSpPr>
            <p:cNvPr id="14" name="object 14"/>
            <p:cNvSpPr/>
            <p:nvPr/>
          </p:nvSpPr>
          <p:spPr>
            <a:xfrm>
              <a:off x="772668" y="1065275"/>
              <a:ext cx="4415155" cy="480059"/>
            </a:xfrm>
            <a:custGeom>
              <a:avLst/>
              <a:gdLst/>
              <a:ahLst/>
              <a:cxnLst/>
              <a:rect l="l" t="t" r="r" b="b"/>
              <a:pathLst>
                <a:path w="4415155" h="480059">
                  <a:moveTo>
                    <a:pt x="4415028" y="0"/>
                  </a:moveTo>
                  <a:lnTo>
                    <a:pt x="0" y="0"/>
                  </a:lnTo>
                  <a:lnTo>
                    <a:pt x="0" y="480060"/>
                  </a:lnTo>
                  <a:lnTo>
                    <a:pt x="4415028" y="480060"/>
                  </a:lnTo>
                  <a:lnTo>
                    <a:pt x="4415028" y="0"/>
                  </a:lnTo>
                  <a:close/>
                </a:path>
              </a:pathLst>
            </a:custGeom>
            <a:solidFill>
              <a:srgbClr val="F1D73D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65048" y="1057655"/>
              <a:ext cx="4430395" cy="495300"/>
            </a:xfrm>
            <a:custGeom>
              <a:avLst/>
              <a:gdLst/>
              <a:ahLst/>
              <a:cxnLst/>
              <a:rect l="l" t="t" r="r" b="b"/>
              <a:pathLst>
                <a:path w="4430395" h="495300">
                  <a:moveTo>
                    <a:pt x="4430268" y="0"/>
                  </a:moveTo>
                  <a:lnTo>
                    <a:pt x="0" y="0"/>
                  </a:lnTo>
                  <a:lnTo>
                    <a:pt x="0" y="495300"/>
                  </a:lnTo>
                  <a:lnTo>
                    <a:pt x="4430268" y="495300"/>
                  </a:lnTo>
                  <a:lnTo>
                    <a:pt x="4430268" y="487679"/>
                  </a:lnTo>
                  <a:lnTo>
                    <a:pt x="15239" y="487679"/>
                  </a:lnTo>
                  <a:lnTo>
                    <a:pt x="7620" y="481583"/>
                  </a:lnTo>
                  <a:lnTo>
                    <a:pt x="15239" y="481583"/>
                  </a:lnTo>
                  <a:lnTo>
                    <a:pt x="15239" y="13715"/>
                  </a:lnTo>
                  <a:lnTo>
                    <a:pt x="7620" y="13715"/>
                  </a:lnTo>
                  <a:lnTo>
                    <a:pt x="15239" y="7619"/>
                  </a:lnTo>
                  <a:lnTo>
                    <a:pt x="4430268" y="7619"/>
                  </a:lnTo>
                  <a:lnTo>
                    <a:pt x="4430268" y="0"/>
                  </a:lnTo>
                  <a:close/>
                </a:path>
                <a:path w="4430395" h="495300">
                  <a:moveTo>
                    <a:pt x="15239" y="481583"/>
                  </a:moveTo>
                  <a:lnTo>
                    <a:pt x="7620" y="481583"/>
                  </a:lnTo>
                  <a:lnTo>
                    <a:pt x="15239" y="487679"/>
                  </a:lnTo>
                  <a:lnTo>
                    <a:pt x="15239" y="481583"/>
                  </a:lnTo>
                  <a:close/>
                </a:path>
                <a:path w="4430395" h="495300">
                  <a:moveTo>
                    <a:pt x="4415028" y="481583"/>
                  </a:moveTo>
                  <a:lnTo>
                    <a:pt x="15239" y="481583"/>
                  </a:lnTo>
                  <a:lnTo>
                    <a:pt x="15239" y="487679"/>
                  </a:lnTo>
                  <a:lnTo>
                    <a:pt x="4415028" y="487679"/>
                  </a:lnTo>
                  <a:lnTo>
                    <a:pt x="4415028" y="481583"/>
                  </a:lnTo>
                  <a:close/>
                </a:path>
                <a:path w="4430395" h="495300">
                  <a:moveTo>
                    <a:pt x="4415028" y="7619"/>
                  </a:moveTo>
                  <a:lnTo>
                    <a:pt x="4415028" y="487679"/>
                  </a:lnTo>
                  <a:lnTo>
                    <a:pt x="4422648" y="481583"/>
                  </a:lnTo>
                  <a:lnTo>
                    <a:pt x="4430268" y="481583"/>
                  </a:lnTo>
                  <a:lnTo>
                    <a:pt x="4430268" y="13715"/>
                  </a:lnTo>
                  <a:lnTo>
                    <a:pt x="4422648" y="13715"/>
                  </a:lnTo>
                  <a:lnTo>
                    <a:pt x="4415028" y="7619"/>
                  </a:lnTo>
                  <a:close/>
                </a:path>
                <a:path w="4430395" h="495300">
                  <a:moveTo>
                    <a:pt x="4430268" y="481583"/>
                  </a:moveTo>
                  <a:lnTo>
                    <a:pt x="4422648" y="481583"/>
                  </a:lnTo>
                  <a:lnTo>
                    <a:pt x="4415028" y="487679"/>
                  </a:lnTo>
                  <a:lnTo>
                    <a:pt x="4430268" y="487679"/>
                  </a:lnTo>
                  <a:lnTo>
                    <a:pt x="4430268" y="481583"/>
                  </a:lnTo>
                  <a:close/>
                </a:path>
                <a:path w="4430395" h="495300">
                  <a:moveTo>
                    <a:pt x="15239" y="7619"/>
                  </a:moveTo>
                  <a:lnTo>
                    <a:pt x="7620" y="13715"/>
                  </a:lnTo>
                  <a:lnTo>
                    <a:pt x="15239" y="13715"/>
                  </a:lnTo>
                  <a:lnTo>
                    <a:pt x="15239" y="7619"/>
                  </a:lnTo>
                  <a:close/>
                </a:path>
                <a:path w="4430395" h="495300">
                  <a:moveTo>
                    <a:pt x="4415028" y="7619"/>
                  </a:moveTo>
                  <a:lnTo>
                    <a:pt x="15239" y="7619"/>
                  </a:lnTo>
                  <a:lnTo>
                    <a:pt x="15239" y="13715"/>
                  </a:lnTo>
                  <a:lnTo>
                    <a:pt x="4415028" y="13715"/>
                  </a:lnTo>
                  <a:lnTo>
                    <a:pt x="4415028" y="7619"/>
                  </a:lnTo>
                  <a:close/>
                </a:path>
                <a:path w="4430395" h="495300">
                  <a:moveTo>
                    <a:pt x="4430268" y="7619"/>
                  </a:moveTo>
                  <a:lnTo>
                    <a:pt x="4415028" y="7619"/>
                  </a:lnTo>
                  <a:lnTo>
                    <a:pt x="4422648" y="13715"/>
                  </a:lnTo>
                  <a:lnTo>
                    <a:pt x="4430268" y="13715"/>
                  </a:lnTo>
                  <a:lnTo>
                    <a:pt x="4430268" y="7619"/>
                  </a:lnTo>
                  <a:close/>
                </a:path>
              </a:pathLst>
            </a:custGeom>
            <a:solidFill>
              <a:srgbClr val="8064A2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80952" y="1177013"/>
            <a:ext cx="5033906" cy="40267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691515" algn="ctr">
              <a:lnSpc>
                <a:spcPct val="100000"/>
              </a:lnSpc>
              <a:spcBef>
                <a:spcPts val="500"/>
              </a:spcBef>
            </a:pPr>
            <a:r>
              <a:rPr sz="2200" spc="5" dirty="0">
                <a:latin typeface="標楷體" pitchFamily="65" charset="-120"/>
                <a:ea typeface="標楷體" pitchFamily="65" charset="-120"/>
                <a:cs typeface="Noto Sans CJK JP Black"/>
              </a:rPr>
              <a:t>結合因材網影片及</a:t>
            </a:r>
            <a:r>
              <a:rPr sz="22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測</a:t>
            </a:r>
            <a:r>
              <a:rPr sz="2200" spc="5" dirty="0">
                <a:latin typeface="標楷體" pitchFamily="65" charset="-120"/>
                <a:ea typeface="標楷體" pitchFamily="65" charset="-120"/>
                <a:cs typeface="Noto Sans CJK JP Black"/>
              </a:rPr>
              <a:t>驗功能</a:t>
            </a:r>
            <a:endParaRPr sz="220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24391" y="1214326"/>
            <a:ext cx="900065" cy="3620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38715" y="3210897"/>
            <a:ext cx="602360" cy="31675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補救</a:t>
            </a:r>
            <a:endParaRPr sz="19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06616" y="2628928"/>
            <a:ext cx="477834" cy="508473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ts val="1850"/>
              </a:lnSpc>
              <a:spcBef>
                <a:spcPts val="165"/>
              </a:spcBef>
            </a:pPr>
            <a:r>
              <a:rPr sz="1550" spc="-5" dirty="0">
                <a:latin typeface="標楷體" pitchFamily="65" charset="-120"/>
                <a:ea typeface="標楷體" pitchFamily="65" charset="-120"/>
                <a:cs typeface="Noto Sans CJK JP Black"/>
              </a:rPr>
              <a:t>迷思 概念</a:t>
            </a:r>
            <a:endParaRPr sz="15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11185" y="3644752"/>
            <a:ext cx="1442189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5" dirty="0">
                <a:latin typeface="標楷體" pitchFamily="65" charset="-120"/>
                <a:ea typeface="標楷體" pitchFamily="65" charset="-120"/>
                <a:cs typeface="Noto Sans CJK JP Black"/>
              </a:rPr>
              <a:t>課前</a:t>
            </a:r>
            <a:r>
              <a:rPr sz="2200" spc="70" dirty="0">
                <a:latin typeface="標楷體" pitchFamily="65" charset="-120"/>
                <a:ea typeface="標楷體" pitchFamily="65" charset="-120"/>
                <a:cs typeface="Noto Sans CJK JP Black"/>
              </a:rPr>
              <a:t>/</a:t>
            </a:r>
            <a:r>
              <a:rPr sz="2200" spc="5" dirty="0">
                <a:latin typeface="標楷體" pitchFamily="65" charset="-120"/>
                <a:ea typeface="標楷體" pitchFamily="65" charset="-120"/>
                <a:cs typeface="Noto Sans CJK JP Black"/>
              </a:rPr>
              <a:t>課中</a:t>
            </a:r>
            <a:endParaRPr sz="220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91562" y="1833848"/>
            <a:ext cx="144146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5" dirty="0">
                <a:latin typeface="標楷體" pitchFamily="65" charset="-120"/>
                <a:ea typeface="標楷體" pitchFamily="65" charset="-120"/>
                <a:cs typeface="Noto Sans CJK JP Black"/>
              </a:rPr>
              <a:t>課中</a:t>
            </a:r>
            <a:r>
              <a:rPr sz="2200" spc="70" dirty="0">
                <a:latin typeface="標楷體" pitchFamily="65" charset="-120"/>
                <a:ea typeface="標楷體" pitchFamily="65" charset="-120"/>
                <a:cs typeface="Noto Sans CJK JP Black"/>
              </a:rPr>
              <a:t>/</a:t>
            </a:r>
            <a:r>
              <a:rPr sz="2200" spc="5" dirty="0">
                <a:latin typeface="標楷體" pitchFamily="65" charset="-120"/>
                <a:ea typeface="標楷體" pitchFamily="65" charset="-120"/>
                <a:cs typeface="Noto Sans CJK JP Black"/>
              </a:rPr>
              <a:t>課後</a:t>
            </a:r>
            <a:endParaRPr sz="220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26823" y="1726084"/>
            <a:ext cx="1462461" cy="185935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34925" algn="ctr">
              <a:lnSpc>
                <a:spcPct val="100000"/>
              </a:lnSpc>
              <a:spcBef>
                <a:spcPts val="1285"/>
              </a:spcBef>
            </a:pPr>
            <a:r>
              <a:rPr sz="2200" spc="5" dirty="0">
                <a:latin typeface="標楷體" pitchFamily="65" charset="-120"/>
                <a:ea typeface="標楷體" pitchFamily="65" charset="-120"/>
                <a:cs typeface="Noto Sans CJK JP Black"/>
              </a:rPr>
              <a:t>課前</a:t>
            </a:r>
            <a:endParaRPr sz="220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12700" marR="5080" algn="ctr">
              <a:lnSpc>
                <a:spcPct val="102000"/>
              </a:lnSpc>
              <a:spcBef>
                <a:spcPts val="1045"/>
              </a:spcBef>
            </a:pPr>
            <a:r>
              <a:rPr sz="1950" spc="25" dirty="0">
                <a:latin typeface="標楷體" pitchFamily="65" charset="-120"/>
                <a:ea typeface="標楷體" pitchFamily="65" charset="-120"/>
                <a:cs typeface="Noto Sans CJK JP Black"/>
              </a:rPr>
              <a:t>連結先備知 </a:t>
            </a:r>
            <a:r>
              <a:rPr sz="19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識與技能</a:t>
            </a:r>
            <a:endParaRPr sz="19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18415" marR="76200">
              <a:lnSpc>
                <a:spcPts val="1850"/>
              </a:lnSpc>
              <a:spcBef>
                <a:spcPts val="1000"/>
              </a:spcBef>
            </a:pPr>
            <a:r>
              <a:rPr sz="1550" spc="-5" dirty="0">
                <a:latin typeface="標楷體" pitchFamily="65" charset="-120"/>
                <a:ea typeface="標楷體" pitchFamily="65" charset="-120"/>
                <a:cs typeface="Noto Sans CJK JP Black"/>
              </a:rPr>
              <a:t>結合因材網觀 看影片；測驗</a:t>
            </a:r>
            <a:endParaRPr sz="15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61070" y="2293099"/>
            <a:ext cx="2131427" cy="1116331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510540" marR="218440" indent="-376555">
              <a:lnSpc>
                <a:spcPct val="102000"/>
              </a:lnSpc>
              <a:spcBef>
                <a:spcPts val="80"/>
              </a:spcBef>
            </a:pPr>
            <a:r>
              <a:rPr sz="1950" spc="25" dirty="0">
                <a:latin typeface="標楷體" pitchFamily="65" charset="-120"/>
                <a:ea typeface="標楷體" pitchFamily="65" charset="-120"/>
                <a:cs typeface="Noto Sans CJK JP Black"/>
              </a:rPr>
              <a:t>數學探究活動 </a:t>
            </a:r>
            <a:r>
              <a:rPr sz="19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四階段</a:t>
            </a:r>
            <a:endParaRPr sz="19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12700" marR="5080">
              <a:lnSpc>
                <a:spcPct val="101499"/>
              </a:lnSpc>
              <a:spcBef>
                <a:spcPts val="675"/>
              </a:spcBef>
            </a:pPr>
            <a:r>
              <a:rPr sz="1300" spc="15" dirty="0" err="1">
                <a:latin typeface="標楷體" pitchFamily="65" charset="-120"/>
                <a:ea typeface="標楷體" pitchFamily="65" charset="-120"/>
                <a:cs typeface="Noto Sans CJK JP Black"/>
              </a:rPr>
              <a:t>布置探究主題；小組合作</a:t>
            </a:r>
            <a:r>
              <a:rPr sz="1300" spc="2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教學策略</a:t>
            </a:r>
            <a:endParaRPr sz="130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094020" y="2264964"/>
            <a:ext cx="1175761" cy="31675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概念統整</a:t>
            </a:r>
            <a:endParaRPr sz="19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94020" y="2539952"/>
            <a:ext cx="1175761" cy="31675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概念鞏固</a:t>
            </a:r>
            <a:endParaRPr sz="19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24716" y="1855120"/>
            <a:ext cx="668967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5" dirty="0">
                <a:latin typeface="標楷體" pitchFamily="65" charset="-120"/>
                <a:ea typeface="標楷體" pitchFamily="65" charset="-120"/>
                <a:cs typeface="Noto Sans CJK JP Black"/>
              </a:rPr>
              <a:t>課中</a:t>
            </a:r>
            <a:endParaRPr sz="220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91636" y="1900679"/>
            <a:ext cx="1149697" cy="2507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5" dirty="0">
                <a:latin typeface="標楷體" pitchFamily="65" charset="-120"/>
                <a:ea typeface="標楷體" pitchFamily="65" charset="-120"/>
                <a:cs typeface="IPAexMincho"/>
              </a:rPr>
              <a:t>「探究環」</a:t>
            </a:r>
            <a:endParaRPr sz="1550" dirty="0">
              <a:latin typeface="標楷體" pitchFamily="65" charset="-120"/>
              <a:ea typeface="標楷體" pitchFamily="65" charset="-120"/>
              <a:cs typeface="IPAexMincho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908656" y="4395609"/>
            <a:ext cx="5075897" cy="2386768"/>
          </a:xfrm>
          <a:custGeom>
            <a:avLst/>
            <a:gdLst/>
            <a:ahLst/>
            <a:cxnLst/>
            <a:rect l="l" t="t" r="r" b="b"/>
            <a:pathLst>
              <a:path w="4451984" h="2632075">
                <a:moveTo>
                  <a:pt x="4451604" y="0"/>
                </a:moveTo>
                <a:lnTo>
                  <a:pt x="0" y="0"/>
                </a:lnTo>
                <a:lnTo>
                  <a:pt x="0" y="2631948"/>
                </a:lnTo>
                <a:lnTo>
                  <a:pt x="4451604" y="2631948"/>
                </a:lnTo>
                <a:lnTo>
                  <a:pt x="4451604" y="0"/>
                </a:lnTo>
                <a:close/>
              </a:path>
            </a:pathLst>
          </a:custGeom>
          <a:solidFill>
            <a:srgbClr val="D7E4BD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326881" y="4395609"/>
            <a:ext cx="1651278" cy="2386768"/>
          </a:xfrm>
          <a:custGeom>
            <a:avLst/>
            <a:gdLst/>
            <a:ahLst/>
            <a:cxnLst/>
            <a:rect l="l" t="t" r="r" b="b"/>
            <a:pathLst>
              <a:path w="871854" h="2632075">
                <a:moveTo>
                  <a:pt x="871727" y="0"/>
                </a:moveTo>
                <a:lnTo>
                  <a:pt x="0" y="0"/>
                </a:lnTo>
                <a:lnTo>
                  <a:pt x="0" y="2631948"/>
                </a:lnTo>
                <a:lnTo>
                  <a:pt x="871727" y="2631948"/>
                </a:lnTo>
                <a:lnTo>
                  <a:pt x="871727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52013" y="4401137"/>
            <a:ext cx="3753167" cy="2386768"/>
          </a:xfrm>
          <a:custGeom>
            <a:avLst/>
            <a:gdLst/>
            <a:ahLst/>
            <a:cxnLst/>
            <a:rect l="l" t="t" r="r" b="b"/>
            <a:pathLst>
              <a:path w="3291840" h="2632075">
                <a:moveTo>
                  <a:pt x="3291840" y="0"/>
                </a:moveTo>
                <a:lnTo>
                  <a:pt x="0" y="0"/>
                </a:lnTo>
                <a:lnTo>
                  <a:pt x="0" y="2631948"/>
                </a:lnTo>
                <a:lnTo>
                  <a:pt x="3291840" y="2631948"/>
                </a:lnTo>
                <a:lnTo>
                  <a:pt x="3291840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87544" y="4932168"/>
            <a:ext cx="3246373" cy="684072"/>
          </a:xfrm>
          <a:custGeom>
            <a:avLst/>
            <a:gdLst/>
            <a:ahLst/>
            <a:cxnLst/>
            <a:rect l="l" t="t" r="r" b="b"/>
            <a:pathLst>
              <a:path w="2847340" h="754379">
                <a:moveTo>
                  <a:pt x="2721864" y="0"/>
                </a:moveTo>
                <a:lnTo>
                  <a:pt x="126491" y="0"/>
                </a:lnTo>
                <a:lnTo>
                  <a:pt x="77152" y="9905"/>
                </a:lnTo>
                <a:lnTo>
                  <a:pt x="36956" y="36956"/>
                </a:lnTo>
                <a:lnTo>
                  <a:pt x="9906" y="77152"/>
                </a:lnTo>
                <a:lnTo>
                  <a:pt x="0" y="126491"/>
                </a:lnTo>
                <a:lnTo>
                  <a:pt x="0" y="629411"/>
                </a:lnTo>
                <a:lnTo>
                  <a:pt x="9906" y="677870"/>
                </a:lnTo>
                <a:lnTo>
                  <a:pt x="36957" y="717613"/>
                </a:lnTo>
                <a:lnTo>
                  <a:pt x="77152" y="744497"/>
                </a:lnTo>
                <a:lnTo>
                  <a:pt x="126491" y="754379"/>
                </a:lnTo>
                <a:lnTo>
                  <a:pt x="2721864" y="754379"/>
                </a:lnTo>
                <a:lnTo>
                  <a:pt x="2770965" y="744497"/>
                </a:lnTo>
                <a:lnTo>
                  <a:pt x="2810636" y="717613"/>
                </a:lnTo>
                <a:lnTo>
                  <a:pt x="2837164" y="677870"/>
                </a:lnTo>
                <a:lnTo>
                  <a:pt x="2846831" y="629411"/>
                </a:lnTo>
                <a:lnTo>
                  <a:pt x="2846831" y="126491"/>
                </a:lnTo>
                <a:lnTo>
                  <a:pt x="2837164" y="77152"/>
                </a:lnTo>
                <a:lnTo>
                  <a:pt x="2810636" y="36956"/>
                </a:lnTo>
                <a:lnTo>
                  <a:pt x="2770965" y="9905"/>
                </a:lnTo>
                <a:lnTo>
                  <a:pt x="2721864" y="0"/>
                </a:lnTo>
                <a:close/>
              </a:path>
            </a:pathLst>
          </a:custGeom>
          <a:solidFill>
            <a:srgbClr val="FCD5B5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84069" y="4830928"/>
            <a:ext cx="3255061" cy="690982"/>
          </a:xfrm>
          <a:custGeom>
            <a:avLst/>
            <a:gdLst/>
            <a:ahLst/>
            <a:cxnLst/>
            <a:rect l="l" t="t" r="r" b="b"/>
            <a:pathLst>
              <a:path w="2854960" h="762000">
                <a:moveTo>
                  <a:pt x="2738628" y="0"/>
                </a:moveTo>
                <a:lnTo>
                  <a:pt x="115823" y="0"/>
                </a:lnTo>
                <a:lnTo>
                  <a:pt x="91439" y="6095"/>
                </a:lnTo>
                <a:lnTo>
                  <a:pt x="56387" y="21335"/>
                </a:lnTo>
                <a:lnTo>
                  <a:pt x="21335" y="56387"/>
                </a:lnTo>
                <a:lnTo>
                  <a:pt x="6095" y="91439"/>
                </a:lnTo>
                <a:lnTo>
                  <a:pt x="0" y="115823"/>
                </a:lnTo>
                <a:lnTo>
                  <a:pt x="0" y="644651"/>
                </a:lnTo>
                <a:lnTo>
                  <a:pt x="10667" y="682751"/>
                </a:lnTo>
                <a:lnTo>
                  <a:pt x="38100" y="723899"/>
                </a:lnTo>
                <a:lnTo>
                  <a:pt x="79247" y="751332"/>
                </a:lnTo>
                <a:lnTo>
                  <a:pt x="129539" y="761999"/>
                </a:lnTo>
                <a:lnTo>
                  <a:pt x="2724912" y="761999"/>
                </a:lnTo>
                <a:lnTo>
                  <a:pt x="2738628" y="760476"/>
                </a:lnTo>
                <a:lnTo>
                  <a:pt x="2750819" y="758951"/>
                </a:lnTo>
                <a:lnTo>
                  <a:pt x="2763012" y="755903"/>
                </a:lnTo>
                <a:lnTo>
                  <a:pt x="2767076" y="754379"/>
                </a:lnTo>
                <a:lnTo>
                  <a:pt x="117347" y="754379"/>
                </a:lnTo>
                <a:lnTo>
                  <a:pt x="80772" y="745235"/>
                </a:lnTo>
                <a:lnTo>
                  <a:pt x="82295" y="745235"/>
                </a:lnTo>
                <a:lnTo>
                  <a:pt x="70103" y="739139"/>
                </a:lnTo>
                <a:lnTo>
                  <a:pt x="71627" y="739139"/>
                </a:lnTo>
                <a:lnTo>
                  <a:pt x="60959" y="733044"/>
                </a:lnTo>
                <a:lnTo>
                  <a:pt x="51815" y="726947"/>
                </a:lnTo>
                <a:lnTo>
                  <a:pt x="35051" y="710183"/>
                </a:lnTo>
                <a:lnTo>
                  <a:pt x="28520" y="701039"/>
                </a:lnTo>
                <a:lnTo>
                  <a:pt x="27431" y="701039"/>
                </a:lnTo>
                <a:lnTo>
                  <a:pt x="21335" y="690371"/>
                </a:lnTo>
                <a:lnTo>
                  <a:pt x="12191" y="669035"/>
                </a:lnTo>
                <a:lnTo>
                  <a:pt x="9143" y="656844"/>
                </a:lnTo>
                <a:lnTo>
                  <a:pt x="7619" y="644651"/>
                </a:lnTo>
                <a:lnTo>
                  <a:pt x="7619" y="115823"/>
                </a:lnTo>
                <a:lnTo>
                  <a:pt x="7810" y="115823"/>
                </a:lnTo>
                <a:lnTo>
                  <a:pt x="9143" y="105155"/>
                </a:lnTo>
                <a:lnTo>
                  <a:pt x="12191" y="92963"/>
                </a:lnTo>
                <a:lnTo>
                  <a:pt x="16763" y="80771"/>
                </a:lnTo>
                <a:lnTo>
                  <a:pt x="17335" y="80771"/>
                </a:lnTo>
                <a:lnTo>
                  <a:pt x="21335" y="70103"/>
                </a:lnTo>
                <a:lnTo>
                  <a:pt x="22206" y="70103"/>
                </a:lnTo>
                <a:lnTo>
                  <a:pt x="27431" y="60959"/>
                </a:lnTo>
                <a:lnTo>
                  <a:pt x="42671" y="42671"/>
                </a:lnTo>
                <a:lnTo>
                  <a:pt x="60959" y="27431"/>
                </a:lnTo>
                <a:lnTo>
                  <a:pt x="71627" y="21335"/>
                </a:lnTo>
                <a:lnTo>
                  <a:pt x="70103" y="21335"/>
                </a:lnTo>
                <a:lnTo>
                  <a:pt x="82295" y="16763"/>
                </a:lnTo>
                <a:lnTo>
                  <a:pt x="80772" y="16763"/>
                </a:lnTo>
                <a:lnTo>
                  <a:pt x="92963" y="12191"/>
                </a:lnTo>
                <a:lnTo>
                  <a:pt x="105155" y="9143"/>
                </a:lnTo>
                <a:lnTo>
                  <a:pt x="117347" y="7619"/>
                </a:lnTo>
                <a:lnTo>
                  <a:pt x="2767076" y="7619"/>
                </a:lnTo>
                <a:lnTo>
                  <a:pt x="2763012" y="6095"/>
                </a:lnTo>
                <a:lnTo>
                  <a:pt x="2738628" y="0"/>
                </a:lnTo>
                <a:close/>
              </a:path>
              <a:path w="2854960" h="762000">
                <a:moveTo>
                  <a:pt x="2827019" y="699515"/>
                </a:moveTo>
                <a:lnTo>
                  <a:pt x="2793491" y="733044"/>
                </a:lnTo>
                <a:lnTo>
                  <a:pt x="2737104" y="754379"/>
                </a:lnTo>
                <a:lnTo>
                  <a:pt x="2767076" y="754379"/>
                </a:lnTo>
                <a:lnTo>
                  <a:pt x="2807208" y="731519"/>
                </a:lnTo>
                <a:lnTo>
                  <a:pt x="2833769" y="701039"/>
                </a:lnTo>
                <a:lnTo>
                  <a:pt x="2827019" y="701039"/>
                </a:lnTo>
                <a:lnTo>
                  <a:pt x="2827019" y="699515"/>
                </a:lnTo>
                <a:close/>
              </a:path>
              <a:path w="2854960" h="762000">
                <a:moveTo>
                  <a:pt x="27431" y="699515"/>
                </a:moveTo>
                <a:lnTo>
                  <a:pt x="27431" y="701039"/>
                </a:lnTo>
                <a:lnTo>
                  <a:pt x="28520" y="701039"/>
                </a:lnTo>
                <a:lnTo>
                  <a:pt x="27431" y="699515"/>
                </a:lnTo>
                <a:close/>
              </a:path>
              <a:path w="2854960" h="762000">
                <a:moveTo>
                  <a:pt x="2852928" y="115823"/>
                </a:moveTo>
                <a:lnTo>
                  <a:pt x="2846831" y="115823"/>
                </a:lnTo>
                <a:lnTo>
                  <a:pt x="2846831" y="644651"/>
                </a:lnTo>
                <a:lnTo>
                  <a:pt x="2845308" y="656844"/>
                </a:lnTo>
                <a:lnTo>
                  <a:pt x="2842260" y="669035"/>
                </a:lnTo>
                <a:lnTo>
                  <a:pt x="2833116" y="690371"/>
                </a:lnTo>
                <a:lnTo>
                  <a:pt x="2827019" y="701039"/>
                </a:lnTo>
                <a:lnTo>
                  <a:pt x="2833769" y="701039"/>
                </a:lnTo>
                <a:lnTo>
                  <a:pt x="2851404" y="658367"/>
                </a:lnTo>
                <a:lnTo>
                  <a:pt x="2852928" y="644651"/>
                </a:lnTo>
                <a:lnTo>
                  <a:pt x="2854452" y="632459"/>
                </a:lnTo>
                <a:lnTo>
                  <a:pt x="2854452" y="129539"/>
                </a:lnTo>
                <a:lnTo>
                  <a:pt x="2852928" y="115823"/>
                </a:lnTo>
                <a:close/>
              </a:path>
              <a:path w="2854960" h="762000">
                <a:moveTo>
                  <a:pt x="7810" y="115823"/>
                </a:moveTo>
                <a:lnTo>
                  <a:pt x="7619" y="115823"/>
                </a:lnTo>
                <a:lnTo>
                  <a:pt x="7619" y="117347"/>
                </a:lnTo>
                <a:lnTo>
                  <a:pt x="7810" y="115823"/>
                </a:lnTo>
                <a:close/>
              </a:path>
              <a:path w="2854960" h="762000">
                <a:moveTo>
                  <a:pt x="2844355" y="80771"/>
                </a:moveTo>
                <a:lnTo>
                  <a:pt x="2837688" y="80771"/>
                </a:lnTo>
                <a:lnTo>
                  <a:pt x="2842260" y="92963"/>
                </a:lnTo>
                <a:lnTo>
                  <a:pt x="2845308" y="105155"/>
                </a:lnTo>
                <a:lnTo>
                  <a:pt x="2846831" y="117347"/>
                </a:lnTo>
                <a:lnTo>
                  <a:pt x="2846831" y="115823"/>
                </a:lnTo>
                <a:lnTo>
                  <a:pt x="2852928" y="115823"/>
                </a:lnTo>
                <a:lnTo>
                  <a:pt x="2851404" y="103631"/>
                </a:lnTo>
                <a:lnTo>
                  <a:pt x="2848355" y="91439"/>
                </a:lnTo>
                <a:lnTo>
                  <a:pt x="2844355" y="80771"/>
                </a:lnTo>
                <a:close/>
              </a:path>
              <a:path w="2854960" h="762000">
                <a:moveTo>
                  <a:pt x="17335" y="80771"/>
                </a:moveTo>
                <a:lnTo>
                  <a:pt x="16763" y="80771"/>
                </a:lnTo>
                <a:lnTo>
                  <a:pt x="16763" y="82295"/>
                </a:lnTo>
                <a:lnTo>
                  <a:pt x="17335" y="80771"/>
                </a:lnTo>
                <a:close/>
              </a:path>
              <a:path w="2854960" h="762000">
                <a:moveTo>
                  <a:pt x="2840354" y="70103"/>
                </a:moveTo>
                <a:lnTo>
                  <a:pt x="2833116" y="70103"/>
                </a:lnTo>
                <a:lnTo>
                  <a:pt x="2837688" y="82295"/>
                </a:lnTo>
                <a:lnTo>
                  <a:pt x="2837688" y="80771"/>
                </a:lnTo>
                <a:lnTo>
                  <a:pt x="2844355" y="80771"/>
                </a:lnTo>
                <a:lnTo>
                  <a:pt x="2840354" y="70103"/>
                </a:lnTo>
                <a:close/>
              </a:path>
              <a:path w="2854960" h="762000">
                <a:moveTo>
                  <a:pt x="22206" y="70103"/>
                </a:moveTo>
                <a:lnTo>
                  <a:pt x="21335" y="70103"/>
                </a:lnTo>
                <a:lnTo>
                  <a:pt x="21335" y="71627"/>
                </a:lnTo>
                <a:lnTo>
                  <a:pt x="22206" y="70103"/>
                </a:lnTo>
                <a:close/>
              </a:path>
              <a:path w="2854960" h="762000">
                <a:moveTo>
                  <a:pt x="2767076" y="7619"/>
                </a:moveTo>
                <a:lnTo>
                  <a:pt x="2737104" y="7619"/>
                </a:lnTo>
                <a:lnTo>
                  <a:pt x="2749296" y="9143"/>
                </a:lnTo>
                <a:lnTo>
                  <a:pt x="2761488" y="12191"/>
                </a:lnTo>
                <a:lnTo>
                  <a:pt x="2811779" y="42671"/>
                </a:lnTo>
                <a:lnTo>
                  <a:pt x="2833116" y="71627"/>
                </a:lnTo>
                <a:lnTo>
                  <a:pt x="2833116" y="70103"/>
                </a:lnTo>
                <a:lnTo>
                  <a:pt x="2840354" y="70103"/>
                </a:lnTo>
                <a:lnTo>
                  <a:pt x="2839212" y="67055"/>
                </a:lnTo>
                <a:lnTo>
                  <a:pt x="2807208" y="28955"/>
                </a:lnTo>
                <a:lnTo>
                  <a:pt x="2775204" y="10667"/>
                </a:lnTo>
                <a:lnTo>
                  <a:pt x="2767076" y="7619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351834" y="5025785"/>
            <a:ext cx="455245" cy="3648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87544" y="6088236"/>
            <a:ext cx="3246373" cy="689831"/>
          </a:xfrm>
          <a:custGeom>
            <a:avLst/>
            <a:gdLst/>
            <a:ahLst/>
            <a:cxnLst/>
            <a:rect l="l" t="t" r="r" b="b"/>
            <a:pathLst>
              <a:path w="2847340" h="760729">
                <a:moveTo>
                  <a:pt x="2720340" y="0"/>
                </a:moveTo>
                <a:lnTo>
                  <a:pt x="126491" y="0"/>
                </a:lnTo>
                <a:lnTo>
                  <a:pt x="77152" y="10120"/>
                </a:lnTo>
                <a:lnTo>
                  <a:pt x="36956" y="37528"/>
                </a:lnTo>
                <a:lnTo>
                  <a:pt x="9906" y="77795"/>
                </a:lnTo>
                <a:lnTo>
                  <a:pt x="0" y="126492"/>
                </a:lnTo>
                <a:lnTo>
                  <a:pt x="0" y="633984"/>
                </a:lnTo>
                <a:lnTo>
                  <a:pt x="9906" y="683323"/>
                </a:lnTo>
                <a:lnTo>
                  <a:pt x="36957" y="723519"/>
                </a:lnTo>
                <a:lnTo>
                  <a:pt x="77152" y="750570"/>
                </a:lnTo>
                <a:lnTo>
                  <a:pt x="126491" y="760476"/>
                </a:lnTo>
                <a:lnTo>
                  <a:pt x="2720340" y="760476"/>
                </a:lnTo>
                <a:lnTo>
                  <a:pt x="2769679" y="750570"/>
                </a:lnTo>
                <a:lnTo>
                  <a:pt x="2809875" y="723519"/>
                </a:lnTo>
                <a:lnTo>
                  <a:pt x="2836926" y="683323"/>
                </a:lnTo>
                <a:lnTo>
                  <a:pt x="2846831" y="633984"/>
                </a:lnTo>
                <a:lnTo>
                  <a:pt x="2846831" y="126492"/>
                </a:lnTo>
                <a:lnTo>
                  <a:pt x="2836926" y="77795"/>
                </a:lnTo>
                <a:lnTo>
                  <a:pt x="2809875" y="37528"/>
                </a:lnTo>
                <a:lnTo>
                  <a:pt x="2769679" y="10120"/>
                </a:lnTo>
                <a:lnTo>
                  <a:pt x="2720340" y="0"/>
                </a:lnTo>
                <a:close/>
              </a:path>
            </a:pathLst>
          </a:custGeom>
          <a:solidFill>
            <a:srgbClr val="FCD5B5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284069" y="5944792"/>
            <a:ext cx="3255061" cy="695589"/>
          </a:xfrm>
          <a:custGeom>
            <a:avLst/>
            <a:gdLst/>
            <a:ahLst/>
            <a:cxnLst/>
            <a:rect l="l" t="t" r="r" b="b"/>
            <a:pathLst>
              <a:path w="2854960" h="767079">
                <a:moveTo>
                  <a:pt x="2724912" y="0"/>
                </a:moveTo>
                <a:lnTo>
                  <a:pt x="129539" y="0"/>
                </a:lnTo>
                <a:lnTo>
                  <a:pt x="117347" y="1524"/>
                </a:lnTo>
                <a:lnTo>
                  <a:pt x="103631" y="3048"/>
                </a:lnTo>
                <a:lnTo>
                  <a:pt x="47243" y="30480"/>
                </a:lnTo>
                <a:lnTo>
                  <a:pt x="22859" y="57912"/>
                </a:lnTo>
                <a:lnTo>
                  <a:pt x="15239" y="68580"/>
                </a:lnTo>
                <a:lnTo>
                  <a:pt x="10667" y="79248"/>
                </a:lnTo>
                <a:lnTo>
                  <a:pt x="6095" y="91440"/>
                </a:lnTo>
                <a:lnTo>
                  <a:pt x="3047" y="103632"/>
                </a:lnTo>
                <a:lnTo>
                  <a:pt x="0" y="117348"/>
                </a:lnTo>
                <a:lnTo>
                  <a:pt x="0" y="649224"/>
                </a:lnTo>
                <a:lnTo>
                  <a:pt x="10667" y="687324"/>
                </a:lnTo>
                <a:lnTo>
                  <a:pt x="22859" y="708660"/>
                </a:lnTo>
                <a:lnTo>
                  <a:pt x="28955" y="719328"/>
                </a:lnTo>
                <a:lnTo>
                  <a:pt x="47243" y="737616"/>
                </a:lnTo>
                <a:lnTo>
                  <a:pt x="57911" y="743712"/>
                </a:lnTo>
                <a:lnTo>
                  <a:pt x="68579" y="751332"/>
                </a:lnTo>
                <a:lnTo>
                  <a:pt x="79247" y="755904"/>
                </a:lnTo>
                <a:lnTo>
                  <a:pt x="91439" y="760476"/>
                </a:lnTo>
                <a:lnTo>
                  <a:pt x="103631" y="763524"/>
                </a:lnTo>
                <a:lnTo>
                  <a:pt x="117347" y="766572"/>
                </a:lnTo>
                <a:lnTo>
                  <a:pt x="2737104" y="766572"/>
                </a:lnTo>
                <a:lnTo>
                  <a:pt x="2750819" y="763524"/>
                </a:lnTo>
                <a:lnTo>
                  <a:pt x="2763012" y="760476"/>
                </a:lnTo>
                <a:lnTo>
                  <a:pt x="2767076" y="758952"/>
                </a:lnTo>
                <a:lnTo>
                  <a:pt x="117347" y="758952"/>
                </a:lnTo>
                <a:lnTo>
                  <a:pt x="105155" y="757428"/>
                </a:lnTo>
                <a:lnTo>
                  <a:pt x="60959" y="739140"/>
                </a:lnTo>
                <a:lnTo>
                  <a:pt x="27431" y="705612"/>
                </a:lnTo>
                <a:lnTo>
                  <a:pt x="9143" y="661416"/>
                </a:lnTo>
                <a:lnTo>
                  <a:pt x="7619" y="649224"/>
                </a:lnTo>
                <a:lnTo>
                  <a:pt x="7619" y="117348"/>
                </a:lnTo>
                <a:lnTo>
                  <a:pt x="9143" y="105156"/>
                </a:lnTo>
                <a:lnTo>
                  <a:pt x="12191" y="92964"/>
                </a:lnTo>
                <a:lnTo>
                  <a:pt x="12763" y="92964"/>
                </a:lnTo>
                <a:lnTo>
                  <a:pt x="16763" y="82296"/>
                </a:lnTo>
                <a:lnTo>
                  <a:pt x="21335" y="71628"/>
                </a:lnTo>
                <a:lnTo>
                  <a:pt x="27431" y="60960"/>
                </a:lnTo>
                <a:lnTo>
                  <a:pt x="42671" y="42672"/>
                </a:lnTo>
                <a:lnTo>
                  <a:pt x="60959" y="27432"/>
                </a:lnTo>
                <a:lnTo>
                  <a:pt x="63093" y="27432"/>
                </a:lnTo>
                <a:lnTo>
                  <a:pt x="71627" y="21336"/>
                </a:lnTo>
                <a:lnTo>
                  <a:pt x="92963" y="12192"/>
                </a:lnTo>
                <a:lnTo>
                  <a:pt x="105155" y="9144"/>
                </a:lnTo>
                <a:lnTo>
                  <a:pt x="117347" y="7620"/>
                </a:lnTo>
                <a:lnTo>
                  <a:pt x="2767076" y="7620"/>
                </a:lnTo>
                <a:lnTo>
                  <a:pt x="2763012" y="6096"/>
                </a:lnTo>
                <a:lnTo>
                  <a:pt x="2750819" y="3048"/>
                </a:lnTo>
                <a:lnTo>
                  <a:pt x="2737104" y="1524"/>
                </a:lnTo>
                <a:lnTo>
                  <a:pt x="2724912" y="0"/>
                </a:lnTo>
                <a:close/>
              </a:path>
              <a:path w="2854960" h="767079">
                <a:moveTo>
                  <a:pt x="2848737" y="92964"/>
                </a:moveTo>
                <a:lnTo>
                  <a:pt x="2842260" y="92964"/>
                </a:lnTo>
                <a:lnTo>
                  <a:pt x="2845308" y="105156"/>
                </a:lnTo>
                <a:lnTo>
                  <a:pt x="2846831" y="117348"/>
                </a:lnTo>
                <a:lnTo>
                  <a:pt x="2846831" y="649224"/>
                </a:lnTo>
                <a:lnTo>
                  <a:pt x="2845308" y="661416"/>
                </a:lnTo>
                <a:lnTo>
                  <a:pt x="2842260" y="673608"/>
                </a:lnTo>
                <a:lnTo>
                  <a:pt x="2837688" y="684276"/>
                </a:lnTo>
                <a:lnTo>
                  <a:pt x="2831591" y="694944"/>
                </a:lnTo>
                <a:lnTo>
                  <a:pt x="2833116" y="694944"/>
                </a:lnTo>
                <a:lnTo>
                  <a:pt x="2825496" y="705612"/>
                </a:lnTo>
                <a:lnTo>
                  <a:pt x="2827019" y="705612"/>
                </a:lnTo>
                <a:lnTo>
                  <a:pt x="2811779" y="723900"/>
                </a:lnTo>
                <a:lnTo>
                  <a:pt x="2793491" y="739140"/>
                </a:lnTo>
                <a:lnTo>
                  <a:pt x="2782824" y="745236"/>
                </a:lnTo>
                <a:lnTo>
                  <a:pt x="2772155" y="749808"/>
                </a:lnTo>
                <a:lnTo>
                  <a:pt x="2759964" y="754380"/>
                </a:lnTo>
                <a:lnTo>
                  <a:pt x="2761488" y="754380"/>
                </a:lnTo>
                <a:lnTo>
                  <a:pt x="2749296" y="757428"/>
                </a:lnTo>
                <a:lnTo>
                  <a:pt x="2737104" y="758952"/>
                </a:lnTo>
                <a:lnTo>
                  <a:pt x="2767076" y="758952"/>
                </a:lnTo>
                <a:lnTo>
                  <a:pt x="2775204" y="755904"/>
                </a:lnTo>
                <a:lnTo>
                  <a:pt x="2785872" y="751332"/>
                </a:lnTo>
                <a:lnTo>
                  <a:pt x="2796540" y="743712"/>
                </a:lnTo>
                <a:lnTo>
                  <a:pt x="2807208" y="737616"/>
                </a:lnTo>
                <a:lnTo>
                  <a:pt x="2839212" y="697992"/>
                </a:lnTo>
                <a:lnTo>
                  <a:pt x="2852928" y="649224"/>
                </a:lnTo>
                <a:lnTo>
                  <a:pt x="2854452" y="637032"/>
                </a:lnTo>
                <a:lnTo>
                  <a:pt x="2854452" y="129540"/>
                </a:lnTo>
                <a:lnTo>
                  <a:pt x="2852928" y="117348"/>
                </a:lnTo>
                <a:lnTo>
                  <a:pt x="2851404" y="103632"/>
                </a:lnTo>
                <a:lnTo>
                  <a:pt x="2848737" y="92964"/>
                </a:lnTo>
                <a:close/>
              </a:path>
              <a:path w="2854960" h="767079">
                <a:moveTo>
                  <a:pt x="12763" y="92964"/>
                </a:moveTo>
                <a:lnTo>
                  <a:pt x="12191" y="92964"/>
                </a:lnTo>
                <a:lnTo>
                  <a:pt x="12191" y="94488"/>
                </a:lnTo>
                <a:lnTo>
                  <a:pt x="12763" y="92964"/>
                </a:lnTo>
                <a:close/>
              </a:path>
              <a:path w="2854960" h="767079">
                <a:moveTo>
                  <a:pt x="2802940" y="27432"/>
                </a:moveTo>
                <a:lnTo>
                  <a:pt x="2793491" y="27432"/>
                </a:lnTo>
                <a:lnTo>
                  <a:pt x="2811779" y="42672"/>
                </a:lnTo>
                <a:lnTo>
                  <a:pt x="2827019" y="60960"/>
                </a:lnTo>
                <a:lnTo>
                  <a:pt x="2825496" y="60960"/>
                </a:lnTo>
                <a:lnTo>
                  <a:pt x="2833116" y="71628"/>
                </a:lnTo>
                <a:lnTo>
                  <a:pt x="2831591" y="71628"/>
                </a:lnTo>
                <a:lnTo>
                  <a:pt x="2837688" y="82296"/>
                </a:lnTo>
                <a:lnTo>
                  <a:pt x="2842260" y="94488"/>
                </a:lnTo>
                <a:lnTo>
                  <a:pt x="2842260" y="92964"/>
                </a:lnTo>
                <a:lnTo>
                  <a:pt x="2848737" y="92964"/>
                </a:lnTo>
                <a:lnTo>
                  <a:pt x="2848355" y="91440"/>
                </a:lnTo>
                <a:lnTo>
                  <a:pt x="2823972" y="47244"/>
                </a:lnTo>
                <a:lnTo>
                  <a:pt x="2807208" y="30480"/>
                </a:lnTo>
                <a:lnTo>
                  <a:pt x="2802940" y="27432"/>
                </a:lnTo>
                <a:close/>
              </a:path>
              <a:path w="2854960" h="767079">
                <a:moveTo>
                  <a:pt x="63093" y="27432"/>
                </a:moveTo>
                <a:lnTo>
                  <a:pt x="60959" y="27432"/>
                </a:lnTo>
                <a:lnTo>
                  <a:pt x="60959" y="28956"/>
                </a:lnTo>
                <a:lnTo>
                  <a:pt x="63093" y="27432"/>
                </a:lnTo>
                <a:close/>
              </a:path>
              <a:path w="2854960" h="767079">
                <a:moveTo>
                  <a:pt x="2767076" y="7620"/>
                </a:moveTo>
                <a:lnTo>
                  <a:pt x="2737104" y="7620"/>
                </a:lnTo>
                <a:lnTo>
                  <a:pt x="2749296" y="9144"/>
                </a:lnTo>
                <a:lnTo>
                  <a:pt x="2761488" y="12192"/>
                </a:lnTo>
                <a:lnTo>
                  <a:pt x="2759964" y="12192"/>
                </a:lnTo>
                <a:lnTo>
                  <a:pt x="2772155" y="16764"/>
                </a:lnTo>
                <a:lnTo>
                  <a:pt x="2782824" y="21336"/>
                </a:lnTo>
                <a:lnTo>
                  <a:pt x="2793491" y="28956"/>
                </a:lnTo>
                <a:lnTo>
                  <a:pt x="2793491" y="27432"/>
                </a:lnTo>
                <a:lnTo>
                  <a:pt x="2802940" y="27432"/>
                </a:lnTo>
                <a:lnTo>
                  <a:pt x="2785872" y="15240"/>
                </a:lnTo>
                <a:lnTo>
                  <a:pt x="2775204" y="10668"/>
                </a:lnTo>
                <a:lnTo>
                  <a:pt x="2767076" y="7620"/>
                </a:lnTo>
                <a:close/>
              </a:path>
            </a:pathLst>
          </a:custGeom>
          <a:solidFill>
            <a:srgbClr val="E46C0A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674926" y="3395067"/>
            <a:ext cx="455245" cy="3289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152013" y="4395610"/>
            <a:ext cx="3756787" cy="2458878"/>
          </a:xfrm>
          <a:prstGeom prst="rect">
            <a:avLst/>
          </a:prstGeom>
        </p:spPr>
        <p:txBody>
          <a:bodyPr vert="horz" wrap="square" lIns="0" tIns="132080" rIns="0" bIns="0" rtlCol="0">
            <a:spAutoFit/>
          </a:bodyPr>
          <a:lstStyle/>
          <a:p>
            <a:pPr marR="215900" algn="ctr">
              <a:lnSpc>
                <a:spcPct val="100000"/>
              </a:lnSpc>
              <a:spcBef>
                <a:spcPts val="1040"/>
              </a:spcBef>
            </a:pPr>
            <a:r>
              <a:rPr sz="2200" spc="5" dirty="0">
                <a:latin typeface="標楷體" pitchFamily="65" charset="-120"/>
                <a:ea typeface="標楷體" pitchFamily="65" charset="-120"/>
                <a:cs typeface="Noto Sans CJK JP Black"/>
              </a:rPr>
              <a:t>課前</a:t>
            </a:r>
            <a:r>
              <a:rPr sz="2200" spc="70" dirty="0">
                <a:latin typeface="標楷體" pitchFamily="65" charset="-120"/>
                <a:ea typeface="標楷體" pitchFamily="65" charset="-120"/>
                <a:cs typeface="Noto Sans CJK JP Black"/>
              </a:rPr>
              <a:t>/</a:t>
            </a:r>
            <a:r>
              <a:rPr sz="2200" spc="5" dirty="0">
                <a:latin typeface="標楷體" pitchFamily="65" charset="-120"/>
                <a:ea typeface="標楷體" pitchFamily="65" charset="-120"/>
                <a:cs typeface="Noto Sans CJK JP Black"/>
              </a:rPr>
              <a:t>課中</a:t>
            </a:r>
            <a:endParaRPr sz="220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R="243840" algn="ctr">
              <a:lnSpc>
                <a:spcPct val="100000"/>
              </a:lnSpc>
              <a:spcBef>
                <a:spcPts val="955"/>
              </a:spcBef>
              <a:tabLst>
                <a:tab pos="1636395" algn="l"/>
              </a:tabLst>
            </a:pPr>
            <a:r>
              <a:rPr sz="19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迷思概念澄清	或</a:t>
            </a:r>
            <a:endParaRPr sz="19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123189" algn="ctr">
              <a:lnSpc>
                <a:spcPct val="100000"/>
              </a:lnSpc>
              <a:spcBef>
                <a:spcPts val="50"/>
              </a:spcBef>
            </a:pPr>
            <a:r>
              <a:rPr sz="19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學⽣自發的延伸問題</a:t>
            </a:r>
            <a:endParaRPr sz="19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R="220345" algn="ctr">
              <a:lnSpc>
                <a:spcPct val="100000"/>
              </a:lnSpc>
              <a:spcBef>
                <a:spcPts val="1155"/>
              </a:spcBef>
            </a:pPr>
            <a:r>
              <a:rPr sz="2200" spc="5" dirty="0">
                <a:latin typeface="標楷體" pitchFamily="65" charset="-120"/>
                <a:ea typeface="標楷體" pitchFamily="65" charset="-120"/>
                <a:cs typeface="Noto Sans CJK JP Black"/>
              </a:rPr>
              <a:t>或</a:t>
            </a:r>
            <a:endParaRPr sz="220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577215" marR="446405">
              <a:lnSpc>
                <a:spcPct val="102000"/>
              </a:lnSpc>
              <a:spcBef>
                <a:spcPts val="1125"/>
              </a:spcBef>
            </a:pPr>
            <a:r>
              <a:rPr sz="1950" spc="25" dirty="0">
                <a:latin typeface="標楷體" pitchFamily="65" charset="-120"/>
                <a:ea typeface="標楷體" pitchFamily="65" charset="-120"/>
                <a:cs typeface="Noto Sans CJK JP Black"/>
              </a:rPr>
              <a:t>⽣</a:t>
            </a:r>
            <a:r>
              <a:rPr sz="1950" spc="25" dirty="0" err="1">
                <a:latin typeface="標楷體" pitchFamily="65" charset="-120"/>
                <a:ea typeface="標楷體" pitchFamily="65" charset="-120"/>
                <a:cs typeface="Noto Sans CJK JP Black"/>
              </a:rPr>
              <a:t>活情境中的問題解</a:t>
            </a:r>
            <a:r>
              <a:rPr sz="1950" spc="3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決</a:t>
            </a:r>
            <a:r>
              <a:rPr sz="1950" b="0" spc="30" dirty="0">
                <a:latin typeface="標楷體" pitchFamily="65" charset="-120"/>
                <a:ea typeface="標楷體" pitchFamily="65" charset="-120"/>
                <a:cs typeface="Noto Sans CJK JP Medium"/>
              </a:rPr>
              <a:t>(STEM)</a:t>
            </a:r>
            <a:endParaRPr sz="19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351835" y="4828164"/>
            <a:ext cx="6356637" cy="1679087"/>
            <a:chOff x="1185672" y="5091684"/>
            <a:chExt cx="5575300" cy="1851660"/>
          </a:xfrm>
        </p:grpSpPr>
        <p:sp>
          <p:nvSpPr>
            <p:cNvPr id="40" name="object 40"/>
            <p:cNvSpPr/>
            <p:nvPr/>
          </p:nvSpPr>
          <p:spPr>
            <a:xfrm>
              <a:off x="1185672" y="6544056"/>
              <a:ext cx="399288" cy="39928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4757927" y="5094732"/>
              <a:ext cx="1999614" cy="746760"/>
            </a:xfrm>
            <a:custGeom>
              <a:avLst/>
              <a:gdLst/>
              <a:ahLst/>
              <a:cxnLst/>
              <a:rect l="l" t="t" r="r" b="b"/>
              <a:pathLst>
                <a:path w="1999615" h="746760">
                  <a:moveTo>
                    <a:pt x="1874520" y="0"/>
                  </a:moveTo>
                  <a:lnTo>
                    <a:pt x="123444" y="0"/>
                  </a:lnTo>
                  <a:lnTo>
                    <a:pt x="75223" y="9882"/>
                  </a:lnTo>
                  <a:lnTo>
                    <a:pt x="36004" y="36766"/>
                  </a:lnTo>
                  <a:lnTo>
                    <a:pt x="9644" y="76509"/>
                  </a:lnTo>
                  <a:lnTo>
                    <a:pt x="0" y="124967"/>
                  </a:lnTo>
                  <a:lnTo>
                    <a:pt x="0" y="623315"/>
                  </a:lnTo>
                  <a:lnTo>
                    <a:pt x="9644" y="671536"/>
                  </a:lnTo>
                  <a:lnTo>
                    <a:pt x="36004" y="710755"/>
                  </a:lnTo>
                  <a:lnTo>
                    <a:pt x="75223" y="737115"/>
                  </a:lnTo>
                  <a:lnTo>
                    <a:pt x="123444" y="746759"/>
                  </a:lnTo>
                  <a:lnTo>
                    <a:pt x="1874520" y="746759"/>
                  </a:lnTo>
                  <a:lnTo>
                    <a:pt x="1922978" y="737115"/>
                  </a:lnTo>
                  <a:lnTo>
                    <a:pt x="1962721" y="710755"/>
                  </a:lnTo>
                  <a:lnTo>
                    <a:pt x="1989605" y="671536"/>
                  </a:lnTo>
                  <a:lnTo>
                    <a:pt x="1999488" y="623315"/>
                  </a:lnTo>
                  <a:lnTo>
                    <a:pt x="1999488" y="124967"/>
                  </a:lnTo>
                  <a:lnTo>
                    <a:pt x="1989605" y="76509"/>
                  </a:lnTo>
                  <a:lnTo>
                    <a:pt x="1962721" y="36766"/>
                  </a:lnTo>
                  <a:lnTo>
                    <a:pt x="1922978" y="9882"/>
                  </a:lnTo>
                  <a:lnTo>
                    <a:pt x="1874520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4753356" y="5091684"/>
              <a:ext cx="2007235" cy="754380"/>
            </a:xfrm>
            <a:custGeom>
              <a:avLst/>
              <a:gdLst/>
              <a:ahLst/>
              <a:cxnLst/>
              <a:rect l="l" t="t" r="r" b="b"/>
              <a:pathLst>
                <a:path w="2007234" h="754379">
                  <a:moveTo>
                    <a:pt x="1892808" y="0"/>
                  </a:moveTo>
                  <a:lnTo>
                    <a:pt x="115824" y="0"/>
                  </a:lnTo>
                  <a:lnTo>
                    <a:pt x="102108" y="1524"/>
                  </a:lnTo>
                  <a:lnTo>
                    <a:pt x="56388" y="21336"/>
                  </a:lnTo>
                  <a:lnTo>
                    <a:pt x="15240" y="67056"/>
                  </a:lnTo>
                  <a:lnTo>
                    <a:pt x="1524" y="114300"/>
                  </a:lnTo>
                  <a:lnTo>
                    <a:pt x="0" y="128015"/>
                  </a:lnTo>
                  <a:lnTo>
                    <a:pt x="0" y="626363"/>
                  </a:lnTo>
                  <a:lnTo>
                    <a:pt x="1524" y="638556"/>
                  </a:lnTo>
                  <a:lnTo>
                    <a:pt x="3048" y="652271"/>
                  </a:lnTo>
                  <a:lnTo>
                    <a:pt x="6096" y="664463"/>
                  </a:lnTo>
                  <a:lnTo>
                    <a:pt x="10668" y="675132"/>
                  </a:lnTo>
                  <a:lnTo>
                    <a:pt x="15240" y="687324"/>
                  </a:lnTo>
                  <a:lnTo>
                    <a:pt x="56388" y="731519"/>
                  </a:lnTo>
                  <a:lnTo>
                    <a:pt x="102108" y="751332"/>
                  </a:lnTo>
                  <a:lnTo>
                    <a:pt x="115824" y="752856"/>
                  </a:lnTo>
                  <a:lnTo>
                    <a:pt x="128016" y="754380"/>
                  </a:lnTo>
                  <a:lnTo>
                    <a:pt x="1879092" y="754380"/>
                  </a:lnTo>
                  <a:lnTo>
                    <a:pt x="1892808" y="752856"/>
                  </a:lnTo>
                  <a:lnTo>
                    <a:pt x="1905000" y="751332"/>
                  </a:lnTo>
                  <a:lnTo>
                    <a:pt x="1917192" y="748283"/>
                  </a:lnTo>
                  <a:lnTo>
                    <a:pt x="1921256" y="746759"/>
                  </a:lnTo>
                  <a:lnTo>
                    <a:pt x="115824" y="746759"/>
                  </a:lnTo>
                  <a:lnTo>
                    <a:pt x="103632" y="743712"/>
                  </a:lnTo>
                  <a:lnTo>
                    <a:pt x="92964" y="740663"/>
                  </a:lnTo>
                  <a:lnTo>
                    <a:pt x="80772" y="737615"/>
                  </a:lnTo>
                  <a:lnTo>
                    <a:pt x="82296" y="737615"/>
                  </a:lnTo>
                  <a:lnTo>
                    <a:pt x="70104" y="731519"/>
                  </a:lnTo>
                  <a:lnTo>
                    <a:pt x="71628" y="731519"/>
                  </a:lnTo>
                  <a:lnTo>
                    <a:pt x="63626" y="726947"/>
                  </a:lnTo>
                  <a:lnTo>
                    <a:pt x="60960" y="726947"/>
                  </a:lnTo>
                  <a:lnTo>
                    <a:pt x="42672" y="711707"/>
                  </a:lnTo>
                  <a:lnTo>
                    <a:pt x="27432" y="693419"/>
                  </a:lnTo>
                  <a:lnTo>
                    <a:pt x="28956" y="693419"/>
                  </a:lnTo>
                  <a:lnTo>
                    <a:pt x="21336" y="682751"/>
                  </a:lnTo>
                  <a:lnTo>
                    <a:pt x="22098" y="682751"/>
                  </a:lnTo>
                  <a:lnTo>
                    <a:pt x="17526" y="673607"/>
                  </a:lnTo>
                  <a:lnTo>
                    <a:pt x="16764" y="673607"/>
                  </a:lnTo>
                  <a:lnTo>
                    <a:pt x="12192" y="661415"/>
                  </a:lnTo>
                  <a:lnTo>
                    <a:pt x="13716" y="661415"/>
                  </a:lnTo>
                  <a:lnTo>
                    <a:pt x="10668" y="650747"/>
                  </a:lnTo>
                  <a:lnTo>
                    <a:pt x="7620" y="638556"/>
                  </a:lnTo>
                  <a:lnTo>
                    <a:pt x="7620" y="115824"/>
                  </a:lnTo>
                  <a:lnTo>
                    <a:pt x="13716" y="91439"/>
                  </a:lnTo>
                  <a:lnTo>
                    <a:pt x="12192" y="91439"/>
                  </a:lnTo>
                  <a:lnTo>
                    <a:pt x="16764" y="80771"/>
                  </a:lnTo>
                  <a:lnTo>
                    <a:pt x="22860" y="70103"/>
                  </a:lnTo>
                  <a:lnTo>
                    <a:pt x="21336" y="70103"/>
                  </a:lnTo>
                  <a:lnTo>
                    <a:pt x="28956" y="59436"/>
                  </a:lnTo>
                  <a:lnTo>
                    <a:pt x="27432" y="59436"/>
                  </a:lnTo>
                  <a:lnTo>
                    <a:pt x="42672" y="41147"/>
                  </a:lnTo>
                  <a:lnTo>
                    <a:pt x="44196" y="41147"/>
                  </a:lnTo>
                  <a:lnTo>
                    <a:pt x="51816" y="33527"/>
                  </a:lnTo>
                  <a:lnTo>
                    <a:pt x="53644" y="33527"/>
                  </a:lnTo>
                  <a:lnTo>
                    <a:pt x="60960" y="27431"/>
                  </a:lnTo>
                  <a:lnTo>
                    <a:pt x="71628" y="21336"/>
                  </a:lnTo>
                  <a:lnTo>
                    <a:pt x="70104" y="21336"/>
                  </a:lnTo>
                  <a:lnTo>
                    <a:pt x="82296" y="16763"/>
                  </a:lnTo>
                  <a:lnTo>
                    <a:pt x="80772" y="16763"/>
                  </a:lnTo>
                  <a:lnTo>
                    <a:pt x="92964" y="12192"/>
                  </a:lnTo>
                  <a:lnTo>
                    <a:pt x="103632" y="9143"/>
                  </a:lnTo>
                  <a:lnTo>
                    <a:pt x="128016" y="6095"/>
                  </a:lnTo>
                  <a:lnTo>
                    <a:pt x="1921256" y="6095"/>
                  </a:lnTo>
                  <a:lnTo>
                    <a:pt x="1917192" y="4571"/>
                  </a:lnTo>
                  <a:lnTo>
                    <a:pt x="1905000" y="1524"/>
                  </a:lnTo>
                  <a:lnTo>
                    <a:pt x="1892808" y="0"/>
                  </a:lnTo>
                  <a:close/>
                </a:path>
                <a:path w="2007234" h="754379">
                  <a:moveTo>
                    <a:pt x="1947672" y="725424"/>
                  </a:moveTo>
                  <a:lnTo>
                    <a:pt x="1926336" y="737615"/>
                  </a:lnTo>
                  <a:lnTo>
                    <a:pt x="1915668" y="740663"/>
                  </a:lnTo>
                  <a:lnTo>
                    <a:pt x="1891284" y="746759"/>
                  </a:lnTo>
                  <a:lnTo>
                    <a:pt x="1921256" y="746759"/>
                  </a:lnTo>
                  <a:lnTo>
                    <a:pt x="1929384" y="743712"/>
                  </a:lnTo>
                  <a:lnTo>
                    <a:pt x="1950720" y="731519"/>
                  </a:lnTo>
                  <a:lnTo>
                    <a:pt x="1957120" y="726947"/>
                  </a:lnTo>
                  <a:lnTo>
                    <a:pt x="1947672" y="726947"/>
                  </a:lnTo>
                  <a:lnTo>
                    <a:pt x="1947672" y="725424"/>
                  </a:lnTo>
                  <a:close/>
                </a:path>
                <a:path w="2007234" h="754379">
                  <a:moveTo>
                    <a:pt x="60960" y="725424"/>
                  </a:moveTo>
                  <a:lnTo>
                    <a:pt x="60960" y="726947"/>
                  </a:lnTo>
                  <a:lnTo>
                    <a:pt x="63626" y="726947"/>
                  </a:lnTo>
                  <a:lnTo>
                    <a:pt x="60960" y="725424"/>
                  </a:lnTo>
                  <a:close/>
                </a:path>
                <a:path w="2007234" h="754379">
                  <a:moveTo>
                    <a:pt x="1985772" y="682751"/>
                  </a:moveTo>
                  <a:lnTo>
                    <a:pt x="1979676" y="693419"/>
                  </a:lnTo>
                  <a:lnTo>
                    <a:pt x="1973579" y="702563"/>
                  </a:lnTo>
                  <a:lnTo>
                    <a:pt x="1964436" y="711707"/>
                  </a:lnTo>
                  <a:lnTo>
                    <a:pt x="1965960" y="711707"/>
                  </a:lnTo>
                  <a:lnTo>
                    <a:pt x="1947672" y="726947"/>
                  </a:lnTo>
                  <a:lnTo>
                    <a:pt x="1957120" y="726947"/>
                  </a:lnTo>
                  <a:lnTo>
                    <a:pt x="1985772" y="697992"/>
                  </a:lnTo>
                  <a:lnTo>
                    <a:pt x="1993392" y="684276"/>
                  </a:lnTo>
                  <a:lnTo>
                    <a:pt x="1985772" y="684276"/>
                  </a:lnTo>
                  <a:lnTo>
                    <a:pt x="1985772" y="682751"/>
                  </a:lnTo>
                  <a:close/>
                </a:path>
                <a:path w="2007234" h="754379">
                  <a:moveTo>
                    <a:pt x="22098" y="682751"/>
                  </a:moveTo>
                  <a:lnTo>
                    <a:pt x="21336" y="682751"/>
                  </a:lnTo>
                  <a:lnTo>
                    <a:pt x="22860" y="684276"/>
                  </a:lnTo>
                  <a:lnTo>
                    <a:pt x="22098" y="682751"/>
                  </a:lnTo>
                  <a:close/>
                </a:path>
                <a:path w="2007234" h="754379">
                  <a:moveTo>
                    <a:pt x="1991868" y="672083"/>
                  </a:moveTo>
                  <a:lnTo>
                    <a:pt x="1985772" y="684276"/>
                  </a:lnTo>
                  <a:lnTo>
                    <a:pt x="1993392" y="684276"/>
                  </a:lnTo>
                  <a:lnTo>
                    <a:pt x="1997964" y="675132"/>
                  </a:lnTo>
                  <a:lnTo>
                    <a:pt x="1998617" y="673607"/>
                  </a:lnTo>
                  <a:lnTo>
                    <a:pt x="1991868" y="673607"/>
                  </a:lnTo>
                  <a:lnTo>
                    <a:pt x="1991868" y="672083"/>
                  </a:lnTo>
                  <a:close/>
                </a:path>
                <a:path w="2007234" h="754379">
                  <a:moveTo>
                    <a:pt x="16764" y="672083"/>
                  </a:moveTo>
                  <a:lnTo>
                    <a:pt x="16764" y="673607"/>
                  </a:lnTo>
                  <a:lnTo>
                    <a:pt x="17526" y="673607"/>
                  </a:lnTo>
                  <a:lnTo>
                    <a:pt x="16764" y="672083"/>
                  </a:lnTo>
                  <a:close/>
                </a:path>
                <a:path w="2007234" h="754379">
                  <a:moveTo>
                    <a:pt x="1966874" y="33527"/>
                  </a:moveTo>
                  <a:lnTo>
                    <a:pt x="1956816" y="33527"/>
                  </a:lnTo>
                  <a:lnTo>
                    <a:pt x="1973579" y="50292"/>
                  </a:lnTo>
                  <a:lnTo>
                    <a:pt x="1979676" y="59436"/>
                  </a:lnTo>
                  <a:lnTo>
                    <a:pt x="1991868" y="80771"/>
                  </a:lnTo>
                  <a:lnTo>
                    <a:pt x="1994916" y="91439"/>
                  </a:lnTo>
                  <a:lnTo>
                    <a:pt x="1997964" y="103631"/>
                  </a:lnTo>
                  <a:lnTo>
                    <a:pt x="2001012" y="128015"/>
                  </a:lnTo>
                  <a:lnTo>
                    <a:pt x="2001012" y="626363"/>
                  </a:lnTo>
                  <a:lnTo>
                    <a:pt x="1997964" y="650747"/>
                  </a:lnTo>
                  <a:lnTo>
                    <a:pt x="1994916" y="661415"/>
                  </a:lnTo>
                  <a:lnTo>
                    <a:pt x="1991868" y="673607"/>
                  </a:lnTo>
                  <a:lnTo>
                    <a:pt x="1998617" y="673607"/>
                  </a:lnTo>
                  <a:lnTo>
                    <a:pt x="2002536" y="664463"/>
                  </a:lnTo>
                  <a:lnTo>
                    <a:pt x="2005584" y="652271"/>
                  </a:lnTo>
                  <a:lnTo>
                    <a:pt x="2007108" y="638556"/>
                  </a:lnTo>
                  <a:lnTo>
                    <a:pt x="2007108" y="114300"/>
                  </a:lnTo>
                  <a:lnTo>
                    <a:pt x="1985772" y="56387"/>
                  </a:lnTo>
                  <a:lnTo>
                    <a:pt x="1970532" y="36575"/>
                  </a:lnTo>
                  <a:lnTo>
                    <a:pt x="1966874" y="33527"/>
                  </a:lnTo>
                  <a:close/>
                </a:path>
                <a:path w="2007234" h="754379">
                  <a:moveTo>
                    <a:pt x="44196" y="41147"/>
                  </a:moveTo>
                  <a:lnTo>
                    <a:pt x="42672" y="41147"/>
                  </a:lnTo>
                  <a:lnTo>
                    <a:pt x="42672" y="42671"/>
                  </a:lnTo>
                  <a:lnTo>
                    <a:pt x="44196" y="41147"/>
                  </a:lnTo>
                  <a:close/>
                </a:path>
                <a:path w="2007234" h="754379">
                  <a:moveTo>
                    <a:pt x="53644" y="33527"/>
                  </a:moveTo>
                  <a:lnTo>
                    <a:pt x="51816" y="33527"/>
                  </a:lnTo>
                  <a:lnTo>
                    <a:pt x="51816" y="35051"/>
                  </a:lnTo>
                  <a:lnTo>
                    <a:pt x="53644" y="33527"/>
                  </a:lnTo>
                  <a:close/>
                </a:path>
                <a:path w="2007234" h="754379">
                  <a:moveTo>
                    <a:pt x="1921256" y="6095"/>
                  </a:moveTo>
                  <a:lnTo>
                    <a:pt x="1879092" y="6095"/>
                  </a:lnTo>
                  <a:lnTo>
                    <a:pt x="1892808" y="7619"/>
                  </a:lnTo>
                  <a:lnTo>
                    <a:pt x="1891284" y="7619"/>
                  </a:lnTo>
                  <a:lnTo>
                    <a:pt x="1937003" y="21336"/>
                  </a:lnTo>
                  <a:lnTo>
                    <a:pt x="1956816" y="35051"/>
                  </a:lnTo>
                  <a:lnTo>
                    <a:pt x="1956816" y="33527"/>
                  </a:lnTo>
                  <a:lnTo>
                    <a:pt x="1966874" y="33527"/>
                  </a:lnTo>
                  <a:lnTo>
                    <a:pt x="1961388" y="28956"/>
                  </a:lnTo>
                  <a:lnTo>
                    <a:pt x="1950720" y="21336"/>
                  </a:lnTo>
                  <a:lnTo>
                    <a:pt x="1929384" y="9143"/>
                  </a:lnTo>
                  <a:lnTo>
                    <a:pt x="1921256" y="6095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040204" y="4505751"/>
            <a:ext cx="2562926" cy="92140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5" dirty="0">
                <a:latin typeface="標楷體" pitchFamily="65" charset="-120"/>
                <a:ea typeface="標楷體" pitchFamily="65" charset="-120"/>
                <a:cs typeface="Noto Sans CJK JP Black"/>
              </a:rPr>
              <a:t>課中</a:t>
            </a:r>
            <a:r>
              <a:rPr sz="2200" spc="-180" dirty="0">
                <a:latin typeface="標楷體" pitchFamily="65" charset="-120"/>
                <a:ea typeface="標楷體" pitchFamily="65" charset="-120"/>
                <a:cs typeface="Noto Sans CJK JP Black"/>
              </a:rPr>
              <a:t>(</a:t>
            </a:r>
            <a:r>
              <a:rPr sz="2200" spc="5" dirty="0">
                <a:latin typeface="標楷體" pitchFamily="65" charset="-120"/>
                <a:ea typeface="標楷體" pitchFamily="65" charset="-120"/>
                <a:cs typeface="Noto Sans CJK JP Black"/>
              </a:rPr>
              <a:t>延伸活動</a:t>
            </a:r>
            <a:r>
              <a:rPr sz="2200" spc="-175" dirty="0">
                <a:latin typeface="標楷體" pitchFamily="65" charset="-120"/>
                <a:ea typeface="標楷體" pitchFamily="65" charset="-120"/>
                <a:cs typeface="Noto Sans CJK JP Black"/>
              </a:rPr>
              <a:t>)</a:t>
            </a:r>
            <a:endParaRPr sz="220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1228725">
              <a:lnSpc>
                <a:spcPct val="100000"/>
              </a:lnSpc>
              <a:spcBef>
                <a:spcPts val="2135"/>
              </a:spcBef>
            </a:pPr>
            <a:r>
              <a:rPr sz="19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探究活動</a:t>
            </a:r>
            <a:endParaRPr sz="19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5287014" y="4929295"/>
            <a:ext cx="2427973" cy="1720757"/>
            <a:chOff x="4637152" y="5203211"/>
            <a:chExt cx="2129535" cy="1897613"/>
          </a:xfrm>
        </p:grpSpPr>
        <p:sp>
          <p:nvSpPr>
            <p:cNvPr id="45" name="object 45"/>
            <p:cNvSpPr/>
            <p:nvPr/>
          </p:nvSpPr>
          <p:spPr>
            <a:xfrm>
              <a:off x="4637152" y="5203211"/>
              <a:ext cx="826008" cy="52730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4762500" y="6344412"/>
              <a:ext cx="1999614" cy="753110"/>
            </a:xfrm>
            <a:custGeom>
              <a:avLst/>
              <a:gdLst/>
              <a:ahLst/>
              <a:cxnLst/>
              <a:rect l="l" t="t" r="r" b="b"/>
              <a:pathLst>
                <a:path w="1999615" h="753109">
                  <a:moveTo>
                    <a:pt x="1874520" y="0"/>
                  </a:moveTo>
                  <a:lnTo>
                    <a:pt x="124967" y="0"/>
                  </a:lnTo>
                  <a:lnTo>
                    <a:pt x="76509" y="9882"/>
                  </a:lnTo>
                  <a:lnTo>
                    <a:pt x="36766" y="36766"/>
                  </a:lnTo>
                  <a:lnTo>
                    <a:pt x="9882" y="76509"/>
                  </a:lnTo>
                  <a:lnTo>
                    <a:pt x="0" y="124968"/>
                  </a:lnTo>
                  <a:lnTo>
                    <a:pt x="0" y="626364"/>
                  </a:lnTo>
                  <a:lnTo>
                    <a:pt x="9882" y="675703"/>
                  </a:lnTo>
                  <a:lnTo>
                    <a:pt x="36766" y="715899"/>
                  </a:lnTo>
                  <a:lnTo>
                    <a:pt x="76509" y="742950"/>
                  </a:lnTo>
                  <a:lnTo>
                    <a:pt x="124967" y="752856"/>
                  </a:lnTo>
                  <a:lnTo>
                    <a:pt x="1874520" y="752856"/>
                  </a:lnTo>
                  <a:lnTo>
                    <a:pt x="1923621" y="742950"/>
                  </a:lnTo>
                  <a:lnTo>
                    <a:pt x="1963293" y="715899"/>
                  </a:lnTo>
                  <a:lnTo>
                    <a:pt x="1989820" y="675703"/>
                  </a:lnTo>
                  <a:lnTo>
                    <a:pt x="1999488" y="626364"/>
                  </a:lnTo>
                  <a:lnTo>
                    <a:pt x="1999488" y="124968"/>
                  </a:lnTo>
                  <a:lnTo>
                    <a:pt x="1989820" y="76509"/>
                  </a:lnTo>
                  <a:lnTo>
                    <a:pt x="1963293" y="36766"/>
                  </a:lnTo>
                  <a:lnTo>
                    <a:pt x="1923621" y="9882"/>
                  </a:lnTo>
                  <a:lnTo>
                    <a:pt x="1874520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4759452" y="6341364"/>
              <a:ext cx="2007235" cy="759460"/>
            </a:xfrm>
            <a:custGeom>
              <a:avLst/>
              <a:gdLst/>
              <a:ahLst/>
              <a:cxnLst/>
              <a:rect l="l" t="t" r="r" b="b"/>
              <a:pathLst>
                <a:path w="2007234" h="759459">
                  <a:moveTo>
                    <a:pt x="1891283" y="0"/>
                  </a:moveTo>
                  <a:lnTo>
                    <a:pt x="115824" y="0"/>
                  </a:lnTo>
                  <a:lnTo>
                    <a:pt x="102108" y="1524"/>
                  </a:lnTo>
                  <a:lnTo>
                    <a:pt x="56387" y="21336"/>
                  </a:lnTo>
                  <a:lnTo>
                    <a:pt x="21336" y="56388"/>
                  </a:lnTo>
                  <a:lnTo>
                    <a:pt x="6096" y="89916"/>
                  </a:lnTo>
                  <a:lnTo>
                    <a:pt x="1524" y="102108"/>
                  </a:lnTo>
                  <a:lnTo>
                    <a:pt x="0" y="114300"/>
                  </a:lnTo>
                  <a:lnTo>
                    <a:pt x="0" y="643128"/>
                  </a:lnTo>
                  <a:lnTo>
                    <a:pt x="1524" y="655320"/>
                  </a:lnTo>
                  <a:lnTo>
                    <a:pt x="6096" y="667512"/>
                  </a:lnTo>
                  <a:lnTo>
                    <a:pt x="9144" y="679704"/>
                  </a:lnTo>
                  <a:lnTo>
                    <a:pt x="47244" y="729996"/>
                  </a:lnTo>
                  <a:lnTo>
                    <a:pt x="56387" y="736092"/>
                  </a:lnTo>
                  <a:lnTo>
                    <a:pt x="67056" y="743712"/>
                  </a:lnTo>
                  <a:lnTo>
                    <a:pt x="77724" y="748284"/>
                  </a:lnTo>
                  <a:lnTo>
                    <a:pt x="89915" y="752856"/>
                  </a:lnTo>
                  <a:lnTo>
                    <a:pt x="102108" y="755904"/>
                  </a:lnTo>
                  <a:lnTo>
                    <a:pt x="115824" y="757428"/>
                  </a:lnTo>
                  <a:lnTo>
                    <a:pt x="128015" y="758952"/>
                  </a:lnTo>
                  <a:lnTo>
                    <a:pt x="1877568" y="758952"/>
                  </a:lnTo>
                  <a:lnTo>
                    <a:pt x="1891283" y="757428"/>
                  </a:lnTo>
                  <a:lnTo>
                    <a:pt x="1903476" y="755904"/>
                  </a:lnTo>
                  <a:lnTo>
                    <a:pt x="1915668" y="752856"/>
                  </a:lnTo>
                  <a:lnTo>
                    <a:pt x="1919731" y="751332"/>
                  </a:lnTo>
                  <a:lnTo>
                    <a:pt x="115824" y="751332"/>
                  </a:lnTo>
                  <a:lnTo>
                    <a:pt x="103632" y="749808"/>
                  </a:lnTo>
                  <a:lnTo>
                    <a:pt x="91439" y="746760"/>
                  </a:lnTo>
                  <a:lnTo>
                    <a:pt x="92963" y="746760"/>
                  </a:lnTo>
                  <a:lnTo>
                    <a:pt x="80772" y="742188"/>
                  </a:lnTo>
                  <a:lnTo>
                    <a:pt x="70103" y="737616"/>
                  </a:lnTo>
                  <a:lnTo>
                    <a:pt x="60960" y="731520"/>
                  </a:lnTo>
                  <a:lnTo>
                    <a:pt x="50292" y="723900"/>
                  </a:lnTo>
                  <a:lnTo>
                    <a:pt x="51815" y="723900"/>
                  </a:lnTo>
                  <a:lnTo>
                    <a:pt x="42672" y="716280"/>
                  </a:lnTo>
                  <a:lnTo>
                    <a:pt x="27432" y="697992"/>
                  </a:lnTo>
                  <a:lnTo>
                    <a:pt x="22206" y="688848"/>
                  </a:lnTo>
                  <a:lnTo>
                    <a:pt x="21336" y="688848"/>
                  </a:lnTo>
                  <a:lnTo>
                    <a:pt x="17335" y="678180"/>
                  </a:lnTo>
                  <a:lnTo>
                    <a:pt x="16763" y="678180"/>
                  </a:lnTo>
                  <a:lnTo>
                    <a:pt x="12192" y="665988"/>
                  </a:lnTo>
                  <a:lnTo>
                    <a:pt x="9525" y="655320"/>
                  </a:lnTo>
                  <a:lnTo>
                    <a:pt x="9144" y="655320"/>
                  </a:lnTo>
                  <a:lnTo>
                    <a:pt x="7789" y="643128"/>
                  </a:lnTo>
                  <a:lnTo>
                    <a:pt x="7620" y="643128"/>
                  </a:lnTo>
                  <a:lnTo>
                    <a:pt x="6096" y="629412"/>
                  </a:lnTo>
                  <a:lnTo>
                    <a:pt x="6096" y="128016"/>
                  </a:lnTo>
                  <a:lnTo>
                    <a:pt x="9144" y="103632"/>
                  </a:lnTo>
                  <a:lnTo>
                    <a:pt x="12192" y="91440"/>
                  </a:lnTo>
                  <a:lnTo>
                    <a:pt x="21336" y="70104"/>
                  </a:lnTo>
                  <a:lnTo>
                    <a:pt x="27432" y="59436"/>
                  </a:lnTo>
                  <a:lnTo>
                    <a:pt x="28520" y="59436"/>
                  </a:lnTo>
                  <a:lnTo>
                    <a:pt x="35051" y="50292"/>
                  </a:lnTo>
                  <a:lnTo>
                    <a:pt x="51815" y="33528"/>
                  </a:lnTo>
                  <a:lnTo>
                    <a:pt x="52425" y="33528"/>
                  </a:lnTo>
                  <a:lnTo>
                    <a:pt x="60960" y="27432"/>
                  </a:lnTo>
                  <a:lnTo>
                    <a:pt x="70103" y="21336"/>
                  </a:lnTo>
                  <a:lnTo>
                    <a:pt x="80772" y="15240"/>
                  </a:lnTo>
                  <a:lnTo>
                    <a:pt x="84836" y="15240"/>
                  </a:lnTo>
                  <a:lnTo>
                    <a:pt x="92963" y="12192"/>
                  </a:lnTo>
                  <a:lnTo>
                    <a:pt x="91439" y="12192"/>
                  </a:lnTo>
                  <a:lnTo>
                    <a:pt x="103632" y="9144"/>
                  </a:lnTo>
                  <a:lnTo>
                    <a:pt x="128015" y="6096"/>
                  </a:lnTo>
                  <a:lnTo>
                    <a:pt x="1919731" y="6096"/>
                  </a:lnTo>
                  <a:lnTo>
                    <a:pt x="1915668" y="4572"/>
                  </a:lnTo>
                  <a:lnTo>
                    <a:pt x="1903476" y="1524"/>
                  </a:lnTo>
                  <a:lnTo>
                    <a:pt x="1891283" y="0"/>
                  </a:lnTo>
                  <a:close/>
                </a:path>
                <a:path w="2007234" h="759459">
                  <a:moveTo>
                    <a:pt x="1985772" y="687324"/>
                  </a:moveTo>
                  <a:lnTo>
                    <a:pt x="1946148" y="731520"/>
                  </a:lnTo>
                  <a:lnTo>
                    <a:pt x="1901952" y="749808"/>
                  </a:lnTo>
                  <a:lnTo>
                    <a:pt x="1889759" y="751332"/>
                  </a:lnTo>
                  <a:lnTo>
                    <a:pt x="1919731" y="751332"/>
                  </a:lnTo>
                  <a:lnTo>
                    <a:pt x="1940052" y="743712"/>
                  </a:lnTo>
                  <a:lnTo>
                    <a:pt x="1950720" y="736092"/>
                  </a:lnTo>
                  <a:lnTo>
                    <a:pt x="1959864" y="729996"/>
                  </a:lnTo>
                  <a:lnTo>
                    <a:pt x="1978152" y="711708"/>
                  </a:lnTo>
                  <a:lnTo>
                    <a:pt x="1984248" y="702564"/>
                  </a:lnTo>
                  <a:lnTo>
                    <a:pt x="1991868" y="691896"/>
                  </a:lnTo>
                  <a:lnTo>
                    <a:pt x="1993011" y="688848"/>
                  </a:lnTo>
                  <a:lnTo>
                    <a:pt x="1985772" y="688848"/>
                  </a:lnTo>
                  <a:lnTo>
                    <a:pt x="1985772" y="687324"/>
                  </a:lnTo>
                  <a:close/>
                </a:path>
                <a:path w="2007234" h="759459">
                  <a:moveTo>
                    <a:pt x="21336" y="687324"/>
                  </a:moveTo>
                  <a:lnTo>
                    <a:pt x="21336" y="688848"/>
                  </a:lnTo>
                  <a:lnTo>
                    <a:pt x="22206" y="688848"/>
                  </a:lnTo>
                  <a:lnTo>
                    <a:pt x="21336" y="687324"/>
                  </a:lnTo>
                  <a:close/>
                </a:path>
                <a:path w="2007234" h="759459">
                  <a:moveTo>
                    <a:pt x="1990344" y="676656"/>
                  </a:moveTo>
                  <a:lnTo>
                    <a:pt x="1985772" y="688848"/>
                  </a:lnTo>
                  <a:lnTo>
                    <a:pt x="1993011" y="688848"/>
                  </a:lnTo>
                  <a:lnTo>
                    <a:pt x="1997011" y="678180"/>
                  </a:lnTo>
                  <a:lnTo>
                    <a:pt x="1990344" y="678180"/>
                  </a:lnTo>
                  <a:lnTo>
                    <a:pt x="1990344" y="676656"/>
                  </a:lnTo>
                  <a:close/>
                </a:path>
                <a:path w="2007234" h="759459">
                  <a:moveTo>
                    <a:pt x="16763" y="676656"/>
                  </a:moveTo>
                  <a:lnTo>
                    <a:pt x="16763" y="678180"/>
                  </a:lnTo>
                  <a:lnTo>
                    <a:pt x="17335" y="678180"/>
                  </a:lnTo>
                  <a:lnTo>
                    <a:pt x="16763" y="676656"/>
                  </a:lnTo>
                  <a:close/>
                </a:path>
                <a:path w="2007234" h="759459">
                  <a:moveTo>
                    <a:pt x="1997964" y="653796"/>
                  </a:moveTo>
                  <a:lnTo>
                    <a:pt x="1994916" y="665988"/>
                  </a:lnTo>
                  <a:lnTo>
                    <a:pt x="1990344" y="678180"/>
                  </a:lnTo>
                  <a:lnTo>
                    <a:pt x="1997011" y="678180"/>
                  </a:lnTo>
                  <a:lnTo>
                    <a:pt x="2001012" y="667512"/>
                  </a:lnTo>
                  <a:lnTo>
                    <a:pt x="2004059" y="655320"/>
                  </a:lnTo>
                  <a:lnTo>
                    <a:pt x="1997964" y="655320"/>
                  </a:lnTo>
                  <a:lnTo>
                    <a:pt x="1997964" y="653796"/>
                  </a:lnTo>
                  <a:close/>
                </a:path>
                <a:path w="2007234" h="759459">
                  <a:moveTo>
                    <a:pt x="9144" y="653796"/>
                  </a:moveTo>
                  <a:lnTo>
                    <a:pt x="9144" y="655320"/>
                  </a:lnTo>
                  <a:lnTo>
                    <a:pt x="9525" y="655320"/>
                  </a:lnTo>
                  <a:lnTo>
                    <a:pt x="9144" y="653796"/>
                  </a:lnTo>
                  <a:close/>
                </a:path>
                <a:path w="2007234" h="759459">
                  <a:moveTo>
                    <a:pt x="1999488" y="641604"/>
                  </a:moveTo>
                  <a:lnTo>
                    <a:pt x="1997964" y="655320"/>
                  </a:lnTo>
                  <a:lnTo>
                    <a:pt x="2004059" y="655320"/>
                  </a:lnTo>
                  <a:lnTo>
                    <a:pt x="2005583" y="643128"/>
                  </a:lnTo>
                  <a:lnTo>
                    <a:pt x="1999488" y="643128"/>
                  </a:lnTo>
                  <a:lnTo>
                    <a:pt x="1999488" y="641604"/>
                  </a:lnTo>
                  <a:close/>
                </a:path>
                <a:path w="2007234" h="759459">
                  <a:moveTo>
                    <a:pt x="7620" y="641604"/>
                  </a:moveTo>
                  <a:lnTo>
                    <a:pt x="7620" y="643128"/>
                  </a:lnTo>
                  <a:lnTo>
                    <a:pt x="7789" y="643128"/>
                  </a:lnTo>
                  <a:lnTo>
                    <a:pt x="7620" y="641604"/>
                  </a:lnTo>
                  <a:close/>
                </a:path>
                <a:path w="2007234" h="759459">
                  <a:moveTo>
                    <a:pt x="2001393" y="91440"/>
                  </a:moveTo>
                  <a:lnTo>
                    <a:pt x="1994916" y="91440"/>
                  </a:lnTo>
                  <a:lnTo>
                    <a:pt x="1997964" y="103632"/>
                  </a:lnTo>
                  <a:lnTo>
                    <a:pt x="1999488" y="115824"/>
                  </a:lnTo>
                  <a:lnTo>
                    <a:pt x="1999488" y="643128"/>
                  </a:lnTo>
                  <a:lnTo>
                    <a:pt x="2005583" y="643128"/>
                  </a:lnTo>
                  <a:lnTo>
                    <a:pt x="2007107" y="629412"/>
                  </a:lnTo>
                  <a:lnTo>
                    <a:pt x="2007107" y="128016"/>
                  </a:lnTo>
                  <a:lnTo>
                    <a:pt x="2005583" y="114300"/>
                  </a:lnTo>
                  <a:lnTo>
                    <a:pt x="2004059" y="102108"/>
                  </a:lnTo>
                  <a:lnTo>
                    <a:pt x="2001393" y="91440"/>
                  </a:lnTo>
                  <a:close/>
                </a:path>
                <a:path w="2007234" h="759459">
                  <a:moveTo>
                    <a:pt x="1986425" y="59436"/>
                  </a:moveTo>
                  <a:lnTo>
                    <a:pt x="1979676" y="59436"/>
                  </a:lnTo>
                  <a:lnTo>
                    <a:pt x="1985772" y="70104"/>
                  </a:lnTo>
                  <a:lnTo>
                    <a:pt x="1990344" y="80772"/>
                  </a:lnTo>
                  <a:lnTo>
                    <a:pt x="1994916" y="92964"/>
                  </a:lnTo>
                  <a:lnTo>
                    <a:pt x="1994916" y="91440"/>
                  </a:lnTo>
                  <a:lnTo>
                    <a:pt x="2001393" y="91440"/>
                  </a:lnTo>
                  <a:lnTo>
                    <a:pt x="2001012" y="89916"/>
                  </a:lnTo>
                  <a:lnTo>
                    <a:pt x="1996440" y="77724"/>
                  </a:lnTo>
                  <a:lnTo>
                    <a:pt x="1991868" y="67056"/>
                  </a:lnTo>
                  <a:lnTo>
                    <a:pt x="1986425" y="59436"/>
                  </a:lnTo>
                  <a:close/>
                </a:path>
                <a:path w="2007234" h="759459">
                  <a:moveTo>
                    <a:pt x="28520" y="59436"/>
                  </a:moveTo>
                  <a:lnTo>
                    <a:pt x="27432" y="59436"/>
                  </a:lnTo>
                  <a:lnTo>
                    <a:pt x="27432" y="60960"/>
                  </a:lnTo>
                  <a:lnTo>
                    <a:pt x="28520" y="59436"/>
                  </a:lnTo>
                  <a:close/>
                </a:path>
                <a:path w="2007234" h="759459">
                  <a:moveTo>
                    <a:pt x="1965350" y="33528"/>
                  </a:moveTo>
                  <a:lnTo>
                    <a:pt x="1955292" y="33528"/>
                  </a:lnTo>
                  <a:lnTo>
                    <a:pt x="1972055" y="50292"/>
                  </a:lnTo>
                  <a:lnTo>
                    <a:pt x="1979676" y="60960"/>
                  </a:lnTo>
                  <a:lnTo>
                    <a:pt x="1979676" y="59436"/>
                  </a:lnTo>
                  <a:lnTo>
                    <a:pt x="1986425" y="59436"/>
                  </a:lnTo>
                  <a:lnTo>
                    <a:pt x="1984248" y="56388"/>
                  </a:lnTo>
                  <a:lnTo>
                    <a:pt x="1978152" y="45720"/>
                  </a:lnTo>
                  <a:lnTo>
                    <a:pt x="1969007" y="36576"/>
                  </a:lnTo>
                  <a:lnTo>
                    <a:pt x="1965350" y="33528"/>
                  </a:lnTo>
                  <a:close/>
                </a:path>
                <a:path w="2007234" h="759459">
                  <a:moveTo>
                    <a:pt x="52425" y="33528"/>
                  </a:moveTo>
                  <a:lnTo>
                    <a:pt x="51815" y="33528"/>
                  </a:lnTo>
                  <a:lnTo>
                    <a:pt x="50291" y="35052"/>
                  </a:lnTo>
                  <a:lnTo>
                    <a:pt x="52425" y="33528"/>
                  </a:lnTo>
                  <a:close/>
                </a:path>
                <a:path w="2007234" h="759459">
                  <a:moveTo>
                    <a:pt x="1940052" y="15240"/>
                  </a:moveTo>
                  <a:lnTo>
                    <a:pt x="1924812" y="15240"/>
                  </a:lnTo>
                  <a:lnTo>
                    <a:pt x="1937003" y="21336"/>
                  </a:lnTo>
                  <a:lnTo>
                    <a:pt x="1935479" y="21336"/>
                  </a:lnTo>
                  <a:lnTo>
                    <a:pt x="1946148" y="27432"/>
                  </a:lnTo>
                  <a:lnTo>
                    <a:pt x="1955292" y="35052"/>
                  </a:lnTo>
                  <a:lnTo>
                    <a:pt x="1955292" y="33528"/>
                  </a:lnTo>
                  <a:lnTo>
                    <a:pt x="1965350" y="33528"/>
                  </a:lnTo>
                  <a:lnTo>
                    <a:pt x="1950720" y="21336"/>
                  </a:lnTo>
                  <a:lnTo>
                    <a:pt x="1940052" y="15240"/>
                  </a:lnTo>
                  <a:close/>
                </a:path>
                <a:path w="2007234" h="759459">
                  <a:moveTo>
                    <a:pt x="84836" y="15240"/>
                  </a:moveTo>
                  <a:lnTo>
                    <a:pt x="80772" y="15240"/>
                  </a:lnTo>
                  <a:lnTo>
                    <a:pt x="80772" y="16764"/>
                  </a:lnTo>
                  <a:lnTo>
                    <a:pt x="84836" y="15240"/>
                  </a:lnTo>
                  <a:close/>
                </a:path>
                <a:path w="2007234" h="759459">
                  <a:moveTo>
                    <a:pt x="1919731" y="6096"/>
                  </a:moveTo>
                  <a:lnTo>
                    <a:pt x="1877568" y="6096"/>
                  </a:lnTo>
                  <a:lnTo>
                    <a:pt x="1891283" y="7620"/>
                  </a:lnTo>
                  <a:lnTo>
                    <a:pt x="1889759" y="7620"/>
                  </a:lnTo>
                  <a:lnTo>
                    <a:pt x="1901952" y="9144"/>
                  </a:lnTo>
                  <a:lnTo>
                    <a:pt x="1914144" y="12192"/>
                  </a:lnTo>
                  <a:lnTo>
                    <a:pt x="1924812" y="16764"/>
                  </a:lnTo>
                  <a:lnTo>
                    <a:pt x="1924812" y="15240"/>
                  </a:lnTo>
                  <a:lnTo>
                    <a:pt x="1940052" y="15240"/>
                  </a:lnTo>
                  <a:lnTo>
                    <a:pt x="1927859" y="9144"/>
                  </a:lnTo>
                  <a:lnTo>
                    <a:pt x="1919731" y="6096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6473545" y="6052073"/>
            <a:ext cx="1175761" cy="62247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264160" marR="5080" indent="-251460">
              <a:lnSpc>
                <a:spcPct val="102000"/>
              </a:lnSpc>
              <a:spcBef>
                <a:spcPts val="80"/>
              </a:spcBef>
            </a:pPr>
            <a:r>
              <a:rPr sz="1950" spc="25" dirty="0">
                <a:latin typeface="標楷體" pitchFamily="65" charset="-120"/>
                <a:ea typeface="標楷體" pitchFamily="65" charset="-120"/>
                <a:cs typeface="Noto Sans CJK JP Black"/>
              </a:rPr>
              <a:t>問題解決 </a:t>
            </a:r>
            <a:r>
              <a:rPr sz="19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活動</a:t>
            </a:r>
            <a:endParaRPr sz="19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476842" y="5429318"/>
            <a:ext cx="5395177" cy="1097510"/>
            <a:chOff x="4803647" y="5754623"/>
            <a:chExt cx="4732020" cy="1210310"/>
          </a:xfrm>
        </p:grpSpPr>
        <p:sp>
          <p:nvSpPr>
            <p:cNvPr id="50" name="object 50"/>
            <p:cNvSpPr/>
            <p:nvPr/>
          </p:nvSpPr>
          <p:spPr>
            <a:xfrm>
              <a:off x="4803647" y="6437375"/>
              <a:ext cx="822960" cy="52730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8249411" y="5757671"/>
              <a:ext cx="1283335" cy="739140"/>
            </a:xfrm>
            <a:custGeom>
              <a:avLst/>
              <a:gdLst/>
              <a:ahLst/>
              <a:cxnLst/>
              <a:rect l="l" t="t" r="r" b="b"/>
              <a:pathLst>
                <a:path w="1283334" h="739139">
                  <a:moveTo>
                    <a:pt x="1159764" y="0"/>
                  </a:moveTo>
                  <a:lnTo>
                    <a:pt x="123444" y="0"/>
                  </a:lnTo>
                  <a:lnTo>
                    <a:pt x="75866" y="9644"/>
                  </a:lnTo>
                  <a:lnTo>
                    <a:pt x="36575" y="36004"/>
                  </a:lnTo>
                  <a:lnTo>
                    <a:pt x="9858" y="75223"/>
                  </a:lnTo>
                  <a:lnTo>
                    <a:pt x="0" y="123443"/>
                  </a:lnTo>
                  <a:lnTo>
                    <a:pt x="0" y="615695"/>
                  </a:lnTo>
                  <a:lnTo>
                    <a:pt x="9858" y="663916"/>
                  </a:lnTo>
                  <a:lnTo>
                    <a:pt x="36575" y="703135"/>
                  </a:lnTo>
                  <a:lnTo>
                    <a:pt x="75866" y="729495"/>
                  </a:lnTo>
                  <a:lnTo>
                    <a:pt x="123444" y="739140"/>
                  </a:lnTo>
                  <a:lnTo>
                    <a:pt x="1159764" y="739140"/>
                  </a:lnTo>
                  <a:lnTo>
                    <a:pt x="1207984" y="729495"/>
                  </a:lnTo>
                  <a:lnTo>
                    <a:pt x="1247203" y="703135"/>
                  </a:lnTo>
                  <a:lnTo>
                    <a:pt x="1273563" y="663916"/>
                  </a:lnTo>
                  <a:lnTo>
                    <a:pt x="1283208" y="615695"/>
                  </a:lnTo>
                  <a:lnTo>
                    <a:pt x="1283208" y="123443"/>
                  </a:lnTo>
                  <a:lnTo>
                    <a:pt x="1273563" y="75223"/>
                  </a:lnTo>
                  <a:lnTo>
                    <a:pt x="1247203" y="36004"/>
                  </a:lnTo>
                  <a:lnTo>
                    <a:pt x="1207984" y="9644"/>
                  </a:lnTo>
                  <a:lnTo>
                    <a:pt x="1159764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8246363" y="5754623"/>
              <a:ext cx="1289685" cy="745490"/>
            </a:xfrm>
            <a:custGeom>
              <a:avLst/>
              <a:gdLst/>
              <a:ahLst/>
              <a:cxnLst/>
              <a:rect l="l" t="t" r="r" b="b"/>
              <a:pathLst>
                <a:path w="1289684" h="745489">
                  <a:moveTo>
                    <a:pt x="1176527" y="0"/>
                  </a:moveTo>
                  <a:lnTo>
                    <a:pt x="114300" y="0"/>
                  </a:lnTo>
                  <a:lnTo>
                    <a:pt x="77724" y="9143"/>
                  </a:lnTo>
                  <a:lnTo>
                    <a:pt x="28955" y="45719"/>
                  </a:lnTo>
                  <a:lnTo>
                    <a:pt x="10667" y="77724"/>
                  </a:lnTo>
                  <a:lnTo>
                    <a:pt x="6095" y="88392"/>
                  </a:lnTo>
                  <a:lnTo>
                    <a:pt x="3047" y="100584"/>
                  </a:lnTo>
                  <a:lnTo>
                    <a:pt x="1524" y="114300"/>
                  </a:lnTo>
                  <a:lnTo>
                    <a:pt x="0" y="126492"/>
                  </a:lnTo>
                  <a:lnTo>
                    <a:pt x="0" y="618744"/>
                  </a:lnTo>
                  <a:lnTo>
                    <a:pt x="1524" y="630936"/>
                  </a:lnTo>
                  <a:lnTo>
                    <a:pt x="3047" y="644652"/>
                  </a:lnTo>
                  <a:lnTo>
                    <a:pt x="6095" y="656844"/>
                  </a:lnTo>
                  <a:lnTo>
                    <a:pt x="10667" y="667512"/>
                  </a:lnTo>
                  <a:lnTo>
                    <a:pt x="15239" y="679704"/>
                  </a:lnTo>
                  <a:lnTo>
                    <a:pt x="45719" y="716280"/>
                  </a:lnTo>
                  <a:lnTo>
                    <a:pt x="114300" y="745236"/>
                  </a:lnTo>
                  <a:lnTo>
                    <a:pt x="1176527" y="745236"/>
                  </a:lnTo>
                  <a:lnTo>
                    <a:pt x="1207007" y="737616"/>
                  </a:lnTo>
                  <a:lnTo>
                    <a:pt x="114300" y="737616"/>
                  </a:lnTo>
                  <a:lnTo>
                    <a:pt x="102107" y="736092"/>
                  </a:lnTo>
                  <a:lnTo>
                    <a:pt x="103631" y="736092"/>
                  </a:lnTo>
                  <a:lnTo>
                    <a:pt x="91439" y="733044"/>
                  </a:lnTo>
                  <a:lnTo>
                    <a:pt x="70103" y="723900"/>
                  </a:lnTo>
                  <a:lnTo>
                    <a:pt x="59435" y="717804"/>
                  </a:lnTo>
                  <a:lnTo>
                    <a:pt x="52120" y="711708"/>
                  </a:lnTo>
                  <a:lnTo>
                    <a:pt x="50291" y="711708"/>
                  </a:lnTo>
                  <a:lnTo>
                    <a:pt x="43941" y="704088"/>
                  </a:lnTo>
                  <a:lnTo>
                    <a:pt x="42671" y="704088"/>
                  </a:lnTo>
                  <a:lnTo>
                    <a:pt x="27431" y="685800"/>
                  </a:lnTo>
                  <a:lnTo>
                    <a:pt x="22206" y="676656"/>
                  </a:lnTo>
                  <a:lnTo>
                    <a:pt x="21335" y="676656"/>
                  </a:lnTo>
                  <a:lnTo>
                    <a:pt x="17335" y="665988"/>
                  </a:lnTo>
                  <a:lnTo>
                    <a:pt x="16763" y="665988"/>
                  </a:lnTo>
                  <a:lnTo>
                    <a:pt x="12191" y="653796"/>
                  </a:lnTo>
                  <a:lnTo>
                    <a:pt x="9143" y="643128"/>
                  </a:lnTo>
                  <a:lnTo>
                    <a:pt x="7619" y="630936"/>
                  </a:lnTo>
                  <a:lnTo>
                    <a:pt x="7619" y="114300"/>
                  </a:lnTo>
                  <a:lnTo>
                    <a:pt x="9143" y="102107"/>
                  </a:lnTo>
                  <a:lnTo>
                    <a:pt x="12191" y="91440"/>
                  </a:lnTo>
                  <a:lnTo>
                    <a:pt x="16763" y="79248"/>
                  </a:lnTo>
                  <a:lnTo>
                    <a:pt x="17335" y="79248"/>
                  </a:lnTo>
                  <a:lnTo>
                    <a:pt x="21335" y="68580"/>
                  </a:lnTo>
                  <a:lnTo>
                    <a:pt x="22206" y="68580"/>
                  </a:lnTo>
                  <a:lnTo>
                    <a:pt x="27431" y="59436"/>
                  </a:lnTo>
                  <a:lnTo>
                    <a:pt x="42671" y="41148"/>
                  </a:lnTo>
                  <a:lnTo>
                    <a:pt x="43941" y="41148"/>
                  </a:lnTo>
                  <a:lnTo>
                    <a:pt x="50291" y="33528"/>
                  </a:lnTo>
                  <a:lnTo>
                    <a:pt x="59435" y="27431"/>
                  </a:lnTo>
                  <a:lnTo>
                    <a:pt x="70103" y="21336"/>
                  </a:lnTo>
                  <a:lnTo>
                    <a:pt x="91439" y="12192"/>
                  </a:lnTo>
                  <a:lnTo>
                    <a:pt x="103631" y="9143"/>
                  </a:lnTo>
                  <a:lnTo>
                    <a:pt x="102107" y="9143"/>
                  </a:lnTo>
                  <a:lnTo>
                    <a:pt x="126491" y="6096"/>
                  </a:lnTo>
                  <a:lnTo>
                    <a:pt x="1200912" y="6096"/>
                  </a:lnTo>
                  <a:lnTo>
                    <a:pt x="1176527" y="0"/>
                  </a:lnTo>
                  <a:close/>
                </a:path>
                <a:path w="1289684" h="745489">
                  <a:moveTo>
                    <a:pt x="1239011" y="710184"/>
                  </a:moveTo>
                  <a:lnTo>
                    <a:pt x="1199387" y="733044"/>
                  </a:lnTo>
                  <a:lnTo>
                    <a:pt x="1175003" y="737616"/>
                  </a:lnTo>
                  <a:lnTo>
                    <a:pt x="1207007" y="737616"/>
                  </a:lnTo>
                  <a:lnTo>
                    <a:pt x="1213103" y="736092"/>
                  </a:lnTo>
                  <a:lnTo>
                    <a:pt x="1234439" y="723900"/>
                  </a:lnTo>
                  <a:lnTo>
                    <a:pt x="1249070" y="711708"/>
                  </a:lnTo>
                  <a:lnTo>
                    <a:pt x="1239011" y="711708"/>
                  </a:lnTo>
                  <a:lnTo>
                    <a:pt x="1239011" y="710184"/>
                  </a:lnTo>
                  <a:close/>
                </a:path>
                <a:path w="1289684" h="745489">
                  <a:moveTo>
                    <a:pt x="50291" y="710184"/>
                  </a:moveTo>
                  <a:lnTo>
                    <a:pt x="50291" y="711708"/>
                  </a:lnTo>
                  <a:lnTo>
                    <a:pt x="52120" y="711708"/>
                  </a:lnTo>
                  <a:lnTo>
                    <a:pt x="50291" y="710184"/>
                  </a:lnTo>
                  <a:close/>
                </a:path>
                <a:path w="1289684" h="745489">
                  <a:moveTo>
                    <a:pt x="1248155" y="702564"/>
                  </a:moveTo>
                  <a:lnTo>
                    <a:pt x="1239011" y="711708"/>
                  </a:lnTo>
                  <a:lnTo>
                    <a:pt x="1249070" y="711708"/>
                  </a:lnTo>
                  <a:lnTo>
                    <a:pt x="1252727" y="708660"/>
                  </a:lnTo>
                  <a:lnTo>
                    <a:pt x="1257299" y="704088"/>
                  </a:lnTo>
                  <a:lnTo>
                    <a:pt x="1248155" y="704088"/>
                  </a:lnTo>
                  <a:lnTo>
                    <a:pt x="1248155" y="702564"/>
                  </a:lnTo>
                  <a:close/>
                </a:path>
                <a:path w="1289684" h="745489">
                  <a:moveTo>
                    <a:pt x="42671" y="702564"/>
                  </a:moveTo>
                  <a:lnTo>
                    <a:pt x="42671" y="704088"/>
                  </a:lnTo>
                  <a:lnTo>
                    <a:pt x="43941" y="704088"/>
                  </a:lnTo>
                  <a:lnTo>
                    <a:pt x="42671" y="702564"/>
                  </a:lnTo>
                  <a:close/>
                </a:path>
                <a:path w="1289684" h="745489">
                  <a:moveTo>
                    <a:pt x="1274063" y="664464"/>
                  </a:moveTo>
                  <a:lnTo>
                    <a:pt x="1261871" y="685800"/>
                  </a:lnTo>
                  <a:lnTo>
                    <a:pt x="1263395" y="685800"/>
                  </a:lnTo>
                  <a:lnTo>
                    <a:pt x="1248155" y="704088"/>
                  </a:lnTo>
                  <a:lnTo>
                    <a:pt x="1257299" y="704088"/>
                  </a:lnTo>
                  <a:lnTo>
                    <a:pt x="1261871" y="699516"/>
                  </a:lnTo>
                  <a:lnTo>
                    <a:pt x="1267967" y="688848"/>
                  </a:lnTo>
                  <a:lnTo>
                    <a:pt x="1274063" y="679704"/>
                  </a:lnTo>
                  <a:lnTo>
                    <a:pt x="1280159" y="667512"/>
                  </a:lnTo>
                  <a:lnTo>
                    <a:pt x="1280813" y="665988"/>
                  </a:lnTo>
                  <a:lnTo>
                    <a:pt x="1274063" y="665988"/>
                  </a:lnTo>
                  <a:lnTo>
                    <a:pt x="1274063" y="664464"/>
                  </a:lnTo>
                  <a:close/>
                </a:path>
                <a:path w="1289684" h="745489">
                  <a:moveTo>
                    <a:pt x="21335" y="675132"/>
                  </a:moveTo>
                  <a:lnTo>
                    <a:pt x="21335" y="676656"/>
                  </a:lnTo>
                  <a:lnTo>
                    <a:pt x="22206" y="676656"/>
                  </a:lnTo>
                  <a:lnTo>
                    <a:pt x="21335" y="675132"/>
                  </a:lnTo>
                  <a:close/>
                </a:path>
                <a:path w="1289684" h="745489">
                  <a:moveTo>
                    <a:pt x="16763" y="664464"/>
                  </a:moveTo>
                  <a:lnTo>
                    <a:pt x="16763" y="665988"/>
                  </a:lnTo>
                  <a:lnTo>
                    <a:pt x="17335" y="665988"/>
                  </a:lnTo>
                  <a:lnTo>
                    <a:pt x="16763" y="664464"/>
                  </a:lnTo>
                  <a:close/>
                </a:path>
                <a:path w="1289684" h="745489">
                  <a:moveTo>
                    <a:pt x="1280813" y="79248"/>
                  </a:moveTo>
                  <a:lnTo>
                    <a:pt x="1274063" y="79248"/>
                  </a:lnTo>
                  <a:lnTo>
                    <a:pt x="1277111" y="91440"/>
                  </a:lnTo>
                  <a:lnTo>
                    <a:pt x="1280159" y="102107"/>
                  </a:lnTo>
                  <a:lnTo>
                    <a:pt x="1283207" y="126492"/>
                  </a:lnTo>
                  <a:lnTo>
                    <a:pt x="1283207" y="618744"/>
                  </a:lnTo>
                  <a:lnTo>
                    <a:pt x="1280159" y="643128"/>
                  </a:lnTo>
                  <a:lnTo>
                    <a:pt x="1277111" y="653796"/>
                  </a:lnTo>
                  <a:lnTo>
                    <a:pt x="1274063" y="665988"/>
                  </a:lnTo>
                  <a:lnTo>
                    <a:pt x="1280813" y="665988"/>
                  </a:lnTo>
                  <a:lnTo>
                    <a:pt x="1284731" y="656844"/>
                  </a:lnTo>
                  <a:lnTo>
                    <a:pt x="1287779" y="644652"/>
                  </a:lnTo>
                  <a:lnTo>
                    <a:pt x="1289303" y="630936"/>
                  </a:lnTo>
                  <a:lnTo>
                    <a:pt x="1289303" y="114300"/>
                  </a:lnTo>
                  <a:lnTo>
                    <a:pt x="1287779" y="100584"/>
                  </a:lnTo>
                  <a:lnTo>
                    <a:pt x="1284731" y="88392"/>
                  </a:lnTo>
                  <a:lnTo>
                    <a:pt x="1280813" y="79248"/>
                  </a:lnTo>
                  <a:close/>
                </a:path>
                <a:path w="1289684" h="745489">
                  <a:moveTo>
                    <a:pt x="17335" y="79248"/>
                  </a:moveTo>
                  <a:lnTo>
                    <a:pt x="16763" y="79248"/>
                  </a:lnTo>
                  <a:lnTo>
                    <a:pt x="16763" y="80772"/>
                  </a:lnTo>
                  <a:lnTo>
                    <a:pt x="17335" y="79248"/>
                  </a:lnTo>
                  <a:close/>
                </a:path>
                <a:path w="1289684" h="745489">
                  <a:moveTo>
                    <a:pt x="1257300" y="41148"/>
                  </a:moveTo>
                  <a:lnTo>
                    <a:pt x="1248155" y="41148"/>
                  </a:lnTo>
                  <a:lnTo>
                    <a:pt x="1263395" y="59436"/>
                  </a:lnTo>
                  <a:lnTo>
                    <a:pt x="1261871" y="59436"/>
                  </a:lnTo>
                  <a:lnTo>
                    <a:pt x="1274063" y="80772"/>
                  </a:lnTo>
                  <a:lnTo>
                    <a:pt x="1274063" y="79248"/>
                  </a:lnTo>
                  <a:lnTo>
                    <a:pt x="1280813" y="79248"/>
                  </a:lnTo>
                  <a:lnTo>
                    <a:pt x="1280159" y="77724"/>
                  </a:lnTo>
                  <a:lnTo>
                    <a:pt x="1274063" y="65531"/>
                  </a:lnTo>
                  <a:lnTo>
                    <a:pt x="1267967" y="56387"/>
                  </a:lnTo>
                  <a:lnTo>
                    <a:pt x="1261871" y="45719"/>
                  </a:lnTo>
                  <a:lnTo>
                    <a:pt x="1257300" y="41148"/>
                  </a:lnTo>
                  <a:close/>
                </a:path>
                <a:path w="1289684" h="745489">
                  <a:moveTo>
                    <a:pt x="22206" y="68580"/>
                  </a:moveTo>
                  <a:lnTo>
                    <a:pt x="21335" y="68580"/>
                  </a:lnTo>
                  <a:lnTo>
                    <a:pt x="21335" y="70104"/>
                  </a:lnTo>
                  <a:lnTo>
                    <a:pt x="22206" y="68580"/>
                  </a:lnTo>
                  <a:close/>
                </a:path>
                <a:path w="1289684" h="745489">
                  <a:moveTo>
                    <a:pt x="43941" y="41148"/>
                  </a:moveTo>
                  <a:lnTo>
                    <a:pt x="42671" y="41148"/>
                  </a:lnTo>
                  <a:lnTo>
                    <a:pt x="42671" y="42672"/>
                  </a:lnTo>
                  <a:lnTo>
                    <a:pt x="43941" y="41148"/>
                  </a:lnTo>
                  <a:close/>
                </a:path>
                <a:path w="1289684" h="745489">
                  <a:moveTo>
                    <a:pt x="1200912" y="6096"/>
                  </a:moveTo>
                  <a:lnTo>
                    <a:pt x="1162811" y="6096"/>
                  </a:lnTo>
                  <a:lnTo>
                    <a:pt x="1176527" y="7619"/>
                  </a:lnTo>
                  <a:lnTo>
                    <a:pt x="1175003" y="7619"/>
                  </a:lnTo>
                  <a:lnTo>
                    <a:pt x="1220724" y="21336"/>
                  </a:lnTo>
                  <a:lnTo>
                    <a:pt x="1248155" y="42672"/>
                  </a:lnTo>
                  <a:lnTo>
                    <a:pt x="1248155" y="41148"/>
                  </a:lnTo>
                  <a:lnTo>
                    <a:pt x="1257300" y="41148"/>
                  </a:lnTo>
                  <a:lnTo>
                    <a:pt x="1252727" y="36575"/>
                  </a:lnTo>
                  <a:lnTo>
                    <a:pt x="1234439" y="21336"/>
                  </a:lnTo>
                  <a:lnTo>
                    <a:pt x="1213103" y="9143"/>
                  </a:lnTo>
                  <a:lnTo>
                    <a:pt x="1200912" y="6096"/>
                  </a:lnTo>
                  <a:close/>
                </a:path>
              </a:pathLst>
            </a:custGeom>
            <a:solidFill>
              <a:srgbClr val="E46C0A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9549260" y="5474486"/>
            <a:ext cx="1175761" cy="31675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概念統整</a:t>
            </a:r>
            <a:endParaRPr sz="19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549260" y="5749485"/>
            <a:ext cx="1175761" cy="31675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概念鞏固</a:t>
            </a:r>
            <a:endParaRPr sz="19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396311" y="4502953"/>
            <a:ext cx="144146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5" dirty="0">
                <a:latin typeface="標楷體" pitchFamily="65" charset="-120"/>
                <a:ea typeface="標楷體" pitchFamily="65" charset="-120"/>
                <a:cs typeface="Noto Sans CJK JP Black"/>
              </a:rPr>
              <a:t>課中</a:t>
            </a:r>
            <a:r>
              <a:rPr sz="2200" spc="70" dirty="0">
                <a:latin typeface="標楷體" pitchFamily="65" charset="-120"/>
                <a:ea typeface="標楷體" pitchFamily="65" charset="-120"/>
                <a:cs typeface="Noto Sans CJK JP Black"/>
              </a:rPr>
              <a:t>/</a:t>
            </a:r>
            <a:r>
              <a:rPr sz="2200" spc="5" dirty="0">
                <a:latin typeface="標楷體" pitchFamily="65" charset="-120"/>
                <a:ea typeface="標楷體" pitchFamily="65" charset="-120"/>
                <a:cs typeface="Noto Sans CJK JP Black"/>
              </a:rPr>
              <a:t>課後</a:t>
            </a:r>
            <a:endParaRPr sz="220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788916" y="6179178"/>
            <a:ext cx="668967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5" dirty="0">
                <a:latin typeface="標楷體" pitchFamily="65" charset="-120"/>
                <a:ea typeface="標楷體" pitchFamily="65" charset="-120"/>
                <a:cs typeface="Noto Sans CJK JP Black"/>
              </a:rPr>
              <a:t>教師</a:t>
            </a:r>
            <a:endParaRPr sz="220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47938" y="2890649"/>
            <a:ext cx="10436323" cy="3456638"/>
          </a:xfrm>
          <a:custGeom>
            <a:avLst/>
            <a:gdLst/>
            <a:ahLst/>
            <a:cxnLst/>
            <a:rect l="l" t="t" r="r" b="b"/>
            <a:pathLst>
              <a:path w="9153525" h="3811904">
                <a:moveTo>
                  <a:pt x="3990441" y="3779532"/>
                </a:moveTo>
                <a:lnTo>
                  <a:pt x="3939540" y="3779532"/>
                </a:lnTo>
                <a:lnTo>
                  <a:pt x="3924808" y="3779532"/>
                </a:lnTo>
                <a:lnTo>
                  <a:pt x="3924300" y="3811524"/>
                </a:lnTo>
                <a:lnTo>
                  <a:pt x="3990441" y="3779532"/>
                </a:lnTo>
                <a:close/>
              </a:path>
              <a:path w="9153525" h="3811904">
                <a:moveTo>
                  <a:pt x="4014216" y="2516124"/>
                </a:moveTo>
                <a:lnTo>
                  <a:pt x="3983240" y="2500884"/>
                </a:lnTo>
                <a:lnTo>
                  <a:pt x="3918204" y="2468880"/>
                </a:lnTo>
                <a:lnTo>
                  <a:pt x="3918712" y="2500960"/>
                </a:lnTo>
                <a:lnTo>
                  <a:pt x="3232404" y="2503932"/>
                </a:lnTo>
                <a:lnTo>
                  <a:pt x="3233928" y="2535936"/>
                </a:lnTo>
                <a:lnTo>
                  <a:pt x="3919207" y="2531478"/>
                </a:lnTo>
                <a:lnTo>
                  <a:pt x="3919728" y="2563368"/>
                </a:lnTo>
                <a:lnTo>
                  <a:pt x="4014216" y="2516124"/>
                </a:lnTo>
                <a:close/>
              </a:path>
              <a:path w="9153525" h="3811904">
                <a:moveTo>
                  <a:pt x="4018788" y="3765804"/>
                </a:moveTo>
                <a:lnTo>
                  <a:pt x="3925824" y="3717036"/>
                </a:lnTo>
                <a:lnTo>
                  <a:pt x="3925303" y="3748773"/>
                </a:lnTo>
                <a:lnTo>
                  <a:pt x="3233928" y="3736848"/>
                </a:lnTo>
                <a:lnTo>
                  <a:pt x="3232404" y="3768852"/>
                </a:lnTo>
                <a:lnTo>
                  <a:pt x="3924808" y="3779304"/>
                </a:lnTo>
                <a:lnTo>
                  <a:pt x="3939540" y="3779304"/>
                </a:lnTo>
                <a:lnTo>
                  <a:pt x="3990898" y="3779304"/>
                </a:lnTo>
                <a:lnTo>
                  <a:pt x="4018788" y="3765804"/>
                </a:lnTo>
                <a:close/>
              </a:path>
              <a:path w="9153525" h="3811904">
                <a:moveTo>
                  <a:pt x="7505700" y="3171444"/>
                </a:moveTo>
                <a:lnTo>
                  <a:pt x="7491781" y="3154680"/>
                </a:lnTo>
                <a:lnTo>
                  <a:pt x="7438644" y="3090672"/>
                </a:lnTo>
                <a:lnTo>
                  <a:pt x="7425995" y="3119501"/>
                </a:lnTo>
                <a:lnTo>
                  <a:pt x="6019800" y="2500884"/>
                </a:lnTo>
                <a:lnTo>
                  <a:pt x="6007608" y="2529840"/>
                </a:lnTo>
                <a:lnTo>
                  <a:pt x="7413384" y="3148266"/>
                </a:lnTo>
                <a:lnTo>
                  <a:pt x="7406373" y="3164255"/>
                </a:lnTo>
                <a:lnTo>
                  <a:pt x="7400544" y="3163824"/>
                </a:lnTo>
                <a:lnTo>
                  <a:pt x="7403414" y="3170974"/>
                </a:lnTo>
                <a:lnTo>
                  <a:pt x="7400544" y="3177540"/>
                </a:lnTo>
                <a:lnTo>
                  <a:pt x="7405941" y="3177235"/>
                </a:lnTo>
                <a:lnTo>
                  <a:pt x="7412291" y="3192945"/>
                </a:lnTo>
                <a:lnTo>
                  <a:pt x="6013704" y="3750564"/>
                </a:lnTo>
                <a:lnTo>
                  <a:pt x="6024372" y="3779532"/>
                </a:lnTo>
                <a:lnTo>
                  <a:pt x="7423823" y="3221545"/>
                </a:lnTo>
                <a:lnTo>
                  <a:pt x="7435596" y="3250692"/>
                </a:lnTo>
                <a:lnTo>
                  <a:pt x="7492212" y="3186684"/>
                </a:lnTo>
                <a:lnTo>
                  <a:pt x="7505700" y="3171444"/>
                </a:lnTo>
                <a:close/>
              </a:path>
              <a:path w="9153525" h="3811904">
                <a:moveTo>
                  <a:pt x="9153144" y="0"/>
                </a:moveTo>
                <a:lnTo>
                  <a:pt x="8884920" y="0"/>
                </a:lnTo>
                <a:lnTo>
                  <a:pt x="8884920" y="30480"/>
                </a:lnTo>
                <a:lnTo>
                  <a:pt x="9121140" y="30480"/>
                </a:lnTo>
                <a:lnTo>
                  <a:pt x="9121140" y="1449324"/>
                </a:lnTo>
                <a:lnTo>
                  <a:pt x="0" y="1449324"/>
                </a:lnTo>
                <a:lnTo>
                  <a:pt x="0" y="2997708"/>
                </a:lnTo>
                <a:lnTo>
                  <a:pt x="172212" y="2997708"/>
                </a:lnTo>
                <a:lnTo>
                  <a:pt x="172212" y="3028188"/>
                </a:lnTo>
                <a:lnTo>
                  <a:pt x="233159" y="2997708"/>
                </a:lnTo>
                <a:lnTo>
                  <a:pt x="266700" y="2980944"/>
                </a:lnTo>
                <a:lnTo>
                  <a:pt x="236220" y="2965704"/>
                </a:lnTo>
                <a:lnTo>
                  <a:pt x="172212" y="2933700"/>
                </a:lnTo>
                <a:lnTo>
                  <a:pt x="172212" y="2965704"/>
                </a:lnTo>
                <a:lnTo>
                  <a:pt x="30480" y="2965704"/>
                </a:lnTo>
                <a:lnTo>
                  <a:pt x="30480" y="1481328"/>
                </a:lnTo>
                <a:lnTo>
                  <a:pt x="9153144" y="1481328"/>
                </a:lnTo>
                <a:lnTo>
                  <a:pt x="9153144" y="1449324"/>
                </a:lnTo>
                <a:lnTo>
                  <a:pt x="9153144" y="30480"/>
                </a:lnTo>
                <a:lnTo>
                  <a:pt x="9153144" y="15240"/>
                </a:lnTo>
                <a:lnTo>
                  <a:pt x="9153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9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60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61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62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3896" y="1987264"/>
            <a:ext cx="2830803" cy="3876411"/>
            <a:chOff x="441959" y="2191511"/>
            <a:chExt cx="2482850" cy="4274820"/>
          </a:xfrm>
        </p:grpSpPr>
        <p:sp>
          <p:nvSpPr>
            <p:cNvPr id="3" name="object 3"/>
            <p:cNvSpPr/>
            <p:nvPr/>
          </p:nvSpPr>
          <p:spPr>
            <a:xfrm>
              <a:off x="449579" y="2199131"/>
              <a:ext cx="2468880" cy="4259580"/>
            </a:xfrm>
            <a:custGeom>
              <a:avLst/>
              <a:gdLst/>
              <a:ahLst/>
              <a:cxnLst/>
              <a:rect l="l" t="t" r="r" b="b"/>
              <a:pathLst>
                <a:path w="2468880" h="4259580">
                  <a:moveTo>
                    <a:pt x="2221992" y="0"/>
                  </a:moveTo>
                  <a:lnTo>
                    <a:pt x="246888" y="0"/>
                  </a:lnTo>
                  <a:lnTo>
                    <a:pt x="196899" y="4982"/>
                  </a:lnTo>
                  <a:lnTo>
                    <a:pt x="150447" y="19288"/>
                  </a:lnTo>
                  <a:lnTo>
                    <a:pt x="108495" y="41951"/>
                  </a:lnTo>
                  <a:lnTo>
                    <a:pt x="72009" y="72009"/>
                  </a:lnTo>
                  <a:lnTo>
                    <a:pt x="41951" y="108495"/>
                  </a:lnTo>
                  <a:lnTo>
                    <a:pt x="19288" y="150447"/>
                  </a:lnTo>
                  <a:lnTo>
                    <a:pt x="4982" y="196899"/>
                  </a:lnTo>
                  <a:lnTo>
                    <a:pt x="0" y="246887"/>
                  </a:lnTo>
                  <a:lnTo>
                    <a:pt x="0" y="4012691"/>
                  </a:lnTo>
                  <a:lnTo>
                    <a:pt x="4982" y="4062680"/>
                  </a:lnTo>
                  <a:lnTo>
                    <a:pt x="19288" y="4109132"/>
                  </a:lnTo>
                  <a:lnTo>
                    <a:pt x="41951" y="4151084"/>
                  </a:lnTo>
                  <a:lnTo>
                    <a:pt x="72009" y="4187571"/>
                  </a:lnTo>
                  <a:lnTo>
                    <a:pt x="108495" y="4217628"/>
                  </a:lnTo>
                  <a:lnTo>
                    <a:pt x="150447" y="4240291"/>
                  </a:lnTo>
                  <a:lnTo>
                    <a:pt x="196899" y="4254597"/>
                  </a:lnTo>
                  <a:lnTo>
                    <a:pt x="246888" y="4259580"/>
                  </a:lnTo>
                  <a:lnTo>
                    <a:pt x="2221992" y="4259580"/>
                  </a:lnTo>
                  <a:lnTo>
                    <a:pt x="2271542" y="4254597"/>
                  </a:lnTo>
                  <a:lnTo>
                    <a:pt x="2317789" y="4240291"/>
                  </a:lnTo>
                  <a:lnTo>
                    <a:pt x="2359714" y="4217628"/>
                  </a:lnTo>
                  <a:lnTo>
                    <a:pt x="2396299" y="4187570"/>
                  </a:lnTo>
                  <a:lnTo>
                    <a:pt x="2426526" y="4151084"/>
                  </a:lnTo>
                  <a:lnTo>
                    <a:pt x="2449377" y="4109132"/>
                  </a:lnTo>
                  <a:lnTo>
                    <a:pt x="2463834" y="4062680"/>
                  </a:lnTo>
                  <a:lnTo>
                    <a:pt x="2468880" y="4012691"/>
                  </a:lnTo>
                  <a:lnTo>
                    <a:pt x="2468880" y="246887"/>
                  </a:lnTo>
                  <a:lnTo>
                    <a:pt x="2463834" y="196899"/>
                  </a:lnTo>
                  <a:lnTo>
                    <a:pt x="2449377" y="150447"/>
                  </a:lnTo>
                  <a:lnTo>
                    <a:pt x="2426526" y="108495"/>
                  </a:lnTo>
                  <a:lnTo>
                    <a:pt x="2396299" y="72009"/>
                  </a:lnTo>
                  <a:lnTo>
                    <a:pt x="2359714" y="41951"/>
                  </a:lnTo>
                  <a:lnTo>
                    <a:pt x="2317789" y="19288"/>
                  </a:lnTo>
                  <a:lnTo>
                    <a:pt x="2271542" y="4982"/>
                  </a:lnTo>
                  <a:lnTo>
                    <a:pt x="2221992" y="0"/>
                  </a:lnTo>
                  <a:close/>
                </a:path>
              </a:pathLst>
            </a:custGeom>
            <a:solidFill>
              <a:srgbClr val="F1D73D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41959" y="2191511"/>
              <a:ext cx="2482850" cy="4274820"/>
            </a:xfrm>
            <a:custGeom>
              <a:avLst/>
              <a:gdLst/>
              <a:ahLst/>
              <a:cxnLst/>
              <a:rect l="l" t="t" r="r" b="b"/>
              <a:pathLst>
                <a:path w="2482850" h="4274820">
                  <a:moveTo>
                    <a:pt x="2255520" y="1524"/>
                  </a:moveTo>
                  <a:lnTo>
                    <a:pt x="228600" y="1524"/>
                  </a:lnTo>
                  <a:lnTo>
                    <a:pt x="216408" y="3048"/>
                  </a:lnTo>
                  <a:lnTo>
                    <a:pt x="178308" y="12192"/>
                  </a:lnTo>
                  <a:lnTo>
                    <a:pt x="134112" y="30480"/>
                  </a:lnTo>
                  <a:lnTo>
                    <a:pt x="92964" y="57912"/>
                  </a:lnTo>
                  <a:lnTo>
                    <a:pt x="57912" y="92963"/>
                  </a:lnTo>
                  <a:lnTo>
                    <a:pt x="30480" y="134112"/>
                  </a:lnTo>
                  <a:lnTo>
                    <a:pt x="12192" y="178308"/>
                  </a:lnTo>
                  <a:lnTo>
                    <a:pt x="3048" y="216408"/>
                  </a:lnTo>
                  <a:lnTo>
                    <a:pt x="1524" y="228600"/>
                  </a:lnTo>
                  <a:lnTo>
                    <a:pt x="1524" y="240792"/>
                  </a:lnTo>
                  <a:lnTo>
                    <a:pt x="0" y="254508"/>
                  </a:lnTo>
                  <a:lnTo>
                    <a:pt x="0" y="4020312"/>
                  </a:lnTo>
                  <a:lnTo>
                    <a:pt x="1524" y="4034028"/>
                  </a:lnTo>
                  <a:lnTo>
                    <a:pt x="1524" y="4046220"/>
                  </a:lnTo>
                  <a:lnTo>
                    <a:pt x="12192" y="4096512"/>
                  </a:lnTo>
                  <a:lnTo>
                    <a:pt x="30480" y="4142232"/>
                  </a:lnTo>
                  <a:lnTo>
                    <a:pt x="57912" y="4181855"/>
                  </a:lnTo>
                  <a:lnTo>
                    <a:pt x="92964" y="4216908"/>
                  </a:lnTo>
                  <a:lnTo>
                    <a:pt x="134112" y="4244340"/>
                  </a:lnTo>
                  <a:lnTo>
                    <a:pt x="178308" y="4262628"/>
                  </a:lnTo>
                  <a:lnTo>
                    <a:pt x="216408" y="4271772"/>
                  </a:lnTo>
                  <a:lnTo>
                    <a:pt x="240792" y="4274820"/>
                  </a:lnTo>
                  <a:lnTo>
                    <a:pt x="2229612" y="4274820"/>
                  </a:lnTo>
                  <a:lnTo>
                    <a:pt x="2241804" y="4273296"/>
                  </a:lnTo>
                  <a:lnTo>
                    <a:pt x="2255520" y="4273296"/>
                  </a:lnTo>
                  <a:lnTo>
                    <a:pt x="2267712" y="4271772"/>
                  </a:lnTo>
                  <a:lnTo>
                    <a:pt x="2304288" y="4262628"/>
                  </a:lnTo>
                  <a:lnTo>
                    <a:pt x="2309164" y="4261104"/>
                  </a:lnTo>
                  <a:lnTo>
                    <a:pt x="254508" y="4261104"/>
                  </a:lnTo>
                  <a:lnTo>
                    <a:pt x="242316" y="4259580"/>
                  </a:lnTo>
                  <a:lnTo>
                    <a:pt x="230124" y="4259580"/>
                  </a:lnTo>
                  <a:lnTo>
                    <a:pt x="217932" y="4258056"/>
                  </a:lnTo>
                  <a:lnTo>
                    <a:pt x="205740" y="4255008"/>
                  </a:lnTo>
                  <a:lnTo>
                    <a:pt x="195072" y="4253484"/>
                  </a:lnTo>
                  <a:lnTo>
                    <a:pt x="182880" y="4248912"/>
                  </a:lnTo>
                  <a:lnTo>
                    <a:pt x="160020" y="4241292"/>
                  </a:lnTo>
                  <a:lnTo>
                    <a:pt x="161544" y="4241292"/>
                  </a:lnTo>
                  <a:lnTo>
                    <a:pt x="143256" y="4232148"/>
                  </a:lnTo>
                  <a:lnTo>
                    <a:pt x="140208" y="4232148"/>
                  </a:lnTo>
                  <a:lnTo>
                    <a:pt x="120396" y="4219956"/>
                  </a:lnTo>
                  <a:lnTo>
                    <a:pt x="103936" y="4206240"/>
                  </a:lnTo>
                  <a:lnTo>
                    <a:pt x="102108" y="4206240"/>
                  </a:lnTo>
                  <a:lnTo>
                    <a:pt x="85482" y="4191000"/>
                  </a:lnTo>
                  <a:lnTo>
                    <a:pt x="85344" y="4191000"/>
                  </a:lnTo>
                  <a:lnTo>
                    <a:pt x="83820" y="4189476"/>
                  </a:lnTo>
                  <a:lnTo>
                    <a:pt x="68580" y="4172712"/>
                  </a:lnTo>
                  <a:lnTo>
                    <a:pt x="70104" y="4172712"/>
                  </a:lnTo>
                  <a:lnTo>
                    <a:pt x="54864" y="4154424"/>
                  </a:lnTo>
                  <a:lnTo>
                    <a:pt x="56388" y="4154424"/>
                  </a:lnTo>
                  <a:lnTo>
                    <a:pt x="42671" y="4134612"/>
                  </a:lnTo>
                  <a:lnTo>
                    <a:pt x="44196" y="4134612"/>
                  </a:lnTo>
                  <a:lnTo>
                    <a:pt x="34290" y="4114800"/>
                  </a:lnTo>
                  <a:lnTo>
                    <a:pt x="33528" y="4114800"/>
                  </a:lnTo>
                  <a:lnTo>
                    <a:pt x="25908" y="4091940"/>
                  </a:lnTo>
                  <a:lnTo>
                    <a:pt x="21335" y="4079748"/>
                  </a:lnTo>
                  <a:lnTo>
                    <a:pt x="22479" y="4079748"/>
                  </a:lnTo>
                  <a:lnTo>
                    <a:pt x="16764" y="4056888"/>
                  </a:lnTo>
                  <a:lnTo>
                    <a:pt x="15240" y="4044696"/>
                  </a:lnTo>
                  <a:lnTo>
                    <a:pt x="15240" y="230124"/>
                  </a:lnTo>
                  <a:lnTo>
                    <a:pt x="16764" y="217932"/>
                  </a:lnTo>
                  <a:lnTo>
                    <a:pt x="22860" y="193548"/>
                  </a:lnTo>
                  <a:lnTo>
                    <a:pt x="23241" y="193548"/>
                  </a:lnTo>
                  <a:lnTo>
                    <a:pt x="25908" y="182880"/>
                  </a:lnTo>
                  <a:lnTo>
                    <a:pt x="33528" y="160020"/>
                  </a:lnTo>
                  <a:lnTo>
                    <a:pt x="34290" y="160020"/>
                  </a:lnTo>
                  <a:lnTo>
                    <a:pt x="44196" y="140208"/>
                  </a:lnTo>
                  <a:lnTo>
                    <a:pt x="42671" y="140208"/>
                  </a:lnTo>
                  <a:lnTo>
                    <a:pt x="56388" y="120396"/>
                  </a:lnTo>
                  <a:lnTo>
                    <a:pt x="54864" y="120396"/>
                  </a:lnTo>
                  <a:lnTo>
                    <a:pt x="70104" y="102108"/>
                  </a:lnTo>
                  <a:lnTo>
                    <a:pt x="68580" y="102108"/>
                  </a:lnTo>
                  <a:lnTo>
                    <a:pt x="83946" y="85344"/>
                  </a:lnTo>
                  <a:lnTo>
                    <a:pt x="85344" y="83820"/>
                  </a:lnTo>
                  <a:lnTo>
                    <a:pt x="85482" y="83820"/>
                  </a:lnTo>
                  <a:lnTo>
                    <a:pt x="102108" y="68580"/>
                  </a:lnTo>
                  <a:lnTo>
                    <a:pt x="103936" y="68580"/>
                  </a:lnTo>
                  <a:lnTo>
                    <a:pt x="120396" y="54863"/>
                  </a:lnTo>
                  <a:lnTo>
                    <a:pt x="122597" y="54863"/>
                  </a:lnTo>
                  <a:lnTo>
                    <a:pt x="140208" y="42672"/>
                  </a:lnTo>
                  <a:lnTo>
                    <a:pt x="143256" y="42672"/>
                  </a:lnTo>
                  <a:lnTo>
                    <a:pt x="161544" y="33527"/>
                  </a:lnTo>
                  <a:lnTo>
                    <a:pt x="182880" y="24384"/>
                  </a:lnTo>
                  <a:lnTo>
                    <a:pt x="186944" y="24384"/>
                  </a:lnTo>
                  <a:lnTo>
                    <a:pt x="195072" y="21336"/>
                  </a:lnTo>
                  <a:lnTo>
                    <a:pt x="205740" y="19812"/>
                  </a:lnTo>
                  <a:lnTo>
                    <a:pt x="217932" y="16763"/>
                  </a:lnTo>
                  <a:lnTo>
                    <a:pt x="230124" y="15239"/>
                  </a:lnTo>
                  <a:lnTo>
                    <a:pt x="2314041" y="15239"/>
                  </a:lnTo>
                  <a:lnTo>
                    <a:pt x="2304288" y="12192"/>
                  </a:lnTo>
                  <a:lnTo>
                    <a:pt x="2267712" y="3048"/>
                  </a:lnTo>
                  <a:lnTo>
                    <a:pt x="2255520" y="1524"/>
                  </a:lnTo>
                  <a:close/>
                </a:path>
                <a:path w="2482850" h="4274820">
                  <a:moveTo>
                    <a:pt x="2343912" y="4230624"/>
                  </a:moveTo>
                  <a:lnTo>
                    <a:pt x="2322576" y="4241292"/>
                  </a:lnTo>
                  <a:lnTo>
                    <a:pt x="2299716" y="4248912"/>
                  </a:lnTo>
                  <a:lnTo>
                    <a:pt x="2301240" y="4248912"/>
                  </a:lnTo>
                  <a:lnTo>
                    <a:pt x="2289048" y="4253484"/>
                  </a:lnTo>
                  <a:lnTo>
                    <a:pt x="2276856" y="4255008"/>
                  </a:lnTo>
                  <a:lnTo>
                    <a:pt x="2264664" y="4258056"/>
                  </a:lnTo>
                  <a:lnTo>
                    <a:pt x="2266188" y="4258056"/>
                  </a:lnTo>
                  <a:lnTo>
                    <a:pt x="2253996" y="4259580"/>
                  </a:lnTo>
                  <a:lnTo>
                    <a:pt x="2241804" y="4259580"/>
                  </a:lnTo>
                  <a:lnTo>
                    <a:pt x="2229612" y="4261104"/>
                  </a:lnTo>
                  <a:lnTo>
                    <a:pt x="2309164" y="4261104"/>
                  </a:lnTo>
                  <a:lnTo>
                    <a:pt x="2328672" y="4255008"/>
                  </a:lnTo>
                  <a:lnTo>
                    <a:pt x="2350008" y="4244340"/>
                  </a:lnTo>
                  <a:lnTo>
                    <a:pt x="2368973" y="4232148"/>
                  </a:lnTo>
                  <a:lnTo>
                    <a:pt x="2342388" y="4232148"/>
                  </a:lnTo>
                  <a:lnTo>
                    <a:pt x="2343912" y="4230624"/>
                  </a:lnTo>
                  <a:close/>
                </a:path>
                <a:path w="2482850" h="4274820">
                  <a:moveTo>
                    <a:pt x="140208" y="4230624"/>
                  </a:moveTo>
                  <a:lnTo>
                    <a:pt x="140208" y="4232148"/>
                  </a:lnTo>
                  <a:lnTo>
                    <a:pt x="143256" y="4232148"/>
                  </a:lnTo>
                  <a:lnTo>
                    <a:pt x="140208" y="4230624"/>
                  </a:lnTo>
                  <a:close/>
                </a:path>
                <a:path w="2482850" h="4274820">
                  <a:moveTo>
                    <a:pt x="2382012" y="4204716"/>
                  </a:moveTo>
                  <a:lnTo>
                    <a:pt x="2362200" y="4219956"/>
                  </a:lnTo>
                  <a:lnTo>
                    <a:pt x="2363724" y="4219956"/>
                  </a:lnTo>
                  <a:lnTo>
                    <a:pt x="2342388" y="4232148"/>
                  </a:lnTo>
                  <a:lnTo>
                    <a:pt x="2368973" y="4232148"/>
                  </a:lnTo>
                  <a:lnTo>
                    <a:pt x="2371344" y="4230624"/>
                  </a:lnTo>
                  <a:lnTo>
                    <a:pt x="2391156" y="4216908"/>
                  </a:lnTo>
                  <a:lnTo>
                    <a:pt x="2401824" y="4206240"/>
                  </a:lnTo>
                  <a:lnTo>
                    <a:pt x="2382012" y="4206240"/>
                  </a:lnTo>
                  <a:lnTo>
                    <a:pt x="2382012" y="4204716"/>
                  </a:lnTo>
                  <a:close/>
                </a:path>
                <a:path w="2482850" h="4274820">
                  <a:moveTo>
                    <a:pt x="102108" y="4204716"/>
                  </a:moveTo>
                  <a:lnTo>
                    <a:pt x="102108" y="4206240"/>
                  </a:lnTo>
                  <a:lnTo>
                    <a:pt x="103936" y="4206240"/>
                  </a:lnTo>
                  <a:lnTo>
                    <a:pt x="102108" y="4204716"/>
                  </a:lnTo>
                  <a:close/>
                </a:path>
                <a:path w="2482850" h="4274820">
                  <a:moveTo>
                    <a:pt x="2398776" y="4189476"/>
                  </a:moveTo>
                  <a:lnTo>
                    <a:pt x="2382012" y="4206240"/>
                  </a:lnTo>
                  <a:lnTo>
                    <a:pt x="2401824" y="4206240"/>
                  </a:lnTo>
                  <a:lnTo>
                    <a:pt x="2407920" y="4200144"/>
                  </a:lnTo>
                  <a:lnTo>
                    <a:pt x="2416302" y="4191000"/>
                  </a:lnTo>
                  <a:lnTo>
                    <a:pt x="2398776" y="4191000"/>
                  </a:lnTo>
                  <a:lnTo>
                    <a:pt x="2398776" y="4189476"/>
                  </a:lnTo>
                  <a:close/>
                </a:path>
                <a:path w="2482850" h="4274820">
                  <a:moveTo>
                    <a:pt x="83820" y="4189476"/>
                  </a:moveTo>
                  <a:lnTo>
                    <a:pt x="85344" y="4191000"/>
                  </a:lnTo>
                  <a:lnTo>
                    <a:pt x="84615" y="4190204"/>
                  </a:lnTo>
                  <a:lnTo>
                    <a:pt x="83820" y="4189476"/>
                  </a:lnTo>
                  <a:close/>
                </a:path>
                <a:path w="2482850" h="4274820">
                  <a:moveTo>
                    <a:pt x="84615" y="4190204"/>
                  </a:moveTo>
                  <a:lnTo>
                    <a:pt x="85344" y="4191000"/>
                  </a:lnTo>
                  <a:lnTo>
                    <a:pt x="85482" y="4191000"/>
                  </a:lnTo>
                  <a:lnTo>
                    <a:pt x="84615" y="4190204"/>
                  </a:lnTo>
                  <a:close/>
                </a:path>
                <a:path w="2482850" h="4274820">
                  <a:moveTo>
                    <a:pt x="2450591" y="4113276"/>
                  </a:moveTo>
                  <a:lnTo>
                    <a:pt x="2439924" y="4134612"/>
                  </a:lnTo>
                  <a:lnTo>
                    <a:pt x="2427732" y="4154424"/>
                  </a:lnTo>
                  <a:lnTo>
                    <a:pt x="2414016" y="4172712"/>
                  </a:lnTo>
                  <a:lnTo>
                    <a:pt x="2398776" y="4191000"/>
                  </a:lnTo>
                  <a:lnTo>
                    <a:pt x="2416302" y="4191000"/>
                  </a:lnTo>
                  <a:lnTo>
                    <a:pt x="2452116" y="4142232"/>
                  </a:lnTo>
                  <a:lnTo>
                    <a:pt x="2464612" y="4114800"/>
                  </a:lnTo>
                  <a:lnTo>
                    <a:pt x="2450591" y="4114800"/>
                  </a:lnTo>
                  <a:lnTo>
                    <a:pt x="2450591" y="4113276"/>
                  </a:lnTo>
                  <a:close/>
                </a:path>
                <a:path w="2482850" h="4274820">
                  <a:moveTo>
                    <a:pt x="83947" y="4189476"/>
                  </a:moveTo>
                  <a:lnTo>
                    <a:pt x="84615" y="4190204"/>
                  </a:lnTo>
                  <a:lnTo>
                    <a:pt x="83947" y="4189476"/>
                  </a:lnTo>
                  <a:close/>
                </a:path>
                <a:path w="2482850" h="4274820">
                  <a:moveTo>
                    <a:pt x="33528" y="4113276"/>
                  </a:moveTo>
                  <a:lnTo>
                    <a:pt x="33528" y="4114800"/>
                  </a:lnTo>
                  <a:lnTo>
                    <a:pt x="34290" y="4114800"/>
                  </a:lnTo>
                  <a:lnTo>
                    <a:pt x="33528" y="4113276"/>
                  </a:lnTo>
                  <a:close/>
                </a:path>
                <a:path w="2482850" h="4274820">
                  <a:moveTo>
                    <a:pt x="2461260" y="4079748"/>
                  </a:moveTo>
                  <a:lnTo>
                    <a:pt x="2458212" y="4091940"/>
                  </a:lnTo>
                  <a:lnTo>
                    <a:pt x="2450591" y="4114800"/>
                  </a:lnTo>
                  <a:lnTo>
                    <a:pt x="2464612" y="4114800"/>
                  </a:lnTo>
                  <a:lnTo>
                    <a:pt x="2471928" y="4096512"/>
                  </a:lnTo>
                  <a:lnTo>
                    <a:pt x="2475738" y="4081272"/>
                  </a:lnTo>
                  <a:lnTo>
                    <a:pt x="2461260" y="4081272"/>
                  </a:lnTo>
                  <a:lnTo>
                    <a:pt x="2461260" y="4079748"/>
                  </a:lnTo>
                  <a:close/>
                </a:path>
                <a:path w="2482850" h="4274820">
                  <a:moveTo>
                    <a:pt x="22479" y="4079748"/>
                  </a:moveTo>
                  <a:lnTo>
                    <a:pt x="21335" y="4079748"/>
                  </a:lnTo>
                  <a:lnTo>
                    <a:pt x="22860" y="4081272"/>
                  </a:lnTo>
                  <a:lnTo>
                    <a:pt x="22479" y="4079748"/>
                  </a:lnTo>
                  <a:close/>
                </a:path>
                <a:path w="2482850" h="4274820">
                  <a:moveTo>
                    <a:pt x="2475738" y="193548"/>
                  </a:moveTo>
                  <a:lnTo>
                    <a:pt x="2461260" y="193548"/>
                  </a:lnTo>
                  <a:lnTo>
                    <a:pt x="2464308" y="205739"/>
                  </a:lnTo>
                  <a:lnTo>
                    <a:pt x="2468879" y="242315"/>
                  </a:lnTo>
                  <a:lnTo>
                    <a:pt x="2468879" y="4032504"/>
                  </a:lnTo>
                  <a:lnTo>
                    <a:pt x="2464308" y="4069079"/>
                  </a:lnTo>
                  <a:lnTo>
                    <a:pt x="2461260" y="4081272"/>
                  </a:lnTo>
                  <a:lnTo>
                    <a:pt x="2475738" y="4081272"/>
                  </a:lnTo>
                  <a:lnTo>
                    <a:pt x="2478024" y="4072128"/>
                  </a:lnTo>
                  <a:lnTo>
                    <a:pt x="2479548" y="4059936"/>
                  </a:lnTo>
                  <a:lnTo>
                    <a:pt x="2481072" y="4046220"/>
                  </a:lnTo>
                  <a:lnTo>
                    <a:pt x="2482596" y="4034028"/>
                  </a:lnTo>
                  <a:lnTo>
                    <a:pt x="2482596" y="240792"/>
                  </a:lnTo>
                  <a:lnTo>
                    <a:pt x="2479548" y="216408"/>
                  </a:lnTo>
                  <a:lnTo>
                    <a:pt x="2478024" y="202692"/>
                  </a:lnTo>
                  <a:lnTo>
                    <a:pt x="2475738" y="193548"/>
                  </a:lnTo>
                  <a:close/>
                </a:path>
                <a:path w="2482850" h="4274820">
                  <a:moveTo>
                    <a:pt x="23241" y="193548"/>
                  </a:moveTo>
                  <a:lnTo>
                    <a:pt x="22860" y="193548"/>
                  </a:lnTo>
                  <a:lnTo>
                    <a:pt x="22860" y="195072"/>
                  </a:lnTo>
                  <a:lnTo>
                    <a:pt x="23241" y="193548"/>
                  </a:lnTo>
                  <a:close/>
                </a:path>
                <a:path w="2482850" h="4274820">
                  <a:moveTo>
                    <a:pt x="2464612" y="160020"/>
                  </a:moveTo>
                  <a:lnTo>
                    <a:pt x="2450591" y="160020"/>
                  </a:lnTo>
                  <a:lnTo>
                    <a:pt x="2458212" y="182880"/>
                  </a:lnTo>
                  <a:lnTo>
                    <a:pt x="2461260" y="195072"/>
                  </a:lnTo>
                  <a:lnTo>
                    <a:pt x="2461260" y="193548"/>
                  </a:lnTo>
                  <a:lnTo>
                    <a:pt x="2475738" y="193548"/>
                  </a:lnTo>
                  <a:lnTo>
                    <a:pt x="2471928" y="178308"/>
                  </a:lnTo>
                  <a:lnTo>
                    <a:pt x="2464612" y="160020"/>
                  </a:lnTo>
                  <a:close/>
                </a:path>
                <a:path w="2482850" h="4274820">
                  <a:moveTo>
                    <a:pt x="34290" y="160020"/>
                  </a:moveTo>
                  <a:lnTo>
                    <a:pt x="33528" y="160020"/>
                  </a:lnTo>
                  <a:lnTo>
                    <a:pt x="33528" y="161544"/>
                  </a:lnTo>
                  <a:lnTo>
                    <a:pt x="34290" y="160020"/>
                  </a:lnTo>
                  <a:close/>
                </a:path>
                <a:path w="2482850" h="4274820">
                  <a:moveTo>
                    <a:pt x="2416302" y="83820"/>
                  </a:moveTo>
                  <a:lnTo>
                    <a:pt x="2398776" y="83820"/>
                  </a:lnTo>
                  <a:lnTo>
                    <a:pt x="2414016" y="102108"/>
                  </a:lnTo>
                  <a:lnTo>
                    <a:pt x="2427732" y="120396"/>
                  </a:lnTo>
                  <a:lnTo>
                    <a:pt x="2439924" y="140208"/>
                  </a:lnTo>
                  <a:lnTo>
                    <a:pt x="2450591" y="161544"/>
                  </a:lnTo>
                  <a:lnTo>
                    <a:pt x="2450591" y="160020"/>
                  </a:lnTo>
                  <a:lnTo>
                    <a:pt x="2464612" y="160020"/>
                  </a:lnTo>
                  <a:lnTo>
                    <a:pt x="2462784" y="155448"/>
                  </a:lnTo>
                  <a:lnTo>
                    <a:pt x="2452116" y="134112"/>
                  </a:lnTo>
                  <a:lnTo>
                    <a:pt x="2439924" y="112775"/>
                  </a:lnTo>
                  <a:lnTo>
                    <a:pt x="2424684" y="92963"/>
                  </a:lnTo>
                  <a:lnTo>
                    <a:pt x="2416302" y="83820"/>
                  </a:lnTo>
                  <a:close/>
                </a:path>
                <a:path w="2482850" h="4274820">
                  <a:moveTo>
                    <a:pt x="85344" y="83820"/>
                  </a:moveTo>
                  <a:lnTo>
                    <a:pt x="83820" y="85344"/>
                  </a:lnTo>
                  <a:lnTo>
                    <a:pt x="84615" y="84615"/>
                  </a:lnTo>
                  <a:lnTo>
                    <a:pt x="85344" y="83820"/>
                  </a:lnTo>
                  <a:close/>
                </a:path>
                <a:path w="2482850" h="4274820">
                  <a:moveTo>
                    <a:pt x="84615" y="84615"/>
                  </a:moveTo>
                  <a:lnTo>
                    <a:pt x="83820" y="85344"/>
                  </a:lnTo>
                  <a:lnTo>
                    <a:pt x="84615" y="84615"/>
                  </a:lnTo>
                  <a:close/>
                </a:path>
                <a:path w="2482850" h="4274820">
                  <a:moveTo>
                    <a:pt x="2401824" y="68580"/>
                  </a:moveTo>
                  <a:lnTo>
                    <a:pt x="2382012" y="68580"/>
                  </a:lnTo>
                  <a:lnTo>
                    <a:pt x="2398776" y="85344"/>
                  </a:lnTo>
                  <a:lnTo>
                    <a:pt x="2398776" y="83820"/>
                  </a:lnTo>
                  <a:lnTo>
                    <a:pt x="2416302" y="83820"/>
                  </a:lnTo>
                  <a:lnTo>
                    <a:pt x="2407920" y="74675"/>
                  </a:lnTo>
                  <a:lnTo>
                    <a:pt x="2401824" y="68580"/>
                  </a:lnTo>
                  <a:close/>
                </a:path>
                <a:path w="2482850" h="4274820">
                  <a:moveTo>
                    <a:pt x="85482" y="83820"/>
                  </a:moveTo>
                  <a:lnTo>
                    <a:pt x="85344" y="83820"/>
                  </a:lnTo>
                  <a:lnTo>
                    <a:pt x="84615" y="84615"/>
                  </a:lnTo>
                  <a:lnTo>
                    <a:pt x="85482" y="83820"/>
                  </a:lnTo>
                  <a:close/>
                </a:path>
                <a:path w="2482850" h="4274820">
                  <a:moveTo>
                    <a:pt x="103936" y="68580"/>
                  </a:moveTo>
                  <a:lnTo>
                    <a:pt x="102108" y="68580"/>
                  </a:lnTo>
                  <a:lnTo>
                    <a:pt x="102108" y="70103"/>
                  </a:lnTo>
                  <a:lnTo>
                    <a:pt x="103936" y="68580"/>
                  </a:lnTo>
                  <a:close/>
                </a:path>
                <a:path w="2482850" h="4274820">
                  <a:moveTo>
                    <a:pt x="2386753" y="54863"/>
                  </a:moveTo>
                  <a:lnTo>
                    <a:pt x="2362200" y="54863"/>
                  </a:lnTo>
                  <a:lnTo>
                    <a:pt x="2382012" y="70103"/>
                  </a:lnTo>
                  <a:lnTo>
                    <a:pt x="2382012" y="68580"/>
                  </a:lnTo>
                  <a:lnTo>
                    <a:pt x="2401824" y="68580"/>
                  </a:lnTo>
                  <a:lnTo>
                    <a:pt x="2391156" y="57912"/>
                  </a:lnTo>
                  <a:lnTo>
                    <a:pt x="2386753" y="54863"/>
                  </a:lnTo>
                  <a:close/>
                </a:path>
                <a:path w="2482850" h="4274820">
                  <a:moveTo>
                    <a:pt x="122597" y="54863"/>
                  </a:moveTo>
                  <a:lnTo>
                    <a:pt x="120396" y="54863"/>
                  </a:lnTo>
                  <a:lnTo>
                    <a:pt x="120396" y="56387"/>
                  </a:lnTo>
                  <a:lnTo>
                    <a:pt x="122597" y="54863"/>
                  </a:lnTo>
                  <a:close/>
                </a:path>
                <a:path w="2482850" h="4274820">
                  <a:moveTo>
                    <a:pt x="2368973" y="42672"/>
                  </a:moveTo>
                  <a:lnTo>
                    <a:pt x="2342388" y="42672"/>
                  </a:lnTo>
                  <a:lnTo>
                    <a:pt x="2363724" y="56387"/>
                  </a:lnTo>
                  <a:lnTo>
                    <a:pt x="2362200" y="54863"/>
                  </a:lnTo>
                  <a:lnTo>
                    <a:pt x="2386753" y="54863"/>
                  </a:lnTo>
                  <a:lnTo>
                    <a:pt x="2371344" y="44196"/>
                  </a:lnTo>
                  <a:lnTo>
                    <a:pt x="2368973" y="42672"/>
                  </a:lnTo>
                  <a:close/>
                </a:path>
                <a:path w="2482850" h="4274820">
                  <a:moveTo>
                    <a:pt x="143256" y="42672"/>
                  </a:moveTo>
                  <a:lnTo>
                    <a:pt x="140208" y="42672"/>
                  </a:lnTo>
                  <a:lnTo>
                    <a:pt x="140208" y="44196"/>
                  </a:lnTo>
                  <a:lnTo>
                    <a:pt x="143256" y="42672"/>
                  </a:lnTo>
                  <a:close/>
                </a:path>
                <a:path w="2482850" h="4274820">
                  <a:moveTo>
                    <a:pt x="2331720" y="21336"/>
                  </a:moveTo>
                  <a:lnTo>
                    <a:pt x="2289048" y="21336"/>
                  </a:lnTo>
                  <a:lnTo>
                    <a:pt x="2301240" y="25908"/>
                  </a:lnTo>
                  <a:lnTo>
                    <a:pt x="2299716" y="25908"/>
                  </a:lnTo>
                  <a:lnTo>
                    <a:pt x="2322576" y="33527"/>
                  </a:lnTo>
                  <a:lnTo>
                    <a:pt x="2343912" y="44196"/>
                  </a:lnTo>
                  <a:lnTo>
                    <a:pt x="2342388" y="42672"/>
                  </a:lnTo>
                  <a:lnTo>
                    <a:pt x="2368973" y="42672"/>
                  </a:lnTo>
                  <a:lnTo>
                    <a:pt x="2350008" y="30480"/>
                  </a:lnTo>
                  <a:lnTo>
                    <a:pt x="2331720" y="21336"/>
                  </a:lnTo>
                  <a:close/>
                </a:path>
                <a:path w="2482850" h="4274820">
                  <a:moveTo>
                    <a:pt x="186944" y="24384"/>
                  </a:moveTo>
                  <a:lnTo>
                    <a:pt x="182880" y="24384"/>
                  </a:lnTo>
                  <a:lnTo>
                    <a:pt x="182880" y="25908"/>
                  </a:lnTo>
                  <a:lnTo>
                    <a:pt x="186944" y="24384"/>
                  </a:lnTo>
                  <a:close/>
                </a:path>
                <a:path w="2482850" h="4274820">
                  <a:moveTo>
                    <a:pt x="2314041" y="15239"/>
                  </a:moveTo>
                  <a:lnTo>
                    <a:pt x="2253996" y="15239"/>
                  </a:lnTo>
                  <a:lnTo>
                    <a:pt x="2266188" y="16763"/>
                  </a:lnTo>
                  <a:lnTo>
                    <a:pt x="2276856" y="19812"/>
                  </a:lnTo>
                  <a:lnTo>
                    <a:pt x="2289048" y="22860"/>
                  </a:lnTo>
                  <a:lnTo>
                    <a:pt x="2289048" y="21336"/>
                  </a:lnTo>
                  <a:lnTo>
                    <a:pt x="2331720" y="21336"/>
                  </a:lnTo>
                  <a:lnTo>
                    <a:pt x="2328672" y="19812"/>
                  </a:lnTo>
                  <a:lnTo>
                    <a:pt x="2314041" y="15239"/>
                  </a:lnTo>
                  <a:close/>
                </a:path>
                <a:path w="2482850" h="4274820">
                  <a:moveTo>
                    <a:pt x="2229612" y="0"/>
                  </a:moveTo>
                  <a:lnTo>
                    <a:pt x="254508" y="0"/>
                  </a:lnTo>
                  <a:lnTo>
                    <a:pt x="240792" y="1524"/>
                  </a:lnTo>
                  <a:lnTo>
                    <a:pt x="2241804" y="1524"/>
                  </a:lnTo>
                  <a:lnTo>
                    <a:pt x="2229612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96571" y="2116853"/>
            <a:ext cx="2667133" cy="36620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9700"/>
              </a:lnSpc>
              <a:spcBef>
                <a:spcPts val="100"/>
              </a:spcBef>
              <a:buSzPct val="93939"/>
              <a:buAutoNum type="arabicPeriod"/>
              <a:tabLst>
                <a:tab pos="192405" algn="l"/>
              </a:tabLst>
            </a:pP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讓學生觀看先備概念的教學影片與完成練習題，喚醒先備知識</a:t>
            </a:r>
            <a:r>
              <a:rPr sz="22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2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5080" algn="just">
              <a:lnSpc>
                <a:spcPct val="129900"/>
              </a:lnSpc>
              <a:spcBef>
                <a:spcPts val="1005"/>
              </a:spcBef>
              <a:buSzPct val="93939"/>
              <a:buAutoNum type="arabicPeriod"/>
              <a:tabLst>
                <a:tab pos="192405" algn="l"/>
              </a:tabLst>
            </a:pPr>
            <a:r>
              <a:rPr sz="22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教師根據學生的診斷報告指導學生並澄清迷思概念，複習先備核心概念</a:t>
            </a:r>
            <a:r>
              <a:rPr sz="22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20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537708" y="3698137"/>
            <a:ext cx="474937" cy="454897"/>
            <a:chOff x="3102864" y="4078223"/>
            <a:chExt cx="416559" cy="501650"/>
          </a:xfrm>
        </p:grpSpPr>
        <p:sp>
          <p:nvSpPr>
            <p:cNvPr id="7" name="object 7"/>
            <p:cNvSpPr/>
            <p:nvPr/>
          </p:nvSpPr>
          <p:spPr>
            <a:xfrm>
              <a:off x="3108960" y="4093463"/>
              <a:ext cx="402590" cy="471170"/>
            </a:xfrm>
            <a:custGeom>
              <a:avLst/>
              <a:gdLst/>
              <a:ahLst/>
              <a:cxnLst/>
              <a:rect l="l" t="t" r="r" b="b"/>
              <a:pathLst>
                <a:path w="402589" h="471170">
                  <a:moveTo>
                    <a:pt x="201167" y="0"/>
                  </a:moveTo>
                  <a:lnTo>
                    <a:pt x="201167" y="94487"/>
                  </a:lnTo>
                  <a:lnTo>
                    <a:pt x="0" y="94487"/>
                  </a:lnTo>
                  <a:lnTo>
                    <a:pt x="0" y="376428"/>
                  </a:lnTo>
                  <a:lnTo>
                    <a:pt x="201167" y="376428"/>
                  </a:lnTo>
                  <a:lnTo>
                    <a:pt x="201167" y="470916"/>
                  </a:lnTo>
                  <a:lnTo>
                    <a:pt x="402336" y="234696"/>
                  </a:lnTo>
                  <a:lnTo>
                    <a:pt x="201167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102864" y="4078223"/>
              <a:ext cx="416559" cy="501650"/>
            </a:xfrm>
            <a:custGeom>
              <a:avLst/>
              <a:gdLst/>
              <a:ahLst/>
              <a:cxnLst/>
              <a:rect l="l" t="t" r="r" b="b"/>
              <a:pathLst>
                <a:path w="416560" h="501650">
                  <a:moveTo>
                    <a:pt x="201168" y="391668"/>
                  </a:moveTo>
                  <a:lnTo>
                    <a:pt x="201168" y="501396"/>
                  </a:lnTo>
                  <a:lnTo>
                    <a:pt x="214191" y="486156"/>
                  </a:lnTo>
                  <a:lnTo>
                    <a:pt x="211836" y="486156"/>
                  </a:lnTo>
                  <a:lnTo>
                    <a:pt x="202691" y="483107"/>
                  </a:lnTo>
                  <a:lnTo>
                    <a:pt x="211836" y="472451"/>
                  </a:lnTo>
                  <a:lnTo>
                    <a:pt x="211836" y="397763"/>
                  </a:lnTo>
                  <a:lnTo>
                    <a:pt x="207263" y="397763"/>
                  </a:lnTo>
                  <a:lnTo>
                    <a:pt x="201168" y="391668"/>
                  </a:lnTo>
                  <a:close/>
                </a:path>
                <a:path w="416560" h="501650">
                  <a:moveTo>
                    <a:pt x="211836" y="472451"/>
                  </a:moveTo>
                  <a:lnTo>
                    <a:pt x="202691" y="483107"/>
                  </a:lnTo>
                  <a:lnTo>
                    <a:pt x="211836" y="486156"/>
                  </a:lnTo>
                  <a:lnTo>
                    <a:pt x="211836" y="472451"/>
                  </a:lnTo>
                  <a:close/>
                </a:path>
                <a:path w="416560" h="501650">
                  <a:moveTo>
                    <a:pt x="402114" y="250698"/>
                  </a:moveTo>
                  <a:lnTo>
                    <a:pt x="211836" y="472451"/>
                  </a:lnTo>
                  <a:lnTo>
                    <a:pt x="211836" y="486156"/>
                  </a:lnTo>
                  <a:lnTo>
                    <a:pt x="214191" y="486156"/>
                  </a:lnTo>
                  <a:lnTo>
                    <a:pt x="412145" y="254507"/>
                  </a:lnTo>
                  <a:lnTo>
                    <a:pt x="405384" y="254507"/>
                  </a:lnTo>
                  <a:lnTo>
                    <a:pt x="402114" y="250698"/>
                  </a:lnTo>
                  <a:close/>
                </a:path>
                <a:path w="416560" h="501650">
                  <a:moveTo>
                    <a:pt x="201168" y="103632"/>
                  </a:moveTo>
                  <a:lnTo>
                    <a:pt x="0" y="103632"/>
                  </a:lnTo>
                  <a:lnTo>
                    <a:pt x="0" y="397763"/>
                  </a:lnTo>
                  <a:lnTo>
                    <a:pt x="201168" y="397763"/>
                  </a:lnTo>
                  <a:lnTo>
                    <a:pt x="201168" y="391668"/>
                  </a:lnTo>
                  <a:lnTo>
                    <a:pt x="10668" y="391668"/>
                  </a:lnTo>
                  <a:lnTo>
                    <a:pt x="6096" y="387096"/>
                  </a:lnTo>
                  <a:lnTo>
                    <a:pt x="10668" y="387096"/>
                  </a:lnTo>
                  <a:lnTo>
                    <a:pt x="10668" y="114300"/>
                  </a:lnTo>
                  <a:lnTo>
                    <a:pt x="6096" y="114300"/>
                  </a:lnTo>
                  <a:lnTo>
                    <a:pt x="10668" y="109727"/>
                  </a:lnTo>
                  <a:lnTo>
                    <a:pt x="201168" y="109727"/>
                  </a:lnTo>
                  <a:lnTo>
                    <a:pt x="201168" y="103632"/>
                  </a:lnTo>
                  <a:close/>
                </a:path>
                <a:path w="416560" h="501650">
                  <a:moveTo>
                    <a:pt x="211836" y="387096"/>
                  </a:moveTo>
                  <a:lnTo>
                    <a:pt x="10668" y="387096"/>
                  </a:lnTo>
                  <a:lnTo>
                    <a:pt x="10668" y="391668"/>
                  </a:lnTo>
                  <a:lnTo>
                    <a:pt x="201168" y="391668"/>
                  </a:lnTo>
                  <a:lnTo>
                    <a:pt x="207263" y="397763"/>
                  </a:lnTo>
                  <a:lnTo>
                    <a:pt x="211836" y="397763"/>
                  </a:lnTo>
                  <a:lnTo>
                    <a:pt x="211836" y="387096"/>
                  </a:lnTo>
                  <a:close/>
                </a:path>
                <a:path w="416560" h="501650">
                  <a:moveTo>
                    <a:pt x="10668" y="387096"/>
                  </a:moveTo>
                  <a:lnTo>
                    <a:pt x="6096" y="387096"/>
                  </a:lnTo>
                  <a:lnTo>
                    <a:pt x="10668" y="391668"/>
                  </a:lnTo>
                  <a:lnTo>
                    <a:pt x="10668" y="387096"/>
                  </a:lnTo>
                  <a:close/>
                </a:path>
                <a:path w="416560" h="501650">
                  <a:moveTo>
                    <a:pt x="405384" y="246887"/>
                  </a:moveTo>
                  <a:lnTo>
                    <a:pt x="402114" y="250698"/>
                  </a:lnTo>
                  <a:lnTo>
                    <a:pt x="405384" y="254507"/>
                  </a:lnTo>
                  <a:lnTo>
                    <a:pt x="405384" y="246887"/>
                  </a:lnTo>
                  <a:close/>
                </a:path>
                <a:path w="416560" h="501650">
                  <a:moveTo>
                    <a:pt x="413431" y="246887"/>
                  </a:moveTo>
                  <a:lnTo>
                    <a:pt x="405384" y="246887"/>
                  </a:lnTo>
                  <a:lnTo>
                    <a:pt x="405384" y="254507"/>
                  </a:lnTo>
                  <a:lnTo>
                    <a:pt x="412145" y="254507"/>
                  </a:lnTo>
                  <a:lnTo>
                    <a:pt x="416051" y="249936"/>
                  </a:lnTo>
                  <a:lnTo>
                    <a:pt x="413431" y="246887"/>
                  </a:lnTo>
                  <a:close/>
                </a:path>
                <a:path w="416560" h="501650">
                  <a:moveTo>
                    <a:pt x="214270" y="15239"/>
                  </a:moveTo>
                  <a:lnTo>
                    <a:pt x="211836" y="15239"/>
                  </a:lnTo>
                  <a:lnTo>
                    <a:pt x="211836" y="28944"/>
                  </a:lnTo>
                  <a:lnTo>
                    <a:pt x="402114" y="250698"/>
                  </a:lnTo>
                  <a:lnTo>
                    <a:pt x="405384" y="246887"/>
                  </a:lnTo>
                  <a:lnTo>
                    <a:pt x="413431" y="246887"/>
                  </a:lnTo>
                  <a:lnTo>
                    <a:pt x="214270" y="15239"/>
                  </a:lnTo>
                  <a:close/>
                </a:path>
                <a:path w="416560" h="501650">
                  <a:moveTo>
                    <a:pt x="10668" y="109727"/>
                  </a:moveTo>
                  <a:lnTo>
                    <a:pt x="6096" y="114300"/>
                  </a:lnTo>
                  <a:lnTo>
                    <a:pt x="10668" y="114300"/>
                  </a:lnTo>
                  <a:lnTo>
                    <a:pt x="10668" y="109727"/>
                  </a:lnTo>
                  <a:close/>
                </a:path>
                <a:path w="416560" h="501650">
                  <a:moveTo>
                    <a:pt x="211836" y="103632"/>
                  </a:moveTo>
                  <a:lnTo>
                    <a:pt x="207263" y="103632"/>
                  </a:lnTo>
                  <a:lnTo>
                    <a:pt x="201168" y="109727"/>
                  </a:lnTo>
                  <a:lnTo>
                    <a:pt x="10668" y="109727"/>
                  </a:lnTo>
                  <a:lnTo>
                    <a:pt x="10668" y="114300"/>
                  </a:lnTo>
                  <a:lnTo>
                    <a:pt x="211836" y="114300"/>
                  </a:lnTo>
                  <a:lnTo>
                    <a:pt x="211836" y="103632"/>
                  </a:lnTo>
                  <a:close/>
                </a:path>
                <a:path w="416560" h="501650">
                  <a:moveTo>
                    <a:pt x="201168" y="0"/>
                  </a:moveTo>
                  <a:lnTo>
                    <a:pt x="201168" y="109727"/>
                  </a:lnTo>
                  <a:lnTo>
                    <a:pt x="207263" y="103632"/>
                  </a:lnTo>
                  <a:lnTo>
                    <a:pt x="211836" y="103632"/>
                  </a:lnTo>
                  <a:lnTo>
                    <a:pt x="211836" y="28944"/>
                  </a:lnTo>
                  <a:lnTo>
                    <a:pt x="202691" y="18287"/>
                  </a:lnTo>
                  <a:lnTo>
                    <a:pt x="211836" y="15239"/>
                  </a:lnTo>
                  <a:lnTo>
                    <a:pt x="214270" y="15239"/>
                  </a:lnTo>
                  <a:lnTo>
                    <a:pt x="201168" y="0"/>
                  </a:lnTo>
                  <a:close/>
                </a:path>
                <a:path w="416560" h="501650">
                  <a:moveTo>
                    <a:pt x="211836" y="15239"/>
                  </a:moveTo>
                  <a:lnTo>
                    <a:pt x="202691" y="18287"/>
                  </a:lnTo>
                  <a:lnTo>
                    <a:pt x="211836" y="28944"/>
                  </a:lnTo>
                  <a:lnTo>
                    <a:pt x="211836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187562" y="1987264"/>
            <a:ext cx="3251441" cy="3876411"/>
            <a:chOff x="3672840" y="2191511"/>
            <a:chExt cx="2851785" cy="4274820"/>
          </a:xfrm>
        </p:grpSpPr>
        <p:sp>
          <p:nvSpPr>
            <p:cNvPr id="10" name="object 10"/>
            <p:cNvSpPr/>
            <p:nvPr/>
          </p:nvSpPr>
          <p:spPr>
            <a:xfrm>
              <a:off x="3678936" y="2199131"/>
              <a:ext cx="2837815" cy="4259580"/>
            </a:xfrm>
            <a:custGeom>
              <a:avLst/>
              <a:gdLst/>
              <a:ahLst/>
              <a:cxnLst/>
              <a:rect l="l" t="t" r="r" b="b"/>
              <a:pathLst>
                <a:path w="2837815" h="4259580">
                  <a:moveTo>
                    <a:pt x="2554224" y="0"/>
                  </a:moveTo>
                  <a:lnTo>
                    <a:pt x="284988" y="0"/>
                  </a:lnTo>
                  <a:lnTo>
                    <a:pt x="238864" y="3698"/>
                  </a:lnTo>
                  <a:lnTo>
                    <a:pt x="195072" y="14410"/>
                  </a:lnTo>
                  <a:lnTo>
                    <a:pt x="154205" y="31560"/>
                  </a:lnTo>
                  <a:lnTo>
                    <a:pt x="116860" y="54571"/>
                  </a:lnTo>
                  <a:lnTo>
                    <a:pt x="83629" y="82867"/>
                  </a:lnTo>
                  <a:lnTo>
                    <a:pt x="55107" y="115872"/>
                  </a:lnTo>
                  <a:lnTo>
                    <a:pt x="31889" y="153011"/>
                  </a:lnTo>
                  <a:lnTo>
                    <a:pt x="14569" y="193706"/>
                  </a:lnTo>
                  <a:lnTo>
                    <a:pt x="3741" y="237382"/>
                  </a:lnTo>
                  <a:lnTo>
                    <a:pt x="0" y="283463"/>
                  </a:lnTo>
                  <a:lnTo>
                    <a:pt x="0" y="3976116"/>
                  </a:lnTo>
                  <a:lnTo>
                    <a:pt x="3741" y="4022197"/>
                  </a:lnTo>
                  <a:lnTo>
                    <a:pt x="14569" y="4065873"/>
                  </a:lnTo>
                  <a:lnTo>
                    <a:pt x="31889" y="4106568"/>
                  </a:lnTo>
                  <a:lnTo>
                    <a:pt x="55107" y="4143707"/>
                  </a:lnTo>
                  <a:lnTo>
                    <a:pt x="83629" y="4176712"/>
                  </a:lnTo>
                  <a:lnTo>
                    <a:pt x="116860" y="4205008"/>
                  </a:lnTo>
                  <a:lnTo>
                    <a:pt x="154205" y="4228019"/>
                  </a:lnTo>
                  <a:lnTo>
                    <a:pt x="195072" y="4245169"/>
                  </a:lnTo>
                  <a:lnTo>
                    <a:pt x="238864" y="4255881"/>
                  </a:lnTo>
                  <a:lnTo>
                    <a:pt x="284988" y="4259580"/>
                  </a:lnTo>
                  <a:lnTo>
                    <a:pt x="2554224" y="4259580"/>
                  </a:lnTo>
                  <a:lnTo>
                    <a:pt x="2600305" y="4255881"/>
                  </a:lnTo>
                  <a:lnTo>
                    <a:pt x="2643981" y="4245169"/>
                  </a:lnTo>
                  <a:lnTo>
                    <a:pt x="2684676" y="4228019"/>
                  </a:lnTo>
                  <a:lnTo>
                    <a:pt x="2721815" y="4205008"/>
                  </a:lnTo>
                  <a:lnTo>
                    <a:pt x="2754820" y="4176712"/>
                  </a:lnTo>
                  <a:lnTo>
                    <a:pt x="2783116" y="4143707"/>
                  </a:lnTo>
                  <a:lnTo>
                    <a:pt x="2806127" y="4106568"/>
                  </a:lnTo>
                  <a:lnTo>
                    <a:pt x="2823277" y="4065873"/>
                  </a:lnTo>
                  <a:lnTo>
                    <a:pt x="2833989" y="4022197"/>
                  </a:lnTo>
                  <a:lnTo>
                    <a:pt x="2837688" y="3976116"/>
                  </a:lnTo>
                  <a:lnTo>
                    <a:pt x="2837688" y="283463"/>
                  </a:lnTo>
                  <a:lnTo>
                    <a:pt x="2833989" y="237382"/>
                  </a:lnTo>
                  <a:lnTo>
                    <a:pt x="2823277" y="193706"/>
                  </a:lnTo>
                  <a:lnTo>
                    <a:pt x="2806127" y="153011"/>
                  </a:lnTo>
                  <a:lnTo>
                    <a:pt x="2783116" y="115872"/>
                  </a:lnTo>
                  <a:lnTo>
                    <a:pt x="2754820" y="82867"/>
                  </a:lnTo>
                  <a:lnTo>
                    <a:pt x="2721815" y="54571"/>
                  </a:lnTo>
                  <a:lnTo>
                    <a:pt x="2684676" y="31560"/>
                  </a:lnTo>
                  <a:lnTo>
                    <a:pt x="2643981" y="14410"/>
                  </a:lnTo>
                  <a:lnTo>
                    <a:pt x="2600305" y="3698"/>
                  </a:lnTo>
                  <a:lnTo>
                    <a:pt x="2554224" y="0"/>
                  </a:lnTo>
                  <a:close/>
                </a:path>
              </a:pathLst>
            </a:custGeom>
            <a:solidFill>
              <a:srgbClr val="F7E293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672840" y="2191511"/>
              <a:ext cx="2851785" cy="4274820"/>
            </a:xfrm>
            <a:custGeom>
              <a:avLst/>
              <a:gdLst/>
              <a:ahLst/>
              <a:cxnLst/>
              <a:rect l="l" t="t" r="r" b="b"/>
              <a:pathLst>
                <a:path w="2851784" h="4274820">
                  <a:moveTo>
                    <a:pt x="2575560" y="4273296"/>
                  </a:moveTo>
                  <a:lnTo>
                    <a:pt x="275844" y="4273296"/>
                  </a:lnTo>
                  <a:lnTo>
                    <a:pt x="289560" y="4274820"/>
                  </a:lnTo>
                  <a:lnTo>
                    <a:pt x="2560320" y="4274820"/>
                  </a:lnTo>
                  <a:lnTo>
                    <a:pt x="2575560" y="4273296"/>
                  </a:lnTo>
                  <a:close/>
                </a:path>
                <a:path w="2851784" h="4274820">
                  <a:moveTo>
                    <a:pt x="2590800" y="1524"/>
                  </a:moveTo>
                  <a:lnTo>
                    <a:pt x="260604" y="1524"/>
                  </a:lnTo>
                  <a:lnTo>
                    <a:pt x="245363" y="4572"/>
                  </a:lnTo>
                  <a:lnTo>
                    <a:pt x="231648" y="6096"/>
                  </a:lnTo>
                  <a:lnTo>
                    <a:pt x="217932" y="9144"/>
                  </a:lnTo>
                  <a:lnTo>
                    <a:pt x="176784" y="22860"/>
                  </a:lnTo>
                  <a:lnTo>
                    <a:pt x="164592" y="28956"/>
                  </a:lnTo>
                  <a:lnTo>
                    <a:pt x="150875" y="35051"/>
                  </a:lnTo>
                  <a:lnTo>
                    <a:pt x="105156" y="67056"/>
                  </a:lnTo>
                  <a:lnTo>
                    <a:pt x="65532" y="106680"/>
                  </a:lnTo>
                  <a:lnTo>
                    <a:pt x="35051" y="152400"/>
                  </a:lnTo>
                  <a:lnTo>
                    <a:pt x="16763" y="192024"/>
                  </a:lnTo>
                  <a:lnTo>
                    <a:pt x="6096" y="233172"/>
                  </a:lnTo>
                  <a:lnTo>
                    <a:pt x="3048" y="246887"/>
                  </a:lnTo>
                  <a:lnTo>
                    <a:pt x="1524" y="262127"/>
                  </a:lnTo>
                  <a:lnTo>
                    <a:pt x="0" y="275844"/>
                  </a:lnTo>
                  <a:lnTo>
                    <a:pt x="0" y="3998976"/>
                  </a:lnTo>
                  <a:lnTo>
                    <a:pt x="1524" y="4012692"/>
                  </a:lnTo>
                  <a:lnTo>
                    <a:pt x="3048" y="4027932"/>
                  </a:lnTo>
                  <a:lnTo>
                    <a:pt x="6096" y="4041648"/>
                  </a:lnTo>
                  <a:lnTo>
                    <a:pt x="9144" y="4056888"/>
                  </a:lnTo>
                  <a:lnTo>
                    <a:pt x="12192" y="4070604"/>
                  </a:lnTo>
                  <a:lnTo>
                    <a:pt x="16763" y="4084320"/>
                  </a:lnTo>
                  <a:lnTo>
                    <a:pt x="22860" y="4096512"/>
                  </a:lnTo>
                  <a:lnTo>
                    <a:pt x="28956" y="4110228"/>
                  </a:lnTo>
                  <a:lnTo>
                    <a:pt x="48768" y="4146804"/>
                  </a:lnTo>
                  <a:lnTo>
                    <a:pt x="85344" y="4189476"/>
                  </a:lnTo>
                  <a:lnTo>
                    <a:pt x="128015" y="4224528"/>
                  </a:lnTo>
                  <a:lnTo>
                    <a:pt x="164592" y="4245864"/>
                  </a:lnTo>
                  <a:lnTo>
                    <a:pt x="176784" y="4251960"/>
                  </a:lnTo>
                  <a:lnTo>
                    <a:pt x="217932" y="4265676"/>
                  </a:lnTo>
                  <a:lnTo>
                    <a:pt x="245363" y="4271772"/>
                  </a:lnTo>
                  <a:lnTo>
                    <a:pt x="260604" y="4273296"/>
                  </a:lnTo>
                  <a:lnTo>
                    <a:pt x="2590800" y="4273296"/>
                  </a:lnTo>
                  <a:lnTo>
                    <a:pt x="2604516" y="4271772"/>
                  </a:lnTo>
                  <a:lnTo>
                    <a:pt x="2619756" y="4268724"/>
                  </a:lnTo>
                  <a:lnTo>
                    <a:pt x="2633472" y="4265676"/>
                  </a:lnTo>
                  <a:lnTo>
                    <a:pt x="2647188" y="4261104"/>
                  </a:lnTo>
                  <a:lnTo>
                    <a:pt x="291084" y="4261104"/>
                  </a:lnTo>
                  <a:lnTo>
                    <a:pt x="275844" y="4259580"/>
                  </a:lnTo>
                  <a:lnTo>
                    <a:pt x="262127" y="4259580"/>
                  </a:lnTo>
                  <a:lnTo>
                    <a:pt x="248412" y="4256532"/>
                  </a:lnTo>
                  <a:lnTo>
                    <a:pt x="234696" y="4255008"/>
                  </a:lnTo>
                  <a:lnTo>
                    <a:pt x="220980" y="4251960"/>
                  </a:lnTo>
                  <a:lnTo>
                    <a:pt x="207263" y="4247388"/>
                  </a:lnTo>
                  <a:lnTo>
                    <a:pt x="208787" y="4247388"/>
                  </a:lnTo>
                  <a:lnTo>
                    <a:pt x="199643" y="4244340"/>
                  </a:lnTo>
                  <a:lnTo>
                    <a:pt x="195072" y="4244340"/>
                  </a:lnTo>
                  <a:lnTo>
                    <a:pt x="182880" y="4238244"/>
                  </a:lnTo>
                  <a:lnTo>
                    <a:pt x="170687" y="4233672"/>
                  </a:lnTo>
                  <a:lnTo>
                    <a:pt x="158496" y="4227576"/>
                  </a:lnTo>
                  <a:lnTo>
                    <a:pt x="137922" y="4213860"/>
                  </a:lnTo>
                  <a:lnTo>
                    <a:pt x="135636" y="4213860"/>
                  </a:lnTo>
                  <a:lnTo>
                    <a:pt x="114300" y="4197096"/>
                  </a:lnTo>
                  <a:lnTo>
                    <a:pt x="94487" y="4178808"/>
                  </a:lnTo>
                  <a:lnTo>
                    <a:pt x="77606" y="4160520"/>
                  </a:lnTo>
                  <a:lnTo>
                    <a:pt x="76200" y="4160520"/>
                  </a:lnTo>
                  <a:lnTo>
                    <a:pt x="61975" y="4139184"/>
                  </a:lnTo>
                  <a:lnTo>
                    <a:pt x="60960" y="4139184"/>
                  </a:lnTo>
                  <a:lnTo>
                    <a:pt x="48101" y="4116324"/>
                  </a:lnTo>
                  <a:lnTo>
                    <a:pt x="47244" y="4116324"/>
                  </a:lnTo>
                  <a:lnTo>
                    <a:pt x="41148" y="4104132"/>
                  </a:lnTo>
                  <a:lnTo>
                    <a:pt x="35729" y="4091940"/>
                  </a:lnTo>
                  <a:lnTo>
                    <a:pt x="35051" y="4091940"/>
                  </a:lnTo>
                  <a:lnTo>
                    <a:pt x="30480" y="4078224"/>
                  </a:lnTo>
                  <a:lnTo>
                    <a:pt x="25908" y="4066032"/>
                  </a:lnTo>
                  <a:lnTo>
                    <a:pt x="20150" y="4040124"/>
                  </a:lnTo>
                  <a:lnTo>
                    <a:pt x="19812" y="4040124"/>
                  </a:lnTo>
                  <a:lnTo>
                    <a:pt x="17068" y="4026408"/>
                  </a:lnTo>
                  <a:lnTo>
                    <a:pt x="16763" y="4026408"/>
                  </a:lnTo>
                  <a:lnTo>
                    <a:pt x="15392" y="4012692"/>
                  </a:lnTo>
                  <a:lnTo>
                    <a:pt x="15239" y="4012692"/>
                  </a:lnTo>
                  <a:lnTo>
                    <a:pt x="13715" y="3997452"/>
                  </a:lnTo>
                  <a:lnTo>
                    <a:pt x="13715" y="277368"/>
                  </a:lnTo>
                  <a:lnTo>
                    <a:pt x="15239" y="262127"/>
                  </a:lnTo>
                  <a:lnTo>
                    <a:pt x="15392" y="262127"/>
                  </a:lnTo>
                  <a:lnTo>
                    <a:pt x="16763" y="248412"/>
                  </a:lnTo>
                  <a:lnTo>
                    <a:pt x="17068" y="248412"/>
                  </a:lnTo>
                  <a:lnTo>
                    <a:pt x="19812" y="234696"/>
                  </a:lnTo>
                  <a:lnTo>
                    <a:pt x="20150" y="234696"/>
                  </a:lnTo>
                  <a:lnTo>
                    <a:pt x="25908" y="208787"/>
                  </a:lnTo>
                  <a:lnTo>
                    <a:pt x="30480" y="196596"/>
                  </a:lnTo>
                  <a:lnTo>
                    <a:pt x="35051" y="182880"/>
                  </a:lnTo>
                  <a:lnTo>
                    <a:pt x="35729" y="182880"/>
                  </a:lnTo>
                  <a:lnTo>
                    <a:pt x="41148" y="170687"/>
                  </a:lnTo>
                  <a:lnTo>
                    <a:pt x="41825" y="170687"/>
                  </a:lnTo>
                  <a:lnTo>
                    <a:pt x="47244" y="158496"/>
                  </a:lnTo>
                  <a:lnTo>
                    <a:pt x="48101" y="158496"/>
                  </a:lnTo>
                  <a:lnTo>
                    <a:pt x="60960" y="135636"/>
                  </a:lnTo>
                  <a:lnTo>
                    <a:pt x="61975" y="135636"/>
                  </a:lnTo>
                  <a:lnTo>
                    <a:pt x="76200" y="114300"/>
                  </a:lnTo>
                  <a:lnTo>
                    <a:pt x="77606" y="114300"/>
                  </a:lnTo>
                  <a:lnTo>
                    <a:pt x="94487" y="96012"/>
                  </a:lnTo>
                  <a:lnTo>
                    <a:pt x="114300" y="77724"/>
                  </a:lnTo>
                  <a:lnTo>
                    <a:pt x="135636" y="60960"/>
                  </a:lnTo>
                  <a:lnTo>
                    <a:pt x="137922" y="60960"/>
                  </a:lnTo>
                  <a:lnTo>
                    <a:pt x="158496" y="47244"/>
                  </a:lnTo>
                  <a:lnTo>
                    <a:pt x="160934" y="47244"/>
                  </a:lnTo>
                  <a:lnTo>
                    <a:pt x="170687" y="41148"/>
                  </a:lnTo>
                  <a:lnTo>
                    <a:pt x="195072" y="32003"/>
                  </a:lnTo>
                  <a:lnTo>
                    <a:pt x="208787" y="27432"/>
                  </a:lnTo>
                  <a:lnTo>
                    <a:pt x="207263" y="27432"/>
                  </a:lnTo>
                  <a:lnTo>
                    <a:pt x="220980" y="22860"/>
                  </a:lnTo>
                  <a:lnTo>
                    <a:pt x="234696" y="19812"/>
                  </a:lnTo>
                  <a:lnTo>
                    <a:pt x="248412" y="18287"/>
                  </a:lnTo>
                  <a:lnTo>
                    <a:pt x="262127" y="15239"/>
                  </a:lnTo>
                  <a:lnTo>
                    <a:pt x="2651759" y="15239"/>
                  </a:lnTo>
                  <a:lnTo>
                    <a:pt x="2633472" y="9144"/>
                  </a:lnTo>
                  <a:lnTo>
                    <a:pt x="2619756" y="6096"/>
                  </a:lnTo>
                  <a:lnTo>
                    <a:pt x="2604516" y="4572"/>
                  </a:lnTo>
                  <a:lnTo>
                    <a:pt x="2590800" y="1524"/>
                  </a:lnTo>
                  <a:close/>
                </a:path>
                <a:path w="2851784" h="4274820">
                  <a:moveTo>
                    <a:pt x="2656332" y="4242816"/>
                  </a:moveTo>
                  <a:lnTo>
                    <a:pt x="2642616" y="4247388"/>
                  </a:lnTo>
                  <a:lnTo>
                    <a:pt x="2630424" y="4251960"/>
                  </a:lnTo>
                  <a:lnTo>
                    <a:pt x="2616708" y="4255008"/>
                  </a:lnTo>
                  <a:lnTo>
                    <a:pt x="2602992" y="4256532"/>
                  </a:lnTo>
                  <a:lnTo>
                    <a:pt x="2589276" y="4259580"/>
                  </a:lnTo>
                  <a:lnTo>
                    <a:pt x="2575560" y="4259580"/>
                  </a:lnTo>
                  <a:lnTo>
                    <a:pt x="2560320" y="4261104"/>
                  </a:lnTo>
                  <a:lnTo>
                    <a:pt x="2647188" y="4261104"/>
                  </a:lnTo>
                  <a:lnTo>
                    <a:pt x="2674620" y="4251960"/>
                  </a:lnTo>
                  <a:lnTo>
                    <a:pt x="2689860" y="4244340"/>
                  </a:lnTo>
                  <a:lnTo>
                    <a:pt x="2656332" y="4244340"/>
                  </a:lnTo>
                  <a:lnTo>
                    <a:pt x="2656332" y="4242816"/>
                  </a:lnTo>
                  <a:close/>
                </a:path>
                <a:path w="2851784" h="4274820">
                  <a:moveTo>
                    <a:pt x="195072" y="4242816"/>
                  </a:moveTo>
                  <a:lnTo>
                    <a:pt x="195072" y="4244340"/>
                  </a:lnTo>
                  <a:lnTo>
                    <a:pt x="199643" y="4244340"/>
                  </a:lnTo>
                  <a:lnTo>
                    <a:pt x="195072" y="4242816"/>
                  </a:lnTo>
                  <a:close/>
                </a:path>
                <a:path w="2851784" h="4274820">
                  <a:moveTo>
                    <a:pt x="2715768" y="4212336"/>
                  </a:moveTo>
                  <a:lnTo>
                    <a:pt x="2692908" y="4227576"/>
                  </a:lnTo>
                  <a:lnTo>
                    <a:pt x="2680716" y="4233672"/>
                  </a:lnTo>
                  <a:lnTo>
                    <a:pt x="2668524" y="4238244"/>
                  </a:lnTo>
                  <a:lnTo>
                    <a:pt x="2656332" y="4244340"/>
                  </a:lnTo>
                  <a:lnTo>
                    <a:pt x="2689860" y="4244340"/>
                  </a:lnTo>
                  <a:lnTo>
                    <a:pt x="2699004" y="4239768"/>
                  </a:lnTo>
                  <a:lnTo>
                    <a:pt x="2723388" y="4224528"/>
                  </a:lnTo>
                  <a:lnTo>
                    <a:pt x="2737935" y="4213860"/>
                  </a:lnTo>
                  <a:lnTo>
                    <a:pt x="2715768" y="4213860"/>
                  </a:lnTo>
                  <a:lnTo>
                    <a:pt x="2715768" y="4212336"/>
                  </a:lnTo>
                  <a:close/>
                </a:path>
                <a:path w="2851784" h="4274820">
                  <a:moveTo>
                    <a:pt x="135636" y="4212336"/>
                  </a:moveTo>
                  <a:lnTo>
                    <a:pt x="135636" y="4213860"/>
                  </a:lnTo>
                  <a:lnTo>
                    <a:pt x="137922" y="4213860"/>
                  </a:lnTo>
                  <a:lnTo>
                    <a:pt x="135636" y="4212336"/>
                  </a:lnTo>
                  <a:close/>
                </a:path>
                <a:path w="2851784" h="4274820">
                  <a:moveTo>
                    <a:pt x="2792403" y="4158996"/>
                  </a:moveTo>
                  <a:lnTo>
                    <a:pt x="2775204" y="4158996"/>
                  </a:lnTo>
                  <a:lnTo>
                    <a:pt x="2756916" y="4178808"/>
                  </a:lnTo>
                  <a:lnTo>
                    <a:pt x="2737104" y="4197096"/>
                  </a:lnTo>
                  <a:lnTo>
                    <a:pt x="2715768" y="4213860"/>
                  </a:lnTo>
                  <a:lnTo>
                    <a:pt x="2737935" y="4213860"/>
                  </a:lnTo>
                  <a:lnTo>
                    <a:pt x="2746248" y="4207764"/>
                  </a:lnTo>
                  <a:lnTo>
                    <a:pt x="2766060" y="4189476"/>
                  </a:lnTo>
                  <a:lnTo>
                    <a:pt x="2785872" y="4168140"/>
                  </a:lnTo>
                  <a:lnTo>
                    <a:pt x="2792403" y="4158996"/>
                  </a:lnTo>
                  <a:close/>
                </a:path>
                <a:path w="2851784" h="4274820">
                  <a:moveTo>
                    <a:pt x="76200" y="4158996"/>
                  </a:moveTo>
                  <a:lnTo>
                    <a:pt x="76200" y="4160520"/>
                  </a:lnTo>
                  <a:lnTo>
                    <a:pt x="77606" y="4160520"/>
                  </a:lnTo>
                  <a:lnTo>
                    <a:pt x="76200" y="4158996"/>
                  </a:lnTo>
                  <a:close/>
                </a:path>
                <a:path w="2851784" h="4274820">
                  <a:moveTo>
                    <a:pt x="2790444" y="4137660"/>
                  </a:moveTo>
                  <a:lnTo>
                    <a:pt x="2773680" y="4160520"/>
                  </a:lnTo>
                  <a:lnTo>
                    <a:pt x="2775204" y="4158996"/>
                  </a:lnTo>
                  <a:lnTo>
                    <a:pt x="2792403" y="4158996"/>
                  </a:lnTo>
                  <a:lnTo>
                    <a:pt x="2801112" y="4146804"/>
                  </a:lnTo>
                  <a:lnTo>
                    <a:pt x="2805874" y="4139184"/>
                  </a:lnTo>
                  <a:lnTo>
                    <a:pt x="2790444" y="4139184"/>
                  </a:lnTo>
                  <a:lnTo>
                    <a:pt x="2790444" y="4137660"/>
                  </a:lnTo>
                  <a:close/>
                </a:path>
                <a:path w="2851784" h="4274820">
                  <a:moveTo>
                    <a:pt x="60960" y="4137660"/>
                  </a:moveTo>
                  <a:lnTo>
                    <a:pt x="60960" y="4139184"/>
                  </a:lnTo>
                  <a:lnTo>
                    <a:pt x="61975" y="4139184"/>
                  </a:lnTo>
                  <a:lnTo>
                    <a:pt x="60960" y="4137660"/>
                  </a:lnTo>
                  <a:close/>
                </a:path>
                <a:path w="2851784" h="4274820">
                  <a:moveTo>
                    <a:pt x="2804160" y="4114800"/>
                  </a:moveTo>
                  <a:lnTo>
                    <a:pt x="2790444" y="4139184"/>
                  </a:lnTo>
                  <a:lnTo>
                    <a:pt x="2805874" y="4139184"/>
                  </a:lnTo>
                  <a:lnTo>
                    <a:pt x="2816352" y="4122420"/>
                  </a:lnTo>
                  <a:lnTo>
                    <a:pt x="2819400" y="4116324"/>
                  </a:lnTo>
                  <a:lnTo>
                    <a:pt x="2804160" y="4116324"/>
                  </a:lnTo>
                  <a:lnTo>
                    <a:pt x="2804160" y="4114800"/>
                  </a:lnTo>
                  <a:close/>
                </a:path>
                <a:path w="2851784" h="4274820">
                  <a:moveTo>
                    <a:pt x="47244" y="4114800"/>
                  </a:moveTo>
                  <a:lnTo>
                    <a:pt x="47244" y="4116324"/>
                  </a:lnTo>
                  <a:lnTo>
                    <a:pt x="48101" y="4116324"/>
                  </a:lnTo>
                  <a:lnTo>
                    <a:pt x="47244" y="4114800"/>
                  </a:lnTo>
                  <a:close/>
                </a:path>
                <a:path w="2851784" h="4274820">
                  <a:moveTo>
                    <a:pt x="2816352" y="4090416"/>
                  </a:moveTo>
                  <a:lnTo>
                    <a:pt x="2810256" y="4104132"/>
                  </a:lnTo>
                  <a:lnTo>
                    <a:pt x="2804160" y="4116324"/>
                  </a:lnTo>
                  <a:lnTo>
                    <a:pt x="2819400" y="4116324"/>
                  </a:lnTo>
                  <a:lnTo>
                    <a:pt x="2822448" y="4110228"/>
                  </a:lnTo>
                  <a:lnTo>
                    <a:pt x="2828544" y="4096512"/>
                  </a:lnTo>
                  <a:lnTo>
                    <a:pt x="2830258" y="4091940"/>
                  </a:lnTo>
                  <a:lnTo>
                    <a:pt x="2816352" y="4091940"/>
                  </a:lnTo>
                  <a:lnTo>
                    <a:pt x="2816352" y="4090416"/>
                  </a:lnTo>
                  <a:close/>
                </a:path>
                <a:path w="2851784" h="4274820">
                  <a:moveTo>
                    <a:pt x="35051" y="4090416"/>
                  </a:moveTo>
                  <a:lnTo>
                    <a:pt x="35051" y="4091940"/>
                  </a:lnTo>
                  <a:lnTo>
                    <a:pt x="35729" y="4091940"/>
                  </a:lnTo>
                  <a:lnTo>
                    <a:pt x="35051" y="4090416"/>
                  </a:lnTo>
                  <a:close/>
                </a:path>
                <a:path w="2851784" h="4274820">
                  <a:moveTo>
                    <a:pt x="2831591" y="4038600"/>
                  </a:moveTo>
                  <a:lnTo>
                    <a:pt x="2825496" y="4066032"/>
                  </a:lnTo>
                  <a:lnTo>
                    <a:pt x="2820924" y="4078224"/>
                  </a:lnTo>
                  <a:lnTo>
                    <a:pt x="2816352" y="4091940"/>
                  </a:lnTo>
                  <a:lnTo>
                    <a:pt x="2830258" y="4091940"/>
                  </a:lnTo>
                  <a:lnTo>
                    <a:pt x="2833116" y="4084320"/>
                  </a:lnTo>
                  <a:lnTo>
                    <a:pt x="2842260" y="4056888"/>
                  </a:lnTo>
                  <a:lnTo>
                    <a:pt x="2845308" y="4041648"/>
                  </a:lnTo>
                  <a:lnTo>
                    <a:pt x="2845646" y="4040124"/>
                  </a:lnTo>
                  <a:lnTo>
                    <a:pt x="2831591" y="4040124"/>
                  </a:lnTo>
                  <a:lnTo>
                    <a:pt x="2831591" y="4038600"/>
                  </a:lnTo>
                  <a:close/>
                </a:path>
                <a:path w="2851784" h="4274820">
                  <a:moveTo>
                    <a:pt x="19812" y="4038600"/>
                  </a:moveTo>
                  <a:lnTo>
                    <a:pt x="19812" y="4040124"/>
                  </a:lnTo>
                  <a:lnTo>
                    <a:pt x="20150" y="4040124"/>
                  </a:lnTo>
                  <a:lnTo>
                    <a:pt x="19812" y="4038600"/>
                  </a:lnTo>
                  <a:close/>
                </a:path>
                <a:path w="2851784" h="4274820">
                  <a:moveTo>
                    <a:pt x="2834640" y="4024884"/>
                  </a:moveTo>
                  <a:lnTo>
                    <a:pt x="2831591" y="4040124"/>
                  </a:lnTo>
                  <a:lnTo>
                    <a:pt x="2845646" y="4040124"/>
                  </a:lnTo>
                  <a:lnTo>
                    <a:pt x="2848356" y="4027932"/>
                  </a:lnTo>
                  <a:lnTo>
                    <a:pt x="2848508" y="4026408"/>
                  </a:lnTo>
                  <a:lnTo>
                    <a:pt x="2834640" y="4026408"/>
                  </a:lnTo>
                  <a:lnTo>
                    <a:pt x="2834640" y="4024884"/>
                  </a:lnTo>
                  <a:close/>
                </a:path>
                <a:path w="2851784" h="4274820">
                  <a:moveTo>
                    <a:pt x="16763" y="4024884"/>
                  </a:moveTo>
                  <a:lnTo>
                    <a:pt x="16763" y="4026408"/>
                  </a:lnTo>
                  <a:lnTo>
                    <a:pt x="17068" y="4026408"/>
                  </a:lnTo>
                  <a:lnTo>
                    <a:pt x="16763" y="4024884"/>
                  </a:lnTo>
                  <a:close/>
                </a:path>
                <a:path w="2851784" h="4274820">
                  <a:moveTo>
                    <a:pt x="2836164" y="4011168"/>
                  </a:moveTo>
                  <a:lnTo>
                    <a:pt x="2834640" y="4026408"/>
                  </a:lnTo>
                  <a:lnTo>
                    <a:pt x="2848508" y="4026408"/>
                  </a:lnTo>
                  <a:lnTo>
                    <a:pt x="2849880" y="4012692"/>
                  </a:lnTo>
                  <a:lnTo>
                    <a:pt x="2836164" y="4012692"/>
                  </a:lnTo>
                  <a:lnTo>
                    <a:pt x="2836164" y="4011168"/>
                  </a:lnTo>
                  <a:close/>
                </a:path>
                <a:path w="2851784" h="4274820">
                  <a:moveTo>
                    <a:pt x="15239" y="4011168"/>
                  </a:moveTo>
                  <a:lnTo>
                    <a:pt x="15239" y="4012692"/>
                  </a:lnTo>
                  <a:lnTo>
                    <a:pt x="15392" y="4012692"/>
                  </a:lnTo>
                  <a:lnTo>
                    <a:pt x="15239" y="4011168"/>
                  </a:lnTo>
                  <a:close/>
                </a:path>
                <a:path w="2851784" h="4274820">
                  <a:moveTo>
                    <a:pt x="2849880" y="262127"/>
                  </a:moveTo>
                  <a:lnTo>
                    <a:pt x="2836164" y="262127"/>
                  </a:lnTo>
                  <a:lnTo>
                    <a:pt x="2837688" y="277368"/>
                  </a:lnTo>
                  <a:lnTo>
                    <a:pt x="2837688" y="3997452"/>
                  </a:lnTo>
                  <a:lnTo>
                    <a:pt x="2836164" y="4012692"/>
                  </a:lnTo>
                  <a:lnTo>
                    <a:pt x="2849880" y="4012692"/>
                  </a:lnTo>
                  <a:lnTo>
                    <a:pt x="2851404" y="3998976"/>
                  </a:lnTo>
                  <a:lnTo>
                    <a:pt x="2851404" y="275844"/>
                  </a:lnTo>
                  <a:lnTo>
                    <a:pt x="2849880" y="262127"/>
                  </a:lnTo>
                  <a:close/>
                </a:path>
                <a:path w="2851784" h="4274820">
                  <a:moveTo>
                    <a:pt x="15392" y="262127"/>
                  </a:moveTo>
                  <a:lnTo>
                    <a:pt x="15239" y="262127"/>
                  </a:lnTo>
                  <a:lnTo>
                    <a:pt x="15239" y="263651"/>
                  </a:lnTo>
                  <a:lnTo>
                    <a:pt x="15392" y="262127"/>
                  </a:lnTo>
                  <a:close/>
                </a:path>
                <a:path w="2851784" h="4274820">
                  <a:moveTo>
                    <a:pt x="2848508" y="248412"/>
                  </a:moveTo>
                  <a:lnTo>
                    <a:pt x="2834640" y="248412"/>
                  </a:lnTo>
                  <a:lnTo>
                    <a:pt x="2836164" y="263651"/>
                  </a:lnTo>
                  <a:lnTo>
                    <a:pt x="2836164" y="262127"/>
                  </a:lnTo>
                  <a:lnTo>
                    <a:pt x="2849880" y="262127"/>
                  </a:lnTo>
                  <a:lnTo>
                    <a:pt x="2848508" y="248412"/>
                  </a:lnTo>
                  <a:close/>
                </a:path>
                <a:path w="2851784" h="4274820">
                  <a:moveTo>
                    <a:pt x="17068" y="248412"/>
                  </a:moveTo>
                  <a:lnTo>
                    <a:pt x="16763" y="248412"/>
                  </a:lnTo>
                  <a:lnTo>
                    <a:pt x="16763" y="249936"/>
                  </a:lnTo>
                  <a:lnTo>
                    <a:pt x="17068" y="248412"/>
                  </a:lnTo>
                  <a:close/>
                </a:path>
                <a:path w="2851784" h="4274820">
                  <a:moveTo>
                    <a:pt x="2845646" y="234696"/>
                  </a:moveTo>
                  <a:lnTo>
                    <a:pt x="2831591" y="234696"/>
                  </a:lnTo>
                  <a:lnTo>
                    <a:pt x="2834640" y="249936"/>
                  </a:lnTo>
                  <a:lnTo>
                    <a:pt x="2834640" y="248412"/>
                  </a:lnTo>
                  <a:lnTo>
                    <a:pt x="2848508" y="248412"/>
                  </a:lnTo>
                  <a:lnTo>
                    <a:pt x="2848356" y="246887"/>
                  </a:lnTo>
                  <a:lnTo>
                    <a:pt x="2845646" y="234696"/>
                  </a:lnTo>
                  <a:close/>
                </a:path>
                <a:path w="2851784" h="4274820">
                  <a:moveTo>
                    <a:pt x="20150" y="234696"/>
                  </a:moveTo>
                  <a:lnTo>
                    <a:pt x="19812" y="234696"/>
                  </a:lnTo>
                  <a:lnTo>
                    <a:pt x="19812" y="236220"/>
                  </a:lnTo>
                  <a:lnTo>
                    <a:pt x="20150" y="234696"/>
                  </a:lnTo>
                  <a:close/>
                </a:path>
                <a:path w="2851784" h="4274820">
                  <a:moveTo>
                    <a:pt x="2830067" y="182880"/>
                  </a:moveTo>
                  <a:lnTo>
                    <a:pt x="2816352" y="182880"/>
                  </a:lnTo>
                  <a:lnTo>
                    <a:pt x="2820924" y="196596"/>
                  </a:lnTo>
                  <a:lnTo>
                    <a:pt x="2825496" y="208787"/>
                  </a:lnTo>
                  <a:lnTo>
                    <a:pt x="2831591" y="236220"/>
                  </a:lnTo>
                  <a:lnTo>
                    <a:pt x="2831591" y="234696"/>
                  </a:lnTo>
                  <a:lnTo>
                    <a:pt x="2845646" y="234696"/>
                  </a:lnTo>
                  <a:lnTo>
                    <a:pt x="2845308" y="233172"/>
                  </a:lnTo>
                  <a:lnTo>
                    <a:pt x="2842260" y="217932"/>
                  </a:lnTo>
                  <a:lnTo>
                    <a:pt x="2837688" y="204215"/>
                  </a:lnTo>
                  <a:lnTo>
                    <a:pt x="2833116" y="192024"/>
                  </a:lnTo>
                  <a:lnTo>
                    <a:pt x="2830067" y="182880"/>
                  </a:lnTo>
                  <a:close/>
                </a:path>
                <a:path w="2851784" h="4274820">
                  <a:moveTo>
                    <a:pt x="35729" y="182880"/>
                  </a:moveTo>
                  <a:lnTo>
                    <a:pt x="35051" y="182880"/>
                  </a:lnTo>
                  <a:lnTo>
                    <a:pt x="35051" y="184403"/>
                  </a:lnTo>
                  <a:lnTo>
                    <a:pt x="35729" y="182880"/>
                  </a:lnTo>
                  <a:close/>
                </a:path>
                <a:path w="2851784" h="4274820">
                  <a:moveTo>
                    <a:pt x="2825157" y="170687"/>
                  </a:moveTo>
                  <a:lnTo>
                    <a:pt x="2810256" y="170687"/>
                  </a:lnTo>
                  <a:lnTo>
                    <a:pt x="2816352" y="184403"/>
                  </a:lnTo>
                  <a:lnTo>
                    <a:pt x="2816352" y="182880"/>
                  </a:lnTo>
                  <a:lnTo>
                    <a:pt x="2830067" y="182880"/>
                  </a:lnTo>
                  <a:lnTo>
                    <a:pt x="2828544" y="178308"/>
                  </a:lnTo>
                  <a:lnTo>
                    <a:pt x="2825157" y="170687"/>
                  </a:lnTo>
                  <a:close/>
                </a:path>
                <a:path w="2851784" h="4274820">
                  <a:moveTo>
                    <a:pt x="41825" y="170687"/>
                  </a:moveTo>
                  <a:lnTo>
                    <a:pt x="41148" y="170687"/>
                  </a:lnTo>
                  <a:lnTo>
                    <a:pt x="41148" y="172212"/>
                  </a:lnTo>
                  <a:lnTo>
                    <a:pt x="41825" y="170687"/>
                  </a:lnTo>
                  <a:close/>
                </a:path>
                <a:path w="2851784" h="4274820">
                  <a:moveTo>
                    <a:pt x="2819400" y="158496"/>
                  </a:moveTo>
                  <a:lnTo>
                    <a:pt x="2804160" y="158496"/>
                  </a:lnTo>
                  <a:lnTo>
                    <a:pt x="2810256" y="172212"/>
                  </a:lnTo>
                  <a:lnTo>
                    <a:pt x="2810256" y="170687"/>
                  </a:lnTo>
                  <a:lnTo>
                    <a:pt x="2825157" y="170687"/>
                  </a:lnTo>
                  <a:lnTo>
                    <a:pt x="2822448" y="164592"/>
                  </a:lnTo>
                  <a:lnTo>
                    <a:pt x="2819400" y="158496"/>
                  </a:lnTo>
                  <a:close/>
                </a:path>
                <a:path w="2851784" h="4274820">
                  <a:moveTo>
                    <a:pt x="48101" y="158496"/>
                  </a:moveTo>
                  <a:lnTo>
                    <a:pt x="47244" y="158496"/>
                  </a:lnTo>
                  <a:lnTo>
                    <a:pt x="47244" y="160020"/>
                  </a:lnTo>
                  <a:lnTo>
                    <a:pt x="48101" y="158496"/>
                  </a:lnTo>
                  <a:close/>
                </a:path>
                <a:path w="2851784" h="4274820">
                  <a:moveTo>
                    <a:pt x="2805874" y="135636"/>
                  </a:moveTo>
                  <a:lnTo>
                    <a:pt x="2790444" y="135636"/>
                  </a:lnTo>
                  <a:lnTo>
                    <a:pt x="2804160" y="160020"/>
                  </a:lnTo>
                  <a:lnTo>
                    <a:pt x="2804160" y="158496"/>
                  </a:lnTo>
                  <a:lnTo>
                    <a:pt x="2819400" y="158496"/>
                  </a:lnTo>
                  <a:lnTo>
                    <a:pt x="2816352" y="152400"/>
                  </a:lnTo>
                  <a:lnTo>
                    <a:pt x="2805874" y="135636"/>
                  </a:lnTo>
                  <a:close/>
                </a:path>
                <a:path w="2851784" h="4274820">
                  <a:moveTo>
                    <a:pt x="61975" y="135636"/>
                  </a:moveTo>
                  <a:lnTo>
                    <a:pt x="60960" y="135636"/>
                  </a:lnTo>
                  <a:lnTo>
                    <a:pt x="60960" y="137160"/>
                  </a:lnTo>
                  <a:lnTo>
                    <a:pt x="61975" y="135636"/>
                  </a:lnTo>
                  <a:close/>
                </a:path>
                <a:path w="2851784" h="4274820">
                  <a:moveTo>
                    <a:pt x="2773680" y="114300"/>
                  </a:moveTo>
                  <a:lnTo>
                    <a:pt x="2790444" y="137160"/>
                  </a:lnTo>
                  <a:lnTo>
                    <a:pt x="2790444" y="135636"/>
                  </a:lnTo>
                  <a:lnTo>
                    <a:pt x="2805874" y="135636"/>
                  </a:lnTo>
                  <a:lnTo>
                    <a:pt x="2801112" y="128015"/>
                  </a:lnTo>
                  <a:lnTo>
                    <a:pt x="2792403" y="115824"/>
                  </a:lnTo>
                  <a:lnTo>
                    <a:pt x="2775204" y="115824"/>
                  </a:lnTo>
                  <a:lnTo>
                    <a:pt x="2773680" y="114300"/>
                  </a:lnTo>
                  <a:close/>
                </a:path>
                <a:path w="2851784" h="4274820">
                  <a:moveTo>
                    <a:pt x="77606" y="114300"/>
                  </a:moveTo>
                  <a:lnTo>
                    <a:pt x="76200" y="114300"/>
                  </a:lnTo>
                  <a:lnTo>
                    <a:pt x="76200" y="115824"/>
                  </a:lnTo>
                  <a:lnTo>
                    <a:pt x="77606" y="114300"/>
                  </a:lnTo>
                  <a:close/>
                </a:path>
                <a:path w="2851784" h="4274820">
                  <a:moveTo>
                    <a:pt x="2737935" y="60960"/>
                  </a:moveTo>
                  <a:lnTo>
                    <a:pt x="2715768" y="60960"/>
                  </a:lnTo>
                  <a:lnTo>
                    <a:pt x="2737104" y="77724"/>
                  </a:lnTo>
                  <a:lnTo>
                    <a:pt x="2756916" y="96012"/>
                  </a:lnTo>
                  <a:lnTo>
                    <a:pt x="2775204" y="115824"/>
                  </a:lnTo>
                  <a:lnTo>
                    <a:pt x="2792403" y="115824"/>
                  </a:lnTo>
                  <a:lnTo>
                    <a:pt x="2785872" y="106680"/>
                  </a:lnTo>
                  <a:lnTo>
                    <a:pt x="2766060" y="85344"/>
                  </a:lnTo>
                  <a:lnTo>
                    <a:pt x="2746248" y="67056"/>
                  </a:lnTo>
                  <a:lnTo>
                    <a:pt x="2737935" y="60960"/>
                  </a:lnTo>
                  <a:close/>
                </a:path>
                <a:path w="2851784" h="4274820">
                  <a:moveTo>
                    <a:pt x="137922" y="60960"/>
                  </a:moveTo>
                  <a:lnTo>
                    <a:pt x="135636" y="60960"/>
                  </a:lnTo>
                  <a:lnTo>
                    <a:pt x="135636" y="62484"/>
                  </a:lnTo>
                  <a:lnTo>
                    <a:pt x="137922" y="60960"/>
                  </a:lnTo>
                  <a:close/>
                </a:path>
                <a:path w="2851784" h="4274820">
                  <a:moveTo>
                    <a:pt x="2718511" y="47244"/>
                  </a:moveTo>
                  <a:lnTo>
                    <a:pt x="2692908" y="47244"/>
                  </a:lnTo>
                  <a:lnTo>
                    <a:pt x="2715768" y="62484"/>
                  </a:lnTo>
                  <a:lnTo>
                    <a:pt x="2715768" y="60960"/>
                  </a:lnTo>
                  <a:lnTo>
                    <a:pt x="2737935" y="60960"/>
                  </a:lnTo>
                  <a:lnTo>
                    <a:pt x="2723388" y="50292"/>
                  </a:lnTo>
                  <a:lnTo>
                    <a:pt x="2718511" y="47244"/>
                  </a:lnTo>
                  <a:close/>
                </a:path>
                <a:path w="2851784" h="4274820">
                  <a:moveTo>
                    <a:pt x="160934" y="47244"/>
                  </a:moveTo>
                  <a:lnTo>
                    <a:pt x="158496" y="47244"/>
                  </a:lnTo>
                  <a:lnTo>
                    <a:pt x="158496" y="48768"/>
                  </a:lnTo>
                  <a:lnTo>
                    <a:pt x="160934" y="47244"/>
                  </a:lnTo>
                  <a:close/>
                </a:path>
                <a:path w="2851784" h="4274820">
                  <a:moveTo>
                    <a:pt x="2651759" y="15239"/>
                  </a:moveTo>
                  <a:lnTo>
                    <a:pt x="2589276" y="15239"/>
                  </a:lnTo>
                  <a:lnTo>
                    <a:pt x="2602992" y="18287"/>
                  </a:lnTo>
                  <a:lnTo>
                    <a:pt x="2616708" y="19812"/>
                  </a:lnTo>
                  <a:lnTo>
                    <a:pt x="2630424" y="22860"/>
                  </a:lnTo>
                  <a:lnTo>
                    <a:pt x="2642616" y="27432"/>
                  </a:lnTo>
                  <a:lnTo>
                    <a:pt x="2656332" y="32003"/>
                  </a:lnTo>
                  <a:lnTo>
                    <a:pt x="2680716" y="41148"/>
                  </a:lnTo>
                  <a:lnTo>
                    <a:pt x="2692908" y="48768"/>
                  </a:lnTo>
                  <a:lnTo>
                    <a:pt x="2692908" y="47244"/>
                  </a:lnTo>
                  <a:lnTo>
                    <a:pt x="2718511" y="47244"/>
                  </a:lnTo>
                  <a:lnTo>
                    <a:pt x="2699004" y="35051"/>
                  </a:lnTo>
                  <a:lnTo>
                    <a:pt x="2674620" y="22860"/>
                  </a:lnTo>
                  <a:lnTo>
                    <a:pt x="2651759" y="15239"/>
                  </a:lnTo>
                  <a:close/>
                </a:path>
                <a:path w="2851784" h="4274820">
                  <a:moveTo>
                    <a:pt x="2560320" y="0"/>
                  </a:moveTo>
                  <a:lnTo>
                    <a:pt x="289560" y="0"/>
                  </a:lnTo>
                  <a:lnTo>
                    <a:pt x="275844" y="1524"/>
                  </a:lnTo>
                  <a:lnTo>
                    <a:pt x="2575560" y="1524"/>
                  </a:lnTo>
                  <a:lnTo>
                    <a:pt x="2560320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334595" y="2075206"/>
            <a:ext cx="3104471" cy="416460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8435" algn="just">
              <a:buSzPct val="93939"/>
              <a:buAutoNum type="arabicPeriod"/>
              <a:tabLst>
                <a:tab pos="192405" algn="l"/>
              </a:tabLst>
            </a:pP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教師利用生活情境問題引起動機，並點選先備知識診斷測驗未精熟的學生說說看自己的經驗</a:t>
            </a: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178435" algn="just">
              <a:buSzPct val="93939"/>
              <a:buAutoNum type="arabicPeriod"/>
              <a:tabLst>
                <a:tab pos="192405" algn="l"/>
              </a:tabLst>
            </a:pP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課堂中觀看影片及完成練習題，思考影片結論及教師給予關鍵提問讓學生思考</a:t>
            </a: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5080"/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引導四階</a:t>
            </a:r>
            <a:r>
              <a:rPr sz="20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段小</a:t>
            </a: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組探究活</a:t>
            </a:r>
            <a:r>
              <a:rPr sz="20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動</a:t>
            </a: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，</a:t>
            </a:r>
            <a:r>
              <a:rPr lang="zh-TW" altLang="en-US" sz="2000" spc="15" dirty="0">
                <a:latin typeface="標楷體" pitchFamily="65" charset="-120"/>
                <a:ea typeface="標楷體" pitchFamily="65" charset="-120"/>
                <a:cs typeface="Noto Sans CJK JP Medium"/>
              </a:rPr>
              <a:t>準備</a:t>
            </a:r>
            <a:r>
              <a:rPr lang="zh-TW" altLang="en-US" sz="20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與聚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  <a:cs typeface="Noto Sans CJK JP Medium"/>
              </a:rPr>
              <a:t>焦</a:t>
            </a:r>
            <a:r>
              <a:rPr lang="zh-TW" altLang="en-US" sz="20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→執行推</a:t>
            </a:r>
            <a:r>
              <a:rPr lang="zh-TW" altLang="en-US" sz="2000" spc="-10" dirty="0">
                <a:latin typeface="標楷體" pitchFamily="65" charset="-120"/>
                <a:ea typeface="標楷體" pitchFamily="65" charset="-120"/>
                <a:cs typeface="Noto Sans CJK JP Medium"/>
              </a:rPr>
              <a:t>理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  <a:cs typeface="Noto Sans CJK JP Medium"/>
              </a:rPr>
              <a:t>與檢 </a:t>
            </a:r>
            <a:r>
              <a:rPr lang="zh-TW" altLang="en-US" sz="2000" spc="15" dirty="0">
                <a:latin typeface="標楷體" pitchFamily="65" charset="-120"/>
                <a:ea typeface="標楷體" pitchFamily="65" charset="-120"/>
                <a:cs typeface="Noto Sans CJK JP Medium"/>
              </a:rPr>
              <a:t>驗→</a:t>
            </a:r>
            <a:r>
              <a:rPr lang="zh-TW" altLang="en-US" sz="20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綜合和溝通→評</a:t>
            </a:r>
            <a:r>
              <a:rPr lang="zh-TW" altLang="en-US" sz="2000" spc="-10" dirty="0">
                <a:latin typeface="標楷體" pitchFamily="65" charset="-120"/>
                <a:ea typeface="標楷體" pitchFamily="65" charset="-120"/>
                <a:cs typeface="Noto Sans CJK JP Medium"/>
              </a:rPr>
              <a:t>估</a:t>
            </a:r>
            <a:r>
              <a:rPr lang="zh-TW" altLang="en-US" sz="20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和延伸</a:t>
            </a:r>
            <a:endParaRPr lang="zh-TW" altLang="en-US"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91770" indent="-179705">
              <a:lnSpc>
                <a:spcPct val="100000"/>
              </a:lnSpc>
              <a:spcBef>
                <a:spcPts val="1595"/>
              </a:spcBef>
              <a:buSzPct val="93939"/>
              <a:buAutoNum type="arabicPeriod"/>
              <a:tabLst>
                <a:tab pos="192405" algn="l"/>
              </a:tabLst>
            </a:pPr>
            <a:endParaRPr sz="16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641865" y="3698137"/>
            <a:ext cx="474937" cy="454897"/>
            <a:chOff x="6702552" y="4078223"/>
            <a:chExt cx="416559" cy="501650"/>
          </a:xfrm>
        </p:grpSpPr>
        <p:sp>
          <p:nvSpPr>
            <p:cNvPr id="15" name="object 15"/>
            <p:cNvSpPr/>
            <p:nvPr/>
          </p:nvSpPr>
          <p:spPr>
            <a:xfrm>
              <a:off x="6707124" y="4093463"/>
              <a:ext cx="403860" cy="471170"/>
            </a:xfrm>
            <a:custGeom>
              <a:avLst/>
              <a:gdLst/>
              <a:ahLst/>
              <a:cxnLst/>
              <a:rect l="l" t="t" r="r" b="b"/>
              <a:pathLst>
                <a:path w="403859" h="471170">
                  <a:moveTo>
                    <a:pt x="202692" y="0"/>
                  </a:moveTo>
                  <a:lnTo>
                    <a:pt x="202692" y="94487"/>
                  </a:lnTo>
                  <a:lnTo>
                    <a:pt x="0" y="94487"/>
                  </a:lnTo>
                  <a:lnTo>
                    <a:pt x="0" y="376428"/>
                  </a:lnTo>
                  <a:lnTo>
                    <a:pt x="202692" y="376428"/>
                  </a:lnTo>
                  <a:lnTo>
                    <a:pt x="202692" y="470916"/>
                  </a:lnTo>
                  <a:lnTo>
                    <a:pt x="403859" y="234696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6702552" y="4078223"/>
              <a:ext cx="416559" cy="501650"/>
            </a:xfrm>
            <a:custGeom>
              <a:avLst/>
              <a:gdLst/>
              <a:ahLst/>
              <a:cxnLst/>
              <a:rect l="l" t="t" r="r" b="b"/>
              <a:pathLst>
                <a:path w="416559" h="501650">
                  <a:moveTo>
                    <a:pt x="201168" y="391668"/>
                  </a:moveTo>
                  <a:lnTo>
                    <a:pt x="201168" y="501396"/>
                  </a:lnTo>
                  <a:lnTo>
                    <a:pt x="214191" y="486156"/>
                  </a:lnTo>
                  <a:lnTo>
                    <a:pt x="211836" y="486156"/>
                  </a:lnTo>
                  <a:lnTo>
                    <a:pt x="202692" y="483107"/>
                  </a:lnTo>
                  <a:lnTo>
                    <a:pt x="211836" y="472451"/>
                  </a:lnTo>
                  <a:lnTo>
                    <a:pt x="211836" y="397763"/>
                  </a:lnTo>
                  <a:lnTo>
                    <a:pt x="207264" y="397763"/>
                  </a:lnTo>
                  <a:lnTo>
                    <a:pt x="201168" y="391668"/>
                  </a:lnTo>
                  <a:close/>
                </a:path>
                <a:path w="416559" h="501650">
                  <a:moveTo>
                    <a:pt x="211836" y="472451"/>
                  </a:moveTo>
                  <a:lnTo>
                    <a:pt x="202692" y="483107"/>
                  </a:lnTo>
                  <a:lnTo>
                    <a:pt x="211836" y="486156"/>
                  </a:lnTo>
                  <a:lnTo>
                    <a:pt x="211836" y="472451"/>
                  </a:lnTo>
                  <a:close/>
                </a:path>
                <a:path w="416559" h="501650">
                  <a:moveTo>
                    <a:pt x="402114" y="250698"/>
                  </a:moveTo>
                  <a:lnTo>
                    <a:pt x="211836" y="472451"/>
                  </a:lnTo>
                  <a:lnTo>
                    <a:pt x="211836" y="486156"/>
                  </a:lnTo>
                  <a:lnTo>
                    <a:pt x="214191" y="486156"/>
                  </a:lnTo>
                  <a:lnTo>
                    <a:pt x="412145" y="254507"/>
                  </a:lnTo>
                  <a:lnTo>
                    <a:pt x="405383" y="254507"/>
                  </a:lnTo>
                  <a:lnTo>
                    <a:pt x="402114" y="250698"/>
                  </a:lnTo>
                  <a:close/>
                </a:path>
                <a:path w="416559" h="501650">
                  <a:moveTo>
                    <a:pt x="201168" y="103632"/>
                  </a:moveTo>
                  <a:lnTo>
                    <a:pt x="0" y="103632"/>
                  </a:lnTo>
                  <a:lnTo>
                    <a:pt x="0" y="397763"/>
                  </a:lnTo>
                  <a:lnTo>
                    <a:pt x="201168" y="397763"/>
                  </a:lnTo>
                  <a:lnTo>
                    <a:pt x="201168" y="391668"/>
                  </a:lnTo>
                  <a:lnTo>
                    <a:pt x="10668" y="391668"/>
                  </a:lnTo>
                  <a:lnTo>
                    <a:pt x="4572" y="387096"/>
                  </a:lnTo>
                  <a:lnTo>
                    <a:pt x="10668" y="387096"/>
                  </a:lnTo>
                  <a:lnTo>
                    <a:pt x="10668" y="114300"/>
                  </a:lnTo>
                  <a:lnTo>
                    <a:pt x="4572" y="114300"/>
                  </a:lnTo>
                  <a:lnTo>
                    <a:pt x="10668" y="109727"/>
                  </a:lnTo>
                  <a:lnTo>
                    <a:pt x="201168" y="109727"/>
                  </a:lnTo>
                  <a:lnTo>
                    <a:pt x="201168" y="103632"/>
                  </a:lnTo>
                  <a:close/>
                </a:path>
                <a:path w="416559" h="501650">
                  <a:moveTo>
                    <a:pt x="211836" y="387096"/>
                  </a:moveTo>
                  <a:lnTo>
                    <a:pt x="10668" y="387096"/>
                  </a:lnTo>
                  <a:lnTo>
                    <a:pt x="10668" y="391668"/>
                  </a:lnTo>
                  <a:lnTo>
                    <a:pt x="201168" y="391668"/>
                  </a:lnTo>
                  <a:lnTo>
                    <a:pt x="207264" y="397763"/>
                  </a:lnTo>
                  <a:lnTo>
                    <a:pt x="211836" y="397763"/>
                  </a:lnTo>
                  <a:lnTo>
                    <a:pt x="211836" y="387096"/>
                  </a:lnTo>
                  <a:close/>
                </a:path>
                <a:path w="416559" h="501650">
                  <a:moveTo>
                    <a:pt x="10668" y="387096"/>
                  </a:moveTo>
                  <a:lnTo>
                    <a:pt x="4572" y="387096"/>
                  </a:lnTo>
                  <a:lnTo>
                    <a:pt x="10668" y="391668"/>
                  </a:lnTo>
                  <a:lnTo>
                    <a:pt x="10668" y="387096"/>
                  </a:lnTo>
                  <a:close/>
                </a:path>
                <a:path w="416559" h="501650">
                  <a:moveTo>
                    <a:pt x="405383" y="246887"/>
                  </a:moveTo>
                  <a:lnTo>
                    <a:pt x="402114" y="250698"/>
                  </a:lnTo>
                  <a:lnTo>
                    <a:pt x="405383" y="254507"/>
                  </a:lnTo>
                  <a:lnTo>
                    <a:pt x="405383" y="246887"/>
                  </a:lnTo>
                  <a:close/>
                </a:path>
                <a:path w="416559" h="501650">
                  <a:moveTo>
                    <a:pt x="413431" y="246887"/>
                  </a:moveTo>
                  <a:lnTo>
                    <a:pt x="405383" y="246887"/>
                  </a:lnTo>
                  <a:lnTo>
                    <a:pt x="405383" y="254507"/>
                  </a:lnTo>
                  <a:lnTo>
                    <a:pt x="412145" y="254507"/>
                  </a:lnTo>
                  <a:lnTo>
                    <a:pt x="416051" y="249936"/>
                  </a:lnTo>
                  <a:lnTo>
                    <a:pt x="413431" y="246887"/>
                  </a:lnTo>
                  <a:close/>
                </a:path>
                <a:path w="416559" h="501650">
                  <a:moveTo>
                    <a:pt x="214270" y="15239"/>
                  </a:moveTo>
                  <a:lnTo>
                    <a:pt x="211836" y="15239"/>
                  </a:lnTo>
                  <a:lnTo>
                    <a:pt x="211836" y="28944"/>
                  </a:lnTo>
                  <a:lnTo>
                    <a:pt x="402114" y="250698"/>
                  </a:lnTo>
                  <a:lnTo>
                    <a:pt x="405383" y="246887"/>
                  </a:lnTo>
                  <a:lnTo>
                    <a:pt x="413431" y="246887"/>
                  </a:lnTo>
                  <a:lnTo>
                    <a:pt x="214270" y="15239"/>
                  </a:lnTo>
                  <a:close/>
                </a:path>
                <a:path w="416559" h="501650">
                  <a:moveTo>
                    <a:pt x="10668" y="109727"/>
                  </a:moveTo>
                  <a:lnTo>
                    <a:pt x="4572" y="114300"/>
                  </a:lnTo>
                  <a:lnTo>
                    <a:pt x="10668" y="114300"/>
                  </a:lnTo>
                  <a:lnTo>
                    <a:pt x="10668" y="109727"/>
                  </a:lnTo>
                  <a:close/>
                </a:path>
                <a:path w="416559" h="501650">
                  <a:moveTo>
                    <a:pt x="211836" y="103632"/>
                  </a:moveTo>
                  <a:lnTo>
                    <a:pt x="207264" y="103632"/>
                  </a:lnTo>
                  <a:lnTo>
                    <a:pt x="201168" y="109727"/>
                  </a:lnTo>
                  <a:lnTo>
                    <a:pt x="10668" y="109727"/>
                  </a:lnTo>
                  <a:lnTo>
                    <a:pt x="10668" y="114300"/>
                  </a:lnTo>
                  <a:lnTo>
                    <a:pt x="211836" y="114300"/>
                  </a:lnTo>
                  <a:lnTo>
                    <a:pt x="211836" y="103632"/>
                  </a:lnTo>
                  <a:close/>
                </a:path>
                <a:path w="416559" h="501650">
                  <a:moveTo>
                    <a:pt x="201168" y="0"/>
                  </a:moveTo>
                  <a:lnTo>
                    <a:pt x="201168" y="109727"/>
                  </a:lnTo>
                  <a:lnTo>
                    <a:pt x="207264" y="103632"/>
                  </a:lnTo>
                  <a:lnTo>
                    <a:pt x="211836" y="103632"/>
                  </a:lnTo>
                  <a:lnTo>
                    <a:pt x="211836" y="28944"/>
                  </a:lnTo>
                  <a:lnTo>
                    <a:pt x="202692" y="18287"/>
                  </a:lnTo>
                  <a:lnTo>
                    <a:pt x="211836" y="15239"/>
                  </a:lnTo>
                  <a:lnTo>
                    <a:pt x="214270" y="15239"/>
                  </a:lnTo>
                  <a:lnTo>
                    <a:pt x="201168" y="0"/>
                  </a:lnTo>
                  <a:close/>
                </a:path>
                <a:path w="416559" h="501650">
                  <a:moveTo>
                    <a:pt x="211836" y="15239"/>
                  </a:moveTo>
                  <a:lnTo>
                    <a:pt x="202692" y="18287"/>
                  </a:lnTo>
                  <a:lnTo>
                    <a:pt x="211836" y="28944"/>
                  </a:lnTo>
                  <a:lnTo>
                    <a:pt x="211836" y="152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8291719" y="2021813"/>
            <a:ext cx="3347008" cy="3807313"/>
            <a:chOff x="7272528" y="2229611"/>
            <a:chExt cx="2935605" cy="4198620"/>
          </a:xfrm>
        </p:grpSpPr>
        <p:sp>
          <p:nvSpPr>
            <p:cNvPr id="18" name="object 18"/>
            <p:cNvSpPr/>
            <p:nvPr/>
          </p:nvSpPr>
          <p:spPr>
            <a:xfrm>
              <a:off x="7278624" y="2237231"/>
              <a:ext cx="2923540" cy="4183379"/>
            </a:xfrm>
            <a:custGeom>
              <a:avLst/>
              <a:gdLst/>
              <a:ahLst/>
              <a:cxnLst/>
              <a:rect l="l" t="t" r="r" b="b"/>
              <a:pathLst>
                <a:path w="2923540" h="4183379">
                  <a:moveTo>
                    <a:pt x="2630424" y="0"/>
                  </a:moveTo>
                  <a:lnTo>
                    <a:pt x="292607" y="0"/>
                  </a:lnTo>
                  <a:lnTo>
                    <a:pt x="245159" y="3788"/>
                  </a:lnTo>
                  <a:lnTo>
                    <a:pt x="200143" y="14764"/>
                  </a:lnTo>
                  <a:lnTo>
                    <a:pt x="158163" y="32342"/>
                  </a:lnTo>
                  <a:lnTo>
                    <a:pt x="119822" y="55936"/>
                  </a:lnTo>
                  <a:lnTo>
                    <a:pt x="85725" y="84962"/>
                  </a:lnTo>
                  <a:lnTo>
                    <a:pt x="56473" y="118835"/>
                  </a:lnTo>
                  <a:lnTo>
                    <a:pt x="32671" y="156968"/>
                  </a:lnTo>
                  <a:lnTo>
                    <a:pt x="14923" y="198778"/>
                  </a:lnTo>
                  <a:lnTo>
                    <a:pt x="3831" y="243678"/>
                  </a:lnTo>
                  <a:lnTo>
                    <a:pt x="0" y="291083"/>
                  </a:lnTo>
                  <a:lnTo>
                    <a:pt x="0" y="3892296"/>
                  </a:lnTo>
                  <a:lnTo>
                    <a:pt x="3831" y="3939701"/>
                  </a:lnTo>
                  <a:lnTo>
                    <a:pt x="14923" y="3984601"/>
                  </a:lnTo>
                  <a:lnTo>
                    <a:pt x="32671" y="4026411"/>
                  </a:lnTo>
                  <a:lnTo>
                    <a:pt x="56473" y="4064544"/>
                  </a:lnTo>
                  <a:lnTo>
                    <a:pt x="85725" y="4098416"/>
                  </a:lnTo>
                  <a:lnTo>
                    <a:pt x="119822" y="4127443"/>
                  </a:lnTo>
                  <a:lnTo>
                    <a:pt x="158163" y="4151037"/>
                  </a:lnTo>
                  <a:lnTo>
                    <a:pt x="200143" y="4168615"/>
                  </a:lnTo>
                  <a:lnTo>
                    <a:pt x="245159" y="4179591"/>
                  </a:lnTo>
                  <a:lnTo>
                    <a:pt x="292607" y="4183379"/>
                  </a:lnTo>
                  <a:lnTo>
                    <a:pt x="2630424" y="4183379"/>
                  </a:lnTo>
                  <a:lnTo>
                    <a:pt x="2677872" y="4179591"/>
                  </a:lnTo>
                  <a:lnTo>
                    <a:pt x="2722888" y="4168615"/>
                  </a:lnTo>
                  <a:lnTo>
                    <a:pt x="2764868" y="4151037"/>
                  </a:lnTo>
                  <a:lnTo>
                    <a:pt x="2803209" y="4127443"/>
                  </a:lnTo>
                  <a:lnTo>
                    <a:pt x="2837306" y="4098416"/>
                  </a:lnTo>
                  <a:lnTo>
                    <a:pt x="2866558" y="4064544"/>
                  </a:lnTo>
                  <a:lnTo>
                    <a:pt x="2890360" y="4026411"/>
                  </a:lnTo>
                  <a:lnTo>
                    <a:pt x="2908108" y="3984601"/>
                  </a:lnTo>
                  <a:lnTo>
                    <a:pt x="2919200" y="3939701"/>
                  </a:lnTo>
                  <a:lnTo>
                    <a:pt x="2923031" y="3892296"/>
                  </a:lnTo>
                  <a:lnTo>
                    <a:pt x="2923031" y="291083"/>
                  </a:lnTo>
                  <a:lnTo>
                    <a:pt x="2919200" y="243678"/>
                  </a:lnTo>
                  <a:lnTo>
                    <a:pt x="2908108" y="198778"/>
                  </a:lnTo>
                  <a:lnTo>
                    <a:pt x="2890360" y="156968"/>
                  </a:lnTo>
                  <a:lnTo>
                    <a:pt x="2866558" y="118835"/>
                  </a:lnTo>
                  <a:lnTo>
                    <a:pt x="2837307" y="84962"/>
                  </a:lnTo>
                  <a:lnTo>
                    <a:pt x="2803209" y="55936"/>
                  </a:lnTo>
                  <a:lnTo>
                    <a:pt x="2764868" y="32342"/>
                  </a:lnTo>
                  <a:lnTo>
                    <a:pt x="2722888" y="14764"/>
                  </a:lnTo>
                  <a:lnTo>
                    <a:pt x="2677872" y="3788"/>
                  </a:lnTo>
                  <a:lnTo>
                    <a:pt x="2630424" y="0"/>
                  </a:lnTo>
                  <a:close/>
                </a:path>
              </a:pathLst>
            </a:custGeom>
            <a:solidFill>
              <a:srgbClr val="C3D69B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272528" y="2229611"/>
              <a:ext cx="2935605" cy="4198620"/>
            </a:xfrm>
            <a:custGeom>
              <a:avLst/>
              <a:gdLst/>
              <a:ahLst/>
              <a:cxnLst/>
              <a:rect l="l" t="t" r="r" b="b"/>
              <a:pathLst>
                <a:path w="2935604" h="4198620">
                  <a:moveTo>
                    <a:pt x="2651760" y="0"/>
                  </a:moveTo>
                  <a:lnTo>
                    <a:pt x="283464" y="0"/>
                  </a:lnTo>
                  <a:lnTo>
                    <a:pt x="252983" y="3048"/>
                  </a:lnTo>
                  <a:lnTo>
                    <a:pt x="237744" y="6096"/>
                  </a:lnTo>
                  <a:lnTo>
                    <a:pt x="224027" y="9144"/>
                  </a:lnTo>
                  <a:lnTo>
                    <a:pt x="210312" y="13715"/>
                  </a:lnTo>
                  <a:lnTo>
                    <a:pt x="195072" y="18287"/>
                  </a:lnTo>
                  <a:lnTo>
                    <a:pt x="181355" y="22860"/>
                  </a:lnTo>
                  <a:lnTo>
                    <a:pt x="169164" y="28956"/>
                  </a:lnTo>
                  <a:lnTo>
                    <a:pt x="155448" y="36575"/>
                  </a:lnTo>
                  <a:lnTo>
                    <a:pt x="143255" y="42672"/>
                  </a:lnTo>
                  <a:lnTo>
                    <a:pt x="108203" y="68580"/>
                  </a:lnTo>
                  <a:lnTo>
                    <a:pt x="67055" y="108203"/>
                  </a:lnTo>
                  <a:lnTo>
                    <a:pt x="42672" y="143256"/>
                  </a:lnTo>
                  <a:lnTo>
                    <a:pt x="16764" y="196596"/>
                  </a:lnTo>
                  <a:lnTo>
                    <a:pt x="6096" y="239268"/>
                  </a:lnTo>
                  <a:lnTo>
                    <a:pt x="3048" y="252984"/>
                  </a:lnTo>
                  <a:lnTo>
                    <a:pt x="0" y="283463"/>
                  </a:lnTo>
                  <a:lnTo>
                    <a:pt x="0" y="3915155"/>
                  </a:lnTo>
                  <a:lnTo>
                    <a:pt x="3048" y="3945636"/>
                  </a:lnTo>
                  <a:lnTo>
                    <a:pt x="6096" y="3959352"/>
                  </a:lnTo>
                  <a:lnTo>
                    <a:pt x="9144" y="3974592"/>
                  </a:lnTo>
                  <a:lnTo>
                    <a:pt x="28955" y="4029455"/>
                  </a:lnTo>
                  <a:lnTo>
                    <a:pt x="50292" y="4067555"/>
                  </a:lnTo>
                  <a:lnTo>
                    <a:pt x="86868" y="4111752"/>
                  </a:lnTo>
                  <a:lnTo>
                    <a:pt x="131064" y="4148328"/>
                  </a:lnTo>
                  <a:lnTo>
                    <a:pt x="155448" y="4162044"/>
                  </a:lnTo>
                  <a:lnTo>
                    <a:pt x="169164" y="4169664"/>
                  </a:lnTo>
                  <a:lnTo>
                    <a:pt x="181355" y="4175760"/>
                  </a:lnTo>
                  <a:lnTo>
                    <a:pt x="195072" y="4180332"/>
                  </a:lnTo>
                  <a:lnTo>
                    <a:pt x="210312" y="4184904"/>
                  </a:lnTo>
                  <a:lnTo>
                    <a:pt x="224027" y="4189476"/>
                  </a:lnTo>
                  <a:lnTo>
                    <a:pt x="237744" y="4192524"/>
                  </a:lnTo>
                  <a:lnTo>
                    <a:pt x="252983" y="4195572"/>
                  </a:lnTo>
                  <a:lnTo>
                    <a:pt x="283464" y="4198620"/>
                  </a:lnTo>
                  <a:lnTo>
                    <a:pt x="2651760" y="4198620"/>
                  </a:lnTo>
                  <a:lnTo>
                    <a:pt x="2682240" y="4195572"/>
                  </a:lnTo>
                  <a:lnTo>
                    <a:pt x="2695955" y="4192524"/>
                  </a:lnTo>
                  <a:lnTo>
                    <a:pt x="2711196" y="4189476"/>
                  </a:lnTo>
                  <a:lnTo>
                    <a:pt x="2724912" y="4184904"/>
                  </a:lnTo>
                  <a:lnTo>
                    <a:pt x="283464" y="4184904"/>
                  </a:lnTo>
                  <a:lnTo>
                    <a:pt x="269748" y="4183379"/>
                  </a:lnTo>
                  <a:lnTo>
                    <a:pt x="254507" y="4181855"/>
                  </a:lnTo>
                  <a:lnTo>
                    <a:pt x="256031" y="4181855"/>
                  </a:lnTo>
                  <a:lnTo>
                    <a:pt x="240792" y="4178808"/>
                  </a:lnTo>
                  <a:lnTo>
                    <a:pt x="227075" y="4175760"/>
                  </a:lnTo>
                  <a:lnTo>
                    <a:pt x="217931" y="4172712"/>
                  </a:lnTo>
                  <a:lnTo>
                    <a:pt x="213360" y="4172712"/>
                  </a:lnTo>
                  <a:lnTo>
                    <a:pt x="199644" y="4168140"/>
                  </a:lnTo>
                  <a:lnTo>
                    <a:pt x="201168" y="4168140"/>
                  </a:lnTo>
                  <a:lnTo>
                    <a:pt x="187451" y="4162044"/>
                  </a:lnTo>
                  <a:lnTo>
                    <a:pt x="178308" y="4157472"/>
                  </a:lnTo>
                  <a:lnTo>
                    <a:pt x="175260" y="4157472"/>
                  </a:lnTo>
                  <a:lnTo>
                    <a:pt x="163068" y="4149852"/>
                  </a:lnTo>
                  <a:lnTo>
                    <a:pt x="150875" y="4143755"/>
                  </a:lnTo>
                  <a:lnTo>
                    <a:pt x="138683" y="4136136"/>
                  </a:lnTo>
                  <a:lnTo>
                    <a:pt x="117348" y="4119372"/>
                  </a:lnTo>
                  <a:lnTo>
                    <a:pt x="96012" y="4101084"/>
                  </a:lnTo>
                  <a:lnTo>
                    <a:pt x="97536" y="4101084"/>
                  </a:lnTo>
                  <a:lnTo>
                    <a:pt x="77724" y="4081272"/>
                  </a:lnTo>
                  <a:lnTo>
                    <a:pt x="79248" y="4081272"/>
                  </a:lnTo>
                  <a:lnTo>
                    <a:pt x="63601" y="4059936"/>
                  </a:lnTo>
                  <a:lnTo>
                    <a:pt x="62483" y="4059936"/>
                  </a:lnTo>
                  <a:lnTo>
                    <a:pt x="47244" y="4035552"/>
                  </a:lnTo>
                  <a:lnTo>
                    <a:pt x="41148" y="4023360"/>
                  </a:lnTo>
                  <a:lnTo>
                    <a:pt x="35729" y="4011168"/>
                  </a:lnTo>
                  <a:lnTo>
                    <a:pt x="35051" y="4011168"/>
                  </a:lnTo>
                  <a:lnTo>
                    <a:pt x="25907" y="3983736"/>
                  </a:lnTo>
                  <a:lnTo>
                    <a:pt x="23198" y="3971544"/>
                  </a:lnTo>
                  <a:lnTo>
                    <a:pt x="22860" y="3971544"/>
                  </a:lnTo>
                  <a:lnTo>
                    <a:pt x="18288" y="3956304"/>
                  </a:lnTo>
                  <a:lnTo>
                    <a:pt x="19507" y="3956304"/>
                  </a:lnTo>
                  <a:lnTo>
                    <a:pt x="16764" y="3942588"/>
                  </a:lnTo>
                  <a:lnTo>
                    <a:pt x="15240" y="3928872"/>
                  </a:lnTo>
                  <a:lnTo>
                    <a:pt x="13868" y="3915155"/>
                  </a:lnTo>
                  <a:lnTo>
                    <a:pt x="13716" y="3915155"/>
                  </a:lnTo>
                  <a:lnTo>
                    <a:pt x="13716" y="283463"/>
                  </a:lnTo>
                  <a:lnTo>
                    <a:pt x="13868" y="283463"/>
                  </a:lnTo>
                  <a:lnTo>
                    <a:pt x="15240" y="269748"/>
                  </a:lnTo>
                  <a:lnTo>
                    <a:pt x="16764" y="256032"/>
                  </a:lnTo>
                  <a:lnTo>
                    <a:pt x="19507" y="242315"/>
                  </a:lnTo>
                  <a:lnTo>
                    <a:pt x="18288" y="242315"/>
                  </a:lnTo>
                  <a:lnTo>
                    <a:pt x="22860" y="227075"/>
                  </a:lnTo>
                  <a:lnTo>
                    <a:pt x="23164" y="227075"/>
                  </a:lnTo>
                  <a:lnTo>
                    <a:pt x="25907" y="213360"/>
                  </a:lnTo>
                  <a:lnTo>
                    <a:pt x="26415" y="213360"/>
                  </a:lnTo>
                  <a:lnTo>
                    <a:pt x="35051" y="187451"/>
                  </a:lnTo>
                  <a:lnTo>
                    <a:pt x="35729" y="187451"/>
                  </a:lnTo>
                  <a:lnTo>
                    <a:pt x="54864" y="150875"/>
                  </a:lnTo>
                  <a:lnTo>
                    <a:pt x="79248" y="117348"/>
                  </a:lnTo>
                  <a:lnTo>
                    <a:pt x="77724" y="117348"/>
                  </a:lnTo>
                  <a:lnTo>
                    <a:pt x="97536" y="97536"/>
                  </a:lnTo>
                  <a:lnTo>
                    <a:pt x="96012" y="97536"/>
                  </a:lnTo>
                  <a:lnTo>
                    <a:pt x="117348" y="79248"/>
                  </a:lnTo>
                  <a:lnTo>
                    <a:pt x="138683" y="62484"/>
                  </a:lnTo>
                  <a:lnTo>
                    <a:pt x="150875" y="54863"/>
                  </a:lnTo>
                  <a:lnTo>
                    <a:pt x="187451" y="36575"/>
                  </a:lnTo>
                  <a:lnTo>
                    <a:pt x="201168" y="30480"/>
                  </a:lnTo>
                  <a:lnTo>
                    <a:pt x="199644" y="30480"/>
                  </a:lnTo>
                  <a:lnTo>
                    <a:pt x="213360" y="25908"/>
                  </a:lnTo>
                  <a:lnTo>
                    <a:pt x="217932" y="25908"/>
                  </a:lnTo>
                  <a:lnTo>
                    <a:pt x="227075" y="22860"/>
                  </a:lnTo>
                  <a:lnTo>
                    <a:pt x="240792" y="19812"/>
                  </a:lnTo>
                  <a:lnTo>
                    <a:pt x="256031" y="16763"/>
                  </a:lnTo>
                  <a:lnTo>
                    <a:pt x="254507" y="16763"/>
                  </a:lnTo>
                  <a:lnTo>
                    <a:pt x="269748" y="15239"/>
                  </a:lnTo>
                  <a:lnTo>
                    <a:pt x="283464" y="13715"/>
                  </a:lnTo>
                  <a:lnTo>
                    <a:pt x="2724911" y="13715"/>
                  </a:lnTo>
                  <a:lnTo>
                    <a:pt x="2711196" y="9144"/>
                  </a:lnTo>
                  <a:lnTo>
                    <a:pt x="2695955" y="6096"/>
                  </a:lnTo>
                  <a:lnTo>
                    <a:pt x="2682240" y="3048"/>
                  </a:lnTo>
                  <a:lnTo>
                    <a:pt x="2651760" y="0"/>
                  </a:lnTo>
                  <a:close/>
                </a:path>
                <a:path w="2935604" h="4198620">
                  <a:moveTo>
                    <a:pt x="2721864" y="4171188"/>
                  </a:moveTo>
                  <a:lnTo>
                    <a:pt x="2708148" y="4175760"/>
                  </a:lnTo>
                  <a:lnTo>
                    <a:pt x="2692907" y="4178808"/>
                  </a:lnTo>
                  <a:lnTo>
                    <a:pt x="2694431" y="4178808"/>
                  </a:lnTo>
                  <a:lnTo>
                    <a:pt x="2679192" y="4181855"/>
                  </a:lnTo>
                  <a:lnTo>
                    <a:pt x="2665476" y="4183379"/>
                  </a:lnTo>
                  <a:lnTo>
                    <a:pt x="2650236" y="4184904"/>
                  </a:lnTo>
                  <a:lnTo>
                    <a:pt x="2724912" y="4184904"/>
                  </a:lnTo>
                  <a:lnTo>
                    <a:pt x="2752344" y="4175760"/>
                  </a:lnTo>
                  <a:lnTo>
                    <a:pt x="2759202" y="4172712"/>
                  </a:lnTo>
                  <a:lnTo>
                    <a:pt x="2720340" y="4172712"/>
                  </a:lnTo>
                  <a:lnTo>
                    <a:pt x="2721864" y="4171188"/>
                  </a:lnTo>
                  <a:close/>
                </a:path>
                <a:path w="2935604" h="4198620">
                  <a:moveTo>
                    <a:pt x="213360" y="4171188"/>
                  </a:moveTo>
                  <a:lnTo>
                    <a:pt x="213360" y="4172712"/>
                  </a:lnTo>
                  <a:lnTo>
                    <a:pt x="217931" y="4172712"/>
                  </a:lnTo>
                  <a:lnTo>
                    <a:pt x="213360" y="4171188"/>
                  </a:lnTo>
                  <a:close/>
                </a:path>
                <a:path w="2935604" h="4198620">
                  <a:moveTo>
                    <a:pt x="2872740" y="4058412"/>
                  </a:moveTo>
                  <a:lnTo>
                    <a:pt x="2855976" y="4081272"/>
                  </a:lnTo>
                  <a:lnTo>
                    <a:pt x="2837688" y="4101084"/>
                  </a:lnTo>
                  <a:lnTo>
                    <a:pt x="2817876" y="4119372"/>
                  </a:lnTo>
                  <a:lnTo>
                    <a:pt x="2795016" y="4136136"/>
                  </a:lnTo>
                  <a:lnTo>
                    <a:pt x="2796540" y="4136136"/>
                  </a:lnTo>
                  <a:lnTo>
                    <a:pt x="2784348" y="4143755"/>
                  </a:lnTo>
                  <a:lnTo>
                    <a:pt x="2747772" y="4162044"/>
                  </a:lnTo>
                  <a:lnTo>
                    <a:pt x="2734055" y="4168140"/>
                  </a:lnTo>
                  <a:lnTo>
                    <a:pt x="2720340" y="4172712"/>
                  </a:lnTo>
                  <a:lnTo>
                    <a:pt x="2759202" y="4172712"/>
                  </a:lnTo>
                  <a:lnTo>
                    <a:pt x="2766060" y="4169664"/>
                  </a:lnTo>
                  <a:lnTo>
                    <a:pt x="2778252" y="4162044"/>
                  </a:lnTo>
                  <a:lnTo>
                    <a:pt x="2791968" y="4155948"/>
                  </a:lnTo>
                  <a:lnTo>
                    <a:pt x="2827020" y="4130040"/>
                  </a:lnTo>
                  <a:lnTo>
                    <a:pt x="2866644" y="4090416"/>
                  </a:lnTo>
                  <a:lnTo>
                    <a:pt x="2889694" y="4059936"/>
                  </a:lnTo>
                  <a:lnTo>
                    <a:pt x="2872740" y="4059936"/>
                  </a:lnTo>
                  <a:lnTo>
                    <a:pt x="2872740" y="4058412"/>
                  </a:lnTo>
                  <a:close/>
                </a:path>
                <a:path w="2935604" h="4198620">
                  <a:moveTo>
                    <a:pt x="175260" y="4155948"/>
                  </a:moveTo>
                  <a:lnTo>
                    <a:pt x="175260" y="4157472"/>
                  </a:lnTo>
                  <a:lnTo>
                    <a:pt x="178308" y="4157472"/>
                  </a:lnTo>
                  <a:lnTo>
                    <a:pt x="175260" y="4155948"/>
                  </a:lnTo>
                  <a:close/>
                </a:path>
                <a:path w="2935604" h="4198620">
                  <a:moveTo>
                    <a:pt x="62483" y="4058412"/>
                  </a:moveTo>
                  <a:lnTo>
                    <a:pt x="62483" y="4059936"/>
                  </a:lnTo>
                  <a:lnTo>
                    <a:pt x="63601" y="4059936"/>
                  </a:lnTo>
                  <a:lnTo>
                    <a:pt x="62483" y="4058412"/>
                  </a:lnTo>
                  <a:close/>
                </a:path>
                <a:path w="2935604" h="4198620">
                  <a:moveTo>
                    <a:pt x="2898648" y="4009644"/>
                  </a:moveTo>
                  <a:lnTo>
                    <a:pt x="2894076" y="4023360"/>
                  </a:lnTo>
                  <a:lnTo>
                    <a:pt x="2886455" y="4035552"/>
                  </a:lnTo>
                  <a:lnTo>
                    <a:pt x="2887979" y="4035552"/>
                  </a:lnTo>
                  <a:lnTo>
                    <a:pt x="2872740" y="4059936"/>
                  </a:lnTo>
                  <a:lnTo>
                    <a:pt x="2889694" y="4059936"/>
                  </a:lnTo>
                  <a:lnTo>
                    <a:pt x="2912364" y="4015740"/>
                  </a:lnTo>
                  <a:lnTo>
                    <a:pt x="2913888" y="4011168"/>
                  </a:lnTo>
                  <a:lnTo>
                    <a:pt x="2898648" y="4011168"/>
                  </a:lnTo>
                  <a:lnTo>
                    <a:pt x="2898648" y="4009644"/>
                  </a:lnTo>
                  <a:close/>
                </a:path>
                <a:path w="2935604" h="4198620">
                  <a:moveTo>
                    <a:pt x="35051" y="4009644"/>
                  </a:moveTo>
                  <a:lnTo>
                    <a:pt x="35051" y="4011168"/>
                  </a:lnTo>
                  <a:lnTo>
                    <a:pt x="35729" y="4011168"/>
                  </a:lnTo>
                  <a:lnTo>
                    <a:pt x="35051" y="4009644"/>
                  </a:lnTo>
                  <a:close/>
                </a:path>
                <a:path w="2935604" h="4198620">
                  <a:moveTo>
                    <a:pt x="2909316" y="3983736"/>
                  </a:moveTo>
                  <a:lnTo>
                    <a:pt x="2904744" y="3997452"/>
                  </a:lnTo>
                  <a:lnTo>
                    <a:pt x="2898648" y="4011168"/>
                  </a:lnTo>
                  <a:lnTo>
                    <a:pt x="2913888" y="4011168"/>
                  </a:lnTo>
                  <a:lnTo>
                    <a:pt x="2922524" y="3985260"/>
                  </a:lnTo>
                  <a:lnTo>
                    <a:pt x="2909316" y="3985260"/>
                  </a:lnTo>
                  <a:lnTo>
                    <a:pt x="2909316" y="3983736"/>
                  </a:lnTo>
                  <a:close/>
                </a:path>
                <a:path w="2935604" h="4198620">
                  <a:moveTo>
                    <a:pt x="2912364" y="3970020"/>
                  </a:moveTo>
                  <a:lnTo>
                    <a:pt x="2909316" y="3985260"/>
                  </a:lnTo>
                  <a:lnTo>
                    <a:pt x="2922524" y="3985260"/>
                  </a:lnTo>
                  <a:lnTo>
                    <a:pt x="2926079" y="3974592"/>
                  </a:lnTo>
                  <a:lnTo>
                    <a:pt x="2926689" y="3971544"/>
                  </a:lnTo>
                  <a:lnTo>
                    <a:pt x="2912364" y="3971544"/>
                  </a:lnTo>
                  <a:lnTo>
                    <a:pt x="2912364" y="3970020"/>
                  </a:lnTo>
                  <a:close/>
                </a:path>
                <a:path w="2935604" h="4198620">
                  <a:moveTo>
                    <a:pt x="22860" y="3970020"/>
                  </a:moveTo>
                  <a:lnTo>
                    <a:pt x="22860" y="3971544"/>
                  </a:lnTo>
                  <a:lnTo>
                    <a:pt x="23198" y="3971544"/>
                  </a:lnTo>
                  <a:lnTo>
                    <a:pt x="22860" y="3970020"/>
                  </a:lnTo>
                  <a:close/>
                </a:path>
                <a:path w="2935604" h="4198620">
                  <a:moveTo>
                    <a:pt x="2915412" y="3956304"/>
                  </a:moveTo>
                  <a:lnTo>
                    <a:pt x="2912364" y="3971544"/>
                  </a:lnTo>
                  <a:lnTo>
                    <a:pt x="2926689" y="3971544"/>
                  </a:lnTo>
                  <a:lnTo>
                    <a:pt x="2929128" y="3959352"/>
                  </a:lnTo>
                  <a:lnTo>
                    <a:pt x="2929466" y="3957828"/>
                  </a:lnTo>
                  <a:lnTo>
                    <a:pt x="2915412" y="3957828"/>
                  </a:lnTo>
                  <a:lnTo>
                    <a:pt x="2915412" y="3956304"/>
                  </a:lnTo>
                  <a:close/>
                </a:path>
                <a:path w="2935604" h="4198620">
                  <a:moveTo>
                    <a:pt x="19507" y="3956304"/>
                  </a:moveTo>
                  <a:lnTo>
                    <a:pt x="18288" y="3956304"/>
                  </a:lnTo>
                  <a:lnTo>
                    <a:pt x="19812" y="3957828"/>
                  </a:lnTo>
                  <a:lnTo>
                    <a:pt x="19507" y="3956304"/>
                  </a:lnTo>
                  <a:close/>
                </a:path>
                <a:path w="2935604" h="4198620">
                  <a:moveTo>
                    <a:pt x="2921507" y="3913632"/>
                  </a:moveTo>
                  <a:lnTo>
                    <a:pt x="2919983" y="3928872"/>
                  </a:lnTo>
                  <a:lnTo>
                    <a:pt x="2918460" y="3942588"/>
                  </a:lnTo>
                  <a:lnTo>
                    <a:pt x="2915412" y="3957828"/>
                  </a:lnTo>
                  <a:lnTo>
                    <a:pt x="2929466" y="3957828"/>
                  </a:lnTo>
                  <a:lnTo>
                    <a:pt x="2932176" y="3945636"/>
                  </a:lnTo>
                  <a:lnTo>
                    <a:pt x="2935224" y="3915155"/>
                  </a:lnTo>
                  <a:lnTo>
                    <a:pt x="2921507" y="3915155"/>
                  </a:lnTo>
                  <a:lnTo>
                    <a:pt x="2921507" y="3913632"/>
                  </a:lnTo>
                  <a:close/>
                </a:path>
                <a:path w="2935604" h="4198620">
                  <a:moveTo>
                    <a:pt x="13716" y="3913632"/>
                  </a:moveTo>
                  <a:lnTo>
                    <a:pt x="13716" y="3915155"/>
                  </a:lnTo>
                  <a:lnTo>
                    <a:pt x="13868" y="3915155"/>
                  </a:lnTo>
                  <a:lnTo>
                    <a:pt x="13716" y="3913632"/>
                  </a:lnTo>
                  <a:close/>
                </a:path>
                <a:path w="2935604" h="4198620">
                  <a:moveTo>
                    <a:pt x="2935224" y="283463"/>
                  </a:moveTo>
                  <a:lnTo>
                    <a:pt x="2921507" y="283463"/>
                  </a:lnTo>
                  <a:lnTo>
                    <a:pt x="2921507" y="3915155"/>
                  </a:lnTo>
                  <a:lnTo>
                    <a:pt x="2935224" y="3915156"/>
                  </a:lnTo>
                  <a:lnTo>
                    <a:pt x="2935224" y="283463"/>
                  </a:lnTo>
                  <a:close/>
                </a:path>
                <a:path w="2935604" h="4198620">
                  <a:moveTo>
                    <a:pt x="13868" y="283463"/>
                  </a:moveTo>
                  <a:lnTo>
                    <a:pt x="13716" y="283463"/>
                  </a:lnTo>
                  <a:lnTo>
                    <a:pt x="13716" y="284988"/>
                  </a:lnTo>
                  <a:lnTo>
                    <a:pt x="13868" y="283463"/>
                  </a:lnTo>
                  <a:close/>
                </a:path>
                <a:path w="2935604" h="4198620">
                  <a:moveTo>
                    <a:pt x="2929466" y="240792"/>
                  </a:moveTo>
                  <a:lnTo>
                    <a:pt x="2915412" y="240792"/>
                  </a:lnTo>
                  <a:lnTo>
                    <a:pt x="2918460" y="256032"/>
                  </a:lnTo>
                  <a:lnTo>
                    <a:pt x="2919983" y="269748"/>
                  </a:lnTo>
                  <a:lnTo>
                    <a:pt x="2921507" y="284988"/>
                  </a:lnTo>
                  <a:lnTo>
                    <a:pt x="2921507" y="283463"/>
                  </a:lnTo>
                  <a:lnTo>
                    <a:pt x="2935224" y="283463"/>
                  </a:lnTo>
                  <a:lnTo>
                    <a:pt x="2932176" y="252984"/>
                  </a:lnTo>
                  <a:lnTo>
                    <a:pt x="2929466" y="240792"/>
                  </a:lnTo>
                  <a:close/>
                </a:path>
                <a:path w="2935604" h="4198620">
                  <a:moveTo>
                    <a:pt x="19812" y="240792"/>
                  </a:moveTo>
                  <a:lnTo>
                    <a:pt x="18288" y="242315"/>
                  </a:lnTo>
                  <a:lnTo>
                    <a:pt x="19507" y="242315"/>
                  </a:lnTo>
                  <a:lnTo>
                    <a:pt x="19812" y="240792"/>
                  </a:lnTo>
                  <a:close/>
                </a:path>
                <a:path w="2935604" h="4198620">
                  <a:moveTo>
                    <a:pt x="2926689" y="227075"/>
                  </a:moveTo>
                  <a:lnTo>
                    <a:pt x="2912364" y="227075"/>
                  </a:lnTo>
                  <a:lnTo>
                    <a:pt x="2915412" y="242315"/>
                  </a:lnTo>
                  <a:lnTo>
                    <a:pt x="2915412" y="240792"/>
                  </a:lnTo>
                  <a:lnTo>
                    <a:pt x="2929466" y="240792"/>
                  </a:lnTo>
                  <a:lnTo>
                    <a:pt x="2929128" y="239268"/>
                  </a:lnTo>
                  <a:lnTo>
                    <a:pt x="2926689" y="227075"/>
                  </a:lnTo>
                  <a:close/>
                </a:path>
                <a:path w="2935604" h="4198620">
                  <a:moveTo>
                    <a:pt x="23164" y="227075"/>
                  </a:moveTo>
                  <a:lnTo>
                    <a:pt x="22860" y="227075"/>
                  </a:lnTo>
                  <a:lnTo>
                    <a:pt x="22860" y="228600"/>
                  </a:lnTo>
                  <a:lnTo>
                    <a:pt x="23164" y="227075"/>
                  </a:lnTo>
                  <a:close/>
                </a:path>
                <a:path w="2935604" h="4198620">
                  <a:moveTo>
                    <a:pt x="2922524" y="213360"/>
                  </a:moveTo>
                  <a:lnTo>
                    <a:pt x="2909316" y="213360"/>
                  </a:lnTo>
                  <a:lnTo>
                    <a:pt x="2912364" y="228600"/>
                  </a:lnTo>
                  <a:lnTo>
                    <a:pt x="2912364" y="227075"/>
                  </a:lnTo>
                  <a:lnTo>
                    <a:pt x="2926689" y="227075"/>
                  </a:lnTo>
                  <a:lnTo>
                    <a:pt x="2926079" y="224027"/>
                  </a:lnTo>
                  <a:lnTo>
                    <a:pt x="2922524" y="213360"/>
                  </a:lnTo>
                  <a:close/>
                </a:path>
                <a:path w="2935604" h="4198620">
                  <a:moveTo>
                    <a:pt x="26415" y="213360"/>
                  </a:moveTo>
                  <a:lnTo>
                    <a:pt x="25907" y="213360"/>
                  </a:lnTo>
                  <a:lnTo>
                    <a:pt x="25907" y="214884"/>
                  </a:lnTo>
                  <a:lnTo>
                    <a:pt x="26415" y="213360"/>
                  </a:lnTo>
                  <a:close/>
                </a:path>
                <a:path w="2935604" h="4198620">
                  <a:moveTo>
                    <a:pt x="2913888" y="187451"/>
                  </a:moveTo>
                  <a:lnTo>
                    <a:pt x="2898648" y="187451"/>
                  </a:lnTo>
                  <a:lnTo>
                    <a:pt x="2904744" y="201168"/>
                  </a:lnTo>
                  <a:lnTo>
                    <a:pt x="2909316" y="214884"/>
                  </a:lnTo>
                  <a:lnTo>
                    <a:pt x="2909316" y="213360"/>
                  </a:lnTo>
                  <a:lnTo>
                    <a:pt x="2922524" y="213360"/>
                  </a:lnTo>
                  <a:lnTo>
                    <a:pt x="2913888" y="187451"/>
                  </a:lnTo>
                  <a:close/>
                </a:path>
                <a:path w="2935604" h="4198620">
                  <a:moveTo>
                    <a:pt x="35729" y="187451"/>
                  </a:moveTo>
                  <a:lnTo>
                    <a:pt x="35051" y="187451"/>
                  </a:lnTo>
                  <a:lnTo>
                    <a:pt x="35051" y="188975"/>
                  </a:lnTo>
                  <a:lnTo>
                    <a:pt x="35729" y="187451"/>
                  </a:lnTo>
                  <a:close/>
                </a:path>
                <a:path w="2935604" h="4198620">
                  <a:moveTo>
                    <a:pt x="2759202" y="25908"/>
                  </a:moveTo>
                  <a:lnTo>
                    <a:pt x="2720340" y="25908"/>
                  </a:lnTo>
                  <a:lnTo>
                    <a:pt x="2734055" y="30480"/>
                  </a:lnTo>
                  <a:lnTo>
                    <a:pt x="2747772" y="36575"/>
                  </a:lnTo>
                  <a:lnTo>
                    <a:pt x="2784348" y="54863"/>
                  </a:lnTo>
                  <a:lnTo>
                    <a:pt x="2796540" y="62484"/>
                  </a:lnTo>
                  <a:lnTo>
                    <a:pt x="2795016" y="62484"/>
                  </a:lnTo>
                  <a:lnTo>
                    <a:pt x="2817876" y="79248"/>
                  </a:lnTo>
                  <a:lnTo>
                    <a:pt x="2855976" y="117348"/>
                  </a:lnTo>
                  <a:lnTo>
                    <a:pt x="2880360" y="150875"/>
                  </a:lnTo>
                  <a:lnTo>
                    <a:pt x="2887979" y="163068"/>
                  </a:lnTo>
                  <a:lnTo>
                    <a:pt x="2886455" y="163068"/>
                  </a:lnTo>
                  <a:lnTo>
                    <a:pt x="2894076" y="175260"/>
                  </a:lnTo>
                  <a:lnTo>
                    <a:pt x="2898648" y="188975"/>
                  </a:lnTo>
                  <a:lnTo>
                    <a:pt x="2898648" y="187451"/>
                  </a:lnTo>
                  <a:lnTo>
                    <a:pt x="2913888" y="187451"/>
                  </a:lnTo>
                  <a:lnTo>
                    <a:pt x="2892552" y="143256"/>
                  </a:lnTo>
                  <a:lnTo>
                    <a:pt x="2866644" y="108203"/>
                  </a:lnTo>
                  <a:lnTo>
                    <a:pt x="2827020" y="68580"/>
                  </a:lnTo>
                  <a:lnTo>
                    <a:pt x="2791968" y="42672"/>
                  </a:lnTo>
                  <a:lnTo>
                    <a:pt x="2778252" y="36575"/>
                  </a:lnTo>
                  <a:lnTo>
                    <a:pt x="2766060" y="28956"/>
                  </a:lnTo>
                  <a:lnTo>
                    <a:pt x="2759202" y="25908"/>
                  </a:lnTo>
                  <a:close/>
                </a:path>
                <a:path w="2935604" h="4198620">
                  <a:moveTo>
                    <a:pt x="217932" y="25908"/>
                  </a:moveTo>
                  <a:lnTo>
                    <a:pt x="213360" y="25908"/>
                  </a:lnTo>
                  <a:lnTo>
                    <a:pt x="213360" y="27432"/>
                  </a:lnTo>
                  <a:lnTo>
                    <a:pt x="217932" y="25908"/>
                  </a:lnTo>
                  <a:close/>
                </a:path>
                <a:path w="2935604" h="4198620">
                  <a:moveTo>
                    <a:pt x="2724911" y="13715"/>
                  </a:moveTo>
                  <a:lnTo>
                    <a:pt x="2650236" y="13715"/>
                  </a:lnTo>
                  <a:lnTo>
                    <a:pt x="2680716" y="16763"/>
                  </a:lnTo>
                  <a:lnTo>
                    <a:pt x="2679192" y="16763"/>
                  </a:lnTo>
                  <a:lnTo>
                    <a:pt x="2694431" y="19812"/>
                  </a:lnTo>
                  <a:lnTo>
                    <a:pt x="2692907" y="19812"/>
                  </a:lnTo>
                  <a:lnTo>
                    <a:pt x="2708148" y="22860"/>
                  </a:lnTo>
                  <a:lnTo>
                    <a:pt x="2721864" y="27432"/>
                  </a:lnTo>
                  <a:lnTo>
                    <a:pt x="2720340" y="25908"/>
                  </a:lnTo>
                  <a:lnTo>
                    <a:pt x="2759202" y="25908"/>
                  </a:lnTo>
                  <a:lnTo>
                    <a:pt x="2752344" y="22860"/>
                  </a:lnTo>
                  <a:lnTo>
                    <a:pt x="2724911" y="13715"/>
                  </a:lnTo>
                  <a:close/>
                </a:path>
              </a:pathLst>
            </a:custGeom>
            <a:solidFill>
              <a:srgbClr val="4F6228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398244" y="2179599"/>
            <a:ext cx="3105195" cy="34701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700"/>
              </a:lnSpc>
              <a:spcBef>
                <a:spcPts val="100"/>
              </a:spcBef>
              <a:buSzPct val="93939"/>
              <a:buAutoNum type="arabicPeriod"/>
              <a:tabLst>
                <a:tab pos="192405" algn="l"/>
              </a:tabLst>
            </a:pP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透過問答</a:t>
            </a:r>
            <a:r>
              <a:rPr sz="20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，了</a:t>
            </a: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解學生疑</a:t>
            </a:r>
            <a:r>
              <a:rPr sz="20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惑</a:t>
            </a:r>
            <a:r>
              <a:rPr sz="2000" b="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，</a:t>
            </a: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並釐清課堂觀念</a:t>
            </a: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210820">
              <a:lnSpc>
                <a:spcPct val="129700"/>
              </a:lnSpc>
              <a:spcBef>
                <a:spcPts val="1005"/>
              </a:spcBef>
              <a:buSzPct val="93939"/>
              <a:buAutoNum type="arabicPeriod"/>
              <a:tabLst>
                <a:tab pos="192405" algn="l"/>
              </a:tabLst>
            </a:pP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教師指派該單元的教學影片及練習題</a:t>
            </a: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178435" algn="just">
              <a:lnSpc>
                <a:spcPct val="129900"/>
              </a:lnSpc>
              <a:spcBef>
                <a:spcPts val="1005"/>
              </a:spcBef>
              <a:buSzPct val="93939"/>
              <a:buAutoNum type="arabicPeriod"/>
              <a:tabLst>
                <a:tab pos="192405" algn="l"/>
              </a:tabLst>
            </a:pP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教師根據學生的紀錄了解是否仍有迷思概念，進而繼續探討及澄清及鞏固核心概念</a:t>
            </a: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403778" y="6582198"/>
            <a:ext cx="342448" cy="2032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ts val="1585"/>
              </a:lnSpc>
            </a:pPr>
            <a:fld id="{81D60167-4931-47E6-BA6A-407CBD079E47}" type="slidenum">
              <a:rPr sz="1550" spc="-5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cs typeface="Carlito"/>
              </a:rPr>
              <a:pPr marL="62230">
                <a:lnSpc>
                  <a:spcPts val="1585"/>
                </a:lnSpc>
              </a:pPr>
              <a:t>37</a:t>
            </a:fld>
            <a:endParaRPr sz="1550" dirty="0">
              <a:latin typeface="標楷體" pitchFamily="65" charset="-120"/>
              <a:ea typeface="標楷體" pitchFamily="65" charset="-120"/>
              <a:cs typeface="Carli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66246" y="1344740"/>
            <a:ext cx="922364" cy="4860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b="0" spc="30" dirty="0">
                <a:latin typeface="標楷體" pitchFamily="65" charset="-120"/>
                <a:ea typeface="標楷體" pitchFamily="65" charset="-120"/>
                <a:cs typeface="Noto Sans CJK JP Medium"/>
              </a:rPr>
              <a:t>課前</a:t>
            </a:r>
            <a:endParaRPr sz="30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title" idx="4294967295"/>
          </p:nvPr>
        </p:nvSpPr>
        <p:spPr>
          <a:xfrm>
            <a:off x="0" y="439225"/>
            <a:ext cx="12192000" cy="6905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標楷體" pitchFamily="65" charset="-120"/>
                <a:ea typeface="標楷體" pitchFamily="65" charset="-120"/>
              </a:rPr>
              <a:t>結合因材網的數學漸進式探究學習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264279" y="1313128"/>
            <a:ext cx="5453820" cy="4860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595370" algn="l"/>
              </a:tabLst>
            </a:pPr>
            <a:r>
              <a:rPr sz="3050" b="0" spc="30" dirty="0">
                <a:latin typeface="標楷體" pitchFamily="65" charset="-120"/>
                <a:ea typeface="標楷體" pitchFamily="65" charset="-120"/>
                <a:cs typeface="Noto Sans CJK JP Medium"/>
              </a:rPr>
              <a:t>⼆節課	⼀節課</a:t>
            </a:r>
            <a:endParaRPr sz="30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29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30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31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32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2017" y="1652830"/>
            <a:ext cx="443082" cy="4468353"/>
            <a:chOff x="580644" y="1822704"/>
            <a:chExt cx="388620" cy="4927600"/>
          </a:xfrm>
        </p:grpSpPr>
        <p:sp>
          <p:nvSpPr>
            <p:cNvPr id="3" name="object 3"/>
            <p:cNvSpPr/>
            <p:nvPr/>
          </p:nvSpPr>
          <p:spPr>
            <a:xfrm>
              <a:off x="595884" y="1837944"/>
              <a:ext cx="356870" cy="4897120"/>
            </a:xfrm>
            <a:custGeom>
              <a:avLst/>
              <a:gdLst/>
              <a:ahLst/>
              <a:cxnLst/>
              <a:rect l="l" t="t" r="r" b="b"/>
              <a:pathLst>
                <a:path w="356869" h="4897120">
                  <a:moveTo>
                    <a:pt x="297179" y="0"/>
                  </a:moveTo>
                  <a:lnTo>
                    <a:pt x="59436" y="0"/>
                  </a:lnTo>
                  <a:lnTo>
                    <a:pt x="36647" y="4786"/>
                  </a:lnTo>
                  <a:lnTo>
                    <a:pt x="17716" y="17716"/>
                  </a:lnTo>
                  <a:lnTo>
                    <a:pt x="4786" y="36647"/>
                  </a:lnTo>
                  <a:lnTo>
                    <a:pt x="0" y="59436"/>
                  </a:lnTo>
                  <a:lnTo>
                    <a:pt x="0" y="4837176"/>
                  </a:lnTo>
                  <a:lnTo>
                    <a:pt x="4786" y="4859964"/>
                  </a:lnTo>
                  <a:lnTo>
                    <a:pt x="17716" y="4878895"/>
                  </a:lnTo>
                  <a:lnTo>
                    <a:pt x="36647" y="4891825"/>
                  </a:lnTo>
                  <a:lnTo>
                    <a:pt x="59436" y="4896612"/>
                  </a:lnTo>
                  <a:lnTo>
                    <a:pt x="297179" y="4896612"/>
                  </a:lnTo>
                  <a:lnTo>
                    <a:pt x="320611" y="4891825"/>
                  </a:lnTo>
                  <a:lnTo>
                    <a:pt x="339470" y="4878895"/>
                  </a:lnTo>
                  <a:lnTo>
                    <a:pt x="352044" y="4859964"/>
                  </a:lnTo>
                  <a:lnTo>
                    <a:pt x="356616" y="4837176"/>
                  </a:lnTo>
                  <a:lnTo>
                    <a:pt x="356616" y="59436"/>
                  </a:lnTo>
                  <a:lnTo>
                    <a:pt x="352044" y="36647"/>
                  </a:lnTo>
                  <a:lnTo>
                    <a:pt x="339470" y="17716"/>
                  </a:lnTo>
                  <a:lnTo>
                    <a:pt x="320611" y="4786"/>
                  </a:lnTo>
                  <a:lnTo>
                    <a:pt x="297179" y="0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580644" y="1822704"/>
              <a:ext cx="388620" cy="4927600"/>
            </a:xfrm>
            <a:custGeom>
              <a:avLst/>
              <a:gdLst/>
              <a:ahLst/>
              <a:cxnLst/>
              <a:rect l="l" t="t" r="r" b="b"/>
              <a:pathLst>
                <a:path w="388619" h="4927600">
                  <a:moveTo>
                    <a:pt x="320040" y="0"/>
                  </a:moveTo>
                  <a:lnTo>
                    <a:pt x="67056" y="0"/>
                  </a:lnTo>
                  <a:lnTo>
                    <a:pt x="59436" y="1523"/>
                  </a:lnTo>
                  <a:lnTo>
                    <a:pt x="21335" y="21335"/>
                  </a:lnTo>
                  <a:lnTo>
                    <a:pt x="1524" y="59435"/>
                  </a:lnTo>
                  <a:lnTo>
                    <a:pt x="0" y="67055"/>
                  </a:lnTo>
                  <a:lnTo>
                    <a:pt x="0" y="4860035"/>
                  </a:lnTo>
                  <a:lnTo>
                    <a:pt x="21335" y="4905756"/>
                  </a:lnTo>
                  <a:lnTo>
                    <a:pt x="59436" y="4925568"/>
                  </a:lnTo>
                  <a:lnTo>
                    <a:pt x="67056" y="4927092"/>
                  </a:lnTo>
                  <a:lnTo>
                    <a:pt x="320040" y="4927092"/>
                  </a:lnTo>
                  <a:lnTo>
                    <a:pt x="365759" y="4905756"/>
                  </a:lnTo>
                  <a:lnTo>
                    <a:pt x="372617" y="4896611"/>
                  </a:lnTo>
                  <a:lnTo>
                    <a:pt x="71628" y="4896611"/>
                  </a:lnTo>
                  <a:lnTo>
                    <a:pt x="65532" y="4895087"/>
                  </a:lnTo>
                  <a:lnTo>
                    <a:pt x="67056" y="4895087"/>
                  </a:lnTo>
                  <a:lnTo>
                    <a:pt x="61721" y="4893563"/>
                  </a:lnTo>
                  <a:lnTo>
                    <a:pt x="59436" y="4893563"/>
                  </a:lnTo>
                  <a:lnTo>
                    <a:pt x="56387" y="4892040"/>
                  </a:lnTo>
                  <a:lnTo>
                    <a:pt x="56768" y="4892040"/>
                  </a:lnTo>
                  <a:lnTo>
                    <a:pt x="48768" y="4887468"/>
                  </a:lnTo>
                  <a:lnTo>
                    <a:pt x="49987" y="4887468"/>
                  </a:lnTo>
                  <a:lnTo>
                    <a:pt x="46329" y="4884420"/>
                  </a:lnTo>
                  <a:lnTo>
                    <a:pt x="45720" y="4884420"/>
                  </a:lnTo>
                  <a:lnTo>
                    <a:pt x="42671" y="4881371"/>
                  </a:lnTo>
                  <a:lnTo>
                    <a:pt x="43180" y="4881371"/>
                  </a:lnTo>
                  <a:lnTo>
                    <a:pt x="40640" y="4878324"/>
                  </a:lnTo>
                  <a:lnTo>
                    <a:pt x="39624" y="4878324"/>
                  </a:lnTo>
                  <a:lnTo>
                    <a:pt x="35269" y="4870704"/>
                  </a:lnTo>
                  <a:lnTo>
                    <a:pt x="35051" y="4870704"/>
                  </a:lnTo>
                  <a:lnTo>
                    <a:pt x="33528" y="4867656"/>
                  </a:lnTo>
                  <a:lnTo>
                    <a:pt x="34181" y="4867656"/>
                  </a:lnTo>
                  <a:lnTo>
                    <a:pt x="32439" y="4861559"/>
                  </a:lnTo>
                  <a:lnTo>
                    <a:pt x="32004" y="4861559"/>
                  </a:lnTo>
                  <a:lnTo>
                    <a:pt x="30479" y="4855463"/>
                  </a:lnTo>
                  <a:lnTo>
                    <a:pt x="31623" y="4855463"/>
                  </a:lnTo>
                  <a:lnTo>
                    <a:pt x="30860" y="4852416"/>
                  </a:lnTo>
                  <a:lnTo>
                    <a:pt x="30479" y="4852416"/>
                  </a:lnTo>
                  <a:lnTo>
                    <a:pt x="30479" y="74675"/>
                  </a:lnTo>
                  <a:lnTo>
                    <a:pt x="30860" y="74675"/>
                  </a:lnTo>
                  <a:lnTo>
                    <a:pt x="31623" y="71627"/>
                  </a:lnTo>
                  <a:lnTo>
                    <a:pt x="30479" y="71627"/>
                  </a:lnTo>
                  <a:lnTo>
                    <a:pt x="32004" y="65531"/>
                  </a:lnTo>
                  <a:lnTo>
                    <a:pt x="32439" y="65531"/>
                  </a:lnTo>
                  <a:lnTo>
                    <a:pt x="34181" y="59435"/>
                  </a:lnTo>
                  <a:lnTo>
                    <a:pt x="33528" y="59435"/>
                  </a:lnTo>
                  <a:lnTo>
                    <a:pt x="35051" y="56387"/>
                  </a:lnTo>
                  <a:lnTo>
                    <a:pt x="35269" y="56387"/>
                  </a:lnTo>
                  <a:lnTo>
                    <a:pt x="39624" y="48767"/>
                  </a:lnTo>
                  <a:lnTo>
                    <a:pt x="40640" y="48767"/>
                  </a:lnTo>
                  <a:lnTo>
                    <a:pt x="43180" y="45719"/>
                  </a:lnTo>
                  <a:lnTo>
                    <a:pt x="42671" y="45719"/>
                  </a:lnTo>
                  <a:lnTo>
                    <a:pt x="45720" y="42671"/>
                  </a:lnTo>
                  <a:lnTo>
                    <a:pt x="46329" y="42671"/>
                  </a:lnTo>
                  <a:lnTo>
                    <a:pt x="49987" y="39623"/>
                  </a:lnTo>
                  <a:lnTo>
                    <a:pt x="48768" y="39623"/>
                  </a:lnTo>
                  <a:lnTo>
                    <a:pt x="56768" y="35051"/>
                  </a:lnTo>
                  <a:lnTo>
                    <a:pt x="56387" y="35051"/>
                  </a:lnTo>
                  <a:lnTo>
                    <a:pt x="59436" y="33527"/>
                  </a:lnTo>
                  <a:lnTo>
                    <a:pt x="61721" y="33527"/>
                  </a:lnTo>
                  <a:lnTo>
                    <a:pt x="67056" y="32003"/>
                  </a:lnTo>
                  <a:lnTo>
                    <a:pt x="70104" y="32003"/>
                  </a:lnTo>
                  <a:lnTo>
                    <a:pt x="76200" y="30479"/>
                  </a:lnTo>
                  <a:lnTo>
                    <a:pt x="372618" y="30479"/>
                  </a:lnTo>
                  <a:lnTo>
                    <a:pt x="365759" y="21335"/>
                  </a:lnTo>
                  <a:lnTo>
                    <a:pt x="355092" y="12191"/>
                  </a:lnTo>
                  <a:lnTo>
                    <a:pt x="342900" y="6095"/>
                  </a:lnTo>
                  <a:lnTo>
                    <a:pt x="329184" y="1523"/>
                  </a:lnTo>
                  <a:lnTo>
                    <a:pt x="320040" y="0"/>
                  </a:lnTo>
                  <a:close/>
                </a:path>
                <a:path w="388619" h="4927600">
                  <a:moveTo>
                    <a:pt x="70104" y="4895087"/>
                  </a:moveTo>
                  <a:lnTo>
                    <a:pt x="71628" y="4896611"/>
                  </a:lnTo>
                  <a:lnTo>
                    <a:pt x="76200" y="4896611"/>
                  </a:lnTo>
                  <a:lnTo>
                    <a:pt x="70104" y="4895087"/>
                  </a:lnTo>
                  <a:close/>
                </a:path>
                <a:path w="388619" h="4927600">
                  <a:moveTo>
                    <a:pt x="318516" y="4895087"/>
                  </a:moveTo>
                  <a:lnTo>
                    <a:pt x="312419" y="4896611"/>
                  </a:lnTo>
                  <a:lnTo>
                    <a:pt x="316992" y="4896611"/>
                  </a:lnTo>
                  <a:lnTo>
                    <a:pt x="318516" y="4895087"/>
                  </a:lnTo>
                  <a:close/>
                </a:path>
                <a:path w="388619" h="4927600">
                  <a:moveTo>
                    <a:pt x="330708" y="4892040"/>
                  </a:moveTo>
                  <a:lnTo>
                    <a:pt x="320040" y="4895087"/>
                  </a:lnTo>
                  <a:lnTo>
                    <a:pt x="323088" y="4895087"/>
                  </a:lnTo>
                  <a:lnTo>
                    <a:pt x="316992" y="4896611"/>
                  </a:lnTo>
                  <a:lnTo>
                    <a:pt x="372617" y="4896611"/>
                  </a:lnTo>
                  <a:lnTo>
                    <a:pt x="374903" y="4893563"/>
                  </a:lnTo>
                  <a:lnTo>
                    <a:pt x="329184" y="4893563"/>
                  </a:lnTo>
                  <a:lnTo>
                    <a:pt x="330708" y="4892040"/>
                  </a:lnTo>
                  <a:close/>
                </a:path>
                <a:path w="388619" h="4927600">
                  <a:moveTo>
                    <a:pt x="56387" y="4892040"/>
                  </a:moveTo>
                  <a:lnTo>
                    <a:pt x="59436" y="4893563"/>
                  </a:lnTo>
                  <a:lnTo>
                    <a:pt x="57150" y="4892257"/>
                  </a:lnTo>
                  <a:lnTo>
                    <a:pt x="56387" y="4892040"/>
                  </a:lnTo>
                  <a:close/>
                </a:path>
                <a:path w="388619" h="4927600">
                  <a:moveTo>
                    <a:pt x="57150" y="4892257"/>
                  </a:moveTo>
                  <a:lnTo>
                    <a:pt x="59436" y="4893563"/>
                  </a:lnTo>
                  <a:lnTo>
                    <a:pt x="61721" y="4893563"/>
                  </a:lnTo>
                  <a:lnTo>
                    <a:pt x="57150" y="4892257"/>
                  </a:lnTo>
                  <a:close/>
                </a:path>
                <a:path w="388619" h="4927600">
                  <a:moveTo>
                    <a:pt x="338328" y="4887468"/>
                  </a:moveTo>
                  <a:lnTo>
                    <a:pt x="329184" y="4893563"/>
                  </a:lnTo>
                  <a:lnTo>
                    <a:pt x="374903" y="4893563"/>
                  </a:lnTo>
                  <a:lnTo>
                    <a:pt x="377761" y="4888992"/>
                  </a:lnTo>
                  <a:lnTo>
                    <a:pt x="336803" y="4888992"/>
                  </a:lnTo>
                  <a:lnTo>
                    <a:pt x="338328" y="4887468"/>
                  </a:lnTo>
                  <a:close/>
                </a:path>
                <a:path w="388619" h="4927600">
                  <a:moveTo>
                    <a:pt x="56768" y="4892040"/>
                  </a:moveTo>
                  <a:lnTo>
                    <a:pt x="56387" y="4892040"/>
                  </a:lnTo>
                  <a:lnTo>
                    <a:pt x="57150" y="4892257"/>
                  </a:lnTo>
                  <a:lnTo>
                    <a:pt x="56768" y="4892040"/>
                  </a:lnTo>
                  <a:close/>
                </a:path>
                <a:path w="388619" h="4927600">
                  <a:moveTo>
                    <a:pt x="49987" y="4887468"/>
                  </a:moveTo>
                  <a:lnTo>
                    <a:pt x="48768" y="4887468"/>
                  </a:lnTo>
                  <a:lnTo>
                    <a:pt x="51815" y="4888992"/>
                  </a:lnTo>
                  <a:lnTo>
                    <a:pt x="49987" y="4887468"/>
                  </a:lnTo>
                  <a:close/>
                </a:path>
                <a:path w="388619" h="4927600">
                  <a:moveTo>
                    <a:pt x="343661" y="4883505"/>
                  </a:moveTo>
                  <a:lnTo>
                    <a:pt x="336803" y="4888992"/>
                  </a:lnTo>
                  <a:lnTo>
                    <a:pt x="377761" y="4888992"/>
                  </a:lnTo>
                  <a:lnTo>
                    <a:pt x="380619" y="4884420"/>
                  </a:lnTo>
                  <a:lnTo>
                    <a:pt x="342900" y="4884420"/>
                  </a:lnTo>
                  <a:lnTo>
                    <a:pt x="343661" y="4883505"/>
                  </a:lnTo>
                  <a:close/>
                </a:path>
                <a:path w="388619" h="4927600">
                  <a:moveTo>
                    <a:pt x="42671" y="4881371"/>
                  </a:moveTo>
                  <a:lnTo>
                    <a:pt x="45720" y="4884420"/>
                  </a:lnTo>
                  <a:lnTo>
                    <a:pt x="44334" y="4882757"/>
                  </a:lnTo>
                  <a:lnTo>
                    <a:pt x="42671" y="4881371"/>
                  </a:lnTo>
                  <a:close/>
                </a:path>
                <a:path w="388619" h="4927600">
                  <a:moveTo>
                    <a:pt x="44334" y="4882757"/>
                  </a:moveTo>
                  <a:lnTo>
                    <a:pt x="45720" y="4884420"/>
                  </a:lnTo>
                  <a:lnTo>
                    <a:pt x="46329" y="4884420"/>
                  </a:lnTo>
                  <a:lnTo>
                    <a:pt x="44334" y="4882757"/>
                  </a:lnTo>
                  <a:close/>
                </a:path>
                <a:path w="388619" h="4927600">
                  <a:moveTo>
                    <a:pt x="344424" y="4882895"/>
                  </a:moveTo>
                  <a:lnTo>
                    <a:pt x="343661" y="4883505"/>
                  </a:lnTo>
                  <a:lnTo>
                    <a:pt x="342900" y="4884420"/>
                  </a:lnTo>
                  <a:lnTo>
                    <a:pt x="344424" y="4882895"/>
                  </a:lnTo>
                  <a:close/>
                </a:path>
                <a:path w="388619" h="4927600">
                  <a:moveTo>
                    <a:pt x="381571" y="4882895"/>
                  </a:moveTo>
                  <a:lnTo>
                    <a:pt x="344424" y="4882895"/>
                  </a:lnTo>
                  <a:lnTo>
                    <a:pt x="342900" y="4884420"/>
                  </a:lnTo>
                  <a:lnTo>
                    <a:pt x="380619" y="4884420"/>
                  </a:lnTo>
                  <a:lnTo>
                    <a:pt x="381571" y="4882895"/>
                  </a:lnTo>
                  <a:close/>
                </a:path>
                <a:path w="388619" h="4927600">
                  <a:moveTo>
                    <a:pt x="350071" y="4875813"/>
                  </a:moveTo>
                  <a:lnTo>
                    <a:pt x="343661" y="4883505"/>
                  </a:lnTo>
                  <a:lnTo>
                    <a:pt x="344424" y="4882895"/>
                  </a:lnTo>
                  <a:lnTo>
                    <a:pt x="381571" y="4882895"/>
                  </a:lnTo>
                  <a:lnTo>
                    <a:pt x="382524" y="4881371"/>
                  </a:lnTo>
                  <a:lnTo>
                    <a:pt x="383540" y="4878324"/>
                  </a:lnTo>
                  <a:lnTo>
                    <a:pt x="348996" y="4878324"/>
                  </a:lnTo>
                  <a:lnTo>
                    <a:pt x="350071" y="4875813"/>
                  </a:lnTo>
                  <a:close/>
                </a:path>
                <a:path w="388619" h="4927600">
                  <a:moveTo>
                    <a:pt x="43180" y="4881371"/>
                  </a:moveTo>
                  <a:lnTo>
                    <a:pt x="42671" y="4881371"/>
                  </a:lnTo>
                  <a:lnTo>
                    <a:pt x="44334" y="4882757"/>
                  </a:lnTo>
                  <a:lnTo>
                    <a:pt x="43180" y="4881371"/>
                  </a:lnTo>
                  <a:close/>
                </a:path>
                <a:path w="388619" h="4927600">
                  <a:moveTo>
                    <a:pt x="38100" y="4875276"/>
                  </a:moveTo>
                  <a:lnTo>
                    <a:pt x="39624" y="4878324"/>
                  </a:lnTo>
                  <a:lnTo>
                    <a:pt x="40640" y="4878324"/>
                  </a:lnTo>
                  <a:lnTo>
                    <a:pt x="38100" y="4875276"/>
                  </a:lnTo>
                  <a:close/>
                </a:path>
                <a:path w="388619" h="4927600">
                  <a:moveTo>
                    <a:pt x="350519" y="4875276"/>
                  </a:moveTo>
                  <a:lnTo>
                    <a:pt x="350071" y="4875813"/>
                  </a:lnTo>
                  <a:lnTo>
                    <a:pt x="348996" y="4878324"/>
                  </a:lnTo>
                  <a:lnTo>
                    <a:pt x="350519" y="4875276"/>
                  </a:lnTo>
                  <a:close/>
                </a:path>
                <a:path w="388619" h="4927600">
                  <a:moveTo>
                    <a:pt x="384556" y="4875276"/>
                  </a:moveTo>
                  <a:lnTo>
                    <a:pt x="350519" y="4875276"/>
                  </a:lnTo>
                  <a:lnTo>
                    <a:pt x="348996" y="4878324"/>
                  </a:lnTo>
                  <a:lnTo>
                    <a:pt x="383540" y="4878324"/>
                  </a:lnTo>
                  <a:lnTo>
                    <a:pt x="384556" y="4875276"/>
                  </a:lnTo>
                  <a:close/>
                </a:path>
                <a:path w="388619" h="4927600">
                  <a:moveTo>
                    <a:pt x="387096" y="4867656"/>
                  </a:moveTo>
                  <a:lnTo>
                    <a:pt x="353568" y="4867656"/>
                  </a:lnTo>
                  <a:lnTo>
                    <a:pt x="350071" y="4875813"/>
                  </a:lnTo>
                  <a:lnTo>
                    <a:pt x="350519" y="4875276"/>
                  </a:lnTo>
                  <a:lnTo>
                    <a:pt x="384556" y="4875276"/>
                  </a:lnTo>
                  <a:lnTo>
                    <a:pt x="387096" y="4867656"/>
                  </a:lnTo>
                  <a:close/>
                </a:path>
                <a:path w="388619" h="4927600">
                  <a:moveTo>
                    <a:pt x="33528" y="4867656"/>
                  </a:moveTo>
                  <a:lnTo>
                    <a:pt x="35051" y="4870704"/>
                  </a:lnTo>
                  <a:lnTo>
                    <a:pt x="34834" y="4869942"/>
                  </a:lnTo>
                  <a:lnTo>
                    <a:pt x="33528" y="4867656"/>
                  </a:lnTo>
                  <a:close/>
                </a:path>
                <a:path w="388619" h="4927600">
                  <a:moveTo>
                    <a:pt x="34834" y="4869942"/>
                  </a:moveTo>
                  <a:lnTo>
                    <a:pt x="35051" y="4870704"/>
                  </a:lnTo>
                  <a:lnTo>
                    <a:pt x="35269" y="4870704"/>
                  </a:lnTo>
                  <a:lnTo>
                    <a:pt x="34834" y="4869942"/>
                  </a:lnTo>
                  <a:close/>
                </a:path>
                <a:path w="388619" h="4927600">
                  <a:moveTo>
                    <a:pt x="387096" y="4860035"/>
                  </a:moveTo>
                  <a:lnTo>
                    <a:pt x="356616" y="4860035"/>
                  </a:lnTo>
                  <a:lnTo>
                    <a:pt x="352044" y="4870704"/>
                  </a:lnTo>
                  <a:lnTo>
                    <a:pt x="353568" y="4867656"/>
                  </a:lnTo>
                  <a:lnTo>
                    <a:pt x="387096" y="4867656"/>
                  </a:lnTo>
                  <a:lnTo>
                    <a:pt x="387096" y="4860035"/>
                  </a:lnTo>
                  <a:close/>
                </a:path>
                <a:path w="388619" h="4927600">
                  <a:moveTo>
                    <a:pt x="34181" y="4867656"/>
                  </a:moveTo>
                  <a:lnTo>
                    <a:pt x="33528" y="4867656"/>
                  </a:lnTo>
                  <a:lnTo>
                    <a:pt x="34834" y="4869942"/>
                  </a:lnTo>
                  <a:lnTo>
                    <a:pt x="34181" y="4867656"/>
                  </a:lnTo>
                  <a:close/>
                </a:path>
                <a:path w="388619" h="4927600">
                  <a:moveTo>
                    <a:pt x="32004" y="4860035"/>
                  </a:moveTo>
                  <a:lnTo>
                    <a:pt x="32004" y="4861559"/>
                  </a:lnTo>
                  <a:lnTo>
                    <a:pt x="32439" y="4861559"/>
                  </a:lnTo>
                  <a:lnTo>
                    <a:pt x="32004" y="4860035"/>
                  </a:lnTo>
                  <a:close/>
                </a:path>
                <a:path w="388619" h="4927600">
                  <a:moveTo>
                    <a:pt x="356616" y="4855463"/>
                  </a:moveTo>
                  <a:lnTo>
                    <a:pt x="355092" y="4861559"/>
                  </a:lnTo>
                  <a:lnTo>
                    <a:pt x="356616" y="4860035"/>
                  </a:lnTo>
                  <a:lnTo>
                    <a:pt x="387096" y="4860035"/>
                  </a:lnTo>
                  <a:lnTo>
                    <a:pt x="387705" y="4856987"/>
                  </a:lnTo>
                  <a:lnTo>
                    <a:pt x="356616" y="4856987"/>
                  </a:lnTo>
                  <a:lnTo>
                    <a:pt x="356616" y="4855463"/>
                  </a:lnTo>
                  <a:close/>
                </a:path>
                <a:path w="388619" h="4927600">
                  <a:moveTo>
                    <a:pt x="31623" y="4855463"/>
                  </a:moveTo>
                  <a:lnTo>
                    <a:pt x="30479" y="4855463"/>
                  </a:lnTo>
                  <a:lnTo>
                    <a:pt x="32004" y="4856987"/>
                  </a:lnTo>
                  <a:lnTo>
                    <a:pt x="31623" y="4855463"/>
                  </a:lnTo>
                  <a:close/>
                </a:path>
                <a:path w="388619" h="4927600">
                  <a:moveTo>
                    <a:pt x="387705" y="70103"/>
                  </a:moveTo>
                  <a:lnTo>
                    <a:pt x="356616" y="70103"/>
                  </a:lnTo>
                  <a:lnTo>
                    <a:pt x="356616" y="4856987"/>
                  </a:lnTo>
                  <a:lnTo>
                    <a:pt x="387705" y="4856987"/>
                  </a:lnTo>
                  <a:lnTo>
                    <a:pt x="388619" y="4852416"/>
                  </a:lnTo>
                  <a:lnTo>
                    <a:pt x="388619" y="74675"/>
                  </a:lnTo>
                  <a:lnTo>
                    <a:pt x="387705" y="70103"/>
                  </a:lnTo>
                  <a:close/>
                </a:path>
                <a:path w="388619" h="4927600">
                  <a:moveTo>
                    <a:pt x="30480" y="4850892"/>
                  </a:moveTo>
                  <a:lnTo>
                    <a:pt x="30479" y="4852416"/>
                  </a:lnTo>
                  <a:lnTo>
                    <a:pt x="30860" y="4852416"/>
                  </a:lnTo>
                  <a:lnTo>
                    <a:pt x="30480" y="4850892"/>
                  </a:lnTo>
                  <a:close/>
                </a:path>
                <a:path w="388619" h="4927600">
                  <a:moveTo>
                    <a:pt x="30860" y="74675"/>
                  </a:moveTo>
                  <a:lnTo>
                    <a:pt x="30479" y="74675"/>
                  </a:lnTo>
                  <a:lnTo>
                    <a:pt x="30479" y="76200"/>
                  </a:lnTo>
                  <a:lnTo>
                    <a:pt x="30860" y="74675"/>
                  </a:lnTo>
                  <a:close/>
                </a:path>
                <a:path w="388619" h="4927600">
                  <a:moveTo>
                    <a:pt x="32004" y="70103"/>
                  </a:moveTo>
                  <a:lnTo>
                    <a:pt x="30479" y="71627"/>
                  </a:lnTo>
                  <a:lnTo>
                    <a:pt x="31623" y="71627"/>
                  </a:lnTo>
                  <a:lnTo>
                    <a:pt x="32004" y="70103"/>
                  </a:lnTo>
                  <a:close/>
                </a:path>
                <a:path w="388619" h="4927600">
                  <a:moveTo>
                    <a:pt x="355092" y="65531"/>
                  </a:moveTo>
                  <a:lnTo>
                    <a:pt x="356616" y="71627"/>
                  </a:lnTo>
                  <a:lnTo>
                    <a:pt x="356616" y="70103"/>
                  </a:lnTo>
                  <a:lnTo>
                    <a:pt x="387705" y="70103"/>
                  </a:lnTo>
                  <a:lnTo>
                    <a:pt x="387096" y="67055"/>
                  </a:lnTo>
                  <a:lnTo>
                    <a:pt x="356616" y="67055"/>
                  </a:lnTo>
                  <a:lnTo>
                    <a:pt x="355092" y="65531"/>
                  </a:lnTo>
                  <a:close/>
                </a:path>
                <a:path w="388619" h="4927600">
                  <a:moveTo>
                    <a:pt x="32439" y="65531"/>
                  </a:moveTo>
                  <a:lnTo>
                    <a:pt x="32004" y="65531"/>
                  </a:lnTo>
                  <a:lnTo>
                    <a:pt x="32004" y="67055"/>
                  </a:lnTo>
                  <a:lnTo>
                    <a:pt x="32439" y="65531"/>
                  </a:lnTo>
                  <a:close/>
                </a:path>
                <a:path w="388619" h="4927600">
                  <a:moveTo>
                    <a:pt x="352044" y="56387"/>
                  </a:moveTo>
                  <a:lnTo>
                    <a:pt x="356616" y="67055"/>
                  </a:lnTo>
                  <a:lnTo>
                    <a:pt x="387096" y="67055"/>
                  </a:lnTo>
                  <a:lnTo>
                    <a:pt x="387096" y="59435"/>
                  </a:lnTo>
                  <a:lnTo>
                    <a:pt x="353568" y="59435"/>
                  </a:lnTo>
                  <a:lnTo>
                    <a:pt x="352044" y="56387"/>
                  </a:lnTo>
                  <a:close/>
                </a:path>
                <a:path w="388619" h="4927600">
                  <a:moveTo>
                    <a:pt x="35051" y="56387"/>
                  </a:moveTo>
                  <a:lnTo>
                    <a:pt x="33528" y="59435"/>
                  </a:lnTo>
                  <a:lnTo>
                    <a:pt x="34834" y="57149"/>
                  </a:lnTo>
                  <a:lnTo>
                    <a:pt x="35051" y="56387"/>
                  </a:lnTo>
                  <a:close/>
                </a:path>
                <a:path w="388619" h="4927600">
                  <a:moveTo>
                    <a:pt x="34834" y="57149"/>
                  </a:moveTo>
                  <a:lnTo>
                    <a:pt x="33528" y="59435"/>
                  </a:lnTo>
                  <a:lnTo>
                    <a:pt x="34181" y="59435"/>
                  </a:lnTo>
                  <a:lnTo>
                    <a:pt x="34834" y="57149"/>
                  </a:lnTo>
                  <a:close/>
                </a:path>
                <a:path w="388619" h="4927600">
                  <a:moveTo>
                    <a:pt x="350071" y="51278"/>
                  </a:moveTo>
                  <a:lnTo>
                    <a:pt x="353568" y="59435"/>
                  </a:lnTo>
                  <a:lnTo>
                    <a:pt x="387096" y="59435"/>
                  </a:lnTo>
                  <a:lnTo>
                    <a:pt x="384556" y="51815"/>
                  </a:lnTo>
                  <a:lnTo>
                    <a:pt x="350519" y="51815"/>
                  </a:lnTo>
                  <a:lnTo>
                    <a:pt x="350071" y="51278"/>
                  </a:lnTo>
                  <a:close/>
                </a:path>
                <a:path w="388619" h="4927600">
                  <a:moveTo>
                    <a:pt x="35269" y="56387"/>
                  </a:moveTo>
                  <a:lnTo>
                    <a:pt x="35051" y="56387"/>
                  </a:lnTo>
                  <a:lnTo>
                    <a:pt x="34834" y="57149"/>
                  </a:lnTo>
                  <a:lnTo>
                    <a:pt x="35269" y="56387"/>
                  </a:lnTo>
                  <a:close/>
                </a:path>
                <a:path w="388619" h="4927600">
                  <a:moveTo>
                    <a:pt x="40640" y="48767"/>
                  </a:moveTo>
                  <a:lnTo>
                    <a:pt x="39624" y="48767"/>
                  </a:lnTo>
                  <a:lnTo>
                    <a:pt x="38100" y="51815"/>
                  </a:lnTo>
                  <a:lnTo>
                    <a:pt x="40640" y="48767"/>
                  </a:lnTo>
                  <a:close/>
                </a:path>
                <a:path w="388619" h="4927600">
                  <a:moveTo>
                    <a:pt x="348996" y="48767"/>
                  </a:moveTo>
                  <a:lnTo>
                    <a:pt x="350071" y="51278"/>
                  </a:lnTo>
                  <a:lnTo>
                    <a:pt x="350519" y="51815"/>
                  </a:lnTo>
                  <a:lnTo>
                    <a:pt x="348996" y="48767"/>
                  </a:lnTo>
                  <a:close/>
                </a:path>
                <a:path w="388619" h="4927600">
                  <a:moveTo>
                    <a:pt x="383540" y="48767"/>
                  </a:moveTo>
                  <a:lnTo>
                    <a:pt x="348996" y="48767"/>
                  </a:lnTo>
                  <a:lnTo>
                    <a:pt x="350519" y="51815"/>
                  </a:lnTo>
                  <a:lnTo>
                    <a:pt x="384556" y="51815"/>
                  </a:lnTo>
                  <a:lnTo>
                    <a:pt x="383540" y="48767"/>
                  </a:lnTo>
                  <a:close/>
                </a:path>
                <a:path w="388619" h="4927600">
                  <a:moveTo>
                    <a:pt x="380619" y="42671"/>
                  </a:moveTo>
                  <a:lnTo>
                    <a:pt x="342900" y="42671"/>
                  </a:lnTo>
                  <a:lnTo>
                    <a:pt x="350071" y="51278"/>
                  </a:lnTo>
                  <a:lnTo>
                    <a:pt x="348996" y="48767"/>
                  </a:lnTo>
                  <a:lnTo>
                    <a:pt x="383540" y="48767"/>
                  </a:lnTo>
                  <a:lnTo>
                    <a:pt x="382524" y="45719"/>
                  </a:lnTo>
                  <a:lnTo>
                    <a:pt x="380619" y="42671"/>
                  </a:lnTo>
                  <a:close/>
                </a:path>
                <a:path w="388619" h="4927600">
                  <a:moveTo>
                    <a:pt x="45720" y="42671"/>
                  </a:moveTo>
                  <a:lnTo>
                    <a:pt x="42671" y="45719"/>
                  </a:lnTo>
                  <a:lnTo>
                    <a:pt x="44334" y="44334"/>
                  </a:lnTo>
                  <a:lnTo>
                    <a:pt x="45720" y="42671"/>
                  </a:lnTo>
                  <a:close/>
                </a:path>
                <a:path w="388619" h="4927600">
                  <a:moveTo>
                    <a:pt x="44334" y="44334"/>
                  </a:moveTo>
                  <a:lnTo>
                    <a:pt x="42671" y="45719"/>
                  </a:lnTo>
                  <a:lnTo>
                    <a:pt x="43180" y="45719"/>
                  </a:lnTo>
                  <a:lnTo>
                    <a:pt x="44334" y="44334"/>
                  </a:lnTo>
                  <a:close/>
                </a:path>
                <a:path w="388619" h="4927600">
                  <a:moveTo>
                    <a:pt x="377761" y="38100"/>
                  </a:moveTo>
                  <a:lnTo>
                    <a:pt x="336803" y="38100"/>
                  </a:lnTo>
                  <a:lnTo>
                    <a:pt x="344424" y="45719"/>
                  </a:lnTo>
                  <a:lnTo>
                    <a:pt x="342900" y="42671"/>
                  </a:lnTo>
                  <a:lnTo>
                    <a:pt x="380619" y="42671"/>
                  </a:lnTo>
                  <a:lnTo>
                    <a:pt x="377761" y="38100"/>
                  </a:lnTo>
                  <a:close/>
                </a:path>
                <a:path w="388619" h="4927600">
                  <a:moveTo>
                    <a:pt x="46329" y="42671"/>
                  </a:moveTo>
                  <a:lnTo>
                    <a:pt x="45720" y="42671"/>
                  </a:lnTo>
                  <a:lnTo>
                    <a:pt x="44334" y="44334"/>
                  </a:lnTo>
                  <a:lnTo>
                    <a:pt x="46329" y="42671"/>
                  </a:lnTo>
                  <a:close/>
                </a:path>
                <a:path w="388619" h="4927600">
                  <a:moveTo>
                    <a:pt x="51815" y="38100"/>
                  </a:moveTo>
                  <a:lnTo>
                    <a:pt x="48768" y="39623"/>
                  </a:lnTo>
                  <a:lnTo>
                    <a:pt x="49987" y="39623"/>
                  </a:lnTo>
                  <a:lnTo>
                    <a:pt x="51815" y="38100"/>
                  </a:lnTo>
                  <a:close/>
                </a:path>
                <a:path w="388619" h="4927600">
                  <a:moveTo>
                    <a:pt x="374903" y="33527"/>
                  </a:moveTo>
                  <a:lnTo>
                    <a:pt x="329184" y="33527"/>
                  </a:lnTo>
                  <a:lnTo>
                    <a:pt x="338328" y="39623"/>
                  </a:lnTo>
                  <a:lnTo>
                    <a:pt x="336803" y="38100"/>
                  </a:lnTo>
                  <a:lnTo>
                    <a:pt x="377761" y="38100"/>
                  </a:lnTo>
                  <a:lnTo>
                    <a:pt x="374903" y="33527"/>
                  </a:lnTo>
                  <a:close/>
                </a:path>
                <a:path w="388619" h="4927600">
                  <a:moveTo>
                    <a:pt x="59436" y="33527"/>
                  </a:moveTo>
                  <a:lnTo>
                    <a:pt x="56387" y="35051"/>
                  </a:lnTo>
                  <a:lnTo>
                    <a:pt x="57149" y="34834"/>
                  </a:lnTo>
                  <a:lnTo>
                    <a:pt x="59436" y="33527"/>
                  </a:lnTo>
                  <a:close/>
                </a:path>
                <a:path w="388619" h="4927600">
                  <a:moveTo>
                    <a:pt x="57149" y="34834"/>
                  </a:moveTo>
                  <a:lnTo>
                    <a:pt x="56387" y="35051"/>
                  </a:lnTo>
                  <a:lnTo>
                    <a:pt x="56768" y="35051"/>
                  </a:lnTo>
                  <a:lnTo>
                    <a:pt x="57149" y="34834"/>
                  </a:lnTo>
                  <a:close/>
                </a:path>
                <a:path w="388619" h="4927600">
                  <a:moveTo>
                    <a:pt x="372618" y="30479"/>
                  </a:moveTo>
                  <a:lnTo>
                    <a:pt x="312419" y="30479"/>
                  </a:lnTo>
                  <a:lnTo>
                    <a:pt x="318516" y="32003"/>
                  </a:lnTo>
                  <a:lnTo>
                    <a:pt x="320040" y="32003"/>
                  </a:lnTo>
                  <a:lnTo>
                    <a:pt x="330708" y="35051"/>
                  </a:lnTo>
                  <a:lnTo>
                    <a:pt x="329184" y="33527"/>
                  </a:lnTo>
                  <a:lnTo>
                    <a:pt x="374903" y="33527"/>
                  </a:lnTo>
                  <a:lnTo>
                    <a:pt x="372618" y="30479"/>
                  </a:lnTo>
                  <a:close/>
                </a:path>
                <a:path w="388619" h="4927600">
                  <a:moveTo>
                    <a:pt x="61721" y="33527"/>
                  </a:moveTo>
                  <a:lnTo>
                    <a:pt x="59436" y="33527"/>
                  </a:lnTo>
                  <a:lnTo>
                    <a:pt x="57149" y="34834"/>
                  </a:lnTo>
                  <a:lnTo>
                    <a:pt x="61721" y="33527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41320" y="2528615"/>
            <a:ext cx="284527" cy="2886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699"/>
              </a:lnSpc>
              <a:spcBef>
                <a:spcPts val="100"/>
              </a:spcBef>
            </a:pPr>
            <a:r>
              <a:rPr sz="1750" spc="5" dirty="0">
                <a:latin typeface="標楷體" pitchFamily="65" charset="-120"/>
                <a:ea typeface="標楷體" pitchFamily="65" charset="-120"/>
                <a:cs typeface="Noto Sans CJK JP Black"/>
              </a:rPr>
              <a:t>電 腦 化 測 驗 前 測</a:t>
            </a:r>
            <a:endParaRPr sz="17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>
              <a:lnSpc>
                <a:spcPct val="100000"/>
              </a:lnSpc>
            </a:pPr>
            <a:endParaRPr sz="100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12700" marR="5080" algn="just">
              <a:lnSpc>
                <a:spcPct val="100600"/>
              </a:lnSpc>
            </a:pPr>
            <a:r>
              <a:rPr sz="1750" spc="5" dirty="0">
                <a:latin typeface="標楷體" pitchFamily="65" charset="-120"/>
                <a:ea typeface="標楷體" pitchFamily="65" charset="-120"/>
                <a:cs typeface="Noto Sans CJK JP Black"/>
              </a:rPr>
              <a:t>⼀ 節 課</a:t>
            </a:r>
            <a:endParaRPr sz="17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1044040" y="1652830"/>
            <a:ext cx="443082" cy="4468353"/>
            <a:chOff x="9686543" y="1822704"/>
            <a:chExt cx="388620" cy="4927600"/>
          </a:xfrm>
        </p:grpSpPr>
        <p:sp>
          <p:nvSpPr>
            <p:cNvPr id="7" name="object 7"/>
            <p:cNvSpPr/>
            <p:nvPr/>
          </p:nvSpPr>
          <p:spPr>
            <a:xfrm>
              <a:off x="9703307" y="1837944"/>
              <a:ext cx="356870" cy="4897120"/>
            </a:xfrm>
            <a:custGeom>
              <a:avLst/>
              <a:gdLst/>
              <a:ahLst/>
              <a:cxnLst/>
              <a:rect l="l" t="t" r="r" b="b"/>
              <a:pathLst>
                <a:path w="356870" h="4897120">
                  <a:moveTo>
                    <a:pt x="297180" y="0"/>
                  </a:moveTo>
                  <a:lnTo>
                    <a:pt x="59436" y="0"/>
                  </a:lnTo>
                  <a:lnTo>
                    <a:pt x="36004" y="4786"/>
                  </a:lnTo>
                  <a:lnTo>
                    <a:pt x="17145" y="17716"/>
                  </a:lnTo>
                  <a:lnTo>
                    <a:pt x="4572" y="36647"/>
                  </a:lnTo>
                  <a:lnTo>
                    <a:pt x="0" y="59436"/>
                  </a:lnTo>
                  <a:lnTo>
                    <a:pt x="0" y="4837176"/>
                  </a:lnTo>
                  <a:lnTo>
                    <a:pt x="4572" y="4859964"/>
                  </a:lnTo>
                  <a:lnTo>
                    <a:pt x="17145" y="4878895"/>
                  </a:lnTo>
                  <a:lnTo>
                    <a:pt x="36004" y="4891825"/>
                  </a:lnTo>
                  <a:lnTo>
                    <a:pt x="59436" y="4896612"/>
                  </a:lnTo>
                  <a:lnTo>
                    <a:pt x="297180" y="4896612"/>
                  </a:lnTo>
                  <a:lnTo>
                    <a:pt x="319968" y="4891825"/>
                  </a:lnTo>
                  <a:lnTo>
                    <a:pt x="338899" y="4878895"/>
                  </a:lnTo>
                  <a:lnTo>
                    <a:pt x="351829" y="4859964"/>
                  </a:lnTo>
                  <a:lnTo>
                    <a:pt x="356616" y="4837176"/>
                  </a:lnTo>
                  <a:lnTo>
                    <a:pt x="356616" y="59436"/>
                  </a:lnTo>
                  <a:lnTo>
                    <a:pt x="351829" y="36647"/>
                  </a:lnTo>
                  <a:lnTo>
                    <a:pt x="338899" y="17716"/>
                  </a:lnTo>
                  <a:lnTo>
                    <a:pt x="319968" y="4786"/>
                  </a:lnTo>
                  <a:lnTo>
                    <a:pt x="297180" y="0"/>
                  </a:lnTo>
                  <a:close/>
                </a:path>
              </a:pathLst>
            </a:custGeom>
            <a:solidFill>
              <a:srgbClr val="FDEADA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686543" y="1822704"/>
              <a:ext cx="388620" cy="4927600"/>
            </a:xfrm>
            <a:custGeom>
              <a:avLst/>
              <a:gdLst/>
              <a:ahLst/>
              <a:cxnLst/>
              <a:rect l="l" t="t" r="r" b="b"/>
              <a:pathLst>
                <a:path w="388620" h="4927600">
                  <a:moveTo>
                    <a:pt x="321563" y="0"/>
                  </a:moveTo>
                  <a:lnTo>
                    <a:pt x="68579" y="0"/>
                  </a:lnTo>
                  <a:lnTo>
                    <a:pt x="59435" y="1523"/>
                  </a:lnTo>
                  <a:lnTo>
                    <a:pt x="22859" y="21335"/>
                  </a:lnTo>
                  <a:lnTo>
                    <a:pt x="1524" y="59435"/>
                  </a:lnTo>
                  <a:lnTo>
                    <a:pt x="0" y="67055"/>
                  </a:lnTo>
                  <a:lnTo>
                    <a:pt x="0" y="4860035"/>
                  </a:lnTo>
                  <a:lnTo>
                    <a:pt x="22859" y="4905756"/>
                  </a:lnTo>
                  <a:lnTo>
                    <a:pt x="59435" y="4925568"/>
                  </a:lnTo>
                  <a:lnTo>
                    <a:pt x="68579" y="4927092"/>
                  </a:lnTo>
                  <a:lnTo>
                    <a:pt x="321563" y="4927092"/>
                  </a:lnTo>
                  <a:lnTo>
                    <a:pt x="367283" y="4905756"/>
                  </a:lnTo>
                  <a:lnTo>
                    <a:pt x="374141" y="4896611"/>
                  </a:lnTo>
                  <a:lnTo>
                    <a:pt x="71627" y="4896611"/>
                  </a:lnTo>
                  <a:lnTo>
                    <a:pt x="65531" y="4895087"/>
                  </a:lnTo>
                  <a:lnTo>
                    <a:pt x="68579" y="4895087"/>
                  </a:lnTo>
                  <a:lnTo>
                    <a:pt x="62483" y="4893563"/>
                  </a:lnTo>
                  <a:lnTo>
                    <a:pt x="59435" y="4893563"/>
                  </a:lnTo>
                  <a:lnTo>
                    <a:pt x="56387" y="4892040"/>
                  </a:lnTo>
                  <a:lnTo>
                    <a:pt x="57149" y="4892040"/>
                  </a:lnTo>
                  <a:lnTo>
                    <a:pt x="52577" y="4888992"/>
                  </a:lnTo>
                  <a:lnTo>
                    <a:pt x="51815" y="4888992"/>
                  </a:lnTo>
                  <a:lnTo>
                    <a:pt x="47244" y="4884420"/>
                  </a:lnTo>
                  <a:lnTo>
                    <a:pt x="45720" y="4884420"/>
                  </a:lnTo>
                  <a:lnTo>
                    <a:pt x="40640" y="4878324"/>
                  </a:lnTo>
                  <a:lnTo>
                    <a:pt x="39624" y="4878324"/>
                  </a:lnTo>
                  <a:lnTo>
                    <a:pt x="38100" y="4875276"/>
                  </a:lnTo>
                  <a:lnTo>
                    <a:pt x="38317" y="4875276"/>
                  </a:lnTo>
                  <a:lnTo>
                    <a:pt x="36358" y="4870704"/>
                  </a:lnTo>
                  <a:lnTo>
                    <a:pt x="35051" y="4870704"/>
                  </a:lnTo>
                  <a:lnTo>
                    <a:pt x="32003" y="4860035"/>
                  </a:lnTo>
                  <a:lnTo>
                    <a:pt x="33147" y="4860035"/>
                  </a:lnTo>
                  <a:lnTo>
                    <a:pt x="32384" y="4856987"/>
                  </a:lnTo>
                  <a:lnTo>
                    <a:pt x="32003" y="4856987"/>
                  </a:lnTo>
                  <a:lnTo>
                    <a:pt x="32003" y="70103"/>
                  </a:lnTo>
                  <a:lnTo>
                    <a:pt x="32384" y="70103"/>
                  </a:lnTo>
                  <a:lnTo>
                    <a:pt x="33147" y="67055"/>
                  </a:lnTo>
                  <a:lnTo>
                    <a:pt x="32003" y="67055"/>
                  </a:lnTo>
                  <a:lnTo>
                    <a:pt x="35051" y="56387"/>
                  </a:lnTo>
                  <a:lnTo>
                    <a:pt x="36358" y="56387"/>
                  </a:lnTo>
                  <a:lnTo>
                    <a:pt x="38317" y="51815"/>
                  </a:lnTo>
                  <a:lnTo>
                    <a:pt x="38100" y="51815"/>
                  </a:lnTo>
                  <a:lnTo>
                    <a:pt x="39624" y="48767"/>
                  </a:lnTo>
                  <a:lnTo>
                    <a:pt x="40640" y="48767"/>
                  </a:lnTo>
                  <a:lnTo>
                    <a:pt x="45720" y="42671"/>
                  </a:lnTo>
                  <a:lnTo>
                    <a:pt x="47244" y="42671"/>
                  </a:lnTo>
                  <a:lnTo>
                    <a:pt x="51815" y="38100"/>
                  </a:lnTo>
                  <a:lnTo>
                    <a:pt x="52577" y="38100"/>
                  </a:lnTo>
                  <a:lnTo>
                    <a:pt x="57149" y="35051"/>
                  </a:lnTo>
                  <a:lnTo>
                    <a:pt x="56387" y="35051"/>
                  </a:lnTo>
                  <a:lnTo>
                    <a:pt x="59435" y="33527"/>
                  </a:lnTo>
                  <a:lnTo>
                    <a:pt x="62483" y="33527"/>
                  </a:lnTo>
                  <a:lnTo>
                    <a:pt x="68579" y="32003"/>
                  </a:lnTo>
                  <a:lnTo>
                    <a:pt x="70103" y="32003"/>
                  </a:lnTo>
                  <a:lnTo>
                    <a:pt x="76200" y="30479"/>
                  </a:lnTo>
                  <a:lnTo>
                    <a:pt x="374141" y="30479"/>
                  </a:lnTo>
                  <a:lnTo>
                    <a:pt x="367283" y="21335"/>
                  </a:lnTo>
                  <a:lnTo>
                    <a:pt x="355091" y="12191"/>
                  </a:lnTo>
                  <a:lnTo>
                    <a:pt x="342900" y="6095"/>
                  </a:lnTo>
                  <a:lnTo>
                    <a:pt x="329183" y="1523"/>
                  </a:lnTo>
                  <a:lnTo>
                    <a:pt x="321563" y="0"/>
                  </a:lnTo>
                  <a:close/>
                </a:path>
                <a:path w="388620" h="4927600">
                  <a:moveTo>
                    <a:pt x="70103" y="4895087"/>
                  </a:moveTo>
                  <a:lnTo>
                    <a:pt x="71627" y="4896611"/>
                  </a:lnTo>
                  <a:lnTo>
                    <a:pt x="76200" y="4896611"/>
                  </a:lnTo>
                  <a:lnTo>
                    <a:pt x="70103" y="4895087"/>
                  </a:lnTo>
                  <a:close/>
                </a:path>
                <a:path w="388620" h="4927600">
                  <a:moveTo>
                    <a:pt x="318515" y="4895087"/>
                  </a:moveTo>
                  <a:lnTo>
                    <a:pt x="312420" y="4896611"/>
                  </a:lnTo>
                  <a:lnTo>
                    <a:pt x="316991" y="4896611"/>
                  </a:lnTo>
                  <a:lnTo>
                    <a:pt x="318515" y="4895087"/>
                  </a:lnTo>
                  <a:close/>
                </a:path>
                <a:path w="388620" h="4927600">
                  <a:moveTo>
                    <a:pt x="331469" y="4892257"/>
                  </a:moveTo>
                  <a:lnTo>
                    <a:pt x="321563" y="4895087"/>
                  </a:lnTo>
                  <a:lnTo>
                    <a:pt x="323087" y="4895087"/>
                  </a:lnTo>
                  <a:lnTo>
                    <a:pt x="316991" y="4896611"/>
                  </a:lnTo>
                  <a:lnTo>
                    <a:pt x="374141" y="4896611"/>
                  </a:lnTo>
                  <a:lnTo>
                    <a:pt x="376427" y="4893563"/>
                  </a:lnTo>
                  <a:lnTo>
                    <a:pt x="329183" y="4893563"/>
                  </a:lnTo>
                  <a:lnTo>
                    <a:pt x="331469" y="4892257"/>
                  </a:lnTo>
                  <a:close/>
                </a:path>
                <a:path w="388620" h="4927600">
                  <a:moveTo>
                    <a:pt x="56387" y="4892040"/>
                  </a:moveTo>
                  <a:lnTo>
                    <a:pt x="59435" y="4893563"/>
                  </a:lnTo>
                  <a:lnTo>
                    <a:pt x="57607" y="4892344"/>
                  </a:lnTo>
                  <a:lnTo>
                    <a:pt x="56387" y="4892040"/>
                  </a:lnTo>
                  <a:close/>
                </a:path>
                <a:path w="388620" h="4927600">
                  <a:moveTo>
                    <a:pt x="57607" y="4892344"/>
                  </a:moveTo>
                  <a:lnTo>
                    <a:pt x="59435" y="4893563"/>
                  </a:lnTo>
                  <a:lnTo>
                    <a:pt x="62483" y="4893563"/>
                  </a:lnTo>
                  <a:lnTo>
                    <a:pt x="57607" y="4892344"/>
                  </a:lnTo>
                  <a:close/>
                </a:path>
                <a:path w="388620" h="4927600">
                  <a:moveTo>
                    <a:pt x="332231" y="4892040"/>
                  </a:moveTo>
                  <a:lnTo>
                    <a:pt x="331469" y="4892257"/>
                  </a:lnTo>
                  <a:lnTo>
                    <a:pt x="329183" y="4893563"/>
                  </a:lnTo>
                  <a:lnTo>
                    <a:pt x="332231" y="4892040"/>
                  </a:lnTo>
                  <a:close/>
                </a:path>
                <a:path w="388620" h="4927600">
                  <a:moveTo>
                    <a:pt x="377189" y="4892040"/>
                  </a:moveTo>
                  <a:lnTo>
                    <a:pt x="332231" y="4892040"/>
                  </a:lnTo>
                  <a:lnTo>
                    <a:pt x="329183" y="4893563"/>
                  </a:lnTo>
                  <a:lnTo>
                    <a:pt x="376427" y="4893563"/>
                  </a:lnTo>
                  <a:lnTo>
                    <a:pt x="377189" y="4892040"/>
                  </a:lnTo>
                  <a:close/>
                </a:path>
                <a:path w="388620" h="4927600">
                  <a:moveTo>
                    <a:pt x="57149" y="4892040"/>
                  </a:moveTo>
                  <a:lnTo>
                    <a:pt x="56387" y="4892040"/>
                  </a:lnTo>
                  <a:lnTo>
                    <a:pt x="57607" y="4892344"/>
                  </a:lnTo>
                  <a:lnTo>
                    <a:pt x="57149" y="4892040"/>
                  </a:lnTo>
                  <a:close/>
                </a:path>
                <a:path w="388620" h="4927600">
                  <a:moveTo>
                    <a:pt x="379475" y="4887468"/>
                  </a:moveTo>
                  <a:lnTo>
                    <a:pt x="339851" y="4887468"/>
                  </a:lnTo>
                  <a:lnTo>
                    <a:pt x="331469" y="4892257"/>
                  </a:lnTo>
                  <a:lnTo>
                    <a:pt x="332231" y="4892040"/>
                  </a:lnTo>
                  <a:lnTo>
                    <a:pt x="377189" y="4892040"/>
                  </a:lnTo>
                  <a:lnTo>
                    <a:pt x="379475" y="4887468"/>
                  </a:lnTo>
                  <a:close/>
                </a:path>
                <a:path w="388620" h="4927600">
                  <a:moveTo>
                    <a:pt x="50292" y="4887468"/>
                  </a:moveTo>
                  <a:lnTo>
                    <a:pt x="51815" y="4888992"/>
                  </a:lnTo>
                  <a:lnTo>
                    <a:pt x="52577" y="4888992"/>
                  </a:lnTo>
                  <a:lnTo>
                    <a:pt x="50292" y="4887468"/>
                  </a:lnTo>
                  <a:close/>
                </a:path>
                <a:path w="388620" h="4927600">
                  <a:moveTo>
                    <a:pt x="381761" y="4882895"/>
                  </a:moveTo>
                  <a:lnTo>
                    <a:pt x="345948" y="4882895"/>
                  </a:lnTo>
                  <a:lnTo>
                    <a:pt x="336803" y="4888992"/>
                  </a:lnTo>
                  <a:lnTo>
                    <a:pt x="339851" y="4887468"/>
                  </a:lnTo>
                  <a:lnTo>
                    <a:pt x="379475" y="4887468"/>
                  </a:lnTo>
                  <a:lnTo>
                    <a:pt x="381761" y="4882895"/>
                  </a:lnTo>
                  <a:close/>
                </a:path>
                <a:path w="388620" h="4927600">
                  <a:moveTo>
                    <a:pt x="44196" y="4881371"/>
                  </a:moveTo>
                  <a:lnTo>
                    <a:pt x="45720" y="4884420"/>
                  </a:lnTo>
                  <a:lnTo>
                    <a:pt x="47244" y="4884420"/>
                  </a:lnTo>
                  <a:lnTo>
                    <a:pt x="44196" y="4881371"/>
                  </a:lnTo>
                  <a:close/>
                </a:path>
                <a:path w="388620" h="4927600">
                  <a:moveTo>
                    <a:pt x="350520" y="4875276"/>
                  </a:moveTo>
                  <a:lnTo>
                    <a:pt x="342900" y="4884420"/>
                  </a:lnTo>
                  <a:lnTo>
                    <a:pt x="345948" y="4882895"/>
                  </a:lnTo>
                  <a:lnTo>
                    <a:pt x="381761" y="4882895"/>
                  </a:lnTo>
                  <a:lnTo>
                    <a:pt x="382524" y="4881371"/>
                  </a:lnTo>
                  <a:lnTo>
                    <a:pt x="383540" y="4878324"/>
                  </a:lnTo>
                  <a:lnTo>
                    <a:pt x="348996" y="4878324"/>
                  </a:lnTo>
                  <a:lnTo>
                    <a:pt x="350520" y="4875276"/>
                  </a:lnTo>
                  <a:close/>
                </a:path>
                <a:path w="388620" h="4927600">
                  <a:moveTo>
                    <a:pt x="38100" y="4875276"/>
                  </a:moveTo>
                  <a:lnTo>
                    <a:pt x="39624" y="4878324"/>
                  </a:lnTo>
                  <a:lnTo>
                    <a:pt x="38548" y="4875813"/>
                  </a:lnTo>
                  <a:lnTo>
                    <a:pt x="38100" y="4875276"/>
                  </a:lnTo>
                  <a:close/>
                </a:path>
                <a:path w="388620" h="4927600">
                  <a:moveTo>
                    <a:pt x="38548" y="4875813"/>
                  </a:moveTo>
                  <a:lnTo>
                    <a:pt x="39624" y="4878324"/>
                  </a:lnTo>
                  <a:lnTo>
                    <a:pt x="40640" y="4878324"/>
                  </a:lnTo>
                  <a:lnTo>
                    <a:pt x="38548" y="4875813"/>
                  </a:lnTo>
                  <a:close/>
                </a:path>
                <a:path w="388620" h="4927600">
                  <a:moveTo>
                    <a:pt x="353785" y="4869942"/>
                  </a:moveTo>
                  <a:lnTo>
                    <a:pt x="348996" y="4878324"/>
                  </a:lnTo>
                  <a:lnTo>
                    <a:pt x="383540" y="4878324"/>
                  </a:lnTo>
                  <a:lnTo>
                    <a:pt x="386079" y="4870704"/>
                  </a:lnTo>
                  <a:lnTo>
                    <a:pt x="353567" y="4870704"/>
                  </a:lnTo>
                  <a:lnTo>
                    <a:pt x="353785" y="4869942"/>
                  </a:lnTo>
                  <a:close/>
                </a:path>
                <a:path w="388620" h="4927600">
                  <a:moveTo>
                    <a:pt x="38317" y="4875276"/>
                  </a:moveTo>
                  <a:lnTo>
                    <a:pt x="38100" y="4875276"/>
                  </a:lnTo>
                  <a:lnTo>
                    <a:pt x="38548" y="4875813"/>
                  </a:lnTo>
                  <a:lnTo>
                    <a:pt x="38317" y="4875276"/>
                  </a:lnTo>
                  <a:close/>
                </a:path>
                <a:path w="388620" h="4927600">
                  <a:moveTo>
                    <a:pt x="35051" y="4867656"/>
                  </a:moveTo>
                  <a:lnTo>
                    <a:pt x="35051" y="4870704"/>
                  </a:lnTo>
                  <a:lnTo>
                    <a:pt x="36358" y="4870704"/>
                  </a:lnTo>
                  <a:lnTo>
                    <a:pt x="35051" y="4867656"/>
                  </a:lnTo>
                  <a:close/>
                </a:path>
                <a:path w="388620" h="4927600">
                  <a:moveTo>
                    <a:pt x="355091" y="4867656"/>
                  </a:moveTo>
                  <a:lnTo>
                    <a:pt x="353785" y="4869942"/>
                  </a:lnTo>
                  <a:lnTo>
                    <a:pt x="353567" y="4870704"/>
                  </a:lnTo>
                  <a:lnTo>
                    <a:pt x="355091" y="4867656"/>
                  </a:lnTo>
                  <a:close/>
                </a:path>
                <a:path w="388620" h="4927600">
                  <a:moveTo>
                    <a:pt x="387096" y="4867656"/>
                  </a:moveTo>
                  <a:lnTo>
                    <a:pt x="355091" y="4867656"/>
                  </a:lnTo>
                  <a:lnTo>
                    <a:pt x="353567" y="4870704"/>
                  </a:lnTo>
                  <a:lnTo>
                    <a:pt x="386079" y="4870704"/>
                  </a:lnTo>
                  <a:lnTo>
                    <a:pt x="387096" y="4867656"/>
                  </a:lnTo>
                  <a:close/>
                </a:path>
                <a:path w="388620" h="4927600">
                  <a:moveTo>
                    <a:pt x="356615" y="4860035"/>
                  </a:moveTo>
                  <a:lnTo>
                    <a:pt x="353785" y="4869942"/>
                  </a:lnTo>
                  <a:lnTo>
                    <a:pt x="355091" y="4867656"/>
                  </a:lnTo>
                  <a:lnTo>
                    <a:pt x="387096" y="4867656"/>
                  </a:lnTo>
                  <a:lnTo>
                    <a:pt x="388315" y="4861559"/>
                  </a:lnTo>
                  <a:lnTo>
                    <a:pt x="356615" y="4861559"/>
                  </a:lnTo>
                  <a:lnTo>
                    <a:pt x="356615" y="4860035"/>
                  </a:lnTo>
                  <a:close/>
                </a:path>
                <a:path w="388620" h="4927600">
                  <a:moveTo>
                    <a:pt x="33147" y="4860035"/>
                  </a:moveTo>
                  <a:lnTo>
                    <a:pt x="32003" y="4860035"/>
                  </a:lnTo>
                  <a:lnTo>
                    <a:pt x="33527" y="4861559"/>
                  </a:lnTo>
                  <a:lnTo>
                    <a:pt x="33147" y="4860035"/>
                  </a:lnTo>
                  <a:close/>
                </a:path>
                <a:path w="388620" h="4927600">
                  <a:moveTo>
                    <a:pt x="388315" y="65531"/>
                  </a:moveTo>
                  <a:lnTo>
                    <a:pt x="356615" y="65531"/>
                  </a:lnTo>
                  <a:lnTo>
                    <a:pt x="356615" y="4861559"/>
                  </a:lnTo>
                  <a:lnTo>
                    <a:pt x="388315" y="4861559"/>
                  </a:lnTo>
                  <a:lnTo>
                    <a:pt x="388620" y="4860035"/>
                  </a:lnTo>
                  <a:lnTo>
                    <a:pt x="388620" y="67055"/>
                  </a:lnTo>
                  <a:lnTo>
                    <a:pt x="388315" y="65531"/>
                  </a:lnTo>
                  <a:close/>
                </a:path>
                <a:path w="388620" h="4927600">
                  <a:moveTo>
                    <a:pt x="32003" y="4855463"/>
                  </a:moveTo>
                  <a:lnTo>
                    <a:pt x="32003" y="4856987"/>
                  </a:lnTo>
                  <a:lnTo>
                    <a:pt x="32384" y="4856987"/>
                  </a:lnTo>
                  <a:lnTo>
                    <a:pt x="32003" y="4855463"/>
                  </a:lnTo>
                  <a:close/>
                </a:path>
                <a:path w="388620" h="4927600">
                  <a:moveTo>
                    <a:pt x="32384" y="70103"/>
                  </a:moveTo>
                  <a:lnTo>
                    <a:pt x="32003" y="70103"/>
                  </a:lnTo>
                  <a:lnTo>
                    <a:pt x="32003" y="71627"/>
                  </a:lnTo>
                  <a:lnTo>
                    <a:pt x="32384" y="70103"/>
                  </a:lnTo>
                  <a:close/>
                </a:path>
                <a:path w="388620" h="4927600">
                  <a:moveTo>
                    <a:pt x="33527" y="65531"/>
                  </a:moveTo>
                  <a:lnTo>
                    <a:pt x="32003" y="67055"/>
                  </a:lnTo>
                  <a:lnTo>
                    <a:pt x="33147" y="67055"/>
                  </a:lnTo>
                  <a:lnTo>
                    <a:pt x="33527" y="65531"/>
                  </a:lnTo>
                  <a:close/>
                </a:path>
                <a:path w="388620" h="4927600">
                  <a:moveTo>
                    <a:pt x="353785" y="57149"/>
                  </a:moveTo>
                  <a:lnTo>
                    <a:pt x="356615" y="67055"/>
                  </a:lnTo>
                  <a:lnTo>
                    <a:pt x="356615" y="65531"/>
                  </a:lnTo>
                  <a:lnTo>
                    <a:pt x="388315" y="65531"/>
                  </a:lnTo>
                  <a:lnTo>
                    <a:pt x="387096" y="59435"/>
                  </a:lnTo>
                  <a:lnTo>
                    <a:pt x="355091" y="59435"/>
                  </a:lnTo>
                  <a:lnTo>
                    <a:pt x="353785" y="57149"/>
                  </a:lnTo>
                  <a:close/>
                </a:path>
                <a:path w="388620" h="4927600">
                  <a:moveTo>
                    <a:pt x="36358" y="56387"/>
                  </a:moveTo>
                  <a:lnTo>
                    <a:pt x="35051" y="56387"/>
                  </a:lnTo>
                  <a:lnTo>
                    <a:pt x="35051" y="59435"/>
                  </a:lnTo>
                  <a:lnTo>
                    <a:pt x="36358" y="56387"/>
                  </a:lnTo>
                  <a:close/>
                </a:path>
                <a:path w="388620" h="4927600">
                  <a:moveTo>
                    <a:pt x="353567" y="56387"/>
                  </a:moveTo>
                  <a:lnTo>
                    <a:pt x="353785" y="57149"/>
                  </a:lnTo>
                  <a:lnTo>
                    <a:pt x="355091" y="59435"/>
                  </a:lnTo>
                  <a:lnTo>
                    <a:pt x="353567" y="56387"/>
                  </a:lnTo>
                  <a:close/>
                </a:path>
                <a:path w="388620" h="4927600">
                  <a:moveTo>
                    <a:pt x="386079" y="56387"/>
                  </a:moveTo>
                  <a:lnTo>
                    <a:pt x="353567" y="56387"/>
                  </a:lnTo>
                  <a:lnTo>
                    <a:pt x="355091" y="59435"/>
                  </a:lnTo>
                  <a:lnTo>
                    <a:pt x="387096" y="59435"/>
                  </a:lnTo>
                  <a:lnTo>
                    <a:pt x="386079" y="56387"/>
                  </a:lnTo>
                  <a:close/>
                </a:path>
                <a:path w="388620" h="4927600">
                  <a:moveTo>
                    <a:pt x="383540" y="48767"/>
                  </a:moveTo>
                  <a:lnTo>
                    <a:pt x="348996" y="48767"/>
                  </a:lnTo>
                  <a:lnTo>
                    <a:pt x="353785" y="57149"/>
                  </a:lnTo>
                  <a:lnTo>
                    <a:pt x="353567" y="56387"/>
                  </a:lnTo>
                  <a:lnTo>
                    <a:pt x="386079" y="56387"/>
                  </a:lnTo>
                  <a:lnTo>
                    <a:pt x="383540" y="48767"/>
                  </a:lnTo>
                  <a:close/>
                </a:path>
                <a:path w="388620" h="4927600">
                  <a:moveTo>
                    <a:pt x="39624" y="48767"/>
                  </a:moveTo>
                  <a:lnTo>
                    <a:pt x="38100" y="51815"/>
                  </a:lnTo>
                  <a:lnTo>
                    <a:pt x="38548" y="51278"/>
                  </a:lnTo>
                  <a:lnTo>
                    <a:pt x="39624" y="48767"/>
                  </a:lnTo>
                  <a:close/>
                </a:path>
                <a:path w="388620" h="4927600">
                  <a:moveTo>
                    <a:pt x="38548" y="51278"/>
                  </a:moveTo>
                  <a:lnTo>
                    <a:pt x="38100" y="51815"/>
                  </a:lnTo>
                  <a:lnTo>
                    <a:pt x="38317" y="51815"/>
                  </a:lnTo>
                  <a:lnTo>
                    <a:pt x="38548" y="51278"/>
                  </a:lnTo>
                  <a:close/>
                </a:path>
                <a:path w="388620" h="4927600">
                  <a:moveTo>
                    <a:pt x="344285" y="44334"/>
                  </a:moveTo>
                  <a:lnTo>
                    <a:pt x="350520" y="51815"/>
                  </a:lnTo>
                  <a:lnTo>
                    <a:pt x="348996" y="48767"/>
                  </a:lnTo>
                  <a:lnTo>
                    <a:pt x="383540" y="48767"/>
                  </a:lnTo>
                  <a:lnTo>
                    <a:pt x="382524" y="45719"/>
                  </a:lnTo>
                  <a:lnTo>
                    <a:pt x="345948" y="45719"/>
                  </a:lnTo>
                  <a:lnTo>
                    <a:pt x="344285" y="44334"/>
                  </a:lnTo>
                  <a:close/>
                </a:path>
                <a:path w="388620" h="4927600">
                  <a:moveTo>
                    <a:pt x="40640" y="48767"/>
                  </a:moveTo>
                  <a:lnTo>
                    <a:pt x="39624" y="48767"/>
                  </a:lnTo>
                  <a:lnTo>
                    <a:pt x="38548" y="51278"/>
                  </a:lnTo>
                  <a:lnTo>
                    <a:pt x="40640" y="48767"/>
                  </a:lnTo>
                  <a:close/>
                </a:path>
                <a:path w="388620" h="4927600">
                  <a:moveTo>
                    <a:pt x="47244" y="42671"/>
                  </a:moveTo>
                  <a:lnTo>
                    <a:pt x="45720" y="42671"/>
                  </a:lnTo>
                  <a:lnTo>
                    <a:pt x="44196" y="45719"/>
                  </a:lnTo>
                  <a:lnTo>
                    <a:pt x="47244" y="42671"/>
                  </a:lnTo>
                  <a:close/>
                </a:path>
                <a:path w="388620" h="4927600">
                  <a:moveTo>
                    <a:pt x="342900" y="42671"/>
                  </a:moveTo>
                  <a:lnTo>
                    <a:pt x="344285" y="44334"/>
                  </a:lnTo>
                  <a:lnTo>
                    <a:pt x="345948" y="45719"/>
                  </a:lnTo>
                  <a:lnTo>
                    <a:pt x="342900" y="42671"/>
                  </a:lnTo>
                  <a:close/>
                </a:path>
                <a:path w="388620" h="4927600">
                  <a:moveTo>
                    <a:pt x="381000" y="42671"/>
                  </a:moveTo>
                  <a:lnTo>
                    <a:pt x="342900" y="42671"/>
                  </a:lnTo>
                  <a:lnTo>
                    <a:pt x="345948" y="45719"/>
                  </a:lnTo>
                  <a:lnTo>
                    <a:pt x="382524" y="45719"/>
                  </a:lnTo>
                  <a:lnTo>
                    <a:pt x="381000" y="42671"/>
                  </a:lnTo>
                  <a:close/>
                </a:path>
                <a:path w="388620" h="4927600">
                  <a:moveTo>
                    <a:pt x="336803" y="38100"/>
                  </a:moveTo>
                  <a:lnTo>
                    <a:pt x="344285" y="44334"/>
                  </a:lnTo>
                  <a:lnTo>
                    <a:pt x="342900" y="42671"/>
                  </a:lnTo>
                  <a:lnTo>
                    <a:pt x="381000" y="42671"/>
                  </a:lnTo>
                  <a:lnTo>
                    <a:pt x="379475" y="39623"/>
                  </a:lnTo>
                  <a:lnTo>
                    <a:pt x="339851" y="39623"/>
                  </a:lnTo>
                  <a:lnTo>
                    <a:pt x="336803" y="38100"/>
                  </a:lnTo>
                  <a:close/>
                </a:path>
                <a:path w="388620" h="4927600">
                  <a:moveTo>
                    <a:pt x="52577" y="38100"/>
                  </a:moveTo>
                  <a:lnTo>
                    <a:pt x="51815" y="38100"/>
                  </a:lnTo>
                  <a:lnTo>
                    <a:pt x="50292" y="39623"/>
                  </a:lnTo>
                  <a:lnTo>
                    <a:pt x="52577" y="38100"/>
                  </a:lnTo>
                  <a:close/>
                </a:path>
                <a:path w="388620" h="4927600">
                  <a:moveTo>
                    <a:pt x="331470" y="34834"/>
                  </a:moveTo>
                  <a:lnTo>
                    <a:pt x="339851" y="39623"/>
                  </a:lnTo>
                  <a:lnTo>
                    <a:pt x="379475" y="39623"/>
                  </a:lnTo>
                  <a:lnTo>
                    <a:pt x="377190" y="35051"/>
                  </a:lnTo>
                  <a:lnTo>
                    <a:pt x="332231" y="35051"/>
                  </a:lnTo>
                  <a:lnTo>
                    <a:pt x="331470" y="34834"/>
                  </a:lnTo>
                  <a:close/>
                </a:path>
                <a:path w="388620" h="4927600">
                  <a:moveTo>
                    <a:pt x="59435" y="33527"/>
                  </a:moveTo>
                  <a:lnTo>
                    <a:pt x="56387" y="35051"/>
                  </a:lnTo>
                  <a:lnTo>
                    <a:pt x="57607" y="34747"/>
                  </a:lnTo>
                  <a:lnTo>
                    <a:pt x="59435" y="33527"/>
                  </a:lnTo>
                  <a:close/>
                </a:path>
                <a:path w="388620" h="4927600">
                  <a:moveTo>
                    <a:pt x="57607" y="34747"/>
                  </a:moveTo>
                  <a:lnTo>
                    <a:pt x="56387" y="35051"/>
                  </a:lnTo>
                  <a:lnTo>
                    <a:pt x="57149" y="35051"/>
                  </a:lnTo>
                  <a:lnTo>
                    <a:pt x="57607" y="34747"/>
                  </a:lnTo>
                  <a:close/>
                </a:path>
                <a:path w="388620" h="4927600">
                  <a:moveTo>
                    <a:pt x="329183" y="33527"/>
                  </a:moveTo>
                  <a:lnTo>
                    <a:pt x="331470" y="34834"/>
                  </a:lnTo>
                  <a:lnTo>
                    <a:pt x="332231" y="35051"/>
                  </a:lnTo>
                  <a:lnTo>
                    <a:pt x="329183" y="33527"/>
                  </a:lnTo>
                  <a:close/>
                </a:path>
                <a:path w="388620" h="4927600">
                  <a:moveTo>
                    <a:pt x="376427" y="33527"/>
                  </a:moveTo>
                  <a:lnTo>
                    <a:pt x="329183" y="33527"/>
                  </a:lnTo>
                  <a:lnTo>
                    <a:pt x="332231" y="35051"/>
                  </a:lnTo>
                  <a:lnTo>
                    <a:pt x="377190" y="35051"/>
                  </a:lnTo>
                  <a:lnTo>
                    <a:pt x="376427" y="33527"/>
                  </a:lnTo>
                  <a:close/>
                </a:path>
                <a:path w="388620" h="4927600">
                  <a:moveTo>
                    <a:pt x="374141" y="30479"/>
                  </a:moveTo>
                  <a:lnTo>
                    <a:pt x="312420" y="30479"/>
                  </a:lnTo>
                  <a:lnTo>
                    <a:pt x="318515" y="32003"/>
                  </a:lnTo>
                  <a:lnTo>
                    <a:pt x="321563" y="32003"/>
                  </a:lnTo>
                  <a:lnTo>
                    <a:pt x="331470" y="34834"/>
                  </a:lnTo>
                  <a:lnTo>
                    <a:pt x="329183" y="33527"/>
                  </a:lnTo>
                  <a:lnTo>
                    <a:pt x="376427" y="33527"/>
                  </a:lnTo>
                  <a:lnTo>
                    <a:pt x="374141" y="30479"/>
                  </a:lnTo>
                  <a:close/>
                </a:path>
                <a:path w="388620" h="4927600">
                  <a:moveTo>
                    <a:pt x="62483" y="33527"/>
                  </a:moveTo>
                  <a:lnTo>
                    <a:pt x="59435" y="33527"/>
                  </a:lnTo>
                  <a:lnTo>
                    <a:pt x="57607" y="34747"/>
                  </a:lnTo>
                  <a:lnTo>
                    <a:pt x="62483" y="33527"/>
                  </a:lnTo>
                  <a:close/>
                </a:path>
              </a:pathLst>
            </a:custGeom>
            <a:solidFill>
              <a:srgbClr val="F79646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1125068" y="2528615"/>
            <a:ext cx="284527" cy="2886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699"/>
              </a:lnSpc>
              <a:spcBef>
                <a:spcPts val="100"/>
              </a:spcBef>
            </a:pPr>
            <a:r>
              <a:rPr sz="1750" spc="5" dirty="0">
                <a:latin typeface="標楷體" pitchFamily="65" charset="-120"/>
                <a:ea typeface="標楷體" pitchFamily="65" charset="-120"/>
                <a:cs typeface="Noto Sans CJK JP Black"/>
              </a:rPr>
              <a:t>電 腦 化 測 驗 後 測</a:t>
            </a:r>
            <a:endParaRPr sz="17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>
              <a:lnSpc>
                <a:spcPct val="100000"/>
              </a:lnSpc>
            </a:pPr>
            <a:endParaRPr sz="100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12700" marR="5080" algn="just">
              <a:lnSpc>
                <a:spcPct val="100600"/>
              </a:lnSpc>
            </a:pPr>
            <a:r>
              <a:rPr sz="1750" spc="5" dirty="0">
                <a:latin typeface="標楷體" pitchFamily="65" charset="-120"/>
                <a:ea typeface="標楷體" pitchFamily="65" charset="-120"/>
                <a:cs typeface="Noto Sans CJK JP Black"/>
              </a:rPr>
              <a:t>⼀ 節 課</a:t>
            </a:r>
            <a:endParaRPr sz="17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00666" y="3450765"/>
            <a:ext cx="697203" cy="435318"/>
          </a:xfrm>
          <a:custGeom>
            <a:avLst/>
            <a:gdLst/>
            <a:ahLst/>
            <a:cxnLst/>
            <a:rect l="l" t="t" r="r" b="b"/>
            <a:pathLst>
              <a:path w="611505" h="480060">
                <a:moveTo>
                  <a:pt x="611111" y="240792"/>
                </a:moveTo>
                <a:lnTo>
                  <a:pt x="605066" y="234696"/>
                </a:lnTo>
                <a:lnTo>
                  <a:pt x="388505" y="16764"/>
                </a:lnTo>
                <a:lnTo>
                  <a:pt x="371856" y="0"/>
                </a:lnTo>
                <a:lnTo>
                  <a:pt x="371856" y="121920"/>
                </a:lnTo>
                <a:lnTo>
                  <a:pt x="0" y="121920"/>
                </a:lnTo>
                <a:lnTo>
                  <a:pt x="0" y="358140"/>
                </a:lnTo>
                <a:lnTo>
                  <a:pt x="371856" y="358140"/>
                </a:lnTo>
                <a:lnTo>
                  <a:pt x="371856" y="480060"/>
                </a:lnTo>
                <a:lnTo>
                  <a:pt x="388620" y="463296"/>
                </a:lnTo>
                <a:lnTo>
                  <a:pt x="606539" y="245364"/>
                </a:lnTo>
                <a:lnTo>
                  <a:pt x="611111" y="240792"/>
                </a:lnTo>
                <a:close/>
              </a:path>
            </a:pathLst>
          </a:custGeom>
          <a:solidFill>
            <a:srgbClr val="984807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255181" y="3450765"/>
            <a:ext cx="697203" cy="435318"/>
          </a:xfrm>
          <a:custGeom>
            <a:avLst/>
            <a:gdLst/>
            <a:ahLst/>
            <a:cxnLst/>
            <a:rect l="l" t="t" r="r" b="b"/>
            <a:pathLst>
              <a:path w="611504" h="480060">
                <a:moveTo>
                  <a:pt x="611124" y="240792"/>
                </a:moveTo>
                <a:lnTo>
                  <a:pt x="605066" y="234696"/>
                </a:lnTo>
                <a:lnTo>
                  <a:pt x="388505" y="16764"/>
                </a:lnTo>
                <a:lnTo>
                  <a:pt x="371856" y="0"/>
                </a:lnTo>
                <a:lnTo>
                  <a:pt x="371856" y="121920"/>
                </a:lnTo>
                <a:lnTo>
                  <a:pt x="0" y="121920"/>
                </a:lnTo>
                <a:lnTo>
                  <a:pt x="0" y="358140"/>
                </a:lnTo>
                <a:lnTo>
                  <a:pt x="371856" y="358140"/>
                </a:lnTo>
                <a:lnTo>
                  <a:pt x="371856" y="480060"/>
                </a:lnTo>
                <a:lnTo>
                  <a:pt x="388620" y="463296"/>
                </a:lnTo>
                <a:lnTo>
                  <a:pt x="606552" y="245364"/>
                </a:lnTo>
                <a:lnTo>
                  <a:pt x="611124" y="240792"/>
                </a:lnTo>
                <a:close/>
              </a:path>
            </a:pathLst>
          </a:custGeom>
          <a:solidFill>
            <a:srgbClr val="984807"/>
          </a:solid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989525" y="1295822"/>
            <a:ext cx="8168350" cy="48691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650128" y="5752580"/>
            <a:ext cx="4847840" cy="31675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課堂時間依年級主題調整</a:t>
            </a:r>
            <a:r>
              <a:rPr sz="1950" spc="-145" dirty="0">
                <a:latin typeface="標楷體" pitchFamily="65" charset="-120"/>
                <a:ea typeface="標楷體" pitchFamily="65" charset="-120"/>
                <a:cs typeface="Noto Sans CJK JP Black"/>
              </a:rPr>
              <a:t>(</a:t>
            </a:r>
            <a:r>
              <a:rPr sz="19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約</a:t>
            </a:r>
            <a:r>
              <a:rPr sz="1950" spc="-40" dirty="0">
                <a:latin typeface="標楷體" pitchFamily="65" charset="-120"/>
                <a:ea typeface="標楷體" pitchFamily="65" charset="-120"/>
                <a:cs typeface="Noto Sans CJK JP Black"/>
              </a:rPr>
              <a:t>4</a:t>
            </a:r>
            <a:r>
              <a:rPr sz="19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至</a:t>
            </a:r>
            <a:r>
              <a:rPr sz="1950" spc="-40" dirty="0">
                <a:latin typeface="標楷體" pitchFamily="65" charset="-120"/>
                <a:ea typeface="標楷體" pitchFamily="65" charset="-120"/>
                <a:cs typeface="Noto Sans CJK JP Black"/>
              </a:rPr>
              <a:t>5</a:t>
            </a:r>
            <a:r>
              <a:rPr sz="19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節課</a:t>
            </a:r>
            <a:r>
              <a:rPr sz="1950" spc="-145" dirty="0">
                <a:latin typeface="標楷體" pitchFamily="65" charset="-120"/>
                <a:ea typeface="標楷體" pitchFamily="65" charset="-120"/>
                <a:cs typeface="Noto Sans CJK JP Black"/>
              </a:rPr>
              <a:t>)</a:t>
            </a:r>
            <a:endParaRPr sz="19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449144"/>
            <a:ext cx="27432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50"/>
              </a:lnSpc>
            </a:pPr>
            <a:fld id="{81D60167-4931-47E6-BA6A-407CBD079E47}" type="slidenum">
              <a:rPr spc="10" dirty="0">
                <a:latin typeface="標楷體" pitchFamily="65" charset="-120"/>
                <a:ea typeface="標楷體" pitchFamily="65" charset="-120"/>
              </a:rPr>
              <a:pPr marL="38100">
                <a:lnSpc>
                  <a:spcPts val="1350"/>
                </a:lnSpc>
              </a:pPr>
              <a:t>38</a:t>
            </a:fld>
            <a:endParaRPr spc="1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 idx="4294967295"/>
          </p:nvPr>
        </p:nvSpPr>
        <p:spPr>
          <a:xfrm>
            <a:off x="0" y="441374"/>
            <a:ext cx="12192000" cy="7429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4750" spc="-10" dirty="0">
                <a:latin typeface="標楷體" pitchFamily="65" charset="-120"/>
                <a:ea typeface="標楷體" pitchFamily="65" charset="-120"/>
              </a:rPr>
              <a:t>翻轉教室</a:t>
            </a:r>
            <a:r>
              <a:rPr sz="4750" b="1" spc="85" dirty="0">
                <a:latin typeface="標楷體" pitchFamily="65" charset="-120"/>
                <a:ea typeface="標楷體" pitchFamily="65" charset="-120"/>
                <a:cs typeface="Arial"/>
              </a:rPr>
              <a:t>(</a:t>
            </a:r>
            <a:r>
              <a:rPr sz="4750" spc="-10" dirty="0">
                <a:latin typeface="標楷體" pitchFamily="65" charset="-120"/>
                <a:ea typeface="標楷體" pitchFamily="65" charset="-120"/>
              </a:rPr>
              <a:t>臺中市四○○國小</a:t>
            </a:r>
            <a:r>
              <a:rPr sz="4750" b="1" spc="90" dirty="0">
                <a:latin typeface="標楷體" pitchFamily="65" charset="-120"/>
                <a:ea typeface="標楷體" pitchFamily="65" charset="-120"/>
                <a:cs typeface="Arial"/>
              </a:rPr>
              <a:t>)</a:t>
            </a:r>
            <a:endParaRPr sz="4750" dirty="0">
              <a:latin typeface="標楷體" pitchFamily="65" charset="-120"/>
              <a:ea typeface="標楷體" pitchFamily="65" charset="-120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00997" y="2458124"/>
            <a:ext cx="1505243" cy="2593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699"/>
              </a:lnSpc>
              <a:spcBef>
                <a:spcPts val="100"/>
              </a:spcBef>
              <a:buSzPct val="94285"/>
              <a:buAutoNum type="arabicPeriod"/>
              <a:tabLst>
                <a:tab pos="194945" algn="l"/>
              </a:tabLst>
            </a:pPr>
            <a:r>
              <a:rPr sz="1750" spc="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教師選定單元節點影片與練習題</a:t>
            </a:r>
            <a:r>
              <a:rPr sz="1750" b="0" spc="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並指派給學生</a:t>
            </a:r>
            <a:r>
              <a:rPr sz="1750" spc="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17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12700" marR="5080" algn="just">
              <a:lnSpc>
                <a:spcPct val="100499"/>
              </a:lnSpc>
              <a:buSzPct val="94285"/>
              <a:buAutoNum type="arabicPeriod"/>
              <a:tabLst>
                <a:tab pos="194945" algn="l"/>
              </a:tabLst>
            </a:pPr>
            <a:r>
              <a:rPr sz="1750" spc="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學⽣課前學習、完成概念節點練習題</a:t>
            </a:r>
            <a:r>
              <a:rPr sz="1750" spc="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lang="en-US" sz="1750" spc="1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12700" marR="5080" algn="just">
              <a:lnSpc>
                <a:spcPct val="100499"/>
              </a:lnSpc>
              <a:buSzPct val="94285"/>
              <a:tabLst>
                <a:tab pos="194945" algn="l"/>
              </a:tabLst>
            </a:pPr>
            <a:endParaRPr sz="17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329565">
              <a:lnSpc>
                <a:spcPct val="100000"/>
              </a:lnSpc>
              <a:spcBef>
                <a:spcPts val="915"/>
              </a:spcBef>
            </a:pPr>
            <a:r>
              <a:rPr lang="zh-TW" altLang="en-US" sz="1950" b="0" spc="30" dirty="0">
                <a:latin typeface="標楷體" pitchFamily="65" charset="-120"/>
                <a:ea typeface="標楷體" pitchFamily="65" charset="-120"/>
                <a:cs typeface="Noto Sans CJK JP Medium"/>
              </a:rPr>
              <a:t> </a:t>
            </a:r>
            <a:r>
              <a:rPr sz="1950" b="0" spc="3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課前</a:t>
            </a:r>
            <a:endParaRPr sz="19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62716" y="4753602"/>
            <a:ext cx="889060" cy="31675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950" b="0" spc="30" dirty="0">
                <a:latin typeface="標楷體" pitchFamily="65" charset="-120"/>
                <a:ea typeface="標楷體" pitchFamily="65" charset="-120"/>
                <a:cs typeface="Noto Sans CJK JP Medium"/>
              </a:rPr>
              <a:t>課堂中</a:t>
            </a:r>
            <a:endParaRPr sz="19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71003" y="2824194"/>
            <a:ext cx="3567101" cy="16421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600"/>
              </a:lnSpc>
              <a:spcBef>
                <a:spcPts val="100"/>
              </a:spcBef>
            </a:pPr>
            <a:r>
              <a:rPr sz="1750" b="0" spc="-15" dirty="0">
                <a:latin typeface="標楷體" pitchFamily="65" charset="-120"/>
                <a:ea typeface="標楷體" pitchFamily="65" charset="-120"/>
                <a:cs typeface="Noto Sans CJK JP Medium"/>
              </a:rPr>
              <a:t>1.</a:t>
            </a:r>
            <a:r>
              <a:rPr sz="1750" b="0" spc="10" dirty="0">
                <a:latin typeface="標楷體" pitchFamily="65" charset="-120"/>
                <a:ea typeface="標楷體" pitchFamily="65" charset="-120"/>
                <a:cs typeface="Noto Sans CJK JP Medium"/>
              </a:rPr>
              <a:t>教師依據診斷報告書，運用系統教學影片，調整授課內容。 </a:t>
            </a:r>
            <a:endParaRPr lang="en-US" sz="1750" b="0" spc="1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5080">
              <a:lnSpc>
                <a:spcPct val="100600"/>
              </a:lnSpc>
              <a:spcBef>
                <a:spcPts val="100"/>
              </a:spcBef>
            </a:pPr>
            <a:r>
              <a:rPr sz="1750" b="0" spc="-15" dirty="0">
                <a:latin typeface="標楷體" pitchFamily="65" charset="-120"/>
                <a:ea typeface="標楷體" pitchFamily="65" charset="-120"/>
                <a:cs typeface="Noto Sans CJK JP Medium"/>
              </a:rPr>
              <a:t>2.</a:t>
            </a:r>
            <a:r>
              <a:rPr sz="1750" b="0" spc="10" dirty="0">
                <a:latin typeface="標楷體" pitchFamily="65" charset="-120"/>
                <a:ea typeface="標楷體" pitchFamily="65" charset="-120"/>
                <a:cs typeface="Noto Sans CJK JP Medium"/>
              </a:rPr>
              <a:t>學生分組討論</a:t>
            </a:r>
            <a:endParaRPr sz="175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203835" indent="-191770">
              <a:lnSpc>
                <a:spcPct val="100000"/>
              </a:lnSpc>
              <a:spcBef>
                <a:spcPts val="10"/>
              </a:spcBef>
              <a:buSzPct val="94285"/>
              <a:buAutoNum type="arabicPeriod" startAt="3"/>
              <a:tabLst>
                <a:tab pos="204470" algn="l"/>
              </a:tabLst>
            </a:pPr>
            <a:r>
              <a:rPr sz="1750" b="0" spc="10" dirty="0">
                <a:latin typeface="標楷體" pitchFamily="65" charset="-120"/>
                <a:ea typeface="標楷體" pitchFamily="65" charset="-120"/>
                <a:cs typeface="Noto Sans CJK JP Medium"/>
              </a:rPr>
              <a:t>學生上台發表</a:t>
            </a:r>
            <a:endParaRPr sz="175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5080">
              <a:lnSpc>
                <a:spcPct val="100600"/>
              </a:lnSpc>
              <a:spcBef>
                <a:spcPts val="15"/>
              </a:spcBef>
              <a:buSzPct val="94285"/>
              <a:buAutoNum type="arabicPeriod" startAt="3"/>
              <a:tabLst>
                <a:tab pos="204470" algn="l"/>
              </a:tabLst>
            </a:pPr>
            <a:r>
              <a:rPr sz="1750" b="0" spc="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老師協助澄清學習疑惑與迷思概念並指派該單元後測測驗</a:t>
            </a:r>
            <a:r>
              <a:rPr sz="1750" b="0" spc="10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17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39437" y="2959742"/>
            <a:ext cx="315660" cy="18481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  <a:spcBef>
                <a:spcPts val="90"/>
              </a:spcBef>
            </a:pPr>
            <a:r>
              <a:rPr sz="1950" spc="15" dirty="0">
                <a:latin typeface="標楷體" pitchFamily="65" charset="-120"/>
                <a:ea typeface="標楷體" pitchFamily="65" charset="-120"/>
                <a:cs typeface="Noto Sans CJK JP Black"/>
              </a:rPr>
              <a:t>單 元 教 學 開 始</a:t>
            </a:r>
            <a:endParaRPr sz="19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795823" y="2959742"/>
            <a:ext cx="315660" cy="18481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  <a:spcBef>
                <a:spcPts val="90"/>
              </a:spcBef>
            </a:pPr>
            <a:r>
              <a:rPr sz="1950" spc="15" dirty="0">
                <a:latin typeface="標楷體" pitchFamily="65" charset="-120"/>
                <a:ea typeface="標楷體" pitchFamily="65" charset="-120"/>
                <a:cs typeface="Noto Sans CJK JP Black"/>
              </a:rPr>
              <a:t>單 元 教 學 完 畢</a:t>
            </a:r>
            <a:endParaRPr sz="19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21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22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24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73529" y="877548"/>
            <a:ext cx="7488958" cy="55278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449144"/>
            <a:ext cx="27432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50"/>
              </a:lnSpc>
            </a:pPr>
            <a:fld id="{81D60167-4931-47E6-BA6A-407CBD079E47}" type="slidenum">
              <a:rPr spc="10" dirty="0">
                <a:latin typeface="標楷體" pitchFamily="65" charset="-120"/>
                <a:ea typeface="標楷體" pitchFamily="65" charset="-120"/>
              </a:rPr>
              <a:pPr marL="38100">
                <a:lnSpc>
                  <a:spcPts val="1350"/>
                </a:lnSpc>
              </a:pPr>
              <a:t>39</a:t>
            </a:fld>
            <a:endParaRPr spc="1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411163"/>
            <a:ext cx="12192000" cy="693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標楷體" pitchFamily="65" charset="-120"/>
                <a:ea typeface="標楷體" pitchFamily="65" charset="-120"/>
              </a:rPr>
              <a:t>傳統教學與翻轉教學之差異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9155" y="6368906"/>
            <a:ext cx="9531335" cy="35201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5" dirty="0">
                <a:latin typeface="標楷體" pitchFamily="65" charset="-120"/>
                <a:ea typeface="標楷體" pitchFamily="65" charset="-120"/>
                <a:cs typeface="Noto Sans CJK JP Black"/>
              </a:rPr>
              <a:t>引自</a:t>
            </a:r>
            <a:r>
              <a:rPr sz="2200" spc="-105" dirty="0">
                <a:latin typeface="標楷體" pitchFamily="65" charset="-120"/>
                <a:ea typeface="標楷體" pitchFamily="65" charset="-120"/>
                <a:cs typeface="Noto Sans CJK JP Black"/>
                <a:hlinkClick r:id="rId3"/>
              </a:rPr>
              <a:t>http://epaper.heeact.edu.tw/archive/2013/01/01/5915.aspx</a:t>
            </a:r>
            <a:endParaRPr sz="220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7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8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9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4155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假設你是一位游泳教練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你有下列四種學生，你該如何訓練他們：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319876" y="2024063"/>
            <a:ext cx="11552247" cy="4471987"/>
          </a:xfrm>
        </p:spPr>
        <p:txBody>
          <a:bodyPr>
            <a:normAutofit/>
          </a:bodyPr>
          <a:lstStyle/>
          <a:p>
            <a:pPr marL="0" indent="0">
              <a:lnSpc>
                <a:spcPct val="210000"/>
              </a:lnSpc>
              <a:buNone/>
            </a:pP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A. 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完全不會游，怕水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B. 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會游一點蛙式，不會換氣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C. 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蛙式會游會換氣但姿勢不標準，自由式一點點，不會換氣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D. 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蛙式、自由式、仰式都不錯，但是打水和划手細部動作不夠流暢</a:t>
            </a: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0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2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7229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448585"/>
            <a:ext cx="121920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標楷體" pitchFamily="65" charset="-120"/>
                <a:ea typeface="標楷體" pitchFamily="65" charset="-120"/>
              </a:rPr>
              <a:t>翻轉教室</a:t>
            </a:r>
            <a:r>
              <a:rPr b="1" spc="95" dirty="0">
                <a:latin typeface="標楷體" pitchFamily="65" charset="-120"/>
                <a:ea typeface="標楷體" pitchFamily="65" charset="-120"/>
                <a:cs typeface="Arial"/>
              </a:rPr>
              <a:t>(</a:t>
            </a:r>
            <a:r>
              <a:rPr spc="-5" dirty="0">
                <a:latin typeface="標楷體" pitchFamily="65" charset="-120"/>
                <a:ea typeface="標楷體" pitchFamily="65" charset="-120"/>
              </a:rPr>
              <a:t>臺中市四○○國小</a:t>
            </a:r>
            <a:r>
              <a:rPr b="1" spc="95" dirty="0">
                <a:latin typeface="標楷體" pitchFamily="65" charset="-120"/>
                <a:ea typeface="標楷體" pitchFamily="65" charset="-120"/>
                <a:cs typeface="Arial"/>
              </a:rPr>
              <a:t>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39899" y="2251939"/>
            <a:ext cx="9688441" cy="2679579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63525" indent="-251460">
              <a:lnSpc>
                <a:spcPct val="100000"/>
              </a:lnSpc>
              <a:spcBef>
                <a:spcPts val="434"/>
              </a:spcBef>
              <a:buFont typeface="Arial"/>
              <a:buChar char="•"/>
              <a:tabLst>
                <a:tab pos="264160" algn="l"/>
              </a:tabLst>
            </a:pPr>
            <a:r>
              <a:rPr sz="30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課前</a:t>
            </a:r>
            <a:endParaRPr sz="30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buFont typeface="Arial"/>
              <a:buChar char="•"/>
              <a:tabLst>
                <a:tab pos="768985" algn="l"/>
              </a:tabLst>
            </a:pPr>
            <a:r>
              <a:rPr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教師先觀看影片，了解影片內容。</a:t>
            </a:r>
            <a:endParaRPr sz="280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marR="5080" lvl="1" indent="-251460">
              <a:buFont typeface="Arial"/>
              <a:buChar char="•"/>
              <a:tabLst>
                <a:tab pos="768985" algn="l"/>
              </a:tabLst>
            </a:pP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學⽣於課前依教師指定單元先觀看</a:t>
            </a:r>
            <a:r>
              <a:rPr sz="280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影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片學</a:t>
            </a:r>
            <a:r>
              <a:rPr sz="2800" dirty="0" err="1">
                <a:latin typeface="標楷體" pitchFamily="65" charset="-120"/>
                <a:ea typeface="標楷體" pitchFamily="65" charset="-120"/>
                <a:cs typeface="Noto Sans CJK JP Black"/>
              </a:rPr>
              <a:t>習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、完</a:t>
            </a:r>
            <a:r>
              <a:rPr sz="280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成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影片檢核點問題及概念節點練習題</a:t>
            </a:r>
            <a:r>
              <a:rPr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80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marR="5080" lvl="1" indent="-251460">
              <a:buFont typeface="Arial"/>
              <a:buChar char="•"/>
              <a:tabLst>
                <a:tab pos="768985" algn="l"/>
              </a:tabLst>
            </a:pP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教師依檢核點與概念節點練習題，</a:t>
            </a:r>
            <a:r>
              <a:rPr sz="280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調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整授</a:t>
            </a:r>
            <a:r>
              <a:rPr sz="280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課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內容</a:t>
            </a:r>
            <a:r>
              <a:rPr sz="280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與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設計課堂討論題目並指派該單元任務</a:t>
            </a:r>
            <a:r>
              <a:rPr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80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8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9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0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1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239899" y="2069060"/>
            <a:ext cx="9688441" cy="3175228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63525" indent="-251460">
              <a:lnSpc>
                <a:spcPct val="100000"/>
              </a:lnSpc>
              <a:spcBef>
                <a:spcPts val="520"/>
              </a:spcBef>
              <a:buFont typeface="Arial"/>
              <a:buChar char="•"/>
              <a:tabLst>
                <a:tab pos="264160" algn="l"/>
              </a:tabLst>
            </a:pPr>
            <a:r>
              <a:rPr sz="30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課堂中</a:t>
            </a:r>
            <a:endParaRPr sz="30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marR="5080" lvl="1" indent="-251460">
              <a:lnSpc>
                <a:spcPts val="2780"/>
              </a:lnSpc>
              <a:spcBef>
                <a:spcPts val="755"/>
              </a:spcBef>
              <a:buFont typeface="Arial"/>
              <a:buChar char="•"/>
              <a:tabLst>
                <a:tab pos="768985" algn="l"/>
              </a:tabLst>
            </a:pP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教師針對課前作業的影片與題目，</a:t>
            </a:r>
            <a:r>
              <a:rPr sz="2800" dirty="0" err="1">
                <a:latin typeface="標楷體" pitchFamily="65" charset="-120"/>
                <a:ea typeface="標楷體" pitchFamily="65" charset="-120"/>
                <a:cs typeface="Noto Sans CJK JP Black"/>
              </a:rPr>
              <a:t>統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整並</a:t>
            </a:r>
            <a:r>
              <a:rPr sz="280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說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明錯</a:t>
            </a:r>
            <a:r>
              <a:rPr sz="280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誤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類型</a:t>
            </a:r>
            <a:r>
              <a:rPr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80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768985" algn="l"/>
              </a:tabLst>
            </a:pP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教師提供問題請學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討論</a:t>
            </a:r>
            <a:r>
              <a:rPr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80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lnSpc>
                <a:spcPct val="100000"/>
              </a:lnSpc>
              <a:spcBef>
                <a:spcPts val="229"/>
              </a:spcBef>
              <a:buFont typeface="Arial"/>
              <a:buChar char="•"/>
              <a:tabLst>
                <a:tab pos="768985" algn="l"/>
              </a:tabLst>
            </a:pPr>
            <a:r>
              <a:rPr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學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分組討論並上台報告</a:t>
            </a:r>
            <a:r>
              <a:rPr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80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marR="5080" lvl="1" indent="-251460">
              <a:lnSpc>
                <a:spcPts val="2780"/>
              </a:lnSpc>
              <a:spcBef>
                <a:spcPts val="715"/>
              </a:spcBef>
              <a:buFont typeface="Arial"/>
              <a:buChar char="•"/>
              <a:tabLst>
                <a:tab pos="768985" algn="l"/>
              </a:tabLst>
            </a:pP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教師依據課前作業的影片練習題與</a:t>
            </a:r>
            <a:r>
              <a:rPr sz="280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分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組討</a:t>
            </a:r>
            <a:r>
              <a:rPr sz="280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論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結果</a:t>
            </a:r>
            <a:r>
              <a:rPr sz="280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分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享解答學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的迷思與概念並指派該單</a:t>
            </a:r>
            <a:r>
              <a:rPr sz="280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元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練習</a:t>
            </a:r>
            <a:r>
              <a:rPr sz="2800" dirty="0" err="1">
                <a:latin typeface="標楷體" pitchFamily="65" charset="-120"/>
                <a:ea typeface="標楷體" pitchFamily="65" charset="-120"/>
                <a:cs typeface="Noto Sans CJK JP Black"/>
              </a:rPr>
              <a:t>題</a:t>
            </a:r>
            <a:r>
              <a:rPr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80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lnSpc>
                <a:spcPct val="100000"/>
              </a:lnSpc>
              <a:spcBef>
                <a:spcPts val="204"/>
              </a:spcBef>
              <a:buFont typeface="Arial"/>
              <a:buChar char="•"/>
              <a:tabLst>
                <a:tab pos="768985" algn="l"/>
              </a:tabLst>
            </a:pPr>
            <a:r>
              <a:rPr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學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完成練習題並了解單元學習狀</a:t>
            </a:r>
            <a:r>
              <a:rPr sz="280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況</a:t>
            </a:r>
            <a:r>
              <a:rPr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80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0" y="448585"/>
            <a:ext cx="12192000" cy="689291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-5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翻轉教室</a:t>
            </a:r>
            <a:r>
              <a:rPr kumimoji="0" lang="en-US" altLang="zh-TW" sz="4400" b="1" i="0" u="none" strike="noStrike" kern="1200" cap="none" spc="9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/>
              </a:rPr>
              <a:t>(</a:t>
            </a:r>
            <a:r>
              <a:rPr kumimoji="0" lang="zh-TW" altLang="en-US" sz="4400" b="0" i="0" u="none" strike="noStrike" kern="1200" cap="none" spc="-5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臺中市四○○國小</a:t>
            </a:r>
            <a:r>
              <a:rPr kumimoji="0" lang="en-US" altLang="zh-TW" sz="4400" b="1" i="0" u="none" strike="noStrike" kern="1200" cap="none" spc="95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Arial"/>
              </a:rPr>
              <a:t>)</a:t>
            </a: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0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2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447358"/>
            <a:ext cx="12192000" cy="693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標楷體" pitchFamily="65" charset="-120"/>
                <a:ea typeface="標楷體" pitchFamily="65" charset="-120"/>
              </a:rPr>
              <a:t>自主學習</a:t>
            </a:r>
            <a:r>
              <a:rPr spc="-25" dirty="0">
                <a:latin typeface="標楷體" pitchFamily="65" charset="-120"/>
                <a:ea typeface="標楷體" pitchFamily="65" charset="-120"/>
              </a:rPr>
              <a:t>(</a:t>
            </a:r>
            <a:r>
              <a:rPr spc="-5" dirty="0">
                <a:latin typeface="標楷體" pitchFamily="65" charset="-120"/>
                <a:ea typeface="標楷體" pitchFamily="65" charset="-120"/>
              </a:rPr>
              <a:t>田○國小</a:t>
            </a:r>
            <a:r>
              <a:rPr spc="-20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9541" y="1807310"/>
            <a:ext cx="9377125" cy="3484736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63525" marR="5080" indent="-251460" algn="just">
              <a:lnSpc>
                <a:spcPct val="91000"/>
              </a:lnSpc>
              <a:spcBef>
                <a:spcPts val="459"/>
              </a:spcBef>
              <a:buClr>
                <a:srgbClr val="FF0000"/>
              </a:buClr>
              <a:buSzPct val="80327"/>
              <a:buFont typeface="Wingdings"/>
              <a:buChar char=""/>
              <a:tabLst>
                <a:tab pos="264160" algn="l"/>
              </a:tabLst>
            </a:pPr>
            <a:r>
              <a:rPr sz="3050" spc="75" dirty="0" err="1">
                <a:latin typeface="標楷體" pitchFamily="65" charset="-120"/>
                <a:ea typeface="標楷體" pitchFamily="65" charset="-120"/>
                <a:cs typeface="Noto Sans CJK JP Black"/>
              </a:rPr>
              <a:t>自主學習乃學⽣主動學習的意願、態</a:t>
            </a:r>
            <a:r>
              <a:rPr sz="3050" spc="80" dirty="0" err="1">
                <a:latin typeface="標楷體" pitchFamily="65" charset="-120"/>
                <a:ea typeface="標楷體" pitchFamily="65" charset="-120"/>
                <a:cs typeface="Noto Sans CJK JP Black"/>
              </a:rPr>
              <a:t>度</a:t>
            </a:r>
            <a:r>
              <a:rPr sz="3050" spc="75" dirty="0" err="1">
                <a:latin typeface="標楷體" pitchFamily="65" charset="-120"/>
                <a:ea typeface="標楷體" pitchFamily="65" charset="-120"/>
                <a:cs typeface="Noto Sans CJK JP Black"/>
              </a:rPr>
              <a:t>、</a:t>
            </a:r>
            <a:r>
              <a:rPr sz="3050" spc="65" dirty="0" err="1">
                <a:latin typeface="標楷體" pitchFamily="65" charset="-120"/>
                <a:ea typeface="標楷體" pitchFamily="65" charset="-120"/>
                <a:cs typeface="Noto Sans CJK JP Black"/>
              </a:rPr>
              <a:t>方</a:t>
            </a:r>
            <a:r>
              <a:rPr sz="3050" spc="3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法</a:t>
            </a:r>
            <a:r>
              <a:rPr sz="3050" spc="75" dirty="0" err="1">
                <a:latin typeface="標楷體" pitchFamily="65" charset="-120"/>
                <a:ea typeface="標楷體" pitchFamily="65" charset="-120"/>
                <a:cs typeface="Noto Sans CJK JP Black"/>
              </a:rPr>
              <a:t>與能力，亦即包括主動學習意願（或動機</a:t>
            </a:r>
            <a:r>
              <a:rPr sz="3050" spc="65" dirty="0">
                <a:latin typeface="標楷體" pitchFamily="65" charset="-120"/>
                <a:ea typeface="標楷體" pitchFamily="65" charset="-120"/>
                <a:cs typeface="Noto Sans CJK JP Black"/>
              </a:rPr>
              <a:t>）</a:t>
            </a:r>
            <a:r>
              <a:rPr sz="30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、</a:t>
            </a:r>
            <a:r>
              <a:rPr sz="3050" spc="75" dirty="0">
                <a:latin typeface="標楷體" pitchFamily="65" charset="-120"/>
                <a:ea typeface="標楷體" pitchFamily="65" charset="-120"/>
                <a:cs typeface="Noto Sans CJK JP Black"/>
              </a:rPr>
              <a:t>主動學習態度、有效學習方法及基本學習</a:t>
            </a:r>
            <a:r>
              <a:rPr sz="3050" spc="65" dirty="0">
                <a:latin typeface="標楷體" pitchFamily="65" charset="-120"/>
                <a:ea typeface="標楷體" pitchFamily="65" charset="-120"/>
                <a:cs typeface="Noto Sans CJK JP Black"/>
              </a:rPr>
              <a:t>能</a:t>
            </a:r>
            <a:r>
              <a:rPr sz="30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力（李坤崇</a:t>
            </a:r>
            <a:r>
              <a:rPr sz="3050" spc="-40" dirty="0">
                <a:latin typeface="標楷體" pitchFamily="65" charset="-120"/>
                <a:ea typeface="標楷體" pitchFamily="65" charset="-120"/>
                <a:cs typeface="Noto Sans CJK JP Black"/>
              </a:rPr>
              <a:t>，2001）</a:t>
            </a:r>
            <a:r>
              <a:rPr sz="30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30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263525" marR="55244" indent="-251460" algn="just">
              <a:lnSpc>
                <a:spcPct val="91000"/>
              </a:lnSpc>
              <a:spcBef>
                <a:spcPts val="170"/>
              </a:spcBef>
              <a:buClr>
                <a:srgbClr val="FF0000"/>
              </a:buClr>
              <a:buSzPct val="80327"/>
              <a:buFont typeface="Wingdings"/>
              <a:buChar char=""/>
              <a:tabLst>
                <a:tab pos="264160" algn="l"/>
              </a:tabLst>
            </a:pPr>
            <a:r>
              <a:rPr sz="3050" spc="30" dirty="0" err="1">
                <a:latin typeface="標楷體" pitchFamily="65" charset="-120"/>
                <a:ea typeface="標楷體" pitchFamily="65" charset="-120"/>
                <a:cs typeface="Noto Sans CJK JP Black"/>
              </a:rPr>
              <a:t>自主學習的重點是學習者在學習歷程中，展現</a:t>
            </a:r>
            <a:r>
              <a:rPr sz="3050" b="0" spc="30" dirty="0" err="1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cs typeface="Noto Sans CJK JP Medium"/>
              </a:rPr>
              <a:t>後設認知能力、學習動機和主動參與之學習行為</a:t>
            </a:r>
            <a:r>
              <a:rPr sz="3050" spc="-130" dirty="0" err="1">
                <a:latin typeface="標楷體" pitchFamily="65" charset="-120"/>
                <a:ea typeface="標楷體" pitchFamily="65" charset="-120"/>
                <a:cs typeface="Noto Sans CJK JP Black"/>
              </a:rPr>
              <a:t>（Zimmerman</a:t>
            </a:r>
            <a:r>
              <a:rPr sz="3050" spc="-130" dirty="0">
                <a:latin typeface="標楷體" pitchFamily="65" charset="-120"/>
                <a:ea typeface="標楷體" pitchFamily="65" charset="-120"/>
                <a:cs typeface="Noto Sans CJK JP Black"/>
              </a:rPr>
              <a:t> </a:t>
            </a:r>
            <a:r>
              <a:rPr sz="3050" spc="300" dirty="0">
                <a:latin typeface="標楷體" pitchFamily="65" charset="-120"/>
                <a:ea typeface="標楷體" pitchFamily="65" charset="-120"/>
                <a:cs typeface="Noto Sans CJK JP Black"/>
              </a:rPr>
              <a:t>&amp; </a:t>
            </a:r>
            <a:r>
              <a:rPr sz="3050" spc="-175" dirty="0">
                <a:latin typeface="標楷體" pitchFamily="65" charset="-120"/>
                <a:ea typeface="標楷體" pitchFamily="65" charset="-120"/>
                <a:cs typeface="Noto Sans CJK JP Black"/>
              </a:rPr>
              <a:t>Schunk, </a:t>
            </a:r>
            <a:r>
              <a:rPr sz="3050" spc="-130" dirty="0">
                <a:latin typeface="標楷體" pitchFamily="65" charset="-120"/>
                <a:ea typeface="標楷體" pitchFamily="65" charset="-120"/>
                <a:cs typeface="Noto Sans CJK JP Black"/>
              </a:rPr>
              <a:t>2001,</a:t>
            </a:r>
            <a:r>
              <a:rPr sz="3050" spc="-465" dirty="0">
                <a:latin typeface="標楷體" pitchFamily="65" charset="-120"/>
                <a:ea typeface="標楷體" pitchFamily="65" charset="-120"/>
                <a:cs typeface="Noto Sans CJK JP Black"/>
              </a:rPr>
              <a:t> </a:t>
            </a:r>
            <a:r>
              <a:rPr sz="3050" spc="-40" dirty="0">
                <a:latin typeface="標楷體" pitchFamily="65" charset="-120"/>
                <a:ea typeface="標楷體" pitchFamily="65" charset="-120"/>
                <a:cs typeface="Noto Sans CJK JP Black"/>
              </a:rPr>
              <a:t>2008</a:t>
            </a:r>
            <a:r>
              <a:rPr sz="3050" spc="-4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），</a:t>
            </a:r>
            <a:r>
              <a:rPr sz="3050" spc="3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此能力必須透過學習加以培養</a:t>
            </a:r>
            <a:r>
              <a:rPr sz="30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30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434416" y="6561154"/>
            <a:ext cx="251225" cy="21544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30" dirty="0">
                <a:solidFill>
                  <a:srgbClr val="632523"/>
                </a:solidFill>
                <a:latin typeface="標楷體" pitchFamily="65" charset="-120"/>
                <a:ea typeface="標楷體" pitchFamily="65" charset="-120"/>
                <a:cs typeface="Noto Sans CJK JP Black"/>
              </a:rPr>
              <a:t>48</a:t>
            </a:r>
            <a:endParaRPr sz="130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5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6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7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8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1" y="2200201"/>
            <a:ext cx="4360984" cy="592667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五邊形 5"/>
          <p:cNvSpPr/>
          <p:nvPr/>
        </p:nvSpPr>
        <p:spPr>
          <a:xfrm>
            <a:off x="1" y="3056902"/>
            <a:ext cx="4360984" cy="592667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五邊形 6"/>
          <p:cNvSpPr/>
          <p:nvPr/>
        </p:nvSpPr>
        <p:spPr>
          <a:xfrm>
            <a:off x="1" y="3913603"/>
            <a:ext cx="4360984" cy="592667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五邊形 7"/>
          <p:cNvSpPr/>
          <p:nvPr/>
        </p:nvSpPr>
        <p:spPr>
          <a:xfrm>
            <a:off x="1" y="4770305"/>
            <a:ext cx="4360984" cy="592667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21734" y="285750"/>
            <a:ext cx="11548533" cy="1450975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自主學習的指導原則   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何世敏</a:t>
            </a:r>
            <a:r>
              <a:rPr lang="en-US" altLang="zh-TW" sz="4000" b="1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,2017)</a:t>
            </a:r>
            <a:endParaRPr lang="zh-TW" altLang="en-US" sz="4000" b="1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558403" y="2060848"/>
            <a:ext cx="11009984" cy="32039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先學後教</a:t>
            </a: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培養預習習慣，提升自學能力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以學定教</a:t>
            </a: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 實施課前前測，調整導學設計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教少學多</a:t>
            </a: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激發小組學習，收窄教學焦點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3200" b="1" dirty="0">
                <a:solidFill>
                  <a:schemeClr val="accent3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減負增效</a:t>
            </a: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   </a:t>
            </a:r>
            <a:r>
              <a:rPr lang="zh-TW" altLang="en-US" sz="320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減省無謂教學，增強自主學習</a:t>
            </a: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0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2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  <p:sp>
        <p:nvSpPr>
          <p:cNvPr id="13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152400" y="3314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4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679001" y="333898"/>
            <a:ext cx="457900" cy="282700"/>
            <a:chOff x="3610120" y="261689"/>
            <a:chExt cx="636853" cy="393183"/>
          </a:xfrm>
        </p:grpSpPr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6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9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0" y="475034"/>
            <a:ext cx="12192000" cy="5546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  <a:tabLst>
                <a:tab pos="4377055" algn="l"/>
              </a:tabLst>
            </a:pPr>
            <a:r>
              <a:rPr sz="3500" b="0" spc="25" dirty="0">
                <a:latin typeface="標楷體" pitchFamily="65" charset="-120"/>
                <a:ea typeface="標楷體" pitchFamily="65" charset="-120"/>
                <a:cs typeface="Noto Sans CJK JP Black"/>
              </a:rPr>
              <a:t>自主學習的課堂組織	</a:t>
            </a:r>
            <a:r>
              <a:rPr sz="3500" b="0" spc="-275" dirty="0">
                <a:latin typeface="標楷體" pitchFamily="65" charset="-120"/>
                <a:ea typeface="標楷體" pitchFamily="65" charset="-120"/>
                <a:cs typeface="Noto Sans CJK JP Black"/>
              </a:rPr>
              <a:t>(</a:t>
            </a:r>
            <a:r>
              <a:rPr sz="3500" b="0" spc="25" dirty="0">
                <a:latin typeface="標楷體" pitchFamily="65" charset="-120"/>
                <a:ea typeface="標楷體" pitchFamily="65" charset="-120"/>
                <a:cs typeface="Noto Sans CJK JP Black"/>
              </a:rPr>
              <a:t>何世敏</a:t>
            </a:r>
            <a:r>
              <a:rPr sz="3500" b="0" spc="-180" dirty="0">
                <a:latin typeface="標楷體" pitchFamily="65" charset="-120"/>
                <a:ea typeface="標楷體" pitchFamily="65" charset="-120"/>
                <a:cs typeface="Noto Sans CJK JP Black"/>
              </a:rPr>
              <a:t>,2017)</a:t>
            </a:r>
            <a:endParaRPr sz="350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75089" y="1299047"/>
            <a:ext cx="7137966" cy="5055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86285" y="6531090"/>
            <a:ext cx="347515" cy="266098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5"/>
              </a:spcBef>
            </a:pPr>
            <a:fld id="{81D60167-4931-47E6-BA6A-407CBD079E47}" type="slidenum">
              <a:rPr sz="1550" spc="-50" dirty="0">
                <a:solidFill>
                  <a:srgbClr val="7F7F7F"/>
                </a:solidFill>
                <a:latin typeface="標楷體" pitchFamily="65" charset="-120"/>
                <a:ea typeface="標楷體" pitchFamily="65" charset="-120"/>
                <a:cs typeface="Noto Sans CJK JP Black"/>
              </a:rPr>
              <a:pPr marL="38100">
                <a:lnSpc>
                  <a:spcPct val="100000"/>
                </a:lnSpc>
                <a:spcBef>
                  <a:spcPts val="215"/>
                </a:spcBef>
              </a:pPr>
              <a:t>44</a:t>
            </a:fld>
            <a:endParaRPr sz="15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5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6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7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8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97418" y="261939"/>
            <a:ext cx="11694583" cy="12287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zh-TW" altLang="en-US" sz="4000" b="1" spc="-5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自主學習的課堂組織銜接和扣連</a:t>
            </a:r>
            <a:endParaRPr lang="en-US" altLang="zh-TW" sz="4000" b="1" spc="-50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zh-TW" sz="3600" b="1" spc="-5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zh-TW" altLang="en-US" sz="3600" b="1" spc="-5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何世敏</a:t>
            </a:r>
            <a:r>
              <a:rPr lang="en-US" altLang="zh-TW" sz="3600" b="1" spc="-5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  <a:cs typeface="+mj-cs"/>
              </a:rPr>
              <a:t>,2018)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508548" y="2734733"/>
          <a:ext cx="5197480" cy="2449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247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學生自學</a:t>
                      </a:r>
                    </a:p>
                  </a:txBody>
                  <a:tcPr marL="103576" marR="103576" marT="38841" marB="38841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組內共學</a:t>
                      </a:r>
                    </a:p>
                  </a:txBody>
                  <a:tcPr marL="103576" marR="103576" marT="38841" marB="38841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72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教師導學</a:t>
                      </a:r>
                    </a:p>
                  </a:txBody>
                  <a:tcPr marL="103576" marR="103576" marT="38841" marB="38841" anchor="ctr">
                    <a:lnL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組間互學</a:t>
                      </a:r>
                    </a:p>
                  </a:txBody>
                  <a:tcPr marL="103576" marR="103576" marT="38841" marB="38841" anchor="ctr"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" name="文字方塊 32"/>
          <p:cNvSpPr txBox="1"/>
          <p:nvPr/>
        </p:nvSpPr>
        <p:spPr>
          <a:xfrm>
            <a:off x="4118668" y="1960137"/>
            <a:ext cx="1324777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135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難點錯誤</a:t>
            </a:r>
          </a:p>
        </p:txBody>
      </p:sp>
      <p:sp>
        <p:nvSpPr>
          <p:cNvPr id="34" name="文字方塊 33"/>
          <p:cNvSpPr txBox="1"/>
          <p:nvPr/>
        </p:nvSpPr>
        <p:spPr>
          <a:xfrm>
            <a:off x="6769421" y="1960137"/>
            <a:ext cx="1324777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135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目標任務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9388698" y="3265413"/>
            <a:ext cx="1324777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135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展示方式</a:t>
            </a:r>
          </a:p>
        </p:txBody>
      </p:sp>
      <p:sp>
        <p:nvSpPr>
          <p:cNvPr id="40" name="文字方塊 39"/>
          <p:cNvSpPr txBox="1"/>
          <p:nvPr/>
        </p:nvSpPr>
        <p:spPr>
          <a:xfrm>
            <a:off x="9388698" y="4434966"/>
            <a:ext cx="1324777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135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評估準則</a:t>
            </a:r>
          </a:p>
        </p:txBody>
      </p:sp>
      <p:grpSp>
        <p:nvGrpSpPr>
          <p:cNvPr id="6" name="群組 7"/>
          <p:cNvGrpSpPr/>
          <p:nvPr/>
        </p:nvGrpSpPr>
        <p:grpSpPr>
          <a:xfrm>
            <a:off x="4754263" y="5235764"/>
            <a:ext cx="2706051" cy="363442"/>
            <a:chOff x="3476321" y="5384215"/>
            <a:chExt cx="2029538" cy="363442"/>
          </a:xfrm>
        </p:grpSpPr>
        <p:cxnSp>
          <p:nvCxnSpPr>
            <p:cNvPr id="42" name="直線接點 41"/>
            <p:cNvCxnSpPr/>
            <p:nvPr/>
          </p:nvCxnSpPr>
          <p:spPr>
            <a:xfrm>
              <a:off x="5485763" y="5384215"/>
              <a:ext cx="0" cy="363442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接點 42"/>
            <p:cNvCxnSpPr/>
            <p:nvPr/>
          </p:nvCxnSpPr>
          <p:spPr>
            <a:xfrm flipH="1">
              <a:off x="3476321" y="5746333"/>
              <a:ext cx="2029538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線單箭頭接點 43"/>
            <p:cNvCxnSpPr/>
            <p:nvPr/>
          </p:nvCxnSpPr>
          <p:spPr>
            <a:xfrm flipH="1" flipV="1">
              <a:off x="3497699" y="5404973"/>
              <a:ext cx="0" cy="321925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字方塊 44"/>
          <p:cNvSpPr txBox="1"/>
          <p:nvPr/>
        </p:nvSpPr>
        <p:spPr>
          <a:xfrm>
            <a:off x="6769419" y="5678421"/>
            <a:ext cx="1324777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135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總結檢討</a:t>
            </a:r>
          </a:p>
        </p:txBody>
      </p:sp>
      <p:sp>
        <p:nvSpPr>
          <p:cNvPr id="46" name="文字方塊 45"/>
          <p:cNvSpPr txBox="1"/>
          <p:nvPr/>
        </p:nvSpPr>
        <p:spPr>
          <a:xfrm>
            <a:off x="4118668" y="5678421"/>
            <a:ext cx="1324777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135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回饋點撥</a:t>
            </a:r>
          </a:p>
        </p:txBody>
      </p:sp>
      <p:sp>
        <p:nvSpPr>
          <p:cNvPr id="51" name="文字方塊 50"/>
          <p:cNvSpPr txBox="1"/>
          <p:nvPr/>
        </p:nvSpPr>
        <p:spPr>
          <a:xfrm>
            <a:off x="1518648" y="4409540"/>
            <a:ext cx="1324777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135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課後延伸</a:t>
            </a:r>
          </a:p>
        </p:txBody>
      </p:sp>
      <p:sp>
        <p:nvSpPr>
          <p:cNvPr id="52" name="文字方塊 51"/>
          <p:cNvSpPr txBox="1"/>
          <p:nvPr/>
        </p:nvSpPr>
        <p:spPr>
          <a:xfrm>
            <a:off x="1518648" y="3265413"/>
            <a:ext cx="1324777" cy="3000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zh-TW" altLang="en-US" sz="1350" b="1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課前預習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259644" y="2919959"/>
            <a:ext cx="3392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因材網教學媒體→先學後教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500933" y="1615082"/>
            <a:ext cx="5721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因材網練習題、學生提問、單元診斷測驗→以學定教</a:t>
            </a:r>
          </a:p>
        </p:txBody>
      </p:sp>
      <p:sp>
        <p:nvSpPr>
          <p:cNvPr id="30" name="文字方塊 29"/>
          <p:cNvSpPr txBox="1"/>
          <p:nvPr/>
        </p:nvSpPr>
        <p:spPr>
          <a:xfrm>
            <a:off x="6515924" y="1615082"/>
            <a:ext cx="5256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因材網討論區、自評、互評、擬題等→教少學多</a:t>
            </a:r>
          </a:p>
        </p:txBody>
      </p:sp>
      <p:sp>
        <p:nvSpPr>
          <p:cNvPr id="53" name="文字方塊 52"/>
          <p:cNvSpPr txBox="1"/>
          <p:nvPr/>
        </p:nvSpPr>
        <p:spPr>
          <a:xfrm>
            <a:off x="2474771" y="6096088"/>
            <a:ext cx="7837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latin typeface="標楷體" pitchFamily="65" charset="-120"/>
                <a:ea typeface="標楷體" pitchFamily="65" charset="-120"/>
              </a:rPr>
              <a:t>因材網提供學生學習記錄、學習資訊及討論、答題狀況→減負增效</a:t>
            </a:r>
          </a:p>
        </p:txBody>
      </p:sp>
      <p:grpSp>
        <p:nvGrpSpPr>
          <p:cNvPr id="7" name="群組 53"/>
          <p:cNvGrpSpPr/>
          <p:nvPr/>
        </p:nvGrpSpPr>
        <p:grpSpPr>
          <a:xfrm rot="5400000">
            <a:off x="2624263" y="3758858"/>
            <a:ext cx="1155872" cy="484589"/>
            <a:chOff x="3476321" y="5384215"/>
            <a:chExt cx="2029538" cy="363442"/>
          </a:xfrm>
        </p:grpSpPr>
        <p:cxnSp>
          <p:nvCxnSpPr>
            <p:cNvPr id="55" name="直線接點 54"/>
            <p:cNvCxnSpPr/>
            <p:nvPr/>
          </p:nvCxnSpPr>
          <p:spPr>
            <a:xfrm>
              <a:off x="5476942" y="5384215"/>
              <a:ext cx="0" cy="363442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接點 55"/>
            <p:cNvCxnSpPr/>
            <p:nvPr/>
          </p:nvCxnSpPr>
          <p:spPr>
            <a:xfrm flipH="1">
              <a:off x="3476321" y="5746333"/>
              <a:ext cx="2029538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單箭頭接點 56"/>
            <p:cNvCxnSpPr/>
            <p:nvPr/>
          </p:nvCxnSpPr>
          <p:spPr>
            <a:xfrm flipH="1" flipV="1">
              <a:off x="3506521" y="5404973"/>
              <a:ext cx="0" cy="321925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群組 57"/>
          <p:cNvGrpSpPr/>
          <p:nvPr/>
        </p:nvGrpSpPr>
        <p:grpSpPr>
          <a:xfrm rot="10800000">
            <a:off x="4754263" y="2334205"/>
            <a:ext cx="2706051" cy="363442"/>
            <a:chOff x="3476321" y="5384215"/>
            <a:chExt cx="2029538" cy="363442"/>
          </a:xfrm>
        </p:grpSpPr>
        <p:cxnSp>
          <p:nvCxnSpPr>
            <p:cNvPr id="59" name="直線接點 58"/>
            <p:cNvCxnSpPr/>
            <p:nvPr/>
          </p:nvCxnSpPr>
          <p:spPr>
            <a:xfrm>
              <a:off x="5485763" y="5384215"/>
              <a:ext cx="0" cy="363442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接點 59"/>
            <p:cNvCxnSpPr/>
            <p:nvPr/>
          </p:nvCxnSpPr>
          <p:spPr>
            <a:xfrm flipH="1">
              <a:off x="3476321" y="5746333"/>
              <a:ext cx="2029538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/>
            <p:nvPr/>
          </p:nvCxnSpPr>
          <p:spPr>
            <a:xfrm flipH="1" flipV="1">
              <a:off x="3497699" y="5404973"/>
              <a:ext cx="0" cy="321925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群組 61"/>
          <p:cNvGrpSpPr/>
          <p:nvPr/>
        </p:nvGrpSpPr>
        <p:grpSpPr>
          <a:xfrm rot="16200000">
            <a:off x="8450576" y="3739350"/>
            <a:ext cx="1155872" cy="484589"/>
            <a:chOff x="3476321" y="5384215"/>
            <a:chExt cx="2029538" cy="363442"/>
          </a:xfrm>
        </p:grpSpPr>
        <p:cxnSp>
          <p:nvCxnSpPr>
            <p:cNvPr id="63" name="直線接點 62"/>
            <p:cNvCxnSpPr/>
            <p:nvPr/>
          </p:nvCxnSpPr>
          <p:spPr>
            <a:xfrm>
              <a:off x="5476942" y="5384215"/>
              <a:ext cx="0" cy="363442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接點 63"/>
            <p:cNvCxnSpPr/>
            <p:nvPr/>
          </p:nvCxnSpPr>
          <p:spPr>
            <a:xfrm flipH="1">
              <a:off x="3476321" y="5746333"/>
              <a:ext cx="2029538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單箭頭接點 64"/>
            <p:cNvCxnSpPr/>
            <p:nvPr/>
          </p:nvCxnSpPr>
          <p:spPr>
            <a:xfrm flipH="1" flipV="1">
              <a:off x="3506521" y="5404973"/>
              <a:ext cx="0" cy="321925"/>
            </a:xfrm>
            <a:prstGeom prst="straightConnector1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36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37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38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37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97419" y="310983"/>
            <a:ext cx="11325128" cy="9894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zh-TW" altLang="en-US" sz="3600" b="1" dirty="0">
                <a:solidFill>
                  <a:srgbClr val="288472"/>
                </a:solidFill>
                <a:latin typeface="標楷體" pitchFamily="65" charset="-120"/>
                <a:ea typeface="標楷體" pitchFamily="65" charset="-120"/>
                <a:cs typeface="+mj-cs"/>
              </a:rPr>
              <a:t>自主學習的課堂組織銜接和扣連</a:t>
            </a:r>
            <a:endParaRPr lang="en-US" altLang="zh-TW" sz="3600" b="1" dirty="0">
              <a:solidFill>
                <a:srgbClr val="288472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algn="ctr">
              <a:lnSpc>
                <a:spcPct val="90000"/>
              </a:lnSpc>
              <a:spcBef>
                <a:spcPct val="0"/>
              </a:spcBef>
              <a:buNone/>
            </a:pPr>
            <a:r>
              <a:rPr lang="en-US" altLang="zh-TW" sz="2400" b="1" dirty="0">
                <a:solidFill>
                  <a:srgbClr val="288472"/>
                </a:solidFill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lang="zh-TW" altLang="en-US" sz="2400" b="1" dirty="0">
                <a:solidFill>
                  <a:srgbClr val="288472"/>
                </a:solidFill>
                <a:latin typeface="標楷體" pitchFamily="65" charset="-120"/>
                <a:ea typeface="標楷體" pitchFamily="65" charset="-120"/>
                <a:cs typeface="+mj-cs"/>
              </a:rPr>
              <a:t>何世敏</a:t>
            </a:r>
            <a:r>
              <a:rPr lang="en-US" altLang="zh-TW" sz="2400" b="1" dirty="0">
                <a:solidFill>
                  <a:srgbClr val="288472"/>
                </a:solidFill>
                <a:latin typeface="標楷體" pitchFamily="65" charset="-120"/>
                <a:ea typeface="標楷體" pitchFamily="65" charset="-120"/>
                <a:cs typeface="+mj-cs"/>
              </a:rPr>
              <a:t>,2018)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712259" y="1300445"/>
          <a:ext cx="10767482" cy="5569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83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3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84817">
                <a:tc>
                  <a:txBody>
                    <a:bodyPr/>
                    <a:lstStyle/>
                    <a:p>
                      <a:pPr algn="ctr"/>
                      <a:endParaRPr lang="zh-TW" altLang="en-US" sz="6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808" marR="397808" marT="149178" marB="14917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6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808" marR="397808" marT="149178" marB="14917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4817">
                <a:tc>
                  <a:txBody>
                    <a:bodyPr/>
                    <a:lstStyle/>
                    <a:p>
                      <a:pPr algn="ctr"/>
                      <a:endParaRPr lang="zh-TW" altLang="en-US" sz="6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808" marR="397808" marT="149178" marB="14917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69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397808" marR="397808" marT="149178" marB="149178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2" name="表格 31">
            <a:extLst>
              <a:ext uri="{FF2B5EF4-FFF2-40B4-BE49-F238E27FC236}">
                <a16:creationId xmlns:a16="http://schemas.microsoft.com/office/drawing/2014/main" id="{054F6EA9-0100-4290-8D1C-7255EF210C57}"/>
              </a:ext>
            </a:extLst>
          </p:cNvPr>
          <p:cNvGraphicFramePr>
            <a:graphicFrameLocks noGrp="1"/>
          </p:cNvGraphicFramePr>
          <p:nvPr/>
        </p:nvGraphicFramePr>
        <p:xfrm>
          <a:off x="3327370" y="3408793"/>
          <a:ext cx="5537262" cy="13614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68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073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學生自學</a:t>
                      </a:r>
                    </a:p>
                  </a:txBody>
                  <a:tcPr marL="103576" marR="103576" marT="38841" marB="3884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組內共學</a:t>
                      </a:r>
                    </a:p>
                  </a:txBody>
                  <a:tcPr marL="103576" marR="103576" marT="38841" marB="3884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73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教師導學</a:t>
                      </a:r>
                    </a:p>
                  </a:txBody>
                  <a:tcPr marL="103576" marR="103576" marT="38841" marB="3884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組間互學</a:t>
                      </a:r>
                    </a:p>
                  </a:txBody>
                  <a:tcPr marL="103576" marR="103576" marT="38841" marB="3884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" name="圖片 34">
            <a:extLst>
              <a:ext uri="{FF2B5EF4-FFF2-40B4-BE49-F238E27FC236}">
                <a16:creationId xmlns:a16="http://schemas.microsoft.com/office/drawing/2014/main" id="{01ECBA5F-4490-40EE-B191-B0ED25DEB4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917"/>
          <a:stretch/>
        </p:blipFill>
        <p:spPr>
          <a:xfrm>
            <a:off x="1059979" y="1539707"/>
            <a:ext cx="2160000" cy="1215000"/>
          </a:xfrm>
          <a:prstGeom prst="rect">
            <a:avLst/>
          </a:prstGeom>
        </p:spPr>
      </p:pic>
      <p:pic>
        <p:nvPicPr>
          <p:cNvPr id="37" name="內容版面配置區 4" descr="DSC_4840.JPG">
            <a:extLst>
              <a:ext uri="{FF2B5EF4-FFF2-40B4-BE49-F238E27FC236}">
                <a16:creationId xmlns:a16="http://schemas.microsoft.com/office/drawing/2014/main" id="{D04C7D20-747A-4479-9933-B212D11070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979" y="2820343"/>
            <a:ext cx="2160000" cy="1206018"/>
          </a:xfrm>
          <a:prstGeom prst="rect">
            <a:avLst/>
          </a:prstGeom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28F155C1-2640-444D-AE42-E87264B375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62"/>
          <a:stretch/>
        </p:blipFill>
        <p:spPr>
          <a:xfrm>
            <a:off x="6224632" y="1827306"/>
            <a:ext cx="2640000" cy="1501748"/>
          </a:xfrm>
          <a:prstGeom prst="rect">
            <a:avLst/>
          </a:prstGeom>
        </p:spPr>
      </p:pic>
      <p:pic>
        <p:nvPicPr>
          <p:cNvPr id="48" name="圖片 47">
            <a:extLst>
              <a:ext uri="{FF2B5EF4-FFF2-40B4-BE49-F238E27FC236}">
                <a16:creationId xmlns:a16="http://schemas.microsoft.com/office/drawing/2014/main" id="{E389DE25-F780-4C33-9B01-C017B539EB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21" y="1539707"/>
            <a:ext cx="2160000" cy="1215000"/>
          </a:xfrm>
          <a:prstGeom prst="rect">
            <a:avLst/>
          </a:prstGeom>
        </p:spPr>
      </p:pic>
      <p:pic>
        <p:nvPicPr>
          <p:cNvPr id="6" name="圖片 5" descr="一張含有 個人, 室內, 膝上型電腦, 電腦 的圖片&#10;&#10;自動產生的描述">
            <a:extLst>
              <a:ext uri="{FF2B5EF4-FFF2-40B4-BE49-F238E27FC236}">
                <a16:creationId xmlns:a16="http://schemas.microsoft.com/office/drawing/2014/main" id="{A0A68100-1B10-48DF-AACF-130DA596A0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27369" y="1836015"/>
            <a:ext cx="2640000" cy="1484330"/>
          </a:xfrm>
          <a:prstGeom prst="rect">
            <a:avLst/>
          </a:prstGeom>
        </p:spPr>
      </p:pic>
      <p:pic>
        <p:nvPicPr>
          <p:cNvPr id="50" name="圖片 49">
            <a:extLst>
              <a:ext uri="{FF2B5EF4-FFF2-40B4-BE49-F238E27FC236}">
                <a16:creationId xmlns:a16="http://schemas.microsoft.com/office/drawing/2014/main" id="{8A5BCC3F-58E5-4871-8BF9-C4C30DD873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21" y="2820343"/>
            <a:ext cx="2160000" cy="1215000"/>
          </a:xfrm>
          <a:prstGeom prst="rect">
            <a:avLst/>
          </a:prstGeom>
        </p:spPr>
      </p:pic>
      <p:pic>
        <p:nvPicPr>
          <p:cNvPr id="67" name="圖片 66">
            <a:extLst>
              <a:ext uri="{FF2B5EF4-FFF2-40B4-BE49-F238E27FC236}">
                <a16:creationId xmlns:a16="http://schemas.microsoft.com/office/drawing/2014/main" id="{28564C46-0442-46EB-948C-CBCAB4B0E27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8" r="9307"/>
          <a:stretch/>
        </p:blipFill>
        <p:spPr>
          <a:xfrm>
            <a:off x="8984721" y="5417612"/>
            <a:ext cx="2160000" cy="1215000"/>
          </a:xfrm>
          <a:prstGeom prst="rect">
            <a:avLst/>
          </a:prstGeom>
        </p:spPr>
      </p:pic>
      <p:pic>
        <p:nvPicPr>
          <p:cNvPr id="69" name="圖片 68">
            <a:extLst>
              <a:ext uri="{FF2B5EF4-FFF2-40B4-BE49-F238E27FC236}">
                <a16:creationId xmlns:a16="http://schemas.microsoft.com/office/drawing/2014/main" id="{979CE98B-B19C-4B0A-8485-7085ED6DDA7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999" y="4137809"/>
            <a:ext cx="2160000" cy="1215000"/>
          </a:xfrm>
          <a:prstGeom prst="rect">
            <a:avLst/>
          </a:prstGeom>
        </p:spPr>
      </p:pic>
      <p:pic>
        <p:nvPicPr>
          <p:cNvPr id="70" name="圖片 69">
            <a:extLst>
              <a:ext uri="{FF2B5EF4-FFF2-40B4-BE49-F238E27FC236}">
                <a16:creationId xmlns:a16="http://schemas.microsoft.com/office/drawing/2014/main" id="{3A4947B2-44D2-41F7-B90C-A5EC07D0E5F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369" y="4848279"/>
            <a:ext cx="2640000" cy="1484331"/>
          </a:xfrm>
          <a:prstGeom prst="rect">
            <a:avLst/>
          </a:prstGeom>
        </p:spPr>
      </p:pic>
      <p:pic>
        <p:nvPicPr>
          <p:cNvPr id="9" name="圖片 8" descr="一張含有 個人, 室內, 天花板, 人 的圖片&#10;&#10;自動產生的描述">
            <a:extLst>
              <a:ext uri="{FF2B5EF4-FFF2-40B4-BE49-F238E27FC236}">
                <a16:creationId xmlns:a16="http://schemas.microsoft.com/office/drawing/2014/main" id="{209B186B-54AF-409B-B0C7-DA8902C49D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32" y="4843635"/>
            <a:ext cx="2640000" cy="1483334"/>
          </a:xfrm>
          <a:prstGeom prst="rect">
            <a:avLst/>
          </a:prstGeom>
        </p:spPr>
      </p:pic>
      <p:pic>
        <p:nvPicPr>
          <p:cNvPr id="11" name="圖片 10" descr="一張含有 文字 的圖片&#10;&#10;自動產生的描述">
            <a:extLst>
              <a:ext uri="{FF2B5EF4-FFF2-40B4-BE49-F238E27FC236}">
                <a16:creationId xmlns:a16="http://schemas.microsoft.com/office/drawing/2014/main" id="{441127A9-9D6F-4752-A6B6-07A35592A1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999" y="5417612"/>
            <a:ext cx="2160000" cy="1215000"/>
          </a:xfrm>
          <a:prstGeom prst="rect">
            <a:avLst/>
          </a:prstGeom>
        </p:spPr>
      </p:pic>
      <p:pic>
        <p:nvPicPr>
          <p:cNvPr id="13" name="圖片 12" descr="一張含有 室內, 個人, 人 的圖片&#10;&#10;自動產生的描述">
            <a:extLst>
              <a:ext uri="{FF2B5EF4-FFF2-40B4-BE49-F238E27FC236}">
                <a16:creationId xmlns:a16="http://schemas.microsoft.com/office/drawing/2014/main" id="{88498D31-B9B5-4161-B4C3-3398012BA3F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21" y="4137809"/>
            <a:ext cx="2160000" cy="1215000"/>
          </a:xfrm>
          <a:prstGeom prst="rect">
            <a:avLst/>
          </a:prstGeom>
        </p:spPr>
      </p:pic>
      <p:sp>
        <p:nvSpPr>
          <p:cNvPr id="14" name="箭號: 向右 13">
            <a:extLst>
              <a:ext uri="{FF2B5EF4-FFF2-40B4-BE49-F238E27FC236}">
                <a16:creationId xmlns:a16="http://schemas.microsoft.com/office/drawing/2014/main" id="{26DAE946-ED68-466D-98AE-6DFC827568C4}"/>
              </a:ext>
            </a:extLst>
          </p:cNvPr>
          <p:cNvSpPr/>
          <p:nvPr/>
        </p:nvSpPr>
        <p:spPr>
          <a:xfrm>
            <a:off x="5774195" y="3634599"/>
            <a:ext cx="643612" cy="18328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2" name="箭號: 向右 71">
            <a:extLst>
              <a:ext uri="{FF2B5EF4-FFF2-40B4-BE49-F238E27FC236}">
                <a16:creationId xmlns:a16="http://schemas.microsoft.com/office/drawing/2014/main" id="{F203BAC2-1FA7-4366-A435-7E279AE704CD}"/>
              </a:ext>
            </a:extLst>
          </p:cNvPr>
          <p:cNvSpPr/>
          <p:nvPr/>
        </p:nvSpPr>
        <p:spPr>
          <a:xfrm rot="10800000">
            <a:off x="5774195" y="4361988"/>
            <a:ext cx="643612" cy="183283"/>
          </a:xfrm>
          <a:prstGeom prst="rightArrow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" name="箭號: 向下 14">
            <a:extLst>
              <a:ext uri="{FF2B5EF4-FFF2-40B4-BE49-F238E27FC236}">
                <a16:creationId xmlns:a16="http://schemas.microsoft.com/office/drawing/2014/main" id="{28DA643C-22C4-42D8-8AF4-3F00BDF93F98}"/>
              </a:ext>
            </a:extLst>
          </p:cNvPr>
          <p:cNvSpPr/>
          <p:nvPr/>
        </p:nvSpPr>
        <p:spPr>
          <a:xfrm>
            <a:off x="7413722" y="3952474"/>
            <a:ext cx="209357" cy="261019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3" name="箭號: 向下 72">
            <a:extLst>
              <a:ext uri="{FF2B5EF4-FFF2-40B4-BE49-F238E27FC236}">
                <a16:creationId xmlns:a16="http://schemas.microsoft.com/office/drawing/2014/main" id="{818005EC-5664-44BE-961C-7029CA131213}"/>
              </a:ext>
            </a:extLst>
          </p:cNvPr>
          <p:cNvSpPr/>
          <p:nvPr/>
        </p:nvSpPr>
        <p:spPr>
          <a:xfrm rot="10800000">
            <a:off x="4591103" y="3935903"/>
            <a:ext cx="209357" cy="261019"/>
          </a:xfrm>
          <a:prstGeom prst="downArrow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3219979" y="1274724"/>
            <a:ext cx="2817787" cy="5954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Arial Narrow" panose="020B0606020202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1200" dirty="0">
                <a:solidFill>
                  <a:srgbClr val="663300"/>
                </a:solidFill>
                <a:latin typeface="標楷體" pitchFamily="65" charset="-120"/>
                <a:ea typeface="標楷體" pitchFamily="65" charset="-120"/>
              </a:rPr>
              <a:t>學生於因材網上觀看影片、做練習題與回老師提問進行「自學」，發現個人的難點錯誤</a:t>
            </a:r>
          </a:p>
        </p:txBody>
      </p:sp>
      <p:sp>
        <p:nvSpPr>
          <p:cNvPr id="23" name="標題 1"/>
          <p:cNvSpPr txBox="1">
            <a:spLocks/>
          </p:cNvSpPr>
          <p:nvPr/>
        </p:nvSpPr>
        <p:spPr>
          <a:xfrm>
            <a:off x="6166935" y="1327432"/>
            <a:ext cx="2705629" cy="493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200" baseline="0">
                <a:solidFill>
                  <a:srgbClr val="663300"/>
                </a:solidFill>
                <a:latin typeface="Arial Narrow" panose="020B0606020202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學生利用因材網相關內容或老師指派作業進行「組內共學」</a:t>
            </a: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6151839" y="6267812"/>
            <a:ext cx="2712792" cy="7027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200" baseline="0">
                <a:solidFill>
                  <a:srgbClr val="663300"/>
                </a:solidFill>
                <a:latin typeface="Arial Narrow" panose="020B0606020202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各小組藉由擬題並上傳因材網或利用因材網討論功能進行「組間互學」</a:t>
            </a:r>
          </a:p>
        </p:txBody>
      </p:sp>
      <p:sp>
        <p:nvSpPr>
          <p:cNvPr id="25" name="標題 1"/>
          <p:cNvSpPr txBox="1">
            <a:spLocks/>
          </p:cNvSpPr>
          <p:nvPr/>
        </p:nvSpPr>
        <p:spPr>
          <a:xfrm>
            <a:off x="3219978" y="6326969"/>
            <a:ext cx="2747391" cy="543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zh-TW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1200" baseline="0">
                <a:solidFill>
                  <a:srgbClr val="663300"/>
                </a:solidFill>
                <a:latin typeface="Arial Narrow" panose="020B060602020203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教師利用因材網學生學習記錄或討論區中，學生的學習難處或迷思概念進行「導學」</a:t>
            </a:r>
          </a:p>
        </p:txBody>
      </p:sp>
      <p:sp>
        <p:nvSpPr>
          <p:cNvPr id="26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27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28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29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5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1" y="456887"/>
            <a:ext cx="12192000" cy="55463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sz="3500" b="0" spc="25" dirty="0">
                <a:latin typeface="標楷體" pitchFamily="65" charset="-120"/>
                <a:ea typeface="標楷體" pitchFamily="65" charset="-120"/>
                <a:cs typeface="Noto Sans CJK JP Black"/>
              </a:rPr>
              <a:t>自主學習的課堂運作模</a:t>
            </a:r>
            <a:r>
              <a:rPr sz="3500" b="0" spc="875" dirty="0">
                <a:latin typeface="標楷體" pitchFamily="65" charset="-120"/>
                <a:ea typeface="標楷體" pitchFamily="65" charset="-120"/>
                <a:cs typeface="Noto Sans CJK JP Black"/>
              </a:rPr>
              <a:t>式</a:t>
            </a:r>
            <a:r>
              <a:rPr sz="3500" b="0" spc="-275" dirty="0">
                <a:latin typeface="標楷體" pitchFamily="65" charset="-120"/>
                <a:ea typeface="標楷體" pitchFamily="65" charset="-120"/>
                <a:cs typeface="Noto Sans CJK JP Black"/>
              </a:rPr>
              <a:t>(</a:t>
            </a:r>
            <a:r>
              <a:rPr sz="3500" b="0" spc="25" dirty="0">
                <a:latin typeface="標楷體" pitchFamily="65" charset="-120"/>
                <a:ea typeface="標楷體" pitchFamily="65" charset="-120"/>
                <a:cs typeface="Noto Sans CJK JP Black"/>
              </a:rPr>
              <a:t>何世敏</a:t>
            </a:r>
            <a:r>
              <a:rPr sz="3500" b="0" spc="-180" dirty="0">
                <a:latin typeface="標楷體" pitchFamily="65" charset="-120"/>
                <a:ea typeface="標楷體" pitchFamily="65" charset="-120"/>
                <a:cs typeface="Noto Sans CJK JP Black"/>
              </a:rPr>
              <a:t>,2017)</a:t>
            </a:r>
            <a:endParaRPr sz="350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0775" y="1428951"/>
            <a:ext cx="11016239" cy="3922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6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7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8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7516" y="1579941"/>
            <a:ext cx="2418852" cy="5373540"/>
            <a:chOff x="304800" y="1633727"/>
            <a:chExt cx="2121535" cy="5925820"/>
          </a:xfrm>
        </p:grpSpPr>
        <p:sp>
          <p:nvSpPr>
            <p:cNvPr id="3" name="object 3"/>
            <p:cNvSpPr/>
            <p:nvPr/>
          </p:nvSpPr>
          <p:spPr>
            <a:xfrm>
              <a:off x="452628" y="1641347"/>
              <a:ext cx="1965960" cy="5375275"/>
            </a:xfrm>
            <a:custGeom>
              <a:avLst/>
              <a:gdLst/>
              <a:ahLst/>
              <a:cxnLst/>
              <a:rect l="l" t="t" r="r" b="b"/>
              <a:pathLst>
                <a:path w="1965960" h="5375275">
                  <a:moveTo>
                    <a:pt x="1769364" y="0"/>
                  </a:moveTo>
                  <a:lnTo>
                    <a:pt x="196595" y="0"/>
                  </a:lnTo>
                  <a:lnTo>
                    <a:pt x="151635" y="5211"/>
                  </a:lnTo>
                  <a:lnTo>
                    <a:pt x="110301" y="20047"/>
                  </a:lnTo>
                  <a:lnTo>
                    <a:pt x="73791" y="43307"/>
                  </a:lnTo>
                  <a:lnTo>
                    <a:pt x="43307" y="73791"/>
                  </a:lnTo>
                  <a:lnTo>
                    <a:pt x="20047" y="110301"/>
                  </a:lnTo>
                  <a:lnTo>
                    <a:pt x="5211" y="151635"/>
                  </a:lnTo>
                  <a:lnTo>
                    <a:pt x="0" y="196596"/>
                  </a:lnTo>
                  <a:lnTo>
                    <a:pt x="0" y="5178552"/>
                  </a:lnTo>
                  <a:lnTo>
                    <a:pt x="5211" y="5223512"/>
                  </a:lnTo>
                  <a:lnTo>
                    <a:pt x="20047" y="5264846"/>
                  </a:lnTo>
                  <a:lnTo>
                    <a:pt x="43307" y="5301356"/>
                  </a:lnTo>
                  <a:lnTo>
                    <a:pt x="73791" y="5331840"/>
                  </a:lnTo>
                  <a:lnTo>
                    <a:pt x="110301" y="5355100"/>
                  </a:lnTo>
                  <a:lnTo>
                    <a:pt x="151635" y="5369936"/>
                  </a:lnTo>
                  <a:lnTo>
                    <a:pt x="196595" y="5375148"/>
                  </a:lnTo>
                  <a:lnTo>
                    <a:pt x="1769364" y="5375148"/>
                  </a:lnTo>
                  <a:lnTo>
                    <a:pt x="1814324" y="5369936"/>
                  </a:lnTo>
                  <a:lnTo>
                    <a:pt x="1855658" y="5355100"/>
                  </a:lnTo>
                  <a:lnTo>
                    <a:pt x="1892168" y="5331840"/>
                  </a:lnTo>
                  <a:lnTo>
                    <a:pt x="1922652" y="5301356"/>
                  </a:lnTo>
                  <a:lnTo>
                    <a:pt x="1945912" y="5264846"/>
                  </a:lnTo>
                  <a:lnTo>
                    <a:pt x="1960748" y="5223512"/>
                  </a:lnTo>
                  <a:lnTo>
                    <a:pt x="1965960" y="5178552"/>
                  </a:lnTo>
                  <a:lnTo>
                    <a:pt x="1965960" y="196596"/>
                  </a:lnTo>
                  <a:lnTo>
                    <a:pt x="1960748" y="151635"/>
                  </a:lnTo>
                  <a:lnTo>
                    <a:pt x="1945912" y="110301"/>
                  </a:lnTo>
                  <a:lnTo>
                    <a:pt x="1922652" y="73791"/>
                  </a:lnTo>
                  <a:lnTo>
                    <a:pt x="1892168" y="43307"/>
                  </a:lnTo>
                  <a:lnTo>
                    <a:pt x="1855658" y="20047"/>
                  </a:lnTo>
                  <a:lnTo>
                    <a:pt x="1814324" y="5211"/>
                  </a:lnTo>
                  <a:lnTo>
                    <a:pt x="1769364" y="0"/>
                  </a:lnTo>
                  <a:close/>
                </a:path>
              </a:pathLst>
            </a:custGeom>
            <a:solidFill>
              <a:srgbClr val="95B3D7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45007" y="1633727"/>
              <a:ext cx="1981200" cy="5390515"/>
            </a:xfrm>
            <a:custGeom>
              <a:avLst/>
              <a:gdLst/>
              <a:ahLst/>
              <a:cxnLst/>
              <a:rect l="l" t="t" r="r" b="b"/>
              <a:pathLst>
                <a:path w="1981200" h="5390515">
                  <a:moveTo>
                    <a:pt x="1776984" y="0"/>
                  </a:moveTo>
                  <a:lnTo>
                    <a:pt x="204215" y="0"/>
                  </a:lnTo>
                  <a:lnTo>
                    <a:pt x="182879" y="1524"/>
                  </a:lnTo>
                  <a:lnTo>
                    <a:pt x="143256" y="9144"/>
                  </a:lnTo>
                  <a:lnTo>
                    <a:pt x="106679" y="24384"/>
                  </a:lnTo>
                  <a:lnTo>
                    <a:pt x="59436" y="59436"/>
                  </a:lnTo>
                  <a:lnTo>
                    <a:pt x="35051" y="89916"/>
                  </a:lnTo>
                  <a:lnTo>
                    <a:pt x="9143" y="143256"/>
                  </a:lnTo>
                  <a:lnTo>
                    <a:pt x="1523" y="182880"/>
                  </a:lnTo>
                  <a:lnTo>
                    <a:pt x="0" y="204216"/>
                  </a:lnTo>
                  <a:lnTo>
                    <a:pt x="0" y="5186172"/>
                  </a:lnTo>
                  <a:lnTo>
                    <a:pt x="4571" y="5227320"/>
                  </a:lnTo>
                  <a:lnTo>
                    <a:pt x="24384" y="5283708"/>
                  </a:lnTo>
                  <a:lnTo>
                    <a:pt x="59436" y="5330952"/>
                  </a:lnTo>
                  <a:lnTo>
                    <a:pt x="89915" y="5355336"/>
                  </a:lnTo>
                  <a:lnTo>
                    <a:pt x="143256" y="5381244"/>
                  </a:lnTo>
                  <a:lnTo>
                    <a:pt x="182879" y="5388864"/>
                  </a:lnTo>
                  <a:lnTo>
                    <a:pt x="204215" y="5390388"/>
                  </a:lnTo>
                  <a:lnTo>
                    <a:pt x="1776984" y="5390388"/>
                  </a:lnTo>
                  <a:lnTo>
                    <a:pt x="1798320" y="5388864"/>
                  </a:lnTo>
                  <a:lnTo>
                    <a:pt x="1818132" y="5385816"/>
                  </a:lnTo>
                  <a:lnTo>
                    <a:pt x="1837944" y="5381244"/>
                  </a:lnTo>
                  <a:lnTo>
                    <a:pt x="1848916" y="5376672"/>
                  </a:lnTo>
                  <a:lnTo>
                    <a:pt x="204215" y="5376672"/>
                  </a:lnTo>
                  <a:lnTo>
                    <a:pt x="184404" y="5375148"/>
                  </a:lnTo>
                  <a:lnTo>
                    <a:pt x="166115" y="5372100"/>
                  </a:lnTo>
                  <a:lnTo>
                    <a:pt x="147828" y="5367528"/>
                  </a:lnTo>
                  <a:lnTo>
                    <a:pt x="129540" y="5361432"/>
                  </a:lnTo>
                  <a:lnTo>
                    <a:pt x="131064" y="5361432"/>
                  </a:lnTo>
                  <a:lnTo>
                    <a:pt x="112776" y="5353812"/>
                  </a:lnTo>
                  <a:lnTo>
                    <a:pt x="114300" y="5353812"/>
                  </a:lnTo>
                  <a:lnTo>
                    <a:pt x="99930" y="5344668"/>
                  </a:lnTo>
                  <a:lnTo>
                    <a:pt x="99060" y="5344668"/>
                  </a:lnTo>
                  <a:lnTo>
                    <a:pt x="83820" y="5332476"/>
                  </a:lnTo>
                  <a:lnTo>
                    <a:pt x="70104" y="5320284"/>
                  </a:lnTo>
                  <a:lnTo>
                    <a:pt x="59266" y="5308092"/>
                  </a:lnTo>
                  <a:lnTo>
                    <a:pt x="57912" y="5308092"/>
                  </a:lnTo>
                  <a:lnTo>
                    <a:pt x="47243" y="5292852"/>
                  </a:lnTo>
                  <a:lnTo>
                    <a:pt x="36576" y="5276088"/>
                  </a:lnTo>
                  <a:lnTo>
                    <a:pt x="37338" y="5276088"/>
                  </a:lnTo>
                  <a:lnTo>
                    <a:pt x="29717" y="5260848"/>
                  </a:lnTo>
                  <a:lnTo>
                    <a:pt x="28956" y="5260848"/>
                  </a:lnTo>
                  <a:lnTo>
                    <a:pt x="22860" y="5242560"/>
                  </a:lnTo>
                  <a:lnTo>
                    <a:pt x="18668" y="5225796"/>
                  </a:lnTo>
                  <a:lnTo>
                    <a:pt x="18287" y="5225796"/>
                  </a:lnTo>
                  <a:lnTo>
                    <a:pt x="15240" y="5205984"/>
                  </a:lnTo>
                  <a:lnTo>
                    <a:pt x="15240" y="184404"/>
                  </a:lnTo>
                  <a:lnTo>
                    <a:pt x="18287" y="164592"/>
                  </a:lnTo>
                  <a:lnTo>
                    <a:pt x="18668" y="164592"/>
                  </a:lnTo>
                  <a:lnTo>
                    <a:pt x="22860" y="147828"/>
                  </a:lnTo>
                  <a:lnTo>
                    <a:pt x="28956" y="129540"/>
                  </a:lnTo>
                  <a:lnTo>
                    <a:pt x="29718" y="129540"/>
                  </a:lnTo>
                  <a:lnTo>
                    <a:pt x="37338" y="114300"/>
                  </a:lnTo>
                  <a:lnTo>
                    <a:pt x="36576" y="114300"/>
                  </a:lnTo>
                  <a:lnTo>
                    <a:pt x="47243" y="97536"/>
                  </a:lnTo>
                  <a:lnTo>
                    <a:pt x="57912" y="82296"/>
                  </a:lnTo>
                  <a:lnTo>
                    <a:pt x="59266" y="82296"/>
                  </a:lnTo>
                  <a:lnTo>
                    <a:pt x="70104" y="70104"/>
                  </a:lnTo>
                  <a:lnTo>
                    <a:pt x="83820" y="57912"/>
                  </a:lnTo>
                  <a:lnTo>
                    <a:pt x="99060" y="47244"/>
                  </a:lnTo>
                  <a:lnTo>
                    <a:pt x="97536" y="47244"/>
                  </a:lnTo>
                  <a:lnTo>
                    <a:pt x="114300" y="36576"/>
                  </a:lnTo>
                  <a:lnTo>
                    <a:pt x="112776" y="36576"/>
                  </a:lnTo>
                  <a:lnTo>
                    <a:pt x="131064" y="28956"/>
                  </a:lnTo>
                  <a:lnTo>
                    <a:pt x="129540" y="28956"/>
                  </a:lnTo>
                  <a:lnTo>
                    <a:pt x="147828" y="22860"/>
                  </a:lnTo>
                  <a:lnTo>
                    <a:pt x="166115" y="18287"/>
                  </a:lnTo>
                  <a:lnTo>
                    <a:pt x="184404" y="15240"/>
                  </a:lnTo>
                  <a:lnTo>
                    <a:pt x="204215" y="13716"/>
                  </a:lnTo>
                  <a:lnTo>
                    <a:pt x="1848916" y="13716"/>
                  </a:lnTo>
                  <a:lnTo>
                    <a:pt x="1837944" y="9144"/>
                  </a:lnTo>
                  <a:lnTo>
                    <a:pt x="1818132" y="4572"/>
                  </a:lnTo>
                  <a:lnTo>
                    <a:pt x="1798320" y="1524"/>
                  </a:lnTo>
                  <a:lnTo>
                    <a:pt x="1776984" y="0"/>
                  </a:lnTo>
                  <a:close/>
                </a:path>
                <a:path w="1981200" h="5390515">
                  <a:moveTo>
                    <a:pt x="1883664" y="5343144"/>
                  </a:moveTo>
                  <a:lnTo>
                    <a:pt x="1866900" y="5353812"/>
                  </a:lnTo>
                  <a:lnTo>
                    <a:pt x="1850136" y="5361432"/>
                  </a:lnTo>
                  <a:lnTo>
                    <a:pt x="1851660" y="5361432"/>
                  </a:lnTo>
                  <a:lnTo>
                    <a:pt x="1833372" y="5367528"/>
                  </a:lnTo>
                  <a:lnTo>
                    <a:pt x="1815084" y="5372100"/>
                  </a:lnTo>
                  <a:lnTo>
                    <a:pt x="1795272" y="5375148"/>
                  </a:lnTo>
                  <a:lnTo>
                    <a:pt x="1796796" y="5375148"/>
                  </a:lnTo>
                  <a:lnTo>
                    <a:pt x="1776984" y="5376672"/>
                  </a:lnTo>
                  <a:lnTo>
                    <a:pt x="1848916" y="5376672"/>
                  </a:lnTo>
                  <a:lnTo>
                    <a:pt x="1874520" y="5366004"/>
                  </a:lnTo>
                  <a:lnTo>
                    <a:pt x="1891284" y="5355336"/>
                  </a:lnTo>
                  <a:lnTo>
                    <a:pt x="1904619" y="5344668"/>
                  </a:lnTo>
                  <a:lnTo>
                    <a:pt x="1882140" y="5344668"/>
                  </a:lnTo>
                  <a:lnTo>
                    <a:pt x="1883664" y="5343144"/>
                  </a:lnTo>
                  <a:close/>
                </a:path>
                <a:path w="1981200" h="5390515">
                  <a:moveTo>
                    <a:pt x="97536" y="5343144"/>
                  </a:moveTo>
                  <a:lnTo>
                    <a:pt x="99060" y="5344668"/>
                  </a:lnTo>
                  <a:lnTo>
                    <a:pt x="99930" y="5344668"/>
                  </a:lnTo>
                  <a:lnTo>
                    <a:pt x="97536" y="5343144"/>
                  </a:lnTo>
                  <a:close/>
                </a:path>
                <a:path w="1981200" h="5390515">
                  <a:moveTo>
                    <a:pt x="1923288" y="5306568"/>
                  </a:moveTo>
                  <a:lnTo>
                    <a:pt x="1911096" y="5320284"/>
                  </a:lnTo>
                  <a:lnTo>
                    <a:pt x="1897380" y="5332476"/>
                  </a:lnTo>
                  <a:lnTo>
                    <a:pt x="1882140" y="5344668"/>
                  </a:lnTo>
                  <a:lnTo>
                    <a:pt x="1904619" y="5344668"/>
                  </a:lnTo>
                  <a:lnTo>
                    <a:pt x="1906524" y="5343144"/>
                  </a:lnTo>
                  <a:lnTo>
                    <a:pt x="1920240" y="5330952"/>
                  </a:lnTo>
                  <a:lnTo>
                    <a:pt x="1933956" y="5315712"/>
                  </a:lnTo>
                  <a:lnTo>
                    <a:pt x="1940052" y="5308092"/>
                  </a:lnTo>
                  <a:lnTo>
                    <a:pt x="1923288" y="5308092"/>
                  </a:lnTo>
                  <a:lnTo>
                    <a:pt x="1923288" y="5306568"/>
                  </a:lnTo>
                  <a:close/>
                </a:path>
                <a:path w="1981200" h="5390515">
                  <a:moveTo>
                    <a:pt x="57912" y="5306568"/>
                  </a:moveTo>
                  <a:lnTo>
                    <a:pt x="57912" y="5308092"/>
                  </a:lnTo>
                  <a:lnTo>
                    <a:pt x="59266" y="5308092"/>
                  </a:lnTo>
                  <a:lnTo>
                    <a:pt x="57912" y="5306568"/>
                  </a:lnTo>
                  <a:close/>
                </a:path>
                <a:path w="1981200" h="5390515">
                  <a:moveTo>
                    <a:pt x="1943100" y="5276088"/>
                  </a:moveTo>
                  <a:lnTo>
                    <a:pt x="1933956" y="5292852"/>
                  </a:lnTo>
                  <a:lnTo>
                    <a:pt x="1923288" y="5308092"/>
                  </a:lnTo>
                  <a:lnTo>
                    <a:pt x="1940052" y="5308092"/>
                  </a:lnTo>
                  <a:lnTo>
                    <a:pt x="1946148" y="5300472"/>
                  </a:lnTo>
                  <a:lnTo>
                    <a:pt x="1955292" y="5283708"/>
                  </a:lnTo>
                  <a:lnTo>
                    <a:pt x="1958340" y="5277612"/>
                  </a:lnTo>
                  <a:lnTo>
                    <a:pt x="1943100" y="5277612"/>
                  </a:lnTo>
                  <a:lnTo>
                    <a:pt x="1943100" y="5276088"/>
                  </a:lnTo>
                  <a:close/>
                </a:path>
                <a:path w="1981200" h="5390515">
                  <a:moveTo>
                    <a:pt x="37338" y="5276088"/>
                  </a:moveTo>
                  <a:lnTo>
                    <a:pt x="36576" y="5276088"/>
                  </a:lnTo>
                  <a:lnTo>
                    <a:pt x="38100" y="5277612"/>
                  </a:lnTo>
                  <a:lnTo>
                    <a:pt x="37338" y="5276088"/>
                  </a:lnTo>
                  <a:close/>
                </a:path>
                <a:path w="1981200" h="5390515">
                  <a:moveTo>
                    <a:pt x="1966976" y="5259324"/>
                  </a:moveTo>
                  <a:lnTo>
                    <a:pt x="1952244" y="5259324"/>
                  </a:lnTo>
                  <a:lnTo>
                    <a:pt x="1943100" y="5277612"/>
                  </a:lnTo>
                  <a:lnTo>
                    <a:pt x="1958340" y="5277612"/>
                  </a:lnTo>
                  <a:lnTo>
                    <a:pt x="1964436" y="5265420"/>
                  </a:lnTo>
                  <a:lnTo>
                    <a:pt x="1966976" y="5259324"/>
                  </a:lnTo>
                  <a:close/>
                </a:path>
                <a:path w="1981200" h="5390515">
                  <a:moveTo>
                    <a:pt x="28956" y="5259324"/>
                  </a:moveTo>
                  <a:lnTo>
                    <a:pt x="28956" y="5260848"/>
                  </a:lnTo>
                  <a:lnTo>
                    <a:pt x="29717" y="5260848"/>
                  </a:lnTo>
                  <a:lnTo>
                    <a:pt x="28956" y="5259324"/>
                  </a:lnTo>
                  <a:close/>
                </a:path>
                <a:path w="1981200" h="5390515">
                  <a:moveTo>
                    <a:pt x="1962912" y="5224272"/>
                  </a:moveTo>
                  <a:lnTo>
                    <a:pt x="1958340" y="5242560"/>
                  </a:lnTo>
                  <a:lnTo>
                    <a:pt x="1950720" y="5260848"/>
                  </a:lnTo>
                  <a:lnTo>
                    <a:pt x="1952244" y="5259324"/>
                  </a:lnTo>
                  <a:lnTo>
                    <a:pt x="1966976" y="5259324"/>
                  </a:lnTo>
                  <a:lnTo>
                    <a:pt x="1972056" y="5247132"/>
                  </a:lnTo>
                  <a:lnTo>
                    <a:pt x="1976628" y="5227320"/>
                  </a:lnTo>
                  <a:lnTo>
                    <a:pt x="1976862" y="5225796"/>
                  </a:lnTo>
                  <a:lnTo>
                    <a:pt x="1962912" y="5225796"/>
                  </a:lnTo>
                  <a:lnTo>
                    <a:pt x="1962912" y="5224272"/>
                  </a:lnTo>
                  <a:close/>
                </a:path>
                <a:path w="1981200" h="5390515">
                  <a:moveTo>
                    <a:pt x="18287" y="5224272"/>
                  </a:moveTo>
                  <a:lnTo>
                    <a:pt x="18287" y="5225796"/>
                  </a:lnTo>
                  <a:lnTo>
                    <a:pt x="18668" y="5225796"/>
                  </a:lnTo>
                  <a:lnTo>
                    <a:pt x="18287" y="5224272"/>
                  </a:lnTo>
                  <a:close/>
                </a:path>
                <a:path w="1981200" h="5390515">
                  <a:moveTo>
                    <a:pt x="1976862" y="164592"/>
                  </a:moveTo>
                  <a:lnTo>
                    <a:pt x="1962912" y="164592"/>
                  </a:lnTo>
                  <a:lnTo>
                    <a:pt x="1965960" y="184404"/>
                  </a:lnTo>
                  <a:lnTo>
                    <a:pt x="1965960" y="5205984"/>
                  </a:lnTo>
                  <a:lnTo>
                    <a:pt x="1962912" y="5225796"/>
                  </a:lnTo>
                  <a:lnTo>
                    <a:pt x="1976862" y="5225796"/>
                  </a:lnTo>
                  <a:lnTo>
                    <a:pt x="1979676" y="5207508"/>
                  </a:lnTo>
                  <a:lnTo>
                    <a:pt x="1981200" y="5186172"/>
                  </a:lnTo>
                  <a:lnTo>
                    <a:pt x="1981200" y="204216"/>
                  </a:lnTo>
                  <a:lnTo>
                    <a:pt x="1979676" y="182880"/>
                  </a:lnTo>
                  <a:lnTo>
                    <a:pt x="1976862" y="164592"/>
                  </a:lnTo>
                  <a:close/>
                </a:path>
                <a:path w="1981200" h="5390515">
                  <a:moveTo>
                    <a:pt x="18668" y="164592"/>
                  </a:moveTo>
                  <a:lnTo>
                    <a:pt x="18287" y="164592"/>
                  </a:lnTo>
                  <a:lnTo>
                    <a:pt x="18287" y="166116"/>
                  </a:lnTo>
                  <a:lnTo>
                    <a:pt x="18668" y="164592"/>
                  </a:lnTo>
                  <a:close/>
                </a:path>
                <a:path w="1981200" h="5390515">
                  <a:moveTo>
                    <a:pt x="1950720" y="129540"/>
                  </a:moveTo>
                  <a:lnTo>
                    <a:pt x="1958340" y="147828"/>
                  </a:lnTo>
                  <a:lnTo>
                    <a:pt x="1962912" y="166116"/>
                  </a:lnTo>
                  <a:lnTo>
                    <a:pt x="1962912" y="164592"/>
                  </a:lnTo>
                  <a:lnTo>
                    <a:pt x="1976862" y="164592"/>
                  </a:lnTo>
                  <a:lnTo>
                    <a:pt x="1976628" y="163068"/>
                  </a:lnTo>
                  <a:lnTo>
                    <a:pt x="1972056" y="143256"/>
                  </a:lnTo>
                  <a:lnTo>
                    <a:pt x="1966976" y="131064"/>
                  </a:lnTo>
                  <a:lnTo>
                    <a:pt x="1952244" y="131064"/>
                  </a:lnTo>
                  <a:lnTo>
                    <a:pt x="1950720" y="129540"/>
                  </a:lnTo>
                  <a:close/>
                </a:path>
                <a:path w="1981200" h="5390515">
                  <a:moveTo>
                    <a:pt x="29718" y="129540"/>
                  </a:moveTo>
                  <a:lnTo>
                    <a:pt x="28956" y="129540"/>
                  </a:lnTo>
                  <a:lnTo>
                    <a:pt x="28956" y="131064"/>
                  </a:lnTo>
                  <a:lnTo>
                    <a:pt x="29718" y="129540"/>
                  </a:lnTo>
                  <a:close/>
                </a:path>
                <a:path w="1981200" h="5390515">
                  <a:moveTo>
                    <a:pt x="1958340" y="112776"/>
                  </a:moveTo>
                  <a:lnTo>
                    <a:pt x="1943100" y="112776"/>
                  </a:lnTo>
                  <a:lnTo>
                    <a:pt x="1952244" y="131064"/>
                  </a:lnTo>
                  <a:lnTo>
                    <a:pt x="1966976" y="131064"/>
                  </a:lnTo>
                  <a:lnTo>
                    <a:pt x="1964436" y="124968"/>
                  </a:lnTo>
                  <a:lnTo>
                    <a:pt x="1958340" y="112776"/>
                  </a:lnTo>
                  <a:close/>
                </a:path>
                <a:path w="1981200" h="5390515">
                  <a:moveTo>
                    <a:pt x="38100" y="112776"/>
                  </a:moveTo>
                  <a:lnTo>
                    <a:pt x="36576" y="114300"/>
                  </a:lnTo>
                  <a:lnTo>
                    <a:pt x="37338" y="114300"/>
                  </a:lnTo>
                  <a:lnTo>
                    <a:pt x="38100" y="112776"/>
                  </a:lnTo>
                  <a:close/>
                </a:path>
                <a:path w="1981200" h="5390515">
                  <a:moveTo>
                    <a:pt x="1940052" y="82296"/>
                  </a:moveTo>
                  <a:lnTo>
                    <a:pt x="1923288" y="82296"/>
                  </a:lnTo>
                  <a:lnTo>
                    <a:pt x="1933956" y="97536"/>
                  </a:lnTo>
                  <a:lnTo>
                    <a:pt x="1943100" y="114300"/>
                  </a:lnTo>
                  <a:lnTo>
                    <a:pt x="1943100" y="112776"/>
                  </a:lnTo>
                  <a:lnTo>
                    <a:pt x="1958340" y="112776"/>
                  </a:lnTo>
                  <a:lnTo>
                    <a:pt x="1955292" y="106680"/>
                  </a:lnTo>
                  <a:lnTo>
                    <a:pt x="1946148" y="89916"/>
                  </a:lnTo>
                  <a:lnTo>
                    <a:pt x="1940052" y="82296"/>
                  </a:lnTo>
                  <a:close/>
                </a:path>
                <a:path w="1981200" h="5390515">
                  <a:moveTo>
                    <a:pt x="59266" y="82296"/>
                  </a:moveTo>
                  <a:lnTo>
                    <a:pt x="57912" y="82296"/>
                  </a:lnTo>
                  <a:lnTo>
                    <a:pt x="57912" y="83820"/>
                  </a:lnTo>
                  <a:lnTo>
                    <a:pt x="59266" y="82296"/>
                  </a:lnTo>
                  <a:close/>
                </a:path>
                <a:path w="1981200" h="5390515">
                  <a:moveTo>
                    <a:pt x="1848916" y="13716"/>
                  </a:moveTo>
                  <a:lnTo>
                    <a:pt x="1776984" y="13716"/>
                  </a:lnTo>
                  <a:lnTo>
                    <a:pt x="1796796" y="15240"/>
                  </a:lnTo>
                  <a:lnTo>
                    <a:pt x="1795272" y="15240"/>
                  </a:lnTo>
                  <a:lnTo>
                    <a:pt x="1815084" y="18287"/>
                  </a:lnTo>
                  <a:lnTo>
                    <a:pt x="1833372" y="22860"/>
                  </a:lnTo>
                  <a:lnTo>
                    <a:pt x="1851660" y="28956"/>
                  </a:lnTo>
                  <a:lnTo>
                    <a:pt x="1850136" y="28956"/>
                  </a:lnTo>
                  <a:lnTo>
                    <a:pt x="1866900" y="36576"/>
                  </a:lnTo>
                  <a:lnTo>
                    <a:pt x="1883664" y="47244"/>
                  </a:lnTo>
                  <a:lnTo>
                    <a:pt x="1882140" y="47244"/>
                  </a:lnTo>
                  <a:lnTo>
                    <a:pt x="1897380" y="57912"/>
                  </a:lnTo>
                  <a:lnTo>
                    <a:pt x="1911096" y="70104"/>
                  </a:lnTo>
                  <a:lnTo>
                    <a:pt x="1923288" y="83820"/>
                  </a:lnTo>
                  <a:lnTo>
                    <a:pt x="1923288" y="82296"/>
                  </a:lnTo>
                  <a:lnTo>
                    <a:pt x="1940052" y="82296"/>
                  </a:lnTo>
                  <a:lnTo>
                    <a:pt x="1933956" y="74676"/>
                  </a:lnTo>
                  <a:lnTo>
                    <a:pt x="1920240" y="59436"/>
                  </a:lnTo>
                  <a:lnTo>
                    <a:pt x="1906524" y="47244"/>
                  </a:lnTo>
                  <a:lnTo>
                    <a:pt x="1891284" y="35052"/>
                  </a:lnTo>
                  <a:lnTo>
                    <a:pt x="1874520" y="24384"/>
                  </a:lnTo>
                  <a:lnTo>
                    <a:pt x="1848916" y="13716"/>
                  </a:lnTo>
                  <a:close/>
                </a:path>
              </a:pathLst>
            </a:custGeom>
            <a:solidFill>
              <a:srgbClr val="254061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40614" y="1685546"/>
            <a:ext cx="1947534" cy="4628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buSzPct val="93939"/>
              <a:buAutoNum type="arabicPeriod"/>
              <a:tabLst>
                <a:tab pos="192405" algn="l"/>
              </a:tabLst>
            </a:pP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教師指派學習任務，並從旁協助學生分組並進入因材網完成學習任務</a:t>
            </a: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5080" algn="just">
              <a:buSzPct val="93939"/>
              <a:buAutoNum type="arabicPeriod"/>
              <a:tabLst>
                <a:tab pos="192405" algn="l"/>
              </a:tabLst>
            </a:pP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學生在系統之討論區發問問題，全班同學針對問題進行解答與討論</a:t>
            </a: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5080" algn="just">
              <a:buSzPct val="93939"/>
              <a:buAutoNum type="arabicPeriod"/>
              <a:tabLst>
                <a:tab pos="192405" algn="l"/>
              </a:tabLst>
            </a:pP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教師依照診斷報告瞭解學生學習情形，並確認是否有迷思慨念</a:t>
            </a: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924342" y="3840835"/>
            <a:ext cx="380819" cy="366221"/>
            <a:chOff x="2564892" y="4126991"/>
            <a:chExt cx="334010" cy="403860"/>
          </a:xfrm>
        </p:grpSpPr>
        <p:sp>
          <p:nvSpPr>
            <p:cNvPr id="7" name="object 7"/>
            <p:cNvSpPr/>
            <p:nvPr/>
          </p:nvSpPr>
          <p:spPr>
            <a:xfrm>
              <a:off x="2569464" y="4140707"/>
              <a:ext cx="321945" cy="376555"/>
            </a:xfrm>
            <a:custGeom>
              <a:avLst/>
              <a:gdLst/>
              <a:ahLst/>
              <a:cxnLst/>
              <a:rect l="l" t="t" r="r" b="b"/>
              <a:pathLst>
                <a:path w="321944" h="376554">
                  <a:moveTo>
                    <a:pt x="161544" y="0"/>
                  </a:moveTo>
                  <a:lnTo>
                    <a:pt x="161544" y="74675"/>
                  </a:lnTo>
                  <a:lnTo>
                    <a:pt x="0" y="74675"/>
                  </a:lnTo>
                  <a:lnTo>
                    <a:pt x="0" y="301751"/>
                  </a:lnTo>
                  <a:lnTo>
                    <a:pt x="161544" y="301751"/>
                  </a:lnTo>
                  <a:lnTo>
                    <a:pt x="161544" y="376427"/>
                  </a:lnTo>
                  <a:lnTo>
                    <a:pt x="321563" y="187451"/>
                  </a:lnTo>
                  <a:lnTo>
                    <a:pt x="161544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2564892" y="4126991"/>
              <a:ext cx="334010" cy="403860"/>
            </a:xfrm>
            <a:custGeom>
              <a:avLst/>
              <a:gdLst/>
              <a:ahLst/>
              <a:cxnLst/>
              <a:rect l="l" t="t" r="r" b="b"/>
              <a:pathLst>
                <a:path w="334010" h="403860">
                  <a:moveTo>
                    <a:pt x="160019" y="315467"/>
                  </a:moveTo>
                  <a:lnTo>
                    <a:pt x="160019" y="403859"/>
                  </a:lnTo>
                  <a:lnTo>
                    <a:pt x="171776" y="390143"/>
                  </a:lnTo>
                  <a:lnTo>
                    <a:pt x="170687" y="390143"/>
                  </a:lnTo>
                  <a:lnTo>
                    <a:pt x="161544" y="387095"/>
                  </a:lnTo>
                  <a:lnTo>
                    <a:pt x="170687" y="376399"/>
                  </a:lnTo>
                  <a:lnTo>
                    <a:pt x="170687" y="320039"/>
                  </a:lnTo>
                  <a:lnTo>
                    <a:pt x="166115" y="320039"/>
                  </a:lnTo>
                  <a:lnTo>
                    <a:pt x="160019" y="315467"/>
                  </a:lnTo>
                  <a:close/>
                </a:path>
                <a:path w="334010" h="403860">
                  <a:moveTo>
                    <a:pt x="170687" y="376399"/>
                  </a:moveTo>
                  <a:lnTo>
                    <a:pt x="161544" y="387095"/>
                  </a:lnTo>
                  <a:lnTo>
                    <a:pt x="170687" y="390143"/>
                  </a:lnTo>
                  <a:lnTo>
                    <a:pt x="170687" y="376399"/>
                  </a:lnTo>
                  <a:close/>
                </a:path>
                <a:path w="334010" h="403860">
                  <a:moveTo>
                    <a:pt x="319831" y="201929"/>
                  </a:moveTo>
                  <a:lnTo>
                    <a:pt x="170687" y="376399"/>
                  </a:lnTo>
                  <a:lnTo>
                    <a:pt x="170687" y="390143"/>
                  </a:lnTo>
                  <a:lnTo>
                    <a:pt x="171776" y="390143"/>
                  </a:lnTo>
                  <a:lnTo>
                    <a:pt x="329837" y="205739"/>
                  </a:lnTo>
                  <a:lnTo>
                    <a:pt x="323088" y="205739"/>
                  </a:lnTo>
                  <a:lnTo>
                    <a:pt x="319831" y="201929"/>
                  </a:lnTo>
                  <a:close/>
                </a:path>
                <a:path w="334010" h="403860">
                  <a:moveTo>
                    <a:pt x="160019" y="83819"/>
                  </a:moveTo>
                  <a:lnTo>
                    <a:pt x="0" y="83819"/>
                  </a:lnTo>
                  <a:lnTo>
                    <a:pt x="0" y="320039"/>
                  </a:lnTo>
                  <a:lnTo>
                    <a:pt x="160019" y="320039"/>
                  </a:lnTo>
                  <a:lnTo>
                    <a:pt x="160019" y="315467"/>
                  </a:lnTo>
                  <a:lnTo>
                    <a:pt x="10668" y="315467"/>
                  </a:lnTo>
                  <a:lnTo>
                    <a:pt x="4571" y="309371"/>
                  </a:lnTo>
                  <a:lnTo>
                    <a:pt x="10668" y="309371"/>
                  </a:lnTo>
                  <a:lnTo>
                    <a:pt x="10668" y="94487"/>
                  </a:lnTo>
                  <a:lnTo>
                    <a:pt x="4571" y="94487"/>
                  </a:lnTo>
                  <a:lnTo>
                    <a:pt x="10668" y="88391"/>
                  </a:lnTo>
                  <a:lnTo>
                    <a:pt x="160019" y="88391"/>
                  </a:lnTo>
                  <a:lnTo>
                    <a:pt x="160019" y="83819"/>
                  </a:lnTo>
                  <a:close/>
                </a:path>
                <a:path w="334010" h="403860">
                  <a:moveTo>
                    <a:pt x="170687" y="309371"/>
                  </a:moveTo>
                  <a:lnTo>
                    <a:pt x="10668" y="309371"/>
                  </a:lnTo>
                  <a:lnTo>
                    <a:pt x="10668" y="315467"/>
                  </a:lnTo>
                  <a:lnTo>
                    <a:pt x="160019" y="315467"/>
                  </a:lnTo>
                  <a:lnTo>
                    <a:pt x="166115" y="320039"/>
                  </a:lnTo>
                  <a:lnTo>
                    <a:pt x="170687" y="320039"/>
                  </a:lnTo>
                  <a:lnTo>
                    <a:pt x="170687" y="309371"/>
                  </a:lnTo>
                  <a:close/>
                </a:path>
                <a:path w="334010" h="403860">
                  <a:moveTo>
                    <a:pt x="10668" y="309371"/>
                  </a:moveTo>
                  <a:lnTo>
                    <a:pt x="4571" y="309371"/>
                  </a:lnTo>
                  <a:lnTo>
                    <a:pt x="10668" y="315467"/>
                  </a:lnTo>
                  <a:lnTo>
                    <a:pt x="10668" y="309371"/>
                  </a:lnTo>
                  <a:close/>
                </a:path>
                <a:path w="334010" h="403860">
                  <a:moveTo>
                    <a:pt x="323088" y="198119"/>
                  </a:moveTo>
                  <a:lnTo>
                    <a:pt x="319831" y="201929"/>
                  </a:lnTo>
                  <a:lnTo>
                    <a:pt x="323088" y="205739"/>
                  </a:lnTo>
                  <a:lnTo>
                    <a:pt x="323088" y="198119"/>
                  </a:lnTo>
                  <a:close/>
                </a:path>
                <a:path w="334010" h="403860">
                  <a:moveTo>
                    <a:pt x="331123" y="198119"/>
                  </a:moveTo>
                  <a:lnTo>
                    <a:pt x="323088" y="198119"/>
                  </a:lnTo>
                  <a:lnTo>
                    <a:pt x="323088" y="205739"/>
                  </a:lnTo>
                  <a:lnTo>
                    <a:pt x="329837" y="205739"/>
                  </a:lnTo>
                  <a:lnTo>
                    <a:pt x="333756" y="201167"/>
                  </a:lnTo>
                  <a:lnTo>
                    <a:pt x="331123" y="198119"/>
                  </a:lnTo>
                  <a:close/>
                </a:path>
                <a:path w="334010" h="403860">
                  <a:moveTo>
                    <a:pt x="171865" y="13715"/>
                  </a:moveTo>
                  <a:lnTo>
                    <a:pt x="170687" y="13715"/>
                  </a:lnTo>
                  <a:lnTo>
                    <a:pt x="170687" y="27460"/>
                  </a:lnTo>
                  <a:lnTo>
                    <a:pt x="319831" y="201929"/>
                  </a:lnTo>
                  <a:lnTo>
                    <a:pt x="323088" y="198119"/>
                  </a:lnTo>
                  <a:lnTo>
                    <a:pt x="331123" y="198119"/>
                  </a:lnTo>
                  <a:lnTo>
                    <a:pt x="171865" y="13715"/>
                  </a:lnTo>
                  <a:close/>
                </a:path>
                <a:path w="334010" h="403860">
                  <a:moveTo>
                    <a:pt x="10668" y="88391"/>
                  </a:moveTo>
                  <a:lnTo>
                    <a:pt x="4571" y="94487"/>
                  </a:lnTo>
                  <a:lnTo>
                    <a:pt x="10668" y="94487"/>
                  </a:lnTo>
                  <a:lnTo>
                    <a:pt x="10668" y="88391"/>
                  </a:lnTo>
                  <a:close/>
                </a:path>
                <a:path w="334010" h="403860">
                  <a:moveTo>
                    <a:pt x="170687" y="83819"/>
                  </a:moveTo>
                  <a:lnTo>
                    <a:pt x="166115" y="83819"/>
                  </a:lnTo>
                  <a:lnTo>
                    <a:pt x="160019" y="88391"/>
                  </a:lnTo>
                  <a:lnTo>
                    <a:pt x="10668" y="88391"/>
                  </a:lnTo>
                  <a:lnTo>
                    <a:pt x="10668" y="94487"/>
                  </a:lnTo>
                  <a:lnTo>
                    <a:pt x="170687" y="94487"/>
                  </a:lnTo>
                  <a:lnTo>
                    <a:pt x="170687" y="83819"/>
                  </a:lnTo>
                  <a:close/>
                </a:path>
                <a:path w="334010" h="403860">
                  <a:moveTo>
                    <a:pt x="160019" y="0"/>
                  </a:moveTo>
                  <a:lnTo>
                    <a:pt x="160019" y="88391"/>
                  </a:lnTo>
                  <a:lnTo>
                    <a:pt x="166115" y="83819"/>
                  </a:lnTo>
                  <a:lnTo>
                    <a:pt x="170687" y="83819"/>
                  </a:lnTo>
                  <a:lnTo>
                    <a:pt x="170687" y="27460"/>
                  </a:lnTo>
                  <a:lnTo>
                    <a:pt x="161544" y="16763"/>
                  </a:lnTo>
                  <a:lnTo>
                    <a:pt x="170687" y="13715"/>
                  </a:lnTo>
                  <a:lnTo>
                    <a:pt x="171865" y="13715"/>
                  </a:lnTo>
                  <a:lnTo>
                    <a:pt x="160019" y="0"/>
                  </a:lnTo>
                  <a:close/>
                </a:path>
                <a:path w="334010" h="403860">
                  <a:moveTo>
                    <a:pt x="170687" y="13715"/>
                  </a:moveTo>
                  <a:lnTo>
                    <a:pt x="161544" y="16763"/>
                  </a:lnTo>
                  <a:lnTo>
                    <a:pt x="170687" y="27460"/>
                  </a:lnTo>
                  <a:lnTo>
                    <a:pt x="170687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440403" y="1579942"/>
            <a:ext cx="2594782" cy="4888124"/>
            <a:chOff x="3017520" y="1633727"/>
            <a:chExt cx="2275840" cy="5390515"/>
          </a:xfrm>
        </p:grpSpPr>
        <p:sp>
          <p:nvSpPr>
            <p:cNvPr id="10" name="object 10"/>
            <p:cNvSpPr/>
            <p:nvPr/>
          </p:nvSpPr>
          <p:spPr>
            <a:xfrm>
              <a:off x="3025140" y="1641347"/>
              <a:ext cx="2260600" cy="5375275"/>
            </a:xfrm>
            <a:custGeom>
              <a:avLst/>
              <a:gdLst/>
              <a:ahLst/>
              <a:cxnLst/>
              <a:rect l="l" t="t" r="r" b="b"/>
              <a:pathLst>
                <a:path w="2260600" h="5375275">
                  <a:moveTo>
                    <a:pt x="2034539" y="0"/>
                  </a:moveTo>
                  <a:lnTo>
                    <a:pt x="225552" y="0"/>
                  </a:lnTo>
                  <a:lnTo>
                    <a:pt x="179980" y="4566"/>
                  </a:lnTo>
                  <a:lnTo>
                    <a:pt x="137588" y="17668"/>
                  </a:lnTo>
                  <a:lnTo>
                    <a:pt x="99268" y="38415"/>
                  </a:lnTo>
                  <a:lnTo>
                    <a:pt x="65912" y="65912"/>
                  </a:lnTo>
                  <a:lnTo>
                    <a:pt x="38415" y="99268"/>
                  </a:lnTo>
                  <a:lnTo>
                    <a:pt x="17668" y="137588"/>
                  </a:lnTo>
                  <a:lnTo>
                    <a:pt x="4566" y="179980"/>
                  </a:lnTo>
                  <a:lnTo>
                    <a:pt x="0" y="225551"/>
                  </a:lnTo>
                  <a:lnTo>
                    <a:pt x="0" y="5149596"/>
                  </a:lnTo>
                  <a:lnTo>
                    <a:pt x="4566" y="5195167"/>
                  </a:lnTo>
                  <a:lnTo>
                    <a:pt x="17668" y="5237559"/>
                  </a:lnTo>
                  <a:lnTo>
                    <a:pt x="38415" y="5275879"/>
                  </a:lnTo>
                  <a:lnTo>
                    <a:pt x="65912" y="5309235"/>
                  </a:lnTo>
                  <a:lnTo>
                    <a:pt x="99268" y="5336732"/>
                  </a:lnTo>
                  <a:lnTo>
                    <a:pt x="137588" y="5357479"/>
                  </a:lnTo>
                  <a:lnTo>
                    <a:pt x="179980" y="5370581"/>
                  </a:lnTo>
                  <a:lnTo>
                    <a:pt x="225552" y="5375148"/>
                  </a:lnTo>
                  <a:lnTo>
                    <a:pt x="2034539" y="5375148"/>
                  </a:lnTo>
                  <a:lnTo>
                    <a:pt x="2080111" y="5370581"/>
                  </a:lnTo>
                  <a:lnTo>
                    <a:pt x="2122503" y="5357479"/>
                  </a:lnTo>
                  <a:lnTo>
                    <a:pt x="2160823" y="5336732"/>
                  </a:lnTo>
                  <a:lnTo>
                    <a:pt x="2194179" y="5309235"/>
                  </a:lnTo>
                  <a:lnTo>
                    <a:pt x="2221676" y="5275879"/>
                  </a:lnTo>
                  <a:lnTo>
                    <a:pt x="2242423" y="5237559"/>
                  </a:lnTo>
                  <a:lnTo>
                    <a:pt x="2255525" y="5195167"/>
                  </a:lnTo>
                  <a:lnTo>
                    <a:pt x="2260092" y="5149596"/>
                  </a:lnTo>
                  <a:lnTo>
                    <a:pt x="2260092" y="225551"/>
                  </a:lnTo>
                  <a:lnTo>
                    <a:pt x="2255525" y="179980"/>
                  </a:lnTo>
                  <a:lnTo>
                    <a:pt x="2242423" y="137588"/>
                  </a:lnTo>
                  <a:lnTo>
                    <a:pt x="2221676" y="99268"/>
                  </a:lnTo>
                  <a:lnTo>
                    <a:pt x="2194179" y="65912"/>
                  </a:lnTo>
                  <a:lnTo>
                    <a:pt x="2160823" y="38415"/>
                  </a:lnTo>
                  <a:lnTo>
                    <a:pt x="2122503" y="17668"/>
                  </a:lnTo>
                  <a:lnTo>
                    <a:pt x="2080111" y="4566"/>
                  </a:lnTo>
                  <a:lnTo>
                    <a:pt x="2034539" y="0"/>
                  </a:lnTo>
                  <a:close/>
                </a:path>
              </a:pathLst>
            </a:custGeom>
            <a:solidFill>
              <a:srgbClr val="95B3D7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017520" y="1633727"/>
              <a:ext cx="2275840" cy="5390515"/>
            </a:xfrm>
            <a:custGeom>
              <a:avLst/>
              <a:gdLst/>
              <a:ahLst/>
              <a:cxnLst/>
              <a:rect l="l" t="t" r="r" b="b"/>
              <a:pathLst>
                <a:path w="2275840" h="5390515">
                  <a:moveTo>
                    <a:pt x="2054352" y="0"/>
                  </a:moveTo>
                  <a:lnTo>
                    <a:pt x="220980" y="0"/>
                  </a:lnTo>
                  <a:lnTo>
                    <a:pt x="210312" y="1524"/>
                  </a:lnTo>
                  <a:lnTo>
                    <a:pt x="185928" y="4572"/>
                  </a:lnTo>
                  <a:lnTo>
                    <a:pt x="143256" y="18287"/>
                  </a:lnTo>
                  <a:lnTo>
                    <a:pt x="103631" y="39624"/>
                  </a:lnTo>
                  <a:lnTo>
                    <a:pt x="68580" y="68580"/>
                  </a:lnTo>
                  <a:lnTo>
                    <a:pt x="39624" y="103632"/>
                  </a:lnTo>
                  <a:lnTo>
                    <a:pt x="18287" y="143256"/>
                  </a:lnTo>
                  <a:lnTo>
                    <a:pt x="4572" y="185928"/>
                  </a:lnTo>
                  <a:lnTo>
                    <a:pt x="0" y="220980"/>
                  </a:lnTo>
                  <a:lnTo>
                    <a:pt x="0" y="5169408"/>
                  </a:lnTo>
                  <a:lnTo>
                    <a:pt x="10668" y="5225796"/>
                  </a:lnTo>
                  <a:lnTo>
                    <a:pt x="28956" y="5268468"/>
                  </a:lnTo>
                  <a:lnTo>
                    <a:pt x="53340" y="5305044"/>
                  </a:lnTo>
                  <a:lnTo>
                    <a:pt x="85343" y="5337048"/>
                  </a:lnTo>
                  <a:lnTo>
                    <a:pt x="121919" y="5361432"/>
                  </a:lnTo>
                  <a:lnTo>
                    <a:pt x="164592" y="5379720"/>
                  </a:lnTo>
                  <a:lnTo>
                    <a:pt x="210312" y="5388864"/>
                  </a:lnTo>
                  <a:lnTo>
                    <a:pt x="220980" y="5390388"/>
                  </a:lnTo>
                  <a:lnTo>
                    <a:pt x="2054352" y="5390388"/>
                  </a:lnTo>
                  <a:lnTo>
                    <a:pt x="2065020" y="5388864"/>
                  </a:lnTo>
                  <a:lnTo>
                    <a:pt x="2089404" y="5385816"/>
                  </a:lnTo>
                  <a:lnTo>
                    <a:pt x="2110740" y="5379720"/>
                  </a:lnTo>
                  <a:lnTo>
                    <a:pt x="2119274" y="5376672"/>
                  </a:lnTo>
                  <a:lnTo>
                    <a:pt x="233172" y="5376672"/>
                  </a:lnTo>
                  <a:lnTo>
                    <a:pt x="222504" y="5375148"/>
                  </a:lnTo>
                  <a:lnTo>
                    <a:pt x="211836" y="5375148"/>
                  </a:lnTo>
                  <a:lnTo>
                    <a:pt x="188975" y="5372100"/>
                  </a:lnTo>
                  <a:lnTo>
                    <a:pt x="190500" y="5372100"/>
                  </a:lnTo>
                  <a:lnTo>
                    <a:pt x="167640" y="5366004"/>
                  </a:lnTo>
                  <a:lnTo>
                    <a:pt x="169163" y="5366004"/>
                  </a:lnTo>
                  <a:lnTo>
                    <a:pt x="147828" y="5358384"/>
                  </a:lnTo>
                  <a:lnTo>
                    <a:pt x="149352" y="5358384"/>
                  </a:lnTo>
                  <a:lnTo>
                    <a:pt x="129540" y="5349240"/>
                  </a:lnTo>
                  <a:lnTo>
                    <a:pt x="111252" y="5338572"/>
                  </a:lnTo>
                  <a:lnTo>
                    <a:pt x="94487" y="5326380"/>
                  </a:lnTo>
                  <a:lnTo>
                    <a:pt x="79400" y="5312664"/>
                  </a:lnTo>
                  <a:lnTo>
                    <a:pt x="79248" y="5312664"/>
                  </a:lnTo>
                  <a:lnTo>
                    <a:pt x="77724" y="5311140"/>
                  </a:lnTo>
                  <a:lnTo>
                    <a:pt x="77862" y="5311140"/>
                  </a:lnTo>
                  <a:lnTo>
                    <a:pt x="65393" y="5297424"/>
                  </a:lnTo>
                  <a:lnTo>
                    <a:pt x="64007" y="5297424"/>
                  </a:lnTo>
                  <a:lnTo>
                    <a:pt x="51816" y="5279136"/>
                  </a:lnTo>
                  <a:lnTo>
                    <a:pt x="42037" y="5262372"/>
                  </a:lnTo>
                  <a:lnTo>
                    <a:pt x="41148" y="5262372"/>
                  </a:lnTo>
                  <a:lnTo>
                    <a:pt x="32004" y="5242560"/>
                  </a:lnTo>
                  <a:lnTo>
                    <a:pt x="24928" y="5222748"/>
                  </a:lnTo>
                  <a:lnTo>
                    <a:pt x="24384" y="5222748"/>
                  </a:lnTo>
                  <a:lnTo>
                    <a:pt x="18287" y="5201412"/>
                  </a:lnTo>
                  <a:lnTo>
                    <a:pt x="15443" y="5180076"/>
                  </a:lnTo>
                  <a:lnTo>
                    <a:pt x="15240" y="5180076"/>
                  </a:lnTo>
                  <a:lnTo>
                    <a:pt x="15240" y="5167884"/>
                  </a:lnTo>
                  <a:lnTo>
                    <a:pt x="13716" y="5157216"/>
                  </a:lnTo>
                  <a:lnTo>
                    <a:pt x="13716" y="233172"/>
                  </a:lnTo>
                  <a:lnTo>
                    <a:pt x="15240" y="222504"/>
                  </a:lnTo>
                  <a:lnTo>
                    <a:pt x="15240" y="210312"/>
                  </a:lnTo>
                  <a:lnTo>
                    <a:pt x="15443" y="210312"/>
                  </a:lnTo>
                  <a:lnTo>
                    <a:pt x="18287" y="188976"/>
                  </a:lnTo>
                  <a:lnTo>
                    <a:pt x="24384" y="167640"/>
                  </a:lnTo>
                  <a:lnTo>
                    <a:pt x="24928" y="167640"/>
                  </a:lnTo>
                  <a:lnTo>
                    <a:pt x="32004" y="147828"/>
                  </a:lnTo>
                  <a:lnTo>
                    <a:pt x="41148" y="128016"/>
                  </a:lnTo>
                  <a:lnTo>
                    <a:pt x="42037" y="128016"/>
                  </a:lnTo>
                  <a:lnTo>
                    <a:pt x="51816" y="111252"/>
                  </a:lnTo>
                  <a:lnTo>
                    <a:pt x="64007" y="94487"/>
                  </a:lnTo>
                  <a:lnTo>
                    <a:pt x="77862" y="79248"/>
                  </a:lnTo>
                  <a:lnTo>
                    <a:pt x="77724" y="79248"/>
                  </a:lnTo>
                  <a:lnTo>
                    <a:pt x="79248" y="77724"/>
                  </a:lnTo>
                  <a:lnTo>
                    <a:pt x="79400" y="77724"/>
                  </a:lnTo>
                  <a:lnTo>
                    <a:pt x="94487" y="64008"/>
                  </a:lnTo>
                  <a:lnTo>
                    <a:pt x="111252" y="51816"/>
                  </a:lnTo>
                  <a:lnTo>
                    <a:pt x="129540" y="41148"/>
                  </a:lnTo>
                  <a:lnTo>
                    <a:pt x="149352" y="32004"/>
                  </a:lnTo>
                  <a:lnTo>
                    <a:pt x="147828" y="32004"/>
                  </a:lnTo>
                  <a:lnTo>
                    <a:pt x="169163" y="24384"/>
                  </a:lnTo>
                  <a:lnTo>
                    <a:pt x="167640" y="24384"/>
                  </a:lnTo>
                  <a:lnTo>
                    <a:pt x="188975" y="18287"/>
                  </a:lnTo>
                  <a:lnTo>
                    <a:pt x="211836" y="15240"/>
                  </a:lnTo>
                  <a:lnTo>
                    <a:pt x="222504" y="15240"/>
                  </a:lnTo>
                  <a:lnTo>
                    <a:pt x="233172" y="13716"/>
                  </a:lnTo>
                  <a:lnTo>
                    <a:pt x="2119274" y="13716"/>
                  </a:lnTo>
                  <a:lnTo>
                    <a:pt x="2110740" y="10668"/>
                  </a:lnTo>
                  <a:lnTo>
                    <a:pt x="2089404" y="4572"/>
                  </a:lnTo>
                  <a:lnTo>
                    <a:pt x="2065020" y="1524"/>
                  </a:lnTo>
                  <a:lnTo>
                    <a:pt x="2054352" y="0"/>
                  </a:lnTo>
                  <a:close/>
                </a:path>
                <a:path w="2275840" h="5390515">
                  <a:moveTo>
                    <a:pt x="2196809" y="5311865"/>
                  </a:moveTo>
                  <a:lnTo>
                    <a:pt x="2164080" y="5338572"/>
                  </a:lnTo>
                  <a:lnTo>
                    <a:pt x="2127504" y="5358384"/>
                  </a:lnTo>
                  <a:lnTo>
                    <a:pt x="2106168" y="5366004"/>
                  </a:lnTo>
                  <a:lnTo>
                    <a:pt x="2107692" y="5366004"/>
                  </a:lnTo>
                  <a:lnTo>
                    <a:pt x="2084832" y="5372100"/>
                  </a:lnTo>
                  <a:lnTo>
                    <a:pt x="2086356" y="5372100"/>
                  </a:lnTo>
                  <a:lnTo>
                    <a:pt x="2063495" y="5375148"/>
                  </a:lnTo>
                  <a:lnTo>
                    <a:pt x="2052828" y="5375148"/>
                  </a:lnTo>
                  <a:lnTo>
                    <a:pt x="2042159" y="5376672"/>
                  </a:lnTo>
                  <a:lnTo>
                    <a:pt x="2119274" y="5376672"/>
                  </a:lnTo>
                  <a:lnTo>
                    <a:pt x="2171700" y="5350764"/>
                  </a:lnTo>
                  <a:lnTo>
                    <a:pt x="2206752" y="5321808"/>
                  </a:lnTo>
                  <a:lnTo>
                    <a:pt x="2215064" y="5312664"/>
                  </a:lnTo>
                  <a:lnTo>
                    <a:pt x="2196084" y="5312664"/>
                  </a:lnTo>
                  <a:lnTo>
                    <a:pt x="2196809" y="5311865"/>
                  </a:lnTo>
                  <a:close/>
                </a:path>
                <a:path w="2275840" h="5390515">
                  <a:moveTo>
                    <a:pt x="77724" y="5311140"/>
                  </a:moveTo>
                  <a:lnTo>
                    <a:pt x="79248" y="5312664"/>
                  </a:lnTo>
                  <a:lnTo>
                    <a:pt x="78522" y="5311865"/>
                  </a:lnTo>
                  <a:lnTo>
                    <a:pt x="77724" y="5311140"/>
                  </a:lnTo>
                  <a:close/>
                </a:path>
                <a:path w="2275840" h="5390515">
                  <a:moveTo>
                    <a:pt x="78522" y="5311865"/>
                  </a:moveTo>
                  <a:lnTo>
                    <a:pt x="79248" y="5312664"/>
                  </a:lnTo>
                  <a:lnTo>
                    <a:pt x="79400" y="5312664"/>
                  </a:lnTo>
                  <a:lnTo>
                    <a:pt x="78522" y="5311865"/>
                  </a:lnTo>
                  <a:close/>
                </a:path>
                <a:path w="2275840" h="5390515">
                  <a:moveTo>
                    <a:pt x="2197608" y="5311140"/>
                  </a:moveTo>
                  <a:lnTo>
                    <a:pt x="2196809" y="5311865"/>
                  </a:lnTo>
                  <a:lnTo>
                    <a:pt x="2196084" y="5312664"/>
                  </a:lnTo>
                  <a:lnTo>
                    <a:pt x="2197608" y="5311140"/>
                  </a:lnTo>
                  <a:close/>
                </a:path>
                <a:path w="2275840" h="5390515">
                  <a:moveTo>
                    <a:pt x="2216450" y="5311140"/>
                  </a:moveTo>
                  <a:lnTo>
                    <a:pt x="2197608" y="5311140"/>
                  </a:lnTo>
                  <a:lnTo>
                    <a:pt x="2196084" y="5312664"/>
                  </a:lnTo>
                  <a:lnTo>
                    <a:pt x="2215064" y="5312664"/>
                  </a:lnTo>
                  <a:lnTo>
                    <a:pt x="2216450" y="5311140"/>
                  </a:lnTo>
                  <a:close/>
                </a:path>
                <a:path w="2275840" h="5390515">
                  <a:moveTo>
                    <a:pt x="77862" y="5311140"/>
                  </a:moveTo>
                  <a:lnTo>
                    <a:pt x="77724" y="5311140"/>
                  </a:lnTo>
                  <a:lnTo>
                    <a:pt x="78522" y="5311865"/>
                  </a:lnTo>
                  <a:lnTo>
                    <a:pt x="77862" y="5311140"/>
                  </a:lnTo>
                  <a:close/>
                </a:path>
                <a:path w="2275840" h="5390515">
                  <a:moveTo>
                    <a:pt x="2211324" y="5295900"/>
                  </a:moveTo>
                  <a:lnTo>
                    <a:pt x="2196809" y="5311865"/>
                  </a:lnTo>
                  <a:lnTo>
                    <a:pt x="2197608" y="5311140"/>
                  </a:lnTo>
                  <a:lnTo>
                    <a:pt x="2216450" y="5311140"/>
                  </a:lnTo>
                  <a:lnTo>
                    <a:pt x="2221992" y="5305044"/>
                  </a:lnTo>
                  <a:lnTo>
                    <a:pt x="2227707" y="5297424"/>
                  </a:lnTo>
                  <a:lnTo>
                    <a:pt x="2211324" y="5297424"/>
                  </a:lnTo>
                  <a:lnTo>
                    <a:pt x="2211324" y="5295900"/>
                  </a:lnTo>
                  <a:close/>
                </a:path>
                <a:path w="2275840" h="5390515">
                  <a:moveTo>
                    <a:pt x="64007" y="5295900"/>
                  </a:moveTo>
                  <a:lnTo>
                    <a:pt x="64007" y="5297424"/>
                  </a:lnTo>
                  <a:lnTo>
                    <a:pt x="65393" y="5297424"/>
                  </a:lnTo>
                  <a:lnTo>
                    <a:pt x="64007" y="5295900"/>
                  </a:lnTo>
                  <a:close/>
                </a:path>
                <a:path w="2275840" h="5390515">
                  <a:moveTo>
                    <a:pt x="2234184" y="5260848"/>
                  </a:moveTo>
                  <a:lnTo>
                    <a:pt x="2223516" y="5279136"/>
                  </a:lnTo>
                  <a:lnTo>
                    <a:pt x="2211324" y="5297424"/>
                  </a:lnTo>
                  <a:lnTo>
                    <a:pt x="2227707" y="5297424"/>
                  </a:lnTo>
                  <a:lnTo>
                    <a:pt x="2235708" y="5286756"/>
                  </a:lnTo>
                  <a:lnTo>
                    <a:pt x="2246376" y="5268468"/>
                  </a:lnTo>
                  <a:lnTo>
                    <a:pt x="2249424" y="5262372"/>
                  </a:lnTo>
                  <a:lnTo>
                    <a:pt x="2234184" y="5262372"/>
                  </a:lnTo>
                  <a:lnTo>
                    <a:pt x="2234184" y="5260848"/>
                  </a:lnTo>
                  <a:close/>
                </a:path>
                <a:path w="2275840" h="5390515">
                  <a:moveTo>
                    <a:pt x="41148" y="5260848"/>
                  </a:moveTo>
                  <a:lnTo>
                    <a:pt x="41148" y="5262372"/>
                  </a:lnTo>
                  <a:lnTo>
                    <a:pt x="42037" y="5262372"/>
                  </a:lnTo>
                  <a:lnTo>
                    <a:pt x="41148" y="5260848"/>
                  </a:lnTo>
                  <a:close/>
                </a:path>
                <a:path w="2275840" h="5390515">
                  <a:moveTo>
                    <a:pt x="2250947" y="5221224"/>
                  </a:moveTo>
                  <a:lnTo>
                    <a:pt x="2243328" y="5242560"/>
                  </a:lnTo>
                  <a:lnTo>
                    <a:pt x="2234184" y="5262372"/>
                  </a:lnTo>
                  <a:lnTo>
                    <a:pt x="2249424" y="5262372"/>
                  </a:lnTo>
                  <a:lnTo>
                    <a:pt x="2257044" y="5247132"/>
                  </a:lnTo>
                  <a:lnTo>
                    <a:pt x="2264664" y="5225796"/>
                  </a:lnTo>
                  <a:lnTo>
                    <a:pt x="2265534" y="5222748"/>
                  </a:lnTo>
                  <a:lnTo>
                    <a:pt x="2250947" y="5222748"/>
                  </a:lnTo>
                  <a:lnTo>
                    <a:pt x="2250947" y="5221224"/>
                  </a:lnTo>
                  <a:close/>
                </a:path>
                <a:path w="2275840" h="5390515">
                  <a:moveTo>
                    <a:pt x="24384" y="5221224"/>
                  </a:moveTo>
                  <a:lnTo>
                    <a:pt x="24384" y="5222748"/>
                  </a:lnTo>
                  <a:lnTo>
                    <a:pt x="24928" y="5222748"/>
                  </a:lnTo>
                  <a:lnTo>
                    <a:pt x="24384" y="5221224"/>
                  </a:lnTo>
                  <a:close/>
                </a:path>
                <a:path w="2275840" h="5390515">
                  <a:moveTo>
                    <a:pt x="2260092" y="5178552"/>
                  </a:moveTo>
                  <a:lnTo>
                    <a:pt x="2257044" y="5201412"/>
                  </a:lnTo>
                  <a:lnTo>
                    <a:pt x="2250947" y="5222748"/>
                  </a:lnTo>
                  <a:lnTo>
                    <a:pt x="2265534" y="5222748"/>
                  </a:lnTo>
                  <a:lnTo>
                    <a:pt x="2270760" y="5204460"/>
                  </a:lnTo>
                  <a:lnTo>
                    <a:pt x="2273808" y="5181600"/>
                  </a:lnTo>
                  <a:lnTo>
                    <a:pt x="2273808" y="5180076"/>
                  </a:lnTo>
                  <a:lnTo>
                    <a:pt x="2260092" y="5180076"/>
                  </a:lnTo>
                  <a:lnTo>
                    <a:pt x="2260092" y="5178552"/>
                  </a:lnTo>
                  <a:close/>
                </a:path>
                <a:path w="2275840" h="5390515">
                  <a:moveTo>
                    <a:pt x="15240" y="5178552"/>
                  </a:moveTo>
                  <a:lnTo>
                    <a:pt x="15240" y="5180076"/>
                  </a:lnTo>
                  <a:lnTo>
                    <a:pt x="15443" y="5180076"/>
                  </a:lnTo>
                  <a:lnTo>
                    <a:pt x="15240" y="5178552"/>
                  </a:lnTo>
                  <a:close/>
                </a:path>
                <a:path w="2275840" h="5390515">
                  <a:moveTo>
                    <a:pt x="2273808" y="210312"/>
                  </a:moveTo>
                  <a:lnTo>
                    <a:pt x="2260092" y="210312"/>
                  </a:lnTo>
                  <a:lnTo>
                    <a:pt x="2260092" y="5180076"/>
                  </a:lnTo>
                  <a:lnTo>
                    <a:pt x="2273808" y="5180076"/>
                  </a:lnTo>
                  <a:lnTo>
                    <a:pt x="2273808" y="5169408"/>
                  </a:lnTo>
                  <a:lnTo>
                    <a:pt x="2275332" y="5157216"/>
                  </a:lnTo>
                  <a:lnTo>
                    <a:pt x="2275332" y="233172"/>
                  </a:lnTo>
                  <a:lnTo>
                    <a:pt x="2273808" y="220980"/>
                  </a:lnTo>
                  <a:lnTo>
                    <a:pt x="2273808" y="210312"/>
                  </a:lnTo>
                  <a:close/>
                </a:path>
                <a:path w="2275840" h="5390515">
                  <a:moveTo>
                    <a:pt x="15443" y="210312"/>
                  </a:moveTo>
                  <a:lnTo>
                    <a:pt x="15240" y="210312"/>
                  </a:lnTo>
                  <a:lnTo>
                    <a:pt x="15240" y="211836"/>
                  </a:lnTo>
                  <a:lnTo>
                    <a:pt x="15443" y="210312"/>
                  </a:lnTo>
                  <a:close/>
                </a:path>
                <a:path w="2275840" h="5390515">
                  <a:moveTo>
                    <a:pt x="2265534" y="167640"/>
                  </a:moveTo>
                  <a:lnTo>
                    <a:pt x="2250947" y="167640"/>
                  </a:lnTo>
                  <a:lnTo>
                    <a:pt x="2257044" y="188976"/>
                  </a:lnTo>
                  <a:lnTo>
                    <a:pt x="2260092" y="211836"/>
                  </a:lnTo>
                  <a:lnTo>
                    <a:pt x="2260092" y="210312"/>
                  </a:lnTo>
                  <a:lnTo>
                    <a:pt x="2273808" y="210312"/>
                  </a:lnTo>
                  <a:lnTo>
                    <a:pt x="2273808" y="208787"/>
                  </a:lnTo>
                  <a:lnTo>
                    <a:pt x="2270760" y="185928"/>
                  </a:lnTo>
                  <a:lnTo>
                    <a:pt x="2265534" y="167640"/>
                  </a:lnTo>
                  <a:close/>
                </a:path>
                <a:path w="2275840" h="5390515">
                  <a:moveTo>
                    <a:pt x="24928" y="167640"/>
                  </a:moveTo>
                  <a:lnTo>
                    <a:pt x="24384" y="167640"/>
                  </a:lnTo>
                  <a:lnTo>
                    <a:pt x="24384" y="169164"/>
                  </a:lnTo>
                  <a:lnTo>
                    <a:pt x="24928" y="167640"/>
                  </a:lnTo>
                  <a:close/>
                </a:path>
                <a:path w="2275840" h="5390515">
                  <a:moveTo>
                    <a:pt x="2249424" y="128016"/>
                  </a:moveTo>
                  <a:lnTo>
                    <a:pt x="2234184" y="128016"/>
                  </a:lnTo>
                  <a:lnTo>
                    <a:pt x="2243328" y="147828"/>
                  </a:lnTo>
                  <a:lnTo>
                    <a:pt x="2250947" y="169164"/>
                  </a:lnTo>
                  <a:lnTo>
                    <a:pt x="2250947" y="167640"/>
                  </a:lnTo>
                  <a:lnTo>
                    <a:pt x="2265534" y="167640"/>
                  </a:lnTo>
                  <a:lnTo>
                    <a:pt x="2264664" y="164592"/>
                  </a:lnTo>
                  <a:lnTo>
                    <a:pt x="2257044" y="143256"/>
                  </a:lnTo>
                  <a:lnTo>
                    <a:pt x="2249424" y="128016"/>
                  </a:lnTo>
                  <a:close/>
                </a:path>
                <a:path w="2275840" h="5390515">
                  <a:moveTo>
                    <a:pt x="42037" y="128016"/>
                  </a:moveTo>
                  <a:lnTo>
                    <a:pt x="41148" y="128016"/>
                  </a:lnTo>
                  <a:lnTo>
                    <a:pt x="41148" y="129540"/>
                  </a:lnTo>
                  <a:lnTo>
                    <a:pt x="42037" y="128016"/>
                  </a:lnTo>
                  <a:close/>
                </a:path>
                <a:path w="2275840" h="5390515">
                  <a:moveTo>
                    <a:pt x="2196809" y="78522"/>
                  </a:moveTo>
                  <a:lnTo>
                    <a:pt x="2211324" y="94487"/>
                  </a:lnTo>
                  <a:lnTo>
                    <a:pt x="2223516" y="111252"/>
                  </a:lnTo>
                  <a:lnTo>
                    <a:pt x="2234184" y="129540"/>
                  </a:lnTo>
                  <a:lnTo>
                    <a:pt x="2234184" y="128016"/>
                  </a:lnTo>
                  <a:lnTo>
                    <a:pt x="2249424" y="128016"/>
                  </a:lnTo>
                  <a:lnTo>
                    <a:pt x="2246376" y="121920"/>
                  </a:lnTo>
                  <a:lnTo>
                    <a:pt x="2235708" y="103632"/>
                  </a:lnTo>
                  <a:lnTo>
                    <a:pt x="2221992" y="85344"/>
                  </a:lnTo>
                  <a:lnTo>
                    <a:pt x="2216450" y="79248"/>
                  </a:lnTo>
                  <a:lnTo>
                    <a:pt x="2197608" y="79248"/>
                  </a:lnTo>
                  <a:lnTo>
                    <a:pt x="2196809" y="78522"/>
                  </a:lnTo>
                  <a:close/>
                </a:path>
                <a:path w="2275840" h="5390515">
                  <a:moveTo>
                    <a:pt x="79248" y="77724"/>
                  </a:moveTo>
                  <a:lnTo>
                    <a:pt x="77724" y="79248"/>
                  </a:lnTo>
                  <a:lnTo>
                    <a:pt x="78522" y="78522"/>
                  </a:lnTo>
                  <a:lnTo>
                    <a:pt x="79248" y="77724"/>
                  </a:lnTo>
                  <a:close/>
                </a:path>
                <a:path w="2275840" h="5390515">
                  <a:moveTo>
                    <a:pt x="78522" y="78522"/>
                  </a:moveTo>
                  <a:lnTo>
                    <a:pt x="77724" y="79248"/>
                  </a:lnTo>
                  <a:lnTo>
                    <a:pt x="77862" y="79248"/>
                  </a:lnTo>
                  <a:lnTo>
                    <a:pt x="78522" y="78522"/>
                  </a:lnTo>
                  <a:close/>
                </a:path>
                <a:path w="2275840" h="5390515">
                  <a:moveTo>
                    <a:pt x="2196084" y="77724"/>
                  </a:moveTo>
                  <a:lnTo>
                    <a:pt x="2196809" y="78522"/>
                  </a:lnTo>
                  <a:lnTo>
                    <a:pt x="2197608" y="79248"/>
                  </a:lnTo>
                  <a:lnTo>
                    <a:pt x="2196084" y="77724"/>
                  </a:lnTo>
                  <a:close/>
                </a:path>
                <a:path w="2275840" h="5390515">
                  <a:moveTo>
                    <a:pt x="2215064" y="77724"/>
                  </a:moveTo>
                  <a:lnTo>
                    <a:pt x="2196084" y="77724"/>
                  </a:lnTo>
                  <a:lnTo>
                    <a:pt x="2197608" y="79248"/>
                  </a:lnTo>
                  <a:lnTo>
                    <a:pt x="2216450" y="79248"/>
                  </a:lnTo>
                  <a:lnTo>
                    <a:pt x="2215064" y="77724"/>
                  </a:lnTo>
                  <a:close/>
                </a:path>
                <a:path w="2275840" h="5390515">
                  <a:moveTo>
                    <a:pt x="79400" y="77724"/>
                  </a:moveTo>
                  <a:lnTo>
                    <a:pt x="79248" y="77724"/>
                  </a:lnTo>
                  <a:lnTo>
                    <a:pt x="78522" y="78522"/>
                  </a:lnTo>
                  <a:lnTo>
                    <a:pt x="79400" y="77724"/>
                  </a:lnTo>
                  <a:close/>
                </a:path>
                <a:path w="2275840" h="5390515">
                  <a:moveTo>
                    <a:pt x="2119274" y="13716"/>
                  </a:moveTo>
                  <a:lnTo>
                    <a:pt x="2042159" y="13716"/>
                  </a:lnTo>
                  <a:lnTo>
                    <a:pt x="2052828" y="15240"/>
                  </a:lnTo>
                  <a:lnTo>
                    <a:pt x="2063495" y="15240"/>
                  </a:lnTo>
                  <a:lnTo>
                    <a:pt x="2086356" y="18287"/>
                  </a:lnTo>
                  <a:lnTo>
                    <a:pt x="2084832" y="18287"/>
                  </a:lnTo>
                  <a:lnTo>
                    <a:pt x="2107692" y="24384"/>
                  </a:lnTo>
                  <a:lnTo>
                    <a:pt x="2106168" y="24384"/>
                  </a:lnTo>
                  <a:lnTo>
                    <a:pt x="2145792" y="41148"/>
                  </a:lnTo>
                  <a:lnTo>
                    <a:pt x="2180844" y="64008"/>
                  </a:lnTo>
                  <a:lnTo>
                    <a:pt x="2196809" y="78522"/>
                  </a:lnTo>
                  <a:lnTo>
                    <a:pt x="2196084" y="77724"/>
                  </a:lnTo>
                  <a:lnTo>
                    <a:pt x="2215064" y="77724"/>
                  </a:lnTo>
                  <a:lnTo>
                    <a:pt x="2206752" y="68580"/>
                  </a:lnTo>
                  <a:lnTo>
                    <a:pt x="2189988" y="53340"/>
                  </a:lnTo>
                  <a:lnTo>
                    <a:pt x="2171700" y="39624"/>
                  </a:lnTo>
                  <a:lnTo>
                    <a:pt x="2153412" y="28956"/>
                  </a:lnTo>
                  <a:lnTo>
                    <a:pt x="2132076" y="18287"/>
                  </a:lnTo>
                  <a:lnTo>
                    <a:pt x="2119274" y="13716"/>
                  </a:lnTo>
                  <a:close/>
                </a:path>
              </a:pathLst>
            </a:custGeom>
            <a:solidFill>
              <a:srgbClr val="254061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6192724" y="3840835"/>
            <a:ext cx="380819" cy="366221"/>
            <a:chOff x="5431535" y="4126991"/>
            <a:chExt cx="334010" cy="403860"/>
          </a:xfrm>
        </p:grpSpPr>
        <p:sp>
          <p:nvSpPr>
            <p:cNvPr id="13" name="object 13"/>
            <p:cNvSpPr/>
            <p:nvPr/>
          </p:nvSpPr>
          <p:spPr>
            <a:xfrm>
              <a:off x="5437631" y="4140707"/>
              <a:ext cx="320040" cy="376555"/>
            </a:xfrm>
            <a:custGeom>
              <a:avLst/>
              <a:gdLst/>
              <a:ahLst/>
              <a:cxnLst/>
              <a:rect l="l" t="t" r="r" b="b"/>
              <a:pathLst>
                <a:path w="320039" h="376554">
                  <a:moveTo>
                    <a:pt x="160019" y="0"/>
                  </a:moveTo>
                  <a:lnTo>
                    <a:pt x="160019" y="74675"/>
                  </a:lnTo>
                  <a:lnTo>
                    <a:pt x="0" y="74675"/>
                  </a:lnTo>
                  <a:lnTo>
                    <a:pt x="0" y="301751"/>
                  </a:lnTo>
                  <a:lnTo>
                    <a:pt x="160019" y="301751"/>
                  </a:lnTo>
                  <a:lnTo>
                    <a:pt x="160019" y="376427"/>
                  </a:lnTo>
                  <a:lnTo>
                    <a:pt x="320039" y="187451"/>
                  </a:lnTo>
                  <a:lnTo>
                    <a:pt x="160019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431535" y="4126991"/>
              <a:ext cx="334010" cy="403860"/>
            </a:xfrm>
            <a:custGeom>
              <a:avLst/>
              <a:gdLst/>
              <a:ahLst/>
              <a:cxnLst/>
              <a:rect l="l" t="t" r="r" b="b"/>
              <a:pathLst>
                <a:path w="334010" h="403860">
                  <a:moveTo>
                    <a:pt x="161543" y="387095"/>
                  </a:moveTo>
                  <a:lnTo>
                    <a:pt x="161543" y="403859"/>
                  </a:lnTo>
                  <a:lnTo>
                    <a:pt x="173197" y="390143"/>
                  </a:lnTo>
                  <a:lnTo>
                    <a:pt x="170687" y="390143"/>
                  </a:lnTo>
                  <a:lnTo>
                    <a:pt x="161543" y="387095"/>
                  </a:lnTo>
                  <a:close/>
                </a:path>
                <a:path w="334010" h="403860">
                  <a:moveTo>
                    <a:pt x="170687" y="376399"/>
                  </a:moveTo>
                  <a:lnTo>
                    <a:pt x="161543" y="387095"/>
                  </a:lnTo>
                  <a:lnTo>
                    <a:pt x="170687" y="390143"/>
                  </a:lnTo>
                  <a:lnTo>
                    <a:pt x="170687" y="376399"/>
                  </a:lnTo>
                  <a:close/>
                </a:path>
                <a:path w="334010" h="403860">
                  <a:moveTo>
                    <a:pt x="319831" y="201929"/>
                  </a:moveTo>
                  <a:lnTo>
                    <a:pt x="170687" y="376399"/>
                  </a:lnTo>
                  <a:lnTo>
                    <a:pt x="170687" y="390143"/>
                  </a:lnTo>
                  <a:lnTo>
                    <a:pt x="173197" y="390143"/>
                  </a:lnTo>
                  <a:lnTo>
                    <a:pt x="329871" y="205739"/>
                  </a:lnTo>
                  <a:lnTo>
                    <a:pt x="323088" y="205739"/>
                  </a:lnTo>
                  <a:lnTo>
                    <a:pt x="319831" y="201929"/>
                  </a:lnTo>
                  <a:close/>
                </a:path>
                <a:path w="334010" h="403860">
                  <a:moveTo>
                    <a:pt x="161543" y="315467"/>
                  </a:moveTo>
                  <a:lnTo>
                    <a:pt x="161543" y="387095"/>
                  </a:lnTo>
                  <a:lnTo>
                    <a:pt x="170687" y="376399"/>
                  </a:lnTo>
                  <a:lnTo>
                    <a:pt x="170687" y="320039"/>
                  </a:lnTo>
                  <a:lnTo>
                    <a:pt x="166115" y="320039"/>
                  </a:lnTo>
                  <a:lnTo>
                    <a:pt x="161543" y="315467"/>
                  </a:lnTo>
                  <a:close/>
                </a:path>
                <a:path w="334010" h="403860">
                  <a:moveTo>
                    <a:pt x="161543" y="83819"/>
                  </a:moveTo>
                  <a:lnTo>
                    <a:pt x="0" y="83819"/>
                  </a:lnTo>
                  <a:lnTo>
                    <a:pt x="0" y="320039"/>
                  </a:lnTo>
                  <a:lnTo>
                    <a:pt x="161543" y="320039"/>
                  </a:lnTo>
                  <a:lnTo>
                    <a:pt x="161543" y="315467"/>
                  </a:lnTo>
                  <a:lnTo>
                    <a:pt x="10667" y="315467"/>
                  </a:lnTo>
                  <a:lnTo>
                    <a:pt x="6096" y="309371"/>
                  </a:lnTo>
                  <a:lnTo>
                    <a:pt x="10667" y="309371"/>
                  </a:lnTo>
                  <a:lnTo>
                    <a:pt x="10667" y="94487"/>
                  </a:lnTo>
                  <a:lnTo>
                    <a:pt x="6096" y="94487"/>
                  </a:lnTo>
                  <a:lnTo>
                    <a:pt x="10667" y="88391"/>
                  </a:lnTo>
                  <a:lnTo>
                    <a:pt x="161543" y="88391"/>
                  </a:lnTo>
                  <a:lnTo>
                    <a:pt x="161543" y="83819"/>
                  </a:lnTo>
                  <a:close/>
                </a:path>
                <a:path w="334010" h="403860">
                  <a:moveTo>
                    <a:pt x="170687" y="309371"/>
                  </a:moveTo>
                  <a:lnTo>
                    <a:pt x="10667" y="309371"/>
                  </a:lnTo>
                  <a:lnTo>
                    <a:pt x="10667" y="315467"/>
                  </a:lnTo>
                  <a:lnTo>
                    <a:pt x="161543" y="315467"/>
                  </a:lnTo>
                  <a:lnTo>
                    <a:pt x="166115" y="320039"/>
                  </a:lnTo>
                  <a:lnTo>
                    <a:pt x="170687" y="320039"/>
                  </a:lnTo>
                  <a:lnTo>
                    <a:pt x="170687" y="309371"/>
                  </a:lnTo>
                  <a:close/>
                </a:path>
                <a:path w="334010" h="403860">
                  <a:moveTo>
                    <a:pt x="10667" y="309371"/>
                  </a:moveTo>
                  <a:lnTo>
                    <a:pt x="6096" y="309371"/>
                  </a:lnTo>
                  <a:lnTo>
                    <a:pt x="10667" y="315467"/>
                  </a:lnTo>
                  <a:lnTo>
                    <a:pt x="10667" y="309371"/>
                  </a:lnTo>
                  <a:close/>
                </a:path>
                <a:path w="334010" h="403860">
                  <a:moveTo>
                    <a:pt x="323088" y="198119"/>
                  </a:moveTo>
                  <a:lnTo>
                    <a:pt x="319831" y="201929"/>
                  </a:lnTo>
                  <a:lnTo>
                    <a:pt x="323088" y="205739"/>
                  </a:lnTo>
                  <a:lnTo>
                    <a:pt x="323088" y="198119"/>
                  </a:lnTo>
                  <a:close/>
                </a:path>
                <a:path w="334010" h="403860">
                  <a:moveTo>
                    <a:pt x="331146" y="198119"/>
                  </a:moveTo>
                  <a:lnTo>
                    <a:pt x="323088" y="198119"/>
                  </a:lnTo>
                  <a:lnTo>
                    <a:pt x="323088" y="205739"/>
                  </a:lnTo>
                  <a:lnTo>
                    <a:pt x="329871" y="205739"/>
                  </a:lnTo>
                  <a:lnTo>
                    <a:pt x="333755" y="201167"/>
                  </a:lnTo>
                  <a:lnTo>
                    <a:pt x="331146" y="198119"/>
                  </a:lnTo>
                  <a:close/>
                </a:path>
                <a:path w="334010" h="403860">
                  <a:moveTo>
                    <a:pt x="173285" y="13715"/>
                  </a:moveTo>
                  <a:lnTo>
                    <a:pt x="170687" y="13715"/>
                  </a:lnTo>
                  <a:lnTo>
                    <a:pt x="170687" y="27460"/>
                  </a:lnTo>
                  <a:lnTo>
                    <a:pt x="319831" y="201929"/>
                  </a:lnTo>
                  <a:lnTo>
                    <a:pt x="323088" y="198119"/>
                  </a:lnTo>
                  <a:lnTo>
                    <a:pt x="331146" y="198119"/>
                  </a:lnTo>
                  <a:lnTo>
                    <a:pt x="173285" y="13715"/>
                  </a:lnTo>
                  <a:close/>
                </a:path>
                <a:path w="334010" h="403860">
                  <a:moveTo>
                    <a:pt x="10667" y="88391"/>
                  </a:moveTo>
                  <a:lnTo>
                    <a:pt x="6096" y="94487"/>
                  </a:lnTo>
                  <a:lnTo>
                    <a:pt x="10667" y="94487"/>
                  </a:lnTo>
                  <a:lnTo>
                    <a:pt x="10667" y="88391"/>
                  </a:lnTo>
                  <a:close/>
                </a:path>
                <a:path w="334010" h="403860">
                  <a:moveTo>
                    <a:pt x="170687" y="83819"/>
                  </a:moveTo>
                  <a:lnTo>
                    <a:pt x="166115" y="83819"/>
                  </a:lnTo>
                  <a:lnTo>
                    <a:pt x="161543" y="88391"/>
                  </a:lnTo>
                  <a:lnTo>
                    <a:pt x="10667" y="88391"/>
                  </a:lnTo>
                  <a:lnTo>
                    <a:pt x="10667" y="94487"/>
                  </a:lnTo>
                  <a:lnTo>
                    <a:pt x="170687" y="94487"/>
                  </a:lnTo>
                  <a:lnTo>
                    <a:pt x="170687" y="83819"/>
                  </a:lnTo>
                  <a:close/>
                </a:path>
                <a:path w="334010" h="403860">
                  <a:moveTo>
                    <a:pt x="161543" y="16763"/>
                  </a:moveTo>
                  <a:lnTo>
                    <a:pt x="161543" y="88391"/>
                  </a:lnTo>
                  <a:lnTo>
                    <a:pt x="166115" y="83819"/>
                  </a:lnTo>
                  <a:lnTo>
                    <a:pt x="170687" y="83819"/>
                  </a:lnTo>
                  <a:lnTo>
                    <a:pt x="170687" y="27460"/>
                  </a:lnTo>
                  <a:lnTo>
                    <a:pt x="161543" y="16763"/>
                  </a:lnTo>
                  <a:close/>
                </a:path>
                <a:path w="334010" h="403860">
                  <a:moveTo>
                    <a:pt x="170687" y="13715"/>
                  </a:moveTo>
                  <a:lnTo>
                    <a:pt x="161543" y="16763"/>
                  </a:lnTo>
                  <a:lnTo>
                    <a:pt x="170687" y="27460"/>
                  </a:lnTo>
                  <a:lnTo>
                    <a:pt x="170687" y="13715"/>
                  </a:lnTo>
                  <a:close/>
                </a:path>
                <a:path w="334010" h="403860">
                  <a:moveTo>
                    <a:pt x="161543" y="0"/>
                  </a:moveTo>
                  <a:lnTo>
                    <a:pt x="161543" y="16763"/>
                  </a:lnTo>
                  <a:lnTo>
                    <a:pt x="170687" y="13715"/>
                  </a:lnTo>
                  <a:lnTo>
                    <a:pt x="173285" y="13715"/>
                  </a:lnTo>
                  <a:lnTo>
                    <a:pt x="1615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6708786" y="1618638"/>
            <a:ext cx="1581195" cy="4810965"/>
            <a:chOff x="5884164" y="1676400"/>
            <a:chExt cx="1386840" cy="5305425"/>
          </a:xfrm>
        </p:grpSpPr>
        <p:sp>
          <p:nvSpPr>
            <p:cNvPr id="16" name="object 16"/>
            <p:cNvSpPr/>
            <p:nvPr/>
          </p:nvSpPr>
          <p:spPr>
            <a:xfrm>
              <a:off x="5891784" y="1682495"/>
              <a:ext cx="1371600" cy="5293360"/>
            </a:xfrm>
            <a:custGeom>
              <a:avLst/>
              <a:gdLst/>
              <a:ahLst/>
              <a:cxnLst/>
              <a:rect l="l" t="t" r="r" b="b"/>
              <a:pathLst>
                <a:path w="1371600" h="5293359">
                  <a:moveTo>
                    <a:pt x="1234439" y="0"/>
                  </a:moveTo>
                  <a:lnTo>
                    <a:pt x="137160" y="0"/>
                  </a:lnTo>
                  <a:lnTo>
                    <a:pt x="93634" y="7095"/>
                  </a:lnTo>
                  <a:lnTo>
                    <a:pt x="55961" y="26773"/>
                  </a:lnTo>
                  <a:lnTo>
                    <a:pt x="26334" y="56619"/>
                  </a:lnTo>
                  <a:lnTo>
                    <a:pt x="6949" y="94219"/>
                  </a:lnTo>
                  <a:lnTo>
                    <a:pt x="0" y="137160"/>
                  </a:lnTo>
                  <a:lnTo>
                    <a:pt x="0" y="5155692"/>
                  </a:lnTo>
                  <a:lnTo>
                    <a:pt x="6949" y="5198632"/>
                  </a:lnTo>
                  <a:lnTo>
                    <a:pt x="26334" y="5236232"/>
                  </a:lnTo>
                  <a:lnTo>
                    <a:pt x="55961" y="5266078"/>
                  </a:lnTo>
                  <a:lnTo>
                    <a:pt x="93634" y="5285756"/>
                  </a:lnTo>
                  <a:lnTo>
                    <a:pt x="137160" y="5292852"/>
                  </a:lnTo>
                  <a:lnTo>
                    <a:pt x="1234439" y="5292852"/>
                  </a:lnTo>
                  <a:lnTo>
                    <a:pt x="1277965" y="5285756"/>
                  </a:lnTo>
                  <a:lnTo>
                    <a:pt x="1315638" y="5266078"/>
                  </a:lnTo>
                  <a:lnTo>
                    <a:pt x="1345265" y="5236232"/>
                  </a:lnTo>
                  <a:lnTo>
                    <a:pt x="1364650" y="5198632"/>
                  </a:lnTo>
                  <a:lnTo>
                    <a:pt x="1371599" y="5155692"/>
                  </a:lnTo>
                  <a:lnTo>
                    <a:pt x="1371599" y="137160"/>
                  </a:lnTo>
                  <a:lnTo>
                    <a:pt x="1364650" y="94219"/>
                  </a:lnTo>
                  <a:lnTo>
                    <a:pt x="1345265" y="56619"/>
                  </a:lnTo>
                  <a:lnTo>
                    <a:pt x="1315638" y="26773"/>
                  </a:lnTo>
                  <a:lnTo>
                    <a:pt x="1277965" y="7095"/>
                  </a:lnTo>
                  <a:lnTo>
                    <a:pt x="1234439" y="0"/>
                  </a:lnTo>
                  <a:close/>
                </a:path>
              </a:pathLst>
            </a:custGeom>
            <a:solidFill>
              <a:srgbClr val="C3D69B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5884164" y="1676400"/>
              <a:ext cx="1386840" cy="5305425"/>
            </a:xfrm>
            <a:custGeom>
              <a:avLst/>
              <a:gdLst/>
              <a:ahLst/>
              <a:cxnLst/>
              <a:rect l="l" t="t" r="r" b="b"/>
              <a:pathLst>
                <a:path w="1386840" h="5305425">
                  <a:moveTo>
                    <a:pt x="1257300" y="0"/>
                  </a:moveTo>
                  <a:lnTo>
                    <a:pt x="129539" y="0"/>
                  </a:lnTo>
                  <a:lnTo>
                    <a:pt x="102108" y="6096"/>
                  </a:lnTo>
                  <a:lnTo>
                    <a:pt x="64008" y="24384"/>
                  </a:lnTo>
                  <a:lnTo>
                    <a:pt x="33527" y="51815"/>
                  </a:lnTo>
                  <a:lnTo>
                    <a:pt x="25908" y="64008"/>
                  </a:lnTo>
                  <a:lnTo>
                    <a:pt x="18287" y="74675"/>
                  </a:lnTo>
                  <a:lnTo>
                    <a:pt x="12191" y="88392"/>
                  </a:lnTo>
                  <a:lnTo>
                    <a:pt x="7620" y="100584"/>
                  </a:lnTo>
                  <a:lnTo>
                    <a:pt x="3048" y="114300"/>
                  </a:lnTo>
                  <a:lnTo>
                    <a:pt x="1524" y="129539"/>
                  </a:lnTo>
                  <a:lnTo>
                    <a:pt x="0" y="143256"/>
                  </a:lnTo>
                  <a:lnTo>
                    <a:pt x="0" y="5161788"/>
                  </a:lnTo>
                  <a:lnTo>
                    <a:pt x="1524" y="5175504"/>
                  </a:lnTo>
                  <a:lnTo>
                    <a:pt x="3048" y="5190744"/>
                  </a:lnTo>
                  <a:lnTo>
                    <a:pt x="7620" y="5204460"/>
                  </a:lnTo>
                  <a:lnTo>
                    <a:pt x="12191" y="5216652"/>
                  </a:lnTo>
                  <a:lnTo>
                    <a:pt x="18287" y="5230368"/>
                  </a:lnTo>
                  <a:lnTo>
                    <a:pt x="25908" y="5241036"/>
                  </a:lnTo>
                  <a:lnTo>
                    <a:pt x="33527" y="5253228"/>
                  </a:lnTo>
                  <a:lnTo>
                    <a:pt x="64008" y="5280660"/>
                  </a:lnTo>
                  <a:lnTo>
                    <a:pt x="102108" y="5298948"/>
                  </a:lnTo>
                  <a:lnTo>
                    <a:pt x="129539" y="5305044"/>
                  </a:lnTo>
                  <a:lnTo>
                    <a:pt x="1257300" y="5305044"/>
                  </a:lnTo>
                  <a:lnTo>
                    <a:pt x="1272539" y="5301996"/>
                  </a:lnTo>
                  <a:lnTo>
                    <a:pt x="1286256" y="5298948"/>
                  </a:lnTo>
                  <a:lnTo>
                    <a:pt x="1298447" y="5294376"/>
                  </a:lnTo>
                  <a:lnTo>
                    <a:pt x="1305306" y="5291328"/>
                  </a:lnTo>
                  <a:lnTo>
                    <a:pt x="132587" y="5291328"/>
                  </a:lnTo>
                  <a:lnTo>
                    <a:pt x="105156" y="5285232"/>
                  </a:lnTo>
                  <a:lnTo>
                    <a:pt x="106680" y="5285232"/>
                  </a:lnTo>
                  <a:lnTo>
                    <a:pt x="82296" y="5276088"/>
                  </a:lnTo>
                  <a:lnTo>
                    <a:pt x="83820" y="5276088"/>
                  </a:lnTo>
                  <a:lnTo>
                    <a:pt x="74066" y="5269992"/>
                  </a:lnTo>
                  <a:lnTo>
                    <a:pt x="73151" y="5269992"/>
                  </a:lnTo>
                  <a:lnTo>
                    <a:pt x="64262" y="5262372"/>
                  </a:lnTo>
                  <a:lnTo>
                    <a:pt x="62484" y="5262372"/>
                  </a:lnTo>
                  <a:lnTo>
                    <a:pt x="51815" y="5253228"/>
                  </a:lnTo>
                  <a:lnTo>
                    <a:pt x="53339" y="5253228"/>
                  </a:lnTo>
                  <a:lnTo>
                    <a:pt x="44196" y="5244084"/>
                  </a:lnTo>
                  <a:lnTo>
                    <a:pt x="36575" y="5233416"/>
                  </a:lnTo>
                  <a:lnTo>
                    <a:pt x="24384" y="5212080"/>
                  </a:lnTo>
                  <a:lnTo>
                    <a:pt x="19812" y="5199888"/>
                  </a:lnTo>
                  <a:lnTo>
                    <a:pt x="21336" y="5199888"/>
                  </a:lnTo>
                  <a:lnTo>
                    <a:pt x="16763" y="5187696"/>
                  </a:lnTo>
                  <a:lnTo>
                    <a:pt x="15409" y="5175504"/>
                  </a:lnTo>
                  <a:lnTo>
                    <a:pt x="15239" y="5175504"/>
                  </a:lnTo>
                  <a:lnTo>
                    <a:pt x="15239" y="131063"/>
                  </a:lnTo>
                  <a:lnTo>
                    <a:pt x="16763" y="117348"/>
                  </a:lnTo>
                  <a:lnTo>
                    <a:pt x="17272" y="117348"/>
                  </a:lnTo>
                  <a:lnTo>
                    <a:pt x="21336" y="105156"/>
                  </a:lnTo>
                  <a:lnTo>
                    <a:pt x="19812" y="105156"/>
                  </a:lnTo>
                  <a:lnTo>
                    <a:pt x="24384" y="92963"/>
                  </a:lnTo>
                  <a:lnTo>
                    <a:pt x="36575" y="71627"/>
                  </a:lnTo>
                  <a:lnTo>
                    <a:pt x="44196" y="60960"/>
                  </a:lnTo>
                  <a:lnTo>
                    <a:pt x="53339" y="51815"/>
                  </a:lnTo>
                  <a:lnTo>
                    <a:pt x="51815" y="51815"/>
                  </a:lnTo>
                  <a:lnTo>
                    <a:pt x="62484" y="42672"/>
                  </a:lnTo>
                  <a:lnTo>
                    <a:pt x="64262" y="42672"/>
                  </a:lnTo>
                  <a:lnTo>
                    <a:pt x="73151" y="35051"/>
                  </a:lnTo>
                  <a:lnTo>
                    <a:pt x="74066" y="35051"/>
                  </a:lnTo>
                  <a:lnTo>
                    <a:pt x="83820" y="28956"/>
                  </a:lnTo>
                  <a:lnTo>
                    <a:pt x="82296" y="28956"/>
                  </a:lnTo>
                  <a:lnTo>
                    <a:pt x="106680" y="19812"/>
                  </a:lnTo>
                  <a:lnTo>
                    <a:pt x="105156" y="19812"/>
                  </a:lnTo>
                  <a:lnTo>
                    <a:pt x="132587" y="13715"/>
                  </a:lnTo>
                  <a:lnTo>
                    <a:pt x="1305305" y="13715"/>
                  </a:lnTo>
                  <a:lnTo>
                    <a:pt x="1298447" y="10668"/>
                  </a:lnTo>
                  <a:lnTo>
                    <a:pt x="1286256" y="6096"/>
                  </a:lnTo>
                  <a:lnTo>
                    <a:pt x="1272539" y="3048"/>
                  </a:lnTo>
                  <a:lnTo>
                    <a:pt x="1257300" y="0"/>
                  </a:lnTo>
                  <a:close/>
                </a:path>
                <a:path w="1386840" h="5305425">
                  <a:moveTo>
                    <a:pt x="1315212" y="5268468"/>
                  </a:moveTo>
                  <a:lnTo>
                    <a:pt x="1304543" y="5276088"/>
                  </a:lnTo>
                  <a:lnTo>
                    <a:pt x="1293876" y="5280660"/>
                  </a:lnTo>
                  <a:lnTo>
                    <a:pt x="1281684" y="5285232"/>
                  </a:lnTo>
                  <a:lnTo>
                    <a:pt x="1267967" y="5288280"/>
                  </a:lnTo>
                  <a:lnTo>
                    <a:pt x="1269491" y="5288280"/>
                  </a:lnTo>
                  <a:lnTo>
                    <a:pt x="1255776" y="5291328"/>
                  </a:lnTo>
                  <a:lnTo>
                    <a:pt x="1305306" y="5291328"/>
                  </a:lnTo>
                  <a:lnTo>
                    <a:pt x="1312164" y="5288280"/>
                  </a:lnTo>
                  <a:lnTo>
                    <a:pt x="1322832" y="5280660"/>
                  </a:lnTo>
                  <a:lnTo>
                    <a:pt x="1335024" y="5273040"/>
                  </a:lnTo>
                  <a:lnTo>
                    <a:pt x="1337636" y="5269992"/>
                  </a:lnTo>
                  <a:lnTo>
                    <a:pt x="1315212" y="5269992"/>
                  </a:lnTo>
                  <a:lnTo>
                    <a:pt x="1315212" y="5268468"/>
                  </a:lnTo>
                  <a:close/>
                </a:path>
                <a:path w="1386840" h="5305425">
                  <a:moveTo>
                    <a:pt x="71627" y="5268468"/>
                  </a:moveTo>
                  <a:lnTo>
                    <a:pt x="73151" y="5269992"/>
                  </a:lnTo>
                  <a:lnTo>
                    <a:pt x="74066" y="5269992"/>
                  </a:lnTo>
                  <a:lnTo>
                    <a:pt x="71627" y="5268468"/>
                  </a:lnTo>
                  <a:close/>
                </a:path>
                <a:path w="1386840" h="5305425">
                  <a:moveTo>
                    <a:pt x="1325880" y="5260848"/>
                  </a:moveTo>
                  <a:lnTo>
                    <a:pt x="1315212" y="5269992"/>
                  </a:lnTo>
                  <a:lnTo>
                    <a:pt x="1337636" y="5269992"/>
                  </a:lnTo>
                  <a:lnTo>
                    <a:pt x="1344167" y="5262372"/>
                  </a:lnTo>
                  <a:lnTo>
                    <a:pt x="1325880" y="5262372"/>
                  </a:lnTo>
                  <a:lnTo>
                    <a:pt x="1325880" y="5260848"/>
                  </a:lnTo>
                  <a:close/>
                </a:path>
                <a:path w="1386840" h="5305425">
                  <a:moveTo>
                    <a:pt x="62484" y="5260848"/>
                  </a:moveTo>
                  <a:lnTo>
                    <a:pt x="62484" y="5262372"/>
                  </a:lnTo>
                  <a:lnTo>
                    <a:pt x="64262" y="5262372"/>
                  </a:lnTo>
                  <a:lnTo>
                    <a:pt x="62484" y="5260848"/>
                  </a:lnTo>
                  <a:close/>
                </a:path>
                <a:path w="1386840" h="5305425">
                  <a:moveTo>
                    <a:pt x="1373124" y="5173980"/>
                  </a:moveTo>
                  <a:lnTo>
                    <a:pt x="1362456" y="5212080"/>
                  </a:lnTo>
                  <a:lnTo>
                    <a:pt x="1342643" y="5244084"/>
                  </a:lnTo>
                  <a:lnTo>
                    <a:pt x="1344167" y="5244084"/>
                  </a:lnTo>
                  <a:lnTo>
                    <a:pt x="1325880" y="5262372"/>
                  </a:lnTo>
                  <a:lnTo>
                    <a:pt x="1344167" y="5262372"/>
                  </a:lnTo>
                  <a:lnTo>
                    <a:pt x="1354836" y="5253228"/>
                  </a:lnTo>
                  <a:lnTo>
                    <a:pt x="1362456" y="5241036"/>
                  </a:lnTo>
                  <a:lnTo>
                    <a:pt x="1370076" y="5230368"/>
                  </a:lnTo>
                  <a:lnTo>
                    <a:pt x="1376171" y="5216652"/>
                  </a:lnTo>
                  <a:lnTo>
                    <a:pt x="1380743" y="5204460"/>
                  </a:lnTo>
                  <a:lnTo>
                    <a:pt x="1383791" y="5190744"/>
                  </a:lnTo>
                  <a:lnTo>
                    <a:pt x="1386839" y="5175504"/>
                  </a:lnTo>
                  <a:lnTo>
                    <a:pt x="1373124" y="5175504"/>
                  </a:lnTo>
                  <a:lnTo>
                    <a:pt x="1373124" y="5173980"/>
                  </a:lnTo>
                  <a:close/>
                </a:path>
                <a:path w="1386840" h="5305425">
                  <a:moveTo>
                    <a:pt x="15239" y="5173980"/>
                  </a:moveTo>
                  <a:lnTo>
                    <a:pt x="15239" y="5175504"/>
                  </a:lnTo>
                  <a:lnTo>
                    <a:pt x="15409" y="5175504"/>
                  </a:lnTo>
                  <a:lnTo>
                    <a:pt x="15239" y="5173980"/>
                  </a:lnTo>
                  <a:close/>
                </a:path>
                <a:path w="1386840" h="5305425">
                  <a:moveTo>
                    <a:pt x="1384401" y="117348"/>
                  </a:moveTo>
                  <a:lnTo>
                    <a:pt x="1370076" y="117348"/>
                  </a:lnTo>
                  <a:lnTo>
                    <a:pt x="1373124" y="131063"/>
                  </a:lnTo>
                  <a:lnTo>
                    <a:pt x="1373124" y="5175504"/>
                  </a:lnTo>
                  <a:lnTo>
                    <a:pt x="1386839" y="5175504"/>
                  </a:lnTo>
                  <a:lnTo>
                    <a:pt x="1386839" y="129539"/>
                  </a:lnTo>
                  <a:lnTo>
                    <a:pt x="1384401" y="117348"/>
                  </a:lnTo>
                  <a:close/>
                </a:path>
                <a:path w="1386840" h="5305425">
                  <a:moveTo>
                    <a:pt x="17272" y="117348"/>
                  </a:moveTo>
                  <a:lnTo>
                    <a:pt x="16763" y="117348"/>
                  </a:lnTo>
                  <a:lnTo>
                    <a:pt x="16763" y="118872"/>
                  </a:lnTo>
                  <a:lnTo>
                    <a:pt x="17272" y="117348"/>
                  </a:lnTo>
                  <a:close/>
                </a:path>
                <a:path w="1386840" h="5305425">
                  <a:moveTo>
                    <a:pt x="1344167" y="42672"/>
                  </a:moveTo>
                  <a:lnTo>
                    <a:pt x="1325880" y="42672"/>
                  </a:lnTo>
                  <a:lnTo>
                    <a:pt x="1344167" y="60960"/>
                  </a:lnTo>
                  <a:lnTo>
                    <a:pt x="1342643" y="60960"/>
                  </a:lnTo>
                  <a:lnTo>
                    <a:pt x="1357884" y="82296"/>
                  </a:lnTo>
                  <a:lnTo>
                    <a:pt x="1362456" y="92963"/>
                  </a:lnTo>
                  <a:lnTo>
                    <a:pt x="1367028" y="105156"/>
                  </a:lnTo>
                  <a:lnTo>
                    <a:pt x="1370076" y="118872"/>
                  </a:lnTo>
                  <a:lnTo>
                    <a:pt x="1370076" y="117348"/>
                  </a:lnTo>
                  <a:lnTo>
                    <a:pt x="1384401" y="117348"/>
                  </a:lnTo>
                  <a:lnTo>
                    <a:pt x="1383791" y="114300"/>
                  </a:lnTo>
                  <a:lnTo>
                    <a:pt x="1380743" y="100584"/>
                  </a:lnTo>
                  <a:lnTo>
                    <a:pt x="1376171" y="88392"/>
                  </a:lnTo>
                  <a:lnTo>
                    <a:pt x="1370076" y="74675"/>
                  </a:lnTo>
                  <a:lnTo>
                    <a:pt x="1362456" y="64008"/>
                  </a:lnTo>
                  <a:lnTo>
                    <a:pt x="1354836" y="51815"/>
                  </a:lnTo>
                  <a:lnTo>
                    <a:pt x="1344167" y="42672"/>
                  </a:lnTo>
                  <a:close/>
                </a:path>
                <a:path w="1386840" h="5305425">
                  <a:moveTo>
                    <a:pt x="64262" y="42672"/>
                  </a:moveTo>
                  <a:lnTo>
                    <a:pt x="62484" y="42672"/>
                  </a:lnTo>
                  <a:lnTo>
                    <a:pt x="62484" y="44196"/>
                  </a:lnTo>
                  <a:lnTo>
                    <a:pt x="64262" y="42672"/>
                  </a:lnTo>
                  <a:close/>
                </a:path>
                <a:path w="1386840" h="5305425">
                  <a:moveTo>
                    <a:pt x="1337636" y="35051"/>
                  </a:moveTo>
                  <a:lnTo>
                    <a:pt x="1315212" y="35051"/>
                  </a:lnTo>
                  <a:lnTo>
                    <a:pt x="1325880" y="44196"/>
                  </a:lnTo>
                  <a:lnTo>
                    <a:pt x="1325880" y="42672"/>
                  </a:lnTo>
                  <a:lnTo>
                    <a:pt x="1344167" y="42672"/>
                  </a:lnTo>
                  <a:lnTo>
                    <a:pt x="1337636" y="35051"/>
                  </a:lnTo>
                  <a:close/>
                </a:path>
                <a:path w="1386840" h="5305425">
                  <a:moveTo>
                    <a:pt x="74066" y="35051"/>
                  </a:moveTo>
                  <a:lnTo>
                    <a:pt x="73151" y="35051"/>
                  </a:lnTo>
                  <a:lnTo>
                    <a:pt x="71627" y="36575"/>
                  </a:lnTo>
                  <a:lnTo>
                    <a:pt x="74066" y="35051"/>
                  </a:lnTo>
                  <a:close/>
                </a:path>
                <a:path w="1386840" h="5305425">
                  <a:moveTo>
                    <a:pt x="1305305" y="13715"/>
                  </a:moveTo>
                  <a:lnTo>
                    <a:pt x="1255776" y="13715"/>
                  </a:lnTo>
                  <a:lnTo>
                    <a:pt x="1269491" y="16763"/>
                  </a:lnTo>
                  <a:lnTo>
                    <a:pt x="1267967" y="16763"/>
                  </a:lnTo>
                  <a:lnTo>
                    <a:pt x="1281684" y="19812"/>
                  </a:lnTo>
                  <a:lnTo>
                    <a:pt x="1293876" y="24384"/>
                  </a:lnTo>
                  <a:lnTo>
                    <a:pt x="1304543" y="28956"/>
                  </a:lnTo>
                  <a:lnTo>
                    <a:pt x="1315212" y="36575"/>
                  </a:lnTo>
                  <a:lnTo>
                    <a:pt x="1315212" y="35051"/>
                  </a:lnTo>
                  <a:lnTo>
                    <a:pt x="1337636" y="35051"/>
                  </a:lnTo>
                  <a:lnTo>
                    <a:pt x="1335024" y="32004"/>
                  </a:lnTo>
                  <a:lnTo>
                    <a:pt x="1322832" y="24384"/>
                  </a:lnTo>
                  <a:lnTo>
                    <a:pt x="1312164" y="16763"/>
                  </a:lnTo>
                  <a:lnTo>
                    <a:pt x="1305305" y="13715"/>
                  </a:lnTo>
                  <a:close/>
                </a:path>
              </a:pathLst>
            </a:custGeom>
            <a:solidFill>
              <a:srgbClr val="4F6228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807022" y="1734668"/>
            <a:ext cx="1352239" cy="44716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buSzPct val="93939"/>
              <a:buAutoNum type="arabicPeriod"/>
              <a:tabLst>
                <a:tab pos="192405" algn="l"/>
              </a:tabLst>
            </a:pP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學生於因 材網討論區 完成其他組 別設計之題</a:t>
            </a:r>
            <a:endParaRPr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/>
            <a:r>
              <a:rPr lang="zh-TW" altLang="en-US" sz="20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目</a:t>
            </a:r>
            <a:r>
              <a:rPr sz="2000" b="0" spc="5" dirty="0" smtClean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/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教師檢視 學生答題情 況，並將各 </a:t>
            </a: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組論結果上</a:t>
            </a: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 </a:t>
            </a: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傳且指派本</a:t>
            </a:r>
            <a:r>
              <a:rPr lang="zh-TW" altLang="en-US" sz="20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單元前測評量</a:t>
            </a:r>
            <a:r>
              <a:rPr lang="zh-TW" altLang="en-US" sz="20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題目請</a:t>
            </a:r>
            <a:r>
              <a:rPr lang="zh-TW" altLang="en-US" sz="20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學</a:t>
            </a:r>
            <a:endParaRPr lang="zh-TW" altLang="en-US"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/>
            <a:r>
              <a:rPr lang="zh-TW" altLang="en-US" sz="20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生完成。</a:t>
            </a:r>
            <a:endParaRPr lang="zh-TW" altLang="en-US"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5080" algn="just">
              <a:lnSpc>
                <a:spcPct val="129800"/>
              </a:lnSpc>
              <a:spcBef>
                <a:spcPts val="1010"/>
              </a:spcBef>
              <a:buSzPct val="93939"/>
              <a:buAutoNum type="arabicPeriod" startAt="2"/>
              <a:tabLst>
                <a:tab pos="192405" algn="l"/>
              </a:tabLst>
            </a:pPr>
            <a:endParaRPr sz="16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449837" y="3840835"/>
            <a:ext cx="379371" cy="366221"/>
            <a:chOff x="7411211" y="4126991"/>
            <a:chExt cx="332740" cy="403860"/>
          </a:xfrm>
        </p:grpSpPr>
        <p:sp>
          <p:nvSpPr>
            <p:cNvPr id="22" name="object 22"/>
            <p:cNvSpPr/>
            <p:nvPr/>
          </p:nvSpPr>
          <p:spPr>
            <a:xfrm>
              <a:off x="7415783" y="4140707"/>
              <a:ext cx="321945" cy="376555"/>
            </a:xfrm>
            <a:custGeom>
              <a:avLst/>
              <a:gdLst/>
              <a:ahLst/>
              <a:cxnLst/>
              <a:rect l="l" t="t" r="r" b="b"/>
              <a:pathLst>
                <a:path w="321945" h="376554">
                  <a:moveTo>
                    <a:pt x="160020" y="0"/>
                  </a:moveTo>
                  <a:lnTo>
                    <a:pt x="160020" y="74675"/>
                  </a:lnTo>
                  <a:lnTo>
                    <a:pt x="0" y="74675"/>
                  </a:lnTo>
                  <a:lnTo>
                    <a:pt x="0" y="301751"/>
                  </a:lnTo>
                  <a:lnTo>
                    <a:pt x="160020" y="301751"/>
                  </a:lnTo>
                  <a:lnTo>
                    <a:pt x="160020" y="376427"/>
                  </a:lnTo>
                  <a:lnTo>
                    <a:pt x="321564" y="187451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948A54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7411211" y="4126991"/>
              <a:ext cx="332740" cy="403860"/>
            </a:xfrm>
            <a:custGeom>
              <a:avLst/>
              <a:gdLst/>
              <a:ahLst/>
              <a:cxnLst/>
              <a:rect l="l" t="t" r="r" b="b"/>
              <a:pathLst>
                <a:path w="332740" h="403860">
                  <a:moveTo>
                    <a:pt x="160020" y="315467"/>
                  </a:moveTo>
                  <a:lnTo>
                    <a:pt x="160020" y="403859"/>
                  </a:lnTo>
                  <a:lnTo>
                    <a:pt x="171673" y="390143"/>
                  </a:lnTo>
                  <a:lnTo>
                    <a:pt x="170688" y="390143"/>
                  </a:lnTo>
                  <a:lnTo>
                    <a:pt x="161544" y="387095"/>
                  </a:lnTo>
                  <a:lnTo>
                    <a:pt x="170688" y="376297"/>
                  </a:lnTo>
                  <a:lnTo>
                    <a:pt x="170688" y="320039"/>
                  </a:lnTo>
                  <a:lnTo>
                    <a:pt x="164592" y="320039"/>
                  </a:lnTo>
                  <a:lnTo>
                    <a:pt x="160020" y="315467"/>
                  </a:lnTo>
                  <a:close/>
                </a:path>
                <a:path w="332740" h="403860">
                  <a:moveTo>
                    <a:pt x="170688" y="376297"/>
                  </a:moveTo>
                  <a:lnTo>
                    <a:pt x="161544" y="387095"/>
                  </a:lnTo>
                  <a:lnTo>
                    <a:pt x="170688" y="390143"/>
                  </a:lnTo>
                  <a:lnTo>
                    <a:pt x="170688" y="376297"/>
                  </a:lnTo>
                  <a:close/>
                </a:path>
                <a:path w="332740" h="403860">
                  <a:moveTo>
                    <a:pt x="318337" y="201929"/>
                  </a:moveTo>
                  <a:lnTo>
                    <a:pt x="170688" y="376297"/>
                  </a:lnTo>
                  <a:lnTo>
                    <a:pt x="170688" y="390143"/>
                  </a:lnTo>
                  <a:lnTo>
                    <a:pt x="171673" y="390143"/>
                  </a:lnTo>
                  <a:lnTo>
                    <a:pt x="328347" y="205739"/>
                  </a:lnTo>
                  <a:lnTo>
                    <a:pt x="321564" y="205739"/>
                  </a:lnTo>
                  <a:lnTo>
                    <a:pt x="318337" y="201929"/>
                  </a:lnTo>
                  <a:close/>
                </a:path>
                <a:path w="332740" h="403860">
                  <a:moveTo>
                    <a:pt x="160020" y="83819"/>
                  </a:moveTo>
                  <a:lnTo>
                    <a:pt x="0" y="83819"/>
                  </a:lnTo>
                  <a:lnTo>
                    <a:pt x="0" y="320039"/>
                  </a:lnTo>
                  <a:lnTo>
                    <a:pt x="160020" y="320039"/>
                  </a:lnTo>
                  <a:lnTo>
                    <a:pt x="160020" y="315467"/>
                  </a:lnTo>
                  <a:lnTo>
                    <a:pt x="9144" y="315467"/>
                  </a:lnTo>
                  <a:lnTo>
                    <a:pt x="4572" y="309371"/>
                  </a:lnTo>
                  <a:lnTo>
                    <a:pt x="9144" y="309371"/>
                  </a:lnTo>
                  <a:lnTo>
                    <a:pt x="9144" y="94487"/>
                  </a:lnTo>
                  <a:lnTo>
                    <a:pt x="4572" y="94487"/>
                  </a:lnTo>
                  <a:lnTo>
                    <a:pt x="9144" y="88391"/>
                  </a:lnTo>
                  <a:lnTo>
                    <a:pt x="160020" y="88391"/>
                  </a:lnTo>
                  <a:lnTo>
                    <a:pt x="160020" y="83819"/>
                  </a:lnTo>
                  <a:close/>
                </a:path>
                <a:path w="332740" h="403860">
                  <a:moveTo>
                    <a:pt x="170688" y="309371"/>
                  </a:moveTo>
                  <a:lnTo>
                    <a:pt x="9144" y="309371"/>
                  </a:lnTo>
                  <a:lnTo>
                    <a:pt x="9144" y="315467"/>
                  </a:lnTo>
                  <a:lnTo>
                    <a:pt x="160020" y="315467"/>
                  </a:lnTo>
                  <a:lnTo>
                    <a:pt x="164592" y="320039"/>
                  </a:lnTo>
                  <a:lnTo>
                    <a:pt x="170688" y="320039"/>
                  </a:lnTo>
                  <a:lnTo>
                    <a:pt x="170688" y="309371"/>
                  </a:lnTo>
                  <a:close/>
                </a:path>
                <a:path w="332740" h="403860">
                  <a:moveTo>
                    <a:pt x="9144" y="309371"/>
                  </a:moveTo>
                  <a:lnTo>
                    <a:pt x="4572" y="309371"/>
                  </a:lnTo>
                  <a:lnTo>
                    <a:pt x="9144" y="315467"/>
                  </a:lnTo>
                  <a:lnTo>
                    <a:pt x="9144" y="309371"/>
                  </a:lnTo>
                  <a:close/>
                </a:path>
                <a:path w="332740" h="403860">
                  <a:moveTo>
                    <a:pt x="321564" y="198119"/>
                  </a:moveTo>
                  <a:lnTo>
                    <a:pt x="318337" y="201929"/>
                  </a:lnTo>
                  <a:lnTo>
                    <a:pt x="321564" y="205739"/>
                  </a:lnTo>
                  <a:lnTo>
                    <a:pt x="321564" y="198119"/>
                  </a:lnTo>
                  <a:close/>
                </a:path>
                <a:path w="332740" h="403860">
                  <a:moveTo>
                    <a:pt x="329622" y="198119"/>
                  </a:moveTo>
                  <a:lnTo>
                    <a:pt x="321564" y="198119"/>
                  </a:lnTo>
                  <a:lnTo>
                    <a:pt x="321564" y="205739"/>
                  </a:lnTo>
                  <a:lnTo>
                    <a:pt x="328347" y="205739"/>
                  </a:lnTo>
                  <a:lnTo>
                    <a:pt x="332232" y="201167"/>
                  </a:lnTo>
                  <a:lnTo>
                    <a:pt x="329622" y="198119"/>
                  </a:lnTo>
                  <a:close/>
                </a:path>
                <a:path w="332740" h="403860">
                  <a:moveTo>
                    <a:pt x="171761" y="13715"/>
                  </a:moveTo>
                  <a:lnTo>
                    <a:pt x="170688" y="13715"/>
                  </a:lnTo>
                  <a:lnTo>
                    <a:pt x="170688" y="27562"/>
                  </a:lnTo>
                  <a:lnTo>
                    <a:pt x="318337" y="201929"/>
                  </a:lnTo>
                  <a:lnTo>
                    <a:pt x="321564" y="198119"/>
                  </a:lnTo>
                  <a:lnTo>
                    <a:pt x="329622" y="198119"/>
                  </a:lnTo>
                  <a:lnTo>
                    <a:pt x="171761" y="13715"/>
                  </a:lnTo>
                  <a:close/>
                </a:path>
                <a:path w="332740" h="403860">
                  <a:moveTo>
                    <a:pt x="9144" y="88391"/>
                  </a:moveTo>
                  <a:lnTo>
                    <a:pt x="4572" y="94487"/>
                  </a:lnTo>
                  <a:lnTo>
                    <a:pt x="9144" y="94487"/>
                  </a:lnTo>
                  <a:lnTo>
                    <a:pt x="9144" y="88391"/>
                  </a:lnTo>
                  <a:close/>
                </a:path>
                <a:path w="332740" h="403860">
                  <a:moveTo>
                    <a:pt x="170688" y="83819"/>
                  </a:moveTo>
                  <a:lnTo>
                    <a:pt x="164592" y="83819"/>
                  </a:lnTo>
                  <a:lnTo>
                    <a:pt x="160020" y="88391"/>
                  </a:lnTo>
                  <a:lnTo>
                    <a:pt x="9144" y="88391"/>
                  </a:lnTo>
                  <a:lnTo>
                    <a:pt x="9144" y="94487"/>
                  </a:lnTo>
                  <a:lnTo>
                    <a:pt x="170688" y="94487"/>
                  </a:lnTo>
                  <a:lnTo>
                    <a:pt x="170688" y="83819"/>
                  </a:lnTo>
                  <a:close/>
                </a:path>
                <a:path w="332740" h="403860">
                  <a:moveTo>
                    <a:pt x="160020" y="0"/>
                  </a:moveTo>
                  <a:lnTo>
                    <a:pt x="160020" y="88391"/>
                  </a:lnTo>
                  <a:lnTo>
                    <a:pt x="164592" y="83819"/>
                  </a:lnTo>
                  <a:lnTo>
                    <a:pt x="170688" y="83819"/>
                  </a:lnTo>
                  <a:lnTo>
                    <a:pt x="170688" y="27562"/>
                  </a:lnTo>
                  <a:lnTo>
                    <a:pt x="161544" y="16763"/>
                  </a:lnTo>
                  <a:lnTo>
                    <a:pt x="170688" y="13715"/>
                  </a:lnTo>
                  <a:lnTo>
                    <a:pt x="171761" y="13715"/>
                  </a:lnTo>
                  <a:lnTo>
                    <a:pt x="160020" y="0"/>
                  </a:lnTo>
                  <a:close/>
                </a:path>
                <a:path w="332740" h="403860">
                  <a:moveTo>
                    <a:pt x="170688" y="13715"/>
                  </a:moveTo>
                  <a:lnTo>
                    <a:pt x="161544" y="16763"/>
                  </a:lnTo>
                  <a:lnTo>
                    <a:pt x="170688" y="27562"/>
                  </a:lnTo>
                  <a:lnTo>
                    <a:pt x="170688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8965899" y="1622783"/>
            <a:ext cx="2669353" cy="4802327"/>
            <a:chOff x="7863840" y="1680972"/>
            <a:chExt cx="2341245" cy="5295900"/>
          </a:xfrm>
        </p:grpSpPr>
        <p:sp>
          <p:nvSpPr>
            <p:cNvPr id="25" name="object 25"/>
            <p:cNvSpPr/>
            <p:nvPr/>
          </p:nvSpPr>
          <p:spPr>
            <a:xfrm>
              <a:off x="7869936" y="1688592"/>
              <a:ext cx="2329180" cy="5280660"/>
            </a:xfrm>
            <a:custGeom>
              <a:avLst/>
              <a:gdLst/>
              <a:ahLst/>
              <a:cxnLst/>
              <a:rect l="l" t="t" r="r" b="b"/>
              <a:pathLst>
                <a:path w="2329179" h="5280659">
                  <a:moveTo>
                    <a:pt x="2095500" y="0"/>
                  </a:moveTo>
                  <a:lnTo>
                    <a:pt x="233172" y="0"/>
                  </a:lnTo>
                  <a:lnTo>
                    <a:pt x="186398" y="4705"/>
                  </a:lnTo>
                  <a:lnTo>
                    <a:pt x="142732" y="18216"/>
                  </a:lnTo>
                  <a:lnTo>
                    <a:pt x="103137" y="39621"/>
                  </a:lnTo>
                  <a:lnTo>
                    <a:pt x="68579" y="68008"/>
                  </a:lnTo>
                  <a:lnTo>
                    <a:pt x="40022" y="102468"/>
                  </a:lnTo>
                  <a:lnTo>
                    <a:pt x="18430" y="142089"/>
                  </a:lnTo>
                  <a:lnTo>
                    <a:pt x="4768" y="185960"/>
                  </a:lnTo>
                  <a:lnTo>
                    <a:pt x="0" y="233171"/>
                  </a:lnTo>
                  <a:lnTo>
                    <a:pt x="0" y="5047487"/>
                  </a:lnTo>
                  <a:lnTo>
                    <a:pt x="4768" y="5094699"/>
                  </a:lnTo>
                  <a:lnTo>
                    <a:pt x="18430" y="5138570"/>
                  </a:lnTo>
                  <a:lnTo>
                    <a:pt x="40022" y="5178191"/>
                  </a:lnTo>
                  <a:lnTo>
                    <a:pt x="68579" y="5212651"/>
                  </a:lnTo>
                  <a:lnTo>
                    <a:pt x="103137" y="5241038"/>
                  </a:lnTo>
                  <a:lnTo>
                    <a:pt x="142732" y="5262443"/>
                  </a:lnTo>
                  <a:lnTo>
                    <a:pt x="186398" y="5275954"/>
                  </a:lnTo>
                  <a:lnTo>
                    <a:pt x="233172" y="5280659"/>
                  </a:lnTo>
                  <a:lnTo>
                    <a:pt x="2095500" y="5280659"/>
                  </a:lnTo>
                  <a:lnTo>
                    <a:pt x="2142273" y="5275954"/>
                  </a:lnTo>
                  <a:lnTo>
                    <a:pt x="2185939" y="5262443"/>
                  </a:lnTo>
                  <a:lnTo>
                    <a:pt x="2225534" y="5241038"/>
                  </a:lnTo>
                  <a:lnTo>
                    <a:pt x="2260092" y="5212651"/>
                  </a:lnTo>
                  <a:lnTo>
                    <a:pt x="2288649" y="5178191"/>
                  </a:lnTo>
                  <a:lnTo>
                    <a:pt x="2310241" y="5138570"/>
                  </a:lnTo>
                  <a:lnTo>
                    <a:pt x="2323903" y="5094699"/>
                  </a:lnTo>
                  <a:lnTo>
                    <a:pt x="2328672" y="5047487"/>
                  </a:lnTo>
                  <a:lnTo>
                    <a:pt x="2328672" y="233171"/>
                  </a:lnTo>
                  <a:lnTo>
                    <a:pt x="2323903" y="185960"/>
                  </a:lnTo>
                  <a:lnTo>
                    <a:pt x="2310241" y="142089"/>
                  </a:lnTo>
                  <a:lnTo>
                    <a:pt x="2288649" y="102468"/>
                  </a:lnTo>
                  <a:lnTo>
                    <a:pt x="2260092" y="68008"/>
                  </a:lnTo>
                  <a:lnTo>
                    <a:pt x="2225534" y="39621"/>
                  </a:lnTo>
                  <a:lnTo>
                    <a:pt x="2185939" y="18216"/>
                  </a:lnTo>
                  <a:lnTo>
                    <a:pt x="2142273" y="4705"/>
                  </a:lnTo>
                  <a:lnTo>
                    <a:pt x="2095500" y="0"/>
                  </a:lnTo>
                  <a:close/>
                </a:path>
              </a:pathLst>
            </a:custGeom>
            <a:solidFill>
              <a:srgbClr val="C3D69B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7863840" y="1680972"/>
              <a:ext cx="2341245" cy="5295900"/>
            </a:xfrm>
            <a:custGeom>
              <a:avLst/>
              <a:gdLst/>
              <a:ahLst/>
              <a:cxnLst/>
              <a:rect l="l" t="t" r="r" b="b"/>
              <a:pathLst>
                <a:path w="2341245" h="5295900">
                  <a:moveTo>
                    <a:pt x="2113787" y="0"/>
                  </a:moveTo>
                  <a:lnTo>
                    <a:pt x="227075" y="0"/>
                  </a:lnTo>
                  <a:lnTo>
                    <a:pt x="190500" y="4572"/>
                  </a:lnTo>
                  <a:lnTo>
                    <a:pt x="124967" y="28955"/>
                  </a:lnTo>
                  <a:lnTo>
                    <a:pt x="86867" y="54863"/>
                  </a:lnTo>
                  <a:lnTo>
                    <a:pt x="54863" y="86867"/>
                  </a:lnTo>
                  <a:lnTo>
                    <a:pt x="28955" y="126491"/>
                  </a:lnTo>
                  <a:lnTo>
                    <a:pt x="10667" y="169163"/>
                  </a:lnTo>
                  <a:lnTo>
                    <a:pt x="3048" y="204215"/>
                  </a:lnTo>
                  <a:lnTo>
                    <a:pt x="1524" y="214884"/>
                  </a:lnTo>
                  <a:lnTo>
                    <a:pt x="0" y="227075"/>
                  </a:lnTo>
                  <a:lnTo>
                    <a:pt x="0" y="5068824"/>
                  </a:lnTo>
                  <a:lnTo>
                    <a:pt x="1524" y="5081016"/>
                  </a:lnTo>
                  <a:lnTo>
                    <a:pt x="3048" y="5091684"/>
                  </a:lnTo>
                  <a:lnTo>
                    <a:pt x="4571" y="5103876"/>
                  </a:lnTo>
                  <a:lnTo>
                    <a:pt x="18287" y="5149596"/>
                  </a:lnTo>
                  <a:lnTo>
                    <a:pt x="41148" y="5189220"/>
                  </a:lnTo>
                  <a:lnTo>
                    <a:pt x="70103" y="5225796"/>
                  </a:lnTo>
                  <a:lnTo>
                    <a:pt x="105155" y="5254752"/>
                  </a:lnTo>
                  <a:lnTo>
                    <a:pt x="167639" y="5285232"/>
                  </a:lnTo>
                  <a:lnTo>
                    <a:pt x="227075" y="5295900"/>
                  </a:lnTo>
                  <a:lnTo>
                    <a:pt x="2113787" y="5295900"/>
                  </a:lnTo>
                  <a:lnTo>
                    <a:pt x="2150363" y="5291328"/>
                  </a:lnTo>
                  <a:lnTo>
                    <a:pt x="2173224" y="5285232"/>
                  </a:lnTo>
                  <a:lnTo>
                    <a:pt x="2180335" y="5282184"/>
                  </a:lnTo>
                  <a:lnTo>
                    <a:pt x="239267" y="5282184"/>
                  </a:lnTo>
                  <a:lnTo>
                    <a:pt x="227075" y="5280660"/>
                  </a:lnTo>
                  <a:lnTo>
                    <a:pt x="216407" y="5280660"/>
                  </a:lnTo>
                  <a:lnTo>
                    <a:pt x="205739" y="5279136"/>
                  </a:lnTo>
                  <a:lnTo>
                    <a:pt x="193548" y="5277612"/>
                  </a:lnTo>
                  <a:lnTo>
                    <a:pt x="195071" y="5277612"/>
                  </a:lnTo>
                  <a:lnTo>
                    <a:pt x="172211" y="5271516"/>
                  </a:lnTo>
                  <a:lnTo>
                    <a:pt x="150875" y="5263896"/>
                  </a:lnTo>
                  <a:lnTo>
                    <a:pt x="152400" y="5263896"/>
                  </a:lnTo>
                  <a:lnTo>
                    <a:pt x="131063" y="5254752"/>
                  </a:lnTo>
                  <a:lnTo>
                    <a:pt x="132587" y="5254752"/>
                  </a:lnTo>
                  <a:lnTo>
                    <a:pt x="112775" y="5242560"/>
                  </a:lnTo>
                  <a:lnTo>
                    <a:pt x="114300" y="5242560"/>
                  </a:lnTo>
                  <a:lnTo>
                    <a:pt x="96011" y="5230368"/>
                  </a:lnTo>
                  <a:lnTo>
                    <a:pt x="79248" y="5215128"/>
                  </a:lnTo>
                  <a:lnTo>
                    <a:pt x="80771" y="5215128"/>
                  </a:lnTo>
                  <a:lnTo>
                    <a:pt x="65531" y="5199888"/>
                  </a:lnTo>
                  <a:lnTo>
                    <a:pt x="52958" y="5183124"/>
                  </a:lnTo>
                  <a:lnTo>
                    <a:pt x="51815" y="5183124"/>
                  </a:lnTo>
                  <a:lnTo>
                    <a:pt x="41148" y="5163312"/>
                  </a:lnTo>
                  <a:lnTo>
                    <a:pt x="32003" y="5143500"/>
                  </a:lnTo>
                  <a:lnTo>
                    <a:pt x="24928" y="5123688"/>
                  </a:lnTo>
                  <a:lnTo>
                    <a:pt x="24383" y="5123688"/>
                  </a:lnTo>
                  <a:lnTo>
                    <a:pt x="18287" y="5100828"/>
                  </a:lnTo>
                  <a:lnTo>
                    <a:pt x="15239" y="5079492"/>
                  </a:lnTo>
                  <a:lnTo>
                    <a:pt x="13715" y="5067300"/>
                  </a:lnTo>
                  <a:lnTo>
                    <a:pt x="13715" y="228600"/>
                  </a:lnTo>
                  <a:lnTo>
                    <a:pt x="15239" y="216408"/>
                  </a:lnTo>
                  <a:lnTo>
                    <a:pt x="18287" y="195072"/>
                  </a:lnTo>
                  <a:lnTo>
                    <a:pt x="24383" y="172212"/>
                  </a:lnTo>
                  <a:lnTo>
                    <a:pt x="24928" y="172212"/>
                  </a:lnTo>
                  <a:lnTo>
                    <a:pt x="32003" y="152400"/>
                  </a:lnTo>
                  <a:lnTo>
                    <a:pt x="41148" y="132587"/>
                  </a:lnTo>
                  <a:lnTo>
                    <a:pt x="51815" y="112775"/>
                  </a:lnTo>
                  <a:lnTo>
                    <a:pt x="52958" y="112775"/>
                  </a:lnTo>
                  <a:lnTo>
                    <a:pt x="65531" y="96012"/>
                  </a:lnTo>
                  <a:lnTo>
                    <a:pt x="80771" y="80772"/>
                  </a:lnTo>
                  <a:lnTo>
                    <a:pt x="79248" y="80772"/>
                  </a:lnTo>
                  <a:lnTo>
                    <a:pt x="96011" y="65532"/>
                  </a:lnTo>
                  <a:lnTo>
                    <a:pt x="114300" y="53339"/>
                  </a:lnTo>
                  <a:lnTo>
                    <a:pt x="112775" y="53339"/>
                  </a:lnTo>
                  <a:lnTo>
                    <a:pt x="132587" y="41148"/>
                  </a:lnTo>
                  <a:lnTo>
                    <a:pt x="131063" y="41148"/>
                  </a:lnTo>
                  <a:lnTo>
                    <a:pt x="152400" y="32003"/>
                  </a:lnTo>
                  <a:lnTo>
                    <a:pt x="150875" y="32003"/>
                  </a:lnTo>
                  <a:lnTo>
                    <a:pt x="172211" y="24384"/>
                  </a:lnTo>
                  <a:lnTo>
                    <a:pt x="195071" y="18287"/>
                  </a:lnTo>
                  <a:lnTo>
                    <a:pt x="193548" y="18287"/>
                  </a:lnTo>
                  <a:lnTo>
                    <a:pt x="205739" y="16763"/>
                  </a:lnTo>
                  <a:lnTo>
                    <a:pt x="216407" y="15239"/>
                  </a:lnTo>
                  <a:lnTo>
                    <a:pt x="227075" y="15239"/>
                  </a:lnTo>
                  <a:lnTo>
                    <a:pt x="239267" y="13715"/>
                  </a:lnTo>
                  <a:lnTo>
                    <a:pt x="2180336" y="13715"/>
                  </a:lnTo>
                  <a:lnTo>
                    <a:pt x="2173224" y="10667"/>
                  </a:lnTo>
                  <a:lnTo>
                    <a:pt x="2150363" y="4572"/>
                  </a:lnTo>
                  <a:lnTo>
                    <a:pt x="2113787" y="0"/>
                  </a:lnTo>
                  <a:close/>
                </a:path>
                <a:path w="2341245" h="5295900">
                  <a:moveTo>
                    <a:pt x="2289048" y="5181600"/>
                  </a:moveTo>
                  <a:lnTo>
                    <a:pt x="2261615" y="5215128"/>
                  </a:lnTo>
                  <a:lnTo>
                    <a:pt x="2228087" y="5242560"/>
                  </a:lnTo>
                  <a:lnTo>
                    <a:pt x="2208276" y="5254752"/>
                  </a:lnTo>
                  <a:lnTo>
                    <a:pt x="2209800" y="5254752"/>
                  </a:lnTo>
                  <a:lnTo>
                    <a:pt x="2188463" y="5263896"/>
                  </a:lnTo>
                  <a:lnTo>
                    <a:pt x="2189987" y="5263896"/>
                  </a:lnTo>
                  <a:lnTo>
                    <a:pt x="2168652" y="5271516"/>
                  </a:lnTo>
                  <a:lnTo>
                    <a:pt x="2147315" y="5277612"/>
                  </a:lnTo>
                  <a:lnTo>
                    <a:pt x="2135124" y="5279136"/>
                  </a:lnTo>
                  <a:lnTo>
                    <a:pt x="2136648" y="5279136"/>
                  </a:lnTo>
                  <a:lnTo>
                    <a:pt x="2124455" y="5280660"/>
                  </a:lnTo>
                  <a:lnTo>
                    <a:pt x="2113787" y="5280660"/>
                  </a:lnTo>
                  <a:lnTo>
                    <a:pt x="2101595" y="5282184"/>
                  </a:lnTo>
                  <a:lnTo>
                    <a:pt x="2180335" y="5282184"/>
                  </a:lnTo>
                  <a:lnTo>
                    <a:pt x="2215895" y="5266944"/>
                  </a:lnTo>
                  <a:lnTo>
                    <a:pt x="2253995" y="5241036"/>
                  </a:lnTo>
                  <a:lnTo>
                    <a:pt x="2286000" y="5209032"/>
                  </a:lnTo>
                  <a:lnTo>
                    <a:pt x="2303467" y="5183124"/>
                  </a:lnTo>
                  <a:lnTo>
                    <a:pt x="2289048" y="5183124"/>
                  </a:lnTo>
                  <a:lnTo>
                    <a:pt x="2289048" y="5181600"/>
                  </a:lnTo>
                  <a:close/>
                </a:path>
                <a:path w="2341245" h="5295900">
                  <a:moveTo>
                    <a:pt x="51815" y="5181600"/>
                  </a:moveTo>
                  <a:lnTo>
                    <a:pt x="51815" y="5183124"/>
                  </a:lnTo>
                  <a:lnTo>
                    <a:pt x="52958" y="5183124"/>
                  </a:lnTo>
                  <a:lnTo>
                    <a:pt x="51815" y="5181600"/>
                  </a:lnTo>
                  <a:close/>
                </a:path>
                <a:path w="2341245" h="5295900">
                  <a:moveTo>
                    <a:pt x="2331415" y="5122164"/>
                  </a:moveTo>
                  <a:lnTo>
                    <a:pt x="2318004" y="5122164"/>
                  </a:lnTo>
                  <a:lnTo>
                    <a:pt x="2308859" y="5143500"/>
                  </a:lnTo>
                  <a:lnTo>
                    <a:pt x="2310383" y="5143500"/>
                  </a:lnTo>
                  <a:lnTo>
                    <a:pt x="2289048" y="5183124"/>
                  </a:lnTo>
                  <a:lnTo>
                    <a:pt x="2303467" y="5183124"/>
                  </a:lnTo>
                  <a:lnTo>
                    <a:pt x="2311907" y="5169408"/>
                  </a:lnTo>
                  <a:lnTo>
                    <a:pt x="2322576" y="5149596"/>
                  </a:lnTo>
                  <a:lnTo>
                    <a:pt x="2330195" y="5126736"/>
                  </a:lnTo>
                  <a:lnTo>
                    <a:pt x="2331415" y="5122164"/>
                  </a:lnTo>
                  <a:close/>
                </a:path>
                <a:path w="2341245" h="5295900">
                  <a:moveTo>
                    <a:pt x="24383" y="5122164"/>
                  </a:moveTo>
                  <a:lnTo>
                    <a:pt x="24383" y="5123688"/>
                  </a:lnTo>
                  <a:lnTo>
                    <a:pt x="24928" y="5123688"/>
                  </a:lnTo>
                  <a:lnTo>
                    <a:pt x="24383" y="5122164"/>
                  </a:lnTo>
                  <a:close/>
                </a:path>
                <a:path w="2341245" h="5295900">
                  <a:moveTo>
                    <a:pt x="2316479" y="172212"/>
                  </a:moveTo>
                  <a:lnTo>
                    <a:pt x="2322576" y="195072"/>
                  </a:lnTo>
                  <a:lnTo>
                    <a:pt x="2325624" y="216408"/>
                  </a:lnTo>
                  <a:lnTo>
                    <a:pt x="2327148" y="228600"/>
                  </a:lnTo>
                  <a:lnTo>
                    <a:pt x="2327148" y="5067300"/>
                  </a:lnTo>
                  <a:lnTo>
                    <a:pt x="2325624" y="5079492"/>
                  </a:lnTo>
                  <a:lnTo>
                    <a:pt x="2322576" y="5100828"/>
                  </a:lnTo>
                  <a:lnTo>
                    <a:pt x="2316479" y="5123688"/>
                  </a:lnTo>
                  <a:lnTo>
                    <a:pt x="2318004" y="5122164"/>
                  </a:lnTo>
                  <a:lnTo>
                    <a:pt x="2331415" y="5122164"/>
                  </a:lnTo>
                  <a:lnTo>
                    <a:pt x="2336291" y="5103876"/>
                  </a:lnTo>
                  <a:lnTo>
                    <a:pt x="2337815" y="5091684"/>
                  </a:lnTo>
                  <a:lnTo>
                    <a:pt x="2339339" y="5081016"/>
                  </a:lnTo>
                  <a:lnTo>
                    <a:pt x="2340863" y="5068824"/>
                  </a:lnTo>
                  <a:lnTo>
                    <a:pt x="2340863" y="227075"/>
                  </a:lnTo>
                  <a:lnTo>
                    <a:pt x="2339339" y="214884"/>
                  </a:lnTo>
                  <a:lnTo>
                    <a:pt x="2337815" y="204215"/>
                  </a:lnTo>
                  <a:lnTo>
                    <a:pt x="2336291" y="192024"/>
                  </a:lnTo>
                  <a:lnTo>
                    <a:pt x="2331415" y="173736"/>
                  </a:lnTo>
                  <a:lnTo>
                    <a:pt x="2318004" y="173736"/>
                  </a:lnTo>
                  <a:lnTo>
                    <a:pt x="2316479" y="172212"/>
                  </a:lnTo>
                  <a:close/>
                </a:path>
                <a:path w="2341245" h="5295900">
                  <a:moveTo>
                    <a:pt x="24928" y="172212"/>
                  </a:moveTo>
                  <a:lnTo>
                    <a:pt x="24383" y="172212"/>
                  </a:lnTo>
                  <a:lnTo>
                    <a:pt x="24383" y="173736"/>
                  </a:lnTo>
                  <a:lnTo>
                    <a:pt x="24928" y="172212"/>
                  </a:lnTo>
                  <a:close/>
                </a:path>
                <a:path w="2341245" h="5295900">
                  <a:moveTo>
                    <a:pt x="2303467" y="112775"/>
                  </a:moveTo>
                  <a:lnTo>
                    <a:pt x="2289048" y="112775"/>
                  </a:lnTo>
                  <a:lnTo>
                    <a:pt x="2310383" y="152400"/>
                  </a:lnTo>
                  <a:lnTo>
                    <a:pt x="2308859" y="152400"/>
                  </a:lnTo>
                  <a:lnTo>
                    <a:pt x="2318004" y="173736"/>
                  </a:lnTo>
                  <a:lnTo>
                    <a:pt x="2331415" y="173736"/>
                  </a:lnTo>
                  <a:lnTo>
                    <a:pt x="2330195" y="169163"/>
                  </a:lnTo>
                  <a:lnTo>
                    <a:pt x="2322576" y="146303"/>
                  </a:lnTo>
                  <a:lnTo>
                    <a:pt x="2311907" y="126491"/>
                  </a:lnTo>
                  <a:lnTo>
                    <a:pt x="2303467" y="112775"/>
                  </a:lnTo>
                  <a:close/>
                </a:path>
                <a:path w="2341245" h="5295900">
                  <a:moveTo>
                    <a:pt x="52958" y="112775"/>
                  </a:moveTo>
                  <a:lnTo>
                    <a:pt x="51815" y="112775"/>
                  </a:lnTo>
                  <a:lnTo>
                    <a:pt x="51815" y="114300"/>
                  </a:lnTo>
                  <a:lnTo>
                    <a:pt x="52958" y="112775"/>
                  </a:lnTo>
                  <a:close/>
                </a:path>
                <a:path w="2341245" h="5295900">
                  <a:moveTo>
                    <a:pt x="2180336" y="13715"/>
                  </a:moveTo>
                  <a:lnTo>
                    <a:pt x="2101595" y="13715"/>
                  </a:lnTo>
                  <a:lnTo>
                    <a:pt x="2113787" y="15239"/>
                  </a:lnTo>
                  <a:lnTo>
                    <a:pt x="2124455" y="15239"/>
                  </a:lnTo>
                  <a:lnTo>
                    <a:pt x="2136648" y="16763"/>
                  </a:lnTo>
                  <a:lnTo>
                    <a:pt x="2135124" y="16763"/>
                  </a:lnTo>
                  <a:lnTo>
                    <a:pt x="2147315" y="18287"/>
                  </a:lnTo>
                  <a:lnTo>
                    <a:pt x="2168652" y="24384"/>
                  </a:lnTo>
                  <a:lnTo>
                    <a:pt x="2189987" y="32003"/>
                  </a:lnTo>
                  <a:lnTo>
                    <a:pt x="2188463" y="32003"/>
                  </a:lnTo>
                  <a:lnTo>
                    <a:pt x="2209800" y="41148"/>
                  </a:lnTo>
                  <a:lnTo>
                    <a:pt x="2208276" y="41148"/>
                  </a:lnTo>
                  <a:lnTo>
                    <a:pt x="2228087" y="53339"/>
                  </a:lnTo>
                  <a:lnTo>
                    <a:pt x="2244852" y="65532"/>
                  </a:lnTo>
                  <a:lnTo>
                    <a:pt x="2261615" y="80772"/>
                  </a:lnTo>
                  <a:lnTo>
                    <a:pt x="2275331" y="96012"/>
                  </a:lnTo>
                  <a:lnTo>
                    <a:pt x="2289048" y="114300"/>
                  </a:lnTo>
                  <a:lnTo>
                    <a:pt x="2289048" y="112775"/>
                  </a:lnTo>
                  <a:lnTo>
                    <a:pt x="2303467" y="112775"/>
                  </a:lnTo>
                  <a:lnTo>
                    <a:pt x="2299715" y="106679"/>
                  </a:lnTo>
                  <a:lnTo>
                    <a:pt x="2270759" y="70103"/>
                  </a:lnTo>
                  <a:lnTo>
                    <a:pt x="2235707" y="41148"/>
                  </a:lnTo>
                  <a:lnTo>
                    <a:pt x="2215895" y="28955"/>
                  </a:lnTo>
                  <a:lnTo>
                    <a:pt x="2180336" y="13715"/>
                  </a:lnTo>
                  <a:close/>
                </a:path>
              </a:pathLst>
            </a:custGeom>
            <a:solidFill>
              <a:srgbClr val="4F6228"/>
            </a:solidFill>
          </p:spPr>
          <p:txBody>
            <a:bodyPr wrap="square" lIns="0" tIns="0" rIns="0" bIns="0" rtlCol="0"/>
            <a:lstStyle/>
            <a:p>
              <a:endParaRPr dirty="0"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9109611" y="1577477"/>
            <a:ext cx="2411829" cy="46288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buSzPct val="93939"/>
              <a:buAutoNum type="arabicPeriod"/>
              <a:tabLst>
                <a:tab pos="192405" algn="l"/>
              </a:tabLst>
            </a:pP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教師協助揭示各組 </a:t>
            </a: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討論結果之影像檔並</a:t>
            </a: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 </a:t>
            </a:r>
            <a:r>
              <a:rPr sz="2000" b="0" spc="5" dirty="0" err="1" smtClean="0">
                <a:latin typeface="標楷體" pitchFamily="65" charset="-120"/>
                <a:ea typeface="標楷體" pitchFamily="65" charset="-120"/>
                <a:cs typeface="Noto Sans CJK JP Medium"/>
              </a:rPr>
              <a:t>請各組指派</a:t>
            </a:r>
            <a:r>
              <a:rPr lang="zh-TW" altLang="en-US" sz="2000" b="0" spc="5" dirty="0" smtClean="0">
                <a:latin typeface="標楷體" pitchFamily="65" charset="-120"/>
                <a:ea typeface="標楷體" pitchFamily="65" charset="-120"/>
                <a:cs typeface="Noto Sans CJK JP Medium"/>
              </a:rPr>
              <a:t>一人</a:t>
            </a:r>
            <a:r>
              <a:rPr sz="2000" b="0" spc="5" dirty="0" err="1" smtClean="0">
                <a:latin typeface="標楷體" pitchFamily="65" charset="-120"/>
                <a:ea typeface="標楷體" pitchFamily="65" charset="-120"/>
                <a:cs typeface="Noto Sans CJK JP Medium"/>
              </a:rPr>
              <a:t>說明</a:t>
            </a:r>
            <a:r>
              <a:rPr sz="2000" b="0" spc="5" dirty="0" smtClean="0">
                <a:latin typeface="標楷體" pitchFamily="65" charset="-120"/>
                <a:ea typeface="標楷體" pitchFamily="65" charset="-120"/>
                <a:cs typeface="Noto Sans CJK JP Medium"/>
              </a:rPr>
              <a:t> </a:t>
            </a: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針對上⼀節課分組討 論之結果，其他組學 生可提問、質疑或修 訂。</a:t>
            </a:r>
            <a:endParaRPr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5080" algn="just">
              <a:buSzPct val="93939"/>
              <a:buAutoNum type="arabicPeriod"/>
              <a:tabLst>
                <a:tab pos="192405" algn="l"/>
              </a:tabLst>
            </a:pP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教師針對本節點進 行迷思概念澄清與重 點總結。</a:t>
            </a:r>
            <a:endParaRPr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36830">
              <a:buSzPct val="93939"/>
              <a:buAutoNum type="arabicPeriod"/>
              <a:tabLst>
                <a:tab pos="192405" algn="l"/>
              </a:tabLst>
            </a:pP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教師指導學生進行 因材網動態評量。</a:t>
            </a:r>
            <a:endParaRPr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5080" algn="just">
              <a:buSzPct val="93939"/>
              <a:buAutoNum type="arabicPeriod"/>
              <a:tabLst>
                <a:tab pos="192405" algn="l"/>
              </a:tabLst>
            </a:pP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教師指派本單元後</a:t>
            </a: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 </a:t>
            </a:r>
            <a:r>
              <a:rPr sz="2000" b="0" spc="5" dirty="0" err="1" smtClean="0">
                <a:latin typeface="標楷體" pitchFamily="65" charset="-120"/>
                <a:ea typeface="標楷體" pitchFamily="65" charset="-120"/>
                <a:cs typeface="Noto Sans CJK JP Medium"/>
              </a:rPr>
              <a:t>測評量題</a:t>
            </a:r>
            <a:r>
              <a:rPr lang="zh-TW" altLang="en-US" sz="200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目</a:t>
            </a:r>
            <a:r>
              <a:rPr sz="2000" b="0" spc="5" dirty="0" err="1" smtClean="0">
                <a:latin typeface="標楷體" pitchFamily="65" charset="-120"/>
                <a:ea typeface="標楷體" pitchFamily="65" charset="-120"/>
                <a:cs typeface="Noto Sans CJK JP Medium"/>
              </a:rPr>
              <a:t>請學生完</a:t>
            </a:r>
            <a:r>
              <a:rPr sz="2000" b="0" spc="5" dirty="0" smtClean="0">
                <a:latin typeface="標楷體" pitchFamily="65" charset="-120"/>
                <a:ea typeface="標楷體" pitchFamily="65" charset="-120"/>
                <a:cs typeface="Noto Sans CJK JP Medium"/>
              </a:rPr>
              <a:t> </a:t>
            </a: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成。</a:t>
            </a:r>
            <a:endParaRPr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547620"/>
            <a:ext cx="274320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350"/>
              </a:lnSpc>
            </a:pPr>
            <a:fld id="{81D60167-4931-47E6-BA6A-407CBD079E47}" type="slidenum">
              <a:rPr spc="10" dirty="0">
                <a:latin typeface="標楷體" pitchFamily="65" charset="-120"/>
                <a:ea typeface="標楷體" pitchFamily="65" charset="-120"/>
              </a:rPr>
              <a:pPr marL="38100">
                <a:lnSpc>
                  <a:spcPts val="1350"/>
                </a:lnSpc>
              </a:pPr>
              <a:t>48</a:t>
            </a:fld>
            <a:endParaRPr spc="1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 idx="4294967295"/>
          </p:nvPr>
        </p:nvSpPr>
        <p:spPr>
          <a:xfrm>
            <a:off x="0" y="452489"/>
            <a:ext cx="12192000" cy="692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latin typeface="標楷體" pitchFamily="65" charset="-120"/>
                <a:ea typeface="標楷體" pitchFamily="65" charset="-120"/>
              </a:rPr>
              <a:t>自主學習</a:t>
            </a:r>
            <a:r>
              <a:rPr spc="-20" dirty="0">
                <a:latin typeface="標楷體" pitchFamily="65" charset="-120"/>
                <a:ea typeface="標楷體" pitchFamily="65" charset="-120"/>
              </a:rPr>
              <a:t>(</a:t>
            </a:r>
            <a:r>
              <a:rPr spc="-5" dirty="0">
                <a:latin typeface="標楷體" pitchFamily="65" charset="-120"/>
                <a:ea typeface="標楷體" pitchFamily="65" charset="-120"/>
              </a:rPr>
              <a:t>田○國小</a:t>
            </a:r>
            <a:r>
              <a:rPr spc="-20" dirty="0"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1266246" y="1175924"/>
            <a:ext cx="922364" cy="4860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b="0" spc="30" dirty="0">
                <a:latin typeface="標楷體" pitchFamily="65" charset="-120"/>
                <a:ea typeface="標楷體" pitchFamily="65" charset="-120"/>
                <a:cs typeface="Noto Sans CJK JP Medium"/>
              </a:rPr>
              <a:t>課前</a:t>
            </a:r>
            <a:endParaRPr sz="30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582304" y="1160654"/>
            <a:ext cx="2423920" cy="510267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466725">
              <a:lnSpc>
                <a:spcPct val="100000"/>
              </a:lnSpc>
              <a:spcBef>
                <a:spcPts val="130"/>
              </a:spcBef>
            </a:pPr>
            <a:r>
              <a:rPr sz="3050" b="0" spc="30" dirty="0">
                <a:latin typeface="標楷體" pitchFamily="65" charset="-120"/>
                <a:ea typeface="標楷體" pitchFamily="65" charset="-120"/>
                <a:cs typeface="Noto Sans CJK JP Medium"/>
              </a:rPr>
              <a:t>⼀節課</a:t>
            </a:r>
            <a:endParaRPr sz="305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212090" algn="just">
              <a:buSzPct val="93939"/>
              <a:buAutoNum type="arabicPeriod"/>
              <a:tabLst>
                <a:tab pos="192405" algn="l"/>
              </a:tabLst>
            </a:pP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教師揭示系統之練習題內容引導學生分組討論</a:t>
            </a: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212090" algn="just">
              <a:buSzPct val="93939"/>
              <a:buAutoNum type="arabicPeriod"/>
              <a:tabLst>
                <a:tab pos="192405" algn="l"/>
              </a:tabLst>
            </a:pP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請各組學生上台發表討論自己組別之結果且發表其他組別討論結果，與其他同學進行質疑、提問</a:t>
            </a: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  <a:p>
            <a:pPr marL="12700" marR="5080">
              <a:buSzPct val="93939"/>
              <a:buAutoNum type="arabicPeriod"/>
              <a:tabLst>
                <a:tab pos="192405" algn="l"/>
              </a:tabLst>
            </a:pP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教師揭示影片重點片段請學</a:t>
            </a:r>
            <a:r>
              <a:rPr sz="20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生</a:t>
            </a: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分</a:t>
            </a:r>
            <a:r>
              <a:rPr sz="2000" b="0" spc="-1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組</a:t>
            </a:r>
            <a:r>
              <a:rPr sz="2000" b="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討論，</a:t>
            </a:r>
            <a:r>
              <a:rPr sz="2000" b="0" spc="5" dirty="0" err="1">
                <a:latin typeface="標楷體" pitchFamily="65" charset="-120"/>
                <a:ea typeface="標楷體" pitchFamily="65" charset="-120"/>
                <a:cs typeface="Noto Sans CJK JP Medium"/>
              </a:rPr>
              <a:t>並參考例題濘外設計題⽬進行解答，並依解答步驟說明重點</a:t>
            </a:r>
            <a:r>
              <a:rPr sz="2000" b="0" spc="5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00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14418" y="1181602"/>
            <a:ext cx="922364" cy="4860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b="0" spc="30" dirty="0">
                <a:latin typeface="標楷體" pitchFamily="65" charset="-120"/>
                <a:ea typeface="標楷體" pitchFamily="65" charset="-120"/>
                <a:cs typeface="Noto Sans CJK JP Medium"/>
              </a:rPr>
              <a:t>課前</a:t>
            </a:r>
            <a:endParaRPr sz="30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712435" y="1181602"/>
            <a:ext cx="1369066" cy="48603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050" b="0" spc="30" dirty="0">
                <a:latin typeface="標楷體" pitchFamily="65" charset="-120"/>
                <a:ea typeface="標楷體" pitchFamily="65" charset="-120"/>
                <a:cs typeface="Noto Sans CJK JP Medium"/>
              </a:rPr>
              <a:t>⼀節課</a:t>
            </a:r>
            <a:endParaRPr sz="30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34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35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36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37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21717" y="1388003"/>
            <a:ext cx="11324806" cy="5352747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63525" indent="-251460">
              <a:buFont typeface="Arial"/>
              <a:buChar char="•"/>
              <a:tabLst>
                <a:tab pos="264160" algn="l"/>
              </a:tabLst>
            </a:pPr>
            <a:r>
              <a:rPr sz="30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第⼀節課前</a:t>
            </a:r>
            <a:endParaRPr sz="30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marR="5080" lvl="1" indent="-251460">
              <a:buFont typeface="Arial"/>
              <a:buChar char="•"/>
              <a:tabLst>
                <a:tab pos="768985" algn="l"/>
              </a:tabLst>
            </a:pP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教師指派學習任務，</a:t>
            </a:r>
            <a:r>
              <a:rPr sz="280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並從旁協助學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80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分組</a:t>
            </a:r>
            <a:r>
              <a:rPr sz="280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並</a:t>
            </a:r>
            <a:r>
              <a:rPr sz="280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進入</a:t>
            </a:r>
            <a:r>
              <a:rPr sz="280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因</a:t>
            </a:r>
            <a:r>
              <a:rPr sz="280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材網完成學習任務</a:t>
            </a:r>
            <a:r>
              <a:rPr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80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marR="5080" lvl="1" indent="-251460">
              <a:buFont typeface="Arial"/>
              <a:buChar char="•"/>
              <a:tabLst>
                <a:tab pos="768985" algn="l"/>
              </a:tabLst>
            </a:pPr>
            <a:r>
              <a:rPr sz="2800" spc="-1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學</a:t>
            </a:r>
            <a:r>
              <a:rPr lang="zh-TW" altLang="en-US" sz="2800" spc="-1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80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在系統之討論區發問問題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，</a:t>
            </a:r>
            <a:r>
              <a:rPr sz="280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全</a:t>
            </a:r>
            <a:r>
              <a:rPr sz="280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班</a:t>
            </a:r>
            <a:r>
              <a:rPr sz="280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同學</a:t>
            </a:r>
            <a:r>
              <a:rPr sz="280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針</a:t>
            </a:r>
            <a:r>
              <a:rPr sz="280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對問</a:t>
            </a:r>
            <a:r>
              <a:rPr sz="280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題</a:t>
            </a:r>
            <a:r>
              <a:rPr sz="280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進行解答與討論</a:t>
            </a:r>
            <a:r>
              <a:rPr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80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marR="5080" lvl="1" indent="-251460">
              <a:buFont typeface="Arial"/>
              <a:buChar char="•"/>
              <a:tabLst>
                <a:tab pos="768985" algn="l"/>
              </a:tabLst>
            </a:pPr>
            <a:r>
              <a:rPr sz="280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教師依照診斷報告瞭解學</a:t>
            </a:r>
            <a:r>
              <a:rPr lang="zh-TW" altLang="en-US" sz="2800" spc="-1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80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學習情</a:t>
            </a:r>
            <a:r>
              <a:rPr sz="280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形</a:t>
            </a:r>
            <a:r>
              <a:rPr sz="280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，</a:t>
            </a:r>
            <a:r>
              <a:rPr sz="280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並</a:t>
            </a:r>
            <a:r>
              <a:rPr sz="280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確</a:t>
            </a:r>
            <a:r>
              <a:rPr sz="280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認是</a:t>
            </a:r>
            <a:r>
              <a:rPr sz="280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否</a:t>
            </a:r>
            <a:r>
              <a:rPr sz="280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有迷思慨念</a:t>
            </a:r>
            <a:r>
              <a:rPr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80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buFont typeface="Arial"/>
              <a:buChar char="•"/>
              <a:tabLst>
                <a:tab pos="768985" algn="l"/>
              </a:tabLst>
            </a:pPr>
            <a:r>
              <a:rPr sz="3050" spc="3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第</a:t>
            </a:r>
            <a:r>
              <a:rPr lang="zh-TW" altLang="en-US" sz="3050" spc="3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一</a:t>
            </a:r>
            <a:r>
              <a:rPr sz="3050" spc="3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節課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教師</a:t>
            </a:r>
            <a:r>
              <a:rPr lang="zh-TW" altLang="en-US" sz="2800" spc="-1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揭示系統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之練習題內容引導</a:t>
            </a:r>
            <a:r>
              <a:rPr lang="zh-TW" altLang="en-US" sz="2800" spc="-1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學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lang="zh-TW" altLang="en-US" sz="2800" spc="-1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分組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Noto Sans CJK JP Black"/>
              </a:rPr>
              <a:t>討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論。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marR="5080" lvl="1" indent="-251460">
              <a:buFont typeface="Arial"/>
              <a:buChar char="•"/>
              <a:tabLst>
                <a:tab pos="768985" algn="l"/>
              </a:tabLst>
            </a:pP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請各組</a:t>
            </a:r>
            <a:r>
              <a:rPr lang="zh-TW" altLang="en-US" sz="2800" spc="-1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學生上台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發表討論自己組別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Noto Sans CJK JP Black"/>
              </a:rPr>
              <a:t>之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結果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Noto Sans CJK JP Black"/>
              </a:rPr>
              <a:t>且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發表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其</a:t>
            </a:r>
            <a:r>
              <a:rPr lang="zh-TW" altLang="en-US" sz="2800" spc="-1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他組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別討論結果，與其他同學進行質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Noto Sans CJK JP Black"/>
              </a:rPr>
              <a:t>疑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、提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Noto Sans CJK JP Black"/>
              </a:rPr>
              <a:t>問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marR="5080" lvl="1" indent="-251460">
              <a:buFont typeface="Arial"/>
              <a:buChar char="•"/>
              <a:tabLst>
                <a:tab pos="768985" algn="l"/>
              </a:tabLst>
            </a:pP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教師</a:t>
            </a:r>
            <a:r>
              <a:rPr lang="zh-TW" altLang="en-US" sz="2800" spc="-1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揭示影片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重點片段請</a:t>
            </a:r>
            <a:r>
              <a:rPr lang="zh-TW" altLang="en-US" sz="2800" spc="-1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學生分組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Noto Sans CJK JP Black"/>
              </a:rPr>
              <a:t>討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論且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Noto Sans CJK JP Black"/>
              </a:rPr>
              <a:t>參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考例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Noto Sans CJK JP Black"/>
              </a:rPr>
              <a:t>題</a:t>
            </a:r>
            <a:r>
              <a:rPr lang="zh-TW" altLang="en-US" sz="2800" spc="-1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另外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設計題目進行解答，並依解答步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Noto Sans CJK JP Black"/>
              </a:rPr>
              <a:t>驟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說明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Noto Sans CJK JP Black"/>
              </a:rPr>
              <a:t>重</a:t>
            </a:r>
            <a:r>
              <a:rPr lang="zh-TW" altLang="en-US" sz="280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點。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263525" indent="-251460">
              <a:buFont typeface="Arial"/>
              <a:buChar char="•"/>
              <a:tabLst>
                <a:tab pos="264160" algn="l"/>
              </a:tabLst>
            </a:pPr>
            <a:endParaRPr sz="3050" dirty="0">
              <a:latin typeface="標楷體" pitchFamily="65" charset="-120"/>
              <a:ea typeface="標楷體" pitchFamily="65" charset="-120"/>
              <a:cs typeface="Noto Sans CJK JP Black"/>
            </a:endParaRPr>
          </a:p>
        </p:txBody>
      </p:sp>
      <p:sp>
        <p:nvSpPr>
          <p:cNvPr id="8" name="object 29"/>
          <p:cNvSpPr txBox="1">
            <a:spLocks/>
          </p:cNvSpPr>
          <p:nvPr/>
        </p:nvSpPr>
        <p:spPr>
          <a:xfrm>
            <a:off x="0" y="452489"/>
            <a:ext cx="12192000" cy="69215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-5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自主學習</a:t>
            </a:r>
            <a:r>
              <a:rPr kumimoji="0" lang="en-US" altLang="zh-TW" sz="4400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0" lang="zh-TW" altLang="en-US" sz="4400" b="0" i="0" u="none" strike="noStrike" kern="1200" cap="none" spc="-5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田○國小</a:t>
            </a:r>
            <a:r>
              <a:rPr kumimoji="0" lang="en-US" altLang="zh-TW" sz="4400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0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2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09575"/>
            <a:ext cx="12192000" cy="1371600"/>
          </a:xfrm>
        </p:spPr>
        <p:txBody>
          <a:bodyPr/>
          <a:lstStyle/>
          <a:p>
            <a:pPr algn="ctr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游泳分級</a:t>
            </a:r>
            <a:r>
              <a:rPr lang="en-GB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GB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GB" altLang="zh-TW" sz="2400" dirty="0">
                <a:latin typeface="標楷體" panose="03000509000000000000" pitchFamily="65" charset="-120"/>
                <a:ea typeface="標楷體" panose="03000509000000000000" pitchFamily="65" charset="-120"/>
                <a:hlinkClick r:id="rId3"/>
              </a:rPr>
              <a:t>http://www.rriss.com.tw/course/category/2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/>
          <a:srcRect l="31405" t="14323" b="7552"/>
          <a:stretch/>
        </p:blipFill>
        <p:spPr>
          <a:xfrm>
            <a:off x="2097881" y="1690688"/>
            <a:ext cx="7996237" cy="5120324"/>
          </a:xfrm>
          <a:prstGeom prst="rect">
            <a:avLst/>
          </a:prstGeom>
        </p:spPr>
      </p:pic>
      <p:sp>
        <p:nvSpPr>
          <p:cNvPr id="9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0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2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6499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407649" y="1761498"/>
            <a:ext cx="11352942" cy="421782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63525" indent="-251460">
              <a:buFont typeface="Arial"/>
              <a:buChar char="•"/>
              <a:tabLst>
                <a:tab pos="264160" algn="l"/>
              </a:tabLst>
            </a:pPr>
            <a:r>
              <a:rPr sz="30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第二節課前</a:t>
            </a:r>
            <a:endParaRPr sz="30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buFont typeface="Arial"/>
              <a:buChar char="•"/>
              <a:tabLst>
                <a:tab pos="768985" algn="l"/>
              </a:tabLst>
            </a:pPr>
            <a:r>
              <a:rPr sz="2650" spc="-1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學</a:t>
            </a:r>
            <a:r>
              <a:rPr lang="zh-TW" altLang="en-US" sz="2650" spc="-1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於因材網討論區完成其他組別</a:t>
            </a:r>
            <a:r>
              <a:rPr sz="265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設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計之</a:t>
            </a:r>
            <a:r>
              <a:rPr sz="265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題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目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marR="5080" lvl="1" indent="-251460">
              <a:buFont typeface="Arial"/>
              <a:buChar char="•"/>
              <a:tabLst>
                <a:tab pos="768985" algn="l"/>
              </a:tabLst>
            </a:pP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教師檢視學⽣答題情況，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並將各組</a:t>
            </a:r>
            <a:r>
              <a:rPr sz="265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論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結果</a:t>
            </a:r>
            <a:r>
              <a:rPr sz="265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上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傳且</a:t>
            </a:r>
            <a:r>
              <a:rPr sz="265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指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派本單元</a:t>
            </a:r>
            <a:r>
              <a:rPr sz="2650" u="heavy" spc="-10" dirty="0" err="1" smtClean="0">
                <a:uFill>
                  <a:solidFill>
                    <a:srgbClr val="000000"/>
                  </a:solidFill>
                </a:uFill>
                <a:latin typeface="標楷體" pitchFamily="65" charset="-120"/>
                <a:ea typeface="標楷體" pitchFamily="65" charset="-120"/>
                <a:cs typeface="Noto Sans CJK JP Black"/>
              </a:rPr>
              <a:t>前測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評量題目請學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完成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263525" indent="-251460">
              <a:buFont typeface="Arial"/>
              <a:buChar char="•"/>
              <a:tabLst>
                <a:tab pos="264160" algn="l"/>
              </a:tabLst>
            </a:pPr>
            <a:r>
              <a:rPr sz="3050" spc="30" dirty="0">
                <a:latin typeface="標楷體" pitchFamily="65" charset="-120"/>
                <a:ea typeface="標楷體" pitchFamily="65" charset="-120"/>
                <a:cs typeface="Noto Sans CJK JP Black"/>
              </a:rPr>
              <a:t>第二節課</a:t>
            </a:r>
            <a:endParaRPr sz="30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buFont typeface="Arial"/>
              <a:buChar char="•"/>
              <a:tabLst>
                <a:tab pos="768985" algn="l"/>
              </a:tabLst>
            </a:pP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教師協助揭</a:t>
            </a:r>
            <a:r>
              <a:rPr lang="zh-TW" altLang="en-US" sz="2650" spc="-1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示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各組討論結果之影像</a:t>
            </a:r>
            <a:r>
              <a:rPr sz="265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檔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並請</a:t>
            </a:r>
            <a:r>
              <a:rPr sz="265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各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組指</a:t>
            </a:r>
            <a:r>
              <a:rPr sz="265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派</a:t>
            </a:r>
            <a:r>
              <a:rPr lang="zh-TW" altLang="en-US" sz="2650" dirty="0" smtClean="0">
                <a:latin typeface="標楷體" pitchFamily="65" charset="-120"/>
                <a:ea typeface="標楷體" pitchFamily="65" charset="-120"/>
                <a:cs typeface="Noto Sans CJK JP Black"/>
              </a:rPr>
              <a:t>一人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說明針對上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⼀節課分組討論之結</a:t>
            </a:r>
            <a:r>
              <a:rPr sz="2650" dirty="0" err="1">
                <a:latin typeface="標楷體" pitchFamily="65" charset="-120"/>
                <a:ea typeface="標楷體" pitchFamily="65" charset="-120"/>
                <a:cs typeface="Noto Sans CJK JP Black"/>
              </a:rPr>
              <a:t>果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，其</a:t>
            </a:r>
            <a:r>
              <a:rPr sz="2650" dirty="0" err="1">
                <a:latin typeface="標楷體" pitchFamily="65" charset="-120"/>
                <a:ea typeface="標楷體" pitchFamily="65" charset="-120"/>
                <a:cs typeface="Noto Sans CJK JP Black"/>
              </a:rPr>
              <a:t>他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組學</a:t>
            </a:r>
            <a:r>
              <a:rPr sz="2650" dirty="0" err="1">
                <a:latin typeface="標楷體" pitchFamily="65" charset="-120"/>
                <a:ea typeface="標楷體" pitchFamily="65" charset="-120"/>
                <a:cs typeface="Noto Sans CJK JP Black"/>
              </a:rPr>
              <a:t>⽣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可提問</a:t>
            </a:r>
            <a:r>
              <a:rPr sz="2650" spc="-10" dirty="0" err="1">
                <a:latin typeface="標楷體" pitchFamily="65" charset="-120"/>
                <a:ea typeface="標楷體" pitchFamily="65" charset="-120"/>
                <a:cs typeface="Noto Sans CJK JP Black"/>
              </a:rPr>
              <a:t>、質疑或修訂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buFont typeface="Arial"/>
              <a:buChar char="•"/>
              <a:tabLst>
                <a:tab pos="768985" algn="l"/>
              </a:tabLst>
            </a:pP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教師針對本節點進行迷思概念澄清</a:t>
            </a:r>
            <a:r>
              <a:rPr sz="2650" dirty="0">
                <a:latin typeface="標楷體" pitchFamily="65" charset="-120"/>
                <a:ea typeface="標楷體" pitchFamily="65" charset="-120"/>
                <a:cs typeface="Noto Sans CJK JP Black"/>
              </a:rPr>
              <a:t>與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重點</a:t>
            </a:r>
            <a:r>
              <a:rPr sz="2650" dirty="0">
                <a:latin typeface="標楷體" pitchFamily="65" charset="-120"/>
                <a:ea typeface="標楷體" pitchFamily="65" charset="-120"/>
                <a:cs typeface="Noto Sans CJK JP Black"/>
              </a:rPr>
              <a:t>總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結。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lvl="1" indent="-252095">
              <a:buFont typeface="Arial"/>
              <a:buChar char="•"/>
              <a:tabLst>
                <a:tab pos="768985" algn="l"/>
              </a:tabLst>
            </a:pP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教師指導學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進行因材網動態評量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Black"/>
            </a:endParaRPr>
          </a:p>
          <a:p>
            <a:pPr marL="768350" marR="5080" lvl="1" indent="-251460">
              <a:buFont typeface="Arial"/>
              <a:buChar char="•"/>
              <a:tabLst>
                <a:tab pos="768985" algn="l"/>
              </a:tabLst>
            </a:pP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教師指派本單元</a:t>
            </a:r>
            <a:r>
              <a:rPr sz="2650" u="heavy" spc="-10" dirty="0" err="1" smtClean="0">
                <a:uFill>
                  <a:solidFill>
                    <a:srgbClr val="000000"/>
                  </a:solidFill>
                </a:uFill>
                <a:latin typeface="標楷體" pitchFamily="65" charset="-120"/>
                <a:ea typeface="標楷體" pitchFamily="65" charset="-120"/>
                <a:cs typeface="Noto Sans CJK JP Black"/>
              </a:rPr>
              <a:t>後測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評量題目請學</a:t>
            </a:r>
            <a:r>
              <a:rPr lang="zh-TW" altLang="en-US"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生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完成</a:t>
            </a:r>
            <a:r>
              <a:rPr sz="2650" b="0" dirty="0" err="1">
                <a:latin typeface="標楷體" pitchFamily="65" charset="-120"/>
                <a:ea typeface="標楷體" pitchFamily="65" charset="-120"/>
                <a:cs typeface="Noto Sans CJK JP Medium"/>
              </a:rPr>
              <a:t>，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了解</a:t>
            </a:r>
            <a:r>
              <a:rPr sz="265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學</a:t>
            </a:r>
            <a:r>
              <a:rPr sz="2650" spc="-10" dirty="0" err="1" smtClean="0">
                <a:latin typeface="標楷體" pitchFamily="65" charset="-120"/>
                <a:ea typeface="標楷體" pitchFamily="65" charset="-120"/>
                <a:cs typeface="Noto Sans CJK JP Black"/>
              </a:rPr>
              <a:t>習狀況</a:t>
            </a:r>
            <a:r>
              <a:rPr sz="2650" spc="-10" dirty="0">
                <a:latin typeface="標楷體" pitchFamily="65" charset="-120"/>
                <a:ea typeface="標楷體" pitchFamily="65" charset="-120"/>
                <a:cs typeface="Noto Sans CJK JP Black"/>
              </a:rPr>
              <a:t>。</a:t>
            </a:r>
            <a:r>
              <a:rPr sz="2650" b="0" spc="-10" dirty="0">
                <a:latin typeface="標楷體" pitchFamily="65" charset="-120"/>
                <a:ea typeface="標楷體" pitchFamily="65" charset="-120"/>
                <a:cs typeface="Noto Sans CJK JP Medium"/>
              </a:rPr>
              <a:t>。</a:t>
            </a:r>
            <a:endParaRPr sz="2650" dirty="0">
              <a:latin typeface="標楷體" pitchFamily="65" charset="-120"/>
              <a:ea typeface="標楷體" pitchFamily="65" charset="-120"/>
              <a:cs typeface="Noto Sans CJK JP Medium"/>
            </a:endParaRPr>
          </a:p>
        </p:txBody>
      </p:sp>
      <p:sp>
        <p:nvSpPr>
          <p:cNvPr id="8" name="object 29"/>
          <p:cNvSpPr txBox="1">
            <a:spLocks/>
          </p:cNvSpPr>
          <p:nvPr/>
        </p:nvSpPr>
        <p:spPr>
          <a:xfrm>
            <a:off x="0" y="452489"/>
            <a:ext cx="12192000" cy="692150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-5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自主學習</a:t>
            </a:r>
            <a:r>
              <a:rPr kumimoji="0" lang="en-US" altLang="zh-TW" sz="4400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(</a:t>
            </a:r>
            <a:r>
              <a:rPr kumimoji="0" lang="zh-TW" altLang="en-US" sz="4400" b="0" i="0" u="none" strike="noStrike" kern="1200" cap="none" spc="-5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田○國小</a:t>
            </a:r>
            <a:r>
              <a:rPr kumimoji="0" lang="en-US" altLang="zh-TW" sz="4400" b="0" i="0" u="none" strike="noStrike" kern="1200" cap="none" spc="-2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)</a:t>
            </a:r>
          </a:p>
        </p:txBody>
      </p:sp>
      <p:sp>
        <p:nvSpPr>
          <p:cNvPr id="9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因材網模式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0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1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2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</p:cSld>
  <p:clrMapOvr>
    <a:masterClrMapping/>
  </p:clrMapOvr>
  <p:transition spd="slow" advTm="4000"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_任意多边形 5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734536" y="1677440"/>
            <a:ext cx="4337233" cy="2102713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54650" y="3963483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</a:rPr>
              <a:t>導學案分享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2769610" y="795534"/>
            <a:ext cx="6600172" cy="5135635"/>
            <a:chOff x="-1" y="0"/>
            <a:chExt cx="2335461" cy="1802808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20498" cy="20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" name="组 1"/>
          <p:cNvGrpSpPr/>
          <p:nvPr/>
        </p:nvGrpSpPr>
        <p:grpSpPr>
          <a:xfrm>
            <a:off x="5084257" y="1965052"/>
            <a:ext cx="1623568" cy="1509690"/>
            <a:chOff x="4431238" y="1508012"/>
            <a:chExt cx="2360904" cy="2195308"/>
          </a:xfrm>
        </p:grpSpPr>
        <p:sp>
          <p:nvSpPr>
            <p:cNvPr id="3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34292" y="1860569"/>
              <a:ext cx="858274" cy="1342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5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DFPShaoNvW5-GB" charset="-122"/>
                  <a:sym typeface="Arial"/>
                </a:rPr>
                <a:t>3</a:t>
              </a:r>
              <a:endParaRPr kumimoji="1"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grpSp>
        <p:nvGrpSpPr>
          <p:cNvPr id="4" name="组合 20"/>
          <p:cNvGrpSpPr/>
          <p:nvPr/>
        </p:nvGrpSpPr>
        <p:grpSpPr>
          <a:xfrm>
            <a:off x="4425826" y="4118752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" name="PA_组合 3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904734" y="5774235"/>
            <a:ext cx="2142906" cy="1128218"/>
            <a:chOff x="7394576" y="3627438"/>
            <a:chExt cx="1077913" cy="566738"/>
          </a:xfrm>
          <a:solidFill>
            <a:schemeClr val="tx1"/>
          </a:solidFill>
        </p:grpSpPr>
        <p:sp>
          <p:nvSpPr>
            <p:cNvPr id="25" name="Freeform 100"/>
            <p:cNvSpPr>
              <a:spLocks/>
            </p:cNvSpPr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653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A_图片 2" descr="C:\Users\Administrator\Desktop\f7d7060f540b6677161820d233704db5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972" y="1406495"/>
            <a:ext cx="6754280" cy="383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A_chenying0907 5"/>
          <p:cNvSpPr/>
          <p:nvPr>
            <p:custDataLst>
              <p:tags r:id="rId2"/>
            </p:custDataLst>
          </p:nvPr>
        </p:nvSpPr>
        <p:spPr>
          <a:xfrm>
            <a:off x="808976" y="2978279"/>
            <a:ext cx="2366568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/>
              </a:rPr>
              <a:t>D-7-2-S02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/>
              </a:rPr>
              <a:t>能知道中位數的意義及計算。</a:t>
            </a:r>
          </a:p>
        </p:txBody>
      </p:sp>
      <p:sp>
        <p:nvSpPr>
          <p:cNvPr id="7" name="PA_chenying0907 29"/>
          <p:cNvSpPr txBox="1"/>
          <p:nvPr>
            <p:custDataLst>
              <p:tags r:id="rId3"/>
            </p:custDataLst>
          </p:nvPr>
        </p:nvSpPr>
        <p:spPr>
          <a:xfrm>
            <a:off x="801356" y="2455059"/>
            <a:ext cx="237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  <a:hlinkClick r:id="rId10" action="ppaction://hlinkfile"/>
              </a:rPr>
              <a:t>中位數導學案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PA_chenying0907 7"/>
          <p:cNvSpPr/>
          <p:nvPr>
            <p:custDataLst>
              <p:tags r:id="rId4"/>
            </p:custDataLst>
          </p:nvPr>
        </p:nvSpPr>
        <p:spPr>
          <a:xfrm>
            <a:off x="9627252" y="2047710"/>
            <a:ext cx="2366568" cy="1689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400" dirty="0">
                <a:ln w="10160">
                  <a:solidFill>
                    <a:schemeClr val="accent5"/>
                  </a:solidFill>
                  <a:prstDash val="solid"/>
                </a:ln>
                <a:latin typeface="標楷體" panose="03000509000000000000" pitchFamily="65" charset="-120"/>
                <a:ea typeface="標楷體" panose="03000509000000000000" pitchFamily="65" charset="-120"/>
              </a:rPr>
              <a:t>n-IV-3</a:t>
            </a:r>
            <a:r>
              <a:rPr lang="zh-TW" altLang="en-US" sz="2400" dirty="0">
                <a:ln w="10160">
                  <a:solidFill>
                    <a:schemeClr val="accent5"/>
                  </a:solidFill>
                  <a:prstDash val="solid"/>
                </a:ln>
                <a:latin typeface="標楷體" panose="03000509000000000000" pitchFamily="65" charset="-120"/>
                <a:ea typeface="標楷體" panose="03000509000000000000" pitchFamily="65" charset="-120"/>
              </a:rPr>
              <a:t>理解非負整數次方的指數和指數律</a:t>
            </a:r>
          </a:p>
        </p:txBody>
      </p:sp>
      <p:sp>
        <p:nvSpPr>
          <p:cNvPr id="9" name="PA_chenying0907 29"/>
          <p:cNvSpPr txBox="1"/>
          <p:nvPr>
            <p:custDataLst>
              <p:tags r:id="rId5"/>
            </p:custDataLst>
          </p:nvPr>
        </p:nvSpPr>
        <p:spPr>
          <a:xfrm>
            <a:off x="9619632" y="1511903"/>
            <a:ext cx="237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11" action="ppaction://hlinkfile"/>
              </a:rPr>
              <a:t>指數律導學案</a:t>
            </a:r>
            <a:endParaRPr lang="zh-TW" altLang="en-US" sz="28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PA_chenying0907 9"/>
          <p:cNvSpPr/>
          <p:nvPr>
            <p:custDataLst>
              <p:tags r:id="rId6"/>
            </p:custDataLst>
          </p:nvPr>
        </p:nvSpPr>
        <p:spPr>
          <a:xfrm>
            <a:off x="4492457" y="4397081"/>
            <a:ext cx="38054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/>
                <a:hlinkClick r:id="rId12" action="ppaction://hlinkfile"/>
              </a:rPr>
              <a:t>累積次數導學案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Arial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/>
              </a:rPr>
              <a:t>D-8-1-S02</a:t>
            </a:r>
            <a:r>
              <a:rPr lang="zh-TW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Arial"/>
              </a:rPr>
              <a:t>：能理解累積次數分配表與累積相對次數分配表的座標標示意義。</a:t>
            </a:r>
            <a:endParaRPr lang="en-US" altLang="zh-TW" sz="2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Arial"/>
            </a:endParaRPr>
          </a:p>
        </p:txBody>
      </p:sp>
      <p:sp>
        <p:nvSpPr>
          <p:cNvPr id="12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導學案分享</a:t>
            </a:r>
          </a:p>
        </p:txBody>
      </p:sp>
      <p:grpSp>
        <p:nvGrpSpPr>
          <p:cNvPr id="13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4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6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237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3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762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68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68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339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7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339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79166" y="1466313"/>
            <a:ext cx="3938439" cy="4359271"/>
            <a:chOff x="3203575" y="1044711"/>
            <a:chExt cx="2733675" cy="302577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Freeform 5"/>
            <p:cNvSpPr>
              <a:spLocks/>
            </p:cNvSpPr>
            <p:nvPr/>
          </p:nvSpPr>
          <p:spPr bwMode="auto">
            <a:xfrm>
              <a:off x="4248150" y="1044711"/>
              <a:ext cx="409575" cy="728663"/>
            </a:xfrm>
            <a:custGeom>
              <a:avLst/>
              <a:gdLst>
                <a:gd name="T0" fmla="*/ 79 w 160"/>
                <a:gd name="T1" fmla="*/ 0 h 285"/>
                <a:gd name="T2" fmla="*/ 160 w 160"/>
                <a:gd name="T3" fmla="*/ 137 h 285"/>
                <a:gd name="T4" fmla="*/ 82 w 160"/>
                <a:gd name="T5" fmla="*/ 285 h 285"/>
                <a:gd name="T6" fmla="*/ 0 w 160"/>
                <a:gd name="T7" fmla="*/ 142 h 285"/>
                <a:gd name="T8" fmla="*/ 79 w 160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285">
                  <a:moveTo>
                    <a:pt x="79" y="0"/>
                  </a:moveTo>
                  <a:cubicBezTo>
                    <a:pt x="79" y="0"/>
                    <a:pt x="160" y="48"/>
                    <a:pt x="160" y="137"/>
                  </a:cubicBezTo>
                  <a:cubicBezTo>
                    <a:pt x="160" y="194"/>
                    <a:pt x="128" y="258"/>
                    <a:pt x="82" y="285"/>
                  </a:cubicBezTo>
                  <a:cubicBezTo>
                    <a:pt x="64" y="264"/>
                    <a:pt x="0" y="230"/>
                    <a:pt x="0" y="142"/>
                  </a:cubicBezTo>
                  <a:cubicBezTo>
                    <a:pt x="0" y="89"/>
                    <a:pt x="25" y="31"/>
                    <a:pt x="7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sp>
          <p:nvSpPr>
            <p:cNvPr id="4" name="Freeform 6"/>
            <p:cNvSpPr>
              <a:spLocks/>
            </p:cNvSpPr>
            <p:nvPr/>
          </p:nvSpPr>
          <p:spPr bwMode="auto">
            <a:xfrm>
              <a:off x="4922838" y="1563824"/>
              <a:ext cx="614363" cy="609600"/>
            </a:xfrm>
            <a:custGeom>
              <a:avLst/>
              <a:gdLst>
                <a:gd name="T0" fmla="*/ 210 w 240"/>
                <a:gd name="T1" fmla="*/ 11 h 239"/>
                <a:gd name="T2" fmla="*/ 183 w 240"/>
                <a:gd name="T3" fmla="*/ 168 h 239"/>
                <a:gd name="T4" fmla="*/ 27 w 240"/>
                <a:gd name="T5" fmla="*/ 230 h 239"/>
                <a:gd name="T6" fmla="*/ 57 w 240"/>
                <a:gd name="T7" fmla="*/ 68 h 239"/>
                <a:gd name="T8" fmla="*/ 210 w 240"/>
                <a:gd name="T9" fmla="*/ 1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39">
                  <a:moveTo>
                    <a:pt x="210" y="11"/>
                  </a:moveTo>
                  <a:cubicBezTo>
                    <a:pt x="210" y="11"/>
                    <a:pt x="240" y="101"/>
                    <a:pt x="183" y="168"/>
                  </a:cubicBezTo>
                  <a:cubicBezTo>
                    <a:pt x="145" y="212"/>
                    <a:pt x="79" y="239"/>
                    <a:pt x="27" y="230"/>
                  </a:cubicBezTo>
                  <a:cubicBezTo>
                    <a:pt x="27" y="202"/>
                    <a:pt x="0" y="135"/>
                    <a:pt x="57" y="68"/>
                  </a:cubicBezTo>
                  <a:cubicBezTo>
                    <a:pt x="92" y="28"/>
                    <a:pt x="148" y="0"/>
                    <a:pt x="210" y="11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sp>
          <p:nvSpPr>
            <p:cNvPr id="5" name="Freeform 7"/>
            <p:cNvSpPr>
              <a:spLocks/>
            </p:cNvSpPr>
            <p:nvPr/>
          </p:nvSpPr>
          <p:spPr bwMode="auto">
            <a:xfrm>
              <a:off x="3732213" y="1362211"/>
              <a:ext cx="452438" cy="635000"/>
            </a:xfrm>
            <a:custGeom>
              <a:avLst/>
              <a:gdLst>
                <a:gd name="T0" fmla="*/ 45 w 177"/>
                <a:gd name="T1" fmla="*/ 0 h 249"/>
                <a:gd name="T2" fmla="*/ 160 w 177"/>
                <a:gd name="T3" fmla="*/ 95 h 249"/>
                <a:gd name="T4" fmla="*/ 133 w 177"/>
                <a:gd name="T5" fmla="*/ 249 h 249"/>
                <a:gd name="T6" fmla="*/ 16 w 177"/>
                <a:gd name="T7" fmla="*/ 149 h 249"/>
                <a:gd name="T8" fmla="*/ 45 w 177"/>
                <a:gd name="T9" fmla="*/ 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249">
                  <a:moveTo>
                    <a:pt x="45" y="0"/>
                  </a:moveTo>
                  <a:cubicBezTo>
                    <a:pt x="45" y="0"/>
                    <a:pt x="134" y="16"/>
                    <a:pt x="160" y="95"/>
                  </a:cubicBezTo>
                  <a:cubicBezTo>
                    <a:pt x="177" y="145"/>
                    <a:pt x="167" y="211"/>
                    <a:pt x="133" y="249"/>
                  </a:cubicBezTo>
                  <a:cubicBezTo>
                    <a:pt x="110" y="236"/>
                    <a:pt x="42" y="226"/>
                    <a:pt x="16" y="149"/>
                  </a:cubicBezTo>
                  <a:cubicBezTo>
                    <a:pt x="0" y="102"/>
                    <a:pt x="5" y="44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sp>
          <p:nvSpPr>
            <p:cNvPr id="6" name="Freeform 8"/>
            <p:cNvSpPr>
              <a:spLocks/>
            </p:cNvSpPr>
            <p:nvPr/>
          </p:nvSpPr>
          <p:spPr bwMode="auto">
            <a:xfrm>
              <a:off x="3203575" y="2181361"/>
              <a:ext cx="649288" cy="503238"/>
            </a:xfrm>
            <a:custGeom>
              <a:avLst/>
              <a:gdLst>
                <a:gd name="T0" fmla="*/ 0 w 254"/>
                <a:gd name="T1" fmla="*/ 62 h 197"/>
                <a:gd name="T2" fmla="*/ 144 w 254"/>
                <a:gd name="T3" fmla="*/ 24 h 197"/>
                <a:gd name="T4" fmla="*/ 254 w 254"/>
                <a:gd name="T5" fmla="*/ 136 h 197"/>
                <a:gd name="T6" fmla="*/ 104 w 254"/>
                <a:gd name="T7" fmla="*/ 173 h 197"/>
                <a:gd name="T8" fmla="*/ 0 w 254"/>
                <a:gd name="T9" fmla="*/ 6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97">
                  <a:moveTo>
                    <a:pt x="0" y="62"/>
                  </a:moveTo>
                  <a:cubicBezTo>
                    <a:pt x="0" y="62"/>
                    <a:pt x="65" y="0"/>
                    <a:pt x="144" y="24"/>
                  </a:cubicBezTo>
                  <a:cubicBezTo>
                    <a:pt x="195" y="40"/>
                    <a:pt x="243" y="87"/>
                    <a:pt x="254" y="136"/>
                  </a:cubicBezTo>
                  <a:cubicBezTo>
                    <a:pt x="230" y="147"/>
                    <a:pt x="182" y="197"/>
                    <a:pt x="104" y="173"/>
                  </a:cubicBezTo>
                  <a:cubicBezTo>
                    <a:pt x="57" y="159"/>
                    <a:pt x="12" y="120"/>
                    <a:pt x="0" y="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>
              <a:off x="3887788" y="2181361"/>
              <a:ext cx="363538" cy="403225"/>
            </a:xfrm>
            <a:custGeom>
              <a:avLst/>
              <a:gdLst>
                <a:gd name="T0" fmla="*/ 16 w 142"/>
                <a:gd name="T1" fmla="*/ 9 h 158"/>
                <a:gd name="T2" fmla="*/ 113 w 142"/>
                <a:gd name="T3" fmla="*/ 46 h 158"/>
                <a:gd name="T4" fmla="*/ 128 w 142"/>
                <a:gd name="T5" fmla="*/ 153 h 158"/>
                <a:gd name="T6" fmla="*/ 30 w 142"/>
                <a:gd name="T7" fmla="*/ 113 h 158"/>
                <a:gd name="T8" fmla="*/ 16 w 142"/>
                <a:gd name="T9" fmla="*/ 9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58">
                  <a:moveTo>
                    <a:pt x="16" y="9"/>
                  </a:moveTo>
                  <a:cubicBezTo>
                    <a:pt x="16" y="9"/>
                    <a:pt x="78" y="0"/>
                    <a:pt x="113" y="46"/>
                  </a:cubicBezTo>
                  <a:cubicBezTo>
                    <a:pt x="135" y="75"/>
                    <a:pt x="142" y="121"/>
                    <a:pt x="128" y="153"/>
                  </a:cubicBezTo>
                  <a:cubicBezTo>
                    <a:pt x="111" y="150"/>
                    <a:pt x="64" y="158"/>
                    <a:pt x="30" y="113"/>
                  </a:cubicBezTo>
                  <a:cubicBezTo>
                    <a:pt x="9" y="86"/>
                    <a:pt x="0" y="46"/>
                    <a:pt x="16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4575175" y="1774961"/>
              <a:ext cx="314325" cy="417513"/>
            </a:xfrm>
            <a:custGeom>
              <a:avLst/>
              <a:gdLst>
                <a:gd name="T0" fmla="*/ 83 w 123"/>
                <a:gd name="T1" fmla="*/ 0 h 163"/>
                <a:gd name="T2" fmla="*/ 109 w 123"/>
                <a:gd name="T3" fmla="*/ 91 h 163"/>
                <a:gd name="T4" fmla="*/ 39 w 123"/>
                <a:gd name="T5" fmla="*/ 163 h 163"/>
                <a:gd name="T6" fmla="*/ 13 w 123"/>
                <a:gd name="T7" fmla="*/ 68 h 163"/>
                <a:gd name="T8" fmla="*/ 83 w 123"/>
                <a:gd name="T9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63">
                  <a:moveTo>
                    <a:pt x="83" y="0"/>
                  </a:moveTo>
                  <a:cubicBezTo>
                    <a:pt x="83" y="0"/>
                    <a:pt x="123" y="40"/>
                    <a:pt x="109" y="91"/>
                  </a:cubicBezTo>
                  <a:cubicBezTo>
                    <a:pt x="100" y="124"/>
                    <a:pt x="71" y="155"/>
                    <a:pt x="39" y="163"/>
                  </a:cubicBezTo>
                  <a:cubicBezTo>
                    <a:pt x="32" y="148"/>
                    <a:pt x="0" y="119"/>
                    <a:pt x="13" y="68"/>
                  </a:cubicBezTo>
                  <a:cubicBezTo>
                    <a:pt x="22" y="38"/>
                    <a:pt x="46" y="9"/>
                    <a:pt x="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auto">
            <a:xfrm>
              <a:off x="5130800" y="2886211"/>
              <a:ext cx="441325" cy="349250"/>
            </a:xfrm>
            <a:custGeom>
              <a:avLst/>
              <a:gdLst>
                <a:gd name="T0" fmla="*/ 173 w 173"/>
                <a:gd name="T1" fmla="*/ 95 h 137"/>
                <a:gd name="T2" fmla="*/ 74 w 173"/>
                <a:gd name="T3" fmla="*/ 119 h 137"/>
                <a:gd name="T4" fmla="*/ 0 w 173"/>
                <a:gd name="T5" fmla="*/ 41 h 137"/>
                <a:gd name="T6" fmla="*/ 103 w 173"/>
                <a:gd name="T7" fmla="*/ 17 h 137"/>
                <a:gd name="T8" fmla="*/ 173 w 173"/>
                <a:gd name="T9" fmla="*/ 9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37">
                  <a:moveTo>
                    <a:pt x="173" y="95"/>
                  </a:moveTo>
                  <a:cubicBezTo>
                    <a:pt x="173" y="95"/>
                    <a:pt x="128" y="137"/>
                    <a:pt x="74" y="119"/>
                  </a:cubicBezTo>
                  <a:cubicBezTo>
                    <a:pt x="39" y="108"/>
                    <a:pt x="7" y="75"/>
                    <a:pt x="0" y="41"/>
                  </a:cubicBezTo>
                  <a:cubicBezTo>
                    <a:pt x="16" y="34"/>
                    <a:pt x="49" y="0"/>
                    <a:pt x="103" y="17"/>
                  </a:cubicBezTo>
                  <a:cubicBezTo>
                    <a:pt x="135" y="28"/>
                    <a:pt x="165" y="55"/>
                    <a:pt x="173" y="9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auto">
            <a:xfrm>
              <a:off x="3435350" y="2781436"/>
              <a:ext cx="425450" cy="258763"/>
            </a:xfrm>
            <a:custGeom>
              <a:avLst/>
              <a:gdLst>
                <a:gd name="T0" fmla="*/ 0 w 166"/>
                <a:gd name="T1" fmla="*/ 56 h 101"/>
                <a:gd name="T2" fmla="*/ 77 w 166"/>
                <a:gd name="T3" fmla="*/ 2 h 101"/>
                <a:gd name="T4" fmla="*/ 166 w 166"/>
                <a:gd name="T5" fmla="*/ 44 h 101"/>
                <a:gd name="T6" fmla="*/ 86 w 166"/>
                <a:gd name="T7" fmla="*/ 99 h 101"/>
                <a:gd name="T8" fmla="*/ 0 w 166"/>
                <a:gd name="T9" fmla="*/ 5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101">
                  <a:moveTo>
                    <a:pt x="0" y="56"/>
                  </a:moveTo>
                  <a:cubicBezTo>
                    <a:pt x="0" y="56"/>
                    <a:pt x="25" y="5"/>
                    <a:pt x="77" y="2"/>
                  </a:cubicBezTo>
                  <a:cubicBezTo>
                    <a:pt x="111" y="0"/>
                    <a:pt x="149" y="17"/>
                    <a:pt x="166" y="44"/>
                  </a:cubicBezTo>
                  <a:cubicBezTo>
                    <a:pt x="155" y="56"/>
                    <a:pt x="137" y="96"/>
                    <a:pt x="86" y="99"/>
                  </a:cubicBezTo>
                  <a:cubicBezTo>
                    <a:pt x="55" y="101"/>
                    <a:pt x="21" y="88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sp>
          <p:nvSpPr>
            <p:cNvPr id="11" name="Freeform 13"/>
            <p:cNvSpPr>
              <a:spLocks/>
            </p:cNvSpPr>
            <p:nvPr/>
          </p:nvSpPr>
          <p:spPr bwMode="auto">
            <a:xfrm>
              <a:off x="3479800" y="1874974"/>
              <a:ext cx="276225" cy="276225"/>
            </a:xfrm>
            <a:custGeom>
              <a:avLst/>
              <a:gdLst>
                <a:gd name="T0" fmla="*/ 5 w 108"/>
                <a:gd name="T1" fmla="*/ 15 h 108"/>
                <a:gd name="T2" fmla="*/ 76 w 108"/>
                <a:gd name="T3" fmla="*/ 25 h 108"/>
                <a:gd name="T4" fmla="*/ 103 w 108"/>
                <a:gd name="T5" fmla="*/ 95 h 108"/>
                <a:gd name="T6" fmla="*/ 31 w 108"/>
                <a:gd name="T7" fmla="*/ 83 h 108"/>
                <a:gd name="T8" fmla="*/ 5 w 108"/>
                <a:gd name="T9" fmla="*/ 1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" y="15"/>
                  </a:moveTo>
                  <a:cubicBezTo>
                    <a:pt x="5" y="15"/>
                    <a:pt x="45" y="0"/>
                    <a:pt x="76" y="25"/>
                  </a:cubicBezTo>
                  <a:cubicBezTo>
                    <a:pt x="95" y="41"/>
                    <a:pt x="108" y="71"/>
                    <a:pt x="103" y="95"/>
                  </a:cubicBezTo>
                  <a:cubicBezTo>
                    <a:pt x="91" y="95"/>
                    <a:pt x="61" y="108"/>
                    <a:pt x="31" y="83"/>
                  </a:cubicBezTo>
                  <a:cubicBezTo>
                    <a:pt x="13" y="68"/>
                    <a:pt x="0" y="43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4992688" y="2311536"/>
              <a:ext cx="277813" cy="234950"/>
            </a:xfrm>
            <a:custGeom>
              <a:avLst/>
              <a:gdLst>
                <a:gd name="T0" fmla="*/ 108 w 109"/>
                <a:gd name="T1" fmla="*/ 14 h 92"/>
                <a:gd name="T2" fmla="*/ 75 w 109"/>
                <a:gd name="T3" fmla="*/ 77 h 92"/>
                <a:gd name="T4" fmla="*/ 0 w 109"/>
                <a:gd name="T5" fmla="*/ 80 h 92"/>
                <a:gd name="T6" fmla="*/ 35 w 109"/>
                <a:gd name="T7" fmla="*/ 16 h 92"/>
                <a:gd name="T8" fmla="*/ 108 w 109"/>
                <a:gd name="T9" fmla="*/ 1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2">
                  <a:moveTo>
                    <a:pt x="108" y="14"/>
                  </a:moveTo>
                  <a:cubicBezTo>
                    <a:pt x="108" y="14"/>
                    <a:pt x="109" y="57"/>
                    <a:pt x="75" y="77"/>
                  </a:cubicBezTo>
                  <a:cubicBezTo>
                    <a:pt x="53" y="90"/>
                    <a:pt x="21" y="92"/>
                    <a:pt x="0" y="80"/>
                  </a:cubicBezTo>
                  <a:cubicBezTo>
                    <a:pt x="4" y="68"/>
                    <a:pt x="2" y="36"/>
                    <a:pt x="35" y="16"/>
                  </a:cubicBezTo>
                  <a:cubicBezTo>
                    <a:pt x="55" y="3"/>
                    <a:pt x="83" y="0"/>
                    <a:pt x="10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5454650" y="1987686"/>
              <a:ext cx="279400" cy="236538"/>
            </a:xfrm>
            <a:custGeom>
              <a:avLst/>
              <a:gdLst>
                <a:gd name="T0" fmla="*/ 108 w 109"/>
                <a:gd name="T1" fmla="*/ 14 h 93"/>
                <a:gd name="T2" fmla="*/ 75 w 109"/>
                <a:gd name="T3" fmla="*/ 78 h 93"/>
                <a:gd name="T4" fmla="*/ 0 w 109"/>
                <a:gd name="T5" fmla="*/ 81 h 93"/>
                <a:gd name="T6" fmla="*/ 35 w 109"/>
                <a:gd name="T7" fmla="*/ 16 h 93"/>
                <a:gd name="T8" fmla="*/ 108 w 109"/>
                <a:gd name="T9" fmla="*/ 1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93">
                  <a:moveTo>
                    <a:pt x="108" y="14"/>
                  </a:moveTo>
                  <a:cubicBezTo>
                    <a:pt x="108" y="14"/>
                    <a:pt x="109" y="57"/>
                    <a:pt x="75" y="78"/>
                  </a:cubicBezTo>
                  <a:cubicBezTo>
                    <a:pt x="54" y="91"/>
                    <a:pt x="22" y="93"/>
                    <a:pt x="0" y="81"/>
                  </a:cubicBezTo>
                  <a:cubicBezTo>
                    <a:pt x="4" y="69"/>
                    <a:pt x="2" y="36"/>
                    <a:pt x="35" y="16"/>
                  </a:cubicBezTo>
                  <a:cubicBezTo>
                    <a:pt x="55" y="4"/>
                    <a:pt x="83" y="0"/>
                    <a:pt x="108" y="1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4841875" y="1351099"/>
              <a:ext cx="273050" cy="279400"/>
            </a:xfrm>
            <a:custGeom>
              <a:avLst/>
              <a:gdLst>
                <a:gd name="T0" fmla="*/ 90 w 107"/>
                <a:gd name="T1" fmla="*/ 4 h 109"/>
                <a:gd name="T2" fmla="*/ 84 w 107"/>
                <a:gd name="T3" fmla="*/ 75 h 109"/>
                <a:gd name="T4" fmla="*/ 16 w 107"/>
                <a:gd name="T5" fmla="*/ 106 h 109"/>
                <a:gd name="T6" fmla="*/ 23 w 107"/>
                <a:gd name="T7" fmla="*/ 33 h 109"/>
                <a:gd name="T8" fmla="*/ 90 w 107"/>
                <a:gd name="T9" fmla="*/ 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09">
                  <a:moveTo>
                    <a:pt x="90" y="4"/>
                  </a:moveTo>
                  <a:cubicBezTo>
                    <a:pt x="90" y="4"/>
                    <a:pt x="107" y="43"/>
                    <a:pt x="84" y="75"/>
                  </a:cubicBezTo>
                  <a:cubicBezTo>
                    <a:pt x="68" y="95"/>
                    <a:pt x="40" y="109"/>
                    <a:pt x="16" y="106"/>
                  </a:cubicBezTo>
                  <a:cubicBezTo>
                    <a:pt x="15" y="93"/>
                    <a:pt x="0" y="64"/>
                    <a:pt x="23" y="33"/>
                  </a:cubicBezTo>
                  <a:cubicBezTo>
                    <a:pt x="37" y="14"/>
                    <a:pt x="62" y="0"/>
                    <a:pt x="90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3873500" y="3075124"/>
              <a:ext cx="244475" cy="238125"/>
            </a:xfrm>
            <a:custGeom>
              <a:avLst/>
              <a:gdLst>
                <a:gd name="T0" fmla="*/ 11 w 96"/>
                <a:gd name="T1" fmla="*/ 87 h 93"/>
                <a:gd name="T2" fmla="*/ 24 w 96"/>
                <a:gd name="T3" fmla="*/ 25 h 93"/>
                <a:gd name="T4" fmla="*/ 87 w 96"/>
                <a:gd name="T5" fmla="*/ 6 h 93"/>
                <a:gd name="T6" fmla="*/ 73 w 96"/>
                <a:gd name="T7" fmla="*/ 69 h 93"/>
                <a:gd name="T8" fmla="*/ 11 w 96"/>
                <a:gd name="T9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3">
                  <a:moveTo>
                    <a:pt x="11" y="87"/>
                  </a:moveTo>
                  <a:cubicBezTo>
                    <a:pt x="11" y="87"/>
                    <a:pt x="0" y="50"/>
                    <a:pt x="24" y="25"/>
                  </a:cubicBezTo>
                  <a:cubicBezTo>
                    <a:pt x="40" y="9"/>
                    <a:pt x="67" y="0"/>
                    <a:pt x="87" y="6"/>
                  </a:cubicBezTo>
                  <a:cubicBezTo>
                    <a:pt x="87" y="17"/>
                    <a:pt x="96" y="44"/>
                    <a:pt x="73" y="69"/>
                  </a:cubicBezTo>
                  <a:cubicBezTo>
                    <a:pt x="58" y="84"/>
                    <a:pt x="35" y="93"/>
                    <a:pt x="11" y="87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5283200" y="2322649"/>
              <a:ext cx="654050" cy="441325"/>
            </a:xfrm>
            <a:custGeom>
              <a:avLst/>
              <a:gdLst>
                <a:gd name="T0" fmla="*/ 256 w 256"/>
                <a:gd name="T1" fmla="*/ 55 h 173"/>
                <a:gd name="T2" fmla="*/ 151 w 256"/>
                <a:gd name="T3" fmla="*/ 160 h 173"/>
                <a:gd name="T4" fmla="*/ 0 w 256"/>
                <a:gd name="T5" fmla="*/ 119 h 173"/>
                <a:gd name="T6" fmla="*/ 110 w 256"/>
                <a:gd name="T7" fmla="*/ 12 h 173"/>
                <a:gd name="T8" fmla="*/ 256 w 25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173">
                  <a:moveTo>
                    <a:pt x="256" y="55"/>
                  </a:moveTo>
                  <a:cubicBezTo>
                    <a:pt x="256" y="55"/>
                    <a:pt x="231" y="141"/>
                    <a:pt x="151" y="160"/>
                  </a:cubicBezTo>
                  <a:cubicBezTo>
                    <a:pt x="99" y="173"/>
                    <a:pt x="34" y="156"/>
                    <a:pt x="0" y="119"/>
                  </a:cubicBezTo>
                  <a:cubicBezTo>
                    <a:pt x="15" y="98"/>
                    <a:pt x="31" y="30"/>
                    <a:pt x="110" y="12"/>
                  </a:cubicBezTo>
                  <a:cubicBezTo>
                    <a:pt x="158" y="0"/>
                    <a:pt x="216" y="11"/>
                    <a:pt x="256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3868738" y="2105161"/>
              <a:ext cx="1397000" cy="1965325"/>
            </a:xfrm>
            <a:custGeom>
              <a:avLst/>
              <a:gdLst>
                <a:gd name="T0" fmla="*/ 0 w 547"/>
                <a:gd name="T1" fmla="*/ 766 h 770"/>
                <a:gd name="T2" fmla="*/ 192 w 547"/>
                <a:gd name="T3" fmla="*/ 701 h 770"/>
                <a:gd name="T4" fmla="*/ 245 w 547"/>
                <a:gd name="T5" fmla="*/ 527 h 770"/>
                <a:gd name="T6" fmla="*/ 35 w 547"/>
                <a:gd name="T7" fmla="*/ 243 h 770"/>
                <a:gd name="T8" fmla="*/ 257 w 547"/>
                <a:gd name="T9" fmla="*/ 386 h 770"/>
                <a:gd name="T10" fmla="*/ 239 w 547"/>
                <a:gd name="T11" fmla="*/ 180 h 770"/>
                <a:gd name="T12" fmla="*/ 229 w 547"/>
                <a:gd name="T13" fmla="*/ 0 h 770"/>
                <a:gd name="T14" fmla="*/ 265 w 547"/>
                <a:gd name="T15" fmla="*/ 130 h 770"/>
                <a:gd name="T16" fmla="*/ 294 w 547"/>
                <a:gd name="T17" fmla="*/ 198 h 770"/>
                <a:gd name="T18" fmla="*/ 317 w 547"/>
                <a:gd name="T19" fmla="*/ 204 h 770"/>
                <a:gd name="T20" fmla="*/ 394 w 547"/>
                <a:gd name="T21" fmla="*/ 103 h 770"/>
                <a:gd name="T22" fmla="*/ 336 w 547"/>
                <a:gd name="T23" fmla="*/ 273 h 770"/>
                <a:gd name="T24" fmla="*/ 356 w 547"/>
                <a:gd name="T25" fmla="*/ 358 h 770"/>
                <a:gd name="T26" fmla="*/ 507 w 547"/>
                <a:gd name="T27" fmla="*/ 242 h 770"/>
                <a:gd name="T28" fmla="*/ 385 w 547"/>
                <a:gd name="T29" fmla="*/ 408 h 770"/>
                <a:gd name="T30" fmla="*/ 378 w 547"/>
                <a:gd name="T31" fmla="*/ 478 h 770"/>
                <a:gd name="T32" fmla="*/ 382 w 547"/>
                <a:gd name="T33" fmla="*/ 590 h 770"/>
                <a:gd name="T34" fmla="*/ 365 w 547"/>
                <a:gd name="T35" fmla="*/ 689 h 770"/>
                <a:gd name="T36" fmla="*/ 547 w 547"/>
                <a:gd name="T37" fmla="*/ 770 h 770"/>
                <a:gd name="T38" fmla="*/ 0 w 547"/>
                <a:gd name="T39" fmla="*/ 76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7" h="770">
                  <a:moveTo>
                    <a:pt x="0" y="766"/>
                  </a:moveTo>
                  <a:cubicBezTo>
                    <a:pt x="0" y="766"/>
                    <a:pt x="84" y="704"/>
                    <a:pt x="192" y="701"/>
                  </a:cubicBezTo>
                  <a:cubicBezTo>
                    <a:pt x="220" y="629"/>
                    <a:pt x="247" y="587"/>
                    <a:pt x="245" y="527"/>
                  </a:cubicBezTo>
                  <a:cubicBezTo>
                    <a:pt x="243" y="477"/>
                    <a:pt x="171" y="349"/>
                    <a:pt x="35" y="243"/>
                  </a:cubicBezTo>
                  <a:cubicBezTo>
                    <a:pt x="71" y="249"/>
                    <a:pt x="208" y="338"/>
                    <a:pt x="257" y="386"/>
                  </a:cubicBezTo>
                  <a:cubicBezTo>
                    <a:pt x="262" y="307"/>
                    <a:pt x="256" y="265"/>
                    <a:pt x="239" y="180"/>
                  </a:cubicBezTo>
                  <a:cubicBezTo>
                    <a:pt x="222" y="94"/>
                    <a:pt x="216" y="31"/>
                    <a:pt x="229" y="0"/>
                  </a:cubicBezTo>
                  <a:cubicBezTo>
                    <a:pt x="234" y="68"/>
                    <a:pt x="243" y="85"/>
                    <a:pt x="265" y="130"/>
                  </a:cubicBezTo>
                  <a:cubicBezTo>
                    <a:pt x="287" y="175"/>
                    <a:pt x="292" y="187"/>
                    <a:pt x="294" y="198"/>
                  </a:cubicBezTo>
                  <a:cubicBezTo>
                    <a:pt x="296" y="210"/>
                    <a:pt x="309" y="217"/>
                    <a:pt x="317" y="204"/>
                  </a:cubicBezTo>
                  <a:cubicBezTo>
                    <a:pt x="324" y="192"/>
                    <a:pt x="364" y="125"/>
                    <a:pt x="394" y="103"/>
                  </a:cubicBezTo>
                  <a:cubicBezTo>
                    <a:pt x="366" y="162"/>
                    <a:pt x="335" y="238"/>
                    <a:pt x="336" y="273"/>
                  </a:cubicBezTo>
                  <a:cubicBezTo>
                    <a:pt x="338" y="309"/>
                    <a:pt x="339" y="350"/>
                    <a:pt x="356" y="358"/>
                  </a:cubicBezTo>
                  <a:cubicBezTo>
                    <a:pt x="370" y="346"/>
                    <a:pt x="458" y="255"/>
                    <a:pt x="507" y="242"/>
                  </a:cubicBezTo>
                  <a:cubicBezTo>
                    <a:pt x="463" y="296"/>
                    <a:pt x="394" y="390"/>
                    <a:pt x="385" y="408"/>
                  </a:cubicBezTo>
                  <a:cubicBezTo>
                    <a:pt x="373" y="431"/>
                    <a:pt x="377" y="446"/>
                    <a:pt x="378" y="478"/>
                  </a:cubicBezTo>
                  <a:cubicBezTo>
                    <a:pt x="378" y="510"/>
                    <a:pt x="384" y="565"/>
                    <a:pt x="382" y="590"/>
                  </a:cubicBezTo>
                  <a:cubicBezTo>
                    <a:pt x="380" y="614"/>
                    <a:pt x="370" y="684"/>
                    <a:pt x="365" y="689"/>
                  </a:cubicBezTo>
                  <a:cubicBezTo>
                    <a:pt x="415" y="692"/>
                    <a:pt x="519" y="730"/>
                    <a:pt x="547" y="770"/>
                  </a:cubicBezTo>
                  <a:cubicBezTo>
                    <a:pt x="279" y="770"/>
                    <a:pt x="0" y="766"/>
                    <a:pt x="0" y="7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8289773" y="2201565"/>
            <a:ext cx="3438363" cy="141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2" tIns="60947" rIns="121892" bIns="60947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194">
              <a:spcBef>
                <a:spcPct val="20000"/>
              </a:spcBef>
              <a:defRPr/>
            </a:pPr>
            <a:r>
              <a:rPr lang="zh-TW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aleway"/>
                <a:sym typeface="Arial"/>
                <a:hlinkClick r:id="rId3" action="ppaction://hlinkpres?slideindex=1&amp;slidetitle="/>
              </a:rPr>
              <a:t>第五章統計資料處理</a:t>
            </a:r>
            <a:r>
              <a:rPr lang="en-US" altLang="zh-TW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aleway"/>
                <a:sym typeface="Arial"/>
                <a:hlinkClick r:id="rId3" action="ppaction://hlinkpres?slideindex=1&amp;slidetitle="/>
              </a:rPr>
              <a:t>-</a:t>
            </a:r>
            <a:r>
              <a:rPr lang="zh-TW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aleway"/>
                <a:sym typeface="Arial"/>
                <a:hlinkClick r:id="rId3" action="ppaction://hlinkpres?slideindex=1&amp;slidetitle="/>
              </a:rPr>
              <a:t>說課簡報</a:t>
            </a:r>
            <a:endParaRPr lang="pt-BR" altLang="zh-TW" sz="2800" kern="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Raleway"/>
              <a:sym typeface="Arial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 bwMode="auto">
          <a:xfrm>
            <a:off x="745588" y="1882569"/>
            <a:ext cx="3237011" cy="16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2" tIns="60947" rIns="121892" bIns="60947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14194">
              <a:spcBef>
                <a:spcPct val="20000"/>
              </a:spcBef>
              <a:defRPr/>
            </a:pPr>
            <a:r>
              <a:rPr lang="zh-TW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aleway"/>
                <a:sym typeface="Arial"/>
                <a:hlinkClick r:id="rId4" action="ppaction://hlinkfile"/>
              </a:rPr>
              <a:t>自主學習合作小組</a:t>
            </a:r>
            <a:endParaRPr lang="en-US" altLang="zh-TW" sz="2800" kern="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Raleway"/>
              <a:sym typeface="Arial"/>
              <a:hlinkClick r:id="rId4" action="ppaction://hlinkfile"/>
            </a:endParaRPr>
          </a:p>
          <a:p>
            <a:pPr algn="r" defTabSz="914194">
              <a:spcBef>
                <a:spcPct val="20000"/>
              </a:spcBef>
              <a:defRPr/>
            </a:pPr>
            <a:r>
              <a:rPr lang="zh-TW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aleway"/>
                <a:sym typeface="Arial"/>
                <a:hlinkClick r:id="rId4" action="ppaction://hlinkfile"/>
              </a:rPr>
              <a:t>互評規準評分單</a:t>
            </a:r>
            <a:endParaRPr lang="zh-TW" altLang="en-US" sz="2800" kern="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Raleway"/>
              <a:sym typeface="Arial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623392" y="3849905"/>
            <a:ext cx="3144395" cy="16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2" tIns="60947" rIns="121892" bIns="60947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14194">
              <a:spcBef>
                <a:spcPct val="20000"/>
              </a:spcBef>
              <a:defRPr/>
            </a:pPr>
            <a:r>
              <a:rPr lang="zh-TW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aleway"/>
                <a:sym typeface="Arial"/>
                <a:hlinkClick r:id="rId5" action="ppaction://hlinkfile"/>
              </a:rPr>
              <a:t>自主學習</a:t>
            </a:r>
            <a:endParaRPr lang="en-US" altLang="zh-TW" sz="2800" kern="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Raleway"/>
              <a:sym typeface="Arial"/>
              <a:hlinkClick r:id="rId5" action="ppaction://hlinkfile"/>
            </a:endParaRPr>
          </a:p>
          <a:p>
            <a:pPr algn="r" defTabSz="914194">
              <a:spcBef>
                <a:spcPct val="20000"/>
              </a:spcBef>
              <a:defRPr/>
            </a:pPr>
            <a:r>
              <a:rPr lang="zh-TW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aleway"/>
                <a:sym typeface="Arial"/>
                <a:hlinkClick r:id="rId5" action="ppaction://hlinkfile"/>
              </a:rPr>
              <a:t>組內共學任務</a:t>
            </a:r>
            <a:endParaRPr lang="zh-TW" altLang="en-US" sz="2800" kern="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Raleway"/>
              <a:sym typeface="Arial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10964" y="5766895"/>
            <a:ext cx="10688565" cy="742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zh-TW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  <a:sym typeface="Arial"/>
                <a:hlinkClick r:id="rId6" action="ppaction://hlinkfile"/>
              </a:rPr>
              <a:t>公開課</a:t>
            </a:r>
            <a:endParaRPr lang="en-US" altLang="zh-CN" sz="36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  <a:sym typeface="Arial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8105024" y="4238401"/>
            <a:ext cx="3887396" cy="137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92" tIns="60947" rIns="121892" bIns="60947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194">
              <a:spcBef>
                <a:spcPct val="20000"/>
              </a:spcBef>
              <a:defRPr/>
            </a:pPr>
            <a:r>
              <a:rPr lang="zh-TW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aleway"/>
                <a:sym typeface="Arial"/>
                <a:hlinkClick r:id="rId7" action="ppaction://hlinkpres?slideindex=1&amp;slidetitle="/>
              </a:rPr>
              <a:t>第五章統計資料處理</a:t>
            </a:r>
            <a:r>
              <a:rPr lang="en-US" altLang="zh-TW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aleway"/>
                <a:sym typeface="Arial"/>
                <a:hlinkClick r:id="rId7" action="ppaction://hlinkpres?slideindex=1&amp;slidetitle="/>
              </a:rPr>
              <a:t>-</a:t>
            </a:r>
          </a:p>
          <a:p>
            <a:pPr defTabSz="914194">
              <a:spcBef>
                <a:spcPct val="20000"/>
              </a:spcBef>
              <a:defRPr/>
            </a:pPr>
            <a:r>
              <a:rPr lang="zh-TW" altLang="en-US" sz="28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Raleway"/>
                <a:sym typeface="Arial"/>
                <a:hlinkClick r:id="rId7" action="ppaction://hlinkpres?slideindex=1&amp;slidetitle="/>
              </a:rPr>
              <a:t>上課簡報</a:t>
            </a:r>
            <a:endParaRPr lang="en-US" altLang="zh-TW" sz="2800" kern="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Raleway"/>
              <a:sym typeface="Arial"/>
            </a:endParaRPr>
          </a:p>
        </p:txBody>
      </p:sp>
      <p:sp>
        <p:nvSpPr>
          <p:cNvPr id="31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導學案分享</a:t>
            </a:r>
          </a:p>
        </p:txBody>
      </p:sp>
      <p:grpSp>
        <p:nvGrpSpPr>
          <p:cNvPr id="35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36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37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317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0" grpId="0"/>
      <p:bldP spid="3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A_任意多边形 5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734536" y="1677440"/>
            <a:ext cx="4337233" cy="2102713"/>
          </a:xfrm>
          <a:custGeom>
            <a:avLst/>
            <a:gdLst>
              <a:gd name="T0" fmla="*/ 342 w 2787"/>
              <a:gd name="T1" fmla="*/ 280 h 1349"/>
              <a:gd name="T2" fmla="*/ 170 w 2787"/>
              <a:gd name="T3" fmla="*/ 344 h 1349"/>
              <a:gd name="T4" fmla="*/ 143 w 2787"/>
              <a:gd name="T5" fmla="*/ 698 h 1349"/>
              <a:gd name="T6" fmla="*/ 214 w 2787"/>
              <a:gd name="T7" fmla="*/ 912 h 1349"/>
              <a:gd name="T8" fmla="*/ 230 w 2787"/>
              <a:gd name="T9" fmla="*/ 1199 h 1349"/>
              <a:gd name="T10" fmla="*/ 506 w 2787"/>
              <a:gd name="T11" fmla="*/ 1115 h 1349"/>
              <a:gd name="T12" fmla="*/ 727 w 2787"/>
              <a:gd name="T13" fmla="*/ 1124 h 1349"/>
              <a:gd name="T14" fmla="*/ 944 w 2787"/>
              <a:gd name="T15" fmla="*/ 1141 h 1349"/>
              <a:gd name="T16" fmla="*/ 1129 w 2787"/>
              <a:gd name="T17" fmla="*/ 1226 h 1349"/>
              <a:gd name="T18" fmla="*/ 1335 w 2787"/>
              <a:gd name="T19" fmla="*/ 1185 h 1349"/>
              <a:gd name="T20" fmla="*/ 1521 w 2787"/>
              <a:gd name="T21" fmla="*/ 1247 h 1349"/>
              <a:gd name="T22" fmla="*/ 1690 w 2787"/>
              <a:gd name="T23" fmla="*/ 1203 h 1349"/>
              <a:gd name="T24" fmla="*/ 1912 w 2787"/>
              <a:gd name="T25" fmla="*/ 1176 h 1349"/>
              <a:gd name="T26" fmla="*/ 2077 w 2787"/>
              <a:gd name="T27" fmla="*/ 1212 h 1349"/>
              <a:gd name="T28" fmla="*/ 2177 w 2787"/>
              <a:gd name="T29" fmla="*/ 1253 h 1349"/>
              <a:gd name="T30" fmla="*/ 2397 w 2787"/>
              <a:gd name="T31" fmla="*/ 1269 h 1349"/>
              <a:gd name="T32" fmla="*/ 2570 w 2787"/>
              <a:gd name="T33" fmla="*/ 1313 h 1349"/>
              <a:gd name="T34" fmla="*/ 2721 w 2787"/>
              <a:gd name="T35" fmla="*/ 1127 h 1349"/>
              <a:gd name="T36" fmla="*/ 2731 w 2787"/>
              <a:gd name="T37" fmla="*/ 940 h 1349"/>
              <a:gd name="T38" fmla="*/ 2713 w 2787"/>
              <a:gd name="T39" fmla="*/ 775 h 1349"/>
              <a:gd name="T40" fmla="*/ 2754 w 2787"/>
              <a:gd name="T41" fmla="*/ 619 h 1349"/>
              <a:gd name="T42" fmla="*/ 2679 w 2787"/>
              <a:gd name="T43" fmla="*/ 606 h 1349"/>
              <a:gd name="T44" fmla="*/ 2628 w 2787"/>
              <a:gd name="T45" fmla="*/ 456 h 1349"/>
              <a:gd name="T46" fmla="*/ 2656 w 2787"/>
              <a:gd name="T47" fmla="*/ 409 h 1349"/>
              <a:gd name="T48" fmla="*/ 2663 w 2787"/>
              <a:gd name="T49" fmla="*/ 320 h 1349"/>
              <a:gd name="T50" fmla="*/ 2553 w 2787"/>
              <a:gd name="T51" fmla="*/ 287 h 1349"/>
              <a:gd name="T52" fmla="*/ 2432 w 2787"/>
              <a:gd name="T53" fmla="*/ 203 h 1349"/>
              <a:gd name="T54" fmla="*/ 2270 w 2787"/>
              <a:gd name="T55" fmla="*/ 177 h 1349"/>
              <a:gd name="T56" fmla="*/ 2019 w 2787"/>
              <a:gd name="T57" fmla="*/ 176 h 1349"/>
              <a:gd name="T58" fmla="*/ 1872 w 2787"/>
              <a:gd name="T59" fmla="*/ 84 h 1349"/>
              <a:gd name="T60" fmla="*/ 1773 w 2787"/>
              <a:gd name="T61" fmla="*/ 58 h 1349"/>
              <a:gd name="T62" fmla="*/ 1403 w 2787"/>
              <a:gd name="T63" fmla="*/ 190 h 1349"/>
              <a:gd name="T64" fmla="*/ 1482 w 2787"/>
              <a:gd name="T65" fmla="*/ 56 h 1349"/>
              <a:gd name="T66" fmla="*/ 922 w 2787"/>
              <a:gd name="T67" fmla="*/ 148 h 1349"/>
              <a:gd name="T68" fmla="*/ 311 w 2787"/>
              <a:gd name="T69" fmla="*/ 791 h 1349"/>
              <a:gd name="T70" fmla="*/ 784 w 2787"/>
              <a:gd name="T71" fmla="*/ 160 h 1349"/>
              <a:gd name="T72" fmla="*/ 404 w 2787"/>
              <a:gd name="T73" fmla="*/ 437 h 1349"/>
              <a:gd name="T74" fmla="*/ 758 w 2787"/>
              <a:gd name="T75" fmla="*/ 62 h 1349"/>
              <a:gd name="T76" fmla="*/ 1093 w 2787"/>
              <a:gd name="T77" fmla="*/ 148 h 1349"/>
              <a:gd name="T78" fmla="*/ 1230 w 2787"/>
              <a:gd name="T79" fmla="*/ 120 h 1349"/>
              <a:gd name="T80" fmla="*/ 494 w 2787"/>
              <a:gd name="T81" fmla="*/ 771 h 1349"/>
              <a:gd name="T82" fmla="*/ 665 w 2787"/>
              <a:gd name="T83" fmla="*/ 689 h 1349"/>
              <a:gd name="T84" fmla="*/ 633 w 2787"/>
              <a:gd name="T85" fmla="*/ 1098 h 1349"/>
              <a:gd name="T86" fmla="*/ 1051 w 2787"/>
              <a:gd name="T87" fmla="*/ 834 h 1349"/>
              <a:gd name="T88" fmla="*/ 1129 w 2787"/>
              <a:gd name="T89" fmla="*/ 605 h 1349"/>
              <a:gd name="T90" fmla="*/ 1207 w 2787"/>
              <a:gd name="T91" fmla="*/ 805 h 1349"/>
              <a:gd name="T92" fmla="*/ 1880 w 2787"/>
              <a:gd name="T93" fmla="*/ 220 h 1349"/>
              <a:gd name="T94" fmla="*/ 1469 w 2787"/>
              <a:gd name="T95" fmla="*/ 729 h 1349"/>
              <a:gd name="T96" fmla="*/ 1829 w 2787"/>
              <a:gd name="T97" fmla="*/ 257 h 1349"/>
              <a:gd name="T98" fmla="*/ 1600 w 2787"/>
              <a:gd name="T99" fmla="*/ 706 h 1349"/>
              <a:gd name="T100" fmla="*/ 2342 w 2787"/>
              <a:gd name="T101" fmla="*/ 327 h 1349"/>
              <a:gd name="T102" fmla="*/ 2264 w 2787"/>
              <a:gd name="T103" fmla="*/ 375 h 1349"/>
              <a:gd name="T104" fmla="*/ 1893 w 2787"/>
              <a:gd name="T105" fmla="*/ 989 h 1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787" h="1349">
                <a:moveTo>
                  <a:pt x="573" y="70"/>
                </a:moveTo>
                <a:cubicBezTo>
                  <a:pt x="569" y="74"/>
                  <a:pt x="565" y="78"/>
                  <a:pt x="561" y="82"/>
                </a:cubicBezTo>
                <a:cubicBezTo>
                  <a:pt x="556" y="85"/>
                  <a:pt x="552" y="88"/>
                  <a:pt x="548" y="92"/>
                </a:cubicBezTo>
                <a:cubicBezTo>
                  <a:pt x="537" y="102"/>
                  <a:pt x="527" y="112"/>
                  <a:pt x="517" y="123"/>
                </a:cubicBezTo>
                <a:cubicBezTo>
                  <a:pt x="494" y="144"/>
                  <a:pt x="472" y="163"/>
                  <a:pt x="450" y="183"/>
                </a:cubicBezTo>
                <a:cubicBezTo>
                  <a:pt x="415" y="213"/>
                  <a:pt x="379" y="245"/>
                  <a:pt x="342" y="280"/>
                </a:cubicBezTo>
                <a:cubicBezTo>
                  <a:pt x="387" y="230"/>
                  <a:pt x="436" y="183"/>
                  <a:pt x="486" y="135"/>
                </a:cubicBezTo>
                <a:cubicBezTo>
                  <a:pt x="495" y="127"/>
                  <a:pt x="500" y="115"/>
                  <a:pt x="500" y="103"/>
                </a:cubicBezTo>
                <a:cubicBezTo>
                  <a:pt x="500" y="92"/>
                  <a:pt x="496" y="81"/>
                  <a:pt x="488" y="72"/>
                </a:cubicBezTo>
                <a:cubicBezTo>
                  <a:pt x="471" y="54"/>
                  <a:pt x="442" y="53"/>
                  <a:pt x="424" y="70"/>
                </a:cubicBezTo>
                <a:cubicBezTo>
                  <a:pt x="345" y="144"/>
                  <a:pt x="270" y="218"/>
                  <a:pt x="206" y="304"/>
                </a:cubicBezTo>
                <a:cubicBezTo>
                  <a:pt x="200" y="312"/>
                  <a:pt x="185" y="328"/>
                  <a:pt x="170" y="344"/>
                </a:cubicBezTo>
                <a:cubicBezTo>
                  <a:pt x="98" y="420"/>
                  <a:pt x="0" y="524"/>
                  <a:pt x="52" y="605"/>
                </a:cubicBezTo>
                <a:cubicBezTo>
                  <a:pt x="60" y="617"/>
                  <a:pt x="74" y="625"/>
                  <a:pt x="89" y="626"/>
                </a:cubicBezTo>
                <a:cubicBezTo>
                  <a:pt x="136" y="627"/>
                  <a:pt x="166" y="586"/>
                  <a:pt x="186" y="558"/>
                </a:cubicBezTo>
                <a:cubicBezTo>
                  <a:pt x="190" y="552"/>
                  <a:pt x="194" y="547"/>
                  <a:pt x="197" y="544"/>
                </a:cubicBezTo>
                <a:cubicBezTo>
                  <a:pt x="216" y="522"/>
                  <a:pt x="237" y="501"/>
                  <a:pt x="259" y="479"/>
                </a:cubicBezTo>
                <a:cubicBezTo>
                  <a:pt x="211" y="547"/>
                  <a:pt x="167" y="621"/>
                  <a:pt x="143" y="698"/>
                </a:cubicBezTo>
                <a:cubicBezTo>
                  <a:pt x="142" y="703"/>
                  <a:pt x="138" y="712"/>
                  <a:pt x="134" y="720"/>
                </a:cubicBezTo>
                <a:cubicBezTo>
                  <a:pt x="122" y="746"/>
                  <a:pt x="105" y="785"/>
                  <a:pt x="105" y="822"/>
                </a:cubicBezTo>
                <a:cubicBezTo>
                  <a:pt x="105" y="847"/>
                  <a:pt x="113" y="872"/>
                  <a:pt x="136" y="890"/>
                </a:cubicBezTo>
                <a:cubicBezTo>
                  <a:pt x="151" y="901"/>
                  <a:pt x="168" y="905"/>
                  <a:pt x="187" y="901"/>
                </a:cubicBezTo>
                <a:cubicBezTo>
                  <a:pt x="191" y="900"/>
                  <a:pt x="196" y="899"/>
                  <a:pt x="200" y="897"/>
                </a:cubicBezTo>
                <a:cubicBezTo>
                  <a:pt x="204" y="903"/>
                  <a:pt x="208" y="908"/>
                  <a:pt x="214" y="912"/>
                </a:cubicBezTo>
                <a:cubicBezTo>
                  <a:pt x="229" y="924"/>
                  <a:pt x="247" y="929"/>
                  <a:pt x="267" y="926"/>
                </a:cubicBezTo>
                <a:cubicBezTo>
                  <a:pt x="273" y="925"/>
                  <a:pt x="280" y="924"/>
                  <a:pt x="287" y="921"/>
                </a:cubicBezTo>
                <a:cubicBezTo>
                  <a:pt x="274" y="955"/>
                  <a:pt x="262" y="989"/>
                  <a:pt x="251" y="1024"/>
                </a:cubicBezTo>
                <a:cubicBezTo>
                  <a:pt x="251" y="1024"/>
                  <a:pt x="244" y="1044"/>
                  <a:pt x="244" y="1044"/>
                </a:cubicBezTo>
                <a:cubicBezTo>
                  <a:pt x="233" y="1075"/>
                  <a:pt x="219" y="1115"/>
                  <a:pt x="219" y="1151"/>
                </a:cubicBezTo>
                <a:cubicBezTo>
                  <a:pt x="219" y="1168"/>
                  <a:pt x="222" y="1184"/>
                  <a:pt x="230" y="1199"/>
                </a:cubicBezTo>
                <a:cubicBezTo>
                  <a:pt x="236" y="1209"/>
                  <a:pt x="246" y="1216"/>
                  <a:pt x="258" y="1219"/>
                </a:cubicBezTo>
                <a:cubicBezTo>
                  <a:pt x="270" y="1222"/>
                  <a:pt x="282" y="1220"/>
                  <a:pt x="293" y="1214"/>
                </a:cubicBezTo>
                <a:cubicBezTo>
                  <a:pt x="310" y="1203"/>
                  <a:pt x="326" y="1188"/>
                  <a:pt x="340" y="1172"/>
                </a:cubicBezTo>
                <a:cubicBezTo>
                  <a:pt x="340" y="1180"/>
                  <a:pt x="342" y="1188"/>
                  <a:pt x="345" y="1196"/>
                </a:cubicBezTo>
                <a:cubicBezTo>
                  <a:pt x="353" y="1216"/>
                  <a:pt x="374" y="1228"/>
                  <a:pt x="396" y="1223"/>
                </a:cubicBezTo>
                <a:cubicBezTo>
                  <a:pt x="447" y="1213"/>
                  <a:pt x="481" y="1156"/>
                  <a:pt x="506" y="1115"/>
                </a:cubicBezTo>
                <a:cubicBezTo>
                  <a:pt x="506" y="1115"/>
                  <a:pt x="508" y="1112"/>
                  <a:pt x="508" y="1111"/>
                </a:cubicBezTo>
                <a:cubicBezTo>
                  <a:pt x="514" y="1118"/>
                  <a:pt x="521" y="1124"/>
                  <a:pt x="529" y="1127"/>
                </a:cubicBezTo>
                <a:cubicBezTo>
                  <a:pt x="526" y="1142"/>
                  <a:pt x="524" y="1156"/>
                  <a:pt x="524" y="1169"/>
                </a:cubicBezTo>
                <a:cubicBezTo>
                  <a:pt x="524" y="1195"/>
                  <a:pt x="531" y="1216"/>
                  <a:pt x="549" y="1231"/>
                </a:cubicBezTo>
                <a:cubicBezTo>
                  <a:pt x="560" y="1241"/>
                  <a:pt x="575" y="1244"/>
                  <a:pt x="590" y="1241"/>
                </a:cubicBezTo>
                <a:cubicBezTo>
                  <a:pt x="649" y="1225"/>
                  <a:pt x="694" y="1167"/>
                  <a:pt x="727" y="1124"/>
                </a:cubicBezTo>
                <a:cubicBezTo>
                  <a:pt x="740" y="1107"/>
                  <a:pt x="740" y="1107"/>
                  <a:pt x="740" y="1107"/>
                </a:cubicBezTo>
                <a:cubicBezTo>
                  <a:pt x="763" y="1079"/>
                  <a:pt x="784" y="1050"/>
                  <a:pt x="806" y="1021"/>
                </a:cubicBezTo>
                <a:cubicBezTo>
                  <a:pt x="790" y="1064"/>
                  <a:pt x="778" y="1106"/>
                  <a:pt x="778" y="1142"/>
                </a:cubicBezTo>
                <a:cubicBezTo>
                  <a:pt x="778" y="1166"/>
                  <a:pt x="783" y="1187"/>
                  <a:pt x="796" y="1204"/>
                </a:cubicBezTo>
                <a:cubicBezTo>
                  <a:pt x="807" y="1217"/>
                  <a:pt x="824" y="1223"/>
                  <a:pt x="840" y="1220"/>
                </a:cubicBezTo>
                <a:cubicBezTo>
                  <a:pt x="883" y="1212"/>
                  <a:pt x="917" y="1176"/>
                  <a:pt x="944" y="1141"/>
                </a:cubicBezTo>
                <a:cubicBezTo>
                  <a:pt x="944" y="1156"/>
                  <a:pt x="947" y="1169"/>
                  <a:pt x="952" y="1181"/>
                </a:cubicBezTo>
                <a:cubicBezTo>
                  <a:pt x="959" y="1199"/>
                  <a:pt x="977" y="1210"/>
                  <a:pt x="997" y="1208"/>
                </a:cubicBezTo>
                <a:cubicBezTo>
                  <a:pt x="1015" y="1207"/>
                  <a:pt x="1032" y="1200"/>
                  <a:pt x="1046" y="1190"/>
                </a:cubicBezTo>
                <a:cubicBezTo>
                  <a:pt x="1051" y="1191"/>
                  <a:pt x="1056" y="1191"/>
                  <a:pt x="1062" y="1191"/>
                </a:cubicBezTo>
                <a:cubicBezTo>
                  <a:pt x="1075" y="1190"/>
                  <a:pt x="1088" y="1186"/>
                  <a:pt x="1100" y="1180"/>
                </a:cubicBezTo>
                <a:cubicBezTo>
                  <a:pt x="1103" y="1199"/>
                  <a:pt x="1112" y="1215"/>
                  <a:pt x="1129" y="1226"/>
                </a:cubicBezTo>
                <a:cubicBezTo>
                  <a:pt x="1146" y="1237"/>
                  <a:pt x="1163" y="1238"/>
                  <a:pt x="1180" y="1233"/>
                </a:cubicBezTo>
                <a:cubicBezTo>
                  <a:pt x="1182" y="1239"/>
                  <a:pt x="1185" y="1244"/>
                  <a:pt x="1190" y="1248"/>
                </a:cubicBezTo>
                <a:cubicBezTo>
                  <a:pt x="1200" y="1258"/>
                  <a:pt x="1214" y="1262"/>
                  <a:pt x="1228" y="1260"/>
                </a:cubicBezTo>
                <a:cubicBezTo>
                  <a:pt x="1275" y="1253"/>
                  <a:pt x="1308" y="1210"/>
                  <a:pt x="1331" y="1179"/>
                </a:cubicBezTo>
                <a:cubicBezTo>
                  <a:pt x="1331" y="1179"/>
                  <a:pt x="1332" y="1179"/>
                  <a:pt x="1332" y="1179"/>
                </a:cubicBezTo>
                <a:cubicBezTo>
                  <a:pt x="1333" y="1181"/>
                  <a:pt x="1334" y="1183"/>
                  <a:pt x="1335" y="1185"/>
                </a:cubicBezTo>
                <a:cubicBezTo>
                  <a:pt x="1339" y="1190"/>
                  <a:pt x="1343" y="1194"/>
                  <a:pt x="1349" y="1198"/>
                </a:cubicBezTo>
                <a:cubicBezTo>
                  <a:pt x="1343" y="1218"/>
                  <a:pt x="1339" y="1238"/>
                  <a:pt x="1339" y="1258"/>
                </a:cubicBezTo>
                <a:cubicBezTo>
                  <a:pt x="1339" y="1259"/>
                  <a:pt x="1339" y="1260"/>
                  <a:pt x="1339" y="1262"/>
                </a:cubicBezTo>
                <a:cubicBezTo>
                  <a:pt x="1340" y="1284"/>
                  <a:pt x="1357" y="1303"/>
                  <a:pt x="1379" y="1305"/>
                </a:cubicBezTo>
                <a:cubicBezTo>
                  <a:pt x="1426" y="1311"/>
                  <a:pt x="1465" y="1273"/>
                  <a:pt x="1506" y="1222"/>
                </a:cubicBezTo>
                <a:cubicBezTo>
                  <a:pt x="1508" y="1232"/>
                  <a:pt x="1513" y="1240"/>
                  <a:pt x="1521" y="1247"/>
                </a:cubicBezTo>
                <a:cubicBezTo>
                  <a:pt x="1532" y="1256"/>
                  <a:pt x="1547" y="1259"/>
                  <a:pt x="1561" y="1256"/>
                </a:cubicBezTo>
                <a:cubicBezTo>
                  <a:pt x="1597" y="1246"/>
                  <a:pt x="1622" y="1213"/>
                  <a:pt x="1639" y="1189"/>
                </a:cubicBezTo>
                <a:cubicBezTo>
                  <a:pt x="1648" y="1177"/>
                  <a:pt x="1648" y="1177"/>
                  <a:pt x="1648" y="1177"/>
                </a:cubicBezTo>
                <a:cubicBezTo>
                  <a:pt x="1673" y="1147"/>
                  <a:pt x="1698" y="1117"/>
                  <a:pt x="1722" y="1088"/>
                </a:cubicBezTo>
                <a:cubicBezTo>
                  <a:pt x="1722" y="1089"/>
                  <a:pt x="1721" y="1091"/>
                  <a:pt x="1721" y="1092"/>
                </a:cubicBezTo>
                <a:cubicBezTo>
                  <a:pt x="1707" y="1126"/>
                  <a:pt x="1690" y="1166"/>
                  <a:pt x="1690" y="1203"/>
                </a:cubicBezTo>
                <a:cubicBezTo>
                  <a:pt x="1690" y="1217"/>
                  <a:pt x="1692" y="1230"/>
                  <a:pt x="1698" y="1243"/>
                </a:cubicBezTo>
                <a:cubicBezTo>
                  <a:pt x="1703" y="1255"/>
                  <a:pt x="1713" y="1264"/>
                  <a:pt x="1726" y="1268"/>
                </a:cubicBezTo>
                <a:cubicBezTo>
                  <a:pt x="1738" y="1272"/>
                  <a:pt x="1752" y="1270"/>
                  <a:pt x="1763" y="1263"/>
                </a:cubicBezTo>
                <a:cubicBezTo>
                  <a:pt x="1784" y="1249"/>
                  <a:pt x="1803" y="1231"/>
                  <a:pt x="1821" y="1211"/>
                </a:cubicBezTo>
                <a:cubicBezTo>
                  <a:pt x="1823" y="1212"/>
                  <a:pt x="1826" y="1212"/>
                  <a:pt x="1829" y="1213"/>
                </a:cubicBezTo>
                <a:cubicBezTo>
                  <a:pt x="1862" y="1216"/>
                  <a:pt x="1889" y="1196"/>
                  <a:pt x="1912" y="1176"/>
                </a:cubicBezTo>
                <a:cubicBezTo>
                  <a:pt x="1913" y="1183"/>
                  <a:pt x="1916" y="1190"/>
                  <a:pt x="1921" y="1196"/>
                </a:cubicBezTo>
                <a:cubicBezTo>
                  <a:pt x="1933" y="1210"/>
                  <a:pt x="1952" y="1216"/>
                  <a:pt x="1969" y="1210"/>
                </a:cubicBezTo>
                <a:cubicBezTo>
                  <a:pt x="1992" y="1203"/>
                  <a:pt x="2012" y="1188"/>
                  <a:pt x="2029" y="1172"/>
                </a:cubicBezTo>
                <a:cubicBezTo>
                  <a:pt x="2038" y="1184"/>
                  <a:pt x="2052" y="1191"/>
                  <a:pt x="2067" y="1190"/>
                </a:cubicBezTo>
                <a:cubicBezTo>
                  <a:pt x="2072" y="1190"/>
                  <a:pt x="2078" y="1189"/>
                  <a:pt x="2083" y="1188"/>
                </a:cubicBezTo>
                <a:cubicBezTo>
                  <a:pt x="2080" y="1196"/>
                  <a:pt x="2078" y="1204"/>
                  <a:pt x="2077" y="1212"/>
                </a:cubicBezTo>
                <a:cubicBezTo>
                  <a:pt x="2077" y="1214"/>
                  <a:pt x="2077" y="1215"/>
                  <a:pt x="2077" y="1216"/>
                </a:cubicBezTo>
                <a:cubicBezTo>
                  <a:pt x="2077" y="1231"/>
                  <a:pt x="2084" y="1245"/>
                  <a:pt x="2096" y="1253"/>
                </a:cubicBezTo>
                <a:cubicBezTo>
                  <a:pt x="2110" y="1263"/>
                  <a:pt x="2127" y="1264"/>
                  <a:pt x="2142" y="1257"/>
                </a:cubicBezTo>
                <a:cubicBezTo>
                  <a:pt x="2157" y="1249"/>
                  <a:pt x="2171" y="1240"/>
                  <a:pt x="2183" y="1229"/>
                </a:cubicBezTo>
                <a:cubicBezTo>
                  <a:pt x="2181" y="1233"/>
                  <a:pt x="2180" y="1237"/>
                  <a:pt x="2179" y="1241"/>
                </a:cubicBezTo>
                <a:cubicBezTo>
                  <a:pt x="2178" y="1245"/>
                  <a:pt x="2177" y="1249"/>
                  <a:pt x="2177" y="1253"/>
                </a:cubicBezTo>
                <a:cubicBezTo>
                  <a:pt x="2177" y="1264"/>
                  <a:pt x="2182" y="1276"/>
                  <a:pt x="2190" y="1284"/>
                </a:cubicBezTo>
                <a:cubicBezTo>
                  <a:pt x="2201" y="1296"/>
                  <a:pt x="2218" y="1300"/>
                  <a:pt x="2233" y="1296"/>
                </a:cubicBezTo>
                <a:cubicBezTo>
                  <a:pt x="2235" y="1296"/>
                  <a:pt x="2237" y="1295"/>
                  <a:pt x="2239" y="1295"/>
                </a:cubicBezTo>
                <a:cubicBezTo>
                  <a:pt x="2239" y="1297"/>
                  <a:pt x="2240" y="1300"/>
                  <a:pt x="2242" y="1303"/>
                </a:cubicBezTo>
                <a:cubicBezTo>
                  <a:pt x="2250" y="1317"/>
                  <a:pt x="2264" y="1325"/>
                  <a:pt x="2280" y="1326"/>
                </a:cubicBezTo>
                <a:cubicBezTo>
                  <a:pt x="2319" y="1326"/>
                  <a:pt x="2357" y="1304"/>
                  <a:pt x="2397" y="1269"/>
                </a:cubicBezTo>
                <a:cubicBezTo>
                  <a:pt x="2397" y="1281"/>
                  <a:pt x="2402" y="1292"/>
                  <a:pt x="2411" y="1301"/>
                </a:cubicBezTo>
                <a:cubicBezTo>
                  <a:pt x="2428" y="1316"/>
                  <a:pt x="2454" y="1316"/>
                  <a:pt x="2471" y="1301"/>
                </a:cubicBezTo>
                <a:cubicBezTo>
                  <a:pt x="2472" y="1301"/>
                  <a:pt x="2473" y="1300"/>
                  <a:pt x="2473" y="1300"/>
                </a:cubicBezTo>
                <a:cubicBezTo>
                  <a:pt x="2473" y="1311"/>
                  <a:pt x="2477" y="1322"/>
                  <a:pt x="2485" y="1330"/>
                </a:cubicBezTo>
                <a:cubicBezTo>
                  <a:pt x="2502" y="1348"/>
                  <a:pt x="2530" y="1349"/>
                  <a:pt x="2548" y="1333"/>
                </a:cubicBezTo>
                <a:cubicBezTo>
                  <a:pt x="2570" y="1313"/>
                  <a:pt x="2570" y="1313"/>
                  <a:pt x="2570" y="1313"/>
                </a:cubicBezTo>
                <a:cubicBezTo>
                  <a:pt x="2595" y="1290"/>
                  <a:pt x="2628" y="1260"/>
                  <a:pt x="2660" y="1239"/>
                </a:cubicBezTo>
                <a:cubicBezTo>
                  <a:pt x="2675" y="1254"/>
                  <a:pt x="2698" y="1258"/>
                  <a:pt x="2716" y="1247"/>
                </a:cubicBezTo>
                <a:cubicBezTo>
                  <a:pt x="2744" y="1230"/>
                  <a:pt x="2762" y="1203"/>
                  <a:pt x="2763" y="1174"/>
                </a:cubicBezTo>
                <a:cubicBezTo>
                  <a:pt x="2763" y="1174"/>
                  <a:pt x="2763" y="1173"/>
                  <a:pt x="2763" y="1172"/>
                </a:cubicBezTo>
                <a:cubicBezTo>
                  <a:pt x="2763" y="1160"/>
                  <a:pt x="2759" y="1149"/>
                  <a:pt x="2751" y="1140"/>
                </a:cubicBezTo>
                <a:cubicBezTo>
                  <a:pt x="2743" y="1132"/>
                  <a:pt x="2732" y="1127"/>
                  <a:pt x="2721" y="1127"/>
                </a:cubicBezTo>
                <a:cubicBezTo>
                  <a:pt x="2741" y="1097"/>
                  <a:pt x="2759" y="1065"/>
                  <a:pt x="2766" y="1032"/>
                </a:cubicBezTo>
                <a:cubicBezTo>
                  <a:pt x="2766" y="1029"/>
                  <a:pt x="2767" y="1025"/>
                  <a:pt x="2767" y="1022"/>
                </a:cubicBezTo>
                <a:cubicBezTo>
                  <a:pt x="2767" y="1011"/>
                  <a:pt x="2763" y="1001"/>
                  <a:pt x="2755" y="992"/>
                </a:cubicBezTo>
                <a:cubicBezTo>
                  <a:pt x="2747" y="984"/>
                  <a:pt x="2737" y="979"/>
                  <a:pt x="2725" y="978"/>
                </a:cubicBezTo>
                <a:cubicBezTo>
                  <a:pt x="2729" y="967"/>
                  <a:pt x="2731" y="956"/>
                  <a:pt x="2731" y="945"/>
                </a:cubicBezTo>
                <a:cubicBezTo>
                  <a:pt x="2731" y="944"/>
                  <a:pt x="2731" y="942"/>
                  <a:pt x="2731" y="940"/>
                </a:cubicBezTo>
                <a:cubicBezTo>
                  <a:pt x="2731" y="928"/>
                  <a:pt x="2725" y="917"/>
                  <a:pt x="2716" y="909"/>
                </a:cubicBezTo>
                <a:cubicBezTo>
                  <a:pt x="2716" y="909"/>
                  <a:pt x="2716" y="909"/>
                  <a:pt x="2715" y="909"/>
                </a:cubicBezTo>
                <a:cubicBezTo>
                  <a:pt x="2737" y="885"/>
                  <a:pt x="2758" y="862"/>
                  <a:pt x="2777" y="837"/>
                </a:cubicBezTo>
                <a:cubicBezTo>
                  <a:pt x="2784" y="829"/>
                  <a:pt x="2787" y="819"/>
                  <a:pt x="2787" y="809"/>
                </a:cubicBezTo>
                <a:cubicBezTo>
                  <a:pt x="2787" y="797"/>
                  <a:pt x="2783" y="785"/>
                  <a:pt x="2774" y="777"/>
                </a:cubicBezTo>
                <a:cubicBezTo>
                  <a:pt x="2757" y="760"/>
                  <a:pt x="2731" y="760"/>
                  <a:pt x="2713" y="775"/>
                </a:cubicBezTo>
                <a:cubicBezTo>
                  <a:pt x="2663" y="818"/>
                  <a:pt x="2609" y="858"/>
                  <a:pt x="2556" y="896"/>
                </a:cubicBezTo>
                <a:cubicBezTo>
                  <a:pt x="2552" y="899"/>
                  <a:pt x="2548" y="902"/>
                  <a:pt x="2544" y="905"/>
                </a:cubicBezTo>
                <a:cubicBezTo>
                  <a:pt x="2595" y="839"/>
                  <a:pt x="2648" y="771"/>
                  <a:pt x="2709" y="715"/>
                </a:cubicBezTo>
                <a:cubicBezTo>
                  <a:pt x="2722" y="704"/>
                  <a:pt x="2735" y="693"/>
                  <a:pt x="2748" y="682"/>
                </a:cubicBezTo>
                <a:cubicBezTo>
                  <a:pt x="2759" y="673"/>
                  <a:pt x="2764" y="660"/>
                  <a:pt x="2764" y="647"/>
                </a:cubicBezTo>
                <a:cubicBezTo>
                  <a:pt x="2764" y="637"/>
                  <a:pt x="2761" y="627"/>
                  <a:pt x="2754" y="619"/>
                </a:cubicBezTo>
                <a:cubicBezTo>
                  <a:pt x="2738" y="600"/>
                  <a:pt x="2711" y="597"/>
                  <a:pt x="2691" y="612"/>
                </a:cubicBezTo>
                <a:cubicBezTo>
                  <a:pt x="2691" y="612"/>
                  <a:pt x="2690" y="613"/>
                  <a:pt x="2690" y="613"/>
                </a:cubicBezTo>
                <a:cubicBezTo>
                  <a:pt x="2690" y="613"/>
                  <a:pt x="2690" y="613"/>
                  <a:pt x="2690" y="613"/>
                </a:cubicBezTo>
                <a:cubicBezTo>
                  <a:pt x="2690" y="614"/>
                  <a:pt x="2689" y="614"/>
                  <a:pt x="2689" y="614"/>
                </a:cubicBezTo>
                <a:cubicBezTo>
                  <a:pt x="2684" y="618"/>
                  <a:pt x="2678" y="623"/>
                  <a:pt x="2673" y="627"/>
                </a:cubicBezTo>
                <a:cubicBezTo>
                  <a:pt x="2677" y="621"/>
                  <a:pt x="2679" y="614"/>
                  <a:pt x="2679" y="606"/>
                </a:cubicBezTo>
                <a:cubicBezTo>
                  <a:pt x="2679" y="598"/>
                  <a:pt x="2676" y="589"/>
                  <a:pt x="2671" y="582"/>
                </a:cubicBezTo>
                <a:cubicBezTo>
                  <a:pt x="2662" y="568"/>
                  <a:pt x="2647" y="561"/>
                  <a:pt x="2631" y="562"/>
                </a:cubicBezTo>
                <a:cubicBezTo>
                  <a:pt x="2645" y="551"/>
                  <a:pt x="2660" y="542"/>
                  <a:pt x="2674" y="533"/>
                </a:cubicBezTo>
                <a:cubicBezTo>
                  <a:pt x="2688" y="524"/>
                  <a:pt x="2696" y="509"/>
                  <a:pt x="2696" y="494"/>
                </a:cubicBezTo>
                <a:cubicBezTo>
                  <a:pt x="2696" y="486"/>
                  <a:pt x="2694" y="478"/>
                  <a:pt x="2689" y="471"/>
                </a:cubicBezTo>
                <a:cubicBezTo>
                  <a:pt x="2676" y="450"/>
                  <a:pt x="2649" y="443"/>
                  <a:pt x="2628" y="456"/>
                </a:cubicBezTo>
                <a:cubicBezTo>
                  <a:pt x="2628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7" y="456"/>
                  <a:pt x="2627" y="456"/>
                  <a:pt x="2627" y="456"/>
                </a:cubicBezTo>
                <a:cubicBezTo>
                  <a:pt x="2624" y="458"/>
                  <a:pt x="2620" y="460"/>
                  <a:pt x="2617" y="462"/>
                </a:cubicBezTo>
                <a:cubicBezTo>
                  <a:pt x="2625" y="456"/>
                  <a:pt x="2632" y="450"/>
                  <a:pt x="2640" y="443"/>
                </a:cubicBezTo>
                <a:cubicBezTo>
                  <a:pt x="2650" y="435"/>
                  <a:pt x="2656" y="422"/>
                  <a:pt x="2656" y="409"/>
                </a:cubicBezTo>
                <a:cubicBezTo>
                  <a:pt x="2656" y="400"/>
                  <a:pt x="2654" y="392"/>
                  <a:pt x="2649" y="384"/>
                </a:cubicBezTo>
                <a:cubicBezTo>
                  <a:pt x="2644" y="376"/>
                  <a:pt x="2636" y="371"/>
                  <a:pt x="2628" y="367"/>
                </a:cubicBezTo>
                <a:cubicBezTo>
                  <a:pt x="2633" y="364"/>
                  <a:pt x="2638" y="360"/>
                  <a:pt x="2643" y="357"/>
                </a:cubicBezTo>
                <a:cubicBezTo>
                  <a:pt x="2643" y="357"/>
                  <a:pt x="2642" y="357"/>
                  <a:pt x="2642" y="358"/>
                </a:cubicBezTo>
                <a:cubicBezTo>
                  <a:pt x="2643" y="357"/>
                  <a:pt x="2644" y="357"/>
                  <a:pt x="2644" y="356"/>
                </a:cubicBezTo>
                <a:cubicBezTo>
                  <a:pt x="2657" y="348"/>
                  <a:pt x="2663" y="334"/>
                  <a:pt x="2663" y="320"/>
                </a:cubicBezTo>
                <a:cubicBezTo>
                  <a:pt x="2663" y="311"/>
                  <a:pt x="2661" y="302"/>
                  <a:pt x="2656" y="294"/>
                </a:cubicBezTo>
                <a:cubicBezTo>
                  <a:pt x="2642" y="274"/>
                  <a:pt x="2614" y="269"/>
                  <a:pt x="2594" y="282"/>
                </a:cubicBezTo>
                <a:cubicBezTo>
                  <a:pt x="2593" y="282"/>
                  <a:pt x="2593" y="283"/>
                  <a:pt x="2592" y="283"/>
                </a:cubicBezTo>
                <a:cubicBezTo>
                  <a:pt x="2572" y="298"/>
                  <a:pt x="2547" y="309"/>
                  <a:pt x="2521" y="321"/>
                </a:cubicBezTo>
                <a:cubicBezTo>
                  <a:pt x="2516" y="323"/>
                  <a:pt x="2512" y="325"/>
                  <a:pt x="2508" y="327"/>
                </a:cubicBezTo>
                <a:cubicBezTo>
                  <a:pt x="2524" y="315"/>
                  <a:pt x="2540" y="302"/>
                  <a:pt x="2553" y="287"/>
                </a:cubicBezTo>
                <a:cubicBezTo>
                  <a:pt x="2561" y="278"/>
                  <a:pt x="2566" y="267"/>
                  <a:pt x="2566" y="256"/>
                </a:cubicBezTo>
                <a:cubicBezTo>
                  <a:pt x="2566" y="249"/>
                  <a:pt x="2564" y="241"/>
                  <a:pt x="2560" y="234"/>
                </a:cubicBezTo>
                <a:cubicBezTo>
                  <a:pt x="2550" y="217"/>
                  <a:pt x="2531" y="208"/>
                  <a:pt x="2512" y="212"/>
                </a:cubicBezTo>
                <a:cubicBezTo>
                  <a:pt x="2484" y="218"/>
                  <a:pt x="2457" y="232"/>
                  <a:pt x="2431" y="249"/>
                </a:cubicBezTo>
                <a:cubicBezTo>
                  <a:pt x="2436" y="242"/>
                  <a:pt x="2438" y="234"/>
                  <a:pt x="2438" y="226"/>
                </a:cubicBezTo>
                <a:cubicBezTo>
                  <a:pt x="2438" y="218"/>
                  <a:pt x="2436" y="210"/>
                  <a:pt x="2432" y="203"/>
                </a:cubicBezTo>
                <a:cubicBezTo>
                  <a:pt x="2421" y="184"/>
                  <a:pt x="2399" y="176"/>
                  <a:pt x="2378" y="183"/>
                </a:cubicBezTo>
                <a:cubicBezTo>
                  <a:pt x="2301" y="211"/>
                  <a:pt x="2231" y="266"/>
                  <a:pt x="2175" y="310"/>
                </a:cubicBezTo>
                <a:cubicBezTo>
                  <a:pt x="2086" y="380"/>
                  <a:pt x="2003" y="462"/>
                  <a:pt x="1913" y="568"/>
                </a:cubicBezTo>
                <a:cubicBezTo>
                  <a:pt x="1982" y="478"/>
                  <a:pt x="2056" y="390"/>
                  <a:pt x="2141" y="311"/>
                </a:cubicBezTo>
                <a:cubicBezTo>
                  <a:pt x="2148" y="305"/>
                  <a:pt x="2159" y="296"/>
                  <a:pt x="2172" y="286"/>
                </a:cubicBezTo>
                <a:cubicBezTo>
                  <a:pt x="2213" y="255"/>
                  <a:pt x="2259" y="219"/>
                  <a:pt x="2270" y="177"/>
                </a:cubicBezTo>
                <a:cubicBezTo>
                  <a:pt x="2271" y="174"/>
                  <a:pt x="2271" y="170"/>
                  <a:pt x="2271" y="166"/>
                </a:cubicBezTo>
                <a:cubicBezTo>
                  <a:pt x="2271" y="154"/>
                  <a:pt x="2266" y="142"/>
                  <a:pt x="2257" y="133"/>
                </a:cubicBezTo>
                <a:cubicBezTo>
                  <a:pt x="2246" y="122"/>
                  <a:pt x="2228" y="118"/>
                  <a:pt x="2213" y="123"/>
                </a:cubicBezTo>
                <a:cubicBezTo>
                  <a:pt x="2201" y="127"/>
                  <a:pt x="2189" y="132"/>
                  <a:pt x="2177" y="138"/>
                </a:cubicBezTo>
                <a:cubicBezTo>
                  <a:pt x="2175" y="136"/>
                  <a:pt x="2173" y="135"/>
                  <a:pt x="2170" y="135"/>
                </a:cubicBezTo>
                <a:cubicBezTo>
                  <a:pt x="2126" y="119"/>
                  <a:pt x="2074" y="143"/>
                  <a:pt x="2019" y="176"/>
                </a:cubicBezTo>
                <a:cubicBezTo>
                  <a:pt x="2025" y="160"/>
                  <a:pt x="2029" y="145"/>
                  <a:pt x="2029" y="130"/>
                </a:cubicBezTo>
                <a:cubicBezTo>
                  <a:pt x="2029" y="126"/>
                  <a:pt x="2028" y="122"/>
                  <a:pt x="2028" y="119"/>
                </a:cubicBezTo>
                <a:cubicBezTo>
                  <a:pt x="2025" y="98"/>
                  <a:pt x="2009" y="82"/>
                  <a:pt x="1988" y="80"/>
                </a:cubicBezTo>
                <a:cubicBezTo>
                  <a:pt x="1970" y="78"/>
                  <a:pt x="1952" y="81"/>
                  <a:pt x="1934" y="86"/>
                </a:cubicBezTo>
                <a:cubicBezTo>
                  <a:pt x="1934" y="86"/>
                  <a:pt x="1934" y="86"/>
                  <a:pt x="1934" y="86"/>
                </a:cubicBezTo>
                <a:cubicBezTo>
                  <a:pt x="1918" y="69"/>
                  <a:pt x="1890" y="68"/>
                  <a:pt x="1872" y="84"/>
                </a:cubicBezTo>
                <a:cubicBezTo>
                  <a:pt x="1866" y="88"/>
                  <a:pt x="1861" y="94"/>
                  <a:pt x="1856" y="99"/>
                </a:cubicBezTo>
                <a:cubicBezTo>
                  <a:pt x="1845" y="108"/>
                  <a:pt x="1833" y="117"/>
                  <a:pt x="1821" y="126"/>
                </a:cubicBezTo>
                <a:cubicBezTo>
                  <a:pt x="1823" y="121"/>
                  <a:pt x="1824" y="115"/>
                  <a:pt x="1825" y="109"/>
                </a:cubicBezTo>
                <a:cubicBezTo>
                  <a:pt x="1825" y="107"/>
                  <a:pt x="1825" y="105"/>
                  <a:pt x="1825" y="102"/>
                </a:cubicBezTo>
                <a:cubicBezTo>
                  <a:pt x="1825" y="90"/>
                  <a:pt x="1821" y="79"/>
                  <a:pt x="1812" y="70"/>
                </a:cubicBezTo>
                <a:cubicBezTo>
                  <a:pt x="1802" y="60"/>
                  <a:pt x="1787" y="56"/>
                  <a:pt x="1773" y="58"/>
                </a:cubicBezTo>
                <a:cubicBezTo>
                  <a:pt x="1714" y="68"/>
                  <a:pt x="1657" y="106"/>
                  <a:pt x="1611" y="136"/>
                </a:cubicBezTo>
                <a:cubicBezTo>
                  <a:pt x="1611" y="136"/>
                  <a:pt x="1610" y="137"/>
                  <a:pt x="1610" y="137"/>
                </a:cubicBezTo>
                <a:cubicBezTo>
                  <a:pt x="1610" y="135"/>
                  <a:pt x="1610" y="134"/>
                  <a:pt x="1610" y="132"/>
                </a:cubicBezTo>
                <a:cubicBezTo>
                  <a:pt x="1610" y="124"/>
                  <a:pt x="1608" y="116"/>
                  <a:pt x="1603" y="109"/>
                </a:cubicBezTo>
                <a:cubicBezTo>
                  <a:pt x="1593" y="91"/>
                  <a:pt x="1571" y="83"/>
                  <a:pt x="1551" y="89"/>
                </a:cubicBezTo>
                <a:cubicBezTo>
                  <a:pt x="1495" y="108"/>
                  <a:pt x="1446" y="151"/>
                  <a:pt x="1403" y="190"/>
                </a:cubicBezTo>
                <a:cubicBezTo>
                  <a:pt x="1405" y="183"/>
                  <a:pt x="1407" y="176"/>
                  <a:pt x="1408" y="169"/>
                </a:cubicBezTo>
                <a:cubicBezTo>
                  <a:pt x="1408" y="167"/>
                  <a:pt x="1408" y="165"/>
                  <a:pt x="1408" y="163"/>
                </a:cubicBezTo>
                <a:cubicBezTo>
                  <a:pt x="1408" y="162"/>
                  <a:pt x="1408" y="160"/>
                  <a:pt x="1408" y="159"/>
                </a:cubicBezTo>
                <a:cubicBezTo>
                  <a:pt x="1429" y="143"/>
                  <a:pt x="1450" y="127"/>
                  <a:pt x="1470" y="110"/>
                </a:cubicBezTo>
                <a:cubicBezTo>
                  <a:pt x="1481" y="101"/>
                  <a:pt x="1486" y="88"/>
                  <a:pt x="1486" y="76"/>
                </a:cubicBezTo>
                <a:cubicBezTo>
                  <a:pt x="1486" y="69"/>
                  <a:pt x="1485" y="62"/>
                  <a:pt x="1482" y="56"/>
                </a:cubicBezTo>
                <a:cubicBezTo>
                  <a:pt x="1472" y="37"/>
                  <a:pt x="1452" y="27"/>
                  <a:pt x="1431" y="32"/>
                </a:cubicBezTo>
                <a:cubicBezTo>
                  <a:pt x="1397" y="39"/>
                  <a:pt x="1365" y="56"/>
                  <a:pt x="1334" y="77"/>
                </a:cubicBezTo>
                <a:cubicBezTo>
                  <a:pt x="1321" y="43"/>
                  <a:pt x="1293" y="22"/>
                  <a:pt x="1254" y="17"/>
                </a:cubicBezTo>
                <a:cubicBezTo>
                  <a:pt x="1228" y="13"/>
                  <a:pt x="1202" y="17"/>
                  <a:pt x="1180" y="21"/>
                </a:cubicBezTo>
                <a:cubicBezTo>
                  <a:pt x="1084" y="39"/>
                  <a:pt x="1001" y="92"/>
                  <a:pt x="927" y="156"/>
                </a:cubicBezTo>
                <a:cubicBezTo>
                  <a:pt x="926" y="153"/>
                  <a:pt x="924" y="151"/>
                  <a:pt x="922" y="148"/>
                </a:cubicBezTo>
                <a:cubicBezTo>
                  <a:pt x="911" y="134"/>
                  <a:pt x="892" y="128"/>
                  <a:pt x="874" y="133"/>
                </a:cubicBezTo>
                <a:cubicBezTo>
                  <a:pt x="800" y="155"/>
                  <a:pt x="699" y="288"/>
                  <a:pt x="540" y="502"/>
                </a:cubicBezTo>
                <a:cubicBezTo>
                  <a:pt x="538" y="506"/>
                  <a:pt x="535" y="509"/>
                  <a:pt x="533" y="512"/>
                </a:cubicBezTo>
                <a:cubicBezTo>
                  <a:pt x="510" y="542"/>
                  <a:pt x="487" y="573"/>
                  <a:pt x="466" y="603"/>
                </a:cubicBezTo>
                <a:cubicBezTo>
                  <a:pt x="430" y="651"/>
                  <a:pt x="394" y="696"/>
                  <a:pt x="363" y="734"/>
                </a:cubicBezTo>
                <a:cubicBezTo>
                  <a:pt x="342" y="758"/>
                  <a:pt x="325" y="777"/>
                  <a:pt x="311" y="791"/>
                </a:cubicBezTo>
                <a:cubicBezTo>
                  <a:pt x="353" y="736"/>
                  <a:pt x="406" y="656"/>
                  <a:pt x="474" y="545"/>
                </a:cubicBezTo>
                <a:cubicBezTo>
                  <a:pt x="490" y="519"/>
                  <a:pt x="505" y="495"/>
                  <a:pt x="509" y="489"/>
                </a:cubicBezTo>
                <a:cubicBezTo>
                  <a:pt x="576" y="398"/>
                  <a:pt x="634" y="324"/>
                  <a:pt x="705" y="260"/>
                </a:cubicBezTo>
                <a:cubicBezTo>
                  <a:pt x="717" y="249"/>
                  <a:pt x="717" y="249"/>
                  <a:pt x="717" y="249"/>
                </a:cubicBezTo>
                <a:cubicBezTo>
                  <a:pt x="739" y="231"/>
                  <a:pt x="763" y="210"/>
                  <a:pt x="778" y="182"/>
                </a:cubicBezTo>
                <a:cubicBezTo>
                  <a:pt x="782" y="175"/>
                  <a:pt x="784" y="167"/>
                  <a:pt x="784" y="160"/>
                </a:cubicBezTo>
                <a:cubicBezTo>
                  <a:pt x="784" y="148"/>
                  <a:pt x="779" y="136"/>
                  <a:pt x="770" y="127"/>
                </a:cubicBezTo>
                <a:cubicBezTo>
                  <a:pt x="755" y="113"/>
                  <a:pt x="732" y="111"/>
                  <a:pt x="715" y="122"/>
                </a:cubicBezTo>
                <a:cubicBezTo>
                  <a:pt x="605" y="192"/>
                  <a:pt x="514" y="303"/>
                  <a:pt x="433" y="402"/>
                </a:cubicBezTo>
                <a:cubicBezTo>
                  <a:pt x="420" y="418"/>
                  <a:pt x="420" y="418"/>
                  <a:pt x="420" y="418"/>
                </a:cubicBezTo>
                <a:cubicBezTo>
                  <a:pt x="376" y="472"/>
                  <a:pt x="332" y="529"/>
                  <a:pt x="293" y="590"/>
                </a:cubicBezTo>
                <a:cubicBezTo>
                  <a:pt x="327" y="536"/>
                  <a:pt x="367" y="484"/>
                  <a:pt x="404" y="437"/>
                </a:cubicBezTo>
                <a:cubicBezTo>
                  <a:pt x="433" y="400"/>
                  <a:pt x="459" y="360"/>
                  <a:pt x="484" y="321"/>
                </a:cubicBezTo>
                <a:cubicBezTo>
                  <a:pt x="515" y="272"/>
                  <a:pt x="545" y="226"/>
                  <a:pt x="580" y="187"/>
                </a:cubicBezTo>
                <a:cubicBezTo>
                  <a:pt x="592" y="177"/>
                  <a:pt x="603" y="166"/>
                  <a:pt x="615" y="155"/>
                </a:cubicBezTo>
                <a:cubicBezTo>
                  <a:pt x="625" y="150"/>
                  <a:pt x="640" y="146"/>
                  <a:pt x="651" y="143"/>
                </a:cubicBezTo>
                <a:cubicBezTo>
                  <a:pt x="687" y="134"/>
                  <a:pt x="732" y="122"/>
                  <a:pt x="753" y="82"/>
                </a:cubicBezTo>
                <a:cubicBezTo>
                  <a:pt x="756" y="76"/>
                  <a:pt x="758" y="69"/>
                  <a:pt x="758" y="62"/>
                </a:cubicBezTo>
                <a:cubicBezTo>
                  <a:pt x="758" y="56"/>
                  <a:pt x="757" y="50"/>
                  <a:pt x="754" y="44"/>
                </a:cubicBezTo>
                <a:cubicBezTo>
                  <a:pt x="749" y="32"/>
                  <a:pt x="739" y="23"/>
                  <a:pt x="726" y="19"/>
                </a:cubicBezTo>
                <a:cubicBezTo>
                  <a:pt x="669" y="0"/>
                  <a:pt x="594" y="50"/>
                  <a:pt x="573" y="70"/>
                </a:cubicBezTo>
                <a:close/>
                <a:moveTo>
                  <a:pt x="1117" y="136"/>
                </a:moveTo>
                <a:cubicBezTo>
                  <a:pt x="1109" y="140"/>
                  <a:pt x="1102" y="144"/>
                  <a:pt x="1095" y="149"/>
                </a:cubicBezTo>
                <a:cubicBezTo>
                  <a:pt x="1094" y="149"/>
                  <a:pt x="1094" y="148"/>
                  <a:pt x="1093" y="148"/>
                </a:cubicBezTo>
                <a:cubicBezTo>
                  <a:pt x="1101" y="143"/>
                  <a:pt x="1109" y="139"/>
                  <a:pt x="1117" y="136"/>
                </a:cubicBezTo>
                <a:close/>
                <a:moveTo>
                  <a:pt x="1249" y="107"/>
                </a:moveTo>
                <a:cubicBezTo>
                  <a:pt x="1250" y="108"/>
                  <a:pt x="1250" y="108"/>
                  <a:pt x="1250" y="108"/>
                </a:cubicBezTo>
                <a:cubicBezTo>
                  <a:pt x="1250" y="108"/>
                  <a:pt x="1250" y="109"/>
                  <a:pt x="1250" y="110"/>
                </a:cubicBezTo>
                <a:cubicBezTo>
                  <a:pt x="1250" y="115"/>
                  <a:pt x="1249" y="125"/>
                  <a:pt x="1240" y="146"/>
                </a:cubicBezTo>
                <a:cubicBezTo>
                  <a:pt x="1239" y="137"/>
                  <a:pt x="1236" y="128"/>
                  <a:pt x="1230" y="120"/>
                </a:cubicBezTo>
                <a:cubicBezTo>
                  <a:pt x="1225" y="114"/>
                  <a:pt x="1218" y="110"/>
                  <a:pt x="1211" y="107"/>
                </a:cubicBezTo>
                <a:cubicBezTo>
                  <a:pt x="1237" y="104"/>
                  <a:pt x="1246" y="105"/>
                  <a:pt x="1249" y="107"/>
                </a:cubicBezTo>
                <a:close/>
                <a:moveTo>
                  <a:pt x="590" y="586"/>
                </a:moveTo>
                <a:cubicBezTo>
                  <a:pt x="580" y="605"/>
                  <a:pt x="569" y="624"/>
                  <a:pt x="559" y="643"/>
                </a:cubicBezTo>
                <a:cubicBezTo>
                  <a:pt x="543" y="673"/>
                  <a:pt x="543" y="673"/>
                  <a:pt x="543" y="673"/>
                </a:cubicBezTo>
                <a:cubicBezTo>
                  <a:pt x="527" y="702"/>
                  <a:pt x="509" y="735"/>
                  <a:pt x="494" y="771"/>
                </a:cubicBezTo>
                <a:cubicBezTo>
                  <a:pt x="473" y="803"/>
                  <a:pt x="452" y="836"/>
                  <a:pt x="432" y="869"/>
                </a:cubicBezTo>
                <a:cubicBezTo>
                  <a:pt x="409" y="905"/>
                  <a:pt x="385" y="942"/>
                  <a:pt x="361" y="979"/>
                </a:cubicBezTo>
                <a:cubicBezTo>
                  <a:pt x="395" y="888"/>
                  <a:pt x="440" y="801"/>
                  <a:pt x="496" y="717"/>
                </a:cubicBezTo>
                <a:cubicBezTo>
                  <a:pt x="510" y="695"/>
                  <a:pt x="526" y="674"/>
                  <a:pt x="541" y="652"/>
                </a:cubicBezTo>
                <a:cubicBezTo>
                  <a:pt x="557" y="631"/>
                  <a:pt x="573" y="609"/>
                  <a:pt x="590" y="586"/>
                </a:cubicBezTo>
                <a:close/>
                <a:moveTo>
                  <a:pt x="665" y="689"/>
                </a:moveTo>
                <a:cubicBezTo>
                  <a:pt x="675" y="674"/>
                  <a:pt x="684" y="659"/>
                  <a:pt x="694" y="645"/>
                </a:cubicBezTo>
                <a:cubicBezTo>
                  <a:pt x="667" y="690"/>
                  <a:pt x="642" y="734"/>
                  <a:pt x="620" y="775"/>
                </a:cubicBezTo>
                <a:cubicBezTo>
                  <a:pt x="615" y="779"/>
                  <a:pt x="611" y="783"/>
                  <a:pt x="606" y="787"/>
                </a:cubicBezTo>
                <a:cubicBezTo>
                  <a:pt x="625" y="755"/>
                  <a:pt x="645" y="722"/>
                  <a:pt x="665" y="689"/>
                </a:cubicBezTo>
                <a:close/>
                <a:moveTo>
                  <a:pt x="636" y="1095"/>
                </a:moveTo>
                <a:cubicBezTo>
                  <a:pt x="635" y="1096"/>
                  <a:pt x="634" y="1097"/>
                  <a:pt x="633" y="1098"/>
                </a:cubicBezTo>
                <a:cubicBezTo>
                  <a:pt x="633" y="1098"/>
                  <a:pt x="633" y="1097"/>
                  <a:pt x="633" y="1097"/>
                </a:cubicBezTo>
                <a:cubicBezTo>
                  <a:pt x="634" y="1096"/>
                  <a:pt x="635" y="1095"/>
                  <a:pt x="636" y="1095"/>
                </a:cubicBezTo>
                <a:close/>
                <a:moveTo>
                  <a:pt x="1275" y="453"/>
                </a:moveTo>
                <a:cubicBezTo>
                  <a:pt x="1244" y="495"/>
                  <a:pt x="1217" y="535"/>
                  <a:pt x="1196" y="569"/>
                </a:cubicBezTo>
                <a:cubicBezTo>
                  <a:pt x="1154" y="636"/>
                  <a:pt x="1115" y="711"/>
                  <a:pt x="1074" y="800"/>
                </a:cubicBezTo>
                <a:cubicBezTo>
                  <a:pt x="1066" y="811"/>
                  <a:pt x="1059" y="823"/>
                  <a:pt x="1051" y="834"/>
                </a:cubicBezTo>
                <a:cubicBezTo>
                  <a:pt x="1004" y="903"/>
                  <a:pt x="956" y="975"/>
                  <a:pt x="905" y="1042"/>
                </a:cubicBezTo>
                <a:cubicBezTo>
                  <a:pt x="891" y="1061"/>
                  <a:pt x="891" y="1061"/>
                  <a:pt x="891" y="1061"/>
                </a:cubicBezTo>
                <a:cubicBezTo>
                  <a:pt x="889" y="1064"/>
                  <a:pt x="886" y="1068"/>
                  <a:pt x="882" y="1073"/>
                </a:cubicBezTo>
                <a:cubicBezTo>
                  <a:pt x="893" y="1042"/>
                  <a:pt x="906" y="1011"/>
                  <a:pt x="916" y="988"/>
                </a:cubicBezTo>
                <a:cubicBezTo>
                  <a:pt x="926" y="964"/>
                  <a:pt x="926" y="964"/>
                  <a:pt x="926" y="964"/>
                </a:cubicBezTo>
                <a:cubicBezTo>
                  <a:pt x="974" y="842"/>
                  <a:pt x="1042" y="721"/>
                  <a:pt x="1129" y="605"/>
                </a:cubicBezTo>
                <a:cubicBezTo>
                  <a:pt x="1145" y="584"/>
                  <a:pt x="1162" y="563"/>
                  <a:pt x="1179" y="542"/>
                </a:cubicBezTo>
                <a:cubicBezTo>
                  <a:pt x="1210" y="511"/>
                  <a:pt x="1242" y="482"/>
                  <a:pt x="1275" y="453"/>
                </a:cubicBezTo>
                <a:close/>
                <a:moveTo>
                  <a:pt x="1253" y="701"/>
                </a:moveTo>
                <a:cubicBezTo>
                  <a:pt x="1290" y="652"/>
                  <a:pt x="1332" y="597"/>
                  <a:pt x="1378" y="541"/>
                </a:cubicBezTo>
                <a:cubicBezTo>
                  <a:pt x="1360" y="567"/>
                  <a:pt x="1341" y="594"/>
                  <a:pt x="1322" y="623"/>
                </a:cubicBezTo>
                <a:cubicBezTo>
                  <a:pt x="1282" y="683"/>
                  <a:pt x="1244" y="745"/>
                  <a:pt x="1207" y="805"/>
                </a:cubicBezTo>
                <a:cubicBezTo>
                  <a:pt x="1198" y="820"/>
                  <a:pt x="1188" y="836"/>
                  <a:pt x="1179" y="851"/>
                </a:cubicBezTo>
                <a:cubicBezTo>
                  <a:pt x="1190" y="819"/>
                  <a:pt x="1202" y="787"/>
                  <a:pt x="1214" y="755"/>
                </a:cubicBezTo>
                <a:cubicBezTo>
                  <a:pt x="1227" y="737"/>
                  <a:pt x="1240" y="719"/>
                  <a:pt x="1253" y="701"/>
                </a:cubicBezTo>
                <a:close/>
                <a:moveTo>
                  <a:pt x="1852" y="240"/>
                </a:moveTo>
                <a:cubicBezTo>
                  <a:pt x="1872" y="226"/>
                  <a:pt x="1872" y="226"/>
                  <a:pt x="1872" y="226"/>
                </a:cubicBezTo>
                <a:cubicBezTo>
                  <a:pt x="1874" y="224"/>
                  <a:pt x="1877" y="222"/>
                  <a:pt x="1880" y="220"/>
                </a:cubicBezTo>
                <a:cubicBezTo>
                  <a:pt x="1866" y="236"/>
                  <a:pt x="1852" y="251"/>
                  <a:pt x="1839" y="264"/>
                </a:cubicBezTo>
                <a:cubicBezTo>
                  <a:pt x="1825" y="279"/>
                  <a:pt x="1813" y="292"/>
                  <a:pt x="1805" y="302"/>
                </a:cubicBezTo>
                <a:cubicBezTo>
                  <a:pt x="1788" y="323"/>
                  <a:pt x="1771" y="345"/>
                  <a:pt x="1753" y="367"/>
                </a:cubicBezTo>
                <a:cubicBezTo>
                  <a:pt x="1683" y="431"/>
                  <a:pt x="1622" y="502"/>
                  <a:pt x="1572" y="578"/>
                </a:cubicBezTo>
                <a:cubicBezTo>
                  <a:pt x="1555" y="603"/>
                  <a:pt x="1539" y="629"/>
                  <a:pt x="1525" y="656"/>
                </a:cubicBezTo>
                <a:cubicBezTo>
                  <a:pt x="1506" y="680"/>
                  <a:pt x="1487" y="704"/>
                  <a:pt x="1469" y="729"/>
                </a:cubicBezTo>
                <a:cubicBezTo>
                  <a:pt x="1449" y="756"/>
                  <a:pt x="1429" y="783"/>
                  <a:pt x="1410" y="811"/>
                </a:cubicBezTo>
                <a:cubicBezTo>
                  <a:pt x="1419" y="788"/>
                  <a:pt x="1428" y="766"/>
                  <a:pt x="1438" y="743"/>
                </a:cubicBezTo>
                <a:cubicBezTo>
                  <a:pt x="1444" y="735"/>
                  <a:pt x="1450" y="727"/>
                  <a:pt x="1455" y="719"/>
                </a:cubicBezTo>
                <a:cubicBezTo>
                  <a:pt x="1549" y="587"/>
                  <a:pt x="1647" y="462"/>
                  <a:pt x="1749" y="349"/>
                </a:cubicBezTo>
                <a:cubicBezTo>
                  <a:pt x="1749" y="349"/>
                  <a:pt x="1797" y="294"/>
                  <a:pt x="1797" y="294"/>
                </a:cubicBezTo>
                <a:cubicBezTo>
                  <a:pt x="1807" y="281"/>
                  <a:pt x="1818" y="269"/>
                  <a:pt x="1829" y="257"/>
                </a:cubicBezTo>
                <a:cubicBezTo>
                  <a:pt x="1837" y="251"/>
                  <a:pt x="1844" y="245"/>
                  <a:pt x="1852" y="240"/>
                </a:cubicBezTo>
                <a:close/>
                <a:moveTo>
                  <a:pt x="1894" y="365"/>
                </a:moveTo>
                <a:cubicBezTo>
                  <a:pt x="1808" y="450"/>
                  <a:pt x="1732" y="541"/>
                  <a:pt x="1666" y="637"/>
                </a:cubicBezTo>
                <a:cubicBezTo>
                  <a:pt x="1654" y="654"/>
                  <a:pt x="1643" y="672"/>
                  <a:pt x="1632" y="689"/>
                </a:cubicBezTo>
                <a:cubicBezTo>
                  <a:pt x="1613" y="709"/>
                  <a:pt x="1595" y="729"/>
                  <a:pt x="1577" y="748"/>
                </a:cubicBezTo>
                <a:cubicBezTo>
                  <a:pt x="1584" y="734"/>
                  <a:pt x="1592" y="720"/>
                  <a:pt x="1600" y="706"/>
                </a:cubicBezTo>
                <a:cubicBezTo>
                  <a:pt x="1674" y="609"/>
                  <a:pt x="1749" y="515"/>
                  <a:pt x="1818" y="429"/>
                </a:cubicBezTo>
                <a:cubicBezTo>
                  <a:pt x="1842" y="407"/>
                  <a:pt x="1868" y="386"/>
                  <a:pt x="1894" y="365"/>
                </a:cubicBezTo>
                <a:close/>
                <a:moveTo>
                  <a:pt x="2264" y="375"/>
                </a:moveTo>
                <a:cubicBezTo>
                  <a:pt x="2282" y="361"/>
                  <a:pt x="2301" y="348"/>
                  <a:pt x="2321" y="335"/>
                </a:cubicBezTo>
                <a:cubicBezTo>
                  <a:pt x="2335" y="325"/>
                  <a:pt x="2350" y="315"/>
                  <a:pt x="2364" y="305"/>
                </a:cubicBezTo>
                <a:cubicBezTo>
                  <a:pt x="2357" y="312"/>
                  <a:pt x="2349" y="320"/>
                  <a:pt x="2342" y="327"/>
                </a:cubicBezTo>
                <a:cubicBezTo>
                  <a:pt x="2336" y="331"/>
                  <a:pt x="2329" y="335"/>
                  <a:pt x="2323" y="340"/>
                </a:cubicBezTo>
                <a:cubicBezTo>
                  <a:pt x="2134" y="479"/>
                  <a:pt x="1989" y="622"/>
                  <a:pt x="1879" y="775"/>
                </a:cubicBezTo>
                <a:cubicBezTo>
                  <a:pt x="1873" y="785"/>
                  <a:pt x="1866" y="795"/>
                  <a:pt x="1859" y="805"/>
                </a:cubicBezTo>
                <a:cubicBezTo>
                  <a:pt x="1837" y="827"/>
                  <a:pt x="1816" y="850"/>
                  <a:pt x="1794" y="873"/>
                </a:cubicBezTo>
                <a:cubicBezTo>
                  <a:pt x="1822" y="832"/>
                  <a:pt x="1852" y="791"/>
                  <a:pt x="1883" y="751"/>
                </a:cubicBezTo>
                <a:cubicBezTo>
                  <a:pt x="1979" y="634"/>
                  <a:pt x="2107" y="491"/>
                  <a:pt x="2264" y="375"/>
                </a:cubicBezTo>
                <a:close/>
                <a:moveTo>
                  <a:pt x="1932" y="859"/>
                </a:moveTo>
                <a:cubicBezTo>
                  <a:pt x="2029" y="762"/>
                  <a:pt x="2029" y="762"/>
                  <a:pt x="2029" y="762"/>
                </a:cubicBezTo>
                <a:cubicBezTo>
                  <a:pt x="2033" y="757"/>
                  <a:pt x="2038" y="752"/>
                  <a:pt x="2043" y="748"/>
                </a:cubicBezTo>
                <a:cubicBezTo>
                  <a:pt x="2009" y="799"/>
                  <a:pt x="1977" y="852"/>
                  <a:pt x="1946" y="903"/>
                </a:cubicBezTo>
                <a:cubicBezTo>
                  <a:pt x="1923" y="943"/>
                  <a:pt x="1923" y="943"/>
                  <a:pt x="1923" y="943"/>
                </a:cubicBezTo>
                <a:cubicBezTo>
                  <a:pt x="1914" y="958"/>
                  <a:pt x="1903" y="973"/>
                  <a:pt x="1893" y="989"/>
                </a:cubicBezTo>
                <a:cubicBezTo>
                  <a:pt x="1871" y="1013"/>
                  <a:pt x="1849" y="1037"/>
                  <a:pt x="1829" y="1060"/>
                </a:cubicBezTo>
                <a:cubicBezTo>
                  <a:pt x="1856" y="989"/>
                  <a:pt x="1889" y="923"/>
                  <a:pt x="1929" y="862"/>
                </a:cubicBezTo>
                <a:cubicBezTo>
                  <a:pt x="1930" y="861"/>
                  <a:pt x="1931" y="860"/>
                  <a:pt x="1932" y="859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6" name="文本框 5">
            <a:hlinkClick r:id="rId5" action="ppaction://hlinkfile"/>
          </p:cNvPr>
          <p:cNvSpPr txBox="1"/>
          <p:nvPr/>
        </p:nvSpPr>
        <p:spPr>
          <a:xfrm>
            <a:off x="4717423" y="3974545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zh-TW" altLang="en-US" sz="3600" dirty="0">
                <a:solidFill>
                  <a:schemeClr val="tx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DFPShaoNvW5-GB" charset="-122"/>
                <a:sym typeface="Arial"/>
                <a:hlinkClick r:id="rId6" action="ppaction://hlinkfile"/>
              </a:rPr>
              <a:t>公開課共備</a:t>
            </a:r>
            <a:endParaRPr kumimoji="1" lang="zh-CN" altLang="en-US" sz="3600" dirty="0">
              <a:solidFill>
                <a:schemeClr val="tx2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DFPShaoNvW5-GB" charset="-122"/>
              <a:sym typeface="Arial"/>
            </a:endParaRPr>
          </a:p>
        </p:txBody>
      </p:sp>
      <p:grpSp>
        <p:nvGrpSpPr>
          <p:cNvPr id="2" name="Group 70"/>
          <p:cNvGrpSpPr/>
          <p:nvPr/>
        </p:nvGrpSpPr>
        <p:grpSpPr>
          <a:xfrm>
            <a:off x="2769610" y="795534"/>
            <a:ext cx="6600172" cy="5135635"/>
            <a:chOff x="-1" y="0"/>
            <a:chExt cx="2335461" cy="1802808"/>
          </a:xfrm>
        </p:grpSpPr>
        <p:sp>
          <p:nvSpPr>
            <p:cNvPr id="32" name="chenying0907 66"/>
            <p:cNvSpPr/>
            <p:nvPr/>
          </p:nvSpPr>
          <p:spPr>
            <a:xfrm>
              <a:off x="88900" y="177800"/>
              <a:ext cx="2125877" cy="142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550" extrusionOk="0">
                  <a:moveTo>
                    <a:pt x="21281" y="131"/>
                  </a:moveTo>
                  <a:cubicBezTo>
                    <a:pt x="20628" y="31"/>
                    <a:pt x="2649" y="215"/>
                    <a:pt x="166" y="0"/>
                  </a:cubicBezTo>
                  <a:cubicBezTo>
                    <a:pt x="70" y="3334"/>
                    <a:pt x="43" y="6398"/>
                    <a:pt x="99" y="9794"/>
                  </a:cubicBezTo>
                  <a:cubicBezTo>
                    <a:pt x="201" y="15985"/>
                    <a:pt x="-129" y="17592"/>
                    <a:pt x="60" y="21542"/>
                  </a:cubicBezTo>
                  <a:cubicBezTo>
                    <a:pt x="1560" y="21600"/>
                    <a:pt x="19091" y="21287"/>
                    <a:pt x="21090" y="21542"/>
                  </a:cubicBezTo>
                  <a:cubicBezTo>
                    <a:pt x="21175" y="18119"/>
                    <a:pt x="21202" y="17551"/>
                    <a:pt x="21175" y="14349"/>
                  </a:cubicBezTo>
                  <a:cubicBezTo>
                    <a:pt x="21134" y="9458"/>
                    <a:pt x="21471" y="5014"/>
                    <a:pt x="21281" y="131"/>
                  </a:cubicBezTo>
                  <a:close/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chenying0907 67"/>
            <p:cNvSpPr/>
            <p:nvPr/>
          </p:nvSpPr>
          <p:spPr>
            <a:xfrm>
              <a:off x="-1" y="0"/>
              <a:ext cx="2335461" cy="184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19061" extrusionOk="0">
                  <a:moveTo>
                    <a:pt x="902" y="18172"/>
                  </a:moveTo>
                  <a:cubicBezTo>
                    <a:pt x="357" y="17727"/>
                    <a:pt x="-200" y="12317"/>
                    <a:pt x="71" y="5707"/>
                  </a:cubicBezTo>
                  <a:cubicBezTo>
                    <a:pt x="379" y="-1823"/>
                    <a:pt x="1461" y="270"/>
                    <a:pt x="2010" y="259"/>
                  </a:cubicBezTo>
                  <a:cubicBezTo>
                    <a:pt x="7486" y="145"/>
                    <a:pt x="12959" y="733"/>
                    <a:pt x="18433" y="1907"/>
                  </a:cubicBezTo>
                  <a:cubicBezTo>
                    <a:pt x="19405" y="2115"/>
                    <a:pt x="21400" y="-2382"/>
                    <a:pt x="21308" y="14217"/>
                  </a:cubicBezTo>
                  <a:cubicBezTo>
                    <a:pt x="21311" y="19032"/>
                    <a:pt x="20486" y="19218"/>
                    <a:pt x="19999" y="19008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chenying0907 68"/>
            <p:cNvSpPr/>
            <p:nvPr/>
          </p:nvSpPr>
          <p:spPr>
            <a:xfrm>
              <a:off x="1130300" y="1600199"/>
              <a:ext cx="20498" cy="202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358" h="19845" extrusionOk="0">
                  <a:moveTo>
                    <a:pt x="0" y="0"/>
                  </a:moveTo>
                  <a:cubicBezTo>
                    <a:pt x="21600" y="4703"/>
                    <a:pt x="13319" y="10461"/>
                    <a:pt x="16331" y="15310"/>
                  </a:cubicBezTo>
                  <a:cubicBezTo>
                    <a:pt x="16793" y="16055"/>
                    <a:pt x="11256" y="21600"/>
                    <a:pt x="11542" y="19282"/>
                  </a:cubicBezTo>
                </a:path>
              </a:pathLst>
            </a:custGeom>
            <a:noFill/>
            <a:ln w="38100" cap="flat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3" name="组 1"/>
          <p:cNvGrpSpPr/>
          <p:nvPr/>
        </p:nvGrpSpPr>
        <p:grpSpPr>
          <a:xfrm>
            <a:off x="5084257" y="1965052"/>
            <a:ext cx="1623568" cy="1509690"/>
            <a:chOff x="4431238" y="1508012"/>
            <a:chExt cx="2360904" cy="2195308"/>
          </a:xfrm>
        </p:grpSpPr>
        <p:sp>
          <p:nvSpPr>
            <p:cNvPr id="37" name="chenying0907 201"/>
            <p:cNvSpPr/>
            <p:nvPr/>
          </p:nvSpPr>
          <p:spPr>
            <a:xfrm>
              <a:off x="4431238" y="1508012"/>
              <a:ext cx="2360904" cy="219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10" y="4955"/>
                  </a:moveTo>
                  <a:cubicBezTo>
                    <a:pt x="18465" y="9425"/>
                    <a:pt x="18297" y="14113"/>
                    <a:pt x="21600" y="18296"/>
                  </a:cubicBezTo>
                  <a:cubicBezTo>
                    <a:pt x="14274" y="17484"/>
                    <a:pt x="12639" y="14333"/>
                    <a:pt x="6691" y="21600"/>
                  </a:cubicBezTo>
                  <a:cubicBezTo>
                    <a:pt x="10802" y="16578"/>
                    <a:pt x="3281" y="10613"/>
                    <a:pt x="0" y="8990"/>
                  </a:cubicBezTo>
                  <a:cubicBezTo>
                    <a:pt x="4976" y="11451"/>
                    <a:pt x="9737" y="4157"/>
                    <a:pt x="10108" y="0"/>
                  </a:cubicBezTo>
                  <a:cubicBezTo>
                    <a:pt x="12265" y="4785"/>
                    <a:pt x="16387" y="6388"/>
                    <a:pt x="21010" y="495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34292" y="1860569"/>
              <a:ext cx="858274" cy="13426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zh-CN" sz="5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/>
                  <a:ea typeface="微软雅黑"/>
                  <a:cs typeface="DFPShaoNvW5-GB" charset="-122"/>
                  <a:sym typeface="Arial"/>
                </a:rPr>
                <a:t>4</a:t>
              </a:r>
              <a:endParaRPr kumimoji="1" lang="zh-CN" altLang="en-US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cs typeface="DFPShaoNvW5-GB" charset="-122"/>
                <a:sym typeface="Arial"/>
              </a:endParaRPr>
            </a:p>
          </p:txBody>
        </p:sp>
      </p:grpSp>
      <p:grpSp>
        <p:nvGrpSpPr>
          <p:cNvPr id="4" name="组合 20"/>
          <p:cNvGrpSpPr/>
          <p:nvPr/>
        </p:nvGrpSpPr>
        <p:grpSpPr>
          <a:xfrm>
            <a:off x="4425826" y="4118752"/>
            <a:ext cx="3876891" cy="646273"/>
            <a:chOff x="7637775" y="5530041"/>
            <a:chExt cx="4000129" cy="646029"/>
          </a:xfrm>
        </p:grpSpPr>
        <p:sp>
          <p:nvSpPr>
            <p:cNvPr id="22" name="任意多边形 21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5" name="PA_组合 3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904734" y="5774235"/>
            <a:ext cx="2142906" cy="1128218"/>
            <a:chOff x="7394576" y="3627438"/>
            <a:chExt cx="1077913" cy="566738"/>
          </a:xfrm>
          <a:solidFill>
            <a:schemeClr val="tx1"/>
          </a:solidFill>
        </p:grpSpPr>
        <p:sp>
          <p:nvSpPr>
            <p:cNvPr id="25" name="Freeform 100"/>
            <p:cNvSpPr>
              <a:spLocks/>
            </p:cNvSpPr>
            <p:nvPr/>
          </p:nvSpPr>
          <p:spPr bwMode="auto">
            <a:xfrm>
              <a:off x="8122380" y="3680704"/>
              <a:ext cx="97606" cy="17045"/>
            </a:xfrm>
            <a:custGeom>
              <a:avLst/>
              <a:gdLst>
                <a:gd name="T0" fmla="*/ 31 w 31"/>
                <a:gd name="T1" fmla="*/ 2 h 5"/>
                <a:gd name="T2" fmla="*/ 30 w 31"/>
                <a:gd name="T3" fmla="*/ 5 h 5"/>
                <a:gd name="T4" fmla="*/ 0 w 31"/>
                <a:gd name="T5" fmla="*/ 4 h 5"/>
                <a:gd name="T6" fmla="*/ 12 w 31"/>
                <a:gd name="T7" fmla="*/ 1 h 5"/>
                <a:gd name="T8" fmla="*/ 18 w 31"/>
                <a:gd name="T9" fmla="*/ 0 h 5"/>
                <a:gd name="T10" fmla="*/ 26 w 31"/>
                <a:gd name="T11" fmla="*/ 2 h 5"/>
                <a:gd name="T12" fmla="*/ 31 w 31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">
                  <a:moveTo>
                    <a:pt x="31" y="2"/>
                  </a:moveTo>
                  <a:cubicBezTo>
                    <a:pt x="31" y="3"/>
                    <a:pt x="31" y="4"/>
                    <a:pt x="30" y="5"/>
                  </a:cubicBezTo>
                  <a:cubicBezTo>
                    <a:pt x="21" y="2"/>
                    <a:pt x="11" y="3"/>
                    <a:pt x="0" y="4"/>
                  </a:cubicBezTo>
                  <a:cubicBezTo>
                    <a:pt x="1" y="0"/>
                    <a:pt x="8" y="1"/>
                    <a:pt x="12" y="1"/>
                  </a:cubicBezTo>
                  <a:cubicBezTo>
                    <a:pt x="14" y="1"/>
                    <a:pt x="16" y="0"/>
                    <a:pt x="18" y="0"/>
                  </a:cubicBezTo>
                  <a:cubicBezTo>
                    <a:pt x="20" y="0"/>
                    <a:pt x="23" y="1"/>
                    <a:pt x="26" y="2"/>
                  </a:cubicBezTo>
                  <a:cubicBezTo>
                    <a:pt x="28" y="2"/>
                    <a:pt x="30" y="0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Freeform 101"/>
            <p:cNvSpPr>
              <a:spLocks/>
            </p:cNvSpPr>
            <p:nvPr/>
          </p:nvSpPr>
          <p:spPr bwMode="auto">
            <a:xfrm>
              <a:off x="8128745" y="3706271"/>
              <a:ext cx="91241" cy="17045"/>
            </a:xfrm>
            <a:custGeom>
              <a:avLst/>
              <a:gdLst>
                <a:gd name="T0" fmla="*/ 28 w 29"/>
                <a:gd name="T1" fmla="*/ 2 h 5"/>
                <a:gd name="T2" fmla="*/ 29 w 29"/>
                <a:gd name="T3" fmla="*/ 5 h 5"/>
                <a:gd name="T4" fmla="*/ 21 w 29"/>
                <a:gd name="T5" fmla="*/ 3 h 5"/>
                <a:gd name="T6" fmla="*/ 0 w 29"/>
                <a:gd name="T7" fmla="*/ 5 h 5"/>
                <a:gd name="T8" fmla="*/ 0 w 29"/>
                <a:gd name="T9" fmla="*/ 3 h 5"/>
                <a:gd name="T10" fmla="*/ 18 w 29"/>
                <a:gd name="T11" fmla="*/ 0 h 5"/>
                <a:gd name="T12" fmla="*/ 28 w 2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5">
                  <a:moveTo>
                    <a:pt x="28" y="2"/>
                  </a:moveTo>
                  <a:cubicBezTo>
                    <a:pt x="28" y="2"/>
                    <a:pt x="29" y="3"/>
                    <a:pt x="29" y="5"/>
                  </a:cubicBezTo>
                  <a:cubicBezTo>
                    <a:pt x="26" y="5"/>
                    <a:pt x="23" y="3"/>
                    <a:pt x="21" y="3"/>
                  </a:cubicBezTo>
                  <a:cubicBezTo>
                    <a:pt x="13" y="2"/>
                    <a:pt x="7" y="3"/>
                    <a:pt x="0" y="5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0"/>
                    <a:pt x="13" y="0"/>
                    <a:pt x="18" y="0"/>
                  </a:cubicBezTo>
                  <a:cubicBezTo>
                    <a:pt x="22" y="1"/>
                    <a:pt x="24" y="1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7" name="Freeform 102"/>
            <p:cNvSpPr>
              <a:spLocks/>
            </p:cNvSpPr>
            <p:nvPr/>
          </p:nvSpPr>
          <p:spPr bwMode="auto">
            <a:xfrm>
              <a:off x="8145720" y="3885241"/>
              <a:ext cx="70023" cy="14913"/>
            </a:xfrm>
            <a:custGeom>
              <a:avLst/>
              <a:gdLst>
                <a:gd name="T0" fmla="*/ 21 w 22"/>
                <a:gd name="T1" fmla="*/ 1 h 5"/>
                <a:gd name="T2" fmla="*/ 22 w 22"/>
                <a:gd name="T3" fmla="*/ 3 h 5"/>
                <a:gd name="T4" fmla="*/ 20 w 22"/>
                <a:gd name="T5" fmla="*/ 5 h 5"/>
                <a:gd name="T6" fmla="*/ 0 w 22"/>
                <a:gd name="T7" fmla="*/ 3 h 5"/>
                <a:gd name="T8" fmla="*/ 5 w 22"/>
                <a:gd name="T9" fmla="*/ 1 h 5"/>
                <a:gd name="T10" fmla="*/ 21 w 22"/>
                <a:gd name="T1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5">
                  <a:moveTo>
                    <a:pt x="21" y="1"/>
                  </a:moveTo>
                  <a:cubicBezTo>
                    <a:pt x="21" y="2"/>
                    <a:pt x="22" y="2"/>
                    <a:pt x="22" y="3"/>
                  </a:cubicBezTo>
                  <a:cubicBezTo>
                    <a:pt x="22" y="4"/>
                    <a:pt x="21" y="4"/>
                    <a:pt x="20" y="5"/>
                  </a:cubicBezTo>
                  <a:cubicBezTo>
                    <a:pt x="15" y="2"/>
                    <a:pt x="5" y="4"/>
                    <a:pt x="0" y="3"/>
                  </a:cubicBezTo>
                  <a:cubicBezTo>
                    <a:pt x="0" y="0"/>
                    <a:pt x="4" y="1"/>
                    <a:pt x="5" y="1"/>
                  </a:cubicBezTo>
                  <a:cubicBezTo>
                    <a:pt x="9" y="0"/>
                    <a:pt x="17" y="2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Freeform 103"/>
            <p:cNvSpPr>
              <a:spLocks/>
            </p:cNvSpPr>
            <p:nvPr/>
          </p:nvSpPr>
          <p:spPr bwMode="auto">
            <a:xfrm>
              <a:off x="8145720" y="3900154"/>
              <a:ext cx="72144" cy="21306"/>
            </a:xfrm>
            <a:custGeom>
              <a:avLst/>
              <a:gdLst>
                <a:gd name="T0" fmla="*/ 22 w 23"/>
                <a:gd name="T1" fmla="*/ 3 h 7"/>
                <a:gd name="T2" fmla="*/ 22 w 23"/>
                <a:gd name="T3" fmla="*/ 7 h 7"/>
                <a:gd name="T4" fmla="*/ 8 w 23"/>
                <a:gd name="T5" fmla="*/ 4 h 7"/>
                <a:gd name="T6" fmla="*/ 0 w 23"/>
                <a:gd name="T7" fmla="*/ 3 h 7"/>
                <a:gd name="T8" fmla="*/ 22 w 2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7">
                  <a:moveTo>
                    <a:pt x="22" y="3"/>
                  </a:moveTo>
                  <a:cubicBezTo>
                    <a:pt x="23" y="4"/>
                    <a:pt x="22" y="6"/>
                    <a:pt x="22" y="7"/>
                  </a:cubicBezTo>
                  <a:cubicBezTo>
                    <a:pt x="18" y="6"/>
                    <a:pt x="13" y="5"/>
                    <a:pt x="8" y="4"/>
                  </a:cubicBezTo>
                  <a:cubicBezTo>
                    <a:pt x="5" y="4"/>
                    <a:pt x="0" y="6"/>
                    <a:pt x="0" y="3"/>
                  </a:cubicBezTo>
                  <a:cubicBezTo>
                    <a:pt x="6" y="0"/>
                    <a:pt x="13" y="4"/>
                    <a:pt x="2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Freeform 104"/>
            <p:cNvSpPr>
              <a:spLocks/>
            </p:cNvSpPr>
            <p:nvPr/>
          </p:nvSpPr>
          <p:spPr bwMode="auto">
            <a:xfrm>
              <a:off x="8141476" y="4072733"/>
              <a:ext cx="78510" cy="19175"/>
            </a:xfrm>
            <a:custGeom>
              <a:avLst/>
              <a:gdLst>
                <a:gd name="T0" fmla="*/ 23 w 25"/>
                <a:gd name="T1" fmla="*/ 2 h 6"/>
                <a:gd name="T2" fmla="*/ 22 w 25"/>
                <a:gd name="T3" fmla="*/ 6 h 6"/>
                <a:gd name="T4" fmla="*/ 20 w 25"/>
                <a:gd name="T5" fmla="*/ 5 h 6"/>
                <a:gd name="T6" fmla="*/ 0 w 25"/>
                <a:gd name="T7" fmla="*/ 4 h 6"/>
                <a:gd name="T8" fmla="*/ 13 w 25"/>
                <a:gd name="T9" fmla="*/ 2 h 6"/>
                <a:gd name="T10" fmla="*/ 23 w 25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6">
                  <a:moveTo>
                    <a:pt x="23" y="2"/>
                  </a:moveTo>
                  <a:cubicBezTo>
                    <a:pt x="25" y="3"/>
                    <a:pt x="25" y="6"/>
                    <a:pt x="22" y="6"/>
                  </a:cubicBezTo>
                  <a:cubicBezTo>
                    <a:pt x="22" y="6"/>
                    <a:pt x="21" y="6"/>
                    <a:pt x="20" y="5"/>
                  </a:cubicBezTo>
                  <a:cubicBezTo>
                    <a:pt x="15" y="4"/>
                    <a:pt x="5" y="5"/>
                    <a:pt x="0" y="4"/>
                  </a:cubicBezTo>
                  <a:cubicBezTo>
                    <a:pt x="3" y="0"/>
                    <a:pt x="10" y="2"/>
                    <a:pt x="13" y="2"/>
                  </a:cubicBezTo>
                  <a:cubicBezTo>
                    <a:pt x="18" y="2"/>
                    <a:pt x="19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Freeform 105"/>
            <p:cNvSpPr>
              <a:spLocks/>
            </p:cNvSpPr>
            <p:nvPr/>
          </p:nvSpPr>
          <p:spPr bwMode="auto">
            <a:xfrm>
              <a:off x="8139355" y="4098300"/>
              <a:ext cx="80631" cy="23436"/>
            </a:xfrm>
            <a:custGeom>
              <a:avLst/>
              <a:gdLst>
                <a:gd name="T0" fmla="*/ 25 w 26"/>
                <a:gd name="T1" fmla="*/ 1 h 7"/>
                <a:gd name="T2" fmla="*/ 26 w 26"/>
                <a:gd name="T3" fmla="*/ 4 h 7"/>
                <a:gd name="T4" fmla="*/ 20 w 26"/>
                <a:gd name="T5" fmla="*/ 5 h 7"/>
                <a:gd name="T6" fmla="*/ 5 w 26"/>
                <a:gd name="T7" fmla="*/ 4 h 7"/>
                <a:gd name="T8" fmla="*/ 0 w 26"/>
                <a:gd name="T9" fmla="*/ 3 h 7"/>
                <a:gd name="T10" fmla="*/ 25 w 26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7">
                  <a:moveTo>
                    <a:pt x="25" y="1"/>
                  </a:moveTo>
                  <a:cubicBezTo>
                    <a:pt x="25" y="2"/>
                    <a:pt x="26" y="3"/>
                    <a:pt x="26" y="4"/>
                  </a:cubicBezTo>
                  <a:cubicBezTo>
                    <a:pt x="25" y="7"/>
                    <a:pt x="23" y="6"/>
                    <a:pt x="20" y="5"/>
                  </a:cubicBezTo>
                  <a:cubicBezTo>
                    <a:pt x="16" y="5"/>
                    <a:pt x="10" y="4"/>
                    <a:pt x="5" y="4"/>
                  </a:cubicBezTo>
                  <a:cubicBezTo>
                    <a:pt x="3" y="4"/>
                    <a:pt x="1" y="5"/>
                    <a:pt x="0" y="3"/>
                  </a:cubicBezTo>
                  <a:cubicBezTo>
                    <a:pt x="6" y="0"/>
                    <a:pt x="17" y="5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Freeform 106"/>
            <p:cNvSpPr>
              <a:spLocks noEditPoints="1"/>
            </p:cNvSpPr>
            <p:nvPr/>
          </p:nvSpPr>
          <p:spPr bwMode="auto">
            <a:xfrm>
              <a:off x="7394576" y="3627438"/>
              <a:ext cx="1077913" cy="566738"/>
            </a:xfrm>
            <a:custGeom>
              <a:avLst/>
              <a:gdLst>
                <a:gd name="T0" fmla="*/ 114 w 342"/>
                <a:gd name="T1" fmla="*/ 19 h 179"/>
                <a:gd name="T2" fmla="*/ 194 w 342"/>
                <a:gd name="T3" fmla="*/ 30 h 179"/>
                <a:gd name="T4" fmla="*/ 265 w 342"/>
                <a:gd name="T5" fmla="*/ 19 h 179"/>
                <a:gd name="T6" fmla="*/ 335 w 342"/>
                <a:gd name="T7" fmla="*/ 144 h 179"/>
                <a:gd name="T8" fmla="*/ 288 w 342"/>
                <a:gd name="T9" fmla="*/ 167 h 179"/>
                <a:gd name="T10" fmla="*/ 235 w 342"/>
                <a:gd name="T11" fmla="*/ 178 h 179"/>
                <a:gd name="T12" fmla="*/ 173 w 342"/>
                <a:gd name="T13" fmla="*/ 172 h 179"/>
                <a:gd name="T14" fmla="*/ 112 w 342"/>
                <a:gd name="T15" fmla="*/ 168 h 179"/>
                <a:gd name="T16" fmla="*/ 43 w 342"/>
                <a:gd name="T17" fmla="*/ 169 h 179"/>
                <a:gd name="T18" fmla="*/ 52 w 342"/>
                <a:gd name="T19" fmla="*/ 47 h 179"/>
                <a:gd name="T20" fmla="*/ 264 w 342"/>
                <a:gd name="T21" fmla="*/ 132 h 179"/>
                <a:gd name="T22" fmla="*/ 229 w 342"/>
                <a:gd name="T23" fmla="*/ 10 h 179"/>
                <a:gd name="T24" fmla="*/ 246 w 342"/>
                <a:gd name="T25" fmla="*/ 177 h 179"/>
                <a:gd name="T26" fmla="*/ 224 w 342"/>
                <a:gd name="T27" fmla="*/ 168 h 179"/>
                <a:gd name="T28" fmla="*/ 225 w 342"/>
                <a:gd name="T29" fmla="*/ 11 h 179"/>
                <a:gd name="T30" fmla="*/ 134 w 342"/>
                <a:gd name="T31" fmla="*/ 20 h 179"/>
                <a:gd name="T32" fmla="*/ 98 w 342"/>
                <a:gd name="T33" fmla="*/ 49 h 179"/>
                <a:gd name="T34" fmla="*/ 112 w 342"/>
                <a:gd name="T35" fmla="*/ 165 h 179"/>
                <a:gd name="T36" fmla="*/ 111 w 342"/>
                <a:gd name="T37" fmla="*/ 24 h 179"/>
                <a:gd name="T38" fmla="*/ 195 w 342"/>
                <a:gd name="T39" fmla="*/ 57 h 179"/>
                <a:gd name="T40" fmla="*/ 154 w 342"/>
                <a:gd name="T41" fmla="*/ 34 h 179"/>
                <a:gd name="T42" fmla="*/ 156 w 342"/>
                <a:gd name="T43" fmla="*/ 142 h 179"/>
                <a:gd name="T44" fmla="*/ 114 w 342"/>
                <a:gd name="T45" fmla="*/ 39 h 179"/>
                <a:gd name="T46" fmla="*/ 52 w 342"/>
                <a:gd name="T47" fmla="*/ 50 h 179"/>
                <a:gd name="T48" fmla="*/ 15 w 342"/>
                <a:gd name="T49" fmla="*/ 153 h 179"/>
                <a:gd name="T50" fmla="*/ 75 w 342"/>
                <a:gd name="T51" fmla="*/ 45 h 179"/>
                <a:gd name="T52" fmla="*/ 221 w 342"/>
                <a:gd name="T53" fmla="*/ 51 h 179"/>
                <a:gd name="T54" fmla="*/ 221 w 342"/>
                <a:gd name="T55" fmla="*/ 170 h 179"/>
                <a:gd name="T56" fmla="*/ 69 w 342"/>
                <a:gd name="T57" fmla="*/ 85 h 179"/>
                <a:gd name="T58" fmla="*/ 82 w 342"/>
                <a:gd name="T59" fmla="*/ 58 h 179"/>
                <a:gd name="T60" fmla="*/ 72 w 342"/>
                <a:gd name="T61" fmla="*/ 74 h 179"/>
                <a:gd name="T62" fmla="*/ 63 w 342"/>
                <a:gd name="T63" fmla="*/ 93 h 179"/>
                <a:gd name="T64" fmla="*/ 45 w 342"/>
                <a:gd name="T65" fmla="*/ 133 h 179"/>
                <a:gd name="T66" fmla="*/ 50 w 342"/>
                <a:gd name="T67" fmla="*/ 131 h 179"/>
                <a:gd name="T68" fmla="*/ 114 w 342"/>
                <a:gd name="T69" fmla="*/ 51 h 179"/>
                <a:gd name="T70" fmla="*/ 153 w 342"/>
                <a:gd name="T71" fmla="*/ 110 h 179"/>
                <a:gd name="T72" fmla="*/ 198 w 342"/>
                <a:gd name="T73" fmla="*/ 165 h 179"/>
                <a:gd name="T74" fmla="*/ 279 w 342"/>
                <a:gd name="T75" fmla="*/ 76 h 179"/>
                <a:gd name="T76" fmla="*/ 267 w 342"/>
                <a:gd name="T77" fmla="*/ 63 h 179"/>
                <a:gd name="T78" fmla="*/ 76 w 342"/>
                <a:gd name="T79" fmla="*/ 57 h 179"/>
                <a:gd name="T80" fmla="*/ 85 w 342"/>
                <a:gd name="T81" fmla="*/ 61 h 179"/>
                <a:gd name="T82" fmla="*/ 107 w 342"/>
                <a:gd name="T83" fmla="*/ 167 h 179"/>
                <a:gd name="T84" fmla="*/ 93 w 342"/>
                <a:gd name="T85" fmla="*/ 64 h 179"/>
                <a:gd name="T86" fmla="*/ 265 w 342"/>
                <a:gd name="T87" fmla="*/ 103 h 179"/>
                <a:gd name="T88" fmla="*/ 306 w 342"/>
                <a:gd name="T89" fmla="*/ 169 h 179"/>
                <a:gd name="T90" fmla="*/ 265 w 342"/>
                <a:gd name="T91" fmla="*/ 73 h 179"/>
                <a:gd name="T92" fmla="*/ 300 w 342"/>
                <a:gd name="T93" fmla="*/ 78 h 179"/>
                <a:gd name="T94" fmla="*/ 278 w 342"/>
                <a:gd name="T95" fmla="*/ 96 h 179"/>
                <a:gd name="T96" fmla="*/ 64 w 342"/>
                <a:gd name="T97" fmla="*/ 105 h 179"/>
                <a:gd name="T98" fmla="*/ 71 w 342"/>
                <a:gd name="T99" fmla="*/ 123 h 179"/>
                <a:gd name="T100" fmla="*/ 280 w 342"/>
                <a:gd name="T101" fmla="*/ 100 h 179"/>
                <a:gd name="T102" fmla="*/ 52 w 342"/>
                <a:gd name="T103" fmla="*/ 111 h 179"/>
                <a:gd name="T104" fmla="*/ 66 w 342"/>
                <a:gd name="T105" fmla="*/ 118 h 179"/>
                <a:gd name="T106" fmla="*/ 323 w 342"/>
                <a:gd name="T107" fmla="*/ 125 h 179"/>
                <a:gd name="T108" fmla="*/ 37 w 342"/>
                <a:gd name="T109" fmla="*/ 140 h 179"/>
                <a:gd name="T110" fmla="*/ 332 w 342"/>
                <a:gd name="T111" fmla="*/ 153 h 179"/>
                <a:gd name="T112" fmla="*/ 153 w 342"/>
                <a:gd name="T113" fmla="*/ 156 h 179"/>
                <a:gd name="T114" fmla="*/ 34 w 342"/>
                <a:gd name="T115" fmla="*/ 149 h 179"/>
                <a:gd name="T116" fmla="*/ 339 w 342"/>
                <a:gd name="T117" fmla="*/ 162 h 179"/>
                <a:gd name="T118" fmla="*/ 115 w 342"/>
                <a:gd name="T119" fmla="*/ 16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2" h="179">
                  <a:moveTo>
                    <a:pt x="79" y="39"/>
                  </a:moveTo>
                  <a:cubicBezTo>
                    <a:pt x="80" y="39"/>
                    <a:pt x="82" y="40"/>
                    <a:pt x="83" y="40"/>
                  </a:cubicBezTo>
                  <a:cubicBezTo>
                    <a:pt x="84" y="37"/>
                    <a:pt x="83" y="32"/>
                    <a:pt x="85" y="30"/>
                  </a:cubicBezTo>
                  <a:cubicBezTo>
                    <a:pt x="92" y="28"/>
                    <a:pt x="99" y="28"/>
                    <a:pt x="106" y="24"/>
                  </a:cubicBezTo>
                  <a:cubicBezTo>
                    <a:pt x="108" y="23"/>
                    <a:pt x="110" y="22"/>
                    <a:pt x="111" y="21"/>
                  </a:cubicBezTo>
                  <a:cubicBezTo>
                    <a:pt x="112" y="21"/>
                    <a:pt x="112" y="20"/>
                    <a:pt x="113" y="21"/>
                  </a:cubicBezTo>
                  <a:cubicBezTo>
                    <a:pt x="113" y="20"/>
                    <a:pt x="114" y="20"/>
                    <a:pt x="114" y="19"/>
                  </a:cubicBezTo>
                  <a:cubicBezTo>
                    <a:pt x="120" y="18"/>
                    <a:pt x="126" y="17"/>
                    <a:pt x="131" y="17"/>
                  </a:cubicBezTo>
                  <a:cubicBezTo>
                    <a:pt x="136" y="17"/>
                    <a:pt x="140" y="18"/>
                    <a:pt x="145" y="19"/>
                  </a:cubicBezTo>
                  <a:cubicBezTo>
                    <a:pt x="147" y="20"/>
                    <a:pt x="150" y="20"/>
                    <a:pt x="152" y="23"/>
                  </a:cubicBezTo>
                  <a:cubicBezTo>
                    <a:pt x="153" y="25"/>
                    <a:pt x="153" y="26"/>
                    <a:pt x="153" y="28"/>
                  </a:cubicBezTo>
                  <a:cubicBezTo>
                    <a:pt x="155" y="28"/>
                    <a:pt x="157" y="27"/>
                    <a:pt x="160" y="26"/>
                  </a:cubicBezTo>
                  <a:cubicBezTo>
                    <a:pt x="164" y="26"/>
                    <a:pt x="170" y="28"/>
                    <a:pt x="176" y="28"/>
                  </a:cubicBezTo>
                  <a:cubicBezTo>
                    <a:pt x="182" y="29"/>
                    <a:pt x="190" y="26"/>
                    <a:pt x="194" y="30"/>
                  </a:cubicBezTo>
                  <a:cubicBezTo>
                    <a:pt x="196" y="32"/>
                    <a:pt x="198" y="37"/>
                    <a:pt x="198" y="41"/>
                  </a:cubicBezTo>
                  <a:cubicBezTo>
                    <a:pt x="199" y="43"/>
                    <a:pt x="198" y="45"/>
                    <a:pt x="198" y="47"/>
                  </a:cubicBezTo>
                  <a:cubicBezTo>
                    <a:pt x="201" y="47"/>
                    <a:pt x="203" y="45"/>
                    <a:pt x="205" y="45"/>
                  </a:cubicBezTo>
                  <a:cubicBezTo>
                    <a:pt x="207" y="34"/>
                    <a:pt x="204" y="22"/>
                    <a:pt x="207" y="15"/>
                  </a:cubicBezTo>
                  <a:cubicBezTo>
                    <a:pt x="214" y="14"/>
                    <a:pt x="221" y="10"/>
                    <a:pt x="228" y="7"/>
                  </a:cubicBezTo>
                  <a:cubicBezTo>
                    <a:pt x="237" y="0"/>
                    <a:pt x="250" y="1"/>
                    <a:pt x="260" y="4"/>
                  </a:cubicBezTo>
                  <a:cubicBezTo>
                    <a:pt x="265" y="6"/>
                    <a:pt x="264" y="12"/>
                    <a:pt x="265" y="19"/>
                  </a:cubicBezTo>
                  <a:cubicBezTo>
                    <a:pt x="266" y="31"/>
                    <a:pt x="266" y="47"/>
                    <a:pt x="265" y="59"/>
                  </a:cubicBezTo>
                  <a:cubicBezTo>
                    <a:pt x="271" y="54"/>
                    <a:pt x="281" y="50"/>
                    <a:pt x="291" y="52"/>
                  </a:cubicBezTo>
                  <a:cubicBezTo>
                    <a:pt x="293" y="56"/>
                    <a:pt x="294" y="60"/>
                    <a:pt x="296" y="64"/>
                  </a:cubicBezTo>
                  <a:cubicBezTo>
                    <a:pt x="297" y="66"/>
                    <a:pt x="298" y="68"/>
                    <a:pt x="299" y="70"/>
                  </a:cubicBezTo>
                  <a:cubicBezTo>
                    <a:pt x="302" y="80"/>
                    <a:pt x="309" y="89"/>
                    <a:pt x="313" y="99"/>
                  </a:cubicBezTo>
                  <a:cubicBezTo>
                    <a:pt x="314" y="101"/>
                    <a:pt x="316" y="103"/>
                    <a:pt x="317" y="106"/>
                  </a:cubicBezTo>
                  <a:cubicBezTo>
                    <a:pt x="323" y="118"/>
                    <a:pt x="329" y="132"/>
                    <a:pt x="335" y="144"/>
                  </a:cubicBezTo>
                  <a:cubicBezTo>
                    <a:pt x="336" y="145"/>
                    <a:pt x="336" y="146"/>
                    <a:pt x="337" y="147"/>
                  </a:cubicBezTo>
                  <a:cubicBezTo>
                    <a:pt x="337" y="148"/>
                    <a:pt x="337" y="148"/>
                    <a:pt x="337" y="148"/>
                  </a:cubicBezTo>
                  <a:cubicBezTo>
                    <a:pt x="339" y="151"/>
                    <a:pt x="340" y="155"/>
                    <a:pt x="342" y="158"/>
                  </a:cubicBezTo>
                  <a:cubicBezTo>
                    <a:pt x="342" y="165"/>
                    <a:pt x="335" y="174"/>
                    <a:pt x="327" y="175"/>
                  </a:cubicBezTo>
                  <a:cubicBezTo>
                    <a:pt x="321" y="176"/>
                    <a:pt x="316" y="176"/>
                    <a:pt x="311" y="174"/>
                  </a:cubicBezTo>
                  <a:cubicBezTo>
                    <a:pt x="308" y="173"/>
                    <a:pt x="306" y="172"/>
                    <a:pt x="303" y="172"/>
                  </a:cubicBezTo>
                  <a:cubicBezTo>
                    <a:pt x="299" y="170"/>
                    <a:pt x="293" y="169"/>
                    <a:pt x="288" y="167"/>
                  </a:cubicBezTo>
                  <a:cubicBezTo>
                    <a:pt x="285" y="167"/>
                    <a:pt x="282" y="165"/>
                    <a:pt x="281" y="164"/>
                  </a:cubicBezTo>
                  <a:cubicBezTo>
                    <a:pt x="280" y="163"/>
                    <a:pt x="279" y="158"/>
                    <a:pt x="278" y="156"/>
                  </a:cubicBezTo>
                  <a:cubicBezTo>
                    <a:pt x="277" y="153"/>
                    <a:pt x="275" y="150"/>
                    <a:pt x="274" y="148"/>
                  </a:cubicBezTo>
                  <a:cubicBezTo>
                    <a:pt x="272" y="142"/>
                    <a:pt x="269" y="137"/>
                    <a:pt x="267" y="132"/>
                  </a:cubicBezTo>
                  <a:cubicBezTo>
                    <a:pt x="266" y="141"/>
                    <a:pt x="266" y="156"/>
                    <a:pt x="267" y="168"/>
                  </a:cubicBezTo>
                  <a:cubicBezTo>
                    <a:pt x="267" y="178"/>
                    <a:pt x="255" y="179"/>
                    <a:pt x="247" y="179"/>
                  </a:cubicBezTo>
                  <a:cubicBezTo>
                    <a:pt x="243" y="179"/>
                    <a:pt x="239" y="178"/>
                    <a:pt x="235" y="178"/>
                  </a:cubicBezTo>
                  <a:cubicBezTo>
                    <a:pt x="232" y="176"/>
                    <a:pt x="227" y="171"/>
                    <a:pt x="222" y="172"/>
                  </a:cubicBezTo>
                  <a:cubicBezTo>
                    <a:pt x="220" y="172"/>
                    <a:pt x="219" y="174"/>
                    <a:pt x="217" y="174"/>
                  </a:cubicBezTo>
                  <a:cubicBezTo>
                    <a:pt x="212" y="175"/>
                    <a:pt x="208" y="175"/>
                    <a:pt x="205" y="171"/>
                  </a:cubicBezTo>
                  <a:cubicBezTo>
                    <a:pt x="203" y="171"/>
                    <a:pt x="200" y="170"/>
                    <a:pt x="198" y="168"/>
                  </a:cubicBezTo>
                  <a:cubicBezTo>
                    <a:pt x="195" y="168"/>
                    <a:pt x="194" y="170"/>
                    <a:pt x="193" y="171"/>
                  </a:cubicBezTo>
                  <a:cubicBezTo>
                    <a:pt x="190" y="173"/>
                    <a:pt x="186" y="172"/>
                    <a:pt x="182" y="172"/>
                  </a:cubicBezTo>
                  <a:cubicBezTo>
                    <a:pt x="179" y="172"/>
                    <a:pt x="176" y="172"/>
                    <a:pt x="173" y="172"/>
                  </a:cubicBezTo>
                  <a:cubicBezTo>
                    <a:pt x="169" y="172"/>
                    <a:pt x="165" y="170"/>
                    <a:pt x="161" y="171"/>
                  </a:cubicBezTo>
                  <a:cubicBezTo>
                    <a:pt x="158" y="170"/>
                    <a:pt x="156" y="170"/>
                    <a:pt x="154" y="169"/>
                  </a:cubicBezTo>
                  <a:cubicBezTo>
                    <a:pt x="151" y="172"/>
                    <a:pt x="140" y="173"/>
                    <a:pt x="138" y="172"/>
                  </a:cubicBezTo>
                  <a:cubicBezTo>
                    <a:pt x="137" y="172"/>
                    <a:pt x="138" y="173"/>
                    <a:pt x="137" y="173"/>
                  </a:cubicBezTo>
                  <a:cubicBezTo>
                    <a:pt x="134" y="171"/>
                    <a:pt x="122" y="171"/>
                    <a:pt x="115" y="169"/>
                  </a:cubicBezTo>
                  <a:cubicBezTo>
                    <a:pt x="114" y="169"/>
                    <a:pt x="114" y="172"/>
                    <a:pt x="113" y="171"/>
                  </a:cubicBezTo>
                  <a:cubicBezTo>
                    <a:pt x="112" y="171"/>
                    <a:pt x="112" y="170"/>
                    <a:pt x="112" y="168"/>
                  </a:cubicBezTo>
                  <a:cubicBezTo>
                    <a:pt x="111" y="170"/>
                    <a:pt x="109" y="171"/>
                    <a:pt x="109" y="171"/>
                  </a:cubicBezTo>
                  <a:cubicBezTo>
                    <a:pt x="102" y="171"/>
                    <a:pt x="94" y="173"/>
                    <a:pt x="86" y="170"/>
                  </a:cubicBezTo>
                  <a:cubicBezTo>
                    <a:pt x="81" y="165"/>
                    <a:pt x="75" y="160"/>
                    <a:pt x="68" y="157"/>
                  </a:cubicBezTo>
                  <a:cubicBezTo>
                    <a:pt x="69" y="144"/>
                    <a:pt x="69" y="131"/>
                    <a:pt x="70" y="117"/>
                  </a:cubicBezTo>
                  <a:cubicBezTo>
                    <a:pt x="65" y="128"/>
                    <a:pt x="60" y="139"/>
                    <a:pt x="55" y="150"/>
                  </a:cubicBezTo>
                  <a:cubicBezTo>
                    <a:pt x="53" y="155"/>
                    <a:pt x="51" y="162"/>
                    <a:pt x="48" y="167"/>
                  </a:cubicBezTo>
                  <a:cubicBezTo>
                    <a:pt x="46" y="169"/>
                    <a:pt x="45" y="167"/>
                    <a:pt x="43" y="169"/>
                  </a:cubicBezTo>
                  <a:cubicBezTo>
                    <a:pt x="38" y="167"/>
                    <a:pt x="31" y="166"/>
                    <a:pt x="28" y="161"/>
                  </a:cubicBezTo>
                  <a:cubicBezTo>
                    <a:pt x="19" y="157"/>
                    <a:pt x="9" y="153"/>
                    <a:pt x="0" y="150"/>
                  </a:cubicBezTo>
                  <a:cubicBezTo>
                    <a:pt x="0" y="149"/>
                    <a:pt x="1" y="147"/>
                    <a:pt x="0" y="147"/>
                  </a:cubicBezTo>
                  <a:cubicBezTo>
                    <a:pt x="7" y="132"/>
                    <a:pt x="15" y="118"/>
                    <a:pt x="22" y="104"/>
                  </a:cubicBezTo>
                  <a:cubicBezTo>
                    <a:pt x="22" y="98"/>
                    <a:pt x="26" y="94"/>
                    <a:pt x="28" y="89"/>
                  </a:cubicBezTo>
                  <a:cubicBezTo>
                    <a:pt x="32" y="79"/>
                    <a:pt x="37" y="72"/>
                    <a:pt x="41" y="63"/>
                  </a:cubicBezTo>
                  <a:cubicBezTo>
                    <a:pt x="43" y="59"/>
                    <a:pt x="48" y="49"/>
                    <a:pt x="52" y="47"/>
                  </a:cubicBezTo>
                  <a:cubicBezTo>
                    <a:pt x="54" y="45"/>
                    <a:pt x="59" y="44"/>
                    <a:pt x="62" y="44"/>
                  </a:cubicBezTo>
                  <a:cubicBezTo>
                    <a:pt x="64" y="43"/>
                    <a:pt x="66" y="43"/>
                    <a:pt x="68" y="42"/>
                  </a:cubicBezTo>
                  <a:cubicBezTo>
                    <a:pt x="72" y="41"/>
                    <a:pt x="76" y="42"/>
                    <a:pt x="79" y="39"/>
                  </a:cubicBezTo>
                  <a:close/>
                  <a:moveTo>
                    <a:pt x="246" y="177"/>
                  </a:moveTo>
                  <a:cubicBezTo>
                    <a:pt x="252" y="177"/>
                    <a:pt x="262" y="175"/>
                    <a:pt x="264" y="171"/>
                  </a:cubicBezTo>
                  <a:cubicBezTo>
                    <a:pt x="264" y="169"/>
                    <a:pt x="264" y="164"/>
                    <a:pt x="264" y="161"/>
                  </a:cubicBezTo>
                  <a:cubicBezTo>
                    <a:pt x="264" y="153"/>
                    <a:pt x="264" y="141"/>
                    <a:pt x="264" y="132"/>
                  </a:cubicBezTo>
                  <a:cubicBezTo>
                    <a:pt x="264" y="127"/>
                    <a:pt x="263" y="121"/>
                    <a:pt x="263" y="115"/>
                  </a:cubicBezTo>
                  <a:cubicBezTo>
                    <a:pt x="263" y="103"/>
                    <a:pt x="262" y="92"/>
                    <a:pt x="262" y="80"/>
                  </a:cubicBezTo>
                  <a:cubicBezTo>
                    <a:pt x="263" y="53"/>
                    <a:pt x="264" y="32"/>
                    <a:pt x="262" y="10"/>
                  </a:cubicBezTo>
                  <a:cubicBezTo>
                    <a:pt x="261" y="10"/>
                    <a:pt x="261" y="8"/>
                    <a:pt x="261" y="8"/>
                  </a:cubicBezTo>
                  <a:cubicBezTo>
                    <a:pt x="257" y="5"/>
                    <a:pt x="253" y="5"/>
                    <a:pt x="249" y="5"/>
                  </a:cubicBezTo>
                  <a:cubicBezTo>
                    <a:pt x="246" y="4"/>
                    <a:pt x="243" y="4"/>
                    <a:pt x="241" y="4"/>
                  </a:cubicBezTo>
                  <a:cubicBezTo>
                    <a:pt x="237" y="5"/>
                    <a:pt x="230" y="6"/>
                    <a:pt x="229" y="10"/>
                  </a:cubicBezTo>
                  <a:cubicBezTo>
                    <a:pt x="227" y="15"/>
                    <a:pt x="229" y="27"/>
                    <a:pt x="229" y="32"/>
                  </a:cubicBezTo>
                  <a:cubicBezTo>
                    <a:pt x="229" y="38"/>
                    <a:pt x="229" y="45"/>
                    <a:pt x="230" y="52"/>
                  </a:cubicBezTo>
                  <a:cubicBezTo>
                    <a:pt x="231" y="60"/>
                    <a:pt x="233" y="69"/>
                    <a:pt x="233" y="79"/>
                  </a:cubicBezTo>
                  <a:cubicBezTo>
                    <a:pt x="233" y="94"/>
                    <a:pt x="234" y="112"/>
                    <a:pt x="233" y="128"/>
                  </a:cubicBezTo>
                  <a:cubicBezTo>
                    <a:pt x="232" y="131"/>
                    <a:pt x="233" y="133"/>
                    <a:pt x="233" y="137"/>
                  </a:cubicBezTo>
                  <a:cubicBezTo>
                    <a:pt x="233" y="149"/>
                    <a:pt x="232" y="161"/>
                    <a:pt x="231" y="173"/>
                  </a:cubicBezTo>
                  <a:cubicBezTo>
                    <a:pt x="235" y="175"/>
                    <a:pt x="240" y="177"/>
                    <a:pt x="246" y="177"/>
                  </a:cubicBezTo>
                  <a:close/>
                  <a:moveTo>
                    <a:pt x="208" y="19"/>
                  </a:moveTo>
                  <a:cubicBezTo>
                    <a:pt x="208" y="28"/>
                    <a:pt x="208" y="39"/>
                    <a:pt x="208" y="45"/>
                  </a:cubicBezTo>
                  <a:cubicBezTo>
                    <a:pt x="212" y="46"/>
                    <a:pt x="218" y="47"/>
                    <a:pt x="222" y="48"/>
                  </a:cubicBezTo>
                  <a:cubicBezTo>
                    <a:pt x="222" y="49"/>
                    <a:pt x="223" y="49"/>
                    <a:pt x="224" y="50"/>
                  </a:cubicBezTo>
                  <a:cubicBezTo>
                    <a:pt x="225" y="55"/>
                    <a:pt x="224" y="62"/>
                    <a:pt x="224" y="68"/>
                  </a:cubicBezTo>
                  <a:cubicBezTo>
                    <a:pt x="224" y="85"/>
                    <a:pt x="226" y="104"/>
                    <a:pt x="225" y="123"/>
                  </a:cubicBezTo>
                  <a:cubicBezTo>
                    <a:pt x="225" y="137"/>
                    <a:pt x="225" y="151"/>
                    <a:pt x="224" y="168"/>
                  </a:cubicBezTo>
                  <a:cubicBezTo>
                    <a:pt x="226" y="169"/>
                    <a:pt x="226" y="170"/>
                    <a:pt x="229" y="171"/>
                  </a:cubicBezTo>
                  <a:cubicBezTo>
                    <a:pt x="231" y="152"/>
                    <a:pt x="230" y="134"/>
                    <a:pt x="230" y="111"/>
                  </a:cubicBezTo>
                  <a:cubicBezTo>
                    <a:pt x="230" y="108"/>
                    <a:pt x="231" y="105"/>
                    <a:pt x="231" y="102"/>
                  </a:cubicBezTo>
                  <a:cubicBezTo>
                    <a:pt x="231" y="94"/>
                    <a:pt x="231" y="85"/>
                    <a:pt x="231" y="77"/>
                  </a:cubicBezTo>
                  <a:cubicBezTo>
                    <a:pt x="230" y="68"/>
                    <a:pt x="228" y="58"/>
                    <a:pt x="228" y="48"/>
                  </a:cubicBezTo>
                  <a:cubicBezTo>
                    <a:pt x="227" y="38"/>
                    <a:pt x="227" y="29"/>
                    <a:pt x="226" y="19"/>
                  </a:cubicBezTo>
                  <a:cubicBezTo>
                    <a:pt x="226" y="16"/>
                    <a:pt x="227" y="14"/>
                    <a:pt x="225" y="11"/>
                  </a:cubicBezTo>
                  <a:cubicBezTo>
                    <a:pt x="219" y="14"/>
                    <a:pt x="214" y="16"/>
                    <a:pt x="208" y="19"/>
                  </a:cubicBezTo>
                  <a:close/>
                  <a:moveTo>
                    <a:pt x="123" y="38"/>
                  </a:moveTo>
                  <a:cubicBezTo>
                    <a:pt x="128" y="39"/>
                    <a:pt x="132" y="40"/>
                    <a:pt x="137" y="40"/>
                  </a:cubicBezTo>
                  <a:cubicBezTo>
                    <a:pt x="140" y="40"/>
                    <a:pt x="145" y="39"/>
                    <a:pt x="146" y="39"/>
                  </a:cubicBezTo>
                  <a:cubicBezTo>
                    <a:pt x="147" y="39"/>
                    <a:pt x="149" y="38"/>
                    <a:pt x="150" y="37"/>
                  </a:cubicBezTo>
                  <a:cubicBezTo>
                    <a:pt x="150" y="32"/>
                    <a:pt x="150" y="27"/>
                    <a:pt x="149" y="23"/>
                  </a:cubicBezTo>
                  <a:cubicBezTo>
                    <a:pt x="145" y="22"/>
                    <a:pt x="140" y="20"/>
                    <a:pt x="134" y="20"/>
                  </a:cubicBezTo>
                  <a:cubicBezTo>
                    <a:pt x="128" y="20"/>
                    <a:pt x="117" y="20"/>
                    <a:pt x="115" y="23"/>
                  </a:cubicBezTo>
                  <a:cubicBezTo>
                    <a:pt x="113" y="25"/>
                    <a:pt x="114" y="28"/>
                    <a:pt x="114" y="31"/>
                  </a:cubicBezTo>
                  <a:cubicBezTo>
                    <a:pt x="114" y="34"/>
                    <a:pt x="113" y="36"/>
                    <a:pt x="114" y="38"/>
                  </a:cubicBezTo>
                  <a:cubicBezTo>
                    <a:pt x="116" y="35"/>
                    <a:pt x="120" y="38"/>
                    <a:pt x="123" y="38"/>
                  </a:cubicBezTo>
                  <a:close/>
                  <a:moveTo>
                    <a:pt x="86" y="34"/>
                  </a:moveTo>
                  <a:cubicBezTo>
                    <a:pt x="86" y="36"/>
                    <a:pt x="85" y="39"/>
                    <a:pt x="85" y="41"/>
                  </a:cubicBezTo>
                  <a:cubicBezTo>
                    <a:pt x="90" y="42"/>
                    <a:pt x="94" y="46"/>
                    <a:pt x="98" y="49"/>
                  </a:cubicBezTo>
                  <a:cubicBezTo>
                    <a:pt x="99" y="52"/>
                    <a:pt x="96" y="57"/>
                    <a:pt x="95" y="61"/>
                  </a:cubicBezTo>
                  <a:cubicBezTo>
                    <a:pt x="101" y="60"/>
                    <a:pt x="105" y="61"/>
                    <a:pt x="109" y="63"/>
                  </a:cubicBezTo>
                  <a:cubicBezTo>
                    <a:pt x="109" y="66"/>
                    <a:pt x="108" y="69"/>
                    <a:pt x="110" y="71"/>
                  </a:cubicBezTo>
                  <a:cubicBezTo>
                    <a:pt x="111" y="87"/>
                    <a:pt x="112" y="105"/>
                    <a:pt x="111" y="121"/>
                  </a:cubicBezTo>
                  <a:cubicBezTo>
                    <a:pt x="111" y="124"/>
                    <a:pt x="110" y="126"/>
                    <a:pt x="110" y="129"/>
                  </a:cubicBezTo>
                  <a:cubicBezTo>
                    <a:pt x="110" y="138"/>
                    <a:pt x="111" y="148"/>
                    <a:pt x="111" y="157"/>
                  </a:cubicBezTo>
                  <a:cubicBezTo>
                    <a:pt x="110" y="160"/>
                    <a:pt x="109" y="163"/>
                    <a:pt x="112" y="165"/>
                  </a:cubicBezTo>
                  <a:cubicBezTo>
                    <a:pt x="111" y="163"/>
                    <a:pt x="113" y="157"/>
                    <a:pt x="111" y="154"/>
                  </a:cubicBezTo>
                  <a:cubicBezTo>
                    <a:pt x="111" y="153"/>
                    <a:pt x="112" y="154"/>
                    <a:pt x="112" y="153"/>
                  </a:cubicBezTo>
                  <a:cubicBezTo>
                    <a:pt x="112" y="139"/>
                    <a:pt x="112" y="122"/>
                    <a:pt x="112" y="108"/>
                  </a:cubicBezTo>
                  <a:cubicBezTo>
                    <a:pt x="113" y="97"/>
                    <a:pt x="112" y="85"/>
                    <a:pt x="112" y="75"/>
                  </a:cubicBezTo>
                  <a:cubicBezTo>
                    <a:pt x="112" y="66"/>
                    <a:pt x="112" y="56"/>
                    <a:pt x="112" y="48"/>
                  </a:cubicBezTo>
                  <a:cubicBezTo>
                    <a:pt x="112" y="40"/>
                    <a:pt x="112" y="32"/>
                    <a:pt x="111" y="24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105" y="28"/>
                    <a:pt x="93" y="31"/>
                    <a:pt x="86" y="34"/>
                  </a:cubicBezTo>
                  <a:close/>
                  <a:moveTo>
                    <a:pt x="179" y="170"/>
                  </a:moveTo>
                  <a:cubicBezTo>
                    <a:pt x="186" y="171"/>
                    <a:pt x="192" y="169"/>
                    <a:pt x="194" y="165"/>
                  </a:cubicBezTo>
                  <a:cubicBezTo>
                    <a:pt x="195" y="157"/>
                    <a:pt x="194" y="147"/>
                    <a:pt x="194" y="139"/>
                  </a:cubicBezTo>
                  <a:cubicBezTo>
                    <a:pt x="194" y="120"/>
                    <a:pt x="194" y="103"/>
                    <a:pt x="195" y="87"/>
                  </a:cubicBezTo>
                  <a:cubicBezTo>
                    <a:pt x="196" y="79"/>
                    <a:pt x="195" y="70"/>
                    <a:pt x="195" y="61"/>
                  </a:cubicBezTo>
                  <a:cubicBezTo>
                    <a:pt x="195" y="60"/>
                    <a:pt x="195" y="58"/>
                    <a:pt x="195" y="57"/>
                  </a:cubicBezTo>
                  <a:cubicBezTo>
                    <a:pt x="195" y="55"/>
                    <a:pt x="195" y="54"/>
                    <a:pt x="195" y="52"/>
                  </a:cubicBezTo>
                  <a:cubicBezTo>
                    <a:pt x="195" y="48"/>
                    <a:pt x="197" y="39"/>
                    <a:pt x="194" y="35"/>
                  </a:cubicBezTo>
                  <a:cubicBezTo>
                    <a:pt x="193" y="33"/>
                    <a:pt x="188" y="31"/>
                    <a:pt x="185" y="31"/>
                  </a:cubicBezTo>
                  <a:cubicBezTo>
                    <a:pt x="180" y="30"/>
                    <a:pt x="176" y="31"/>
                    <a:pt x="171" y="30"/>
                  </a:cubicBezTo>
                  <a:cubicBezTo>
                    <a:pt x="166" y="29"/>
                    <a:pt x="161" y="28"/>
                    <a:pt x="158" y="29"/>
                  </a:cubicBezTo>
                  <a:cubicBezTo>
                    <a:pt x="157" y="29"/>
                    <a:pt x="154" y="30"/>
                    <a:pt x="154" y="32"/>
                  </a:cubicBezTo>
                  <a:cubicBezTo>
                    <a:pt x="153" y="32"/>
                    <a:pt x="154" y="33"/>
                    <a:pt x="154" y="34"/>
                  </a:cubicBezTo>
                  <a:cubicBezTo>
                    <a:pt x="154" y="36"/>
                    <a:pt x="154" y="40"/>
                    <a:pt x="154" y="43"/>
                  </a:cubicBezTo>
                  <a:cubicBezTo>
                    <a:pt x="154" y="44"/>
                    <a:pt x="153" y="45"/>
                    <a:pt x="153" y="46"/>
                  </a:cubicBezTo>
                  <a:cubicBezTo>
                    <a:pt x="153" y="50"/>
                    <a:pt x="153" y="54"/>
                    <a:pt x="153" y="57"/>
                  </a:cubicBezTo>
                  <a:cubicBezTo>
                    <a:pt x="153" y="66"/>
                    <a:pt x="155" y="77"/>
                    <a:pt x="155" y="88"/>
                  </a:cubicBezTo>
                  <a:cubicBezTo>
                    <a:pt x="155" y="93"/>
                    <a:pt x="155" y="98"/>
                    <a:pt x="155" y="103"/>
                  </a:cubicBezTo>
                  <a:cubicBezTo>
                    <a:pt x="155" y="108"/>
                    <a:pt x="156" y="113"/>
                    <a:pt x="156" y="118"/>
                  </a:cubicBezTo>
                  <a:cubicBezTo>
                    <a:pt x="156" y="126"/>
                    <a:pt x="156" y="134"/>
                    <a:pt x="156" y="142"/>
                  </a:cubicBezTo>
                  <a:cubicBezTo>
                    <a:pt x="155" y="150"/>
                    <a:pt x="154" y="159"/>
                    <a:pt x="156" y="167"/>
                  </a:cubicBezTo>
                  <a:cubicBezTo>
                    <a:pt x="162" y="167"/>
                    <a:pt x="171" y="169"/>
                    <a:pt x="179" y="170"/>
                  </a:cubicBezTo>
                  <a:close/>
                  <a:moveTo>
                    <a:pt x="114" y="47"/>
                  </a:moveTo>
                  <a:cubicBezTo>
                    <a:pt x="118" y="47"/>
                    <a:pt x="122" y="50"/>
                    <a:pt x="127" y="51"/>
                  </a:cubicBezTo>
                  <a:cubicBezTo>
                    <a:pt x="133" y="52"/>
                    <a:pt x="146" y="53"/>
                    <a:pt x="151" y="49"/>
                  </a:cubicBezTo>
                  <a:cubicBezTo>
                    <a:pt x="150" y="45"/>
                    <a:pt x="150" y="44"/>
                    <a:pt x="151" y="40"/>
                  </a:cubicBezTo>
                  <a:cubicBezTo>
                    <a:pt x="140" y="44"/>
                    <a:pt x="126" y="42"/>
                    <a:pt x="114" y="39"/>
                  </a:cubicBezTo>
                  <a:cubicBezTo>
                    <a:pt x="113" y="42"/>
                    <a:pt x="114" y="44"/>
                    <a:pt x="114" y="47"/>
                  </a:cubicBezTo>
                  <a:close/>
                  <a:moveTo>
                    <a:pt x="94" y="49"/>
                  </a:moveTo>
                  <a:cubicBezTo>
                    <a:pt x="90" y="47"/>
                    <a:pt x="86" y="43"/>
                    <a:pt x="80" y="43"/>
                  </a:cubicBezTo>
                  <a:cubicBezTo>
                    <a:pt x="79" y="44"/>
                    <a:pt x="77" y="45"/>
                    <a:pt x="77" y="47"/>
                  </a:cubicBezTo>
                  <a:cubicBezTo>
                    <a:pt x="84" y="47"/>
                    <a:pt x="88" y="52"/>
                    <a:pt x="94" y="55"/>
                  </a:cubicBezTo>
                  <a:cubicBezTo>
                    <a:pt x="95" y="52"/>
                    <a:pt x="96" y="51"/>
                    <a:pt x="94" y="49"/>
                  </a:cubicBezTo>
                  <a:close/>
                  <a:moveTo>
                    <a:pt x="52" y="50"/>
                  </a:moveTo>
                  <a:cubicBezTo>
                    <a:pt x="43" y="64"/>
                    <a:pt x="36" y="80"/>
                    <a:pt x="28" y="95"/>
                  </a:cubicBezTo>
                  <a:cubicBezTo>
                    <a:pt x="28" y="96"/>
                    <a:pt x="27" y="97"/>
                    <a:pt x="26" y="98"/>
                  </a:cubicBezTo>
                  <a:cubicBezTo>
                    <a:pt x="25" y="100"/>
                    <a:pt x="25" y="103"/>
                    <a:pt x="24" y="105"/>
                  </a:cubicBezTo>
                  <a:cubicBezTo>
                    <a:pt x="21" y="113"/>
                    <a:pt x="15" y="121"/>
                    <a:pt x="12" y="130"/>
                  </a:cubicBezTo>
                  <a:cubicBezTo>
                    <a:pt x="8" y="135"/>
                    <a:pt x="6" y="141"/>
                    <a:pt x="4" y="147"/>
                  </a:cubicBezTo>
                  <a:cubicBezTo>
                    <a:pt x="6" y="150"/>
                    <a:pt x="11" y="151"/>
                    <a:pt x="13" y="152"/>
                  </a:cubicBezTo>
                  <a:cubicBezTo>
                    <a:pt x="14" y="153"/>
                    <a:pt x="15" y="153"/>
                    <a:pt x="15" y="153"/>
                  </a:cubicBezTo>
                  <a:cubicBezTo>
                    <a:pt x="20" y="155"/>
                    <a:pt x="24" y="156"/>
                    <a:pt x="27" y="156"/>
                  </a:cubicBezTo>
                  <a:cubicBezTo>
                    <a:pt x="28" y="155"/>
                    <a:pt x="28" y="154"/>
                    <a:pt x="28" y="152"/>
                  </a:cubicBezTo>
                  <a:cubicBezTo>
                    <a:pt x="28" y="151"/>
                    <a:pt x="29" y="152"/>
                    <a:pt x="30" y="151"/>
                  </a:cubicBezTo>
                  <a:cubicBezTo>
                    <a:pt x="37" y="135"/>
                    <a:pt x="45" y="119"/>
                    <a:pt x="51" y="102"/>
                  </a:cubicBezTo>
                  <a:cubicBezTo>
                    <a:pt x="58" y="85"/>
                    <a:pt x="65" y="65"/>
                    <a:pt x="74" y="50"/>
                  </a:cubicBezTo>
                  <a:cubicBezTo>
                    <a:pt x="73" y="49"/>
                    <a:pt x="72" y="49"/>
                    <a:pt x="72" y="48"/>
                  </a:cubicBezTo>
                  <a:cubicBezTo>
                    <a:pt x="74" y="47"/>
                    <a:pt x="75" y="47"/>
                    <a:pt x="75" y="45"/>
                  </a:cubicBezTo>
                  <a:cubicBezTo>
                    <a:pt x="69" y="44"/>
                    <a:pt x="58" y="46"/>
                    <a:pt x="52" y="50"/>
                  </a:cubicBezTo>
                  <a:close/>
                  <a:moveTo>
                    <a:pt x="222" y="152"/>
                  </a:moveTo>
                  <a:cubicBezTo>
                    <a:pt x="223" y="137"/>
                    <a:pt x="223" y="119"/>
                    <a:pt x="223" y="105"/>
                  </a:cubicBezTo>
                  <a:cubicBezTo>
                    <a:pt x="223" y="100"/>
                    <a:pt x="222" y="96"/>
                    <a:pt x="222" y="93"/>
                  </a:cubicBezTo>
                  <a:cubicBezTo>
                    <a:pt x="222" y="91"/>
                    <a:pt x="222" y="90"/>
                    <a:pt x="222" y="88"/>
                  </a:cubicBezTo>
                  <a:cubicBezTo>
                    <a:pt x="222" y="82"/>
                    <a:pt x="222" y="76"/>
                    <a:pt x="222" y="70"/>
                  </a:cubicBezTo>
                  <a:cubicBezTo>
                    <a:pt x="222" y="65"/>
                    <a:pt x="223" y="53"/>
                    <a:pt x="221" y="51"/>
                  </a:cubicBezTo>
                  <a:cubicBezTo>
                    <a:pt x="220" y="50"/>
                    <a:pt x="211" y="48"/>
                    <a:pt x="208" y="48"/>
                  </a:cubicBezTo>
                  <a:cubicBezTo>
                    <a:pt x="208" y="48"/>
                    <a:pt x="206" y="48"/>
                    <a:pt x="205" y="49"/>
                  </a:cubicBezTo>
                  <a:cubicBezTo>
                    <a:pt x="206" y="53"/>
                    <a:pt x="205" y="58"/>
                    <a:pt x="205" y="63"/>
                  </a:cubicBezTo>
                  <a:cubicBezTo>
                    <a:pt x="205" y="68"/>
                    <a:pt x="205" y="73"/>
                    <a:pt x="205" y="77"/>
                  </a:cubicBezTo>
                  <a:cubicBezTo>
                    <a:pt x="205" y="87"/>
                    <a:pt x="206" y="97"/>
                    <a:pt x="206" y="107"/>
                  </a:cubicBezTo>
                  <a:cubicBezTo>
                    <a:pt x="207" y="128"/>
                    <a:pt x="206" y="149"/>
                    <a:pt x="205" y="169"/>
                  </a:cubicBezTo>
                  <a:cubicBezTo>
                    <a:pt x="209" y="174"/>
                    <a:pt x="217" y="172"/>
                    <a:pt x="221" y="170"/>
                  </a:cubicBezTo>
                  <a:cubicBezTo>
                    <a:pt x="223" y="164"/>
                    <a:pt x="222" y="158"/>
                    <a:pt x="222" y="152"/>
                  </a:cubicBezTo>
                  <a:close/>
                  <a:moveTo>
                    <a:pt x="68" y="115"/>
                  </a:moveTo>
                  <a:cubicBezTo>
                    <a:pt x="68" y="114"/>
                    <a:pt x="69" y="113"/>
                    <a:pt x="70" y="111"/>
                  </a:cubicBezTo>
                  <a:cubicBezTo>
                    <a:pt x="69" y="112"/>
                    <a:pt x="68" y="112"/>
                    <a:pt x="67" y="111"/>
                  </a:cubicBezTo>
                  <a:cubicBezTo>
                    <a:pt x="67" y="107"/>
                    <a:pt x="62" y="108"/>
                    <a:pt x="60" y="105"/>
                  </a:cubicBezTo>
                  <a:cubicBezTo>
                    <a:pt x="60" y="105"/>
                    <a:pt x="60" y="103"/>
                    <a:pt x="62" y="103"/>
                  </a:cubicBezTo>
                  <a:cubicBezTo>
                    <a:pt x="63" y="97"/>
                    <a:pt x="68" y="93"/>
                    <a:pt x="69" y="85"/>
                  </a:cubicBezTo>
                  <a:cubicBezTo>
                    <a:pt x="72" y="82"/>
                    <a:pt x="76" y="87"/>
                    <a:pt x="79" y="88"/>
                  </a:cubicBezTo>
                  <a:cubicBezTo>
                    <a:pt x="80" y="87"/>
                    <a:pt x="81" y="86"/>
                    <a:pt x="81" y="85"/>
                  </a:cubicBezTo>
                  <a:cubicBezTo>
                    <a:pt x="78" y="82"/>
                    <a:pt x="75" y="83"/>
                    <a:pt x="72" y="81"/>
                  </a:cubicBezTo>
                  <a:cubicBezTo>
                    <a:pt x="71" y="76"/>
                    <a:pt x="76" y="76"/>
                    <a:pt x="76" y="71"/>
                  </a:cubicBezTo>
                  <a:cubicBezTo>
                    <a:pt x="78" y="69"/>
                    <a:pt x="79" y="66"/>
                    <a:pt x="80" y="63"/>
                  </a:cubicBezTo>
                  <a:cubicBezTo>
                    <a:pt x="81" y="61"/>
                    <a:pt x="81" y="57"/>
                    <a:pt x="82" y="59"/>
                  </a:cubicBezTo>
                  <a:cubicBezTo>
                    <a:pt x="82" y="58"/>
                    <a:pt x="81" y="58"/>
                    <a:pt x="82" y="58"/>
                  </a:cubicBezTo>
                  <a:cubicBezTo>
                    <a:pt x="86" y="56"/>
                    <a:pt x="89" y="59"/>
                    <a:pt x="92" y="61"/>
                  </a:cubicBezTo>
                  <a:cubicBezTo>
                    <a:pt x="92" y="60"/>
                    <a:pt x="93" y="59"/>
                    <a:pt x="93" y="58"/>
                  </a:cubicBezTo>
                  <a:cubicBezTo>
                    <a:pt x="89" y="53"/>
                    <a:pt x="83" y="50"/>
                    <a:pt x="76" y="49"/>
                  </a:cubicBezTo>
                  <a:cubicBezTo>
                    <a:pt x="76" y="51"/>
                    <a:pt x="74" y="52"/>
                    <a:pt x="75" y="53"/>
                  </a:cubicBezTo>
                  <a:cubicBezTo>
                    <a:pt x="77" y="54"/>
                    <a:pt x="82" y="57"/>
                    <a:pt x="78" y="60"/>
                  </a:cubicBezTo>
                  <a:cubicBezTo>
                    <a:pt x="78" y="61"/>
                    <a:pt x="77" y="62"/>
                    <a:pt x="77" y="63"/>
                  </a:cubicBezTo>
                  <a:cubicBezTo>
                    <a:pt x="75" y="67"/>
                    <a:pt x="73" y="71"/>
                    <a:pt x="72" y="74"/>
                  </a:cubicBezTo>
                  <a:cubicBezTo>
                    <a:pt x="71" y="76"/>
                    <a:pt x="71" y="79"/>
                    <a:pt x="69" y="80"/>
                  </a:cubicBezTo>
                  <a:cubicBezTo>
                    <a:pt x="68" y="79"/>
                    <a:pt x="67" y="78"/>
                    <a:pt x="66" y="77"/>
                  </a:cubicBezTo>
                  <a:cubicBezTo>
                    <a:pt x="65" y="78"/>
                    <a:pt x="64" y="78"/>
                    <a:pt x="63" y="78"/>
                  </a:cubicBezTo>
                  <a:cubicBezTo>
                    <a:pt x="62" y="79"/>
                    <a:pt x="62" y="80"/>
                    <a:pt x="62" y="82"/>
                  </a:cubicBezTo>
                  <a:cubicBezTo>
                    <a:pt x="63" y="83"/>
                    <a:pt x="66" y="84"/>
                    <a:pt x="66" y="86"/>
                  </a:cubicBezTo>
                  <a:cubicBezTo>
                    <a:pt x="66" y="87"/>
                    <a:pt x="64" y="88"/>
                    <a:pt x="63" y="90"/>
                  </a:cubicBezTo>
                  <a:cubicBezTo>
                    <a:pt x="63" y="91"/>
                    <a:pt x="63" y="92"/>
                    <a:pt x="63" y="93"/>
                  </a:cubicBezTo>
                  <a:cubicBezTo>
                    <a:pt x="61" y="97"/>
                    <a:pt x="59" y="102"/>
                    <a:pt x="58" y="105"/>
                  </a:cubicBezTo>
                  <a:cubicBezTo>
                    <a:pt x="57" y="105"/>
                    <a:pt x="57" y="105"/>
                    <a:pt x="56" y="105"/>
                  </a:cubicBezTo>
                  <a:cubicBezTo>
                    <a:pt x="55" y="105"/>
                    <a:pt x="55" y="104"/>
                    <a:pt x="53" y="103"/>
                  </a:cubicBezTo>
                  <a:cubicBezTo>
                    <a:pt x="52" y="105"/>
                    <a:pt x="52" y="107"/>
                    <a:pt x="51" y="108"/>
                  </a:cubicBezTo>
                  <a:cubicBezTo>
                    <a:pt x="53" y="109"/>
                    <a:pt x="55" y="110"/>
                    <a:pt x="55" y="112"/>
                  </a:cubicBezTo>
                  <a:cubicBezTo>
                    <a:pt x="51" y="117"/>
                    <a:pt x="48" y="125"/>
                    <a:pt x="48" y="131"/>
                  </a:cubicBezTo>
                  <a:cubicBezTo>
                    <a:pt x="47" y="132"/>
                    <a:pt x="46" y="132"/>
                    <a:pt x="45" y="133"/>
                  </a:cubicBezTo>
                  <a:cubicBezTo>
                    <a:pt x="44" y="132"/>
                    <a:pt x="43" y="130"/>
                    <a:pt x="42" y="130"/>
                  </a:cubicBezTo>
                  <a:cubicBezTo>
                    <a:pt x="41" y="133"/>
                    <a:pt x="39" y="135"/>
                    <a:pt x="39" y="138"/>
                  </a:cubicBezTo>
                  <a:cubicBezTo>
                    <a:pt x="45" y="136"/>
                    <a:pt x="50" y="141"/>
                    <a:pt x="55" y="143"/>
                  </a:cubicBezTo>
                  <a:cubicBezTo>
                    <a:pt x="56" y="142"/>
                    <a:pt x="57" y="141"/>
                    <a:pt x="57" y="140"/>
                  </a:cubicBezTo>
                  <a:cubicBezTo>
                    <a:pt x="55" y="137"/>
                    <a:pt x="52" y="135"/>
                    <a:pt x="49" y="134"/>
                  </a:cubicBezTo>
                  <a:cubicBezTo>
                    <a:pt x="49" y="134"/>
                    <a:pt x="49" y="133"/>
                    <a:pt x="49" y="133"/>
                  </a:cubicBezTo>
                  <a:cubicBezTo>
                    <a:pt x="49" y="132"/>
                    <a:pt x="49" y="131"/>
                    <a:pt x="50" y="131"/>
                  </a:cubicBezTo>
                  <a:cubicBezTo>
                    <a:pt x="50" y="130"/>
                    <a:pt x="50" y="130"/>
                    <a:pt x="50" y="129"/>
                  </a:cubicBezTo>
                  <a:cubicBezTo>
                    <a:pt x="54" y="126"/>
                    <a:pt x="54" y="120"/>
                    <a:pt x="58" y="117"/>
                  </a:cubicBezTo>
                  <a:cubicBezTo>
                    <a:pt x="58" y="114"/>
                    <a:pt x="58" y="112"/>
                    <a:pt x="60" y="111"/>
                  </a:cubicBezTo>
                  <a:cubicBezTo>
                    <a:pt x="63" y="112"/>
                    <a:pt x="65" y="114"/>
                    <a:pt x="68" y="115"/>
                  </a:cubicBezTo>
                  <a:close/>
                  <a:moveTo>
                    <a:pt x="140" y="54"/>
                  </a:moveTo>
                  <a:cubicBezTo>
                    <a:pt x="131" y="55"/>
                    <a:pt x="122" y="52"/>
                    <a:pt x="114" y="50"/>
                  </a:cubicBezTo>
                  <a:cubicBezTo>
                    <a:pt x="114" y="50"/>
                    <a:pt x="114" y="51"/>
                    <a:pt x="114" y="51"/>
                  </a:cubicBezTo>
                  <a:cubicBezTo>
                    <a:pt x="115" y="82"/>
                    <a:pt x="113" y="115"/>
                    <a:pt x="114" y="142"/>
                  </a:cubicBezTo>
                  <a:cubicBezTo>
                    <a:pt x="115" y="141"/>
                    <a:pt x="117" y="142"/>
                    <a:pt x="117" y="142"/>
                  </a:cubicBezTo>
                  <a:cubicBezTo>
                    <a:pt x="119" y="141"/>
                    <a:pt x="119" y="142"/>
                    <a:pt x="121" y="143"/>
                  </a:cubicBezTo>
                  <a:cubicBezTo>
                    <a:pt x="122" y="143"/>
                    <a:pt x="123" y="142"/>
                    <a:pt x="124" y="143"/>
                  </a:cubicBezTo>
                  <a:cubicBezTo>
                    <a:pt x="125" y="143"/>
                    <a:pt x="126" y="143"/>
                    <a:pt x="126" y="143"/>
                  </a:cubicBezTo>
                  <a:cubicBezTo>
                    <a:pt x="135" y="145"/>
                    <a:pt x="145" y="144"/>
                    <a:pt x="153" y="143"/>
                  </a:cubicBezTo>
                  <a:cubicBezTo>
                    <a:pt x="153" y="132"/>
                    <a:pt x="154" y="121"/>
                    <a:pt x="153" y="110"/>
                  </a:cubicBezTo>
                  <a:cubicBezTo>
                    <a:pt x="152" y="101"/>
                    <a:pt x="153" y="91"/>
                    <a:pt x="152" y="82"/>
                  </a:cubicBezTo>
                  <a:cubicBezTo>
                    <a:pt x="152" y="73"/>
                    <a:pt x="150" y="62"/>
                    <a:pt x="151" y="53"/>
                  </a:cubicBezTo>
                  <a:cubicBezTo>
                    <a:pt x="147" y="52"/>
                    <a:pt x="144" y="54"/>
                    <a:pt x="140" y="54"/>
                  </a:cubicBezTo>
                  <a:close/>
                  <a:moveTo>
                    <a:pt x="197" y="51"/>
                  </a:moveTo>
                  <a:cubicBezTo>
                    <a:pt x="197" y="57"/>
                    <a:pt x="198" y="59"/>
                    <a:pt x="197" y="62"/>
                  </a:cubicBezTo>
                  <a:cubicBezTo>
                    <a:pt x="198" y="70"/>
                    <a:pt x="199" y="78"/>
                    <a:pt x="198" y="86"/>
                  </a:cubicBezTo>
                  <a:cubicBezTo>
                    <a:pt x="196" y="112"/>
                    <a:pt x="197" y="141"/>
                    <a:pt x="198" y="165"/>
                  </a:cubicBezTo>
                  <a:cubicBezTo>
                    <a:pt x="199" y="166"/>
                    <a:pt x="201" y="168"/>
                    <a:pt x="202" y="167"/>
                  </a:cubicBezTo>
                  <a:cubicBezTo>
                    <a:pt x="205" y="146"/>
                    <a:pt x="204" y="126"/>
                    <a:pt x="204" y="105"/>
                  </a:cubicBezTo>
                  <a:cubicBezTo>
                    <a:pt x="204" y="98"/>
                    <a:pt x="203" y="92"/>
                    <a:pt x="202" y="85"/>
                  </a:cubicBezTo>
                  <a:cubicBezTo>
                    <a:pt x="202" y="74"/>
                    <a:pt x="203" y="62"/>
                    <a:pt x="203" y="51"/>
                  </a:cubicBezTo>
                  <a:cubicBezTo>
                    <a:pt x="200" y="51"/>
                    <a:pt x="199" y="52"/>
                    <a:pt x="198" y="51"/>
                  </a:cubicBezTo>
                  <a:cubicBezTo>
                    <a:pt x="198" y="51"/>
                    <a:pt x="197" y="51"/>
                    <a:pt x="197" y="51"/>
                  </a:cubicBezTo>
                  <a:close/>
                  <a:moveTo>
                    <a:pt x="279" y="76"/>
                  </a:moveTo>
                  <a:cubicBezTo>
                    <a:pt x="284" y="75"/>
                    <a:pt x="291" y="72"/>
                    <a:pt x="294" y="68"/>
                  </a:cubicBezTo>
                  <a:cubicBezTo>
                    <a:pt x="296" y="65"/>
                    <a:pt x="293" y="62"/>
                    <a:pt x="292" y="60"/>
                  </a:cubicBezTo>
                  <a:cubicBezTo>
                    <a:pt x="291" y="58"/>
                    <a:pt x="290" y="55"/>
                    <a:pt x="288" y="54"/>
                  </a:cubicBezTo>
                  <a:cubicBezTo>
                    <a:pt x="287" y="54"/>
                    <a:pt x="284" y="54"/>
                    <a:pt x="281" y="54"/>
                  </a:cubicBezTo>
                  <a:cubicBezTo>
                    <a:pt x="279" y="55"/>
                    <a:pt x="276" y="55"/>
                    <a:pt x="275" y="55"/>
                  </a:cubicBezTo>
                  <a:cubicBezTo>
                    <a:pt x="272" y="56"/>
                    <a:pt x="269" y="59"/>
                    <a:pt x="267" y="60"/>
                  </a:cubicBezTo>
                  <a:cubicBezTo>
                    <a:pt x="268" y="61"/>
                    <a:pt x="266" y="62"/>
                    <a:pt x="267" y="63"/>
                  </a:cubicBezTo>
                  <a:cubicBezTo>
                    <a:pt x="266" y="63"/>
                    <a:pt x="265" y="63"/>
                    <a:pt x="265" y="64"/>
                  </a:cubicBezTo>
                  <a:cubicBezTo>
                    <a:pt x="265" y="69"/>
                    <a:pt x="268" y="73"/>
                    <a:pt x="270" y="77"/>
                  </a:cubicBezTo>
                  <a:cubicBezTo>
                    <a:pt x="273" y="76"/>
                    <a:pt x="275" y="76"/>
                    <a:pt x="279" y="76"/>
                  </a:cubicBezTo>
                  <a:close/>
                  <a:moveTo>
                    <a:pt x="73" y="56"/>
                  </a:moveTo>
                  <a:cubicBezTo>
                    <a:pt x="70" y="62"/>
                    <a:pt x="67" y="68"/>
                    <a:pt x="64" y="75"/>
                  </a:cubicBezTo>
                  <a:cubicBezTo>
                    <a:pt x="66" y="74"/>
                    <a:pt x="66" y="76"/>
                    <a:pt x="68" y="76"/>
                  </a:cubicBezTo>
                  <a:cubicBezTo>
                    <a:pt x="71" y="70"/>
                    <a:pt x="74" y="63"/>
                    <a:pt x="76" y="57"/>
                  </a:cubicBezTo>
                  <a:cubicBezTo>
                    <a:pt x="76" y="56"/>
                    <a:pt x="75" y="55"/>
                    <a:pt x="73" y="56"/>
                  </a:cubicBezTo>
                  <a:close/>
                  <a:moveTo>
                    <a:pt x="85" y="61"/>
                  </a:moveTo>
                  <a:cubicBezTo>
                    <a:pt x="83" y="63"/>
                    <a:pt x="82" y="66"/>
                    <a:pt x="80" y="70"/>
                  </a:cubicBezTo>
                  <a:cubicBezTo>
                    <a:pt x="79" y="73"/>
                    <a:pt x="76" y="76"/>
                    <a:pt x="76" y="78"/>
                  </a:cubicBezTo>
                  <a:cubicBezTo>
                    <a:pt x="77" y="81"/>
                    <a:pt x="80" y="81"/>
                    <a:pt x="81" y="83"/>
                  </a:cubicBezTo>
                  <a:cubicBezTo>
                    <a:pt x="86" y="77"/>
                    <a:pt x="88" y="70"/>
                    <a:pt x="91" y="64"/>
                  </a:cubicBezTo>
                  <a:cubicBezTo>
                    <a:pt x="89" y="62"/>
                    <a:pt x="87" y="61"/>
                    <a:pt x="85" y="61"/>
                  </a:cubicBezTo>
                  <a:close/>
                  <a:moveTo>
                    <a:pt x="93" y="64"/>
                  </a:moveTo>
                  <a:cubicBezTo>
                    <a:pt x="91" y="70"/>
                    <a:pt x="86" y="77"/>
                    <a:pt x="84" y="83"/>
                  </a:cubicBezTo>
                  <a:cubicBezTo>
                    <a:pt x="83" y="89"/>
                    <a:pt x="84" y="98"/>
                    <a:pt x="85" y="105"/>
                  </a:cubicBezTo>
                  <a:cubicBezTo>
                    <a:pt x="85" y="111"/>
                    <a:pt x="84" y="117"/>
                    <a:pt x="84" y="123"/>
                  </a:cubicBezTo>
                  <a:cubicBezTo>
                    <a:pt x="85" y="135"/>
                    <a:pt x="85" y="150"/>
                    <a:pt x="85" y="163"/>
                  </a:cubicBezTo>
                  <a:cubicBezTo>
                    <a:pt x="85" y="164"/>
                    <a:pt x="87" y="165"/>
                    <a:pt x="86" y="167"/>
                  </a:cubicBezTo>
                  <a:cubicBezTo>
                    <a:pt x="93" y="170"/>
                    <a:pt x="101" y="169"/>
                    <a:pt x="107" y="167"/>
                  </a:cubicBezTo>
                  <a:cubicBezTo>
                    <a:pt x="109" y="159"/>
                    <a:pt x="108" y="152"/>
                    <a:pt x="108" y="144"/>
                  </a:cubicBezTo>
                  <a:cubicBezTo>
                    <a:pt x="108" y="132"/>
                    <a:pt x="109" y="119"/>
                    <a:pt x="109" y="105"/>
                  </a:cubicBezTo>
                  <a:cubicBezTo>
                    <a:pt x="109" y="101"/>
                    <a:pt x="109" y="96"/>
                    <a:pt x="109" y="93"/>
                  </a:cubicBezTo>
                  <a:cubicBezTo>
                    <a:pt x="109" y="92"/>
                    <a:pt x="108" y="91"/>
                    <a:pt x="108" y="90"/>
                  </a:cubicBezTo>
                  <a:cubicBezTo>
                    <a:pt x="108" y="87"/>
                    <a:pt x="109" y="84"/>
                    <a:pt x="108" y="81"/>
                  </a:cubicBezTo>
                  <a:cubicBezTo>
                    <a:pt x="108" y="75"/>
                    <a:pt x="106" y="70"/>
                    <a:pt x="106" y="64"/>
                  </a:cubicBezTo>
                  <a:cubicBezTo>
                    <a:pt x="102" y="62"/>
                    <a:pt x="97" y="62"/>
                    <a:pt x="93" y="64"/>
                  </a:cubicBezTo>
                  <a:close/>
                  <a:moveTo>
                    <a:pt x="271" y="79"/>
                  </a:moveTo>
                  <a:cubicBezTo>
                    <a:pt x="271" y="82"/>
                    <a:pt x="272" y="83"/>
                    <a:pt x="273" y="84"/>
                  </a:cubicBezTo>
                  <a:cubicBezTo>
                    <a:pt x="274" y="84"/>
                    <a:pt x="274" y="83"/>
                    <a:pt x="276" y="83"/>
                  </a:cubicBezTo>
                  <a:cubicBezTo>
                    <a:pt x="285" y="87"/>
                    <a:pt x="306" y="80"/>
                    <a:pt x="296" y="69"/>
                  </a:cubicBezTo>
                  <a:cubicBezTo>
                    <a:pt x="292" y="77"/>
                    <a:pt x="281" y="78"/>
                    <a:pt x="271" y="79"/>
                  </a:cubicBezTo>
                  <a:close/>
                  <a:moveTo>
                    <a:pt x="265" y="96"/>
                  </a:moveTo>
                  <a:cubicBezTo>
                    <a:pt x="265" y="98"/>
                    <a:pt x="265" y="100"/>
                    <a:pt x="265" y="103"/>
                  </a:cubicBezTo>
                  <a:cubicBezTo>
                    <a:pt x="265" y="107"/>
                    <a:pt x="265" y="112"/>
                    <a:pt x="265" y="118"/>
                  </a:cubicBezTo>
                  <a:cubicBezTo>
                    <a:pt x="265" y="121"/>
                    <a:pt x="265" y="125"/>
                    <a:pt x="266" y="127"/>
                  </a:cubicBezTo>
                  <a:cubicBezTo>
                    <a:pt x="266" y="128"/>
                    <a:pt x="268" y="130"/>
                    <a:pt x="269" y="132"/>
                  </a:cubicBezTo>
                  <a:cubicBezTo>
                    <a:pt x="272" y="136"/>
                    <a:pt x="274" y="141"/>
                    <a:pt x="276" y="147"/>
                  </a:cubicBezTo>
                  <a:cubicBezTo>
                    <a:pt x="278" y="151"/>
                    <a:pt x="281" y="160"/>
                    <a:pt x="284" y="163"/>
                  </a:cubicBezTo>
                  <a:cubicBezTo>
                    <a:pt x="285" y="164"/>
                    <a:pt x="289" y="165"/>
                    <a:pt x="291" y="166"/>
                  </a:cubicBezTo>
                  <a:cubicBezTo>
                    <a:pt x="296" y="168"/>
                    <a:pt x="302" y="168"/>
                    <a:pt x="306" y="169"/>
                  </a:cubicBezTo>
                  <a:cubicBezTo>
                    <a:pt x="304" y="166"/>
                    <a:pt x="303" y="162"/>
                    <a:pt x="302" y="159"/>
                  </a:cubicBezTo>
                  <a:cubicBezTo>
                    <a:pt x="301" y="156"/>
                    <a:pt x="299" y="153"/>
                    <a:pt x="298" y="151"/>
                  </a:cubicBezTo>
                  <a:cubicBezTo>
                    <a:pt x="298" y="150"/>
                    <a:pt x="298" y="148"/>
                    <a:pt x="298" y="147"/>
                  </a:cubicBezTo>
                  <a:cubicBezTo>
                    <a:pt x="296" y="141"/>
                    <a:pt x="292" y="135"/>
                    <a:pt x="290" y="128"/>
                  </a:cubicBezTo>
                  <a:cubicBezTo>
                    <a:pt x="287" y="122"/>
                    <a:pt x="285" y="115"/>
                    <a:pt x="282" y="109"/>
                  </a:cubicBezTo>
                  <a:cubicBezTo>
                    <a:pt x="276" y="97"/>
                    <a:pt x="271" y="84"/>
                    <a:pt x="265" y="73"/>
                  </a:cubicBezTo>
                  <a:cubicBezTo>
                    <a:pt x="265" y="72"/>
                    <a:pt x="265" y="72"/>
                    <a:pt x="265" y="73"/>
                  </a:cubicBezTo>
                  <a:cubicBezTo>
                    <a:pt x="264" y="79"/>
                    <a:pt x="265" y="87"/>
                    <a:pt x="265" y="96"/>
                  </a:cubicBezTo>
                  <a:close/>
                  <a:moveTo>
                    <a:pt x="274" y="87"/>
                  </a:moveTo>
                  <a:cubicBezTo>
                    <a:pt x="276" y="89"/>
                    <a:pt x="276" y="92"/>
                    <a:pt x="278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80" y="93"/>
                    <a:pt x="283" y="93"/>
                    <a:pt x="285" y="93"/>
                  </a:cubicBezTo>
                  <a:cubicBezTo>
                    <a:pt x="291" y="93"/>
                    <a:pt x="299" y="87"/>
                    <a:pt x="301" y="83"/>
                  </a:cubicBezTo>
                  <a:cubicBezTo>
                    <a:pt x="302" y="81"/>
                    <a:pt x="302" y="79"/>
                    <a:pt x="300" y="78"/>
                  </a:cubicBezTo>
                  <a:cubicBezTo>
                    <a:pt x="295" y="87"/>
                    <a:pt x="283" y="86"/>
                    <a:pt x="274" y="87"/>
                  </a:cubicBezTo>
                  <a:close/>
                  <a:moveTo>
                    <a:pt x="278" y="96"/>
                  </a:moveTo>
                  <a:cubicBezTo>
                    <a:pt x="279" y="96"/>
                    <a:pt x="279" y="97"/>
                    <a:pt x="279" y="98"/>
                  </a:cubicBezTo>
                  <a:cubicBezTo>
                    <a:pt x="283" y="98"/>
                    <a:pt x="287" y="99"/>
                    <a:pt x="290" y="98"/>
                  </a:cubicBezTo>
                  <a:cubicBezTo>
                    <a:pt x="297" y="98"/>
                    <a:pt x="302" y="92"/>
                    <a:pt x="305" y="87"/>
                  </a:cubicBezTo>
                  <a:cubicBezTo>
                    <a:pt x="304" y="86"/>
                    <a:pt x="304" y="84"/>
                    <a:pt x="303" y="84"/>
                  </a:cubicBezTo>
                  <a:cubicBezTo>
                    <a:pt x="298" y="92"/>
                    <a:pt x="289" y="97"/>
                    <a:pt x="278" y="96"/>
                  </a:cubicBezTo>
                  <a:close/>
                  <a:moveTo>
                    <a:pt x="54" y="102"/>
                  </a:moveTo>
                  <a:cubicBezTo>
                    <a:pt x="55" y="102"/>
                    <a:pt x="56" y="103"/>
                    <a:pt x="57" y="102"/>
                  </a:cubicBezTo>
                  <a:cubicBezTo>
                    <a:pt x="57" y="100"/>
                    <a:pt x="60" y="96"/>
                    <a:pt x="61" y="92"/>
                  </a:cubicBezTo>
                  <a:cubicBezTo>
                    <a:pt x="62" y="90"/>
                    <a:pt x="65" y="84"/>
                    <a:pt x="60" y="84"/>
                  </a:cubicBezTo>
                  <a:cubicBezTo>
                    <a:pt x="59" y="91"/>
                    <a:pt x="56" y="95"/>
                    <a:pt x="54" y="102"/>
                  </a:cubicBezTo>
                  <a:close/>
                  <a:moveTo>
                    <a:pt x="72" y="88"/>
                  </a:moveTo>
                  <a:cubicBezTo>
                    <a:pt x="69" y="92"/>
                    <a:pt x="66" y="99"/>
                    <a:pt x="64" y="105"/>
                  </a:cubicBezTo>
                  <a:cubicBezTo>
                    <a:pt x="66" y="106"/>
                    <a:pt x="68" y="108"/>
                    <a:pt x="70" y="110"/>
                  </a:cubicBezTo>
                  <a:cubicBezTo>
                    <a:pt x="73" y="104"/>
                    <a:pt x="76" y="98"/>
                    <a:pt x="78" y="91"/>
                  </a:cubicBezTo>
                  <a:cubicBezTo>
                    <a:pt x="77" y="89"/>
                    <a:pt x="74" y="88"/>
                    <a:pt x="72" y="88"/>
                  </a:cubicBezTo>
                  <a:close/>
                  <a:moveTo>
                    <a:pt x="79" y="94"/>
                  </a:moveTo>
                  <a:cubicBezTo>
                    <a:pt x="79" y="95"/>
                    <a:pt x="79" y="96"/>
                    <a:pt x="79" y="97"/>
                  </a:cubicBezTo>
                  <a:cubicBezTo>
                    <a:pt x="77" y="101"/>
                    <a:pt x="74" y="105"/>
                    <a:pt x="73" y="109"/>
                  </a:cubicBezTo>
                  <a:cubicBezTo>
                    <a:pt x="72" y="113"/>
                    <a:pt x="72" y="118"/>
                    <a:pt x="71" y="123"/>
                  </a:cubicBezTo>
                  <a:cubicBezTo>
                    <a:pt x="71" y="135"/>
                    <a:pt x="72" y="143"/>
                    <a:pt x="70" y="154"/>
                  </a:cubicBezTo>
                  <a:cubicBezTo>
                    <a:pt x="74" y="157"/>
                    <a:pt x="78" y="160"/>
                    <a:pt x="82" y="163"/>
                  </a:cubicBezTo>
                  <a:cubicBezTo>
                    <a:pt x="83" y="155"/>
                    <a:pt x="83" y="148"/>
                    <a:pt x="83" y="139"/>
                  </a:cubicBezTo>
                  <a:cubicBezTo>
                    <a:pt x="83" y="131"/>
                    <a:pt x="82" y="123"/>
                    <a:pt x="82" y="117"/>
                  </a:cubicBezTo>
                  <a:cubicBezTo>
                    <a:pt x="82" y="109"/>
                    <a:pt x="83" y="97"/>
                    <a:pt x="82" y="89"/>
                  </a:cubicBezTo>
                  <a:cubicBezTo>
                    <a:pt x="81" y="91"/>
                    <a:pt x="80" y="92"/>
                    <a:pt x="79" y="94"/>
                  </a:cubicBezTo>
                  <a:close/>
                  <a:moveTo>
                    <a:pt x="280" y="100"/>
                  </a:moveTo>
                  <a:cubicBezTo>
                    <a:pt x="285" y="111"/>
                    <a:pt x="290" y="124"/>
                    <a:pt x="295" y="136"/>
                  </a:cubicBezTo>
                  <a:cubicBezTo>
                    <a:pt x="305" y="137"/>
                    <a:pt x="318" y="131"/>
                    <a:pt x="322" y="122"/>
                  </a:cubicBezTo>
                  <a:cubicBezTo>
                    <a:pt x="317" y="111"/>
                    <a:pt x="312" y="100"/>
                    <a:pt x="306" y="90"/>
                  </a:cubicBezTo>
                  <a:cubicBezTo>
                    <a:pt x="302" y="97"/>
                    <a:pt x="291" y="104"/>
                    <a:pt x="280" y="100"/>
                  </a:cubicBezTo>
                  <a:close/>
                  <a:moveTo>
                    <a:pt x="43" y="128"/>
                  </a:moveTo>
                  <a:cubicBezTo>
                    <a:pt x="44" y="129"/>
                    <a:pt x="44" y="129"/>
                    <a:pt x="45" y="129"/>
                  </a:cubicBezTo>
                  <a:cubicBezTo>
                    <a:pt x="47" y="123"/>
                    <a:pt x="50" y="117"/>
                    <a:pt x="52" y="111"/>
                  </a:cubicBezTo>
                  <a:cubicBezTo>
                    <a:pt x="51" y="112"/>
                    <a:pt x="51" y="111"/>
                    <a:pt x="50" y="111"/>
                  </a:cubicBezTo>
                  <a:cubicBezTo>
                    <a:pt x="48" y="117"/>
                    <a:pt x="45" y="122"/>
                    <a:pt x="43" y="128"/>
                  </a:cubicBezTo>
                  <a:close/>
                  <a:moveTo>
                    <a:pt x="62" y="115"/>
                  </a:moveTo>
                  <a:cubicBezTo>
                    <a:pt x="59" y="116"/>
                    <a:pt x="58" y="121"/>
                    <a:pt x="57" y="124"/>
                  </a:cubicBezTo>
                  <a:cubicBezTo>
                    <a:pt x="56" y="126"/>
                    <a:pt x="53" y="129"/>
                    <a:pt x="52" y="133"/>
                  </a:cubicBezTo>
                  <a:cubicBezTo>
                    <a:pt x="54" y="134"/>
                    <a:pt x="57" y="136"/>
                    <a:pt x="58" y="138"/>
                  </a:cubicBezTo>
                  <a:cubicBezTo>
                    <a:pt x="61" y="132"/>
                    <a:pt x="64" y="125"/>
                    <a:pt x="66" y="118"/>
                  </a:cubicBezTo>
                  <a:cubicBezTo>
                    <a:pt x="65" y="117"/>
                    <a:pt x="64" y="116"/>
                    <a:pt x="62" y="115"/>
                  </a:cubicBezTo>
                  <a:close/>
                  <a:moveTo>
                    <a:pt x="297" y="139"/>
                  </a:moveTo>
                  <a:cubicBezTo>
                    <a:pt x="297" y="140"/>
                    <a:pt x="297" y="141"/>
                    <a:pt x="298" y="142"/>
                  </a:cubicBezTo>
                  <a:cubicBezTo>
                    <a:pt x="298" y="141"/>
                    <a:pt x="298" y="141"/>
                    <a:pt x="299" y="140"/>
                  </a:cubicBezTo>
                  <a:cubicBezTo>
                    <a:pt x="302" y="141"/>
                    <a:pt x="306" y="140"/>
                    <a:pt x="308" y="140"/>
                  </a:cubicBezTo>
                  <a:cubicBezTo>
                    <a:pt x="314" y="139"/>
                    <a:pt x="320" y="135"/>
                    <a:pt x="323" y="132"/>
                  </a:cubicBezTo>
                  <a:cubicBezTo>
                    <a:pt x="324" y="130"/>
                    <a:pt x="326" y="127"/>
                    <a:pt x="323" y="125"/>
                  </a:cubicBezTo>
                  <a:cubicBezTo>
                    <a:pt x="317" y="134"/>
                    <a:pt x="308" y="138"/>
                    <a:pt x="297" y="139"/>
                  </a:cubicBezTo>
                  <a:close/>
                  <a:moveTo>
                    <a:pt x="326" y="131"/>
                  </a:moveTo>
                  <a:cubicBezTo>
                    <a:pt x="321" y="139"/>
                    <a:pt x="310" y="145"/>
                    <a:pt x="298" y="142"/>
                  </a:cubicBezTo>
                  <a:cubicBezTo>
                    <a:pt x="299" y="146"/>
                    <a:pt x="301" y="150"/>
                    <a:pt x="306" y="148"/>
                  </a:cubicBezTo>
                  <a:cubicBezTo>
                    <a:pt x="316" y="150"/>
                    <a:pt x="327" y="146"/>
                    <a:pt x="330" y="137"/>
                  </a:cubicBezTo>
                  <a:cubicBezTo>
                    <a:pt x="328" y="135"/>
                    <a:pt x="328" y="132"/>
                    <a:pt x="326" y="131"/>
                  </a:cubicBezTo>
                  <a:close/>
                  <a:moveTo>
                    <a:pt x="37" y="140"/>
                  </a:moveTo>
                  <a:cubicBezTo>
                    <a:pt x="36" y="142"/>
                    <a:pt x="35" y="145"/>
                    <a:pt x="34" y="147"/>
                  </a:cubicBezTo>
                  <a:cubicBezTo>
                    <a:pt x="38" y="148"/>
                    <a:pt x="41" y="147"/>
                    <a:pt x="45" y="149"/>
                  </a:cubicBezTo>
                  <a:cubicBezTo>
                    <a:pt x="47" y="150"/>
                    <a:pt x="49" y="153"/>
                    <a:pt x="51" y="154"/>
                  </a:cubicBezTo>
                  <a:cubicBezTo>
                    <a:pt x="52" y="151"/>
                    <a:pt x="53" y="150"/>
                    <a:pt x="54" y="147"/>
                  </a:cubicBezTo>
                  <a:cubicBezTo>
                    <a:pt x="50" y="143"/>
                    <a:pt x="44" y="140"/>
                    <a:pt x="37" y="140"/>
                  </a:cubicBezTo>
                  <a:close/>
                  <a:moveTo>
                    <a:pt x="313" y="160"/>
                  </a:moveTo>
                  <a:cubicBezTo>
                    <a:pt x="320" y="161"/>
                    <a:pt x="328" y="157"/>
                    <a:pt x="332" y="153"/>
                  </a:cubicBezTo>
                  <a:cubicBezTo>
                    <a:pt x="335" y="149"/>
                    <a:pt x="334" y="145"/>
                    <a:pt x="332" y="141"/>
                  </a:cubicBezTo>
                  <a:cubicBezTo>
                    <a:pt x="332" y="141"/>
                    <a:pt x="331" y="141"/>
                    <a:pt x="331" y="141"/>
                  </a:cubicBezTo>
                  <a:cubicBezTo>
                    <a:pt x="326" y="150"/>
                    <a:pt x="312" y="151"/>
                    <a:pt x="302" y="151"/>
                  </a:cubicBezTo>
                  <a:cubicBezTo>
                    <a:pt x="303" y="154"/>
                    <a:pt x="304" y="157"/>
                    <a:pt x="306" y="159"/>
                  </a:cubicBezTo>
                  <a:cubicBezTo>
                    <a:pt x="308" y="159"/>
                    <a:pt x="311" y="160"/>
                    <a:pt x="313" y="160"/>
                  </a:cubicBezTo>
                  <a:close/>
                  <a:moveTo>
                    <a:pt x="114" y="154"/>
                  </a:moveTo>
                  <a:cubicBezTo>
                    <a:pt x="125" y="157"/>
                    <a:pt x="139" y="158"/>
                    <a:pt x="153" y="156"/>
                  </a:cubicBezTo>
                  <a:cubicBezTo>
                    <a:pt x="153" y="152"/>
                    <a:pt x="153" y="149"/>
                    <a:pt x="153" y="145"/>
                  </a:cubicBezTo>
                  <a:cubicBezTo>
                    <a:pt x="139" y="147"/>
                    <a:pt x="124" y="147"/>
                    <a:pt x="115" y="144"/>
                  </a:cubicBezTo>
                  <a:cubicBezTo>
                    <a:pt x="114" y="147"/>
                    <a:pt x="114" y="150"/>
                    <a:pt x="114" y="154"/>
                  </a:cubicBezTo>
                  <a:close/>
                  <a:moveTo>
                    <a:pt x="32" y="153"/>
                  </a:moveTo>
                  <a:cubicBezTo>
                    <a:pt x="40" y="153"/>
                    <a:pt x="44" y="158"/>
                    <a:pt x="49" y="160"/>
                  </a:cubicBezTo>
                  <a:cubicBezTo>
                    <a:pt x="49" y="159"/>
                    <a:pt x="50" y="158"/>
                    <a:pt x="50" y="157"/>
                  </a:cubicBezTo>
                  <a:cubicBezTo>
                    <a:pt x="47" y="152"/>
                    <a:pt x="41" y="150"/>
                    <a:pt x="34" y="149"/>
                  </a:cubicBezTo>
                  <a:cubicBezTo>
                    <a:pt x="34" y="149"/>
                    <a:pt x="33" y="149"/>
                    <a:pt x="33" y="149"/>
                  </a:cubicBezTo>
                  <a:cubicBezTo>
                    <a:pt x="33" y="150"/>
                    <a:pt x="32" y="151"/>
                    <a:pt x="32" y="153"/>
                  </a:cubicBezTo>
                  <a:close/>
                  <a:moveTo>
                    <a:pt x="332" y="156"/>
                  </a:moveTo>
                  <a:cubicBezTo>
                    <a:pt x="326" y="163"/>
                    <a:pt x="317" y="163"/>
                    <a:pt x="307" y="162"/>
                  </a:cubicBezTo>
                  <a:cubicBezTo>
                    <a:pt x="309" y="166"/>
                    <a:pt x="310" y="171"/>
                    <a:pt x="314" y="172"/>
                  </a:cubicBezTo>
                  <a:cubicBezTo>
                    <a:pt x="316" y="173"/>
                    <a:pt x="321" y="173"/>
                    <a:pt x="323" y="173"/>
                  </a:cubicBezTo>
                  <a:cubicBezTo>
                    <a:pt x="331" y="172"/>
                    <a:pt x="337" y="168"/>
                    <a:pt x="339" y="162"/>
                  </a:cubicBezTo>
                  <a:cubicBezTo>
                    <a:pt x="341" y="158"/>
                    <a:pt x="338" y="154"/>
                    <a:pt x="336" y="150"/>
                  </a:cubicBezTo>
                  <a:cubicBezTo>
                    <a:pt x="335" y="152"/>
                    <a:pt x="333" y="155"/>
                    <a:pt x="332" y="156"/>
                  </a:cubicBezTo>
                  <a:close/>
                  <a:moveTo>
                    <a:pt x="30" y="160"/>
                  </a:moveTo>
                  <a:cubicBezTo>
                    <a:pt x="33" y="164"/>
                    <a:pt x="45" y="169"/>
                    <a:pt x="48" y="162"/>
                  </a:cubicBezTo>
                  <a:cubicBezTo>
                    <a:pt x="42" y="159"/>
                    <a:pt x="38" y="155"/>
                    <a:pt x="31" y="154"/>
                  </a:cubicBezTo>
                  <a:cubicBezTo>
                    <a:pt x="30" y="156"/>
                    <a:pt x="30" y="158"/>
                    <a:pt x="30" y="160"/>
                  </a:cubicBezTo>
                  <a:close/>
                  <a:moveTo>
                    <a:pt x="115" y="166"/>
                  </a:moveTo>
                  <a:cubicBezTo>
                    <a:pt x="119" y="167"/>
                    <a:pt x="125" y="169"/>
                    <a:pt x="132" y="169"/>
                  </a:cubicBezTo>
                  <a:cubicBezTo>
                    <a:pt x="138" y="170"/>
                    <a:pt x="149" y="171"/>
                    <a:pt x="152" y="167"/>
                  </a:cubicBezTo>
                  <a:cubicBezTo>
                    <a:pt x="153" y="165"/>
                    <a:pt x="152" y="160"/>
                    <a:pt x="152" y="159"/>
                  </a:cubicBezTo>
                  <a:cubicBezTo>
                    <a:pt x="139" y="159"/>
                    <a:pt x="125" y="160"/>
                    <a:pt x="114" y="156"/>
                  </a:cubicBezTo>
                  <a:cubicBezTo>
                    <a:pt x="114" y="160"/>
                    <a:pt x="113" y="164"/>
                    <a:pt x="115" y="1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Freeform 107"/>
            <p:cNvSpPr>
              <a:spLocks noEditPoints="1"/>
            </p:cNvSpPr>
            <p:nvPr/>
          </p:nvSpPr>
          <p:spPr bwMode="auto">
            <a:xfrm>
              <a:off x="7893218" y="3755274"/>
              <a:ext cx="97606" cy="368593"/>
            </a:xfrm>
            <a:custGeom>
              <a:avLst/>
              <a:gdLst>
                <a:gd name="T0" fmla="*/ 28 w 31"/>
                <a:gd name="T1" fmla="*/ 114 h 117"/>
                <a:gd name="T2" fmla="*/ 4 w 31"/>
                <a:gd name="T3" fmla="*/ 114 h 117"/>
                <a:gd name="T4" fmla="*/ 2 w 31"/>
                <a:gd name="T5" fmla="*/ 91 h 117"/>
                <a:gd name="T6" fmla="*/ 3 w 31"/>
                <a:gd name="T7" fmla="*/ 67 h 117"/>
                <a:gd name="T8" fmla="*/ 2 w 31"/>
                <a:gd name="T9" fmla="*/ 61 h 117"/>
                <a:gd name="T10" fmla="*/ 2 w 31"/>
                <a:gd name="T11" fmla="*/ 34 h 117"/>
                <a:gd name="T12" fmla="*/ 1 w 31"/>
                <a:gd name="T13" fmla="*/ 18 h 117"/>
                <a:gd name="T14" fmla="*/ 2 w 31"/>
                <a:gd name="T15" fmla="*/ 5 h 117"/>
                <a:gd name="T16" fmla="*/ 7 w 31"/>
                <a:gd name="T17" fmla="*/ 1 h 117"/>
                <a:gd name="T18" fmla="*/ 12 w 31"/>
                <a:gd name="T19" fmla="*/ 1 h 117"/>
                <a:gd name="T20" fmla="*/ 29 w 31"/>
                <a:gd name="T21" fmla="*/ 7 h 117"/>
                <a:gd name="T22" fmla="*/ 29 w 31"/>
                <a:gd name="T23" fmla="*/ 24 h 117"/>
                <a:gd name="T24" fmla="*/ 29 w 31"/>
                <a:gd name="T25" fmla="*/ 82 h 117"/>
                <a:gd name="T26" fmla="*/ 28 w 31"/>
                <a:gd name="T27" fmla="*/ 114 h 117"/>
                <a:gd name="T28" fmla="*/ 9 w 31"/>
                <a:gd name="T29" fmla="*/ 112 h 117"/>
                <a:gd name="T30" fmla="*/ 19 w 31"/>
                <a:gd name="T31" fmla="*/ 112 h 117"/>
                <a:gd name="T32" fmla="*/ 26 w 31"/>
                <a:gd name="T33" fmla="*/ 108 h 117"/>
                <a:gd name="T34" fmla="*/ 26 w 31"/>
                <a:gd name="T35" fmla="*/ 97 h 117"/>
                <a:gd name="T36" fmla="*/ 26 w 31"/>
                <a:gd name="T37" fmla="*/ 76 h 117"/>
                <a:gd name="T38" fmla="*/ 27 w 31"/>
                <a:gd name="T39" fmla="*/ 24 h 117"/>
                <a:gd name="T40" fmla="*/ 27 w 31"/>
                <a:gd name="T41" fmla="*/ 10 h 117"/>
                <a:gd name="T42" fmla="*/ 21 w 31"/>
                <a:gd name="T43" fmla="*/ 5 h 117"/>
                <a:gd name="T44" fmla="*/ 7 w 31"/>
                <a:gd name="T45" fmla="*/ 5 h 117"/>
                <a:gd name="T46" fmla="*/ 4 w 31"/>
                <a:gd name="T47" fmla="*/ 13 h 117"/>
                <a:gd name="T48" fmla="*/ 4 w 31"/>
                <a:gd name="T49" fmla="*/ 15 h 117"/>
                <a:gd name="T50" fmla="*/ 5 w 31"/>
                <a:gd name="T51" fmla="*/ 54 h 117"/>
                <a:gd name="T52" fmla="*/ 4 w 31"/>
                <a:gd name="T53" fmla="*/ 106 h 117"/>
                <a:gd name="T54" fmla="*/ 4 w 31"/>
                <a:gd name="T55" fmla="*/ 109 h 117"/>
                <a:gd name="T56" fmla="*/ 8 w 31"/>
                <a:gd name="T57" fmla="*/ 113 h 117"/>
                <a:gd name="T58" fmla="*/ 9 w 31"/>
                <a:gd name="T59" fmla="*/ 11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1" h="117">
                  <a:moveTo>
                    <a:pt x="28" y="114"/>
                  </a:moveTo>
                  <a:cubicBezTo>
                    <a:pt x="22" y="117"/>
                    <a:pt x="12" y="117"/>
                    <a:pt x="4" y="114"/>
                  </a:cubicBezTo>
                  <a:cubicBezTo>
                    <a:pt x="0" y="108"/>
                    <a:pt x="2" y="100"/>
                    <a:pt x="2" y="91"/>
                  </a:cubicBezTo>
                  <a:cubicBezTo>
                    <a:pt x="2" y="83"/>
                    <a:pt x="3" y="75"/>
                    <a:pt x="3" y="67"/>
                  </a:cubicBezTo>
                  <a:cubicBezTo>
                    <a:pt x="3" y="65"/>
                    <a:pt x="2" y="63"/>
                    <a:pt x="2" y="61"/>
                  </a:cubicBezTo>
                  <a:cubicBezTo>
                    <a:pt x="3" y="51"/>
                    <a:pt x="2" y="42"/>
                    <a:pt x="2" y="34"/>
                  </a:cubicBezTo>
                  <a:cubicBezTo>
                    <a:pt x="1" y="28"/>
                    <a:pt x="1" y="23"/>
                    <a:pt x="1" y="18"/>
                  </a:cubicBezTo>
                  <a:cubicBezTo>
                    <a:pt x="2" y="14"/>
                    <a:pt x="0" y="9"/>
                    <a:pt x="2" y="5"/>
                  </a:cubicBezTo>
                  <a:cubicBezTo>
                    <a:pt x="3" y="3"/>
                    <a:pt x="6" y="1"/>
                    <a:pt x="7" y="1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9" y="1"/>
                    <a:pt x="26" y="0"/>
                    <a:pt x="29" y="7"/>
                  </a:cubicBezTo>
                  <a:cubicBezTo>
                    <a:pt x="31" y="13"/>
                    <a:pt x="29" y="19"/>
                    <a:pt x="29" y="24"/>
                  </a:cubicBezTo>
                  <a:cubicBezTo>
                    <a:pt x="28" y="41"/>
                    <a:pt x="29" y="64"/>
                    <a:pt x="29" y="82"/>
                  </a:cubicBezTo>
                  <a:cubicBezTo>
                    <a:pt x="29" y="94"/>
                    <a:pt x="30" y="104"/>
                    <a:pt x="28" y="114"/>
                  </a:cubicBezTo>
                  <a:close/>
                  <a:moveTo>
                    <a:pt x="9" y="112"/>
                  </a:moveTo>
                  <a:cubicBezTo>
                    <a:pt x="10" y="113"/>
                    <a:pt x="16" y="114"/>
                    <a:pt x="19" y="112"/>
                  </a:cubicBezTo>
                  <a:cubicBezTo>
                    <a:pt x="23" y="114"/>
                    <a:pt x="26" y="112"/>
                    <a:pt x="26" y="108"/>
                  </a:cubicBezTo>
                  <a:cubicBezTo>
                    <a:pt x="27" y="105"/>
                    <a:pt x="26" y="101"/>
                    <a:pt x="26" y="97"/>
                  </a:cubicBezTo>
                  <a:cubicBezTo>
                    <a:pt x="27" y="90"/>
                    <a:pt x="26" y="83"/>
                    <a:pt x="26" y="76"/>
                  </a:cubicBezTo>
                  <a:cubicBezTo>
                    <a:pt x="27" y="56"/>
                    <a:pt x="26" y="43"/>
                    <a:pt x="27" y="24"/>
                  </a:cubicBezTo>
                  <a:cubicBezTo>
                    <a:pt x="27" y="19"/>
                    <a:pt x="28" y="13"/>
                    <a:pt x="27" y="10"/>
                  </a:cubicBezTo>
                  <a:cubicBezTo>
                    <a:pt x="26" y="8"/>
                    <a:pt x="24" y="6"/>
                    <a:pt x="21" y="5"/>
                  </a:cubicBezTo>
                  <a:cubicBezTo>
                    <a:pt x="17" y="2"/>
                    <a:pt x="10" y="5"/>
                    <a:pt x="7" y="5"/>
                  </a:cubicBezTo>
                  <a:cubicBezTo>
                    <a:pt x="4" y="6"/>
                    <a:pt x="4" y="10"/>
                    <a:pt x="4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3" y="27"/>
                    <a:pt x="4" y="41"/>
                    <a:pt x="5" y="54"/>
                  </a:cubicBezTo>
                  <a:cubicBezTo>
                    <a:pt x="6" y="71"/>
                    <a:pt x="4" y="91"/>
                    <a:pt x="4" y="106"/>
                  </a:cubicBezTo>
                  <a:cubicBezTo>
                    <a:pt x="4" y="107"/>
                    <a:pt x="5" y="108"/>
                    <a:pt x="4" y="109"/>
                  </a:cubicBezTo>
                  <a:cubicBezTo>
                    <a:pt x="6" y="110"/>
                    <a:pt x="7" y="112"/>
                    <a:pt x="8" y="113"/>
                  </a:cubicBezTo>
                  <a:cubicBezTo>
                    <a:pt x="8" y="112"/>
                    <a:pt x="8" y="111"/>
                    <a:pt x="9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6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6066096"/>
            <a:ext cx="121920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60680" indent="-457200" algn="ctr">
              <a:spcBef>
                <a:spcPts val="100"/>
              </a:spcBef>
            </a:pPr>
            <a:r>
              <a:rPr lang="zh-TW" altLang="en-US" sz="3600" spc="285" dirty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  <a:cs typeface="cwTeXFangSong"/>
              </a:rPr>
              <a:t>課前</a:t>
            </a:r>
            <a:r>
              <a:rPr sz="3600" spc="285" dirty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  <a:cs typeface="cwTeXFangSong"/>
              </a:rPr>
              <a:t>的</a:t>
            </a:r>
            <a:r>
              <a:rPr lang="zh-TW" altLang="en-US" sz="3600" spc="285" dirty="0">
                <a:solidFill>
                  <a:srgbClr val="9900CC"/>
                </a:solidFill>
                <a:latin typeface="標楷體" pitchFamily="65" charset="-120"/>
                <a:ea typeface="標楷體" pitchFamily="65" charset="-120"/>
                <a:cs typeface="cwTeXFangSong"/>
              </a:rPr>
              <a:t>共</a:t>
            </a:r>
            <a:r>
              <a:rPr sz="3600" spc="285" dirty="0" err="1">
                <a:solidFill>
                  <a:srgbClr val="9900CC"/>
                </a:solidFill>
                <a:latin typeface="標楷體" pitchFamily="65" charset="-120"/>
                <a:ea typeface="標楷體" pitchFamily="65" charset="-120"/>
                <a:cs typeface="cwTeXFangSong"/>
              </a:rPr>
              <a:t>備</a:t>
            </a:r>
            <a:r>
              <a:rPr sz="3600" spc="285" dirty="0" err="1">
                <a:latin typeface="標楷體" pitchFamily="65" charset="-120"/>
                <a:ea typeface="標楷體" pitchFamily="65" charset="-120"/>
                <a:cs typeface="cwTeXFangSong"/>
              </a:rPr>
              <a:t>是</a:t>
            </a:r>
            <a:r>
              <a:rPr sz="3600" spc="285" dirty="0" err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cs typeface="cwTeXFangSong"/>
              </a:rPr>
              <a:t>差異化教學</a:t>
            </a:r>
            <a:r>
              <a:rPr sz="3600" spc="250" dirty="0" err="1">
                <a:latin typeface="標楷體" pitchFamily="65" charset="-120"/>
                <a:ea typeface="標楷體" pitchFamily="65" charset="-120"/>
                <a:cs typeface="cwTeXFangSong"/>
              </a:rPr>
              <a:t>能否成功的</a:t>
            </a:r>
            <a:r>
              <a:rPr sz="3600" spc="285" dirty="0" err="1">
                <a:latin typeface="標楷體" pitchFamily="65" charset="-120"/>
                <a:ea typeface="標楷體" pitchFamily="65" charset="-120"/>
                <a:cs typeface="cwTeXFangSong"/>
              </a:rPr>
              <a:t>重要關鍵</a:t>
            </a:r>
            <a:endParaRPr sz="3600" dirty="0">
              <a:latin typeface="標楷體" pitchFamily="65" charset="-120"/>
              <a:ea typeface="標楷體" pitchFamily="65" charset="-120"/>
              <a:cs typeface="cwTeXFangSong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0" y="397901"/>
            <a:ext cx="12192000" cy="66675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4200" spc="5" dirty="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總結</a:t>
            </a:r>
            <a:endParaRPr sz="4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PA_图片 2" descr="C:\Users\Administrator\Desktop\ad3f7e530655b8c404dc0be75b2a4c05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9628" y="1602492"/>
            <a:ext cx="4247162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A_chenying0907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06511" y="3373338"/>
            <a:ext cx="2303545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199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互動</a:t>
            </a:r>
            <a:endParaRPr lang="zh-CN" altLang="en-US" sz="3199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6" name="PA_chenying0907 6"/>
          <p:cNvSpPr/>
          <p:nvPr>
            <p:custDataLst>
              <p:tags r:id="rId4"/>
            </p:custDataLst>
          </p:nvPr>
        </p:nvSpPr>
        <p:spPr>
          <a:xfrm>
            <a:off x="1806510" y="4057202"/>
            <a:ext cx="4571097" cy="1815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799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資訊科技設備只是一種工具，教室裡最美的風景還是學生和教師的互動、學生與學生的互動。</a:t>
            </a:r>
            <a:endParaRPr lang="en-US" altLang="zh-CN" sz="9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n-ea"/>
              <a:sym typeface="+mn-lt"/>
            </a:endParaRPr>
          </a:p>
        </p:txBody>
      </p:sp>
      <p:sp>
        <p:nvSpPr>
          <p:cNvPr id="7" name="PA_chenying0907 7">
            <a:extLst>
              <a:ext uri="{FF2B5EF4-FFF2-40B4-BE49-F238E27FC236}">
                <a16:creationId xmlns:a16="http://schemas.microsoft.com/office/drawing/2014/main" id="{FD709FAF-35F8-483E-AEAB-BC9F3C66CA32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806511" y="1176460"/>
            <a:ext cx="2303545" cy="58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199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交心</a:t>
            </a:r>
            <a:endParaRPr lang="zh-CN" altLang="en-US" sz="3199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8" name="PA_chenying0907 6">
            <a:extLst>
              <a:ext uri="{FF2B5EF4-FFF2-40B4-BE49-F238E27FC236}">
                <a16:creationId xmlns:a16="http://schemas.microsoft.com/office/drawing/2014/main" id="{C6AE9B08-BCB7-4396-8CC4-4E8B82815128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806510" y="1860325"/>
            <a:ext cx="4571097" cy="1384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2799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加分原則</a:t>
            </a:r>
          </a:p>
          <a:p>
            <a:pPr>
              <a:defRPr/>
            </a:pPr>
            <a:r>
              <a:rPr lang="zh-TW" altLang="en-US" sz="2799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給予高峰經驗</a:t>
            </a:r>
          </a:p>
          <a:p>
            <a:pPr>
              <a:defRPr/>
            </a:pPr>
            <a:r>
              <a:rPr lang="zh-TW" altLang="en-US" sz="2799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給予正增強</a:t>
            </a:r>
          </a:p>
        </p:txBody>
      </p:sp>
    </p:spTree>
    <p:custDataLst>
      <p:tags r:id="rId1"/>
    </p:custDataLst>
  </p:cSld>
  <p:clrMapOvr>
    <a:masterClrMapping/>
  </p:clrMapOvr>
  <p:transition spd="slow"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39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62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71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762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9580" y="264239"/>
            <a:ext cx="1364476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300" kern="12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綜合討論</a:t>
            </a:r>
            <a:endParaRPr lang="zh-CN" altLang="en-US" sz="23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602412" y="264239"/>
            <a:ext cx="636853" cy="393183"/>
            <a:chOff x="3610120" y="261689"/>
            <a:chExt cx="636853" cy="393183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7" name="Freeform 249"/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 dirty="0"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1633417" y="860895"/>
            <a:ext cx="9260112" cy="5645255"/>
            <a:chOff x="1560149" y="1268760"/>
            <a:chExt cx="6108195" cy="3744416"/>
          </a:xfrm>
        </p:grpSpPr>
        <p:sp>
          <p:nvSpPr>
            <p:cNvPr id="19" name="Rectangle 24">
              <a:hlinkClick r:id="rId5" action="ppaction://hlinkfile"/>
            </p:cNvPr>
            <p:cNvSpPr>
              <a:spLocks noChangeArrowheads="1"/>
            </p:cNvSpPr>
            <p:nvPr/>
          </p:nvSpPr>
          <p:spPr bwMode="auto">
            <a:xfrm>
              <a:off x="6636626" y="2547392"/>
              <a:ext cx="721692" cy="2393776"/>
            </a:xfrm>
            <a:prstGeom prst="rect">
              <a:avLst/>
            </a:prstGeom>
            <a:solidFill>
              <a:srgbClr val="99FF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sp>
          <p:nvSpPr>
            <p:cNvPr id="20" name="Rectangle 23">
              <a:hlinkClick r:id="rId6" action="ppaction://hlinkfile"/>
            </p:cNvPr>
            <p:cNvSpPr>
              <a:spLocks noChangeArrowheads="1"/>
            </p:cNvSpPr>
            <p:nvPr/>
          </p:nvSpPr>
          <p:spPr bwMode="auto">
            <a:xfrm>
              <a:off x="6763626" y="1268760"/>
              <a:ext cx="760702" cy="239377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zh-TW" altLang="en-US">
                <a:solidFill>
                  <a:srgbClr val="000000"/>
                </a:solidFill>
              </a:endParaRPr>
            </a:p>
          </p:txBody>
        </p:sp>
        <p:pic>
          <p:nvPicPr>
            <p:cNvPr id="21" name="Picture 16" descr="Shocked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149" y="1344960"/>
              <a:ext cx="4890955" cy="3668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6745014" y="1344960"/>
              <a:ext cx="923330" cy="3362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charset="-120"/>
                </a:defRPr>
              </a:lvl9pPr>
            </a:lstStyle>
            <a:p>
              <a:pPr algn="dist"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zh-TW" altLang="en-US" sz="4800" b="1" dirty="0">
                  <a:solidFill>
                    <a:srgbClr val="FF00FF"/>
                  </a:solidFill>
                  <a:ea typeface="標楷體" pitchFamily="65" charset="-120"/>
                </a:rPr>
                <a:t>交流頻道</a:t>
              </a:r>
            </a:p>
          </p:txBody>
        </p:sp>
      </p:grpSp>
      <p:sp>
        <p:nvSpPr>
          <p:cNvPr id="26" name="文字方塊 25"/>
          <p:cNvSpPr txBox="1"/>
          <p:nvPr/>
        </p:nvSpPr>
        <p:spPr>
          <a:xfrm rot="1056416">
            <a:off x="3515298" y="3764391"/>
            <a:ext cx="291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ㄜ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別問太難</a:t>
            </a:r>
            <a:r>
              <a:rPr lang="en-US" altLang="zh-TW" sz="32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lang="zh-TW" altLang="en-US" sz="32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125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0032"/>
          </a:xfrm>
          <a:prstGeom prst="rect">
            <a:avLst/>
          </a:prstGeom>
        </p:spPr>
      </p:pic>
      <p:sp>
        <p:nvSpPr>
          <p:cNvPr id="3" name="PA_文本框 1"/>
          <p:cNvSpPr txBox="1"/>
          <p:nvPr>
            <p:custDataLst>
              <p:tags r:id="rId1"/>
            </p:custDataLst>
          </p:nvPr>
        </p:nvSpPr>
        <p:spPr>
          <a:xfrm>
            <a:off x="4464784" y="3844629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感謝一路有您</a:t>
            </a:r>
            <a:endParaRPr lang="zh-CN" altLang="en-US" sz="4000" dirty="0"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sp>
        <p:nvSpPr>
          <p:cNvPr id="5" name="PA_文本框 4"/>
          <p:cNvSpPr txBox="1"/>
          <p:nvPr>
            <p:custDataLst>
              <p:tags r:id="rId2"/>
            </p:custDataLst>
          </p:nvPr>
        </p:nvSpPr>
        <p:spPr>
          <a:xfrm>
            <a:off x="3951823" y="4921443"/>
            <a:ext cx="42883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  <a:hlinkClick r:id="rId8"/>
            </a:endParaRPr>
          </a:p>
          <a:p>
            <a:pPr algn="ctr"/>
            <a:r>
              <a:rPr lang="en-US" altLang="zh-CN" sz="32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  <a:hlinkClick r:id="rId8"/>
              </a:rPr>
              <a:t>tingchi@st.tc.edu.tw</a:t>
            </a:r>
            <a:endParaRPr lang="en-US" altLang="zh-CN" sz="3200" dirty="0"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6" name="PA_组合 66"/>
          <p:cNvGrpSpPr/>
          <p:nvPr>
            <p:custDataLst>
              <p:tags r:id="rId3"/>
            </p:custDataLst>
          </p:nvPr>
        </p:nvGrpSpPr>
        <p:grpSpPr>
          <a:xfrm>
            <a:off x="7886700" y="6204950"/>
            <a:ext cx="4026477" cy="466096"/>
            <a:chOff x="7637775" y="5530041"/>
            <a:chExt cx="4000129" cy="646029"/>
          </a:xfrm>
        </p:grpSpPr>
        <p:sp>
          <p:nvSpPr>
            <p:cNvPr id="7" name="任意多边形 6"/>
            <p:cNvSpPr/>
            <p:nvPr/>
          </p:nvSpPr>
          <p:spPr>
            <a:xfrm>
              <a:off x="7637775" y="6096678"/>
              <a:ext cx="2494104" cy="79392"/>
            </a:xfrm>
            <a:custGeom>
              <a:avLst/>
              <a:gdLst>
                <a:gd name="connsiteX0" fmla="*/ 2569580 w 2569580"/>
                <a:gd name="connsiteY0" fmla="*/ 13982 h 95004"/>
                <a:gd name="connsiteX1" fmla="*/ 2187616 w 2569580"/>
                <a:gd name="connsiteY1" fmla="*/ 13982 h 95004"/>
                <a:gd name="connsiteX2" fmla="*/ 2118167 w 2569580"/>
                <a:gd name="connsiteY2" fmla="*/ 37131 h 95004"/>
                <a:gd name="connsiteX3" fmla="*/ 1481560 w 2569580"/>
                <a:gd name="connsiteY3" fmla="*/ 60280 h 95004"/>
                <a:gd name="connsiteX4" fmla="*/ 1388962 w 2569580"/>
                <a:gd name="connsiteY4" fmla="*/ 71855 h 95004"/>
                <a:gd name="connsiteX5" fmla="*/ 1307940 w 2569580"/>
                <a:gd name="connsiteY5" fmla="*/ 83430 h 95004"/>
                <a:gd name="connsiteX6" fmla="*/ 844952 w 2569580"/>
                <a:gd name="connsiteY6" fmla="*/ 71855 h 95004"/>
                <a:gd name="connsiteX7" fmla="*/ 775504 w 2569580"/>
                <a:gd name="connsiteY7" fmla="*/ 48706 h 95004"/>
                <a:gd name="connsiteX8" fmla="*/ 740780 w 2569580"/>
                <a:gd name="connsiteY8" fmla="*/ 37131 h 95004"/>
                <a:gd name="connsiteX9" fmla="*/ 254643 w 2569580"/>
                <a:gd name="connsiteY9" fmla="*/ 48706 h 95004"/>
                <a:gd name="connsiteX10" fmla="*/ 219919 w 2569580"/>
                <a:gd name="connsiteY10" fmla="*/ 60280 h 95004"/>
                <a:gd name="connsiteX11" fmla="*/ 196770 w 2569580"/>
                <a:gd name="connsiteY11" fmla="*/ 95004 h 95004"/>
                <a:gd name="connsiteX12" fmla="*/ 0 w 2569580"/>
                <a:gd name="connsiteY12" fmla="*/ 83430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41747 w 2541747"/>
                <a:gd name="connsiteY0" fmla="*/ 13982 h 95004"/>
                <a:gd name="connsiteX1" fmla="*/ 2159783 w 2541747"/>
                <a:gd name="connsiteY1" fmla="*/ 13982 h 95004"/>
                <a:gd name="connsiteX2" fmla="*/ 2090334 w 2541747"/>
                <a:gd name="connsiteY2" fmla="*/ 37131 h 95004"/>
                <a:gd name="connsiteX3" fmla="*/ 1453727 w 2541747"/>
                <a:gd name="connsiteY3" fmla="*/ 60280 h 95004"/>
                <a:gd name="connsiteX4" fmla="*/ 1361129 w 2541747"/>
                <a:gd name="connsiteY4" fmla="*/ 71855 h 95004"/>
                <a:gd name="connsiteX5" fmla="*/ 1280107 w 2541747"/>
                <a:gd name="connsiteY5" fmla="*/ 83430 h 95004"/>
                <a:gd name="connsiteX6" fmla="*/ 817119 w 2541747"/>
                <a:gd name="connsiteY6" fmla="*/ 71855 h 95004"/>
                <a:gd name="connsiteX7" fmla="*/ 747671 w 2541747"/>
                <a:gd name="connsiteY7" fmla="*/ 48706 h 95004"/>
                <a:gd name="connsiteX8" fmla="*/ 712947 w 2541747"/>
                <a:gd name="connsiteY8" fmla="*/ 37131 h 95004"/>
                <a:gd name="connsiteX9" fmla="*/ 226810 w 2541747"/>
                <a:gd name="connsiteY9" fmla="*/ 48706 h 95004"/>
                <a:gd name="connsiteX10" fmla="*/ 192086 w 2541747"/>
                <a:gd name="connsiteY10" fmla="*/ 60280 h 95004"/>
                <a:gd name="connsiteX11" fmla="*/ 168937 w 2541747"/>
                <a:gd name="connsiteY11" fmla="*/ 95004 h 95004"/>
                <a:gd name="connsiteX12" fmla="*/ 0 w 2541747"/>
                <a:gd name="connsiteY12" fmla="*/ 24815 h 95004"/>
                <a:gd name="connsiteX0" fmla="*/ 2537771 w 2537771"/>
                <a:gd name="connsiteY0" fmla="*/ 13982 h 95004"/>
                <a:gd name="connsiteX1" fmla="*/ 2155807 w 2537771"/>
                <a:gd name="connsiteY1" fmla="*/ 13982 h 95004"/>
                <a:gd name="connsiteX2" fmla="*/ 2086358 w 2537771"/>
                <a:gd name="connsiteY2" fmla="*/ 37131 h 95004"/>
                <a:gd name="connsiteX3" fmla="*/ 1449751 w 2537771"/>
                <a:gd name="connsiteY3" fmla="*/ 60280 h 95004"/>
                <a:gd name="connsiteX4" fmla="*/ 1357153 w 2537771"/>
                <a:gd name="connsiteY4" fmla="*/ 71855 h 95004"/>
                <a:gd name="connsiteX5" fmla="*/ 1276131 w 2537771"/>
                <a:gd name="connsiteY5" fmla="*/ 83430 h 95004"/>
                <a:gd name="connsiteX6" fmla="*/ 813143 w 2537771"/>
                <a:gd name="connsiteY6" fmla="*/ 71855 h 95004"/>
                <a:gd name="connsiteX7" fmla="*/ 743695 w 2537771"/>
                <a:gd name="connsiteY7" fmla="*/ 48706 h 95004"/>
                <a:gd name="connsiteX8" fmla="*/ 708971 w 2537771"/>
                <a:gd name="connsiteY8" fmla="*/ 37131 h 95004"/>
                <a:gd name="connsiteX9" fmla="*/ 222834 w 2537771"/>
                <a:gd name="connsiteY9" fmla="*/ 48706 h 95004"/>
                <a:gd name="connsiteX10" fmla="*/ 188110 w 2537771"/>
                <a:gd name="connsiteY10" fmla="*/ 60280 h 95004"/>
                <a:gd name="connsiteX11" fmla="*/ 164961 w 2537771"/>
                <a:gd name="connsiteY11" fmla="*/ 95004 h 95004"/>
                <a:gd name="connsiteX12" fmla="*/ 0 w 2537771"/>
                <a:gd name="connsiteY12" fmla="*/ 1369 h 95004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22834 w 2537771"/>
                <a:gd name="connsiteY9" fmla="*/ 48706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8110 w 2537771"/>
                <a:gd name="connsiteY10" fmla="*/ 60280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708971 w 2537771"/>
                <a:gd name="connsiteY8" fmla="*/ 37131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3695 w 2537771"/>
                <a:gd name="connsiteY7" fmla="*/ 48706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605592 w 2537771"/>
                <a:gd name="connsiteY8" fmla="*/ 60577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430"/>
                <a:gd name="connsiteX1" fmla="*/ 2155807 w 2537771"/>
                <a:gd name="connsiteY1" fmla="*/ 13982 h 83430"/>
                <a:gd name="connsiteX2" fmla="*/ 2086358 w 2537771"/>
                <a:gd name="connsiteY2" fmla="*/ 37131 h 83430"/>
                <a:gd name="connsiteX3" fmla="*/ 1449751 w 2537771"/>
                <a:gd name="connsiteY3" fmla="*/ 60280 h 83430"/>
                <a:gd name="connsiteX4" fmla="*/ 1357153 w 2537771"/>
                <a:gd name="connsiteY4" fmla="*/ 71855 h 83430"/>
                <a:gd name="connsiteX5" fmla="*/ 1276131 w 2537771"/>
                <a:gd name="connsiteY5" fmla="*/ 83430 h 83430"/>
                <a:gd name="connsiteX6" fmla="*/ 813143 w 2537771"/>
                <a:gd name="connsiteY6" fmla="*/ 71855 h 83430"/>
                <a:gd name="connsiteX7" fmla="*/ 747671 w 2537771"/>
                <a:gd name="connsiteY7" fmla="*/ 60429 h 83430"/>
                <a:gd name="connsiteX8" fmla="*/ 526070 w 2537771"/>
                <a:gd name="connsiteY8" fmla="*/ 33224 h 83430"/>
                <a:gd name="connsiteX9" fmla="*/ 254643 w 2537771"/>
                <a:gd name="connsiteY9" fmla="*/ 72152 h 83430"/>
                <a:gd name="connsiteX10" fmla="*/ 180158 w 2537771"/>
                <a:gd name="connsiteY10" fmla="*/ 48557 h 83430"/>
                <a:gd name="connsiteX11" fmla="*/ 93392 w 2537771"/>
                <a:gd name="connsiteY11" fmla="*/ 83281 h 83430"/>
                <a:gd name="connsiteX12" fmla="*/ 0 w 2537771"/>
                <a:gd name="connsiteY12" fmla="*/ 1369 h 83430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3934"/>
                <a:gd name="connsiteX1" fmla="*/ 2155807 w 2537771"/>
                <a:gd name="connsiteY1" fmla="*/ 13982 h 83934"/>
                <a:gd name="connsiteX2" fmla="*/ 2086358 w 2537771"/>
                <a:gd name="connsiteY2" fmla="*/ 37131 h 83934"/>
                <a:gd name="connsiteX3" fmla="*/ 1449751 w 2537771"/>
                <a:gd name="connsiteY3" fmla="*/ 60280 h 83934"/>
                <a:gd name="connsiteX4" fmla="*/ 1357153 w 2537771"/>
                <a:gd name="connsiteY4" fmla="*/ 71855 h 83934"/>
                <a:gd name="connsiteX5" fmla="*/ 1276131 w 2537771"/>
                <a:gd name="connsiteY5" fmla="*/ 83430 h 83934"/>
                <a:gd name="connsiteX6" fmla="*/ 960259 w 2537771"/>
                <a:gd name="connsiteY6" fmla="*/ 79670 h 83934"/>
                <a:gd name="connsiteX7" fmla="*/ 747671 w 2537771"/>
                <a:gd name="connsiteY7" fmla="*/ 60429 h 83934"/>
                <a:gd name="connsiteX8" fmla="*/ 526070 w 2537771"/>
                <a:gd name="connsiteY8" fmla="*/ 33224 h 83934"/>
                <a:gd name="connsiteX9" fmla="*/ 254643 w 2537771"/>
                <a:gd name="connsiteY9" fmla="*/ 72152 h 83934"/>
                <a:gd name="connsiteX10" fmla="*/ 180158 w 2537771"/>
                <a:gd name="connsiteY10" fmla="*/ 48557 h 83934"/>
                <a:gd name="connsiteX11" fmla="*/ 93392 w 2537771"/>
                <a:gd name="connsiteY11" fmla="*/ 83281 h 83934"/>
                <a:gd name="connsiteX12" fmla="*/ 0 w 2537771"/>
                <a:gd name="connsiteY12" fmla="*/ 1369 h 83934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449751 w 2537771"/>
                <a:gd name="connsiteY3" fmla="*/ 60280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5357"/>
                <a:gd name="connsiteX1" fmla="*/ 2155807 w 2537771"/>
                <a:gd name="connsiteY1" fmla="*/ 13982 h 85357"/>
                <a:gd name="connsiteX2" fmla="*/ 2086358 w 2537771"/>
                <a:gd name="connsiteY2" fmla="*/ 37131 h 85357"/>
                <a:gd name="connsiteX3" fmla="*/ 1604819 w 2537771"/>
                <a:gd name="connsiteY3" fmla="*/ 72003 h 85357"/>
                <a:gd name="connsiteX4" fmla="*/ 1365106 w 2537771"/>
                <a:gd name="connsiteY4" fmla="*/ 52317 h 85357"/>
                <a:gd name="connsiteX5" fmla="*/ 1276131 w 2537771"/>
                <a:gd name="connsiteY5" fmla="*/ 83430 h 85357"/>
                <a:gd name="connsiteX6" fmla="*/ 960259 w 2537771"/>
                <a:gd name="connsiteY6" fmla="*/ 79670 h 85357"/>
                <a:gd name="connsiteX7" fmla="*/ 747671 w 2537771"/>
                <a:gd name="connsiteY7" fmla="*/ 60429 h 85357"/>
                <a:gd name="connsiteX8" fmla="*/ 526070 w 2537771"/>
                <a:gd name="connsiteY8" fmla="*/ 33224 h 85357"/>
                <a:gd name="connsiteX9" fmla="*/ 254643 w 2537771"/>
                <a:gd name="connsiteY9" fmla="*/ 72152 h 85357"/>
                <a:gd name="connsiteX10" fmla="*/ 180158 w 2537771"/>
                <a:gd name="connsiteY10" fmla="*/ 48557 h 85357"/>
                <a:gd name="connsiteX11" fmla="*/ 93392 w 2537771"/>
                <a:gd name="connsiteY11" fmla="*/ 83281 h 85357"/>
                <a:gd name="connsiteX12" fmla="*/ 0 w 2537771"/>
                <a:gd name="connsiteY12" fmla="*/ 1369 h 85357"/>
                <a:gd name="connsiteX0" fmla="*/ 2537771 w 2537771"/>
                <a:gd name="connsiteY0" fmla="*/ 13982 h 83281"/>
                <a:gd name="connsiteX1" fmla="*/ 2155807 w 2537771"/>
                <a:gd name="connsiteY1" fmla="*/ 13982 h 83281"/>
                <a:gd name="connsiteX2" fmla="*/ 2086358 w 2537771"/>
                <a:gd name="connsiteY2" fmla="*/ 37131 h 83281"/>
                <a:gd name="connsiteX3" fmla="*/ 1604819 w 2537771"/>
                <a:gd name="connsiteY3" fmla="*/ 72003 h 83281"/>
                <a:gd name="connsiteX4" fmla="*/ 1365106 w 2537771"/>
                <a:gd name="connsiteY4" fmla="*/ 52317 h 83281"/>
                <a:gd name="connsiteX5" fmla="*/ 1188657 w 2537771"/>
                <a:gd name="connsiteY5" fmla="*/ 71707 h 83281"/>
                <a:gd name="connsiteX6" fmla="*/ 960259 w 2537771"/>
                <a:gd name="connsiteY6" fmla="*/ 79670 h 83281"/>
                <a:gd name="connsiteX7" fmla="*/ 747671 w 2537771"/>
                <a:gd name="connsiteY7" fmla="*/ 60429 h 83281"/>
                <a:gd name="connsiteX8" fmla="*/ 526070 w 2537771"/>
                <a:gd name="connsiteY8" fmla="*/ 33224 h 83281"/>
                <a:gd name="connsiteX9" fmla="*/ 254643 w 2537771"/>
                <a:gd name="connsiteY9" fmla="*/ 72152 h 83281"/>
                <a:gd name="connsiteX10" fmla="*/ 180158 w 2537771"/>
                <a:gd name="connsiteY10" fmla="*/ 48557 h 83281"/>
                <a:gd name="connsiteX11" fmla="*/ 93392 w 2537771"/>
                <a:gd name="connsiteY11" fmla="*/ 83281 h 83281"/>
                <a:gd name="connsiteX12" fmla="*/ 0 w 2537771"/>
                <a:gd name="connsiteY12" fmla="*/ 1369 h 83281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86358 w 2537771"/>
                <a:gd name="connsiteY2" fmla="*/ 35762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81912"/>
                <a:gd name="connsiteX1" fmla="*/ 2191592 w 2537771"/>
                <a:gd name="connsiteY1" fmla="*/ 39967 h 81912"/>
                <a:gd name="connsiteX2" fmla="*/ 2054548 w 2537771"/>
                <a:gd name="connsiteY2" fmla="*/ 27946 h 81912"/>
                <a:gd name="connsiteX3" fmla="*/ 1604819 w 2537771"/>
                <a:gd name="connsiteY3" fmla="*/ 70634 h 81912"/>
                <a:gd name="connsiteX4" fmla="*/ 1365106 w 2537771"/>
                <a:gd name="connsiteY4" fmla="*/ 50948 h 81912"/>
                <a:gd name="connsiteX5" fmla="*/ 1188657 w 2537771"/>
                <a:gd name="connsiteY5" fmla="*/ 70338 h 81912"/>
                <a:gd name="connsiteX6" fmla="*/ 960259 w 2537771"/>
                <a:gd name="connsiteY6" fmla="*/ 78301 h 81912"/>
                <a:gd name="connsiteX7" fmla="*/ 747671 w 2537771"/>
                <a:gd name="connsiteY7" fmla="*/ 59060 h 81912"/>
                <a:gd name="connsiteX8" fmla="*/ 526070 w 2537771"/>
                <a:gd name="connsiteY8" fmla="*/ 31855 h 81912"/>
                <a:gd name="connsiteX9" fmla="*/ 254643 w 2537771"/>
                <a:gd name="connsiteY9" fmla="*/ 70783 h 81912"/>
                <a:gd name="connsiteX10" fmla="*/ 180158 w 2537771"/>
                <a:gd name="connsiteY10" fmla="*/ 47188 h 81912"/>
                <a:gd name="connsiteX11" fmla="*/ 93392 w 2537771"/>
                <a:gd name="connsiteY11" fmla="*/ 81912 h 81912"/>
                <a:gd name="connsiteX12" fmla="*/ 0 w 2537771"/>
                <a:gd name="connsiteY12" fmla="*/ 0 h 81912"/>
                <a:gd name="connsiteX0" fmla="*/ 2537771 w 2537771"/>
                <a:gd name="connsiteY0" fmla="*/ 12613 h 79392"/>
                <a:gd name="connsiteX1" fmla="*/ 2191592 w 2537771"/>
                <a:gd name="connsiteY1" fmla="*/ 39967 h 79392"/>
                <a:gd name="connsiteX2" fmla="*/ 2054548 w 2537771"/>
                <a:gd name="connsiteY2" fmla="*/ 27946 h 79392"/>
                <a:gd name="connsiteX3" fmla="*/ 1604819 w 2537771"/>
                <a:gd name="connsiteY3" fmla="*/ 70634 h 79392"/>
                <a:gd name="connsiteX4" fmla="*/ 1365106 w 2537771"/>
                <a:gd name="connsiteY4" fmla="*/ 50948 h 79392"/>
                <a:gd name="connsiteX5" fmla="*/ 1188657 w 2537771"/>
                <a:gd name="connsiteY5" fmla="*/ 70338 h 79392"/>
                <a:gd name="connsiteX6" fmla="*/ 960259 w 2537771"/>
                <a:gd name="connsiteY6" fmla="*/ 78301 h 79392"/>
                <a:gd name="connsiteX7" fmla="*/ 747671 w 2537771"/>
                <a:gd name="connsiteY7" fmla="*/ 59060 h 79392"/>
                <a:gd name="connsiteX8" fmla="*/ 526070 w 2537771"/>
                <a:gd name="connsiteY8" fmla="*/ 31855 h 79392"/>
                <a:gd name="connsiteX9" fmla="*/ 254643 w 2537771"/>
                <a:gd name="connsiteY9" fmla="*/ 70783 h 79392"/>
                <a:gd name="connsiteX10" fmla="*/ 180158 w 2537771"/>
                <a:gd name="connsiteY10" fmla="*/ 47188 h 79392"/>
                <a:gd name="connsiteX11" fmla="*/ 105320 w 2537771"/>
                <a:gd name="connsiteY11" fmla="*/ 62373 h 79392"/>
                <a:gd name="connsiteX12" fmla="*/ 0 w 2537771"/>
                <a:gd name="connsiteY12" fmla="*/ 0 h 79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7771" h="79392">
                  <a:moveTo>
                    <a:pt x="2537771" y="12613"/>
                  </a:moveTo>
                  <a:cubicBezTo>
                    <a:pt x="2372259" y="-2434"/>
                    <a:pt x="2272129" y="37412"/>
                    <a:pt x="2191592" y="39967"/>
                  </a:cubicBezTo>
                  <a:cubicBezTo>
                    <a:pt x="2111055" y="42522"/>
                    <a:pt x="2152344" y="22835"/>
                    <a:pt x="2054548" y="27946"/>
                  </a:cubicBezTo>
                  <a:cubicBezTo>
                    <a:pt x="1956753" y="33057"/>
                    <a:pt x="2056264" y="56072"/>
                    <a:pt x="1604819" y="70634"/>
                  </a:cubicBezTo>
                  <a:cubicBezTo>
                    <a:pt x="1524915" y="64072"/>
                    <a:pt x="1434466" y="50997"/>
                    <a:pt x="1365106" y="50948"/>
                  </a:cubicBezTo>
                  <a:cubicBezTo>
                    <a:pt x="1295746" y="50899"/>
                    <a:pt x="1256132" y="65779"/>
                    <a:pt x="1188657" y="70338"/>
                  </a:cubicBezTo>
                  <a:cubicBezTo>
                    <a:pt x="1121183" y="74897"/>
                    <a:pt x="1114588" y="82159"/>
                    <a:pt x="960259" y="78301"/>
                  </a:cubicBezTo>
                  <a:cubicBezTo>
                    <a:pt x="937110" y="70585"/>
                    <a:pt x="820036" y="66801"/>
                    <a:pt x="747671" y="59060"/>
                  </a:cubicBezTo>
                  <a:cubicBezTo>
                    <a:pt x="675306" y="51319"/>
                    <a:pt x="608241" y="29901"/>
                    <a:pt x="526070" y="31855"/>
                  </a:cubicBezTo>
                  <a:cubicBezTo>
                    <a:pt x="443899" y="33809"/>
                    <a:pt x="312295" y="68228"/>
                    <a:pt x="254643" y="70783"/>
                  </a:cubicBezTo>
                  <a:cubicBezTo>
                    <a:pt x="196991" y="73338"/>
                    <a:pt x="205045" y="48590"/>
                    <a:pt x="180158" y="47188"/>
                  </a:cubicBezTo>
                  <a:cubicBezTo>
                    <a:pt x="155271" y="45786"/>
                    <a:pt x="113036" y="50798"/>
                    <a:pt x="105320" y="62373"/>
                  </a:cubicBezTo>
                  <a:cubicBezTo>
                    <a:pt x="49008" y="38977"/>
                    <a:pt x="8599" y="82012"/>
                    <a:pt x="0" y="0"/>
                  </a:cubicBezTo>
                </a:path>
              </a:pathLst>
            </a:custGeom>
            <a:noFill/>
            <a:ln w="34925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Freeform 118"/>
            <p:cNvSpPr>
              <a:spLocks noEditPoints="1"/>
            </p:cNvSpPr>
            <p:nvPr/>
          </p:nvSpPr>
          <p:spPr bwMode="auto">
            <a:xfrm flipH="1">
              <a:off x="10124063" y="5530041"/>
              <a:ext cx="1513841" cy="619089"/>
            </a:xfrm>
            <a:custGeom>
              <a:avLst/>
              <a:gdLst>
                <a:gd name="T0" fmla="*/ 250 w 257"/>
                <a:gd name="T1" fmla="*/ 87 h 92"/>
                <a:gd name="T2" fmla="*/ 215 w 257"/>
                <a:gd name="T3" fmla="*/ 84 h 92"/>
                <a:gd name="T4" fmla="*/ 204 w 257"/>
                <a:gd name="T5" fmla="*/ 87 h 92"/>
                <a:gd name="T6" fmla="*/ 146 w 257"/>
                <a:gd name="T7" fmla="*/ 88 h 92"/>
                <a:gd name="T8" fmla="*/ 116 w 257"/>
                <a:gd name="T9" fmla="*/ 85 h 92"/>
                <a:gd name="T10" fmla="*/ 54 w 257"/>
                <a:gd name="T11" fmla="*/ 54 h 92"/>
                <a:gd name="T12" fmla="*/ 2 w 257"/>
                <a:gd name="T13" fmla="*/ 30 h 92"/>
                <a:gd name="T14" fmla="*/ 16 w 257"/>
                <a:gd name="T15" fmla="*/ 0 h 92"/>
                <a:gd name="T16" fmla="*/ 42 w 257"/>
                <a:gd name="T17" fmla="*/ 12 h 92"/>
                <a:gd name="T18" fmla="*/ 78 w 257"/>
                <a:gd name="T19" fmla="*/ 31 h 92"/>
                <a:gd name="T20" fmla="*/ 134 w 257"/>
                <a:gd name="T21" fmla="*/ 61 h 92"/>
                <a:gd name="T22" fmla="*/ 171 w 257"/>
                <a:gd name="T23" fmla="*/ 84 h 92"/>
                <a:gd name="T24" fmla="*/ 186 w 257"/>
                <a:gd name="T25" fmla="*/ 72 h 92"/>
                <a:gd name="T26" fmla="*/ 206 w 257"/>
                <a:gd name="T27" fmla="*/ 71 h 92"/>
                <a:gd name="T28" fmla="*/ 225 w 257"/>
                <a:gd name="T29" fmla="*/ 79 h 92"/>
                <a:gd name="T30" fmla="*/ 254 w 257"/>
                <a:gd name="T31" fmla="*/ 82 h 92"/>
                <a:gd name="T32" fmla="*/ 237 w 257"/>
                <a:gd name="T33" fmla="*/ 80 h 92"/>
                <a:gd name="T34" fmla="*/ 217 w 257"/>
                <a:gd name="T35" fmla="*/ 82 h 92"/>
                <a:gd name="T36" fmla="*/ 244 w 257"/>
                <a:gd name="T37" fmla="*/ 82 h 92"/>
                <a:gd name="T38" fmla="*/ 187 w 257"/>
                <a:gd name="T39" fmla="*/ 70 h 92"/>
                <a:gd name="T40" fmla="*/ 188 w 257"/>
                <a:gd name="T41" fmla="*/ 86 h 92"/>
                <a:gd name="T42" fmla="*/ 158 w 257"/>
                <a:gd name="T43" fmla="*/ 84 h 92"/>
                <a:gd name="T44" fmla="*/ 172 w 257"/>
                <a:gd name="T45" fmla="*/ 87 h 92"/>
                <a:gd name="T46" fmla="*/ 195 w 257"/>
                <a:gd name="T47" fmla="*/ 74 h 92"/>
                <a:gd name="T48" fmla="*/ 202 w 257"/>
                <a:gd name="T49" fmla="*/ 72 h 92"/>
                <a:gd name="T50" fmla="*/ 211 w 257"/>
                <a:gd name="T51" fmla="*/ 78 h 92"/>
                <a:gd name="T52" fmla="*/ 148 w 257"/>
                <a:gd name="T53" fmla="*/ 85 h 92"/>
                <a:gd name="T54" fmla="*/ 132 w 257"/>
                <a:gd name="T55" fmla="*/ 72 h 92"/>
                <a:gd name="T56" fmla="*/ 139 w 257"/>
                <a:gd name="T57" fmla="*/ 85 h 92"/>
                <a:gd name="T58" fmla="*/ 122 w 257"/>
                <a:gd name="T59" fmla="*/ 58 h 92"/>
                <a:gd name="T60" fmla="*/ 130 w 257"/>
                <a:gd name="T61" fmla="*/ 71 h 92"/>
                <a:gd name="T62" fmla="*/ 70 w 257"/>
                <a:gd name="T63" fmla="*/ 56 h 92"/>
                <a:gd name="T64" fmla="*/ 110 w 257"/>
                <a:gd name="T65" fmla="*/ 76 h 92"/>
                <a:gd name="T66" fmla="*/ 120 w 257"/>
                <a:gd name="T67" fmla="*/ 57 h 92"/>
                <a:gd name="T68" fmla="*/ 74 w 257"/>
                <a:gd name="T69" fmla="*/ 31 h 92"/>
                <a:gd name="T70" fmla="*/ 111 w 257"/>
                <a:gd name="T71" fmla="*/ 55 h 92"/>
                <a:gd name="T72" fmla="*/ 91 w 257"/>
                <a:gd name="T73" fmla="*/ 60 h 92"/>
                <a:gd name="T74" fmla="*/ 53 w 257"/>
                <a:gd name="T75" fmla="*/ 37 h 92"/>
                <a:gd name="T76" fmla="*/ 34 w 257"/>
                <a:gd name="T77" fmla="*/ 10 h 92"/>
                <a:gd name="T78" fmla="*/ 112 w 257"/>
                <a:gd name="T79" fmla="*/ 59 h 92"/>
                <a:gd name="T80" fmla="*/ 77 w 257"/>
                <a:gd name="T81" fmla="*/ 39 h 92"/>
                <a:gd name="T82" fmla="*/ 49 w 257"/>
                <a:gd name="T83" fmla="*/ 22 h 92"/>
                <a:gd name="T84" fmla="*/ 58 w 257"/>
                <a:gd name="T85" fmla="*/ 39 h 92"/>
                <a:gd name="T86" fmla="*/ 113 w 257"/>
                <a:gd name="T87" fmla="*/ 60 h 92"/>
                <a:gd name="T88" fmla="*/ 110 w 257"/>
                <a:gd name="T89" fmla="*/ 78 h 92"/>
                <a:gd name="T90" fmla="*/ 67 w 257"/>
                <a:gd name="T91" fmla="*/ 57 h 92"/>
                <a:gd name="T92" fmla="*/ 21 w 257"/>
                <a:gd name="T93" fmla="*/ 38 h 92"/>
                <a:gd name="T94" fmla="*/ 102 w 257"/>
                <a:gd name="T95" fmla="*/ 75 h 92"/>
                <a:gd name="T96" fmla="*/ 32 w 257"/>
                <a:gd name="T97" fmla="*/ 8 h 92"/>
                <a:gd name="T98" fmla="*/ 18 w 257"/>
                <a:gd name="T99" fmla="*/ 37 h 92"/>
                <a:gd name="T100" fmla="*/ 8 w 257"/>
                <a:gd name="T101" fmla="*/ 9 h 92"/>
                <a:gd name="T102" fmla="*/ 7 w 257"/>
                <a:gd name="T103" fmla="*/ 28 h 92"/>
                <a:gd name="T104" fmla="*/ 20 w 257"/>
                <a:gd name="T105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57" h="92">
                  <a:moveTo>
                    <a:pt x="256" y="83"/>
                  </a:moveTo>
                  <a:cubicBezTo>
                    <a:pt x="256" y="84"/>
                    <a:pt x="257" y="87"/>
                    <a:pt x="256" y="89"/>
                  </a:cubicBezTo>
                  <a:cubicBezTo>
                    <a:pt x="253" y="89"/>
                    <a:pt x="253" y="88"/>
                    <a:pt x="250" y="87"/>
                  </a:cubicBezTo>
                  <a:cubicBezTo>
                    <a:pt x="244" y="86"/>
                    <a:pt x="238" y="83"/>
                    <a:pt x="231" y="84"/>
                  </a:cubicBezTo>
                  <a:cubicBezTo>
                    <a:pt x="229" y="84"/>
                    <a:pt x="227" y="86"/>
                    <a:pt x="225" y="86"/>
                  </a:cubicBezTo>
                  <a:cubicBezTo>
                    <a:pt x="221" y="86"/>
                    <a:pt x="219" y="84"/>
                    <a:pt x="215" y="84"/>
                  </a:cubicBezTo>
                  <a:cubicBezTo>
                    <a:pt x="212" y="82"/>
                    <a:pt x="208" y="79"/>
                    <a:pt x="205" y="76"/>
                  </a:cubicBezTo>
                  <a:cubicBezTo>
                    <a:pt x="206" y="79"/>
                    <a:pt x="208" y="81"/>
                    <a:pt x="208" y="84"/>
                  </a:cubicBezTo>
                  <a:cubicBezTo>
                    <a:pt x="207" y="86"/>
                    <a:pt x="205" y="86"/>
                    <a:pt x="204" y="87"/>
                  </a:cubicBezTo>
                  <a:cubicBezTo>
                    <a:pt x="196" y="87"/>
                    <a:pt x="189" y="90"/>
                    <a:pt x="183" y="91"/>
                  </a:cubicBezTo>
                  <a:cubicBezTo>
                    <a:pt x="172" y="91"/>
                    <a:pt x="163" y="85"/>
                    <a:pt x="152" y="86"/>
                  </a:cubicBezTo>
                  <a:cubicBezTo>
                    <a:pt x="150" y="87"/>
                    <a:pt x="148" y="88"/>
                    <a:pt x="146" y="88"/>
                  </a:cubicBezTo>
                  <a:cubicBezTo>
                    <a:pt x="142" y="88"/>
                    <a:pt x="138" y="87"/>
                    <a:pt x="134" y="87"/>
                  </a:cubicBezTo>
                  <a:cubicBezTo>
                    <a:pt x="130" y="87"/>
                    <a:pt x="125" y="86"/>
                    <a:pt x="121" y="86"/>
                  </a:cubicBezTo>
                  <a:cubicBezTo>
                    <a:pt x="119" y="87"/>
                    <a:pt x="117" y="87"/>
                    <a:pt x="116" y="85"/>
                  </a:cubicBezTo>
                  <a:cubicBezTo>
                    <a:pt x="105" y="79"/>
                    <a:pt x="94" y="73"/>
                    <a:pt x="83" y="67"/>
                  </a:cubicBezTo>
                  <a:cubicBezTo>
                    <a:pt x="79" y="65"/>
                    <a:pt x="76" y="63"/>
                    <a:pt x="72" y="61"/>
                  </a:cubicBezTo>
                  <a:cubicBezTo>
                    <a:pt x="66" y="59"/>
                    <a:pt x="60" y="57"/>
                    <a:pt x="54" y="54"/>
                  </a:cubicBezTo>
                  <a:cubicBezTo>
                    <a:pt x="43" y="49"/>
                    <a:pt x="31" y="46"/>
                    <a:pt x="21" y="40"/>
                  </a:cubicBezTo>
                  <a:cubicBezTo>
                    <a:pt x="17" y="38"/>
                    <a:pt x="12" y="36"/>
                    <a:pt x="8" y="34"/>
                  </a:cubicBezTo>
                  <a:cubicBezTo>
                    <a:pt x="6" y="32"/>
                    <a:pt x="4" y="32"/>
                    <a:pt x="2" y="30"/>
                  </a:cubicBezTo>
                  <a:cubicBezTo>
                    <a:pt x="1" y="28"/>
                    <a:pt x="0" y="26"/>
                    <a:pt x="0" y="24"/>
                  </a:cubicBezTo>
                  <a:cubicBezTo>
                    <a:pt x="0" y="18"/>
                    <a:pt x="5" y="9"/>
                    <a:pt x="8" y="5"/>
                  </a:cubicBezTo>
                  <a:cubicBezTo>
                    <a:pt x="10" y="3"/>
                    <a:pt x="13" y="1"/>
                    <a:pt x="16" y="0"/>
                  </a:cubicBezTo>
                  <a:cubicBezTo>
                    <a:pt x="17" y="0"/>
                    <a:pt x="19" y="0"/>
                    <a:pt x="20" y="0"/>
                  </a:cubicBezTo>
                  <a:cubicBezTo>
                    <a:pt x="26" y="3"/>
                    <a:pt x="33" y="7"/>
                    <a:pt x="39" y="10"/>
                  </a:cubicBezTo>
                  <a:cubicBezTo>
                    <a:pt x="40" y="11"/>
                    <a:pt x="41" y="11"/>
                    <a:pt x="42" y="12"/>
                  </a:cubicBezTo>
                  <a:cubicBezTo>
                    <a:pt x="45" y="13"/>
                    <a:pt x="48" y="15"/>
                    <a:pt x="52" y="17"/>
                  </a:cubicBezTo>
                  <a:cubicBezTo>
                    <a:pt x="58" y="20"/>
                    <a:pt x="64" y="23"/>
                    <a:pt x="70" y="26"/>
                  </a:cubicBezTo>
                  <a:cubicBezTo>
                    <a:pt x="73" y="28"/>
                    <a:pt x="75" y="30"/>
                    <a:pt x="78" y="31"/>
                  </a:cubicBezTo>
                  <a:cubicBezTo>
                    <a:pt x="91" y="39"/>
                    <a:pt x="104" y="46"/>
                    <a:pt x="117" y="53"/>
                  </a:cubicBezTo>
                  <a:cubicBezTo>
                    <a:pt x="120" y="55"/>
                    <a:pt x="123" y="56"/>
                    <a:pt x="126" y="57"/>
                  </a:cubicBezTo>
                  <a:cubicBezTo>
                    <a:pt x="128" y="59"/>
                    <a:pt x="131" y="61"/>
                    <a:pt x="134" y="61"/>
                  </a:cubicBezTo>
                  <a:cubicBezTo>
                    <a:pt x="139" y="68"/>
                    <a:pt x="145" y="74"/>
                    <a:pt x="150" y="82"/>
                  </a:cubicBezTo>
                  <a:cubicBezTo>
                    <a:pt x="153" y="81"/>
                    <a:pt x="157" y="82"/>
                    <a:pt x="162" y="82"/>
                  </a:cubicBezTo>
                  <a:cubicBezTo>
                    <a:pt x="165" y="82"/>
                    <a:pt x="168" y="83"/>
                    <a:pt x="171" y="84"/>
                  </a:cubicBezTo>
                  <a:cubicBezTo>
                    <a:pt x="176" y="84"/>
                    <a:pt x="181" y="84"/>
                    <a:pt x="185" y="84"/>
                  </a:cubicBezTo>
                  <a:cubicBezTo>
                    <a:pt x="191" y="85"/>
                    <a:pt x="196" y="83"/>
                    <a:pt x="200" y="80"/>
                  </a:cubicBezTo>
                  <a:cubicBezTo>
                    <a:pt x="198" y="75"/>
                    <a:pt x="188" y="78"/>
                    <a:pt x="186" y="72"/>
                  </a:cubicBezTo>
                  <a:cubicBezTo>
                    <a:pt x="185" y="67"/>
                    <a:pt x="190" y="65"/>
                    <a:pt x="195" y="66"/>
                  </a:cubicBezTo>
                  <a:cubicBezTo>
                    <a:pt x="196" y="66"/>
                    <a:pt x="197" y="66"/>
                    <a:pt x="198" y="67"/>
                  </a:cubicBezTo>
                  <a:cubicBezTo>
                    <a:pt x="201" y="68"/>
                    <a:pt x="203" y="70"/>
                    <a:pt x="206" y="71"/>
                  </a:cubicBezTo>
                  <a:cubicBezTo>
                    <a:pt x="208" y="73"/>
                    <a:pt x="211" y="76"/>
                    <a:pt x="213" y="77"/>
                  </a:cubicBezTo>
                  <a:cubicBezTo>
                    <a:pt x="214" y="78"/>
                    <a:pt x="216" y="78"/>
                    <a:pt x="218" y="79"/>
                  </a:cubicBezTo>
                  <a:cubicBezTo>
                    <a:pt x="221" y="80"/>
                    <a:pt x="222" y="80"/>
                    <a:pt x="225" y="79"/>
                  </a:cubicBezTo>
                  <a:cubicBezTo>
                    <a:pt x="228" y="79"/>
                    <a:pt x="232" y="78"/>
                    <a:pt x="235" y="78"/>
                  </a:cubicBezTo>
                  <a:cubicBezTo>
                    <a:pt x="238" y="78"/>
                    <a:pt x="242" y="80"/>
                    <a:pt x="246" y="81"/>
                  </a:cubicBezTo>
                  <a:cubicBezTo>
                    <a:pt x="249" y="82"/>
                    <a:pt x="253" y="82"/>
                    <a:pt x="254" y="82"/>
                  </a:cubicBezTo>
                  <a:cubicBezTo>
                    <a:pt x="255" y="83"/>
                    <a:pt x="255" y="82"/>
                    <a:pt x="256" y="83"/>
                  </a:cubicBezTo>
                  <a:close/>
                  <a:moveTo>
                    <a:pt x="244" y="82"/>
                  </a:moveTo>
                  <a:cubicBezTo>
                    <a:pt x="242" y="82"/>
                    <a:pt x="239" y="81"/>
                    <a:pt x="237" y="80"/>
                  </a:cubicBezTo>
                  <a:cubicBezTo>
                    <a:pt x="231" y="80"/>
                    <a:pt x="226" y="82"/>
                    <a:pt x="221" y="82"/>
                  </a:cubicBezTo>
                  <a:cubicBezTo>
                    <a:pt x="217" y="81"/>
                    <a:pt x="215" y="80"/>
                    <a:pt x="212" y="79"/>
                  </a:cubicBezTo>
                  <a:cubicBezTo>
                    <a:pt x="213" y="80"/>
                    <a:pt x="215" y="82"/>
                    <a:pt x="217" y="82"/>
                  </a:cubicBezTo>
                  <a:cubicBezTo>
                    <a:pt x="223" y="84"/>
                    <a:pt x="227" y="82"/>
                    <a:pt x="232" y="82"/>
                  </a:cubicBezTo>
                  <a:cubicBezTo>
                    <a:pt x="241" y="81"/>
                    <a:pt x="247" y="85"/>
                    <a:pt x="254" y="86"/>
                  </a:cubicBezTo>
                  <a:cubicBezTo>
                    <a:pt x="254" y="82"/>
                    <a:pt x="249" y="83"/>
                    <a:pt x="244" y="82"/>
                  </a:cubicBezTo>
                  <a:close/>
                  <a:moveTo>
                    <a:pt x="205" y="74"/>
                  </a:moveTo>
                  <a:cubicBezTo>
                    <a:pt x="204" y="71"/>
                    <a:pt x="201" y="70"/>
                    <a:pt x="198" y="69"/>
                  </a:cubicBezTo>
                  <a:cubicBezTo>
                    <a:pt x="195" y="68"/>
                    <a:pt x="188" y="65"/>
                    <a:pt x="187" y="70"/>
                  </a:cubicBezTo>
                  <a:cubicBezTo>
                    <a:pt x="187" y="75"/>
                    <a:pt x="194" y="74"/>
                    <a:pt x="198" y="76"/>
                  </a:cubicBezTo>
                  <a:cubicBezTo>
                    <a:pt x="200" y="76"/>
                    <a:pt x="203" y="79"/>
                    <a:pt x="203" y="81"/>
                  </a:cubicBezTo>
                  <a:cubicBezTo>
                    <a:pt x="202" y="83"/>
                    <a:pt x="192" y="86"/>
                    <a:pt x="188" y="86"/>
                  </a:cubicBezTo>
                  <a:cubicBezTo>
                    <a:pt x="183" y="86"/>
                    <a:pt x="178" y="86"/>
                    <a:pt x="174" y="85"/>
                  </a:cubicBezTo>
                  <a:cubicBezTo>
                    <a:pt x="170" y="85"/>
                    <a:pt x="165" y="83"/>
                    <a:pt x="161" y="83"/>
                  </a:cubicBezTo>
                  <a:cubicBezTo>
                    <a:pt x="160" y="83"/>
                    <a:pt x="159" y="84"/>
                    <a:pt x="158" y="84"/>
                  </a:cubicBezTo>
                  <a:cubicBezTo>
                    <a:pt x="155" y="83"/>
                    <a:pt x="152" y="82"/>
                    <a:pt x="151" y="85"/>
                  </a:cubicBezTo>
                  <a:cubicBezTo>
                    <a:pt x="155" y="85"/>
                    <a:pt x="160" y="85"/>
                    <a:pt x="164" y="85"/>
                  </a:cubicBezTo>
                  <a:cubicBezTo>
                    <a:pt x="167" y="86"/>
                    <a:pt x="169" y="88"/>
                    <a:pt x="172" y="87"/>
                  </a:cubicBezTo>
                  <a:cubicBezTo>
                    <a:pt x="184" y="92"/>
                    <a:pt x="193" y="85"/>
                    <a:pt x="205" y="85"/>
                  </a:cubicBezTo>
                  <a:cubicBezTo>
                    <a:pt x="208" y="82"/>
                    <a:pt x="204" y="79"/>
                    <a:pt x="203" y="77"/>
                  </a:cubicBezTo>
                  <a:cubicBezTo>
                    <a:pt x="200" y="76"/>
                    <a:pt x="198" y="74"/>
                    <a:pt x="195" y="74"/>
                  </a:cubicBezTo>
                  <a:cubicBezTo>
                    <a:pt x="195" y="73"/>
                    <a:pt x="195" y="73"/>
                    <a:pt x="195" y="73"/>
                  </a:cubicBezTo>
                  <a:cubicBezTo>
                    <a:pt x="193" y="73"/>
                    <a:pt x="192" y="72"/>
                    <a:pt x="193" y="70"/>
                  </a:cubicBezTo>
                  <a:cubicBezTo>
                    <a:pt x="197" y="68"/>
                    <a:pt x="200" y="72"/>
                    <a:pt x="202" y="72"/>
                  </a:cubicBezTo>
                  <a:cubicBezTo>
                    <a:pt x="203" y="73"/>
                    <a:pt x="205" y="74"/>
                    <a:pt x="207" y="75"/>
                  </a:cubicBezTo>
                  <a:cubicBezTo>
                    <a:pt x="208" y="76"/>
                    <a:pt x="210" y="78"/>
                    <a:pt x="212" y="78"/>
                  </a:cubicBezTo>
                  <a:cubicBezTo>
                    <a:pt x="211" y="78"/>
                    <a:pt x="211" y="78"/>
                    <a:pt x="211" y="78"/>
                  </a:cubicBezTo>
                  <a:cubicBezTo>
                    <a:pt x="209" y="76"/>
                    <a:pt x="208" y="74"/>
                    <a:pt x="205" y="74"/>
                  </a:cubicBezTo>
                  <a:close/>
                  <a:moveTo>
                    <a:pt x="139" y="85"/>
                  </a:moveTo>
                  <a:cubicBezTo>
                    <a:pt x="142" y="85"/>
                    <a:pt x="147" y="87"/>
                    <a:pt x="148" y="85"/>
                  </a:cubicBezTo>
                  <a:cubicBezTo>
                    <a:pt x="148" y="84"/>
                    <a:pt x="148" y="84"/>
                    <a:pt x="148" y="84"/>
                  </a:cubicBezTo>
                  <a:cubicBezTo>
                    <a:pt x="144" y="77"/>
                    <a:pt x="140" y="69"/>
                    <a:pt x="133" y="64"/>
                  </a:cubicBezTo>
                  <a:cubicBezTo>
                    <a:pt x="132" y="67"/>
                    <a:pt x="133" y="69"/>
                    <a:pt x="132" y="72"/>
                  </a:cubicBezTo>
                  <a:cubicBezTo>
                    <a:pt x="132" y="77"/>
                    <a:pt x="128" y="80"/>
                    <a:pt x="126" y="83"/>
                  </a:cubicBezTo>
                  <a:cubicBezTo>
                    <a:pt x="125" y="83"/>
                    <a:pt x="123" y="84"/>
                    <a:pt x="124" y="85"/>
                  </a:cubicBezTo>
                  <a:cubicBezTo>
                    <a:pt x="128" y="85"/>
                    <a:pt x="134" y="84"/>
                    <a:pt x="139" y="85"/>
                  </a:cubicBezTo>
                  <a:close/>
                  <a:moveTo>
                    <a:pt x="130" y="71"/>
                  </a:moveTo>
                  <a:cubicBezTo>
                    <a:pt x="131" y="68"/>
                    <a:pt x="131" y="65"/>
                    <a:pt x="130" y="62"/>
                  </a:cubicBezTo>
                  <a:cubicBezTo>
                    <a:pt x="127" y="61"/>
                    <a:pt x="125" y="58"/>
                    <a:pt x="122" y="58"/>
                  </a:cubicBezTo>
                  <a:cubicBezTo>
                    <a:pt x="123" y="68"/>
                    <a:pt x="120" y="76"/>
                    <a:pt x="112" y="80"/>
                  </a:cubicBezTo>
                  <a:cubicBezTo>
                    <a:pt x="114" y="82"/>
                    <a:pt x="117" y="83"/>
                    <a:pt x="120" y="84"/>
                  </a:cubicBezTo>
                  <a:cubicBezTo>
                    <a:pt x="124" y="81"/>
                    <a:pt x="130" y="78"/>
                    <a:pt x="130" y="71"/>
                  </a:cubicBezTo>
                  <a:close/>
                  <a:moveTo>
                    <a:pt x="41" y="41"/>
                  </a:moveTo>
                  <a:cubicBezTo>
                    <a:pt x="45" y="43"/>
                    <a:pt x="49" y="45"/>
                    <a:pt x="54" y="47"/>
                  </a:cubicBezTo>
                  <a:cubicBezTo>
                    <a:pt x="59" y="50"/>
                    <a:pt x="64" y="54"/>
                    <a:pt x="70" y="56"/>
                  </a:cubicBezTo>
                  <a:cubicBezTo>
                    <a:pt x="75" y="58"/>
                    <a:pt x="80" y="61"/>
                    <a:pt x="86" y="64"/>
                  </a:cubicBezTo>
                  <a:cubicBezTo>
                    <a:pt x="91" y="66"/>
                    <a:pt x="96" y="69"/>
                    <a:pt x="102" y="71"/>
                  </a:cubicBezTo>
                  <a:cubicBezTo>
                    <a:pt x="105" y="73"/>
                    <a:pt x="108" y="75"/>
                    <a:pt x="110" y="76"/>
                  </a:cubicBezTo>
                  <a:cubicBezTo>
                    <a:pt x="111" y="76"/>
                    <a:pt x="113" y="76"/>
                    <a:pt x="113" y="76"/>
                  </a:cubicBezTo>
                  <a:cubicBezTo>
                    <a:pt x="115" y="76"/>
                    <a:pt x="118" y="73"/>
                    <a:pt x="119" y="71"/>
                  </a:cubicBezTo>
                  <a:cubicBezTo>
                    <a:pt x="121" y="66"/>
                    <a:pt x="121" y="61"/>
                    <a:pt x="120" y="57"/>
                  </a:cubicBezTo>
                  <a:cubicBezTo>
                    <a:pt x="112" y="52"/>
                    <a:pt x="104" y="48"/>
                    <a:pt x="97" y="44"/>
                  </a:cubicBezTo>
                  <a:cubicBezTo>
                    <a:pt x="94" y="43"/>
                    <a:pt x="92" y="41"/>
                    <a:pt x="89" y="39"/>
                  </a:cubicBezTo>
                  <a:cubicBezTo>
                    <a:pt x="84" y="37"/>
                    <a:pt x="79" y="34"/>
                    <a:pt x="74" y="31"/>
                  </a:cubicBezTo>
                  <a:cubicBezTo>
                    <a:pt x="68" y="28"/>
                    <a:pt x="62" y="24"/>
                    <a:pt x="56" y="21"/>
                  </a:cubicBezTo>
                  <a:cubicBezTo>
                    <a:pt x="55" y="21"/>
                    <a:pt x="54" y="20"/>
                    <a:pt x="53" y="20"/>
                  </a:cubicBezTo>
                  <a:cubicBezTo>
                    <a:pt x="71" y="34"/>
                    <a:pt x="90" y="45"/>
                    <a:pt x="111" y="55"/>
                  </a:cubicBezTo>
                  <a:cubicBezTo>
                    <a:pt x="111" y="56"/>
                    <a:pt x="112" y="56"/>
                    <a:pt x="113" y="56"/>
                  </a:cubicBezTo>
                  <a:cubicBezTo>
                    <a:pt x="113" y="58"/>
                    <a:pt x="114" y="59"/>
                    <a:pt x="115" y="60"/>
                  </a:cubicBezTo>
                  <a:cubicBezTo>
                    <a:pt x="112" y="70"/>
                    <a:pt x="98" y="64"/>
                    <a:pt x="91" y="60"/>
                  </a:cubicBezTo>
                  <a:cubicBezTo>
                    <a:pt x="84" y="57"/>
                    <a:pt x="77" y="53"/>
                    <a:pt x="70" y="49"/>
                  </a:cubicBezTo>
                  <a:cubicBezTo>
                    <a:pt x="66" y="47"/>
                    <a:pt x="62" y="45"/>
                    <a:pt x="60" y="43"/>
                  </a:cubicBezTo>
                  <a:cubicBezTo>
                    <a:pt x="58" y="42"/>
                    <a:pt x="55" y="39"/>
                    <a:pt x="53" y="37"/>
                  </a:cubicBezTo>
                  <a:cubicBezTo>
                    <a:pt x="51" y="35"/>
                    <a:pt x="48" y="33"/>
                    <a:pt x="46" y="31"/>
                  </a:cubicBezTo>
                  <a:cubicBezTo>
                    <a:pt x="42" y="26"/>
                    <a:pt x="46" y="19"/>
                    <a:pt x="51" y="18"/>
                  </a:cubicBezTo>
                  <a:cubicBezTo>
                    <a:pt x="45" y="16"/>
                    <a:pt x="40" y="12"/>
                    <a:pt x="34" y="10"/>
                  </a:cubicBezTo>
                  <a:cubicBezTo>
                    <a:pt x="37" y="19"/>
                    <a:pt x="31" y="26"/>
                    <a:pt x="27" y="33"/>
                  </a:cubicBezTo>
                  <a:cubicBezTo>
                    <a:pt x="31" y="36"/>
                    <a:pt x="37" y="38"/>
                    <a:pt x="41" y="41"/>
                  </a:cubicBezTo>
                  <a:close/>
                  <a:moveTo>
                    <a:pt x="112" y="59"/>
                  </a:moveTo>
                  <a:cubicBezTo>
                    <a:pt x="111" y="57"/>
                    <a:pt x="107" y="56"/>
                    <a:pt x="106" y="55"/>
                  </a:cubicBezTo>
                  <a:cubicBezTo>
                    <a:pt x="101" y="51"/>
                    <a:pt x="96" y="50"/>
                    <a:pt x="91" y="47"/>
                  </a:cubicBezTo>
                  <a:cubicBezTo>
                    <a:pt x="86" y="44"/>
                    <a:pt x="82" y="42"/>
                    <a:pt x="77" y="39"/>
                  </a:cubicBezTo>
                  <a:cubicBezTo>
                    <a:pt x="72" y="36"/>
                    <a:pt x="68" y="33"/>
                    <a:pt x="63" y="30"/>
                  </a:cubicBezTo>
                  <a:cubicBezTo>
                    <a:pt x="61" y="28"/>
                    <a:pt x="59" y="27"/>
                    <a:pt x="56" y="25"/>
                  </a:cubicBezTo>
                  <a:cubicBezTo>
                    <a:pt x="54" y="24"/>
                    <a:pt x="51" y="21"/>
                    <a:pt x="49" y="22"/>
                  </a:cubicBezTo>
                  <a:cubicBezTo>
                    <a:pt x="47" y="22"/>
                    <a:pt x="46" y="26"/>
                    <a:pt x="46" y="28"/>
                  </a:cubicBezTo>
                  <a:cubicBezTo>
                    <a:pt x="47" y="29"/>
                    <a:pt x="50" y="32"/>
                    <a:pt x="52" y="34"/>
                  </a:cubicBezTo>
                  <a:cubicBezTo>
                    <a:pt x="54" y="36"/>
                    <a:pt x="56" y="37"/>
                    <a:pt x="58" y="39"/>
                  </a:cubicBezTo>
                  <a:cubicBezTo>
                    <a:pt x="67" y="46"/>
                    <a:pt x="77" y="50"/>
                    <a:pt x="87" y="56"/>
                  </a:cubicBezTo>
                  <a:cubicBezTo>
                    <a:pt x="94" y="60"/>
                    <a:pt x="102" y="65"/>
                    <a:pt x="111" y="62"/>
                  </a:cubicBezTo>
                  <a:cubicBezTo>
                    <a:pt x="112" y="62"/>
                    <a:pt x="113" y="61"/>
                    <a:pt x="113" y="60"/>
                  </a:cubicBezTo>
                  <a:cubicBezTo>
                    <a:pt x="113" y="60"/>
                    <a:pt x="113" y="60"/>
                    <a:pt x="113" y="60"/>
                  </a:cubicBezTo>
                  <a:cubicBezTo>
                    <a:pt x="113" y="59"/>
                    <a:pt x="113" y="59"/>
                    <a:pt x="112" y="59"/>
                  </a:cubicBezTo>
                  <a:close/>
                  <a:moveTo>
                    <a:pt x="110" y="78"/>
                  </a:moveTo>
                  <a:cubicBezTo>
                    <a:pt x="107" y="76"/>
                    <a:pt x="103" y="74"/>
                    <a:pt x="99" y="72"/>
                  </a:cubicBezTo>
                  <a:cubicBezTo>
                    <a:pt x="95" y="71"/>
                    <a:pt x="91" y="69"/>
                    <a:pt x="88" y="67"/>
                  </a:cubicBezTo>
                  <a:cubicBezTo>
                    <a:pt x="81" y="63"/>
                    <a:pt x="74" y="60"/>
                    <a:pt x="67" y="57"/>
                  </a:cubicBezTo>
                  <a:cubicBezTo>
                    <a:pt x="60" y="53"/>
                    <a:pt x="53" y="49"/>
                    <a:pt x="46" y="46"/>
                  </a:cubicBezTo>
                  <a:cubicBezTo>
                    <a:pt x="39" y="42"/>
                    <a:pt x="33" y="38"/>
                    <a:pt x="26" y="35"/>
                  </a:cubicBezTo>
                  <a:cubicBezTo>
                    <a:pt x="25" y="35"/>
                    <a:pt x="22" y="37"/>
                    <a:pt x="21" y="38"/>
                  </a:cubicBezTo>
                  <a:cubicBezTo>
                    <a:pt x="32" y="44"/>
                    <a:pt x="45" y="48"/>
                    <a:pt x="56" y="53"/>
                  </a:cubicBezTo>
                  <a:cubicBezTo>
                    <a:pt x="64" y="57"/>
                    <a:pt x="73" y="59"/>
                    <a:pt x="80" y="63"/>
                  </a:cubicBezTo>
                  <a:cubicBezTo>
                    <a:pt x="88" y="67"/>
                    <a:pt x="95" y="71"/>
                    <a:pt x="102" y="75"/>
                  </a:cubicBezTo>
                  <a:cubicBezTo>
                    <a:pt x="105" y="77"/>
                    <a:pt x="107" y="79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lose/>
                  <a:moveTo>
                    <a:pt x="32" y="8"/>
                  </a:moveTo>
                  <a:cubicBezTo>
                    <a:pt x="28" y="7"/>
                    <a:pt x="25" y="5"/>
                    <a:pt x="22" y="3"/>
                  </a:cubicBezTo>
                  <a:cubicBezTo>
                    <a:pt x="23" y="16"/>
                    <a:pt x="15" y="26"/>
                    <a:pt x="7" y="31"/>
                  </a:cubicBezTo>
                  <a:cubicBezTo>
                    <a:pt x="11" y="33"/>
                    <a:pt x="15" y="35"/>
                    <a:pt x="18" y="37"/>
                  </a:cubicBezTo>
                  <a:cubicBezTo>
                    <a:pt x="27" y="32"/>
                    <a:pt x="35" y="20"/>
                    <a:pt x="32" y="8"/>
                  </a:cubicBezTo>
                  <a:close/>
                  <a:moveTo>
                    <a:pt x="9" y="8"/>
                  </a:moveTo>
                  <a:cubicBezTo>
                    <a:pt x="9" y="8"/>
                    <a:pt x="8" y="9"/>
                    <a:pt x="8" y="9"/>
                  </a:cubicBezTo>
                  <a:cubicBezTo>
                    <a:pt x="7" y="11"/>
                    <a:pt x="6" y="12"/>
                    <a:pt x="5" y="14"/>
                  </a:cubicBezTo>
                  <a:cubicBezTo>
                    <a:pt x="4" y="16"/>
                    <a:pt x="3" y="18"/>
                    <a:pt x="2" y="20"/>
                  </a:cubicBezTo>
                  <a:cubicBezTo>
                    <a:pt x="1" y="24"/>
                    <a:pt x="3" y="30"/>
                    <a:pt x="7" y="28"/>
                  </a:cubicBezTo>
                  <a:cubicBezTo>
                    <a:pt x="10" y="27"/>
                    <a:pt x="11" y="25"/>
                    <a:pt x="13" y="22"/>
                  </a:cubicBezTo>
                  <a:cubicBezTo>
                    <a:pt x="15" y="21"/>
                    <a:pt x="16" y="20"/>
                    <a:pt x="17" y="18"/>
                  </a:cubicBezTo>
                  <a:cubicBezTo>
                    <a:pt x="19" y="15"/>
                    <a:pt x="20" y="9"/>
                    <a:pt x="20" y="4"/>
                  </a:cubicBezTo>
                  <a:cubicBezTo>
                    <a:pt x="20" y="4"/>
                    <a:pt x="18" y="3"/>
                    <a:pt x="18" y="2"/>
                  </a:cubicBezTo>
                  <a:cubicBezTo>
                    <a:pt x="14" y="3"/>
                    <a:pt x="12" y="5"/>
                    <a:pt x="9" y="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9" name="PA_文本框 63"/>
          <p:cNvSpPr txBox="1"/>
          <p:nvPr>
            <p:custDataLst>
              <p:tags r:id="rId4"/>
            </p:custDataLst>
          </p:nvPr>
        </p:nvSpPr>
        <p:spPr>
          <a:xfrm>
            <a:off x="7869440" y="6102898"/>
            <a:ext cx="314701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1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臺中市數學輔導團張廷吉</a:t>
            </a:r>
            <a:endParaRPr lang="zh-CN" altLang="en-US" sz="2100" dirty="0"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026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9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9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8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50"/>
                            </p:stCondLst>
                            <p:childTnLst>
                              <p:par>
                                <p:cTn id="2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07353" y="6557265"/>
            <a:ext cx="3641725" cy="158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950" spc="-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WenQuanYi Micro Hei"/>
              </a:rPr>
              <a:t>國民中小學補救教學諮詢輔導系統縣市運作機制建置與實務</a:t>
            </a:r>
            <a:r>
              <a:rPr sz="95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WenQuanYi Micro Hei"/>
              </a:rPr>
              <a:t>推</a:t>
            </a:r>
            <a:r>
              <a:rPr sz="950" spc="-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WenQuanYi Micro Hei"/>
              </a:rPr>
              <a:t>動計畫</a:t>
            </a:r>
            <a:endParaRPr sz="950" dirty="0">
              <a:latin typeface="標楷體" panose="03000509000000000000" pitchFamily="65" charset="-120"/>
              <a:ea typeface="標楷體" panose="03000509000000000000" pitchFamily="65" charset="-120"/>
              <a:cs typeface="WenQuanYi Micro 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13907" y="418400"/>
            <a:ext cx="12192000" cy="6953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0"/>
              </a:spcBef>
            </a:pPr>
            <a:r>
              <a:rPr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差異化教學</a:t>
            </a:r>
            <a:r>
              <a:rPr spc="-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spc="-5" dirty="0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意義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34685" y="1686660"/>
            <a:ext cx="1112263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3600" dirty="0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差異化教</a:t>
            </a:r>
            <a:r>
              <a:rPr sz="3600" spc="-10" dirty="0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學</a:t>
            </a:r>
            <a:r>
              <a:rPr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是指教師依據學</a:t>
            </a:r>
            <a:r>
              <a:rPr sz="3600" spc="-1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生</a:t>
            </a:r>
            <a:r>
              <a:rPr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個別差異</a:t>
            </a:r>
            <a:r>
              <a:rPr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及</a:t>
            </a:r>
            <a:r>
              <a:rPr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學習需</a:t>
            </a:r>
            <a:r>
              <a:rPr sz="3600" spc="-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求</a:t>
            </a:r>
            <a:r>
              <a:rPr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、</a:t>
            </a:r>
            <a:r>
              <a:rPr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興趣</a:t>
            </a:r>
            <a:r>
              <a:rPr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與</a:t>
            </a:r>
            <a:r>
              <a:rPr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傾</a:t>
            </a:r>
            <a:r>
              <a:rPr sz="3600" spc="-5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向</a:t>
            </a:r>
            <a:r>
              <a:rPr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，彈性調</a:t>
            </a:r>
            <a:r>
              <a:rPr sz="3600" spc="-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整</a:t>
            </a:r>
            <a:r>
              <a:rPr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教</a:t>
            </a:r>
            <a:r>
              <a:rPr sz="360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學目標層</a:t>
            </a:r>
            <a:r>
              <a:rPr sz="3600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次</a:t>
            </a:r>
            <a:r>
              <a:rPr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、類型、教學內</a:t>
            </a:r>
            <a:r>
              <a:rPr sz="3600" spc="-1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容</a:t>
            </a:r>
            <a:r>
              <a:rPr sz="3600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、進度</a:t>
            </a:r>
            <a:r>
              <a:rPr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和</a:t>
            </a:r>
            <a:r>
              <a:rPr sz="360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評量方</a:t>
            </a:r>
            <a:r>
              <a:rPr sz="3600" spc="-10" dirty="0">
                <a:solidFill>
                  <a:srgbClr val="0000CC"/>
                </a:solidFill>
                <a:uFill>
                  <a:solidFill>
                    <a:srgbClr val="0000CC"/>
                  </a:solidFill>
                </a:u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式</a:t>
            </a:r>
            <a:r>
              <a:rPr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，以適</a:t>
            </a:r>
            <a:r>
              <a:rPr sz="3600" spc="-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應</a:t>
            </a:r>
            <a:r>
              <a:rPr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學習者的需</a:t>
            </a:r>
            <a:r>
              <a:rPr sz="3600" spc="-1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要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，提</a:t>
            </a:r>
            <a:r>
              <a:rPr sz="3600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升學習效果和引導適性發展之歷</a:t>
            </a:r>
            <a:r>
              <a:rPr sz="3600" spc="-25" dirty="0" err="1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程</a:t>
            </a:r>
            <a:r>
              <a:rPr lang="zh-TW" altLang="en-US" sz="3600" spc="-2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，此觀念應與孔子所提昌的「因材施教」理念相通。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</p:txBody>
      </p:sp>
      <p:sp>
        <p:nvSpPr>
          <p:cNvPr id="11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3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4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5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07353" y="6557265"/>
            <a:ext cx="3641725" cy="158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950" spc="-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WenQuanYi Micro Hei"/>
              </a:rPr>
              <a:t>國民中小學補救教學諮詢輔導系統縣市運作機制建置與實務</a:t>
            </a:r>
            <a:r>
              <a:rPr sz="95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WenQuanYi Micro Hei"/>
              </a:rPr>
              <a:t>推</a:t>
            </a:r>
            <a:r>
              <a:rPr sz="950" spc="-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WenQuanYi Micro Hei"/>
              </a:rPr>
              <a:t>動計畫</a:t>
            </a:r>
            <a:endParaRPr sz="950" dirty="0">
              <a:latin typeface="標楷體" panose="03000509000000000000" pitchFamily="65" charset="-120"/>
              <a:ea typeface="標楷體" panose="03000509000000000000" pitchFamily="65" charset="-120"/>
              <a:cs typeface="WenQuanYi Micro 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13907" y="418400"/>
            <a:ext cx="12192000" cy="6953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 err="1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差異化教學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VS. </a:t>
            </a: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個別化教學</a:t>
            </a:r>
            <a:endParaRPr spc="-5" dirty="0">
              <a:solidFill>
                <a:srgbClr val="006F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4685" y="1686660"/>
            <a:ext cx="11122630" cy="39292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差異化教學與個別化教學雖都重視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學生個別差異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和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需求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。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  <a:p>
            <a:pPr marL="355600" marR="5080" indent="-343535"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差異化教學在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班級教學過程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中可視學生實際需求彈性教學內容教學進度和評量方式。</a:t>
            </a:r>
          </a:p>
          <a:p>
            <a:pPr marL="355600" marR="5080" indent="-343535"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個別化教學則是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由學生自訂課程內容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、自訂學習進度、自我學習負責，教師給予個別輔導。</a:t>
            </a:r>
          </a:p>
          <a:p>
            <a:pPr marL="355600" marR="5080" indent="-343535"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差異化教學要比個別化教學涵蓋更廣且更難掌握。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</p:txBody>
      </p:sp>
      <p:sp>
        <p:nvSpPr>
          <p:cNvPr id="11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3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4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5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2579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07353" y="6557265"/>
            <a:ext cx="3641725" cy="158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950" spc="-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WenQuanYi Micro Hei"/>
              </a:rPr>
              <a:t>國民中小學補救教學諮詢輔導系統縣市運作機制建置與實務</a:t>
            </a:r>
            <a:r>
              <a:rPr sz="95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WenQuanYi Micro Hei"/>
              </a:rPr>
              <a:t>推</a:t>
            </a:r>
            <a:r>
              <a:rPr sz="950" spc="-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WenQuanYi Micro Hei"/>
              </a:rPr>
              <a:t>動計畫</a:t>
            </a:r>
            <a:endParaRPr sz="950" dirty="0">
              <a:latin typeface="標楷體" panose="03000509000000000000" pitchFamily="65" charset="-120"/>
              <a:ea typeface="標楷體" panose="03000509000000000000" pitchFamily="65" charset="-120"/>
              <a:cs typeface="WenQuanYi Micro 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13907" y="418400"/>
            <a:ext cx="12192000" cy="6953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0"/>
              </a:spcBef>
            </a:pP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差異化教學</a:t>
            </a:r>
            <a:r>
              <a:rPr lang="zh-TW" altLang="en-US" spc="-5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pc="-5" dirty="0">
                <a:solidFill>
                  <a:srgbClr val="006F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理念</a:t>
            </a:r>
            <a:endParaRPr spc="-5" dirty="0">
              <a:solidFill>
                <a:srgbClr val="006F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4685" y="1686660"/>
            <a:ext cx="11122630" cy="33881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3565" marR="5080" indent="-571500"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6235" algn="l"/>
              </a:tabLst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差異化教學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不一定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是個別化教學</a:t>
            </a:r>
          </a:p>
          <a:p>
            <a:pPr marL="12065" marR="5080">
              <a:spcBef>
                <a:spcPts val="100"/>
              </a:spcBef>
              <a:tabLst>
                <a:tab pos="356235" algn="l"/>
              </a:tabLst>
            </a:pPr>
            <a:r>
              <a:rPr lang="zh-TW" altLang="en-US" sz="3600" spc="-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  <a:sym typeface="Wingdings" panose="05000000000000000000" pitchFamily="2" charset="2"/>
              </a:rPr>
              <a:t>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有時是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全班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，有時是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小組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，有時是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個人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的 </a:t>
            </a:r>
          </a:p>
          <a:p>
            <a:pPr marL="583565" marR="5080" indent="-571500"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6235" algn="l"/>
              </a:tabLst>
            </a:pP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  <a:p>
            <a:pPr marL="583565" marR="5080" indent="-571500">
              <a:spcBef>
                <a:spcPts val="100"/>
              </a:spcBef>
              <a:buFont typeface="Wingdings" panose="05000000000000000000" pitchFamily="2" charset="2"/>
              <a:buChar char="Ø"/>
              <a:tabLst>
                <a:tab pos="356235" algn="l"/>
              </a:tabLst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差異化教學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不是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混沌失序的</a:t>
            </a:r>
          </a:p>
          <a:p>
            <a:pPr marL="12065" marR="5080">
              <a:spcBef>
                <a:spcPts val="100"/>
              </a:spcBef>
              <a:tabLst>
                <a:tab pos="356235" algn="l"/>
              </a:tabLst>
            </a:pPr>
            <a:r>
              <a:rPr lang="zh-TW" altLang="en-US" sz="3600" spc="-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  <a:sym typeface="Wingdings" panose="05000000000000000000" pitchFamily="2" charset="2"/>
              </a:rPr>
              <a:t>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教師需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同時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管理數個教學活動，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  <a:p>
            <a:pPr marL="12065" marR="5080">
              <a:spcBef>
                <a:spcPts val="100"/>
              </a:spcBef>
              <a:tabLst>
                <a:tab pos="356235" algn="l"/>
              </a:tabLst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  協助學生發展小組學習規範。</a:t>
            </a:r>
          </a:p>
        </p:txBody>
      </p:sp>
      <p:sp>
        <p:nvSpPr>
          <p:cNvPr id="11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3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4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5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8951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007353" y="6557265"/>
            <a:ext cx="3641725" cy="158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950" spc="-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WenQuanYi Micro Hei"/>
              </a:rPr>
              <a:t>國民中小學補救教學諮詢輔導系統縣市運作機制建置與實務</a:t>
            </a:r>
            <a:r>
              <a:rPr sz="95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WenQuanYi Micro Hei"/>
              </a:rPr>
              <a:t>推</a:t>
            </a:r>
            <a:r>
              <a:rPr sz="950" spc="-5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WenQuanYi Micro Hei"/>
              </a:rPr>
              <a:t>動計畫</a:t>
            </a:r>
            <a:endParaRPr sz="950" dirty="0">
              <a:latin typeface="標楷體" panose="03000509000000000000" pitchFamily="65" charset="-120"/>
              <a:ea typeface="標楷體" panose="03000509000000000000" pitchFamily="65" charset="-120"/>
              <a:cs typeface="WenQuanYi Micro He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13907" y="418400"/>
            <a:ext cx="12192000" cy="695325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教師需思考到</a:t>
            </a:r>
            <a:r>
              <a:rPr lang="en-US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endParaRPr spc="-5" dirty="0">
              <a:solidFill>
                <a:srgbClr val="006F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4685" y="1686660"/>
            <a:ext cx="11122630" cy="4914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差異化教學的目的不是在要教師從此教學全部都得差異化，而是在於建立教師具有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尊重差異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的概念。</a:t>
            </a:r>
          </a:p>
          <a:p>
            <a:pPr marL="355600" marR="5080" indent="-343535">
              <a:lnSpc>
                <a:spcPct val="15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當班級學生對教學內容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呈現出學習效果不一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的時候，教師就應該思考</a:t>
            </a:r>
            <a:r>
              <a:rPr lang="zh-TW" altLang="en-US" sz="3600" spc="-2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「</a:t>
            </a:r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是否需要進行差異化教學？</a:t>
            </a:r>
            <a:r>
              <a:rPr lang="zh-TW" altLang="en-US" sz="3600" spc="-25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」使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每一位學生的學習都能達到一定的給予的標準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(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非相同的分數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Noto Sans CJK JP Medium"/>
              </a:rPr>
              <a:t>。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  <a:cs typeface="Noto Sans CJK JP Medium"/>
            </a:endParaRPr>
          </a:p>
        </p:txBody>
      </p:sp>
      <p:sp>
        <p:nvSpPr>
          <p:cNvPr id="11" name="文本框 9">
            <a:extLst>
              <a:ext uri="{FF2B5EF4-FFF2-40B4-BE49-F238E27FC236}">
                <a16:creationId xmlns:a16="http://schemas.microsoft.com/office/drawing/2014/main" id="{FE91BE07-34FC-4EB2-98EC-436A114A3538}"/>
              </a:ext>
            </a:extLst>
          </p:cNvPr>
          <p:cNvSpPr txBox="1"/>
          <p:nvPr/>
        </p:nvSpPr>
        <p:spPr>
          <a:xfrm>
            <a:off x="0" y="179063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  <a:cs typeface="方正苏新诗柳楷简体-yolan" panose="02000000000000000000" pitchFamily="2" charset="-122"/>
                <a:sym typeface="Arial"/>
              </a:rPr>
              <a:t>差異化教學</a:t>
            </a:r>
            <a:endParaRPr lang="zh-CN" altLang="en-US" sz="2000" kern="1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方正苏新诗柳楷简体-yolan" panose="02000000000000000000" pitchFamily="2" charset="-122"/>
              <a:sym typeface="Arial"/>
            </a:endParaRPr>
          </a:p>
        </p:txBody>
      </p:sp>
      <p:grpSp>
        <p:nvGrpSpPr>
          <p:cNvPr id="13" name="组合 10">
            <a:extLst>
              <a:ext uri="{FF2B5EF4-FFF2-40B4-BE49-F238E27FC236}">
                <a16:creationId xmlns:a16="http://schemas.microsoft.com/office/drawing/2014/main" id="{07ED6C96-CFDD-435C-8C62-08BF85A8F947}"/>
              </a:ext>
            </a:extLst>
          </p:cNvPr>
          <p:cNvGrpSpPr/>
          <p:nvPr/>
        </p:nvGrpSpPr>
        <p:grpSpPr>
          <a:xfrm>
            <a:off x="1526601" y="181498"/>
            <a:ext cx="457900" cy="282700"/>
            <a:chOff x="3610120" y="261689"/>
            <a:chExt cx="636853" cy="393183"/>
          </a:xfrm>
        </p:grpSpPr>
        <p:pic>
          <p:nvPicPr>
            <p:cNvPr id="14" name="图片 11">
              <a:extLst>
                <a:ext uri="{FF2B5EF4-FFF2-40B4-BE49-F238E27FC236}">
                  <a16:creationId xmlns:a16="http://schemas.microsoft.com/office/drawing/2014/main" id="{D2A47540-982E-4B9E-B1D3-DAA787E29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09115">
              <a:off x="3830226" y="261689"/>
              <a:ext cx="416747" cy="246260"/>
            </a:xfrm>
            <a:prstGeom prst="rect">
              <a:avLst/>
            </a:prstGeom>
          </p:spPr>
        </p:pic>
        <p:sp>
          <p:nvSpPr>
            <p:cNvPr id="15" name="Freeform 249">
              <a:extLst>
                <a:ext uri="{FF2B5EF4-FFF2-40B4-BE49-F238E27FC236}">
                  <a16:creationId xmlns:a16="http://schemas.microsoft.com/office/drawing/2014/main" id="{748F9BEC-4F3C-4E0D-A9E5-797E29CC3C7A}"/>
                </a:ext>
              </a:extLst>
            </p:cNvPr>
            <p:cNvSpPr>
              <a:spLocks noEditPoints="1"/>
            </p:cNvSpPr>
            <p:nvPr/>
          </p:nvSpPr>
          <p:spPr bwMode="auto">
            <a:xfrm rot="2431720" flipH="1">
              <a:off x="3610120" y="366070"/>
              <a:ext cx="211706" cy="288802"/>
            </a:xfrm>
            <a:custGeom>
              <a:avLst/>
              <a:gdLst>
                <a:gd name="T0" fmla="*/ 82 w 239"/>
                <a:gd name="T1" fmla="*/ 301 h 301"/>
                <a:gd name="T2" fmla="*/ 64 w 239"/>
                <a:gd name="T3" fmla="*/ 298 h 301"/>
                <a:gd name="T4" fmla="*/ 8 w 239"/>
                <a:gd name="T5" fmla="*/ 212 h 301"/>
                <a:gd name="T6" fmla="*/ 100 w 239"/>
                <a:gd name="T7" fmla="*/ 162 h 301"/>
                <a:gd name="T8" fmla="*/ 153 w 239"/>
                <a:gd name="T9" fmla="*/ 182 h 301"/>
                <a:gd name="T10" fmla="*/ 44 w 239"/>
                <a:gd name="T11" fmla="*/ 17 h 301"/>
                <a:gd name="T12" fmla="*/ 53 w 239"/>
                <a:gd name="T13" fmla="*/ 47 h 301"/>
                <a:gd name="T14" fmla="*/ 51 w 239"/>
                <a:gd name="T15" fmla="*/ 52 h 301"/>
                <a:gd name="T16" fmla="*/ 46 w 239"/>
                <a:gd name="T17" fmla="*/ 50 h 301"/>
                <a:gd name="T18" fmla="*/ 34 w 239"/>
                <a:gd name="T19" fmla="*/ 11 h 301"/>
                <a:gd name="T20" fmla="*/ 33 w 239"/>
                <a:gd name="T21" fmla="*/ 8 h 301"/>
                <a:gd name="T22" fmla="*/ 34 w 239"/>
                <a:gd name="T23" fmla="*/ 3 h 301"/>
                <a:gd name="T24" fmla="*/ 36 w 239"/>
                <a:gd name="T25" fmla="*/ 3 h 301"/>
                <a:gd name="T26" fmla="*/ 44 w 239"/>
                <a:gd name="T27" fmla="*/ 0 h 301"/>
                <a:gd name="T28" fmla="*/ 81 w 239"/>
                <a:gd name="T29" fmla="*/ 6 h 301"/>
                <a:gd name="T30" fmla="*/ 80 w 239"/>
                <a:gd name="T31" fmla="*/ 14 h 301"/>
                <a:gd name="T32" fmla="*/ 47 w 239"/>
                <a:gd name="T33" fmla="*/ 9 h 301"/>
                <a:gd name="T34" fmla="*/ 161 w 239"/>
                <a:gd name="T35" fmla="*/ 187 h 301"/>
                <a:gd name="T36" fmla="*/ 239 w 239"/>
                <a:gd name="T37" fmla="*/ 288 h 301"/>
                <a:gd name="T38" fmla="*/ 236 w 239"/>
                <a:gd name="T39" fmla="*/ 293 h 301"/>
                <a:gd name="T40" fmla="*/ 231 w 239"/>
                <a:gd name="T41" fmla="*/ 291 h 301"/>
                <a:gd name="T42" fmla="*/ 161 w 239"/>
                <a:gd name="T43" fmla="*/ 197 h 301"/>
                <a:gd name="T44" fmla="*/ 149 w 239"/>
                <a:gd name="T45" fmla="*/ 252 h 301"/>
                <a:gd name="T46" fmla="*/ 82 w 239"/>
                <a:gd name="T47" fmla="*/ 301 h 301"/>
                <a:gd name="T48" fmla="*/ 79 w 239"/>
                <a:gd name="T49" fmla="*/ 168 h 301"/>
                <a:gd name="T50" fmla="*/ 16 w 239"/>
                <a:gd name="T51" fmla="*/ 214 h 301"/>
                <a:gd name="T52" fmla="*/ 66 w 239"/>
                <a:gd name="T53" fmla="*/ 291 h 301"/>
                <a:gd name="T54" fmla="*/ 141 w 239"/>
                <a:gd name="T55" fmla="*/ 249 h 301"/>
                <a:gd name="T56" fmla="*/ 153 w 239"/>
                <a:gd name="T57" fmla="*/ 191 h 301"/>
                <a:gd name="T58" fmla="*/ 99 w 239"/>
                <a:gd name="T59" fmla="*/ 170 h 301"/>
                <a:gd name="T60" fmla="*/ 79 w 239"/>
                <a:gd name="T61" fmla="*/ 16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39" h="301">
                  <a:moveTo>
                    <a:pt x="82" y="301"/>
                  </a:moveTo>
                  <a:cubicBezTo>
                    <a:pt x="76" y="301"/>
                    <a:pt x="70" y="300"/>
                    <a:pt x="64" y="298"/>
                  </a:cubicBezTo>
                  <a:cubicBezTo>
                    <a:pt x="17" y="285"/>
                    <a:pt x="0" y="245"/>
                    <a:pt x="8" y="212"/>
                  </a:cubicBezTo>
                  <a:cubicBezTo>
                    <a:pt x="15" y="180"/>
                    <a:pt x="47" y="152"/>
                    <a:pt x="100" y="162"/>
                  </a:cubicBezTo>
                  <a:cubicBezTo>
                    <a:pt x="120" y="165"/>
                    <a:pt x="137" y="173"/>
                    <a:pt x="153" y="182"/>
                  </a:cubicBezTo>
                  <a:cubicBezTo>
                    <a:pt x="148" y="130"/>
                    <a:pt x="116" y="69"/>
                    <a:pt x="44" y="17"/>
                  </a:cubicBezTo>
                  <a:cubicBezTo>
                    <a:pt x="53" y="47"/>
                    <a:pt x="53" y="47"/>
                    <a:pt x="53" y="47"/>
                  </a:cubicBezTo>
                  <a:cubicBezTo>
                    <a:pt x="54" y="49"/>
                    <a:pt x="53" y="51"/>
                    <a:pt x="51" y="52"/>
                  </a:cubicBezTo>
                  <a:cubicBezTo>
                    <a:pt x="49" y="53"/>
                    <a:pt x="46" y="52"/>
                    <a:pt x="46" y="50"/>
                  </a:cubicBezTo>
                  <a:cubicBezTo>
                    <a:pt x="41" y="41"/>
                    <a:pt x="33" y="22"/>
                    <a:pt x="34" y="1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3" y="4"/>
                    <a:pt x="34" y="3"/>
                  </a:cubicBezTo>
                  <a:cubicBezTo>
                    <a:pt x="35" y="3"/>
                    <a:pt x="35" y="3"/>
                    <a:pt x="36" y="3"/>
                  </a:cubicBezTo>
                  <a:cubicBezTo>
                    <a:pt x="37" y="1"/>
                    <a:pt x="40" y="0"/>
                    <a:pt x="44" y="0"/>
                  </a:cubicBezTo>
                  <a:cubicBezTo>
                    <a:pt x="59" y="3"/>
                    <a:pt x="81" y="6"/>
                    <a:pt x="81" y="6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62" y="11"/>
                    <a:pt x="47" y="9"/>
                  </a:cubicBezTo>
                  <a:cubicBezTo>
                    <a:pt x="125" y="66"/>
                    <a:pt x="158" y="131"/>
                    <a:pt x="161" y="187"/>
                  </a:cubicBezTo>
                  <a:cubicBezTo>
                    <a:pt x="217" y="225"/>
                    <a:pt x="238" y="287"/>
                    <a:pt x="239" y="288"/>
                  </a:cubicBezTo>
                  <a:cubicBezTo>
                    <a:pt x="239" y="290"/>
                    <a:pt x="238" y="293"/>
                    <a:pt x="236" y="293"/>
                  </a:cubicBezTo>
                  <a:cubicBezTo>
                    <a:pt x="234" y="294"/>
                    <a:pt x="232" y="293"/>
                    <a:pt x="231" y="291"/>
                  </a:cubicBezTo>
                  <a:cubicBezTo>
                    <a:pt x="231" y="290"/>
                    <a:pt x="211" y="233"/>
                    <a:pt x="161" y="197"/>
                  </a:cubicBezTo>
                  <a:cubicBezTo>
                    <a:pt x="161" y="217"/>
                    <a:pt x="156" y="236"/>
                    <a:pt x="149" y="252"/>
                  </a:cubicBezTo>
                  <a:cubicBezTo>
                    <a:pt x="134" y="283"/>
                    <a:pt x="109" y="301"/>
                    <a:pt x="82" y="301"/>
                  </a:cubicBezTo>
                  <a:close/>
                  <a:moveTo>
                    <a:pt x="79" y="168"/>
                  </a:moveTo>
                  <a:cubicBezTo>
                    <a:pt x="43" y="168"/>
                    <a:pt x="21" y="189"/>
                    <a:pt x="16" y="214"/>
                  </a:cubicBezTo>
                  <a:cubicBezTo>
                    <a:pt x="9" y="243"/>
                    <a:pt x="24" y="279"/>
                    <a:pt x="66" y="291"/>
                  </a:cubicBezTo>
                  <a:cubicBezTo>
                    <a:pt x="96" y="299"/>
                    <a:pt x="125" y="283"/>
                    <a:pt x="141" y="249"/>
                  </a:cubicBezTo>
                  <a:cubicBezTo>
                    <a:pt x="149" y="232"/>
                    <a:pt x="154" y="212"/>
                    <a:pt x="153" y="191"/>
                  </a:cubicBezTo>
                  <a:cubicBezTo>
                    <a:pt x="138" y="181"/>
                    <a:pt x="120" y="174"/>
                    <a:pt x="99" y="170"/>
                  </a:cubicBezTo>
                  <a:cubicBezTo>
                    <a:pt x="92" y="168"/>
                    <a:pt x="85" y="168"/>
                    <a:pt x="79" y="1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 dirty="0">
                <a:latin typeface="標楷體" panose="03000509000000000000" pitchFamily="65" charset="-120"/>
                <a:ea typeface="標楷體" panose="03000509000000000000" pitchFamily="65" charset="-120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150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3FE3C99-2218-4003-8976-8FFEF26117B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+IQ0o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BPiENK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E+IQ0q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T4hDSi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T4hDSm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T4hD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T4hDSnL80YFnAAAAawAAABwAAAB1bml2ZXJzYWwvbG9jYWxfc2V0dGluZ3MueG1sDcw7CsNADEXR3qsQ6p1P58JjdymDIc4ChP0IBo0UZkRIdp/pbnG44/zNSh+Uerglvp4uTLDN98NeiZ/rrR+Yaojtom5IbM40T92ovok+ENFgpbfKD2VFbhG4S25yKaiwkGhnPk/dH1BLAwQUAAIACABElFdHI7RO+/sCAACwCAAAFAAAAHVuaXZlcnNhbC9wbGF5ZXIueG1srVXfT9swEH4u0v6HyO/YLR0DqgTEkNAexoTUse2tMombeE3izHYI5a/f2c7vpWxIe2iVnO/77nz33cW/es5S74lJxUUeoAWeI4/loYh4Hgfo4evt8Tm6unx35Bcp3TPp8ShAZc4NgKbIi5gKJS80gO+pTgLUM2BgRl4huZBc74H7FLjbSCdL9O5oBi65ClCidbEipKoqzBUg8liJtDQkCociI4VkiuWaSeLSQF6DXem/o+GXiZzofcFUD1notweuSVqOZ8UHJNUSCxmTk/l8QX7cfV6HCcvoMc+VpnnIkAeVnNlSPtJwdyeiMmXK2Ga+S3LNtDZJWNvM1yu+OM89JcMAOYdNxpSiMVM4zWNEHJZMgP1tSlVS86gBreFVO17zWr+Ned80brZzpHMuyseUqwSO+pDOOgn0yTCqn9nrWgU9NAq6NUzIk+xXySWL7Ou3VozzBXIBW8XZPLGqQjiAp1saaiH3NwADFdUdxG3TsGsatqCWA7fR1x0Fam67ZVSXkjWlmvlPPGLiC5WSGllcalkyn4yMNZYMwT5xV66b1DXET3SWnv5Db4zfqDU/1WudsYD/0ZhPQNTWhOcRe77l4KNZBjXVDIptbFgXKTYxu5xU+Zj1dD0wuRzrpsBFPE1lzGAMI6op6ezkEJRJqsAlLOUI2zs4CE54nKTw05MM49ODNBmVu0mG3sFBcCrC3QS0NbdlJOM6jsTUKsgnE+vED0ulRcZfrDwHe0avrA5fG7nm6Lrg7cHZ/I9RHMRoBnOLJlaXeertq+bw3sypVp3PpnCWgVphHpguC+fVzEJZjHwitqVlqm/6OTX7sAcd5Tw1HdNc30HvolrzF+ZVPDJfusXS1CRhRjMB+nC+7DFAP2G7DMJb06GIW5E3dcCY2Df3byvabPm6da7rhzrsQw2fOKscxs3UR1BHLEWZR6Me4qL7iKgUdtq1ZNRL2RZutDgBkYoiQO/hob7zxelFd+WzxUWDtXndu8Aulzes9DrhTkGk1nV7Eb/eDfD4G1BLAwQUAAIACABPiENKsIcj9GwBAAD3AgAAKQAAAHVuaXZlcnNhbC9za2luX2N1c3RvbWl6YXRpb25fc2V0dGluZ3MueG1sjVLbSiQxEH33K4I/MEkqt4Z2ILeWeVHRAZ+b6ezSrKaXTsRlycebdncYR0c09VR1Tp2iKqdNv8Zon1KeHse/fR6neBdyHuPPtD5DqN1ND9N8M4cUclodKvdjHKbnTfwxLbVaTbmPQz8PdkHTGqPu9SEltXKqZswwiiTz1CvkPLcVa8A1YCvmKLHt6p3EP9057ELMp1Xb1RH6sWETU5jzJg7hzxqO2W+h4w0u534YKy+tBVui7KcWx5ZAjHDJfaEaAASy3BGHi5SN1AR5zDiGYhQFCohwThpRiKQcatY1oqow3wjEJGPUFepp7UZaG0dtkdAQous0rxpbus5IjBEhBJgrXEBnMKpsqBoa1HJAcGBAFG00UYA625mOFe+8sBwp6gXGhRkDGB+Oe9ju7bkO1W+vsz/nF4Inv+AkunhrdcJc7e5pnit5Gx5/P/Q5oHG4OL+59Xf+aqu3m+ur8/++fPXwnrWYtW79qbdfAFBLAwQUAAIACABPiENKKoo35ocRAADwYQAAFwAAAHVuaXZlcnNhbC91bml2ZXJzYWwucG5n7d35V5LZ/wBwSzMnZ6LNzCxtmrTFBdQaMxdabNKRcp3UUtHUbDM1MxRZUqexRSV1yl2aXNolbdLcwCUl1KAJldKUCoUQlRCRHT70nZrPjH7mD/ie83AOeLj3Oc+9r/vc1R/eXPI6sO+bRasXaWlpfePu5uqjpaUD09LSjtPT1aSodlvu0/yZF++zb7dWFXUNV/NFJ2rX/l1aWtU4fUXYAs33r2LdAuO1tBa3f3rPI8fcjtDSCrvg7rrLLzFkYgh+5UGkkixQ5qO0nM8f0Aa15X60fJr1I2TTj67Oesvn2yyZeAYp/+i6/kXaMv35e3QueXkqtFOQlYEUmWhtk2JIfu5BPZ926NFRwjYm45f99RxaaX0Vo6c0iU/rIT4uUEim6Z72/GbxMLsEMVwvkbKLYmTcr1eFnp+n+/ePtz+sXqUsO+S2LZuLO8yCukjephlLu6643DTU/hrSovX3j/s2XtERiid65qZYRXXAzZW2/8yGtOxM1u5zGyM/oEHVTcqw+3dgJvsyI2aVdyM95YRZ3RjvbFAiTh9Bmyz4Z/b5lEjtvh9PK5V8rCEMVjWnuudTwN/4WdRXWFrlmUWNZMzO/xC5E+K9xMBVd3ZGvtESWJN3Ytmc+81rLWf8/CyiB203S3PV+CHEe+lPc2/1EEK5l7OM0zO37JY2171+S41ml9HSVu6/1HfnkP3sFq2fp7/cwHtvxJw66ec2bdkcR82YbQ/RtYT5uRpkz75ek4w0sFnQCyAABIAAEAACQAAIAAEgAASAABAAAkAACAABIAAEgAAQAAJAAAgAASAABIAAEAACQAAIAAEgAASAABAAAkAACAABIAAEgAAQAAJAAAgAASAABIAAEAACQAAIAAEgAASAABAAAkAACAABIAAEgAAQAAJAAAgAASAABIAAEADi/xEiRdo28ojmMij5H9ECz6eo7WO7wxLT5sbR0z1tvy4/4FXAKpvZYQFbes6Hvs9sM14wJ6KgnvnRg0cPzk6FxP57+/5b8jXY5sg5dX12HkyZZz6/bOfdF7PKWKspOvVSaJvW7Cr5C5xhLtKR3Oce4Obfk6YoG+1xTlPP2CkLTbbX40Vn+rr9wVHNTWvH8hjeo/8s0NoeokTNrIDmBctt+ziNImEdSRk97RDTrBJtZXEZKswtSSJZVQwNyUdJ3qUXmaol5I2GbtaNTcgk3uhMVrupyT9jKcK1+UT5JEVVof52100XzgNGNOWcM7Ue7UJiB52AVLNF8B14aTsrdOpNPK3kJ0uj9MNgBHL7SRP1BcOQV720bTh5u6kqVkh15KMm4uBoUd9zMEZw5Qqe5iIfv8t5zBYLt3djlzQJOo3hJUo+Vi0fpGKQYFFiI/XR5Kk3TKhaShs0ATczgn+oei8OQAaaoKf/eB5J4PxWWoUsOLq3dlz+wlE4Tc3/8vRzUmQe077KRZe2eYdy40qT2AUdNDNe3PVSWr1L0+TM3fRlcRAHxuqfwOKfSNWMjdWIoQRGx8buk6XiZvGw/DH53isfUgi+mEGLwQiLDNWNbGlScbta694jgpdPlKqZj+a/VzPqD0pWIbxBjfLJRkRnFbIBWYwcQDbFgUdvrn+qBxap8yZPFWULatZOJQfN1PTyDhH2BLpcbw4H0+8/W4w9HFDDffdXhamvdypHh1g4KCY8vPXiGg/E2SqbiInuYATqGjPnu8XmJ+EvfFFNZk6Udt7yHtnIExViP+ROJKXWM/+kN0S5IeG+Vk5eB2tSnM7Q+5alOBHsnV2uStb5RfDwcniCv4hpUN9ZkvnW1oTglNHhveAi9/2IMVPS2f/BtvRcXjYai0Ou7bzJrcmrCOG8kwa0juy4fpx8KDtJPsCf6K53sP/cr7abaYuarTwF8b33MAXXqYq7WJIvCpPA8OA8nHmXSillfpWE4rYNtHjjY2mkkfBBs8D8IKapJas7qFLsFfabKtmkZsuGDNG+C4Sle7ekwvCYxNteNvArGWZ/VNlTg3+YUTqPiS1ueYC7L27xADMHEFsGTfifahKQvXZqR/IAL/nwuX5q4ZcObufFHHy/AloN7ez+fbo2NoMp7C3lDPA5NWcPimJbI2ihtosR0ZA7pFY8FntFuqBvIze84yF7yokahoWcamxcCmMLQlfDahdcr0+PxpFWbDhnZASmE0nkgbxI7qjj08GE5uXOI5HTv6c3OztAOeTPY+HWsRtEJ5Y5lpkjJb/2QMQGm+YxucxbxK1RXMt+pyBIfWVozUSyb4b+3as+IEOPKjGowFffvDFDz5ynfj21jT/tRBURSxxiOM8/3xDxsmW/yvzW4M2nLwOZ3KtxJSSskk7x4FRPx7aOrE51R2+mVvHjfarLiYZdhTF6DWcLTEqVYX7wg3aZfnR+mA/JRcnAVTLbI5BUkZkfHSs9hgLlyh4LlF6dLPiMM8za7swHfvVMZDWEokhMjg/5axo8bpw48ZgxgNqcFSNrUIID4VilKO0mZa2+edFr3PHjDeNh6SvuhDftOSw0c8hTxj8QXUpakCsgjPSqT8tvpeMENQhsaQLVwKZTXFaAcffryGnIW3TouxOZ522VlQT6rTscu8z1BjsqPe1Am+hCuK1t24GpZBiJyyvMG+1NpZiqPqY/wLb0ydOD+QsbimZk+JmF0ZNk5ecpF62bpSRsNZlK4trgz1Fe2WD5vqjhdNXJwlRKin6u7OfEBtdXumcZeYcywB130j2x1s6kCvv5ILg66wm1gThSgcnaaUslrO9IDLDa10nw1BR7cTNLUImwf/+D8/3dXZHq+c9f5p3q676uMmEVEfu7m9mR9ZYDa05sSeIE8nuHMfKJK6cbJrg6uSIiqNnek3//80L2NuibNVOeegz4m+dY1Zg/STYWTpc9SZJ9NISj4oS9vp7RGJUQz5wR8Go5vqQZhZAGR11olaiFuCReUl/7GDYXV8aLy5u0QGNEEpFmTtiOHhDY9vO8SSEEehWjziSE4w/Cl4Yrkc5MmUi2JpRB5yevZI06j8gL9MwX6uaaXTWZBBnpuhxWZhGHBRgZ9xY8s4fd/UgW0/p08Ne6zX8F0rXVjFWLma+0WcfZcAFEleyaJstPYODsmSjhPWYyg9ULX9zP3+YyWaK+ksMnqVUduVmrspusPWKMKcJCPHnrW7+nt01ZjE544unkEp7UD3bXVLQDx6h7765cxakWeqnF54N5wscEGpFJc4Usha20GHlpXJIu1z5JaYnkP7NOJm/Kf/g4orvdKOzz+ncnpW4YybsRYKtKPY1aBj24hO45vg9SgFkGj2NpJj6i1VkY/ugguR2r5MHBJtiG4dscX+iWwvuZ8+jkw8jkV5ykLByDJzL2JFnkB80oyPReXvAfETplSatWcxyb09Ahk1L6r5kVwgJokKY+R7ZutsXxQdV7UikBv/aoEYPCiMxtf4X9rUu5J/GPq72QVS27jdtVtyBXJoKqBLi6B9bXNdcHw1huHbkyb/j7Gs8NAVMkmrBYtYBz0VWukytrJjtk7e2qHX1Wner+OmCHaavrukvZ5bedMHxoee0QKbTtZ7H+X2MsYdWrjXo9+KOWTmPLxTKH3W5W6ytby124pkxEuGp7+J2a6P3OmTrh12yJaoreIiGYHihHWpUIBjh2cCSDdwh8uKRVorIQNVih3akoM9v13s4TZ6ttlcosA9iY+FPhG/TMNSs39HuSYhQM3gnD9hP62l+2z0hUVz+c2AkJI91DE+zlf1YniJCCTm2pDa2xOpsRE7DD5TfT6jKTut270eocbl5eBpxwDKJ0CMZlvPBROxLX3CJGRDIZ4ZRBFxrCMrKTF0zgVF2gKBIeME7Kkg+QVkQx8t7omcMxrM7NbUmtA6KHaOtEp+fLSgUfL397QaSS85lOM6/CizaWJr6vxYOgio/sRqZysoOlt5EhXxw7sRbZRG8wbB35fbJ9MF3+ZYdUdOJt9j6T147fZ+ACOfq5UtJBO3VO8VIQOy6U63FmTFyEsesVjG4XYt3NpWsSuSG5nG3OuKX2neJgI7iPHTzf0ll92So82FatsmIdxxnAujpfSgPyLS1hLrIPZc/FJLVy/97s1AYeh+4JRQu2i56ItnJbk1FYtwTbWDdIAbHMhN4ZTCPQC5DBzaCwL1sp4um31/xD6nNCz7y2XzOkmVI78172qK8Vb2M+Odvg91oUucXj2yMTbqETwtczZg6ik/QLz2rBlPpxKaPmqGv58U2F6vge8iLzyO/QRYL98Kh5Ff0bQC6StxXVEau9x+J4x1+miSWq87yI0AlHtjeH3HZKlXUIIjhH50508roc/1wl5EaJmt0f6LK5R/fVYPWPVMmqc/etz2l6hdPNjEh3ZxWqomaG9YG3yFwkz8AuTjwMKcC6H1AiFmTLxjJkNRUCZ68xaQYjWQWev/a7/F8voYdLdXLdIUmsTHtrYi+7RrORSB+KpzkXaZ4RooiknIjBlL42UrDtSfWSlxZQBH5Xc9ogp6R7+ngOYlq0+IxiefhgadWwzeH8cXFr+2/iD9ySzxX9ujgtxVOzZT3yVTbq6x3oN7IN6ppYb1NTBqtHbVa0SItl3NovHFwJ6iTsx5Iuf8VicNRPT8t2WA55yhSdPBsoTvayeOmesbixd40hzB0E2ZU/kJJpvFfVLWNalCzSjYUCZe5jJVjpRx7hnqp1DoIUaIbk0SqRswfbu9xa7ImV0TtoMrUwHTr9Yk8RXjGy8QiloCNn6ZOnOaOhv9Mc89BplHzZRCF4kbmLl2Nv2a2oi5+7XszbB3XDA47548sNDowev34K39WdVAIm8wgkor/lnUdN4ZpdEejYhBNXsw1ulERlV+4qX/QK5eBD+h5dXChGyQeZK2E6ucaNfoFIcuP0Rx4yGY50cFKwsbEjWUM2nxvna21w87RP47GaEXWDizX0GpNTzykddLyuZ/6IDz/DbxZjop1reN2n2Ba5MWjeYc2ZYH3+uKSyiyFaHM8F6YHE81Z82ZK/6G7RTJrDWwotpcQqXLfnO/EdrEEUE9xhxDkWZivV8YRwpc4BKHcqV9NLiPzQPNX5jx9DTNfVx4i/bD1MMZJ3u5i0CCbOg99Ltyog+YIZJRI0Ey0eSus3W2n+iPQN81OP1jSuRa5UbCMwc+CsPaSTy1qYu4fI7R9AVImSLZXz3r1zOXbky2CRGd3mh1XPhHfFY5vMmByV7AFaCk+eeGwhfdPSFrFs/xh+4fDMfjgcIx0l3HRXqqOZ049VSWGaLp30y/LWEUlrOfFc7IRjHdqU/4LgGSRr72iXo2NHqUMOf9bZntySgHJq4JOr/aVnPY4SpsQ7+jgJ1/CGTzXPR1UpWbWQxI7BqxUcKBwFujyNN1BREcRHUhEBa5Vf/E4MkXbDVWfCSfxnP124Yap4u3Ah43W457e8iUYMrgK6TvO8UC9Y1kNmn1u5XHfMQjtLUM++40STla71iPLBxW8B821CshpYFXZuJiYLc+Ot4k9a0HGY6bLn7SBo047CXlY/fUP6ZFxzPF+zV/zl4yqsW5+w6TLBczxxY0gU/8qXJSg3JVxtNmwzf+eUEwNFTa7C0wgO6eEKsxNrYNSlgWdiPwXLryTmUT71aY8yyn+nrJLhPxKDla1dfz8oco7dUN2cCCKdeF9z7OFM/HC8AoWJtnTohN/sbC0f3pQlsu84uXg9uhitmqmf74aG5sp8fpYxpXkfFONR0EaJbRYyP+A96HK8Iq2tu8fqv8c+f23OtHS8kIal05IaSapL8uZU9ynjYiGLONVlUbTPFH3WV/3m43SU8pDzeDHcHtwIXTf7yP8qeiekQElve5iY3jrngKvp4Uc2t89JttNk2C+KWTHnLA4BmatlDNKay/Zf68798QCP/wvWL2eqz60b3vRvwfpFHYbw7Uv+x71bWvJ07157M6Dgp1+7xFfxHHfazbkiyjCzHBOkmXMEmj62z91n+Zx/cNx4kHLiOxbZv7Uc806z4PDZQho0JhnyY2Fh1+zfJ4Bq9+2+ewmGVZgWEHuaf1PrQrU0L/e9B1yrdoem/gdQSwMEFAACAAgAT4hDSpXukX5LAAAAawAAABsAAAB1bml2ZXJzYWwvdW5pdmVyc2FsLnBuZy54bWyzsa/IzVEoSy0qzszPs1Uy1DNQsrfj5bIpKEoty0wtV6gAigEFIUBJoRLINUJwyzNTSjKAQgbmZgjBjNTM9IwSWyULA3O4oD7QTABQSwECAAAUAAIACABPiENKFQ6tKGQEAAAHEQAAHQAAAAAAAAABAAAAAAAAAAAAdW5pdmVyc2FsL2NvbW1vbl9tZXNzYWdlcy5sbmdQSwECAAAUAAIACABPiENKCH4LIykDAACGDAAAJwAAAAAAAAABAAAAAACfBAAAdW5pdmVyc2FsL2ZsYXNoX3B1Ymxpc2hpbmdfc2V0dGluZ3MueG1sUEsBAgAAFAACAAgAT4hDSrX8CWS6AgAAVQoAACEAAAAAAAAAAQAAAAAADQgAAHVuaXZlcnNhbC9mbGFzaF9za2luX3NldHRpbmdzLnhtbFBLAQIAABQAAgAIAE+IQ0oqlg9n/gIAAJcLAAAmAAAAAAAAAAEAAAAAAAYLAAB1bml2ZXJzYWwvaHRtbF9wdWJsaXNoaW5nX3NldHRpbmdzLnhtbFBLAQIAABQAAgAIAE+IQ0pocVKRmgEAAB8GAAAfAAAAAAAAAAEAAAAAAEgOAAB1bml2ZXJzYWwvaHRtbF9za2luX3NldHRpbmdzLmpzUEsBAgAAFAACAAgAT4hDSj08L9HBAAAA5QEAABoAAAAAAAAAAQAAAAAAHxAAAHVuaXZlcnNhbC9pMThuX3ByZXNldHMueG1sUEsBAgAAFAACAAgAT4hDSnL80YFnAAAAawAAABwAAAAAAAAAAQAAAAAAGBEAAHVuaXZlcnNhbC9sb2NhbF9zZXR0aW5ncy54bWxQSwECAAAUAAIACABElFdHI7RO+/sCAACwCAAAFAAAAAAAAAABAAAAAAC5EQAAdW5pdmVyc2FsL3BsYXllci54bWxQSwECAAAUAAIACABPiENKsIcj9GwBAAD3AgAAKQAAAAAAAAABAAAAAADmFAAAdW5pdmVyc2FsL3NraW5fY3VzdG9taXphdGlvbl9zZXR0aW5ncy54bWxQSwECAAAUAAIACABPiENKKoo35ocRAADwYQAAFwAAAAAAAAAAAAAAAACZFgAAdW5pdmVyc2FsL3VuaXZlcnNhbC5wbmdQSwECAAAUAAIACABPiENKle6RfksAAABrAAAAGwAAAAAAAAABAAAAAABVKAAAdW5pdmVyc2FsL3VuaXZlcnNhbC5wbmcueG1sUEsFBgAAAAALAAsASQMAANkoAAAAAA=="/>
  <p:tag name="ISPRING_PRESENTATION_TITLE" val="1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MA" val="2.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2322</Words>
  <Application>Microsoft Office PowerPoint</Application>
  <PresentationFormat>寬螢幕</PresentationFormat>
  <Paragraphs>473</Paragraphs>
  <Slides>57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23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57</vt:i4>
      </vt:variant>
    </vt:vector>
  </HeadingPairs>
  <TitlesOfParts>
    <vt:vector size="81" baseType="lpstr">
      <vt:lpstr>Carlito</vt:lpstr>
      <vt:lpstr>cwTeXFangSong</vt:lpstr>
      <vt:lpstr>DFPShaoNvW5-GB</vt:lpstr>
      <vt:lpstr>IPAexMincho</vt:lpstr>
      <vt:lpstr>微软雅黑</vt:lpstr>
      <vt:lpstr>Noto Sans CJK JP Black</vt:lpstr>
      <vt:lpstr>Noto Sans CJK JP Medium</vt:lpstr>
      <vt:lpstr>宋体</vt:lpstr>
      <vt:lpstr>UKIJ CJK</vt:lpstr>
      <vt:lpstr>WenQuanYi Micro Hei</vt:lpstr>
      <vt:lpstr>方正苏新诗柳楷简体-yolan</vt:lpstr>
      <vt:lpstr>華康唐風隸 Std W5</vt:lpstr>
      <vt:lpstr>微軟正黑體</vt:lpstr>
      <vt:lpstr>新細明體</vt:lpstr>
      <vt:lpstr>標楷體</vt:lpstr>
      <vt:lpstr>Arial</vt:lpstr>
      <vt:lpstr>Arial Black</vt:lpstr>
      <vt:lpstr>Calibri</vt:lpstr>
      <vt:lpstr>Cambria Math</vt:lpstr>
      <vt:lpstr>Raleway</vt:lpstr>
      <vt:lpstr>Times New Roman</vt:lpstr>
      <vt:lpstr>Wingdings</vt:lpstr>
      <vt:lpstr>Wingdings 3</vt:lpstr>
      <vt:lpstr>Office 主题</vt:lpstr>
      <vt:lpstr>PowerPoint 簡報</vt:lpstr>
      <vt:lpstr>PowerPoint 簡報</vt:lpstr>
      <vt:lpstr>PowerPoint 簡報</vt:lpstr>
      <vt:lpstr>假設你是一位游泳教練 你有下列四種學生，你該如何訓練他們：</vt:lpstr>
      <vt:lpstr>游泳分級 http://www.rriss.com.tw/course/category/2</vt:lpstr>
      <vt:lpstr>差異化教學的意義</vt:lpstr>
      <vt:lpstr>差異化教學 VS. 個別化教學</vt:lpstr>
      <vt:lpstr>差異化教學的理念</vt:lpstr>
      <vt:lpstr>教師需思考到…</vt:lpstr>
      <vt:lpstr>差異化教學的理論基礎</vt:lpstr>
      <vt:lpstr>差異化教學實踐的層面</vt:lpstr>
      <vt:lpstr>差異化教學的面向</vt:lpstr>
      <vt:lpstr>差異化主要策略</vt:lpstr>
      <vt:lpstr>策略-修改題目與範圍： 題目的多寡與難度(數字)、刪減題目</vt:lpstr>
      <vt:lpstr>差異化教學的策略-教法</vt:lpstr>
      <vt:lpstr>同一目標，難易不同</vt:lpstr>
      <vt:lpstr>同一活動，任務不同</vt:lpstr>
      <vt:lpstr>同一任務，分量不同</vt:lpstr>
      <vt:lpstr>同一指令，範圍不同</vt:lpstr>
      <vt:lpstr>同一指令，鷹架不同</vt:lpstr>
      <vt:lpstr>PowerPoint 簡報</vt:lpstr>
      <vt:lpstr>差異化教學的準備程序</vt:lpstr>
      <vt:lpstr>分析重要教學概念 (教科書分析)</vt:lpstr>
      <vt:lpstr>差異化教學中，不要忘記 </vt:lpstr>
      <vt:lpstr>最基本差異化教學策略： 流暢的分組合作學習</vt:lpstr>
      <vt:lpstr>PowerPoint 簡報</vt:lpstr>
      <vt:lpstr>PowerPoint 簡報</vt:lpstr>
      <vt:lpstr>ICT教學(臺南市東○國小)</vt:lpstr>
      <vt:lpstr>ICT教學(臺南市東○國小)</vt:lpstr>
      <vt:lpstr>ICT教學(臺南市東○國小)</vt:lpstr>
      <vt:lpstr>PowerPoint 簡報</vt:lpstr>
      <vt:lpstr>單元式診斷學習扶助(新○國小)</vt:lpstr>
      <vt:lpstr>學生診斷報告</vt:lpstr>
      <vt:lpstr>縱貫式診斷學習扶助(大○國小)</vt:lpstr>
      <vt:lpstr>學生跨年級診斷報告</vt:lpstr>
      <vt:lpstr>結合因材網的漸進式探究學習模式</vt:lpstr>
      <vt:lpstr>結合因材網的數學漸進式探究學習</vt:lpstr>
      <vt:lpstr>翻轉教室(臺中市四○○國小)</vt:lpstr>
      <vt:lpstr>傳統教學與翻轉教學之差異</vt:lpstr>
      <vt:lpstr>翻轉教室(臺中市四○○國小)</vt:lpstr>
      <vt:lpstr>PowerPoint 簡報</vt:lpstr>
      <vt:lpstr>自主學習(田○國小)</vt:lpstr>
      <vt:lpstr>自主學習的指導原則   (何世敏,2017)</vt:lpstr>
      <vt:lpstr>自主學習的課堂組織 (何世敏,2017)</vt:lpstr>
      <vt:lpstr>PowerPoint 簡報</vt:lpstr>
      <vt:lpstr>PowerPoint 簡報</vt:lpstr>
      <vt:lpstr>自主學習的課堂運作模式(何世敏,2017)</vt:lpstr>
      <vt:lpstr>自主學習(田○國小)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總結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http:/www.ypppt.com</cp:keywords>
  <cp:lastModifiedBy/>
  <cp:revision>1</cp:revision>
  <dcterms:created xsi:type="dcterms:W3CDTF">2017-10-20T03:31:41Z</dcterms:created>
  <dcterms:modified xsi:type="dcterms:W3CDTF">2021-04-23T04:39:55Z</dcterms:modified>
</cp:coreProperties>
</file>