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4"/>
    <a:srgbClr val="FFCDE2"/>
    <a:srgbClr val="E0FAC6"/>
    <a:srgbClr val="C4F692"/>
    <a:srgbClr val="A7F2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46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7220A96-651F-4F38-B8F3-69DC2C343792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322A03-D2E5-49F7-9D0C-1319F29AF0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8062912" cy="1470025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solidFill>
                  <a:srgbClr val="FFC000"/>
                </a:solidFill>
              </a:rPr>
              <a:t>偏光片小卡製作</a:t>
            </a:r>
            <a:endParaRPr lang="zh-TW" altLang="en-US" sz="8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06電子書\偏光片小卡製作\IMG_4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51" y="1500174"/>
            <a:ext cx="7786742" cy="5197115"/>
          </a:xfrm>
          <a:prstGeom prst="rect">
            <a:avLst/>
          </a:prstGeom>
          <a:noFill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0" y="285728"/>
            <a:ext cx="8946564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製作方法</a:t>
            </a:r>
            <a:r>
              <a:rPr kumimoji="0" lang="en-US" altLang="zh-TW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TW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kumimoji="0" lang="zh-TW" altLang="en-US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可愛圖型卡紙</a:t>
            </a:r>
            <a:r>
              <a:rPr lang="zh-TW" altLang="en-U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的</a:t>
            </a: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正面用</a:t>
            </a:r>
            <a:endParaRPr lang="en-US" altLang="zh-TW" sz="4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打洞器打一個小洞。</a:t>
            </a:r>
            <a:endParaRPr kumimoji="0" lang="zh-TW" altLang="en-US" sz="4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106電子書\偏光片小卡製作\IMG_4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6618"/>
            <a:ext cx="7786742" cy="5464983"/>
          </a:xfrm>
          <a:prstGeom prst="rect">
            <a:avLst/>
          </a:prstGeom>
          <a:noFill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88252" y="5524776"/>
            <a:ext cx="8946564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製作方法</a:t>
            </a:r>
            <a:r>
              <a:rPr kumimoji="0" lang="en-US" altLang="zh-TW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zh-TW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altLang="zh-TW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以</a:t>
            </a: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二</a:t>
            </a:r>
            <a:r>
              <a:rPr lang="zh-TW" altLang="en-U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腳</a:t>
            </a: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釘在小卡背面再</a:t>
            </a:r>
            <a:endParaRPr lang="en-US" altLang="zh-TW" sz="4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裝上另一片偏光片。</a:t>
            </a:r>
            <a:endParaRPr kumimoji="0" lang="zh-TW" altLang="en-US" sz="4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106電子書\偏光片小卡製作\IMG_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5106"/>
            <a:ext cx="7115115" cy="5286412"/>
          </a:xfrm>
          <a:prstGeom prst="rect">
            <a:avLst/>
          </a:prstGeom>
          <a:noFill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3660" y="5470184"/>
            <a:ext cx="8946564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製作方法</a:t>
            </a:r>
            <a:r>
              <a:rPr kumimoji="0" lang="en-US" altLang="zh-TW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TW" sz="40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en-US" altLang="zh-TW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使第二</a:t>
            </a: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片偏光片能在卡</a:t>
            </a:r>
            <a:endParaRPr lang="en-US" altLang="zh-TW" sz="4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片背面旋轉。</a:t>
            </a:r>
            <a:endParaRPr kumimoji="0" lang="zh-TW" altLang="en-US" sz="4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252" y="142593"/>
            <a:ext cx="8754490" cy="656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929190" y="2214554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lvl="0">
              <a:spcBef>
                <a:spcPct val="0"/>
              </a:spcBef>
              <a:defRPr/>
            </a:pP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二</a:t>
            </a:r>
            <a:r>
              <a:rPr lang="zh-TW" altLang="en-U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腳釘在小卡</a:t>
            </a: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背面裝</a:t>
            </a:r>
            <a:r>
              <a:rPr lang="zh-TW" altLang="en-U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上另一片偏光片。</a:t>
            </a:r>
            <a:endParaRPr lang="zh-TW" altLang="en-US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106電子書\偏光片小卡製作\IMG_4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64" y="92928"/>
            <a:ext cx="8001056" cy="5836402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142976" y="592933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lvl="0">
              <a:spcBef>
                <a:spcPct val="0"/>
              </a:spcBef>
              <a:defRPr/>
            </a:pP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二</a:t>
            </a:r>
            <a:r>
              <a:rPr lang="zh-TW" altLang="en-U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腳釘在小</a:t>
            </a:r>
            <a:r>
              <a:rPr lang="zh-TW" alt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卡正面樣式。</a:t>
            </a:r>
            <a:endParaRPr lang="zh-TW" altLang="en-US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106電子書\偏光片小卡製作\IMG_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357686" cy="326826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85784" y="4214818"/>
            <a:ext cx="8634448" cy="2071702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bg1"/>
                </a:solidFill>
              </a:rPr>
              <a:t>偏光片小卡製作完成</a:t>
            </a:r>
            <a:r>
              <a:rPr lang="en-US" altLang="zh-TW" sz="4000" b="1" dirty="0" smtClean="0">
                <a:solidFill>
                  <a:schemeClr val="bg1"/>
                </a:solidFill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</a:rPr>
            </a:br>
            <a:r>
              <a:rPr lang="zh-TW" altLang="en-US" sz="4000" b="1" dirty="0" smtClean="0">
                <a:solidFill>
                  <a:schemeClr val="bg1"/>
                </a:solidFill>
              </a:rPr>
              <a:t>將小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卡透光並旋轉第二個偏光片時，會出現不同顏色的光線組合。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4339" name="Picture 3" descr="F:\106電子書\偏光片小卡製作\IMG_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4405311" cy="3303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106電子書\偏光片小卡製作\IMG_4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8" y="79820"/>
            <a:ext cx="5072066" cy="380405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440" y="5072074"/>
            <a:ext cx="8572560" cy="898521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dirty="0" smtClean="0">
                <a:solidFill>
                  <a:schemeClr val="bg1"/>
                </a:solidFill>
              </a:rPr>
              <a:t>蝴蝶造型的偏光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片小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卡</a:t>
            </a:r>
            <a:endParaRPr lang="zh-TW" altLang="en-US" sz="5400" dirty="0"/>
          </a:p>
        </p:txBody>
      </p:sp>
      <p:pic>
        <p:nvPicPr>
          <p:cNvPr id="15363" name="Picture 3" descr="F:\106電子書\偏光片小卡製作\IMG_4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089" y="1037935"/>
            <a:ext cx="447678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106電子書\偏光片小卡製作\IMG_4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7358114" cy="5500726"/>
          </a:xfrm>
          <a:prstGeom prst="rect">
            <a:avLst/>
          </a:prstGeom>
          <a:noFill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571440" y="5715016"/>
            <a:ext cx="8572560" cy="8985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花朵</a:t>
            </a:r>
            <a:r>
              <a:rPr kumimoji="0" lang="zh-TW" altLang="en-US" sz="5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造型的偏光片小卡</a:t>
            </a:r>
            <a:endParaRPr kumimoji="0" lang="zh-TW" altLang="en-US" sz="5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106電子書\偏光片小卡製作\IMG_3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78" y="231136"/>
            <a:ext cx="8566164" cy="642462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5072074"/>
            <a:ext cx="7239000" cy="1362075"/>
          </a:xfrm>
        </p:spPr>
        <p:txBody>
          <a:bodyPr>
            <a:normAutofit/>
          </a:bodyPr>
          <a:lstStyle/>
          <a:p>
            <a:pPr lvl="0"/>
            <a:r>
              <a:rPr lang="zh-TW" altLang="en-US" sz="5400" dirty="0" smtClean="0">
                <a:solidFill>
                  <a:schemeClr val="bg1"/>
                </a:solidFill>
              </a:rPr>
              <a:t>蜻蜓</a:t>
            </a:r>
            <a:r>
              <a:rPr lang="zh-TW" altLang="en-US" sz="5400" dirty="0" smtClean="0">
                <a:solidFill>
                  <a:schemeClr val="bg1"/>
                </a:solidFill>
              </a:rPr>
              <a:t>造型</a:t>
            </a:r>
            <a:r>
              <a:rPr lang="zh-TW" altLang="en-US" sz="5400" dirty="0" smtClean="0">
                <a:solidFill>
                  <a:schemeClr val="bg1"/>
                </a:solidFill>
              </a:rPr>
              <a:t>的偏光片小</a:t>
            </a:r>
            <a:r>
              <a:rPr lang="zh-TW" altLang="en-US" sz="5400" dirty="0" smtClean="0">
                <a:solidFill>
                  <a:schemeClr val="bg1"/>
                </a:solidFill>
              </a:rPr>
              <a:t>卡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106電子書\偏光片小卡製作\IMG_3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28" y="135600"/>
            <a:ext cx="8820534" cy="6615401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8274" y="5143512"/>
            <a:ext cx="7953380" cy="1362075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</a:rPr>
              <a:t>聖誕樹</a:t>
            </a:r>
            <a:r>
              <a:rPr lang="zh-TW" altLang="en-US" sz="5400" dirty="0" smtClean="0">
                <a:solidFill>
                  <a:schemeClr val="bg1"/>
                </a:solidFill>
              </a:rPr>
              <a:t>造型</a:t>
            </a:r>
            <a:r>
              <a:rPr lang="zh-TW" altLang="en-US" sz="5400" dirty="0" smtClean="0">
                <a:solidFill>
                  <a:schemeClr val="bg1"/>
                </a:solidFill>
              </a:rPr>
              <a:t>的偏光片小卡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製作材料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各式可愛圖型的卡紙</a:t>
            </a:r>
            <a:endParaRPr lang="zh-TW" altLang="en-US" sz="4000" dirty="0"/>
          </a:p>
        </p:txBody>
      </p:sp>
      <p:pic>
        <p:nvPicPr>
          <p:cNvPr id="1026" name="Picture 2" descr="F:\106電子書\偏光片小卡製作\IMG_4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738" y="1714488"/>
            <a:ext cx="6572264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106電子書\偏光片小卡製作\IMG_3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38" y="132401"/>
            <a:ext cx="8810972" cy="660822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100" y="5143512"/>
            <a:ext cx="7239000" cy="1362075"/>
          </a:xfrm>
        </p:spPr>
        <p:txBody>
          <a:bodyPr>
            <a:normAutofit/>
          </a:bodyPr>
          <a:lstStyle/>
          <a:p>
            <a:pPr lvl="0"/>
            <a:r>
              <a:rPr lang="zh-TW" altLang="en-US" sz="5400" dirty="0" smtClean="0">
                <a:solidFill>
                  <a:schemeClr val="bg1"/>
                </a:solidFill>
              </a:rPr>
              <a:t>花朵造型的偏光片小</a:t>
            </a:r>
            <a:r>
              <a:rPr lang="zh-TW" altLang="en-US" sz="5400" dirty="0" smtClean="0">
                <a:solidFill>
                  <a:schemeClr val="bg1"/>
                </a:solidFill>
              </a:rPr>
              <a:t>卡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4929198"/>
            <a:ext cx="7239000" cy="136207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483" name="Picture 3" descr="F:\106電子書\偏光片小卡製作\IMG_3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38" y="146050"/>
            <a:ext cx="8786874" cy="6590156"/>
          </a:xfrm>
          <a:prstGeom prst="rect">
            <a:avLst/>
          </a:prstGeom>
          <a:noFill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00100" y="5143512"/>
            <a:ext cx="7239000" cy="13620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愛心</a:t>
            </a:r>
            <a:r>
              <a:rPr kumimoji="0" lang="zh-TW" altLang="en-US" sz="5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造型的偏光片小卡</a:t>
            </a:r>
            <a:endParaRPr kumimoji="0" lang="zh-TW" altLang="en-US" sz="5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106電子書\偏光片小卡製作\IMG_3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8" y="40944"/>
            <a:ext cx="8929718" cy="676332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100" y="4929198"/>
            <a:ext cx="7239000" cy="136207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</a:rPr>
              <a:t>蝴蝶造型的偏光片小卡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548454" cy="1362075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製作材料</a:t>
            </a:r>
            <a:r>
              <a:rPr lang="en-US" altLang="zh-TW" sz="5400" dirty="0" smtClean="0"/>
              <a:t>:</a:t>
            </a:r>
            <a:r>
              <a:rPr lang="zh-TW" altLang="en-US" sz="5400" dirty="0" smtClean="0"/>
              <a:t>偏光片</a:t>
            </a:r>
            <a:r>
              <a:rPr lang="en-US" altLang="zh-TW" sz="5400" dirty="0" smtClean="0"/>
              <a:t>2</a:t>
            </a:r>
            <a:r>
              <a:rPr lang="zh-TW" altLang="en-US" sz="5400" dirty="0" smtClean="0"/>
              <a:t>片</a:t>
            </a:r>
            <a:endParaRPr lang="zh-TW" altLang="en-US" sz="5400" dirty="0"/>
          </a:p>
        </p:txBody>
      </p:sp>
      <p:pic>
        <p:nvPicPr>
          <p:cNvPr id="2051" name="Picture 3" descr="F:\106電子書\偏光片小卡製作\IMG_4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82398"/>
            <a:ext cx="6900802" cy="5175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7239000" cy="1362075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製作材料</a:t>
            </a:r>
            <a:r>
              <a:rPr lang="en-US" altLang="zh-TW" sz="4800" dirty="0" smtClean="0"/>
              <a:t>:</a:t>
            </a:r>
            <a:r>
              <a:rPr lang="zh-TW" altLang="en-US" sz="4800" dirty="0" smtClean="0"/>
              <a:t>各式</a:t>
            </a:r>
            <a:r>
              <a:rPr lang="zh-TW" altLang="en-US" sz="4800" dirty="0" smtClean="0"/>
              <a:t>可愛造型和 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 </a:t>
            </a:r>
            <a:r>
              <a:rPr lang="zh-TW" altLang="en-US" sz="4800" dirty="0" smtClean="0"/>
              <a:t>               顏色的二腳釘</a:t>
            </a:r>
            <a:endParaRPr lang="zh-TW" altLang="en-US" sz="4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7053235" cy="31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06電子書\偏光片小卡製作\IMG_3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8432"/>
            <a:ext cx="8501122" cy="630607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5000636"/>
            <a:ext cx="6143668" cy="136207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</a:rPr>
              <a:t>器材工具</a:t>
            </a:r>
            <a:r>
              <a:rPr lang="en-US" altLang="zh-TW" sz="6000" dirty="0" smtClean="0">
                <a:solidFill>
                  <a:schemeClr val="bg1"/>
                </a:solidFill>
              </a:rPr>
              <a:t>:</a:t>
            </a:r>
            <a:r>
              <a:rPr lang="zh-TW" altLang="en-US" sz="6000" dirty="0" smtClean="0">
                <a:solidFill>
                  <a:schemeClr val="bg1"/>
                </a:solidFill>
              </a:rPr>
              <a:t>打洞器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06電子書\偏光片小卡製作\IMG_3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37584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14346" y="4572008"/>
            <a:ext cx="664370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400" b="1" dirty="0" smtClean="0">
                <a:solidFill>
                  <a:schemeClr val="bg1"/>
                </a:solidFill>
              </a:rPr>
              <a:t>器材工具</a:t>
            </a:r>
            <a:r>
              <a:rPr lang="en-US" altLang="zh-TW" sz="5400" b="1" dirty="0" smtClean="0">
                <a:solidFill>
                  <a:schemeClr val="bg1"/>
                </a:solidFill>
              </a:rPr>
              <a:t>:</a:t>
            </a:r>
            <a:br>
              <a:rPr lang="en-US" altLang="zh-TW" sz="5400" b="1" dirty="0" smtClean="0">
                <a:solidFill>
                  <a:schemeClr val="bg1"/>
                </a:solidFill>
              </a:rPr>
            </a:br>
            <a:r>
              <a:rPr lang="zh-TW" altLang="en-US" sz="5400" b="1" dirty="0" smtClean="0">
                <a:solidFill>
                  <a:schemeClr val="bg1"/>
                </a:solidFill>
              </a:rPr>
              <a:t> 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             花形打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洞器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06電子書\偏光片小卡製作\IMG_3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83" y="142852"/>
            <a:ext cx="7143800" cy="535785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57222" y="5429264"/>
            <a:ext cx="8062912" cy="1112835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400" b="1" dirty="0" smtClean="0">
                <a:solidFill>
                  <a:schemeClr val="bg1"/>
                </a:solidFill>
              </a:rPr>
              <a:t>器材工具</a:t>
            </a:r>
            <a:r>
              <a:rPr lang="en-US" altLang="zh-TW" sz="5400" b="1" dirty="0" smtClean="0">
                <a:solidFill>
                  <a:schemeClr val="bg1"/>
                </a:solidFill>
              </a:rPr>
              <a:t>: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 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蝴蝶造形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打洞器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06電子書\偏光片小卡製作\IMG_4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7429552" cy="557216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4414" y="5715016"/>
            <a:ext cx="5479014" cy="89852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器材工具</a:t>
            </a:r>
            <a:r>
              <a:rPr lang="en-US" altLang="zh-TW" b="1" dirty="0" smtClean="0">
                <a:solidFill>
                  <a:schemeClr val="bg1"/>
                </a:solidFill>
              </a:rPr>
              <a:t>:</a:t>
            </a:r>
            <a:r>
              <a:rPr lang="zh-TW" altLang="en-US" b="1" dirty="0" smtClean="0">
                <a:solidFill>
                  <a:schemeClr val="bg1"/>
                </a:solidFill>
              </a:rPr>
              <a:t> 透明膠帶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06電子書\偏光片小卡製作\IMG_4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14"/>
            <a:ext cx="6411590" cy="4429156"/>
          </a:xfrm>
          <a:prstGeom prst="rect">
            <a:avLst/>
          </a:prstGeom>
          <a:noFill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439142" y="4786322"/>
            <a:ext cx="9501254" cy="1714512"/>
          </a:xfrm>
          <a:prstGeom prst="rect">
            <a:avLst/>
          </a:prstGeom>
        </p:spPr>
        <p:txBody>
          <a:bodyPr/>
          <a:lstStyle/>
          <a:p>
            <a:pPr marL="484632" lvl="0">
              <a:spcBef>
                <a:spcPct val="0"/>
              </a:spcBef>
            </a:pPr>
            <a:r>
              <a:rPr lang="zh-TW" altLang="en-US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製作方法</a:t>
            </a:r>
            <a:r>
              <a:rPr kumimoji="0" lang="en-US" altLang="zh-TW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altLang="zh-TW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zh-TW" altLang="en-US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將可愛小卡打出有蝴蝶造型的空洞</a:t>
            </a:r>
            <a:r>
              <a:rPr lang="zh-TW" altLang="en-U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32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84632" lvl="0">
              <a:spcBef>
                <a:spcPct val="0"/>
              </a:spcBef>
            </a:pPr>
            <a:r>
              <a:rPr lang="en-US" altLang="zh-TW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2.</a:t>
            </a:r>
            <a:r>
              <a:rPr lang="zh-TW" altLang="en-U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再用</a:t>
            </a:r>
            <a:r>
              <a:rPr kumimoji="0" lang="zh-TW" altLang="en-US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透明膠帶以任意方向隨意將一片  </a:t>
            </a:r>
            <a:endParaRPr kumimoji="0" lang="en-US" altLang="zh-TW" sz="3200" b="1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84632" lvl="0">
              <a:spcBef>
                <a:spcPct val="0"/>
              </a:spcBef>
            </a:pPr>
            <a:r>
              <a:rPr lang="en-US" altLang="zh-TW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</a:t>
            </a:r>
            <a:r>
              <a:rPr kumimoji="0" lang="zh-TW" altLang="en-US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偏光片黏在小卡背面</a:t>
            </a:r>
            <a:r>
              <a:rPr lang="zh-TW" altLang="en-U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，並且遮住空洞。</a:t>
            </a:r>
            <a:endParaRPr kumimoji="0" lang="zh-TW" altLang="en-US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</TotalTime>
  <Words>230</Words>
  <Application>Microsoft Office PowerPoint</Application>
  <PresentationFormat>如螢幕大小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神韻</vt:lpstr>
      <vt:lpstr>偏光片小卡製作</vt:lpstr>
      <vt:lpstr>製作材料:各式可愛圖型的卡紙</vt:lpstr>
      <vt:lpstr>製作材料:偏光片2片</vt:lpstr>
      <vt:lpstr>製作材料:各式可愛造型和                  顏色的二腳釘</vt:lpstr>
      <vt:lpstr>器材工具:打洞器</vt:lpstr>
      <vt:lpstr>器材工具:               花形打洞器</vt:lpstr>
      <vt:lpstr>器材工具: 蝴蝶造形打洞器</vt:lpstr>
      <vt:lpstr>器材工具: 透明膠帶</vt:lpstr>
      <vt:lpstr>投影片 9</vt:lpstr>
      <vt:lpstr>投影片 10</vt:lpstr>
      <vt:lpstr>投影片 11</vt:lpstr>
      <vt:lpstr>投影片 12</vt:lpstr>
      <vt:lpstr>投影片 13</vt:lpstr>
      <vt:lpstr>投影片 14</vt:lpstr>
      <vt:lpstr>偏光片小卡製作完成 將小卡透光並旋轉第二個偏光片時，會出現不同顏色的光線組合。</vt:lpstr>
      <vt:lpstr>蝴蝶造型的偏光片小卡</vt:lpstr>
      <vt:lpstr>投影片 17</vt:lpstr>
      <vt:lpstr>蜻蜓造型的偏光片小卡</vt:lpstr>
      <vt:lpstr>聖誕樹造型的偏光片小卡</vt:lpstr>
      <vt:lpstr>花朵造型的偏光片小卡</vt:lpstr>
      <vt:lpstr>投影片 21</vt:lpstr>
      <vt:lpstr>蝴蝶造型的偏光片小卡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偏光片小卡製作</dc:title>
  <dc:creator>張容君</dc:creator>
  <cp:lastModifiedBy>張容君</cp:lastModifiedBy>
  <cp:revision>23</cp:revision>
  <dcterms:created xsi:type="dcterms:W3CDTF">2017-10-28T04:15:22Z</dcterms:created>
  <dcterms:modified xsi:type="dcterms:W3CDTF">2017-10-28T06:24:40Z</dcterms:modified>
</cp:coreProperties>
</file>