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D7C6F-E441-4E30-87D8-D65E5C5E7505}" type="datetimeFigureOut">
              <a:rPr lang="zh-TW" altLang="en-US" smtClean="0"/>
              <a:t>2019/10/25/Fri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67AD7-6EA6-4C37-9DE4-10313CA1BF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5100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D7C6F-E441-4E30-87D8-D65E5C5E7505}" type="datetimeFigureOut">
              <a:rPr lang="zh-TW" altLang="en-US" smtClean="0"/>
              <a:t>2019/10/25/Fri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67AD7-6EA6-4C37-9DE4-10313CA1BF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9022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D7C6F-E441-4E30-87D8-D65E5C5E7505}" type="datetimeFigureOut">
              <a:rPr lang="zh-TW" altLang="en-US" smtClean="0"/>
              <a:t>2019/10/25/Fri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67AD7-6EA6-4C37-9DE4-10313CA1BFC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601470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D7C6F-E441-4E30-87D8-D65E5C5E7505}" type="datetimeFigureOut">
              <a:rPr lang="zh-TW" altLang="en-US" smtClean="0"/>
              <a:t>2019/10/25/Fri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67AD7-6EA6-4C37-9DE4-10313CA1BF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96880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D7C6F-E441-4E30-87D8-D65E5C5E7505}" type="datetimeFigureOut">
              <a:rPr lang="zh-TW" altLang="en-US" smtClean="0"/>
              <a:t>2019/10/25/Fri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67AD7-6EA6-4C37-9DE4-10313CA1BFC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036655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D7C6F-E441-4E30-87D8-D65E5C5E7505}" type="datetimeFigureOut">
              <a:rPr lang="zh-TW" altLang="en-US" smtClean="0"/>
              <a:t>2019/10/25/Fri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67AD7-6EA6-4C37-9DE4-10313CA1BF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01376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D7C6F-E441-4E30-87D8-D65E5C5E7505}" type="datetimeFigureOut">
              <a:rPr lang="zh-TW" altLang="en-US" smtClean="0"/>
              <a:t>2019/10/25/Fri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67AD7-6EA6-4C37-9DE4-10313CA1BF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24119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D7C6F-E441-4E30-87D8-D65E5C5E7505}" type="datetimeFigureOut">
              <a:rPr lang="zh-TW" altLang="en-US" smtClean="0"/>
              <a:t>2019/10/25/Fri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67AD7-6EA6-4C37-9DE4-10313CA1BF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6183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D7C6F-E441-4E30-87D8-D65E5C5E7505}" type="datetimeFigureOut">
              <a:rPr lang="zh-TW" altLang="en-US" smtClean="0"/>
              <a:t>2019/10/25/Fri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67AD7-6EA6-4C37-9DE4-10313CA1BF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3424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D7C6F-E441-4E30-87D8-D65E5C5E7505}" type="datetimeFigureOut">
              <a:rPr lang="zh-TW" altLang="en-US" smtClean="0"/>
              <a:t>2019/10/25/Fri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67AD7-6EA6-4C37-9DE4-10313CA1BF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2988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D7C6F-E441-4E30-87D8-D65E5C5E7505}" type="datetimeFigureOut">
              <a:rPr lang="zh-TW" altLang="en-US" smtClean="0"/>
              <a:t>2019/10/25/Fri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67AD7-6EA6-4C37-9DE4-10313CA1BF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2489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D7C6F-E441-4E30-87D8-D65E5C5E7505}" type="datetimeFigureOut">
              <a:rPr lang="zh-TW" altLang="en-US" smtClean="0"/>
              <a:t>2019/10/25/Fri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67AD7-6EA6-4C37-9DE4-10313CA1BF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4078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D7C6F-E441-4E30-87D8-D65E5C5E7505}" type="datetimeFigureOut">
              <a:rPr lang="zh-TW" altLang="en-US" smtClean="0"/>
              <a:t>2019/10/25/Fri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67AD7-6EA6-4C37-9DE4-10313CA1BF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5386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D7C6F-E441-4E30-87D8-D65E5C5E7505}" type="datetimeFigureOut">
              <a:rPr lang="zh-TW" altLang="en-US" smtClean="0"/>
              <a:t>2019/10/25/Fri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67AD7-6EA6-4C37-9DE4-10313CA1BF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9235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D7C6F-E441-4E30-87D8-D65E5C5E7505}" type="datetimeFigureOut">
              <a:rPr lang="zh-TW" altLang="en-US" smtClean="0"/>
              <a:t>2019/10/25/Fri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67AD7-6EA6-4C37-9DE4-10313CA1BF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6308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67AD7-6EA6-4C37-9DE4-10313CA1BFC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D7C6F-E441-4E30-87D8-D65E5C5E7505}" type="datetimeFigureOut">
              <a:rPr lang="zh-TW" altLang="en-US" smtClean="0"/>
              <a:t>2019/10/25/Fri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3140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6D7C6F-E441-4E30-87D8-D65E5C5E7505}" type="datetimeFigureOut">
              <a:rPr lang="zh-TW" altLang="en-US" smtClean="0"/>
              <a:t>2019/10/25/Fri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9167AD7-6EA6-4C37-9DE4-10313CA1BF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8396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  <p:sldLayoutId id="2147483741" r:id="rId12"/>
    <p:sldLayoutId id="2147483742" r:id="rId13"/>
    <p:sldLayoutId id="2147483743" r:id="rId14"/>
    <p:sldLayoutId id="2147483744" r:id="rId15"/>
    <p:sldLayoutId id="214748374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760E6DA-619C-4548-8EB1-98EB02418C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zh-TW" dirty="0">
                <a:solidFill>
                  <a:schemeClr val="accent1">
                    <a:lumMod val="50000"/>
                  </a:schemeClr>
                </a:solidFill>
              </a:rPr>
              <a:t>性侵害防治</a:t>
            </a:r>
            <a:endParaRPr lang="zh-TW" alt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B8839060-A716-4D60-BF47-F67A452CC8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296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DE8314B-6AAB-4AA8-8B94-F3C405202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>
                <a:solidFill>
                  <a:srgbClr val="7030A0"/>
                </a:solidFill>
              </a:rPr>
              <a:t>性侵害迷思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9027EFE-5173-4406-BCD6-A3FF872BC1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TW" dirty="0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E1AF35CE-AC52-436F-BAC7-4F4AEA802F0A}"/>
              </a:ext>
            </a:extLst>
          </p:cNvPr>
          <p:cNvSpPr txBox="1"/>
          <p:nvPr/>
        </p:nvSpPr>
        <p:spPr>
          <a:xfrm>
            <a:off x="1124124" y="3354054"/>
            <a:ext cx="3900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00"/>
                </a:solidFill>
              </a:rPr>
              <a:t>2.</a:t>
            </a:r>
            <a:r>
              <a:rPr lang="zh-TW" altLang="zh-TW" sz="2400" dirty="0">
                <a:solidFill>
                  <a:srgbClr val="FF0000"/>
                </a:solidFill>
              </a:rPr>
              <a:t>性侵者多半是「見色起意」</a:t>
            </a:r>
            <a:endParaRPr lang="zh-TW" altLang="en-US" sz="2400" dirty="0">
              <a:solidFill>
                <a:srgbClr val="FF0000"/>
              </a:solidFill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FB0AADB0-1BD5-43B0-B052-861B682106EB}"/>
              </a:ext>
            </a:extLst>
          </p:cNvPr>
          <p:cNvSpPr txBox="1"/>
          <p:nvPr/>
        </p:nvSpPr>
        <p:spPr>
          <a:xfrm>
            <a:off x="1124124" y="2642871"/>
            <a:ext cx="3900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00"/>
                </a:solidFill>
              </a:rPr>
              <a:t>1.</a:t>
            </a:r>
            <a:r>
              <a:rPr lang="zh-TW" altLang="zh-TW" sz="2400" dirty="0">
                <a:solidFill>
                  <a:srgbClr val="FF0000"/>
                </a:solidFill>
              </a:rPr>
              <a:t>女性只會被陌生人性侵害</a:t>
            </a:r>
            <a:endParaRPr lang="zh-TW" altLang="en-US" sz="2400" dirty="0">
              <a:solidFill>
                <a:srgbClr val="FF0000"/>
              </a:solidFill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2DB40478-B981-4865-82BF-887634C7BC3C}"/>
              </a:ext>
            </a:extLst>
          </p:cNvPr>
          <p:cNvSpPr txBox="1"/>
          <p:nvPr/>
        </p:nvSpPr>
        <p:spPr>
          <a:xfrm flipH="1">
            <a:off x="1124123" y="4009275"/>
            <a:ext cx="69628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00"/>
                </a:solidFill>
              </a:rPr>
              <a:t>3.</a:t>
            </a:r>
            <a:r>
              <a:rPr lang="zh-TW" altLang="zh-TW" sz="2400" dirty="0">
                <a:solidFill>
                  <a:srgbClr val="FF0000"/>
                </a:solidFill>
              </a:rPr>
              <a:t>女性會被性侵，多是因為穿著暴露或行為不檢</a:t>
            </a:r>
            <a:endParaRPr lang="zh-TW" altLang="en-US" sz="2400" dirty="0">
              <a:solidFill>
                <a:srgbClr val="FF0000"/>
              </a:solidFill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C0D31733-62E1-4CE0-AEBF-C1FE182F4BEE}"/>
              </a:ext>
            </a:extLst>
          </p:cNvPr>
          <p:cNvSpPr txBox="1"/>
          <p:nvPr/>
        </p:nvSpPr>
        <p:spPr>
          <a:xfrm>
            <a:off x="1124123" y="4661952"/>
            <a:ext cx="44042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00"/>
                </a:solidFill>
              </a:rPr>
              <a:t>4.</a:t>
            </a:r>
            <a:r>
              <a:rPr lang="zh-TW" altLang="zh-TW" sz="2400" dirty="0">
                <a:solidFill>
                  <a:srgbClr val="FF0000"/>
                </a:solidFill>
              </a:rPr>
              <a:t>有抵抗的行為才構成性侵</a:t>
            </a:r>
            <a:endParaRPr lang="zh-TW" altLang="en-US" sz="2400" dirty="0">
              <a:solidFill>
                <a:srgbClr val="FF0000"/>
              </a:solidFill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B675BD8D-5C2E-474F-A835-061E33FDCFB1}"/>
              </a:ext>
            </a:extLst>
          </p:cNvPr>
          <p:cNvSpPr txBox="1"/>
          <p:nvPr/>
        </p:nvSpPr>
        <p:spPr>
          <a:xfrm>
            <a:off x="1124123" y="5331466"/>
            <a:ext cx="61742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00"/>
                </a:solidFill>
              </a:rPr>
              <a:t>5.</a:t>
            </a:r>
            <a:r>
              <a:rPr lang="zh-TW" altLang="zh-TW" sz="2400" dirty="0">
                <a:solidFill>
                  <a:srgbClr val="FF0000"/>
                </a:solidFill>
              </a:rPr>
              <a:t>女性會為了報復或維護名譽而謊稱性侵</a:t>
            </a:r>
            <a:endParaRPr lang="zh-TW" alt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4150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89F05F8-9636-4B4F-86BA-62E2EB3C7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>
                <a:solidFill>
                  <a:srgbClr val="7030A0"/>
                </a:solidFill>
              </a:rPr>
              <a:t>遇到了，該怎麼辦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D3C89F3-B1CD-4F76-939B-78C29A14D3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C00000"/>
                </a:solidFill>
              </a:rPr>
              <a:t>現場應對</a:t>
            </a:r>
            <a:endParaRPr lang="en-US" altLang="zh-TW" sz="40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zh-TW" sz="3200" dirty="0">
                <a:solidFill>
                  <a:srgbClr val="C00000"/>
                </a:solidFill>
              </a:rPr>
              <a:t>1.</a:t>
            </a:r>
            <a:r>
              <a:rPr lang="zh-TW" altLang="zh-TW" sz="3200" dirty="0">
                <a:solidFill>
                  <a:srgbClr val="C00000"/>
                </a:solidFill>
              </a:rPr>
              <a:t>保持冷靜、找機會脫離</a:t>
            </a:r>
            <a:endParaRPr lang="en-US" altLang="zh-TW" sz="32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zh-TW" sz="3200" dirty="0">
                <a:solidFill>
                  <a:srgbClr val="C00000"/>
                </a:solidFill>
              </a:rPr>
              <a:t>2.</a:t>
            </a:r>
            <a:r>
              <a:rPr lang="zh-TW" altLang="zh-TW" sz="3200" dirty="0">
                <a:solidFill>
                  <a:srgbClr val="C00000"/>
                </a:solidFill>
              </a:rPr>
              <a:t>重複呼救</a:t>
            </a:r>
            <a:endParaRPr lang="en-US" altLang="zh-TW" sz="32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zh-TW" sz="3200" dirty="0">
                <a:solidFill>
                  <a:srgbClr val="C00000"/>
                </a:solidFill>
              </a:rPr>
              <a:t>3.</a:t>
            </a:r>
            <a:r>
              <a:rPr lang="zh-TW" altLang="zh-TW" sz="3200" dirty="0">
                <a:solidFill>
                  <a:srgbClr val="C00000"/>
                </a:solidFill>
              </a:rPr>
              <a:t>分散注意力</a:t>
            </a:r>
            <a:endParaRPr lang="en-US" altLang="zh-TW" sz="32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zh-TW" sz="3200" dirty="0">
                <a:solidFill>
                  <a:srgbClr val="C00000"/>
                </a:solidFill>
              </a:rPr>
              <a:t>4.</a:t>
            </a:r>
            <a:r>
              <a:rPr lang="zh-TW" altLang="zh-TW" sz="3200" dirty="0">
                <a:solidFill>
                  <a:srgbClr val="C00000"/>
                </a:solidFill>
              </a:rPr>
              <a:t>讓施暴者「性」致全失</a:t>
            </a:r>
            <a:endParaRPr lang="en-US" altLang="zh-TW" sz="32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zh-TW" sz="3200" dirty="0">
                <a:solidFill>
                  <a:srgbClr val="C00000"/>
                </a:solidFill>
              </a:rPr>
              <a:t>5.</a:t>
            </a:r>
            <a:r>
              <a:rPr lang="zh-TW" altLang="zh-TW" sz="3200" dirty="0">
                <a:solidFill>
                  <a:srgbClr val="C00000"/>
                </a:solidFill>
              </a:rPr>
              <a:t>保護自己的身體與生命</a:t>
            </a:r>
            <a:endParaRPr lang="zh-TW" altLang="en-US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037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3D4B0C7-6916-4E69-B4F2-446428CDD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>
                <a:solidFill>
                  <a:srgbClr val="7030A0"/>
                </a:solidFill>
              </a:rPr>
              <a:t>遇到了，該怎麼辦</a:t>
            </a:r>
            <a:endParaRPr lang="zh-TW" altLang="en-US" sz="6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D9B9792-3BF5-4004-B910-B823D653D2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zh-TW" sz="4000" dirty="0">
                <a:solidFill>
                  <a:srgbClr val="C00000"/>
                </a:solidFill>
              </a:rPr>
              <a:t>不幸遭受性侵，後續處理</a:t>
            </a:r>
            <a:endParaRPr lang="en-US" altLang="zh-TW" sz="40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zh-TW" sz="3200" dirty="0">
                <a:solidFill>
                  <a:srgbClr val="C00000"/>
                </a:solidFill>
              </a:rPr>
              <a:t>1.</a:t>
            </a:r>
            <a:r>
              <a:rPr lang="zh-TW" altLang="zh-TW" sz="3200" dirty="0">
                <a:solidFill>
                  <a:srgbClr val="C00000"/>
                </a:solidFill>
              </a:rPr>
              <a:t>相信自己並沒有犯錯</a:t>
            </a:r>
            <a:endParaRPr lang="en-US" altLang="zh-TW" sz="32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zh-TW" sz="3200" dirty="0">
                <a:solidFill>
                  <a:srgbClr val="C00000"/>
                </a:solidFill>
              </a:rPr>
              <a:t>2.</a:t>
            </a:r>
            <a:r>
              <a:rPr lang="zh-TW" altLang="zh-TW" sz="3200" dirty="0">
                <a:solidFill>
                  <a:srgbClr val="C00000"/>
                </a:solidFill>
              </a:rPr>
              <a:t>找信任的人陪伴並尋求協助</a:t>
            </a:r>
          </a:p>
          <a:p>
            <a:pPr marL="0" indent="0">
              <a:buNone/>
            </a:pPr>
            <a:r>
              <a:rPr lang="en-US" altLang="zh-TW" sz="3200" dirty="0">
                <a:solidFill>
                  <a:srgbClr val="C00000"/>
                </a:solidFill>
              </a:rPr>
              <a:t>3.</a:t>
            </a:r>
            <a:r>
              <a:rPr lang="zh-TW" altLang="zh-TW" sz="3200" dirty="0">
                <a:solidFill>
                  <a:srgbClr val="C00000"/>
                </a:solidFill>
              </a:rPr>
              <a:t>保持現場</a:t>
            </a:r>
            <a:endParaRPr lang="en-US" altLang="zh-TW" sz="32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zh-TW" sz="3200" dirty="0">
                <a:solidFill>
                  <a:srgbClr val="C00000"/>
                </a:solidFill>
              </a:rPr>
              <a:t>4.</a:t>
            </a:r>
            <a:r>
              <a:rPr lang="zh-TW" altLang="zh-TW" sz="3200" dirty="0">
                <a:solidFill>
                  <a:srgbClr val="C00000"/>
                </a:solidFill>
              </a:rPr>
              <a:t>保留證據</a:t>
            </a:r>
            <a:endParaRPr lang="en-US" altLang="zh-TW" sz="32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zh-TW" sz="3200" dirty="0">
                <a:solidFill>
                  <a:srgbClr val="C00000"/>
                </a:solidFill>
              </a:rPr>
              <a:t>5.</a:t>
            </a:r>
            <a:r>
              <a:rPr lang="zh-TW" altLang="zh-TW" sz="3200" dirty="0">
                <a:solidFill>
                  <a:srgbClr val="C00000"/>
                </a:solidFill>
              </a:rPr>
              <a:t>向校園性侵害性騷擾事件接案窗口申請調查</a:t>
            </a:r>
            <a:endParaRPr lang="zh-TW" altLang="en-US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613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E525D18-688B-4145-8F10-539F73E6E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>
                <a:solidFill>
                  <a:srgbClr val="7030A0"/>
                </a:solidFill>
              </a:rPr>
              <a:t>遇到了，該怎麼辦</a:t>
            </a:r>
            <a:endParaRPr lang="zh-TW" altLang="en-US" sz="6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F35096B-C5D5-435E-A276-CF379154DA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60589"/>
            <a:ext cx="8877727" cy="3880773"/>
          </a:xfrm>
        </p:spPr>
        <p:txBody>
          <a:bodyPr>
            <a:normAutofit/>
          </a:bodyPr>
          <a:lstStyle/>
          <a:p>
            <a:r>
              <a:rPr lang="zh-TW" altLang="zh-TW" sz="4000" dirty="0">
                <a:solidFill>
                  <a:srgbClr val="C00000"/>
                </a:solidFill>
              </a:rPr>
              <a:t>身邊的人若遭遇性侵可提供的協助</a:t>
            </a:r>
            <a:endParaRPr lang="en-US" altLang="zh-TW" sz="40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zh-TW" sz="3200" dirty="0">
                <a:solidFill>
                  <a:srgbClr val="C00000"/>
                </a:solidFill>
              </a:rPr>
              <a:t>1.</a:t>
            </a:r>
            <a:r>
              <a:rPr lang="zh-TW" altLang="zh-TW" sz="3200" dirty="0">
                <a:solidFill>
                  <a:srgbClr val="C00000"/>
                </a:solidFill>
              </a:rPr>
              <a:t>避免落入性侵害的迷思中</a:t>
            </a:r>
            <a:endParaRPr lang="en-US" altLang="zh-TW" sz="32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zh-TW" sz="3200" dirty="0">
                <a:solidFill>
                  <a:srgbClr val="C00000"/>
                </a:solidFill>
              </a:rPr>
              <a:t>2.</a:t>
            </a:r>
            <a:r>
              <a:rPr lang="zh-TW" altLang="zh-TW" sz="3200" dirty="0">
                <a:solidFill>
                  <a:srgbClr val="C00000"/>
                </a:solidFill>
              </a:rPr>
              <a:t>耐心關懷，全力支持</a:t>
            </a:r>
            <a:endParaRPr lang="en-US" altLang="zh-TW" sz="32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zh-TW" sz="3200" dirty="0">
                <a:solidFill>
                  <a:srgbClr val="C00000"/>
                </a:solidFill>
              </a:rPr>
              <a:t>3.</a:t>
            </a:r>
            <a:r>
              <a:rPr lang="zh-TW" altLang="zh-TW" sz="3200" dirty="0">
                <a:solidFill>
                  <a:srgbClr val="C00000"/>
                </a:solidFill>
              </a:rPr>
              <a:t>尊重當事人</a:t>
            </a:r>
            <a:endParaRPr lang="en-US" altLang="zh-TW" sz="32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zh-TW" sz="3200" dirty="0">
                <a:solidFill>
                  <a:srgbClr val="C00000"/>
                </a:solidFill>
              </a:rPr>
              <a:t>4.</a:t>
            </a:r>
            <a:r>
              <a:rPr lang="zh-TW" altLang="zh-TW" sz="3200" dirty="0">
                <a:solidFill>
                  <a:srgbClr val="C00000"/>
                </a:solidFill>
              </a:rPr>
              <a:t>蒐集相關資訊</a:t>
            </a:r>
            <a:endParaRPr lang="en-US" altLang="zh-TW" sz="32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zh-TW" altLang="en-US" sz="4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775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E19A465-A49E-49DB-8D5C-A5047D1E4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 sz="6000" dirty="0">
                <a:solidFill>
                  <a:srgbClr val="7030A0"/>
                </a:solidFill>
              </a:rPr>
              <a:t>求助資源</a:t>
            </a:r>
            <a:endParaRPr lang="zh-TW" altLang="en-US" sz="6000" dirty="0">
              <a:solidFill>
                <a:srgbClr val="7030A0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116B59C-5654-40F2-957B-4DA51CEC59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>
                <a:solidFill>
                  <a:srgbClr val="FF0000"/>
                </a:solidFill>
              </a:rPr>
              <a:t>113</a:t>
            </a:r>
            <a:r>
              <a:rPr lang="zh-TW" altLang="zh-TW" sz="4000" dirty="0">
                <a:solidFill>
                  <a:srgbClr val="FF0000"/>
                </a:solidFill>
              </a:rPr>
              <a:t>保護專線</a:t>
            </a:r>
          </a:p>
          <a:p>
            <a:r>
              <a:rPr lang="en-US" altLang="zh-TW" sz="4000" dirty="0">
                <a:solidFill>
                  <a:srgbClr val="FF0000"/>
                </a:solidFill>
              </a:rPr>
              <a:t>113</a:t>
            </a:r>
            <a:r>
              <a:rPr lang="zh-TW" altLang="zh-TW" sz="4000" dirty="0">
                <a:solidFill>
                  <a:srgbClr val="FF0000"/>
                </a:solidFill>
              </a:rPr>
              <a:t>線上諮詢</a:t>
            </a:r>
          </a:p>
          <a:p>
            <a:r>
              <a:rPr lang="zh-TW" altLang="zh-TW" sz="4000" dirty="0">
                <a:solidFill>
                  <a:srgbClr val="FF0000"/>
                </a:solidFill>
              </a:rPr>
              <a:t>關懷</a:t>
            </a:r>
            <a:r>
              <a:rPr lang="en-US" altLang="zh-TW" sz="4000" dirty="0">
                <a:solidFill>
                  <a:srgbClr val="FF0000"/>
                </a:solidFill>
              </a:rPr>
              <a:t>E</a:t>
            </a:r>
            <a:r>
              <a:rPr lang="zh-TW" altLang="zh-TW" sz="4000" dirty="0">
                <a:solidFill>
                  <a:srgbClr val="FF0000"/>
                </a:solidFill>
              </a:rPr>
              <a:t>起來</a:t>
            </a:r>
            <a:endParaRPr lang="zh-TW" alt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839186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107</TotalTime>
  <Words>215</Words>
  <Application>Microsoft Office PowerPoint</Application>
  <PresentationFormat>寬螢幕</PresentationFormat>
  <Paragraphs>31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1" baseType="lpstr">
      <vt:lpstr>微軟正黑體</vt:lpstr>
      <vt:lpstr>Arial</vt:lpstr>
      <vt:lpstr>Trebuchet MS</vt:lpstr>
      <vt:lpstr>Wingdings 3</vt:lpstr>
      <vt:lpstr>多面向</vt:lpstr>
      <vt:lpstr>性侵害防治</vt:lpstr>
      <vt:lpstr>性侵害迷思</vt:lpstr>
      <vt:lpstr>遇到了，該怎麼辦</vt:lpstr>
      <vt:lpstr>遇到了，該怎麼辦</vt:lpstr>
      <vt:lpstr>遇到了，該怎麼辦</vt:lpstr>
      <vt:lpstr>求助資源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性侵害防治</dc:title>
  <dc:creator>sh691024</dc:creator>
  <cp:lastModifiedBy>sh691024</cp:lastModifiedBy>
  <cp:revision>6</cp:revision>
  <dcterms:created xsi:type="dcterms:W3CDTF">2019-10-25T04:25:18Z</dcterms:created>
  <dcterms:modified xsi:type="dcterms:W3CDTF">2019-10-25T06:12:56Z</dcterms:modified>
</cp:coreProperties>
</file>