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9" r:id="rId3"/>
  </p:sldMasterIdLst>
  <p:notesMasterIdLst>
    <p:notesMasterId r:id="rId25"/>
  </p:notesMasterIdLst>
  <p:sldIdLst>
    <p:sldId id="350" r:id="rId4"/>
    <p:sldId id="324" r:id="rId5"/>
    <p:sldId id="328" r:id="rId6"/>
    <p:sldId id="352" r:id="rId7"/>
    <p:sldId id="343" r:id="rId8"/>
    <p:sldId id="329" r:id="rId9"/>
    <p:sldId id="263" r:id="rId10"/>
    <p:sldId id="298" r:id="rId11"/>
    <p:sldId id="264" r:id="rId12"/>
    <p:sldId id="299" r:id="rId13"/>
    <p:sldId id="301" r:id="rId14"/>
    <p:sldId id="300" r:id="rId15"/>
    <p:sldId id="344" r:id="rId16"/>
    <p:sldId id="302" r:id="rId17"/>
    <p:sldId id="303" r:id="rId18"/>
    <p:sldId id="310" r:id="rId19"/>
    <p:sldId id="346" r:id="rId20"/>
    <p:sldId id="345" r:id="rId21"/>
    <p:sldId id="348" r:id="rId22"/>
    <p:sldId id="349" r:id="rId23"/>
    <p:sldId id="316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6B8"/>
    <a:srgbClr val="0E2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21"/>
    <p:restoredTop sz="94654"/>
  </p:normalViewPr>
  <p:slideViewPr>
    <p:cSldViewPr snapToGrid="0">
      <p:cViewPr varScale="1">
        <p:scale>
          <a:sx n="108" d="100"/>
          <a:sy n="108" d="100"/>
        </p:scale>
        <p:origin x="-4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8D6DB-962C-4B7A-866F-FB4CA8BAD2E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B90991-8100-4615-BDE9-21A2DF9E3752}">
      <dgm:prSet custT="1"/>
      <dgm:spPr>
        <a:xfrm>
          <a:off x="554566" y="1039342"/>
          <a:ext cx="7763933" cy="6494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依據：臺南市政府教育局雙語教育中程計畫。</a:t>
          </a:r>
          <a:endParaRPr lang="en-US" sz="28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9146733D-F4E7-4DEE-A6B9-70F0EA8D14EE}" type="parTrans" cxnId="{6A510AD7-1C5A-4D80-A437-7B7001A27C51}">
      <dgm:prSet/>
      <dgm:spPr/>
      <dgm:t>
        <a:bodyPr/>
        <a:lstStyle/>
        <a:p>
          <a:endParaRPr lang="en-US"/>
        </a:p>
      </dgm:t>
    </dgm:pt>
    <dgm:pt modelId="{1D6E47BA-7BAD-47A7-A4B6-F5FC56B5CCCB}" type="sibTrans" cxnId="{6A510AD7-1C5A-4D80-A437-7B7001A27C51}">
      <dgm:prSet/>
      <dgm:spPr/>
      <dgm:t>
        <a:bodyPr/>
        <a:lstStyle/>
        <a:p>
          <a:endParaRPr lang="en-US"/>
        </a:p>
      </dgm:t>
    </dgm:pt>
    <dgm:pt modelId="{A9A29CB4-1866-4D2C-BD97-C395D6714B98}">
      <dgm:prSet custT="1"/>
      <dgm:spPr>
        <a:xfrm>
          <a:off x="554566" y="2037262"/>
          <a:ext cx="7763933" cy="64944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執行期程：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113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月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日起至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114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7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月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31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日止。</a:t>
          </a:r>
          <a:endParaRPr lang="en-US" sz="28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53526132-2725-440C-B3F4-0BDBA135F000}" type="parTrans" cxnId="{DBCEAABE-E361-4D77-B7BC-649291328491}">
      <dgm:prSet/>
      <dgm:spPr/>
      <dgm:t>
        <a:bodyPr/>
        <a:lstStyle/>
        <a:p>
          <a:endParaRPr lang="en-US"/>
        </a:p>
      </dgm:t>
    </dgm:pt>
    <dgm:pt modelId="{EC288C48-9D08-431C-969A-7628F1D26650}" type="sibTrans" cxnId="{DBCEAABE-E361-4D77-B7BC-649291328491}">
      <dgm:prSet/>
      <dgm:spPr/>
      <dgm:t>
        <a:bodyPr/>
        <a:lstStyle/>
        <a:p>
          <a:endParaRPr lang="en-US"/>
        </a:p>
      </dgm:t>
    </dgm:pt>
    <dgm:pt modelId="{F5CAD933-57FE-458D-ACD4-D80B1F33EF25}">
      <dgm:prSet custT="1"/>
      <dgm:spPr>
        <a:xfrm>
          <a:off x="554566" y="3035182"/>
          <a:ext cx="7763933" cy="64944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實施對象：本市所屬國民中小學（國中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所，國小</a:t>
          </a:r>
          <a:r>
            <a:rPr lang="en-US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211</a:t>
          </a:r>
          <a:r>
            <a:rPr lang="zh-TW" altLang="zh-TW" sz="2800" b="1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所）</a:t>
          </a:r>
          <a:endParaRPr lang="en-US" sz="28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584017A4-0C53-42E4-932F-87FE5551594F}" type="parTrans" cxnId="{6AE8FE5E-6BAB-4C98-B6D0-A66DE950080B}">
      <dgm:prSet/>
      <dgm:spPr/>
      <dgm:t>
        <a:bodyPr/>
        <a:lstStyle/>
        <a:p>
          <a:endParaRPr lang="en-US"/>
        </a:p>
      </dgm:t>
    </dgm:pt>
    <dgm:pt modelId="{82B912F3-070A-4528-84B8-8D2221365F55}" type="sibTrans" cxnId="{6AE8FE5E-6BAB-4C98-B6D0-A66DE950080B}">
      <dgm:prSet/>
      <dgm:spPr/>
      <dgm:t>
        <a:bodyPr/>
        <a:lstStyle/>
        <a:p>
          <a:endParaRPr lang="en-US"/>
        </a:p>
      </dgm:t>
    </dgm:pt>
    <dgm:pt modelId="{870AF836-1927-D046-A2A0-200A8372A7CD}" type="pres">
      <dgm:prSet presAssocID="{4558D6DB-962C-4B7A-866F-FB4CA8BAD2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0BCB14-52EE-C94E-A726-9EB901110A1F}" type="pres">
      <dgm:prSet presAssocID="{5BB90991-8100-4615-BDE9-21A2DF9E3752}" presName="parentLin" presStyleCnt="0"/>
      <dgm:spPr/>
    </dgm:pt>
    <dgm:pt modelId="{5DFDD842-90DA-E14C-8077-6BAB9C584319}" type="pres">
      <dgm:prSet presAssocID="{5BB90991-8100-4615-BDE9-21A2DF9E375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F1D8A17-C3FB-C94C-A49F-313A995B6EB2}" type="pres">
      <dgm:prSet presAssocID="{5BB90991-8100-4615-BDE9-21A2DF9E3752}" presName="parentText" presStyleLbl="node1" presStyleIdx="0" presStyleCnt="3" custScaleX="1350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9EF2C8-FCF0-564C-B23F-52F64BB8DAD9}" type="pres">
      <dgm:prSet presAssocID="{5BB90991-8100-4615-BDE9-21A2DF9E3752}" presName="negativeSpace" presStyleCnt="0"/>
      <dgm:spPr/>
    </dgm:pt>
    <dgm:pt modelId="{AB8038B5-6884-6D43-89DB-766DAFBBF1D4}" type="pres">
      <dgm:prSet presAssocID="{5BB90991-8100-4615-BDE9-21A2DF9E3752}" presName="childText" presStyleLbl="conFgAcc1" presStyleIdx="0" presStyleCnt="3">
        <dgm:presLayoutVars>
          <dgm:bulletEnabled val="1"/>
        </dgm:presLayoutVars>
      </dgm:prSet>
      <dgm:spPr>
        <a:xfrm>
          <a:off x="0" y="1364062"/>
          <a:ext cx="11091334" cy="554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86FA338-896B-3147-A26C-2F1F3BE14F75}" type="pres">
      <dgm:prSet presAssocID="{1D6E47BA-7BAD-47A7-A4B6-F5FC56B5CCCB}" presName="spaceBetweenRectangles" presStyleCnt="0"/>
      <dgm:spPr/>
    </dgm:pt>
    <dgm:pt modelId="{2B7EC612-2E8D-A948-8EAC-E7573B32060D}" type="pres">
      <dgm:prSet presAssocID="{A9A29CB4-1866-4D2C-BD97-C395D6714B98}" presName="parentLin" presStyleCnt="0"/>
      <dgm:spPr/>
    </dgm:pt>
    <dgm:pt modelId="{ABA42072-09D8-F14E-A683-727C18D089FD}" type="pres">
      <dgm:prSet presAssocID="{A9A29CB4-1866-4D2C-BD97-C395D6714B98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1AF326C-5350-2A4B-8C77-A546922CE0A9}" type="pres">
      <dgm:prSet presAssocID="{A9A29CB4-1866-4D2C-BD97-C395D6714B98}" presName="parentText" presStyleLbl="node1" presStyleIdx="1" presStyleCnt="3" custScaleX="1347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A4058D-3C1E-E94C-9736-FE0BE0A3323A}" type="pres">
      <dgm:prSet presAssocID="{A9A29CB4-1866-4D2C-BD97-C395D6714B98}" presName="negativeSpace" presStyleCnt="0"/>
      <dgm:spPr/>
    </dgm:pt>
    <dgm:pt modelId="{61248D51-16F3-2149-A22E-898CC0C02EB9}" type="pres">
      <dgm:prSet presAssocID="{A9A29CB4-1866-4D2C-BD97-C395D6714B98}" presName="childText" presStyleLbl="conFgAcc1" presStyleIdx="1" presStyleCnt="3">
        <dgm:presLayoutVars>
          <dgm:bulletEnabled val="1"/>
        </dgm:presLayoutVars>
      </dgm:prSet>
      <dgm:spPr>
        <a:xfrm>
          <a:off x="0" y="2361982"/>
          <a:ext cx="11091334" cy="554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46914DC8-8FF3-504C-A164-DC636385C333}" type="pres">
      <dgm:prSet presAssocID="{EC288C48-9D08-431C-969A-7628F1D26650}" presName="spaceBetweenRectangles" presStyleCnt="0"/>
      <dgm:spPr/>
    </dgm:pt>
    <dgm:pt modelId="{50D07010-2D05-FD41-A322-2D65E354706A}" type="pres">
      <dgm:prSet presAssocID="{F5CAD933-57FE-458D-ACD4-D80B1F33EF25}" presName="parentLin" presStyleCnt="0"/>
      <dgm:spPr/>
    </dgm:pt>
    <dgm:pt modelId="{6B29901F-DEDC-584E-A306-C27229FB586A}" type="pres">
      <dgm:prSet presAssocID="{F5CAD933-57FE-458D-ACD4-D80B1F33EF25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D2A189A5-F807-2D46-B584-E65009AB5B2F}" type="pres">
      <dgm:prSet presAssocID="{F5CAD933-57FE-458D-ACD4-D80B1F33EF25}" presName="parentText" presStyleLbl="node1" presStyleIdx="2" presStyleCnt="3" custScaleX="1347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085CF-C386-EA43-9FB6-03344E93CAA2}" type="pres">
      <dgm:prSet presAssocID="{F5CAD933-57FE-458D-ACD4-D80B1F33EF25}" presName="negativeSpace" presStyleCnt="0"/>
      <dgm:spPr/>
    </dgm:pt>
    <dgm:pt modelId="{3A9F36BB-8E82-A64D-80EA-4A2201A19BEF}" type="pres">
      <dgm:prSet presAssocID="{F5CAD933-57FE-458D-ACD4-D80B1F33EF25}" presName="childText" presStyleLbl="conFgAcc1" presStyleIdx="2" presStyleCnt="3">
        <dgm:presLayoutVars>
          <dgm:bulletEnabled val="1"/>
        </dgm:presLayoutVars>
      </dgm:prSet>
      <dgm:spPr>
        <a:xfrm>
          <a:off x="0" y="3359902"/>
          <a:ext cx="11091334" cy="554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DBCEAABE-E361-4D77-B7BC-649291328491}" srcId="{4558D6DB-962C-4B7A-866F-FB4CA8BAD2EC}" destId="{A9A29CB4-1866-4D2C-BD97-C395D6714B98}" srcOrd="1" destOrd="0" parTransId="{53526132-2725-440C-B3F4-0BDBA135F000}" sibTransId="{EC288C48-9D08-431C-969A-7628F1D26650}"/>
    <dgm:cxn modelId="{1D2FF968-EDB8-6C49-A718-681526B1EAA0}" type="presOf" srcId="{F5CAD933-57FE-458D-ACD4-D80B1F33EF25}" destId="{D2A189A5-F807-2D46-B584-E65009AB5B2F}" srcOrd="1" destOrd="0" presId="urn:microsoft.com/office/officeart/2005/8/layout/list1"/>
    <dgm:cxn modelId="{6D228A57-655A-A04A-B25E-63180FF39D87}" type="presOf" srcId="{5BB90991-8100-4615-BDE9-21A2DF9E3752}" destId="{5DFDD842-90DA-E14C-8077-6BAB9C584319}" srcOrd="0" destOrd="0" presId="urn:microsoft.com/office/officeart/2005/8/layout/list1"/>
    <dgm:cxn modelId="{8A660114-1C5B-A343-A3A1-F48A4D6ACF5F}" type="presOf" srcId="{A9A29CB4-1866-4D2C-BD97-C395D6714B98}" destId="{A1AF326C-5350-2A4B-8C77-A546922CE0A9}" srcOrd="1" destOrd="0" presId="urn:microsoft.com/office/officeart/2005/8/layout/list1"/>
    <dgm:cxn modelId="{86678C4A-E466-684A-B668-FD3032C715C3}" type="presOf" srcId="{4558D6DB-962C-4B7A-866F-FB4CA8BAD2EC}" destId="{870AF836-1927-D046-A2A0-200A8372A7CD}" srcOrd="0" destOrd="0" presId="urn:microsoft.com/office/officeart/2005/8/layout/list1"/>
    <dgm:cxn modelId="{6AE8FE5E-6BAB-4C98-B6D0-A66DE950080B}" srcId="{4558D6DB-962C-4B7A-866F-FB4CA8BAD2EC}" destId="{F5CAD933-57FE-458D-ACD4-D80B1F33EF25}" srcOrd="2" destOrd="0" parTransId="{584017A4-0C53-42E4-932F-87FE5551594F}" sibTransId="{82B912F3-070A-4528-84B8-8D2221365F55}"/>
    <dgm:cxn modelId="{FC8FF5BD-3B67-9543-96F8-192E1E105539}" type="presOf" srcId="{5BB90991-8100-4615-BDE9-21A2DF9E3752}" destId="{8F1D8A17-C3FB-C94C-A49F-313A995B6EB2}" srcOrd="1" destOrd="0" presId="urn:microsoft.com/office/officeart/2005/8/layout/list1"/>
    <dgm:cxn modelId="{D3C439D8-E2F2-2144-B2C6-29B3E80626E3}" type="presOf" srcId="{A9A29CB4-1866-4D2C-BD97-C395D6714B98}" destId="{ABA42072-09D8-F14E-A683-727C18D089FD}" srcOrd="0" destOrd="0" presId="urn:microsoft.com/office/officeart/2005/8/layout/list1"/>
    <dgm:cxn modelId="{6A510AD7-1C5A-4D80-A437-7B7001A27C51}" srcId="{4558D6DB-962C-4B7A-866F-FB4CA8BAD2EC}" destId="{5BB90991-8100-4615-BDE9-21A2DF9E3752}" srcOrd="0" destOrd="0" parTransId="{9146733D-F4E7-4DEE-A6B9-70F0EA8D14EE}" sibTransId="{1D6E47BA-7BAD-47A7-A4B6-F5FC56B5CCCB}"/>
    <dgm:cxn modelId="{67867C1D-7BF4-7A40-A8E1-1AEE5C049DFC}" type="presOf" srcId="{F5CAD933-57FE-458D-ACD4-D80B1F33EF25}" destId="{6B29901F-DEDC-584E-A306-C27229FB586A}" srcOrd="0" destOrd="0" presId="urn:microsoft.com/office/officeart/2005/8/layout/list1"/>
    <dgm:cxn modelId="{8378CE7C-7FD2-6142-BB42-86CF8185630D}" type="presParOf" srcId="{870AF836-1927-D046-A2A0-200A8372A7CD}" destId="{580BCB14-52EE-C94E-A726-9EB901110A1F}" srcOrd="0" destOrd="0" presId="urn:microsoft.com/office/officeart/2005/8/layout/list1"/>
    <dgm:cxn modelId="{880E6FA0-428D-AF40-9FE7-562AC47B018D}" type="presParOf" srcId="{580BCB14-52EE-C94E-A726-9EB901110A1F}" destId="{5DFDD842-90DA-E14C-8077-6BAB9C584319}" srcOrd="0" destOrd="0" presId="urn:microsoft.com/office/officeart/2005/8/layout/list1"/>
    <dgm:cxn modelId="{D034780B-9B85-BC42-AF0C-B8B3D7A6DE3E}" type="presParOf" srcId="{580BCB14-52EE-C94E-A726-9EB901110A1F}" destId="{8F1D8A17-C3FB-C94C-A49F-313A995B6EB2}" srcOrd="1" destOrd="0" presId="urn:microsoft.com/office/officeart/2005/8/layout/list1"/>
    <dgm:cxn modelId="{BE52CBCE-677A-4B4A-8DD5-DD8AE2F91298}" type="presParOf" srcId="{870AF836-1927-D046-A2A0-200A8372A7CD}" destId="{829EF2C8-FCF0-564C-B23F-52F64BB8DAD9}" srcOrd="1" destOrd="0" presId="urn:microsoft.com/office/officeart/2005/8/layout/list1"/>
    <dgm:cxn modelId="{EB46187D-AA43-2445-A350-86816798B965}" type="presParOf" srcId="{870AF836-1927-D046-A2A0-200A8372A7CD}" destId="{AB8038B5-6884-6D43-89DB-766DAFBBF1D4}" srcOrd="2" destOrd="0" presId="urn:microsoft.com/office/officeart/2005/8/layout/list1"/>
    <dgm:cxn modelId="{62D26070-C47E-2443-9243-2ACBD0B6D813}" type="presParOf" srcId="{870AF836-1927-D046-A2A0-200A8372A7CD}" destId="{686FA338-896B-3147-A26C-2F1F3BE14F75}" srcOrd="3" destOrd="0" presId="urn:microsoft.com/office/officeart/2005/8/layout/list1"/>
    <dgm:cxn modelId="{300A5B06-4462-524A-9216-3E863BF50B96}" type="presParOf" srcId="{870AF836-1927-D046-A2A0-200A8372A7CD}" destId="{2B7EC612-2E8D-A948-8EAC-E7573B32060D}" srcOrd="4" destOrd="0" presId="urn:microsoft.com/office/officeart/2005/8/layout/list1"/>
    <dgm:cxn modelId="{39347D01-844B-3641-ACFC-8778745351B4}" type="presParOf" srcId="{2B7EC612-2E8D-A948-8EAC-E7573B32060D}" destId="{ABA42072-09D8-F14E-A683-727C18D089FD}" srcOrd="0" destOrd="0" presId="urn:microsoft.com/office/officeart/2005/8/layout/list1"/>
    <dgm:cxn modelId="{368A38BF-DEE9-AF47-A83F-B35B97C5FAA0}" type="presParOf" srcId="{2B7EC612-2E8D-A948-8EAC-E7573B32060D}" destId="{A1AF326C-5350-2A4B-8C77-A546922CE0A9}" srcOrd="1" destOrd="0" presId="urn:microsoft.com/office/officeart/2005/8/layout/list1"/>
    <dgm:cxn modelId="{A798788D-6E82-C74B-B9B8-DBBD99A7CB9E}" type="presParOf" srcId="{870AF836-1927-D046-A2A0-200A8372A7CD}" destId="{26A4058D-3C1E-E94C-9736-FE0BE0A3323A}" srcOrd="5" destOrd="0" presId="urn:microsoft.com/office/officeart/2005/8/layout/list1"/>
    <dgm:cxn modelId="{ED9A1EF3-95D6-9841-8450-4CAE7904DB78}" type="presParOf" srcId="{870AF836-1927-D046-A2A0-200A8372A7CD}" destId="{61248D51-16F3-2149-A22E-898CC0C02EB9}" srcOrd="6" destOrd="0" presId="urn:microsoft.com/office/officeart/2005/8/layout/list1"/>
    <dgm:cxn modelId="{B7F2F148-1ED6-A94D-8422-A044C35671F8}" type="presParOf" srcId="{870AF836-1927-D046-A2A0-200A8372A7CD}" destId="{46914DC8-8FF3-504C-A164-DC636385C333}" srcOrd="7" destOrd="0" presId="urn:microsoft.com/office/officeart/2005/8/layout/list1"/>
    <dgm:cxn modelId="{61C78B23-A9E0-AA4F-8B00-F579A5E9FB58}" type="presParOf" srcId="{870AF836-1927-D046-A2A0-200A8372A7CD}" destId="{50D07010-2D05-FD41-A322-2D65E354706A}" srcOrd="8" destOrd="0" presId="urn:microsoft.com/office/officeart/2005/8/layout/list1"/>
    <dgm:cxn modelId="{F1E1E7D2-257B-D94B-A62F-89606EDBD3CA}" type="presParOf" srcId="{50D07010-2D05-FD41-A322-2D65E354706A}" destId="{6B29901F-DEDC-584E-A306-C27229FB586A}" srcOrd="0" destOrd="0" presId="urn:microsoft.com/office/officeart/2005/8/layout/list1"/>
    <dgm:cxn modelId="{5F2C4330-5822-8E4C-94A5-9FEF2F6CBFD9}" type="presParOf" srcId="{50D07010-2D05-FD41-A322-2D65E354706A}" destId="{D2A189A5-F807-2D46-B584-E65009AB5B2F}" srcOrd="1" destOrd="0" presId="urn:microsoft.com/office/officeart/2005/8/layout/list1"/>
    <dgm:cxn modelId="{1B62CFCE-B8C9-4D41-B053-721FFB3BEA16}" type="presParOf" srcId="{870AF836-1927-D046-A2A0-200A8372A7CD}" destId="{963085CF-C386-EA43-9FB6-03344E93CAA2}" srcOrd="9" destOrd="0" presId="urn:microsoft.com/office/officeart/2005/8/layout/list1"/>
    <dgm:cxn modelId="{5F30D9BA-4546-1A4C-BA95-9E3813218777}" type="presParOf" srcId="{870AF836-1927-D046-A2A0-200A8372A7CD}" destId="{3A9F36BB-8E82-A64D-80EA-4A2201A19B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8D6DB-962C-4B7A-866F-FB4CA8BAD2E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B90991-8100-4615-BDE9-21A2DF9E3752}">
      <dgm:prSet custT="1"/>
      <dgm:spPr>
        <a:xfrm>
          <a:off x="525780" y="56766"/>
          <a:ext cx="7360920" cy="7084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600" b="1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一、成立雙語推動小組</a:t>
          </a:r>
          <a:endParaRPr lang="en-US" sz="36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9146733D-F4E7-4DEE-A6B9-70F0EA8D14EE}" type="parTrans" cxnId="{6A510AD7-1C5A-4D80-A437-7B7001A27C51}">
      <dgm:prSet/>
      <dgm:spPr/>
      <dgm:t>
        <a:bodyPr/>
        <a:lstStyle/>
        <a:p>
          <a:endParaRPr lang="en-US"/>
        </a:p>
      </dgm:t>
    </dgm:pt>
    <dgm:pt modelId="{1D6E47BA-7BAD-47A7-A4B6-F5FC56B5CCCB}" type="sibTrans" cxnId="{6A510AD7-1C5A-4D80-A437-7B7001A27C51}">
      <dgm:prSet/>
      <dgm:spPr/>
      <dgm:t>
        <a:bodyPr/>
        <a:lstStyle/>
        <a:p>
          <a:endParaRPr lang="en-US"/>
        </a:p>
      </dgm:t>
    </dgm:pt>
    <dgm:pt modelId="{A9A29CB4-1866-4D2C-BD97-C395D6714B98}">
      <dgm:prSet custT="1"/>
      <dgm:spPr>
        <a:xfrm>
          <a:off x="525780" y="1145406"/>
          <a:ext cx="7360920" cy="708480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600" b="1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二、籌組雙語社群</a:t>
          </a:r>
          <a:endParaRPr lang="en-US" sz="36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53526132-2725-440C-B3F4-0BDBA135F000}" type="parTrans" cxnId="{DBCEAABE-E361-4D77-B7BC-649291328491}">
      <dgm:prSet/>
      <dgm:spPr/>
      <dgm:t>
        <a:bodyPr/>
        <a:lstStyle/>
        <a:p>
          <a:endParaRPr lang="en-US"/>
        </a:p>
      </dgm:t>
    </dgm:pt>
    <dgm:pt modelId="{EC288C48-9D08-431C-969A-7628F1D26650}" type="sibTrans" cxnId="{DBCEAABE-E361-4D77-B7BC-649291328491}">
      <dgm:prSet/>
      <dgm:spPr/>
      <dgm:t>
        <a:bodyPr/>
        <a:lstStyle/>
        <a:p>
          <a:endParaRPr lang="en-US"/>
        </a:p>
      </dgm:t>
    </dgm:pt>
    <dgm:pt modelId="{F5CAD933-57FE-458D-ACD4-D80B1F33EF25}">
      <dgm:prSet custT="1"/>
      <dgm:spPr>
        <a:xfrm>
          <a:off x="525780" y="2234046"/>
          <a:ext cx="7360920" cy="70848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600" b="1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三、進行雙語公開觀議課</a:t>
          </a:r>
          <a:endParaRPr lang="en-US" sz="36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584017A4-0C53-42E4-932F-87FE5551594F}" type="parTrans" cxnId="{6AE8FE5E-6BAB-4C98-B6D0-A66DE950080B}">
      <dgm:prSet/>
      <dgm:spPr/>
      <dgm:t>
        <a:bodyPr/>
        <a:lstStyle/>
        <a:p>
          <a:endParaRPr lang="en-US"/>
        </a:p>
      </dgm:t>
    </dgm:pt>
    <dgm:pt modelId="{82B912F3-070A-4528-84B8-8D2221365F55}" type="sibTrans" cxnId="{6AE8FE5E-6BAB-4C98-B6D0-A66DE950080B}">
      <dgm:prSet/>
      <dgm:spPr/>
      <dgm:t>
        <a:bodyPr/>
        <a:lstStyle/>
        <a:p>
          <a:endParaRPr lang="en-US"/>
        </a:p>
      </dgm:t>
    </dgm:pt>
    <dgm:pt modelId="{4F8593C5-B2AC-44D7-A0C2-6CDA95967E67}">
      <dgm:prSet custT="1"/>
      <dgm:spPr>
        <a:xfrm>
          <a:off x="525780" y="3322686"/>
          <a:ext cx="7360920" cy="708480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600" b="1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四、建置或更新學校雙語化環境</a:t>
          </a:r>
          <a:endParaRPr lang="en-US" sz="36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D26682A7-1778-4FA8-B005-FF57E31DD187}" type="parTrans" cxnId="{75D3DDF7-45DB-40DC-88B7-C613632BB892}">
      <dgm:prSet/>
      <dgm:spPr/>
      <dgm:t>
        <a:bodyPr/>
        <a:lstStyle/>
        <a:p>
          <a:endParaRPr lang="zh-TW" altLang="en-US"/>
        </a:p>
      </dgm:t>
    </dgm:pt>
    <dgm:pt modelId="{454A904B-D634-4115-A5B8-4DE73C94D59C}" type="sibTrans" cxnId="{75D3DDF7-45DB-40DC-88B7-C613632BB892}">
      <dgm:prSet/>
      <dgm:spPr/>
      <dgm:t>
        <a:bodyPr/>
        <a:lstStyle/>
        <a:p>
          <a:endParaRPr lang="zh-TW" altLang="en-US"/>
        </a:p>
      </dgm:t>
    </dgm:pt>
    <dgm:pt modelId="{B9AFF017-CA43-43D9-A4DB-80E30A053CAD}">
      <dgm:prSet custT="1"/>
      <dgm:spPr>
        <a:xfrm>
          <a:off x="525780" y="4411326"/>
          <a:ext cx="7360920" cy="70848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600" b="1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五、領航學校任務</a:t>
          </a:r>
          <a:endParaRPr lang="en-US" sz="3600" b="1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gm:t>
    </dgm:pt>
    <dgm:pt modelId="{A00C33B2-157E-4AB1-81BF-55D1A736D1AB}" type="parTrans" cxnId="{4DD8EDBF-6ED8-4F25-A307-3CF009C3C8A4}">
      <dgm:prSet/>
      <dgm:spPr/>
      <dgm:t>
        <a:bodyPr/>
        <a:lstStyle/>
        <a:p>
          <a:endParaRPr lang="zh-TW" altLang="en-US"/>
        </a:p>
      </dgm:t>
    </dgm:pt>
    <dgm:pt modelId="{7FD8336F-0E0F-4E05-B592-2BE1097AF501}" type="sibTrans" cxnId="{4DD8EDBF-6ED8-4F25-A307-3CF009C3C8A4}">
      <dgm:prSet/>
      <dgm:spPr/>
      <dgm:t>
        <a:bodyPr/>
        <a:lstStyle/>
        <a:p>
          <a:endParaRPr lang="zh-TW" altLang="en-US"/>
        </a:p>
      </dgm:t>
    </dgm:pt>
    <dgm:pt modelId="{870AF836-1927-D046-A2A0-200A8372A7CD}" type="pres">
      <dgm:prSet presAssocID="{4558D6DB-962C-4B7A-866F-FB4CA8BAD2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0BCB14-52EE-C94E-A726-9EB901110A1F}" type="pres">
      <dgm:prSet presAssocID="{5BB90991-8100-4615-BDE9-21A2DF9E3752}" presName="parentLin" presStyleCnt="0"/>
      <dgm:spPr/>
    </dgm:pt>
    <dgm:pt modelId="{5DFDD842-90DA-E14C-8077-6BAB9C584319}" type="pres">
      <dgm:prSet presAssocID="{5BB90991-8100-4615-BDE9-21A2DF9E3752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8F1D8A17-C3FB-C94C-A49F-313A995B6EB2}" type="pres">
      <dgm:prSet presAssocID="{5BB90991-8100-4615-BDE9-21A2DF9E375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9EF2C8-FCF0-564C-B23F-52F64BB8DAD9}" type="pres">
      <dgm:prSet presAssocID="{5BB90991-8100-4615-BDE9-21A2DF9E3752}" presName="negativeSpace" presStyleCnt="0"/>
      <dgm:spPr/>
    </dgm:pt>
    <dgm:pt modelId="{AB8038B5-6884-6D43-89DB-766DAFBBF1D4}" type="pres">
      <dgm:prSet presAssocID="{5BB90991-8100-4615-BDE9-21A2DF9E3752}" presName="childText" presStyleLbl="conFgAcc1" presStyleIdx="0" presStyleCnt="5">
        <dgm:presLayoutVars>
          <dgm:bulletEnabled val="1"/>
        </dgm:presLayoutVars>
      </dgm:prSet>
      <dgm:spPr>
        <a:xfrm>
          <a:off x="0" y="411006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86FA338-896B-3147-A26C-2F1F3BE14F75}" type="pres">
      <dgm:prSet presAssocID="{1D6E47BA-7BAD-47A7-A4B6-F5FC56B5CCCB}" presName="spaceBetweenRectangles" presStyleCnt="0"/>
      <dgm:spPr/>
    </dgm:pt>
    <dgm:pt modelId="{2B7EC612-2E8D-A948-8EAC-E7573B32060D}" type="pres">
      <dgm:prSet presAssocID="{A9A29CB4-1866-4D2C-BD97-C395D6714B98}" presName="parentLin" presStyleCnt="0"/>
      <dgm:spPr/>
    </dgm:pt>
    <dgm:pt modelId="{ABA42072-09D8-F14E-A683-727C18D089FD}" type="pres">
      <dgm:prSet presAssocID="{A9A29CB4-1866-4D2C-BD97-C395D6714B98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A1AF326C-5350-2A4B-8C77-A546922CE0A9}" type="pres">
      <dgm:prSet presAssocID="{A9A29CB4-1866-4D2C-BD97-C395D6714B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A4058D-3C1E-E94C-9736-FE0BE0A3323A}" type="pres">
      <dgm:prSet presAssocID="{A9A29CB4-1866-4D2C-BD97-C395D6714B98}" presName="negativeSpace" presStyleCnt="0"/>
      <dgm:spPr/>
    </dgm:pt>
    <dgm:pt modelId="{61248D51-16F3-2149-A22E-898CC0C02EB9}" type="pres">
      <dgm:prSet presAssocID="{A9A29CB4-1866-4D2C-BD97-C395D6714B98}" presName="childText" presStyleLbl="conFgAcc1" presStyleIdx="1" presStyleCnt="5">
        <dgm:presLayoutVars>
          <dgm:bulletEnabled val="1"/>
        </dgm:presLayoutVars>
      </dgm:prSet>
      <dgm:spPr>
        <a:xfrm>
          <a:off x="0" y="1499646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1838336"/>
              <a:satOff val="-2557"/>
              <a:lumOff val="-981"/>
              <a:alphaOff val="0"/>
            </a:srgbClr>
          </a:solidFill>
          <a:prstDash val="solid"/>
          <a:miter lim="800000"/>
        </a:ln>
        <a:effectLst/>
      </dgm:spPr>
    </dgm:pt>
    <dgm:pt modelId="{46914DC8-8FF3-504C-A164-DC636385C333}" type="pres">
      <dgm:prSet presAssocID="{EC288C48-9D08-431C-969A-7628F1D26650}" presName="spaceBetweenRectangles" presStyleCnt="0"/>
      <dgm:spPr/>
    </dgm:pt>
    <dgm:pt modelId="{50D07010-2D05-FD41-A322-2D65E354706A}" type="pres">
      <dgm:prSet presAssocID="{F5CAD933-57FE-458D-ACD4-D80B1F33EF25}" presName="parentLin" presStyleCnt="0"/>
      <dgm:spPr/>
    </dgm:pt>
    <dgm:pt modelId="{6B29901F-DEDC-584E-A306-C27229FB586A}" type="pres">
      <dgm:prSet presAssocID="{F5CAD933-57FE-458D-ACD4-D80B1F33EF25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D2A189A5-F807-2D46-B584-E65009AB5B2F}" type="pres">
      <dgm:prSet presAssocID="{F5CAD933-57FE-458D-ACD4-D80B1F33EF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085CF-C386-EA43-9FB6-03344E93CAA2}" type="pres">
      <dgm:prSet presAssocID="{F5CAD933-57FE-458D-ACD4-D80B1F33EF25}" presName="negativeSpace" presStyleCnt="0"/>
      <dgm:spPr/>
    </dgm:pt>
    <dgm:pt modelId="{3A9F36BB-8E82-A64D-80EA-4A2201A19BEF}" type="pres">
      <dgm:prSet presAssocID="{F5CAD933-57FE-458D-ACD4-D80B1F33EF25}" presName="childText" presStyleLbl="conFgAcc1" presStyleIdx="2" presStyleCnt="5">
        <dgm:presLayoutVars>
          <dgm:bulletEnabled val="1"/>
        </dgm:presLayoutVars>
      </dgm:prSet>
      <dgm:spPr>
        <a:xfrm>
          <a:off x="0" y="2588286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2F117E4F-A1BF-4F23-ACE1-DB5EB0F74898}" type="pres">
      <dgm:prSet presAssocID="{82B912F3-070A-4528-84B8-8D2221365F55}" presName="spaceBetweenRectangles" presStyleCnt="0"/>
      <dgm:spPr/>
    </dgm:pt>
    <dgm:pt modelId="{18EA1D17-E10F-4B5C-9221-F045DDBAD48B}" type="pres">
      <dgm:prSet presAssocID="{4F8593C5-B2AC-44D7-A0C2-6CDA95967E67}" presName="parentLin" presStyleCnt="0"/>
      <dgm:spPr/>
    </dgm:pt>
    <dgm:pt modelId="{7B0FC319-32D8-486F-8F62-92E469112C23}" type="pres">
      <dgm:prSet presAssocID="{4F8593C5-B2AC-44D7-A0C2-6CDA95967E67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3F1DBFDE-B263-42EE-81E1-DD2375F59A3E}" type="pres">
      <dgm:prSet presAssocID="{4F8593C5-B2AC-44D7-A0C2-6CDA95967E6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835C00-4A33-4ED5-8F88-4FB6E420E508}" type="pres">
      <dgm:prSet presAssocID="{4F8593C5-B2AC-44D7-A0C2-6CDA95967E67}" presName="negativeSpace" presStyleCnt="0"/>
      <dgm:spPr/>
    </dgm:pt>
    <dgm:pt modelId="{35439E91-749B-49CA-8A1A-CB420275C5B3}" type="pres">
      <dgm:prSet presAssocID="{4F8593C5-B2AC-44D7-A0C2-6CDA95967E67}" presName="childText" presStyleLbl="conFgAcc1" presStyleIdx="3" presStyleCnt="5">
        <dgm:presLayoutVars>
          <dgm:bulletEnabled val="1"/>
        </dgm:presLayoutVars>
      </dgm:prSet>
      <dgm:spPr>
        <a:xfrm>
          <a:off x="0" y="3676926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5515009"/>
              <a:satOff val="-7671"/>
              <a:lumOff val="-2942"/>
              <a:alphaOff val="0"/>
            </a:srgbClr>
          </a:solidFill>
          <a:prstDash val="solid"/>
          <a:miter lim="800000"/>
        </a:ln>
        <a:effectLst/>
      </dgm:spPr>
    </dgm:pt>
    <dgm:pt modelId="{AE6E2184-59BF-449E-980D-E6248CF2D520}" type="pres">
      <dgm:prSet presAssocID="{454A904B-D634-4115-A5B8-4DE73C94D59C}" presName="spaceBetweenRectangles" presStyleCnt="0"/>
      <dgm:spPr/>
    </dgm:pt>
    <dgm:pt modelId="{58B5DE97-5E25-4D62-A88C-B29B0CD603BD}" type="pres">
      <dgm:prSet presAssocID="{B9AFF017-CA43-43D9-A4DB-80E30A053CAD}" presName="parentLin" presStyleCnt="0"/>
      <dgm:spPr/>
    </dgm:pt>
    <dgm:pt modelId="{6E3E8D97-4A96-4BF7-83B6-8B4041590084}" type="pres">
      <dgm:prSet presAssocID="{B9AFF017-CA43-43D9-A4DB-80E30A053CAD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FFBC7564-D75F-4CCE-A222-59895AB2156E}" type="pres">
      <dgm:prSet presAssocID="{B9AFF017-CA43-43D9-A4DB-80E30A053C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E1708-5061-4526-A231-7FF79A252A83}" type="pres">
      <dgm:prSet presAssocID="{B9AFF017-CA43-43D9-A4DB-80E30A053CAD}" presName="negativeSpace" presStyleCnt="0"/>
      <dgm:spPr/>
    </dgm:pt>
    <dgm:pt modelId="{98BF3A9F-415D-45F7-AFF4-039F995B1E06}" type="pres">
      <dgm:prSet presAssocID="{B9AFF017-CA43-43D9-A4DB-80E30A053CAD}" presName="childText" presStyleLbl="conFgAcc1" presStyleIdx="4" presStyleCnt="5">
        <dgm:presLayoutVars>
          <dgm:bulletEnabled val="1"/>
        </dgm:presLayoutVars>
      </dgm:prSet>
      <dgm:spPr>
        <a:xfrm>
          <a:off x="0" y="4765566"/>
          <a:ext cx="10515600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DBCEAABE-E361-4D77-B7BC-649291328491}" srcId="{4558D6DB-962C-4B7A-866F-FB4CA8BAD2EC}" destId="{A9A29CB4-1866-4D2C-BD97-C395D6714B98}" srcOrd="1" destOrd="0" parTransId="{53526132-2725-440C-B3F4-0BDBA135F000}" sibTransId="{EC288C48-9D08-431C-969A-7628F1D26650}"/>
    <dgm:cxn modelId="{62CDE33A-CAB3-42D9-8C55-6BA1CBD6BC1F}" type="presOf" srcId="{4F8593C5-B2AC-44D7-A0C2-6CDA95967E67}" destId="{3F1DBFDE-B263-42EE-81E1-DD2375F59A3E}" srcOrd="1" destOrd="0" presId="urn:microsoft.com/office/officeart/2005/8/layout/list1"/>
    <dgm:cxn modelId="{D865535A-1695-B84F-904F-CC08286DCC7F}" type="presOf" srcId="{A9A29CB4-1866-4D2C-BD97-C395D6714B98}" destId="{ABA42072-09D8-F14E-A683-727C18D089FD}" srcOrd="0" destOrd="0" presId="urn:microsoft.com/office/officeart/2005/8/layout/list1"/>
    <dgm:cxn modelId="{EC54FB4E-EB33-8B4F-9497-B99C8A8F1380}" type="presOf" srcId="{F5CAD933-57FE-458D-ACD4-D80B1F33EF25}" destId="{6B29901F-DEDC-584E-A306-C27229FB586A}" srcOrd="0" destOrd="0" presId="urn:microsoft.com/office/officeart/2005/8/layout/list1"/>
    <dgm:cxn modelId="{213F89D5-BE86-4945-9983-F7FB1CC5DA99}" type="presOf" srcId="{B9AFF017-CA43-43D9-A4DB-80E30A053CAD}" destId="{6E3E8D97-4A96-4BF7-83B6-8B4041590084}" srcOrd="0" destOrd="0" presId="urn:microsoft.com/office/officeart/2005/8/layout/list1"/>
    <dgm:cxn modelId="{75D3DDF7-45DB-40DC-88B7-C613632BB892}" srcId="{4558D6DB-962C-4B7A-866F-FB4CA8BAD2EC}" destId="{4F8593C5-B2AC-44D7-A0C2-6CDA95967E67}" srcOrd="3" destOrd="0" parTransId="{D26682A7-1778-4FA8-B005-FF57E31DD187}" sibTransId="{454A904B-D634-4115-A5B8-4DE73C94D59C}"/>
    <dgm:cxn modelId="{1CA558DE-E33B-884E-9D5A-6E76760693D9}" type="presOf" srcId="{4558D6DB-962C-4B7A-866F-FB4CA8BAD2EC}" destId="{870AF836-1927-D046-A2A0-200A8372A7CD}" srcOrd="0" destOrd="0" presId="urn:microsoft.com/office/officeart/2005/8/layout/list1"/>
    <dgm:cxn modelId="{4DD8EDBF-6ED8-4F25-A307-3CF009C3C8A4}" srcId="{4558D6DB-962C-4B7A-866F-FB4CA8BAD2EC}" destId="{B9AFF017-CA43-43D9-A4DB-80E30A053CAD}" srcOrd="4" destOrd="0" parTransId="{A00C33B2-157E-4AB1-81BF-55D1A736D1AB}" sibTransId="{7FD8336F-0E0F-4E05-B592-2BE1097AF501}"/>
    <dgm:cxn modelId="{150C97A7-E94A-1B4D-A267-851D5E4290F0}" type="presOf" srcId="{F5CAD933-57FE-458D-ACD4-D80B1F33EF25}" destId="{D2A189A5-F807-2D46-B584-E65009AB5B2F}" srcOrd="1" destOrd="0" presId="urn:microsoft.com/office/officeart/2005/8/layout/list1"/>
    <dgm:cxn modelId="{A40D1EDD-05BD-B84B-A670-E35722360EE5}" type="presOf" srcId="{5BB90991-8100-4615-BDE9-21A2DF9E3752}" destId="{8F1D8A17-C3FB-C94C-A49F-313A995B6EB2}" srcOrd="1" destOrd="0" presId="urn:microsoft.com/office/officeart/2005/8/layout/list1"/>
    <dgm:cxn modelId="{4AED6806-0184-EE42-95F3-B2A873A2737C}" type="presOf" srcId="{5BB90991-8100-4615-BDE9-21A2DF9E3752}" destId="{5DFDD842-90DA-E14C-8077-6BAB9C584319}" srcOrd="0" destOrd="0" presId="urn:microsoft.com/office/officeart/2005/8/layout/list1"/>
    <dgm:cxn modelId="{6AE8FE5E-6BAB-4C98-B6D0-A66DE950080B}" srcId="{4558D6DB-962C-4B7A-866F-FB4CA8BAD2EC}" destId="{F5CAD933-57FE-458D-ACD4-D80B1F33EF25}" srcOrd="2" destOrd="0" parTransId="{584017A4-0C53-42E4-932F-87FE5551594F}" sibTransId="{82B912F3-070A-4528-84B8-8D2221365F55}"/>
    <dgm:cxn modelId="{A2F6F72E-A273-43F4-82F0-305211868BCA}" type="presOf" srcId="{4F8593C5-B2AC-44D7-A0C2-6CDA95967E67}" destId="{7B0FC319-32D8-486F-8F62-92E469112C23}" srcOrd="0" destOrd="0" presId="urn:microsoft.com/office/officeart/2005/8/layout/list1"/>
    <dgm:cxn modelId="{6A510AD7-1C5A-4D80-A437-7B7001A27C51}" srcId="{4558D6DB-962C-4B7A-866F-FB4CA8BAD2EC}" destId="{5BB90991-8100-4615-BDE9-21A2DF9E3752}" srcOrd="0" destOrd="0" parTransId="{9146733D-F4E7-4DEE-A6B9-70F0EA8D14EE}" sibTransId="{1D6E47BA-7BAD-47A7-A4B6-F5FC56B5CCCB}"/>
    <dgm:cxn modelId="{1DB81A85-A8AD-4C2A-9A17-91917E18E512}" type="presOf" srcId="{B9AFF017-CA43-43D9-A4DB-80E30A053CAD}" destId="{FFBC7564-D75F-4CCE-A222-59895AB2156E}" srcOrd="1" destOrd="0" presId="urn:microsoft.com/office/officeart/2005/8/layout/list1"/>
    <dgm:cxn modelId="{568F6669-346E-CD42-8BF7-CE7E3E36A716}" type="presOf" srcId="{A9A29CB4-1866-4D2C-BD97-C395D6714B98}" destId="{A1AF326C-5350-2A4B-8C77-A546922CE0A9}" srcOrd="1" destOrd="0" presId="urn:microsoft.com/office/officeart/2005/8/layout/list1"/>
    <dgm:cxn modelId="{856CEFFF-4852-D64C-9CAA-651850B6B4C7}" type="presParOf" srcId="{870AF836-1927-D046-A2A0-200A8372A7CD}" destId="{580BCB14-52EE-C94E-A726-9EB901110A1F}" srcOrd="0" destOrd="0" presId="urn:microsoft.com/office/officeart/2005/8/layout/list1"/>
    <dgm:cxn modelId="{7C72C164-596E-3842-BE42-980843081D59}" type="presParOf" srcId="{580BCB14-52EE-C94E-A726-9EB901110A1F}" destId="{5DFDD842-90DA-E14C-8077-6BAB9C584319}" srcOrd="0" destOrd="0" presId="urn:microsoft.com/office/officeart/2005/8/layout/list1"/>
    <dgm:cxn modelId="{B272C887-E527-114F-AE02-687D61078289}" type="presParOf" srcId="{580BCB14-52EE-C94E-A726-9EB901110A1F}" destId="{8F1D8A17-C3FB-C94C-A49F-313A995B6EB2}" srcOrd="1" destOrd="0" presId="urn:microsoft.com/office/officeart/2005/8/layout/list1"/>
    <dgm:cxn modelId="{15091BD8-930E-804D-B3BE-A110BFBF060A}" type="presParOf" srcId="{870AF836-1927-D046-A2A0-200A8372A7CD}" destId="{829EF2C8-FCF0-564C-B23F-52F64BB8DAD9}" srcOrd="1" destOrd="0" presId="urn:microsoft.com/office/officeart/2005/8/layout/list1"/>
    <dgm:cxn modelId="{2B1BBC9E-3649-C94E-AB2D-73F2FA4832E7}" type="presParOf" srcId="{870AF836-1927-D046-A2A0-200A8372A7CD}" destId="{AB8038B5-6884-6D43-89DB-766DAFBBF1D4}" srcOrd="2" destOrd="0" presId="urn:microsoft.com/office/officeart/2005/8/layout/list1"/>
    <dgm:cxn modelId="{733A6DE8-0B34-3E4A-BC5A-860766F22872}" type="presParOf" srcId="{870AF836-1927-D046-A2A0-200A8372A7CD}" destId="{686FA338-896B-3147-A26C-2F1F3BE14F75}" srcOrd="3" destOrd="0" presId="urn:microsoft.com/office/officeart/2005/8/layout/list1"/>
    <dgm:cxn modelId="{BDE1D532-62C5-234B-ACBA-AAA8275C2880}" type="presParOf" srcId="{870AF836-1927-D046-A2A0-200A8372A7CD}" destId="{2B7EC612-2E8D-A948-8EAC-E7573B32060D}" srcOrd="4" destOrd="0" presId="urn:microsoft.com/office/officeart/2005/8/layout/list1"/>
    <dgm:cxn modelId="{C2584D0D-E18E-8D4F-A5AD-361363117745}" type="presParOf" srcId="{2B7EC612-2E8D-A948-8EAC-E7573B32060D}" destId="{ABA42072-09D8-F14E-A683-727C18D089FD}" srcOrd="0" destOrd="0" presId="urn:microsoft.com/office/officeart/2005/8/layout/list1"/>
    <dgm:cxn modelId="{59CB743B-07AB-0B4A-AA53-63B12DD062E4}" type="presParOf" srcId="{2B7EC612-2E8D-A948-8EAC-E7573B32060D}" destId="{A1AF326C-5350-2A4B-8C77-A546922CE0A9}" srcOrd="1" destOrd="0" presId="urn:microsoft.com/office/officeart/2005/8/layout/list1"/>
    <dgm:cxn modelId="{BCE8E567-E1AF-9147-A3E6-6512E37244F4}" type="presParOf" srcId="{870AF836-1927-D046-A2A0-200A8372A7CD}" destId="{26A4058D-3C1E-E94C-9736-FE0BE0A3323A}" srcOrd="5" destOrd="0" presId="urn:microsoft.com/office/officeart/2005/8/layout/list1"/>
    <dgm:cxn modelId="{CA5A38C7-BB58-F242-A4F9-A9303ABE22A5}" type="presParOf" srcId="{870AF836-1927-D046-A2A0-200A8372A7CD}" destId="{61248D51-16F3-2149-A22E-898CC0C02EB9}" srcOrd="6" destOrd="0" presId="urn:microsoft.com/office/officeart/2005/8/layout/list1"/>
    <dgm:cxn modelId="{24DAD1BB-413D-C74A-90E1-4F8D759531CD}" type="presParOf" srcId="{870AF836-1927-D046-A2A0-200A8372A7CD}" destId="{46914DC8-8FF3-504C-A164-DC636385C333}" srcOrd="7" destOrd="0" presId="urn:microsoft.com/office/officeart/2005/8/layout/list1"/>
    <dgm:cxn modelId="{027DE04E-29B2-7A4E-AAD2-5545F6EA60E0}" type="presParOf" srcId="{870AF836-1927-D046-A2A0-200A8372A7CD}" destId="{50D07010-2D05-FD41-A322-2D65E354706A}" srcOrd="8" destOrd="0" presId="urn:microsoft.com/office/officeart/2005/8/layout/list1"/>
    <dgm:cxn modelId="{25AE6F29-8098-964A-B99C-F2D85BDC57BF}" type="presParOf" srcId="{50D07010-2D05-FD41-A322-2D65E354706A}" destId="{6B29901F-DEDC-584E-A306-C27229FB586A}" srcOrd="0" destOrd="0" presId="urn:microsoft.com/office/officeart/2005/8/layout/list1"/>
    <dgm:cxn modelId="{B5479C73-75D1-D84E-8C1B-CDF4FDBD4083}" type="presParOf" srcId="{50D07010-2D05-FD41-A322-2D65E354706A}" destId="{D2A189A5-F807-2D46-B584-E65009AB5B2F}" srcOrd="1" destOrd="0" presId="urn:microsoft.com/office/officeart/2005/8/layout/list1"/>
    <dgm:cxn modelId="{8567BCF3-EC95-6F4B-A2BF-D0254D8F7144}" type="presParOf" srcId="{870AF836-1927-D046-A2A0-200A8372A7CD}" destId="{963085CF-C386-EA43-9FB6-03344E93CAA2}" srcOrd="9" destOrd="0" presId="urn:microsoft.com/office/officeart/2005/8/layout/list1"/>
    <dgm:cxn modelId="{405A3E58-C122-7E47-A83C-A579B7167075}" type="presParOf" srcId="{870AF836-1927-D046-A2A0-200A8372A7CD}" destId="{3A9F36BB-8E82-A64D-80EA-4A2201A19BEF}" srcOrd="10" destOrd="0" presId="urn:microsoft.com/office/officeart/2005/8/layout/list1"/>
    <dgm:cxn modelId="{DBB17056-BBD7-4116-85E7-2F1A8A09C997}" type="presParOf" srcId="{870AF836-1927-D046-A2A0-200A8372A7CD}" destId="{2F117E4F-A1BF-4F23-ACE1-DB5EB0F74898}" srcOrd="11" destOrd="0" presId="urn:microsoft.com/office/officeart/2005/8/layout/list1"/>
    <dgm:cxn modelId="{5E29D806-7729-4AE8-8F04-9695B6B3F23A}" type="presParOf" srcId="{870AF836-1927-D046-A2A0-200A8372A7CD}" destId="{18EA1D17-E10F-4B5C-9221-F045DDBAD48B}" srcOrd="12" destOrd="0" presId="urn:microsoft.com/office/officeart/2005/8/layout/list1"/>
    <dgm:cxn modelId="{2729CF3B-0828-45DA-964B-1D257FE9568C}" type="presParOf" srcId="{18EA1D17-E10F-4B5C-9221-F045DDBAD48B}" destId="{7B0FC319-32D8-486F-8F62-92E469112C23}" srcOrd="0" destOrd="0" presId="urn:microsoft.com/office/officeart/2005/8/layout/list1"/>
    <dgm:cxn modelId="{2283C16B-3C3E-4129-B67A-1A95879C6087}" type="presParOf" srcId="{18EA1D17-E10F-4B5C-9221-F045DDBAD48B}" destId="{3F1DBFDE-B263-42EE-81E1-DD2375F59A3E}" srcOrd="1" destOrd="0" presId="urn:microsoft.com/office/officeart/2005/8/layout/list1"/>
    <dgm:cxn modelId="{0B0C83BB-CC15-422A-B096-61BD695ABC19}" type="presParOf" srcId="{870AF836-1927-D046-A2A0-200A8372A7CD}" destId="{3E835C00-4A33-4ED5-8F88-4FB6E420E508}" srcOrd="13" destOrd="0" presId="urn:microsoft.com/office/officeart/2005/8/layout/list1"/>
    <dgm:cxn modelId="{93096A43-BF06-432E-A4F9-7A5C38A167A5}" type="presParOf" srcId="{870AF836-1927-D046-A2A0-200A8372A7CD}" destId="{35439E91-749B-49CA-8A1A-CB420275C5B3}" srcOrd="14" destOrd="0" presId="urn:microsoft.com/office/officeart/2005/8/layout/list1"/>
    <dgm:cxn modelId="{8274D90F-E64D-47C4-9A4C-4EA5A7937E72}" type="presParOf" srcId="{870AF836-1927-D046-A2A0-200A8372A7CD}" destId="{AE6E2184-59BF-449E-980D-E6248CF2D520}" srcOrd="15" destOrd="0" presId="urn:microsoft.com/office/officeart/2005/8/layout/list1"/>
    <dgm:cxn modelId="{856A1165-1306-448B-9F49-AA94F7A6A76C}" type="presParOf" srcId="{870AF836-1927-D046-A2A0-200A8372A7CD}" destId="{58B5DE97-5E25-4D62-A88C-B29B0CD603BD}" srcOrd="16" destOrd="0" presId="urn:microsoft.com/office/officeart/2005/8/layout/list1"/>
    <dgm:cxn modelId="{BF6CD781-54EC-4DA8-B0E1-B2CADCD6DB28}" type="presParOf" srcId="{58B5DE97-5E25-4D62-A88C-B29B0CD603BD}" destId="{6E3E8D97-4A96-4BF7-83B6-8B4041590084}" srcOrd="0" destOrd="0" presId="urn:microsoft.com/office/officeart/2005/8/layout/list1"/>
    <dgm:cxn modelId="{9A0E505A-C7A7-4B79-8800-0E9B2FB9F3BF}" type="presParOf" srcId="{58B5DE97-5E25-4D62-A88C-B29B0CD603BD}" destId="{FFBC7564-D75F-4CCE-A222-59895AB2156E}" srcOrd="1" destOrd="0" presId="urn:microsoft.com/office/officeart/2005/8/layout/list1"/>
    <dgm:cxn modelId="{5969CEAA-E1E9-44A5-96DF-FF6601448321}" type="presParOf" srcId="{870AF836-1927-D046-A2A0-200A8372A7CD}" destId="{AF7E1708-5061-4526-A231-7FF79A252A83}" srcOrd="17" destOrd="0" presId="urn:microsoft.com/office/officeart/2005/8/layout/list1"/>
    <dgm:cxn modelId="{F80074FE-5A66-41A9-8A90-2755815DE096}" type="presParOf" srcId="{870AF836-1927-D046-A2A0-200A8372A7CD}" destId="{98BF3A9F-415D-45F7-AFF4-039F995B1E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038B5-6884-6D43-89DB-766DAFBBF1D4}">
      <dsp:nvSpPr>
        <dsp:cNvPr id="0" name=""/>
        <dsp:cNvSpPr/>
      </dsp:nvSpPr>
      <dsp:spPr>
        <a:xfrm>
          <a:off x="0" y="481619"/>
          <a:ext cx="10267596" cy="78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D8A17-C3FB-C94C-A49F-313A995B6EB2}">
      <dsp:nvSpPr>
        <dsp:cNvPr id="0" name=""/>
        <dsp:cNvSpPr/>
      </dsp:nvSpPr>
      <dsp:spPr>
        <a:xfrm>
          <a:off x="513379" y="24059"/>
          <a:ext cx="9709418" cy="9151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63" tIns="0" rIns="2716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依據：臺南市政府教育局雙語教育中程計畫。</a:t>
          </a:r>
          <a:endParaRPr lang="en-US" sz="28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58051" y="68731"/>
        <a:ext cx="9620074" cy="825776"/>
      </dsp:txXfrm>
    </dsp:sp>
    <dsp:sp modelId="{61248D51-16F3-2149-A22E-898CC0C02EB9}">
      <dsp:nvSpPr>
        <dsp:cNvPr id="0" name=""/>
        <dsp:cNvSpPr/>
      </dsp:nvSpPr>
      <dsp:spPr>
        <a:xfrm>
          <a:off x="0" y="1887779"/>
          <a:ext cx="10267596" cy="78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F326C-5350-2A4B-8C77-A546922CE0A9}">
      <dsp:nvSpPr>
        <dsp:cNvPr id="0" name=""/>
        <dsp:cNvSpPr/>
      </dsp:nvSpPr>
      <dsp:spPr>
        <a:xfrm>
          <a:off x="513379" y="1430219"/>
          <a:ext cx="9684838" cy="91512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63" tIns="0" rIns="2716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執行期程：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113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月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日起至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114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年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7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月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31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日止。</a:t>
          </a:r>
          <a:endParaRPr lang="en-US" sz="28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58051" y="1474891"/>
        <a:ext cx="9595494" cy="825776"/>
      </dsp:txXfrm>
    </dsp:sp>
    <dsp:sp modelId="{3A9F36BB-8E82-A64D-80EA-4A2201A19BEF}">
      <dsp:nvSpPr>
        <dsp:cNvPr id="0" name=""/>
        <dsp:cNvSpPr/>
      </dsp:nvSpPr>
      <dsp:spPr>
        <a:xfrm>
          <a:off x="0" y="3293939"/>
          <a:ext cx="10267596" cy="781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89A5-F807-2D46-B584-E65009AB5B2F}">
      <dsp:nvSpPr>
        <dsp:cNvPr id="0" name=""/>
        <dsp:cNvSpPr/>
      </dsp:nvSpPr>
      <dsp:spPr>
        <a:xfrm>
          <a:off x="513379" y="2836379"/>
          <a:ext cx="9685413" cy="91512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663" tIns="0" rIns="2716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實施對象：本市所屬國民中小學（國中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所，國小</a:t>
          </a:r>
          <a:r>
            <a:rPr lang="en-US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211</a:t>
          </a:r>
          <a:r>
            <a:rPr lang="zh-TW" altLang="zh-TW" sz="2800" b="1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所）</a:t>
          </a:r>
          <a:endParaRPr lang="en-US" sz="28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58051" y="2881051"/>
        <a:ext cx="9596069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038B5-6884-6D43-89DB-766DAFBBF1D4}">
      <dsp:nvSpPr>
        <dsp:cNvPr id="0" name=""/>
        <dsp:cNvSpPr/>
      </dsp:nvSpPr>
      <dsp:spPr>
        <a:xfrm>
          <a:off x="0" y="434611"/>
          <a:ext cx="10293507" cy="5543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D8A17-C3FB-C94C-A49F-313A995B6EB2}">
      <dsp:nvSpPr>
        <dsp:cNvPr id="0" name=""/>
        <dsp:cNvSpPr/>
      </dsp:nvSpPr>
      <dsp:spPr>
        <a:xfrm>
          <a:off x="514675" y="109891"/>
          <a:ext cx="7205454" cy="64944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49" tIns="0" rIns="27234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一、成立雙語推動小組</a:t>
          </a:r>
          <a:endParaRPr lang="en-US" sz="36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46378" y="141594"/>
        <a:ext cx="7142048" cy="586034"/>
      </dsp:txXfrm>
    </dsp:sp>
    <dsp:sp modelId="{61248D51-16F3-2149-A22E-898CC0C02EB9}">
      <dsp:nvSpPr>
        <dsp:cNvPr id="0" name=""/>
        <dsp:cNvSpPr/>
      </dsp:nvSpPr>
      <dsp:spPr>
        <a:xfrm>
          <a:off x="0" y="1432531"/>
          <a:ext cx="10293507" cy="5543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1838336"/>
              <a:satOff val="-2557"/>
              <a:lumOff val="-98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F326C-5350-2A4B-8C77-A546922CE0A9}">
      <dsp:nvSpPr>
        <dsp:cNvPr id="0" name=""/>
        <dsp:cNvSpPr/>
      </dsp:nvSpPr>
      <dsp:spPr>
        <a:xfrm>
          <a:off x="514675" y="1107811"/>
          <a:ext cx="7205454" cy="649440"/>
        </a:xfrm>
        <a:prstGeom prst="roundRect">
          <a:avLst/>
        </a:prstGeom>
        <a:solidFill>
          <a:srgbClr val="4472C4">
            <a:hueOff val="-1838336"/>
            <a:satOff val="-2557"/>
            <a:lumOff val="-9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49" tIns="0" rIns="27234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二、籌組雙語社群</a:t>
          </a:r>
          <a:endParaRPr lang="en-US" sz="36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46378" y="1139514"/>
        <a:ext cx="7142048" cy="586034"/>
      </dsp:txXfrm>
    </dsp:sp>
    <dsp:sp modelId="{3A9F36BB-8E82-A64D-80EA-4A2201A19BEF}">
      <dsp:nvSpPr>
        <dsp:cNvPr id="0" name=""/>
        <dsp:cNvSpPr/>
      </dsp:nvSpPr>
      <dsp:spPr>
        <a:xfrm>
          <a:off x="0" y="2430451"/>
          <a:ext cx="10293507" cy="5543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89A5-F807-2D46-B584-E65009AB5B2F}">
      <dsp:nvSpPr>
        <dsp:cNvPr id="0" name=""/>
        <dsp:cNvSpPr/>
      </dsp:nvSpPr>
      <dsp:spPr>
        <a:xfrm>
          <a:off x="514675" y="2105731"/>
          <a:ext cx="7205454" cy="64944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49" tIns="0" rIns="27234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三、進行雙語公開觀議課</a:t>
          </a:r>
          <a:endParaRPr lang="en-US" sz="36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46378" y="2137434"/>
        <a:ext cx="7142048" cy="586034"/>
      </dsp:txXfrm>
    </dsp:sp>
    <dsp:sp modelId="{35439E91-749B-49CA-8A1A-CB420275C5B3}">
      <dsp:nvSpPr>
        <dsp:cNvPr id="0" name=""/>
        <dsp:cNvSpPr/>
      </dsp:nvSpPr>
      <dsp:spPr>
        <a:xfrm>
          <a:off x="0" y="3428371"/>
          <a:ext cx="10293507" cy="5543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5515009"/>
              <a:satOff val="-7671"/>
              <a:lumOff val="-29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DBFDE-B263-42EE-81E1-DD2375F59A3E}">
      <dsp:nvSpPr>
        <dsp:cNvPr id="0" name=""/>
        <dsp:cNvSpPr/>
      </dsp:nvSpPr>
      <dsp:spPr>
        <a:xfrm>
          <a:off x="514675" y="3103651"/>
          <a:ext cx="7205454" cy="649440"/>
        </a:xfrm>
        <a:prstGeom prst="roundRect">
          <a:avLst/>
        </a:prstGeom>
        <a:solidFill>
          <a:srgbClr val="4472C4">
            <a:hueOff val="-5515009"/>
            <a:satOff val="-7671"/>
            <a:lumOff val="-29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49" tIns="0" rIns="27234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四、建置或更新學校雙語化環境</a:t>
          </a:r>
          <a:endParaRPr lang="en-US" sz="36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46378" y="3135354"/>
        <a:ext cx="7142048" cy="586034"/>
      </dsp:txXfrm>
    </dsp:sp>
    <dsp:sp modelId="{98BF3A9F-415D-45F7-AFF4-039F995B1E06}">
      <dsp:nvSpPr>
        <dsp:cNvPr id="0" name=""/>
        <dsp:cNvSpPr/>
      </dsp:nvSpPr>
      <dsp:spPr>
        <a:xfrm>
          <a:off x="0" y="4426291"/>
          <a:ext cx="10293507" cy="5543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C7564-D75F-4CCE-A222-59895AB2156E}">
      <dsp:nvSpPr>
        <dsp:cNvPr id="0" name=""/>
        <dsp:cNvSpPr/>
      </dsp:nvSpPr>
      <dsp:spPr>
        <a:xfrm>
          <a:off x="514675" y="4101571"/>
          <a:ext cx="7205454" cy="64944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349" tIns="0" rIns="27234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solidFill>
                <a:sysClr val="window" lastClr="FFFFFF"/>
              </a:solidFill>
              <a:latin typeface="Microsoft JhengHei" charset="-120"/>
              <a:ea typeface="Microsoft JhengHei" charset="-120"/>
              <a:cs typeface="+mn-cs"/>
            </a:rPr>
            <a:t>五、領航學校任務</a:t>
          </a:r>
          <a:endParaRPr lang="en-US" sz="3600" b="1" kern="1200" dirty="0">
            <a:solidFill>
              <a:sysClr val="window" lastClr="FFFFFF"/>
            </a:solidFill>
            <a:latin typeface="Microsoft JhengHei" charset="-120"/>
            <a:ea typeface="Microsoft JhengHei" charset="-120"/>
            <a:cs typeface="+mn-cs"/>
          </a:endParaRPr>
        </a:p>
      </dsp:txBody>
      <dsp:txXfrm>
        <a:off x="546378" y="4133274"/>
        <a:ext cx="7142048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B191-A1E4-C747-B318-BCD1A6466E22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E2174-CB25-924B-9971-F1AEF6C2AE3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314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119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424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924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814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834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549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688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611eaca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b611eaca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642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b611eaca6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2b611eaca6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74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b611eaca6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2b611eaca6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02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785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240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2b611eaca6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2b611eaca6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555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D5BC43F-AAC9-A636-C290-179E2E993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67FA21D-C5AE-FF04-5DF5-88F13C49D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FE8E099-C329-B1C8-F249-87F7BD53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17A8012-2E5C-CC2D-7FC9-A5B0DC26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EF0D667-7A61-DD73-ABB2-D9E79E0C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8422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B12FF6F-AF28-6C64-5163-68DF9B37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C61C20CE-6ECA-8C7D-E249-51CB1DB9E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FFE68C3-5B98-A037-28FD-1E634C6C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9BEB856-4875-5C3D-8134-88CC0075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507FF67-C9FB-EF2E-E19C-3CA952FB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3452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543F2F2E-7616-BC68-44F5-4CE2B518A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69BBBB4-7B37-5648-910F-269CC4431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DEC4B66-976C-91F1-4128-3F986CF3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39FDF0A-AE33-C1F5-2BB0-6508C95D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7357424-57A4-7A06-FAC9-849C8D3B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455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0400" y="1375151"/>
            <a:ext cx="10331200" cy="2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0800" y="4124051"/>
            <a:ext cx="5410400" cy="546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31971" y="-7"/>
            <a:ext cx="1860044" cy="807341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05" y="35"/>
            <a:ext cx="713347" cy="713347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11001571" y="1608055"/>
            <a:ext cx="1422893" cy="275165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5985367" y="5889330"/>
            <a:ext cx="221267" cy="1144021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54722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738400" y="2467905"/>
            <a:ext cx="8715200" cy="1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5486400" y="959661"/>
            <a:ext cx="1219200" cy="121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13400" y="4321533"/>
            <a:ext cx="5965200" cy="56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5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11478463" y="35"/>
            <a:ext cx="713347" cy="713347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1" y="-7"/>
            <a:ext cx="1860044" cy="807341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11014386" y="4758655"/>
            <a:ext cx="1422893" cy="275165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232448" y="1608055"/>
            <a:ext cx="1422893" cy="275165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5985383" y="5889330"/>
            <a:ext cx="221267" cy="1144021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63816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905200" y="2587733"/>
            <a:ext cx="3136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905200" y="4152567"/>
            <a:ext cx="3136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905200" y="3063333"/>
            <a:ext cx="3136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905200" y="4628167"/>
            <a:ext cx="3136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11576311" y="-14"/>
            <a:ext cx="615916" cy="615916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11" y="-14"/>
            <a:ext cx="615916" cy="615916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404127" y="5407845"/>
            <a:ext cx="1430137" cy="621816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235449" y="1415529"/>
            <a:ext cx="1181415" cy="231649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11100826" y="5535644"/>
            <a:ext cx="1228468" cy="237573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9045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10341205" y="4906627"/>
            <a:ext cx="1860044" cy="807341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11106071" y="777055"/>
            <a:ext cx="1422893" cy="275165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5384554" y="6148388"/>
            <a:ext cx="1422893" cy="275165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5" y="5000635"/>
            <a:ext cx="713347" cy="713347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133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7" name="Google Shape;477;p9"/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</p:grpSpPr>
        <p:sp>
          <p:nvSpPr>
            <p:cNvPr id="478" name="Google Shape;478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497" name="Google Shape;497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</p:grpSpPr>
        <p:sp>
          <p:nvSpPr>
            <p:cNvPr id="510" name="Google Shape;510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</p:grpSpPr>
        <p:sp>
          <p:nvSpPr>
            <p:cNvPr id="523" name="Google Shape;523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9"/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</p:grpSpPr>
        <p:sp>
          <p:nvSpPr>
            <p:cNvPr id="542" name="Google Shape;542;p9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9"/>
          <p:cNvSpPr txBox="1">
            <a:spLocks noGrp="1"/>
          </p:cNvSpPr>
          <p:nvPr>
            <p:ph type="title"/>
          </p:nvPr>
        </p:nvSpPr>
        <p:spPr>
          <a:xfrm>
            <a:off x="2850801" y="1829233"/>
            <a:ext cx="6490400" cy="9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2" name="Google Shape;552;p9"/>
          <p:cNvSpPr txBox="1">
            <a:spLocks noGrp="1"/>
          </p:cNvSpPr>
          <p:nvPr>
            <p:ph type="subTitle" idx="1"/>
          </p:nvPr>
        </p:nvSpPr>
        <p:spPr>
          <a:xfrm>
            <a:off x="2850799" y="2678367"/>
            <a:ext cx="6490400" cy="1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5906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10331953" y="-7"/>
            <a:ext cx="1860044" cy="807341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11014371" y="4758655"/>
            <a:ext cx="1422893" cy="275165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953471" y="219072"/>
            <a:ext cx="1422893" cy="275165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526347" y="4380260"/>
            <a:ext cx="1860044" cy="807341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5" y="1"/>
            <a:ext cx="713347" cy="713347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051483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744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1359000" y="3809567"/>
            <a:ext cx="94740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"/>
          </p:nvPr>
        </p:nvSpPr>
        <p:spPr>
          <a:xfrm>
            <a:off x="1359000" y="1540833"/>
            <a:ext cx="9474000" cy="23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712" name="Google Shape;712;p13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713" name="Google Shape;713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1" name="Google Shape;731;p13"/>
          <p:cNvGrpSpPr/>
          <p:nvPr/>
        </p:nvGrpSpPr>
        <p:grpSpPr>
          <a:xfrm rot="-5400000">
            <a:off x="10858438" y="526360"/>
            <a:ext cx="1860044" cy="807341"/>
            <a:chOff x="3468800" y="239525"/>
            <a:chExt cx="843175" cy="365975"/>
          </a:xfrm>
        </p:grpSpPr>
        <p:sp>
          <p:nvSpPr>
            <p:cNvPr id="732" name="Google Shape;732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0" name="Google Shape;750;p13"/>
          <p:cNvGrpSpPr/>
          <p:nvPr/>
        </p:nvGrpSpPr>
        <p:grpSpPr>
          <a:xfrm>
            <a:off x="5384554" y="215255"/>
            <a:ext cx="1422893" cy="275165"/>
            <a:chOff x="5589725" y="3057300"/>
            <a:chExt cx="352900" cy="68250"/>
          </a:xfrm>
        </p:grpSpPr>
        <p:sp>
          <p:nvSpPr>
            <p:cNvPr id="751" name="Google Shape;751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13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72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5EBB56-E5DC-4D9D-66CA-40933A4E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242E875-600F-0FE2-1DDD-E12603AE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84F8B80-CF1E-3321-A3BB-2CF4EAFB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BFEBF37-9DA5-51D4-DC25-6E547036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746E76D-CE88-A9F6-930E-55012D0D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4665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1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6" name="Google Shape;1196;p21"/>
          <p:cNvGrpSpPr/>
          <p:nvPr/>
        </p:nvGrpSpPr>
        <p:grpSpPr>
          <a:xfrm rot="5400000">
            <a:off x="-404161" y="404163"/>
            <a:ext cx="1430137" cy="621816"/>
            <a:chOff x="3468800" y="239525"/>
            <a:chExt cx="843175" cy="365975"/>
          </a:xfrm>
        </p:grpSpPr>
        <p:sp>
          <p:nvSpPr>
            <p:cNvPr id="1197" name="Google Shape;1197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5" name="Google Shape;1215;p21"/>
          <p:cNvGrpSpPr/>
          <p:nvPr/>
        </p:nvGrpSpPr>
        <p:grpSpPr>
          <a:xfrm>
            <a:off x="11573133" y="5994411"/>
            <a:ext cx="1228468" cy="237573"/>
            <a:chOff x="5589725" y="3057300"/>
            <a:chExt cx="352900" cy="68250"/>
          </a:xfrm>
        </p:grpSpPr>
        <p:sp>
          <p:nvSpPr>
            <p:cNvPr id="1216" name="Google Shape;1216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8" name="Google Shape;1228;p21"/>
          <p:cNvGrpSpPr/>
          <p:nvPr/>
        </p:nvGrpSpPr>
        <p:grpSpPr>
          <a:xfrm>
            <a:off x="-632078" y="5994411"/>
            <a:ext cx="1228468" cy="237573"/>
            <a:chOff x="5589725" y="3057300"/>
            <a:chExt cx="352900" cy="68250"/>
          </a:xfrm>
        </p:grpSpPr>
        <p:sp>
          <p:nvSpPr>
            <p:cNvPr id="1229" name="Google Shape;1229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1" name="Google Shape;1241;p21"/>
          <p:cNvGrpSpPr/>
          <p:nvPr/>
        </p:nvGrpSpPr>
        <p:grpSpPr>
          <a:xfrm rot="5400000">
            <a:off x="11166040" y="404163"/>
            <a:ext cx="1430137" cy="621816"/>
            <a:chOff x="3468800" y="239525"/>
            <a:chExt cx="843175" cy="365975"/>
          </a:xfrm>
        </p:grpSpPr>
        <p:sp>
          <p:nvSpPr>
            <p:cNvPr id="1242" name="Google Shape;1242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358254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3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1331" name="Google Shape;1331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23"/>
          <p:cNvGrpSpPr/>
          <p:nvPr/>
        </p:nvGrpSpPr>
        <p:grpSpPr>
          <a:xfrm rot="-5400000">
            <a:off x="10858438" y="526360"/>
            <a:ext cx="1860044" cy="807341"/>
            <a:chOff x="3468800" y="239525"/>
            <a:chExt cx="843175" cy="365975"/>
          </a:xfrm>
        </p:grpSpPr>
        <p:sp>
          <p:nvSpPr>
            <p:cNvPr id="1350" name="Google Shape;1350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23"/>
          <p:cNvGrpSpPr/>
          <p:nvPr/>
        </p:nvGrpSpPr>
        <p:grpSpPr>
          <a:xfrm>
            <a:off x="5384554" y="215255"/>
            <a:ext cx="1422893" cy="275165"/>
            <a:chOff x="5589725" y="3057300"/>
            <a:chExt cx="352900" cy="68250"/>
          </a:xfrm>
        </p:grpSpPr>
        <p:sp>
          <p:nvSpPr>
            <p:cNvPr id="1369" name="Google Shape;1369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1" name="Google Shape;1381;p23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0400" y="1375151"/>
            <a:ext cx="10331200" cy="2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0800" y="4124051"/>
            <a:ext cx="5410400" cy="546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31971" y="-7"/>
            <a:ext cx="1860044" cy="807341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05" y="35"/>
            <a:ext cx="713347" cy="713347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11001571" y="1608055"/>
            <a:ext cx="1422893" cy="275165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5985367" y="5889330"/>
            <a:ext cx="221267" cy="1144021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533653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738400" y="2467905"/>
            <a:ext cx="8715200" cy="1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5486400" y="959661"/>
            <a:ext cx="1219200" cy="121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13400" y="4321533"/>
            <a:ext cx="5965200" cy="56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5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11478463" y="35"/>
            <a:ext cx="713347" cy="713347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1" y="-7"/>
            <a:ext cx="1860044" cy="807341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11014386" y="4758655"/>
            <a:ext cx="1422893" cy="275165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232448" y="1608055"/>
            <a:ext cx="1422893" cy="275165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5985383" y="5889330"/>
            <a:ext cx="221267" cy="1144021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73249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905200" y="2587733"/>
            <a:ext cx="3136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905200" y="4152567"/>
            <a:ext cx="3136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905200" y="3063333"/>
            <a:ext cx="3136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905200" y="4628167"/>
            <a:ext cx="3136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11576311" y="-14"/>
            <a:ext cx="615916" cy="615916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11" y="-14"/>
            <a:ext cx="615916" cy="615916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404127" y="5407845"/>
            <a:ext cx="1430137" cy="621816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235449" y="1415529"/>
            <a:ext cx="1181415" cy="231649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11100826" y="5535644"/>
            <a:ext cx="1228468" cy="237573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76274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-819961" y="5813379"/>
            <a:ext cx="1430137" cy="621816"/>
            <a:chOff x="3468800" y="239525"/>
            <a:chExt cx="843175" cy="365975"/>
          </a:xfrm>
        </p:grpSpPr>
        <p:sp>
          <p:nvSpPr>
            <p:cNvPr id="335" name="Google Shape;335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-5400000">
            <a:off x="-279766" y="678096"/>
            <a:ext cx="1181415" cy="231649"/>
            <a:chOff x="5589725" y="3057300"/>
            <a:chExt cx="352900" cy="68250"/>
          </a:xfrm>
        </p:grpSpPr>
        <p:sp>
          <p:nvSpPr>
            <p:cNvPr id="354" name="Google Shape;35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-5400000">
            <a:off x="11124351" y="650429"/>
            <a:ext cx="1181415" cy="231649"/>
            <a:chOff x="5589725" y="3057300"/>
            <a:chExt cx="352900" cy="68250"/>
          </a:xfrm>
        </p:grpSpPr>
        <p:sp>
          <p:nvSpPr>
            <p:cNvPr id="367" name="Google Shape;367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" name="Google Shape;379;p7"/>
          <p:cNvGrpSpPr/>
          <p:nvPr/>
        </p:nvGrpSpPr>
        <p:grpSpPr>
          <a:xfrm>
            <a:off x="11666506" y="5813379"/>
            <a:ext cx="1430137" cy="621816"/>
            <a:chOff x="3468800" y="239525"/>
            <a:chExt cx="843175" cy="365975"/>
          </a:xfrm>
        </p:grpSpPr>
        <p:sp>
          <p:nvSpPr>
            <p:cNvPr id="380" name="Google Shape;380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002505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10341205" y="4906627"/>
            <a:ext cx="1860044" cy="807341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11106071" y="777055"/>
            <a:ext cx="1422893" cy="275165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5384554" y="6148388"/>
            <a:ext cx="1422893" cy="275165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5" y="5000635"/>
            <a:ext cx="713347" cy="713347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4463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7" name="Google Shape;477;p9"/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</p:grpSpPr>
        <p:sp>
          <p:nvSpPr>
            <p:cNvPr id="478" name="Google Shape;478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497" name="Google Shape;497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</p:grpSpPr>
        <p:sp>
          <p:nvSpPr>
            <p:cNvPr id="510" name="Google Shape;510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</p:grpSpPr>
        <p:sp>
          <p:nvSpPr>
            <p:cNvPr id="523" name="Google Shape;523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9"/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</p:grpSpPr>
        <p:sp>
          <p:nvSpPr>
            <p:cNvPr id="542" name="Google Shape;542;p9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9"/>
          <p:cNvSpPr txBox="1">
            <a:spLocks noGrp="1"/>
          </p:cNvSpPr>
          <p:nvPr>
            <p:ph type="title"/>
          </p:nvPr>
        </p:nvSpPr>
        <p:spPr>
          <a:xfrm>
            <a:off x="2850801" y="1829233"/>
            <a:ext cx="6490400" cy="9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2" name="Google Shape;552;p9"/>
          <p:cNvSpPr txBox="1">
            <a:spLocks noGrp="1"/>
          </p:cNvSpPr>
          <p:nvPr>
            <p:ph type="subTitle" idx="1"/>
          </p:nvPr>
        </p:nvSpPr>
        <p:spPr>
          <a:xfrm>
            <a:off x="2850799" y="2678367"/>
            <a:ext cx="6490400" cy="1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7573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10331953" y="-7"/>
            <a:ext cx="1860044" cy="807341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11014371" y="4758655"/>
            <a:ext cx="1422893" cy="275165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953471" y="219072"/>
            <a:ext cx="1422893" cy="275165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526347" y="4380260"/>
            <a:ext cx="1860044" cy="807341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5" y="1"/>
            <a:ext cx="713347" cy="713347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657664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32" name="Google Shape;632;p11"/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</p:grpSpPr>
        <p:sp>
          <p:nvSpPr>
            <p:cNvPr id="633" name="Google Shape;633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1" name="Google Shape;651;p11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652" name="Google Shape;652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11"/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</p:grpSpPr>
        <p:sp>
          <p:nvSpPr>
            <p:cNvPr id="665" name="Google Shape;665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11"/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</p:grpSpPr>
        <p:sp>
          <p:nvSpPr>
            <p:cNvPr id="678" name="Google Shape;678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</p:grpSpPr>
        <p:sp>
          <p:nvSpPr>
            <p:cNvPr id="697" name="Google Shape;697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6" name="Google Shape;706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07" name="Google Shape;707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258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5273C6A-498B-3C88-51D9-CBA992FD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4AA5CB8-07BC-70BA-1973-191F8219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0ABBB6A-F916-2D66-C642-8E90D719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E4803B8-D184-8E5A-C685-D4D4FBA5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5747837-41DB-9F35-26EC-3EAC46B4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11876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398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1359000" y="3809567"/>
            <a:ext cx="94740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"/>
          </p:nvPr>
        </p:nvSpPr>
        <p:spPr>
          <a:xfrm>
            <a:off x="1359000" y="1540833"/>
            <a:ext cx="9474000" cy="23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712" name="Google Shape;712;p13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713" name="Google Shape;713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1" name="Google Shape;731;p13"/>
          <p:cNvGrpSpPr/>
          <p:nvPr/>
        </p:nvGrpSpPr>
        <p:grpSpPr>
          <a:xfrm rot="-5400000">
            <a:off x="10858438" y="526360"/>
            <a:ext cx="1860044" cy="807341"/>
            <a:chOff x="3468800" y="239525"/>
            <a:chExt cx="843175" cy="365975"/>
          </a:xfrm>
        </p:grpSpPr>
        <p:sp>
          <p:nvSpPr>
            <p:cNvPr id="732" name="Google Shape;732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0" name="Google Shape;750;p13"/>
          <p:cNvGrpSpPr/>
          <p:nvPr/>
        </p:nvGrpSpPr>
        <p:grpSpPr>
          <a:xfrm>
            <a:off x="5384554" y="215255"/>
            <a:ext cx="1422893" cy="275165"/>
            <a:chOff x="5589725" y="3057300"/>
            <a:chExt cx="352900" cy="68250"/>
          </a:xfrm>
        </p:grpSpPr>
        <p:sp>
          <p:nvSpPr>
            <p:cNvPr id="751" name="Google Shape;751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13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079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1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6" name="Google Shape;1196;p21"/>
          <p:cNvGrpSpPr/>
          <p:nvPr/>
        </p:nvGrpSpPr>
        <p:grpSpPr>
          <a:xfrm rot="5400000">
            <a:off x="-404161" y="404163"/>
            <a:ext cx="1430137" cy="621816"/>
            <a:chOff x="3468800" y="239525"/>
            <a:chExt cx="843175" cy="365975"/>
          </a:xfrm>
        </p:grpSpPr>
        <p:sp>
          <p:nvSpPr>
            <p:cNvPr id="1197" name="Google Shape;1197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5" name="Google Shape;1215;p21"/>
          <p:cNvGrpSpPr/>
          <p:nvPr/>
        </p:nvGrpSpPr>
        <p:grpSpPr>
          <a:xfrm>
            <a:off x="11573133" y="5994411"/>
            <a:ext cx="1228468" cy="237573"/>
            <a:chOff x="5589725" y="3057300"/>
            <a:chExt cx="352900" cy="68250"/>
          </a:xfrm>
        </p:grpSpPr>
        <p:sp>
          <p:nvSpPr>
            <p:cNvPr id="1216" name="Google Shape;1216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8" name="Google Shape;1228;p21"/>
          <p:cNvGrpSpPr/>
          <p:nvPr/>
        </p:nvGrpSpPr>
        <p:grpSpPr>
          <a:xfrm>
            <a:off x="-632078" y="5994411"/>
            <a:ext cx="1228468" cy="237573"/>
            <a:chOff x="5589725" y="3057300"/>
            <a:chExt cx="352900" cy="68250"/>
          </a:xfrm>
        </p:grpSpPr>
        <p:sp>
          <p:nvSpPr>
            <p:cNvPr id="1229" name="Google Shape;1229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1" name="Google Shape;1241;p21"/>
          <p:cNvGrpSpPr/>
          <p:nvPr/>
        </p:nvGrpSpPr>
        <p:grpSpPr>
          <a:xfrm rot="5400000">
            <a:off x="11166040" y="404163"/>
            <a:ext cx="1430137" cy="621816"/>
            <a:chOff x="3468800" y="239525"/>
            <a:chExt cx="843175" cy="365975"/>
          </a:xfrm>
        </p:grpSpPr>
        <p:sp>
          <p:nvSpPr>
            <p:cNvPr id="1242" name="Google Shape;1242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500478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3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1331" name="Google Shape;1331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23"/>
          <p:cNvGrpSpPr/>
          <p:nvPr/>
        </p:nvGrpSpPr>
        <p:grpSpPr>
          <a:xfrm rot="-5400000">
            <a:off x="10858438" y="526360"/>
            <a:ext cx="1860044" cy="807341"/>
            <a:chOff x="3468800" y="239525"/>
            <a:chExt cx="843175" cy="365975"/>
          </a:xfrm>
        </p:grpSpPr>
        <p:sp>
          <p:nvSpPr>
            <p:cNvPr id="1350" name="Google Shape;1350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23"/>
          <p:cNvGrpSpPr/>
          <p:nvPr/>
        </p:nvGrpSpPr>
        <p:grpSpPr>
          <a:xfrm>
            <a:off x="5384554" y="215255"/>
            <a:ext cx="1422893" cy="275165"/>
            <a:chOff x="5589725" y="3057300"/>
            <a:chExt cx="352900" cy="68250"/>
          </a:xfrm>
        </p:grpSpPr>
        <p:sp>
          <p:nvSpPr>
            <p:cNvPr id="1369" name="Google Shape;1369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1" name="Google Shape;1381;p23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809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4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84" name="Google Shape;1384;p24"/>
          <p:cNvGrpSpPr/>
          <p:nvPr/>
        </p:nvGrpSpPr>
        <p:grpSpPr>
          <a:xfrm>
            <a:off x="-507994" y="5833763"/>
            <a:ext cx="1430137" cy="621816"/>
            <a:chOff x="3468800" y="239525"/>
            <a:chExt cx="843175" cy="365975"/>
          </a:xfrm>
        </p:grpSpPr>
        <p:sp>
          <p:nvSpPr>
            <p:cNvPr id="1385" name="Google Shape;1385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3" name="Google Shape;1403;p24"/>
          <p:cNvGrpSpPr/>
          <p:nvPr/>
        </p:nvGrpSpPr>
        <p:grpSpPr>
          <a:xfrm>
            <a:off x="10813966" y="220844"/>
            <a:ext cx="1228468" cy="237573"/>
            <a:chOff x="5589725" y="3057300"/>
            <a:chExt cx="352900" cy="68250"/>
          </a:xfrm>
        </p:grpSpPr>
        <p:sp>
          <p:nvSpPr>
            <p:cNvPr id="1404" name="Google Shape;1404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6" name="Google Shape;1416;p24"/>
          <p:cNvGrpSpPr/>
          <p:nvPr/>
        </p:nvGrpSpPr>
        <p:grpSpPr>
          <a:xfrm>
            <a:off x="11247394" y="5833763"/>
            <a:ext cx="1430137" cy="621816"/>
            <a:chOff x="3468800" y="239525"/>
            <a:chExt cx="843175" cy="365975"/>
          </a:xfrm>
        </p:grpSpPr>
        <p:sp>
          <p:nvSpPr>
            <p:cNvPr id="1417" name="Google Shape;1417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5" name="Google Shape;1435;p24"/>
          <p:cNvGrpSpPr/>
          <p:nvPr/>
        </p:nvGrpSpPr>
        <p:grpSpPr>
          <a:xfrm>
            <a:off x="149566" y="220844"/>
            <a:ext cx="1228468" cy="237573"/>
            <a:chOff x="5589725" y="3057300"/>
            <a:chExt cx="352900" cy="68250"/>
          </a:xfrm>
        </p:grpSpPr>
        <p:sp>
          <p:nvSpPr>
            <p:cNvPr id="1436" name="Google Shape;1436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957827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953467" y="597408"/>
            <a:ext cx="53956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953467" y="1834200"/>
            <a:ext cx="5395600" cy="37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 rot="-5400000">
            <a:off x="-97136" y="553646"/>
            <a:ext cx="1181415" cy="231649"/>
            <a:chOff x="5589725" y="3057300"/>
            <a:chExt cx="352900" cy="68250"/>
          </a:xfrm>
        </p:grpSpPr>
        <p:sp>
          <p:nvSpPr>
            <p:cNvPr id="158" name="Google Shape;158;p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285" y="5816557"/>
            <a:ext cx="621780" cy="621780"/>
            <a:chOff x="5807050" y="884950"/>
            <a:chExt cx="343550" cy="343550"/>
          </a:xfrm>
        </p:grpSpPr>
        <p:sp>
          <p:nvSpPr>
            <p:cNvPr id="171" name="Google Shape;17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11579949" y="-43"/>
            <a:ext cx="621780" cy="621780"/>
            <a:chOff x="5807050" y="884950"/>
            <a:chExt cx="343550" cy="343550"/>
          </a:xfrm>
        </p:grpSpPr>
        <p:sp>
          <p:nvSpPr>
            <p:cNvPr id="181" name="Google Shape;18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70490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724DB5-13F9-719F-E358-45FA6D23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2E28B32-68ED-DB67-E8BE-2148A72CC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19E2121E-A15B-3CBC-E851-0395DEA17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0C7C4DE-CFCF-2392-3BFC-F0337908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E6DC29A-B0DF-3389-6976-2BA6B150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994F463-F1FC-8D2B-62A2-42F81E92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44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7A2446C-A1F2-0246-7513-1FC4317B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06C8057-3290-C1CE-33F6-C4F5CE27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33BD811-14B0-CE7A-9752-00D8566F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6E53671-0429-6CFD-393C-14F1AB42F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F12BE19-5DC1-311F-5A82-770312D81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583A49AB-A5AE-0190-AF22-9B29769D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76059386-1EC9-208A-336B-77873B42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6937E068-23BD-DB0A-E6F5-8E15E5C2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74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DE167EB-DC0F-7018-442C-5AD95E0E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81806935-C5EE-73D6-BDEE-13D59B97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7D7EA6B7-3753-4D71-F294-62D4E842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06D1E1A-9656-B320-7DE5-C6CEA590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016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26374763-6F33-108B-DD80-C89FD1DB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17B2B3A-5DA2-8084-5ADD-E54DC845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C724FB4-3E23-8DD8-8041-76BE157C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528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08DEE3B-8370-92C4-78C8-B22E16C7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B4C8908-F822-1B54-21D6-E12F21F7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372B226-6AA9-CA8D-984C-A8B75C8E2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04E3464-6996-0C69-E867-16103E99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B963B33-9047-156B-9560-46AC507E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6BA01C1-80F9-7C85-6C5B-03C564C0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1382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B92AFDD-2EC8-75DE-35E7-EB0EB544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800B2408-5E64-FA6A-732C-79F88C85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F1AE6B2-489D-2F01-06F2-FC11C6AA3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669CA75-772D-E8C5-3BE6-E4B37BC9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5524BA0-2109-A1E2-EDE6-6DFDD549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0E90300-AB7B-3C28-F158-A68118CC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73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9847BFDD-8E90-49F0-B52B-886C3186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066D5FA-0DA5-B9E2-0F6F-FA1769D8E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B12AA5D-0398-BDC1-3645-C5759609F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1EFC9-9AB7-7B42-9B5B-B7A51BC5564A}" type="datetimeFigureOut">
              <a:rPr kumimoji="1" lang="zh-TW" altLang="en-US" smtClean="0"/>
              <a:pPr/>
              <a:t>2024/9/29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F33818A-1D88-5810-DE92-3C617D078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8C810B6C-7EBA-B101-D00D-415430794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F1471-14F0-CB41-8CD0-90D64D5104DB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85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5447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70" r:id="rId4"/>
    <p:sldLayoutId id="2147483671" r:id="rId5"/>
    <p:sldLayoutId id="2147483672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0530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image/1174811.htm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hyperlink" Target="https://tbeerc.tn.edu.tw/modules/tadnews/page.php?ncsn=11&amp;nsn=249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sites.google.com/ltjps.tn.edu.tw/english/homep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0111104-FCEB-484F-13CF-067BC43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62" y="501585"/>
            <a:ext cx="8490400" cy="3372400"/>
          </a:xfrm>
        </p:spPr>
        <p:txBody>
          <a:bodyPr/>
          <a:lstStyle/>
          <a:p>
            <a:r>
              <a:rPr lang="en-US" altLang="zh-TW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臺南市雙語輔導團</a:t>
            </a:r>
            <a:r>
              <a:rPr lang="en-US" altLang="zh-TW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solidFill>
                  <a:srgbClr val="0E2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分區到校服務</a:t>
            </a:r>
            <a:endParaRPr kumimoji="1" lang="zh-TW" altLang="en-US" sz="72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596D3B1-6343-B73E-0D97-9B8EB04B3888}"/>
              </a:ext>
            </a:extLst>
          </p:cNvPr>
          <p:cNvSpPr txBox="1">
            <a:spLocks/>
          </p:cNvSpPr>
          <p:nvPr/>
        </p:nvSpPr>
        <p:spPr>
          <a:xfrm>
            <a:off x="2413337" y="3738901"/>
            <a:ext cx="7996465" cy="156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solidFill>
                  <a:srgbClr val="0E2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Tainan City Bilingual Education Advisory Group</a:t>
            </a:r>
          </a:p>
          <a:p>
            <a:pPr algn="l"/>
            <a:endParaRPr kumimoji="1" lang="zh-TW" altLang="en-US" dirty="0"/>
          </a:p>
        </p:txBody>
      </p:sp>
      <p:sp>
        <p:nvSpPr>
          <p:cNvPr id="5" name="副標題 6">
            <a:extLst>
              <a:ext uri="{FF2B5EF4-FFF2-40B4-BE49-F238E27FC236}">
                <a16:creationId xmlns:a16="http://schemas.microsoft.com/office/drawing/2014/main" xmlns="" id="{AA6C1105-D0A1-E5B9-BC22-11CF721E5F20}"/>
              </a:ext>
            </a:extLst>
          </p:cNvPr>
          <p:cNvSpPr txBox="1">
            <a:spLocks/>
          </p:cNvSpPr>
          <p:nvPr/>
        </p:nvSpPr>
        <p:spPr>
          <a:xfrm>
            <a:off x="1779875" y="5425607"/>
            <a:ext cx="8431528" cy="824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國中第二區（</a:t>
            </a:r>
            <a:r>
              <a:rPr lang="zh-TW" altLang="en-US" sz="2000" b="1" dirty="0">
                <a:solidFill>
                  <a:schemeClr val="tx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建興、中山、金城、民德、北區文賢、成功、延平、安平） </a:t>
            </a:r>
            <a:endParaRPr lang="zh-TW" altLang="en-US" b="1" dirty="0">
              <a:solidFill>
                <a:schemeClr val="tx2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b="1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l"/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6" name="副標題 6">
            <a:extLst>
              <a:ext uri="{FF2B5EF4-FFF2-40B4-BE49-F238E27FC236}">
                <a16:creationId xmlns:a16="http://schemas.microsoft.com/office/drawing/2014/main" xmlns="" id="{C48D002E-E4F7-2874-3FCD-5E996BF7964F}"/>
              </a:ext>
            </a:extLst>
          </p:cNvPr>
          <p:cNvSpPr txBox="1">
            <a:spLocks/>
          </p:cNvSpPr>
          <p:nvPr/>
        </p:nvSpPr>
        <p:spPr>
          <a:xfrm>
            <a:off x="672751" y="5097456"/>
            <a:ext cx="1832021" cy="824655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113.9.19</a:t>
            </a:r>
          </a:p>
          <a:p>
            <a:endParaRPr lang="zh-TW" alt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16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587;p37"/>
          <p:cNvSpPr/>
          <p:nvPr/>
        </p:nvSpPr>
        <p:spPr>
          <a:xfrm rot="5400000">
            <a:off x="4650705" y="2834228"/>
            <a:ext cx="1909896" cy="1951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7" name="Google Shape;1552;p37"/>
          <p:cNvSpPr txBox="1">
            <a:spLocks/>
          </p:cNvSpPr>
          <p:nvPr/>
        </p:nvSpPr>
        <p:spPr>
          <a:xfrm>
            <a:off x="1914000" y="666037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rgbClr val="1143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成立雙語推動小組</a:t>
            </a:r>
            <a:endParaRPr lang="en-US" sz="4267" b="1" kern="0" dirty="0">
              <a:solidFill>
                <a:srgbClr val="1143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Google Shape;310;p29"/>
          <p:cNvSpPr txBox="1"/>
          <p:nvPr/>
        </p:nvSpPr>
        <p:spPr>
          <a:xfrm>
            <a:off x="7217294" y="1954689"/>
            <a:ext cx="3393903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zh-TW" altLang="en-US" sz="1867" kern="0" dirty="0">
                <a:solidFill>
                  <a:srgbClr val="201F4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ind"/>
                <a:sym typeface="Hind"/>
              </a:rPr>
              <a:t>含有意投入雙語教學之教師</a:t>
            </a:r>
            <a:endParaRPr sz="1867" kern="0" dirty="0">
              <a:solidFill>
                <a:srgbClr val="201F4B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Hind"/>
              <a:sym typeface="Hind"/>
            </a:endParaRPr>
          </a:p>
        </p:txBody>
      </p:sp>
      <p:sp>
        <p:nvSpPr>
          <p:cNvPr id="82" name="Google Shape;311;p29"/>
          <p:cNvSpPr txBox="1"/>
          <p:nvPr/>
        </p:nvSpPr>
        <p:spPr>
          <a:xfrm>
            <a:off x="2342813" y="1607183"/>
            <a:ext cx="27948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2667" b="1" kern="0" dirty="0">
                <a:solidFill>
                  <a:srgbClr val="765186"/>
                </a:solidFill>
                <a:latin typeface="Archivo"/>
                <a:ea typeface="Archivo"/>
                <a:cs typeface="Archivo"/>
                <a:sym typeface="Archivo"/>
              </a:rPr>
              <a:t>校長</a:t>
            </a:r>
            <a:endParaRPr sz="2667" b="1" kern="0" dirty="0">
              <a:solidFill>
                <a:srgbClr val="76518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4" name="Google Shape;313;p29"/>
          <p:cNvSpPr txBox="1"/>
          <p:nvPr/>
        </p:nvSpPr>
        <p:spPr>
          <a:xfrm>
            <a:off x="7611013" y="4153483"/>
            <a:ext cx="2357336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2667" b="1" kern="0" dirty="0">
                <a:solidFill>
                  <a:srgbClr val="765186"/>
                </a:solidFill>
                <a:latin typeface="Archivo"/>
                <a:ea typeface="Archivo"/>
                <a:cs typeface="Archivo"/>
                <a:sym typeface="Archivo"/>
              </a:rPr>
              <a:t>課室英語種子講師</a:t>
            </a:r>
            <a:endParaRPr sz="2667" b="1" kern="0" dirty="0">
              <a:solidFill>
                <a:srgbClr val="76518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6" name="Google Shape;315;p29"/>
          <p:cNvSpPr txBox="1"/>
          <p:nvPr/>
        </p:nvSpPr>
        <p:spPr>
          <a:xfrm>
            <a:off x="3984125" y="5836820"/>
            <a:ext cx="3519817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2667" b="1" kern="0" dirty="0">
                <a:solidFill>
                  <a:srgbClr val="765186"/>
                </a:solidFill>
                <a:latin typeface="Archivo"/>
                <a:ea typeface="Archivo"/>
                <a:cs typeface="Archivo"/>
                <a:sym typeface="Archivo"/>
              </a:rPr>
              <a:t>其他處室行政人員</a:t>
            </a:r>
            <a:endParaRPr sz="2667" b="1" kern="0" dirty="0">
              <a:solidFill>
                <a:srgbClr val="76518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3" name="Google Shape;322;p29"/>
          <p:cNvSpPr/>
          <p:nvPr/>
        </p:nvSpPr>
        <p:spPr>
          <a:xfrm>
            <a:off x="3783599" y="2008913"/>
            <a:ext cx="3648400" cy="3648400"/>
          </a:xfrm>
          <a:prstGeom prst="ellipse">
            <a:avLst/>
          </a:prstGeom>
          <a:noFill/>
          <a:ln w="19050" cap="flat" cmpd="sng">
            <a:solidFill>
              <a:srgbClr val="201F4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4" name="Google Shape;323;p29"/>
          <p:cNvSpPr/>
          <p:nvPr/>
        </p:nvSpPr>
        <p:spPr>
          <a:xfrm rot="16200000" flipH="1">
            <a:off x="5991391" y="1659436"/>
            <a:ext cx="1091600" cy="1091600"/>
          </a:xfrm>
          <a:prstGeom prst="teardrop">
            <a:avLst>
              <a:gd name="adj" fmla="val 100000"/>
            </a:avLst>
          </a:prstGeom>
          <a:solidFill>
            <a:srgbClr val="D4A4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08" name="Google Shape;337;p29"/>
          <p:cNvSpPr/>
          <p:nvPr/>
        </p:nvSpPr>
        <p:spPr>
          <a:xfrm rot="5400000" flipH="1">
            <a:off x="4163473" y="4926737"/>
            <a:ext cx="1091600" cy="1091600"/>
          </a:xfrm>
          <a:prstGeom prst="teardrop">
            <a:avLst>
              <a:gd name="adj" fmla="val 100000"/>
            </a:avLst>
          </a:prstGeom>
          <a:solidFill>
            <a:srgbClr val="D4A4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16" name="Google Shape;345;p29"/>
          <p:cNvSpPr/>
          <p:nvPr/>
        </p:nvSpPr>
        <p:spPr>
          <a:xfrm rot="5400000">
            <a:off x="4163491" y="1647953"/>
            <a:ext cx="1091600" cy="1091600"/>
          </a:xfrm>
          <a:prstGeom prst="teardrop">
            <a:avLst>
              <a:gd name="adj" fmla="val 100000"/>
            </a:avLst>
          </a:prstGeom>
          <a:solidFill>
            <a:srgbClr val="D4A4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18" name="Google Shape;347;p29"/>
          <p:cNvSpPr/>
          <p:nvPr/>
        </p:nvSpPr>
        <p:spPr>
          <a:xfrm rot="16200000">
            <a:off x="5947057" y="4926737"/>
            <a:ext cx="1091600" cy="1091600"/>
          </a:xfrm>
          <a:prstGeom prst="teardrop">
            <a:avLst>
              <a:gd name="adj" fmla="val 100000"/>
            </a:avLst>
          </a:prstGeom>
          <a:solidFill>
            <a:srgbClr val="D4A4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0" name="Google Shape;349;p29"/>
          <p:cNvSpPr/>
          <p:nvPr/>
        </p:nvSpPr>
        <p:spPr>
          <a:xfrm rot="18900000" flipH="1">
            <a:off x="6639204" y="3287227"/>
            <a:ext cx="1091773" cy="1091773"/>
          </a:xfrm>
          <a:prstGeom prst="teardrop">
            <a:avLst>
              <a:gd name="adj" fmla="val 100000"/>
            </a:avLst>
          </a:prstGeom>
          <a:solidFill>
            <a:srgbClr val="D4A4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7" name="Google Shape;356;p29"/>
          <p:cNvSpPr/>
          <p:nvPr/>
        </p:nvSpPr>
        <p:spPr>
          <a:xfrm rot="2700000">
            <a:off x="3484620" y="3287227"/>
            <a:ext cx="1091773" cy="1091773"/>
          </a:xfrm>
          <a:prstGeom prst="teardrop">
            <a:avLst>
              <a:gd name="adj" fmla="val 100000"/>
            </a:avLst>
          </a:prstGeom>
          <a:solidFill>
            <a:srgbClr val="D4A4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endParaRPr sz="2400" kern="0">
              <a:solidFill>
                <a:sysClr val="windowText" lastClr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148" name="Google Shape;4082;p56"/>
          <p:cNvGrpSpPr/>
          <p:nvPr/>
        </p:nvGrpSpPr>
        <p:grpSpPr>
          <a:xfrm>
            <a:off x="6234982" y="1915353"/>
            <a:ext cx="515751" cy="556800"/>
            <a:chOff x="-55202750" y="3198925"/>
            <a:chExt cx="318225" cy="316650"/>
          </a:xfrm>
        </p:grpSpPr>
        <p:sp>
          <p:nvSpPr>
            <p:cNvPr id="149" name="Google Shape;4083;p56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7651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084;p56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7651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7860;p64"/>
          <p:cNvGrpSpPr/>
          <p:nvPr/>
        </p:nvGrpSpPr>
        <p:grpSpPr>
          <a:xfrm>
            <a:off x="3740214" y="3555453"/>
            <a:ext cx="553185" cy="530599"/>
            <a:chOff x="-57568775" y="3198925"/>
            <a:chExt cx="318225" cy="318225"/>
          </a:xfrm>
          <a:solidFill>
            <a:srgbClr val="765186"/>
          </a:solidFill>
        </p:grpSpPr>
        <p:sp>
          <p:nvSpPr>
            <p:cNvPr id="152" name="Google Shape;7861;p64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7862;p64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7863;p64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7864;p64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7865;p64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7866;p64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8024;p64"/>
          <p:cNvGrpSpPr/>
          <p:nvPr/>
        </p:nvGrpSpPr>
        <p:grpSpPr>
          <a:xfrm>
            <a:off x="6893367" y="3538913"/>
            <a:ext cx="558261" cy="581239"/>
            <a:chOff x="-57162350" y="3982000"/>
            <a:chExt cx="287500" cy="318825"/>
          </a:xfrm>
          <a:solidFill>
            <a:srgbClr val="765186"/>
          </a:solidFill>
        </p:grpSpPr>
        <p:sp>
          <p:nvSpPr>
            <p:cNvPr id="159" name="Google Shape;8025;p64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8026;p64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8027;p64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8028;p64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8029;p64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8030;p64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8031;p64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8032;p64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7877;p64"/>
          <p:cNvGrpSpPr/>
          <p:nvPr/>
        </p:nvGrpSpPr>
        <p:grpSpPr>
          <a:xfrm>
            <a:off x="4499500" y="5186841"/>
            <a:ext cx="537217" cy="564032"/>
            <a:chOff x="-55576850" y="3198125"/>
            <a:chExt cx="279625" cy="319025"/>
          </a:xfrm>
          <a:solidFill>
            <a:srgbClr val="765186"/>
          </a:solidFill>
        </p:grpSpPr>
        <p:sp>
          <p:nvSpPr>
            <p:cNvPr id="168" name="Google Shape;7878;p64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7879;p64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7880;p64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7881;p64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7958;p64"/>
          <p:cNvGrpSpPr/>
          <p:nvPr/>
        </p:nvGrpSpPr>
        <p:grpSpPr>
          <a:xfrm>
            <a:off x="6227305" y="5186841"/>
            <a:ext cx="523428" cy="523943"/>
            <a:chOff x="-53224225" y="3976300"/>
            <a:chExt cx="279625" cy="319025"/>
          </a:xfrm>
          <a:solidFill>
            <a:srgbClr val="765186"/>
          </a:solidFill>
        </p:grpSpPr>
        <p:sp>
          <p:nvSpPr>
            <p:cNvPr id="173" name="Google Shape;7959;p64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7960;p64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7961;p64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7962;p64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7963;p64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7964;p64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7965;p64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7976;p64"/>
          <p:cNvGrpSpPr/>
          <p:nvPr/>
        </p:nvGrpSpPr>
        <p:grpSpPr>
          <a:xfrm>
            <a:off x="4456628" y="1915354"/>
            <a:ext cx="612625" cy="553140"/>
            <a:chOff x="-56766175" y="3198925"/>
            <a:chExt cx="279625" cy="319000"/>
          </a:xfrm>
          <a:solidFill>
            <a:srgbClr val="765186"/>
          </a:solidFill>
        </p:grpSpPr>
        <p:sp>
          <p:nvSpPr>
            <p:cNvPr id="181" name="Google Shape;7977;p64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7978;p64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7979;p64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7980;p64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7981;p64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7982;p64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7983;p64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311;p29"/>
          <p:cNvSpPr txBox="1"/>
          <p:nvPr/>
        </p:nvSpPr>
        <p:spPr>
          <a:xfrm>
            <a:off x="4765541" y="3699761"/>
            <a:ext cx="17441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2667" b="1" kern="0" dirty="0">
                <a:solidFill>
                  <a:srgbClr val="201F4B"/>
                </a:solidFill>
                <a:latin typeface="Archivo"/>
                <a:ea typeface="Archivo"/>
                <a:cs typeface="Archivo"/>
                <a:sym typeface="Archivo"/>
              </a:rPr>
              <a:t>雙語推動小組</a:t>
            </a:r>
            <a:endParaRPr sz="2667" b="1" kern="0" dirty="0">
              <a:solidFill>
                <a:srgbClr val="201F4B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1" name="Google Shape;311;p29"/>
          <p:cNvSpPr txBox="1"/>
          <p:nvPr/>
        </p:nvSpPr>
        <p:spPr>
          <a:xfrm>
            <a:off x="6679203" y="1419376"/>
            <a:ext cx="27948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2667" b="1" kern="0" dirty="0">
                <a:solidFill>
                  <a:srgbClr val="765186"/>
                </a:solidFill>
                <a:latin typeface="Archivo"/>
                <a:ea typeface="Archivo"/>
                <a:cs typeface="Archivo"/>
                <a:sym typeface="Archivo"/>
              </a:rPr>
              <a:t>領域雙語教師</a:t>
            </a:r>
            <a:endParaRPr sz="2667" b="1" kern="0" dirty="0">
              <a:solidFill>
                <a:srgbClr val="76518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2" name="Google Shape;313;p29"/>
          <p:cNvSpPr txBox="1"/>
          <p:nvPr/>
        </p:nvSpPr>
        <p:spPr>
          <a:xfrm>
            <a:off x="1910080" y="3475012"/>
            <a:ext cx="1694505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2667" b="1" kern="0" dirty="0">
                <a:solidFill>
                  <a:srgbClr val="765186"/>
                </a:solidFill>
                <a:latin typeface="Archivo"/>
                <a:ea typeface="Archivo"/>
                <a:cs typeface="Archivo"/>
                <a:sym typeface="Archivo"/>
              </a:rPr>
              <a:t>英語專長教師</a:t>
            </a:r>
            <a:endParaRPr sz="2667" b="1" kern="0" dirty="0">
              <a:solidFill>
                <a:srgbClr val="765186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54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7" name="Google Shape;1552;p37"/>
          <p:cNvSpPr txBox="1">
            <a:spLocks/>
          </p:cNvSpPr>
          <p:nvPr/>
        </p:nvSpPr>
        <p:spPr>
          <a:xfrm>
            <a:off x="1914000" y="531007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rgbClr val="1143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籌組雙語社群</a:t>
            </a:r>
            <a:endParaRPr lang="en-US" sz="4267" b="1" kern="0" dirty="0">
              <a:solidFill>
                <a:srgbClr val="1143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4" y="202147"/>
            <a:ext cx="1188081" cy="1216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73424" y="1242328"/>
            <a:ext cx="1073833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lnSpc>
                <a:spcPts val="2400"/>
              </a:lnSpc>
              <a:buClr>
                <a:srgbClr val="000000"/>
              </a:buClr>
              <a:buSzPct val="112000"/>
              <a:buFont typeface="Arial" panose="020B0604020202020204" pitchFamily="34" charset="0"/>
              <a:buChar char="•"/>
            </a:pP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各類學校</a:t>
            </a:r>
            <a:r>
              <a:rPr lang="zh-TW" altLang="en-US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籌組</a:t>
            </a:r>
            <a:r>
              <a:rPr lang="zh-TW" altLang="en-US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「</a:t>
            </a:r>
            <a:r>
              <a:rPr lang="zh-TW" altLang="zh-TW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雙語教學社群</a:t>
            </a:r>
            <a:r>
              <a:rPr lang="zh-TW" altLang="en-US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」</a:t>
            </a:r>
            <a:r>
              <a:rPr lang="zh-TW" altLang="en-US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「</a:t>
            </a:r>
            <a:r>
              <a:rPr lang="zh-TW" altLang="zh-TW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課室英語社群</a:t>
            </a:r>
            <a:r>
              <a:rPr lang="zh-TW" altLang="en-US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」</a:t>
            </a: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，</a:t>
            </a:r>
            <a:r>
              <a:rPr lang="zh-TW" altLang="zh-TW" sz="1867" b="1" kern="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各皆至少需籌組</a:t>
            </a:r>
            <a:r>
              <a:rPr lang="en-US" altLang="zh-TW" sz="1867" b="1" kern="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1</a:t>
            </a:r>
            <a:r>
              <a:rPr lang="zh-TW" altLang="zh-TW" sz="1867" b="1" kern="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群</a:t>
            </a:r>
            <a:r>
              <a:rPr lang="zh-TW" altLang="en-US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。</a:t>
            </a:r>
            <a:endParaRPr lang="en-US" altLang="zh-TW" sz="1867" kern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  <a:p>
            <a:pPr marL="380990" indent="-380990" defTabSz="1219170">
              <a:lnSpc>
                <a:spcPts val="2400"/>
              </a:lnSpc>
              <a:buClr>
                <a:srgbClr val="000000"/>
              </a:buClr>
              <a:buSzPct val="112000"/>
              <a:buFont typeface="Arial" panose="020B0604020202020204" pitchFamily="34" charset="0"/>
              <a:buChar char="•"/>
            </a:pP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納入</a:t>
            </a:r>
            <a:r>
              <a:rPr lang="zh-TW" altLang="zh-TW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英語專長教師</a:t>
            </a: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及</a:t>
            </a:r>
            <a:r>
              <a:rPr lang="zh-TW" altLang="zh-TW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其他處室行政人員</a:t>
            </a: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共同參與。</a:t>
            </a:r>
            <a:endParaRPr lang="en-US" altLang="zh-TW" sz="1867" kern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  <a:p>
            <a:pPr marL="380990" indent="-380990" defTabSz="1219170">
              <a:lnSpc>
                <a:spcPts val="2400"/>
              </a:lnSpc>
              <a:buClr>
                <a:srgbClr val="000000"/>
              </a:buClr>
              <a:buSzPct val="112000"/>
              <a:buFont typeface="Arial" panose="020B0604020202020204" pitchFamily="34" charset="0"/>
              <a:buChar char="•"/>
            </a:pPr>
            <a:r>
              <a:rPr lang="zh-TW" altLang="zh-TW" sz="1867" b="1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可跨校</a:t>
            </a: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共同籌組及運作，</a:t>
            </a:r>
            <a:r>
              <a:rPr lang="zh-TW" altLang="zh-TW" sz="1867" b="1" kern="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每學期至少進行</a:t>
            </a:r>
            <a:r>
              <a:rPr lang="en-US" altLang="zh-TW" sz="1867" b="1" kern="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2</a:t>
            </a:r>
            <a:r>
              <a:rPr lang="zh-TW" altLang="zh-TW" sz="1867" b="1" kern="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次</a:t>
            </a:r>
            <a:r>
              <a:rPr lang="zh-TW" altLang="zh-TW" sz="1867" kern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。</a:t>
            </a:r>
            <a:endParaRPr lang="zh-TW" altLang="en-US" sz="2400" kern="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2045825"/>
              </p:ext>
            </p:extLst>
          </p:nvPr>
        </p:nvGraphicFramePr>
        <p:xfrm>
          <a:off x="701824" y="2263599"/>
          <a:ext cx="10910287" cy="3839816"/>
        </p:xfrm>
        <a:graphic>
          <a:graphicData uri="http://schemas.openxmlformats.org/drawingml/2006/table">
            <a:tbl>
              <a:tblPr firstRow="1" bandRow="1"/>
              <a:tblGrid>
                <a:gridCol w="1562175">
                  <a:extLst>
                    <a:ext uri="{9D8B030D-6E8A-4147-A177-3AD203B41FA5}">
                      <a16:colId xmlns:a16="http://schemas.microsoft.com/office/drawing/2014/main" xmlns="" val="1405531295"/>
                    </a:ext>
                  </a:extLst>
                </a:gridCol>
                <a:gridCol w="4674056">
                  <a:extLst>
                    <a:ext uri="{9D8B030D-6E8A-4147-A177-3AD203B41FA5}">
                      <a16:colId xmlns:a16="http://schemas.microsoft.com/office/drawing/2014/main" xmlns="" val="2191388163"/>
                    </a:ext>
                  </a:extLst>
                </a:gridCol>
                <a:gridCol w="4674056">
                  <a:extLst>
                    <a:ext uri="{9D8B030D-6E8A-4147-A177-3AD203B41FA5}">
                      <a16:colId xmlns:a16="http://schemas.microsoft.com/office/drawing/2014/main" xmlns="" val="4271859101"/>
                    </a:ext>
                  </a:extLst>
                </a:gridCol>
              </a:tblGrid>
              <a:tr h="50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社群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雙語教學社群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課室英語社群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2775314817"/>
                  </a:ext>
                </a:extLst>
              </a:tr>
              <a:tr h="15228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成員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成員</a:t>
                      </a:r>
                      <a:r>
                        <a:rPr lang="zh-TW" alt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至少</a:t>
                      </a:r>
                      <a:r>
                        <a:rPr lang="en-US" altLang="zh-TW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2</a:t>
                      </a:r>
                      <a:r>
                        <a:rPr lang="zh-TW" alt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人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。</a:t>
                      </a:r>
                      <a:endParaRPr lang="en-US" altLang="zh-TW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實際授課之</a:t>
                      </a:r>
                      <a:r>
                        <a:rPr lang="zh-TW" altLang="zh-TW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雙語教師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鼓勵未來有意投入雙語教學之教師、英語專長教師、各處室行政人員參與</a:t>
                      </a:r>
                      <a:r>
                        <a:rPr lang="en-US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)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。</a:t>
                      </a:r>
                      <a:endParaRPr lang="en-US" altLang="zh-TW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成員</a:t>
                      </a:r>
                      <a:r>
                        <a:rPr lang="zh-TW" altLang="en-US" sz="1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至少</a:t>
                      </a:r>
                      <a:r>
                        <a:rPr lang="en-US" altLang="zh-TW" sz="1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r>
                        <a:rPr lang="zh-TW" altLang="en-US" sz="1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r>
                        <a:rPr lang="zh-TW" altLang="en-US" sz="1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。</a:t>
                      </a:r>
                      <a:endParaRPr lang="en-US" altLang="zh-TW" sz="18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社群講師</a:t>
                      </a:r>
                      <a:r>
                        <a:rPr lang="zh-TW" altLang="en-US" sz="1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、</a:t>
                      </a:r>
                      <a:r>
                        <a:rPr lang="zh-TW" altLang="en-US" sz="18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雙語教師</a:t>
                      </a:r>
                      <a:r>
                        <a:rPr lang="zh-TW" altLang="en-US" sz="18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、</a:t>
                      </a:r>
                      <a:r>
                        <a:rPr lang="zh-TW" altLang="zh-TW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兼任行政教師</a:t>
                      </a:r>
                      <a:r>
                        <a:rPr lang="zh-TW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（至少</a:t>
                      </a:r>
                      <a:r>
                        <a:rPr lang="en-US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1</a:t>
                      </a:r>
                      <a:r>
                        <a:rPr lang="zh-TW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人）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鼓勵英語專長教師、各處室行政人員參與</a:t>
                      </a:r>
                      <a:r>
                        <a:rPr lang="en-US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)</a:t>
                      </a:r>
                      <a:r>
                        <a:rPr lang="zh-TW" altLang="en-US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。</a:t>
                      </a:r>
                      <a:endParaRPr lang="en-US" altLang="zh-TW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28358600"/>
                  </a:ext>
                </a:extLst>
              </a:tr>
              <a:tr h="840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執行方式</a:t>
                      </a:r>
                    </a:p>
                    <a:p>
                      <a:pPr algn="ctr"/>
                      <a:endParaRPr lang="zh-TW" altLang="en-US" sz="1800" dirty="0">
                        <a:solidFill>
                          <a:srgbClr val="C0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zh-TW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設立共同不排課時間，進行備觀議課及專業討論。</a:t>
                      </a:r>
                      <a:endParaRPr lang="zh-TW" altLang="en-US" sz="1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zh-TW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需以實作運用工作坊方式辦理。</a:t>
                      </a:r>
                      <a:endParaRPr lang="zh-TW" altLang="en-US" sz="1800" b="1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381683499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rgbClr val="C0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其他事項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得邀請專家學者、或本市雙語輔導團或具經驗之雙語教師協助進行。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Arial"/>
                          <a:sym typeface="Arial"/>
                        </a:rPr>
                        <a:t>得邀請專家學者、本市雙語輔導團、英語輔導團、部聘或本市市聘外師協助社群運作。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35213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528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7" name="Google Shape;1552;p37"/>
          <p:cNvSpPr txBox="1">
            <a:spLocks/>
          </p:cNvSpPr>
          <p:nvPr/>
        </p:nvSpPr>
        <p:spPr>
          <a:xfrm>
            <a:off x="1914000" y="654575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rgbClr val="1143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進行雙語公開觀議課</a:t>
            </a:r>
            <a:r>
              <a:rPr lang="en-US" altLang="zh-TW" sz="2400" b="1" kern="0" dirty="0">
                <a:solidFill>
                  <a:srgbClr val="1143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不包含英語課</a:t>
            </a:r>
            <a:r>
              <a:rPr lang="en-US" altLang="zh-TW" sz="2400" b="1" kern="0" dirty="0">
                <a:solidFill>
                  <a:srgbClr val="1143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kern="0" dirty="0">
              <a:solidFill>
                <a:srgbClr val="11437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4" name="Google Shape;1540;p35"/>
          <p:cNvSpPr txBox="1">
            <a:spLocks/>
          </p:cNvSpPr>
          <p:nvPr/>
        </p:nvSpPr>
        <p:spPr>
          <a:xfrm>
            <a:off x="1021080" y="1600205"/>
            <a:ext cx="11555307" cy="3036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43451" indent="-457189" defTabSz="1219170">
              <a:lnSpc>
                <a:spcPts val="5067"/>
              </a:lnSpc>
              <a:buFont typeface="Wingdings" panose="05000000000000000000" pitchFamily="2" charset="2"/>
              <a:buChar char="u"/>
            </a:pPr>
            <a:r>
              <a:rPr lang="en-US" altLang="zh-TW" sz="3200" b="1" kern="0" dirty="0">
                <a:solidFill>
                  <a:srgbClr val="7651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b="1" kern="0" dirty="0">
                <a:solidFill>
                  <a:srgbClr val="7651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</a:t>
            </a:r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每學期至少擇</a:t>
            </a:r>
            <a:r>
              <a:rPr lang="en-US" altLang="zh-TW" sz="3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各辦理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defTabSz="1219170">
              <a:lnSpc>
                <a:spcPts val="5067"/>
              </a:lnSpc>
            </a:pP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2. 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本學年辦理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次他校至本校進行觀議課</a:t>
            </a: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defTabSz="1219170">
              <a:lnSpc>
                <a:spcPts val="5067"/>
              </a:lnSpc>
            </a:pP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3. </a:t>
            </a:r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由本局派員入校協作。</a:t>
            </a: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defTabSz="1219170">
              <a:lnSpc>
                <a:spcPts val="5067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5067"/>
              </a:lnSpc>
              <a:buFont typeface="Wingdings" panose="05000000000000000000" pitchFamily="2" charset="2"/>
              <a:buChar char="u"/>
            </a:pPr>
            <a:r>
              <a:rPr lang="en-US" altLang="zh-TW" sz="3200" b="1" kern="0" dirty="0">
                <a:solidFill>
                  <a:srgbClr val="7651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200" b="1" kern="0" dirty="0">
                <a:solidFill>
                  <a:srgbClr val="7651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</a:t>
            </a:r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每學期至少擇</a:t>
            </a:r>
            <a:r>
              <a:rPr lang="en-US" altLang="zh-TW" sz="3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各辦理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defTabSz="1219170">
              <a:lnSpc>
                <a:spcPts val="5067"/>
              </a:lnSpc>
            </a:pP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2. 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本學年辦理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次他校至本校進行觀議課</a:t>
            </a: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defTabSz="1219170">
              <a:lnSpc>
                <a:spcPts val="5067"/>
              </a:lnSpc>
            </a:pP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3. </a:t>
            </a:r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由本局派員入校協作。</a:t>
            </a:r>
          </a:p>
        </p:txBody>
      </p:sp>
    </p:spTree>
    <p:extLst>
      <p:ext uri="{BB962C8B-B14F-4D97-AF65-F5344CB8AC3E}">
        <p14:creationId xmlns:p14="http://schemas.microsoft.com/office/powerpoint/2010/main" xmlns="" val="349918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/>
          <p:cNvGrpSpPr/>
          <p:nvPr/>
        </p:nvGrpSpPr>
        <p:grpSpPr>
          <a:xfrm>
            <a:off x="3242988" y="1250360"/>
            <a:ext cx="5706024" cy="2200535"/>
            <a:chOff x="172720" y="2788395"/>
            <a:chExt cx="4279518" cy="1650401"/>
          </a:xfrm>
        </p:grpSpPr>
        <p:grpSp>
          <p:nvGrpSpPr>
            <p:cNvPr id="17" name="群組 16"/>
            <p:cNvGrpSpPr/>
            <p:nvPr/>
          </p:nvGrpSpPr>
          <p:grpSpPr>
            <a:xfrm>
              <a:off x="172720" y="2788395"/>
              <a:ext cx="4279518" cy="1650401"/>
              <a:chOff x="2252638" y="2543553"/>
              <a:chExt cx="4279518" cy="1650401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407267" y="2543553"/>
                <a:ext cx="4124889" cy="1286427"/>
                <a:chOff x="2407267" y="2543553"/>
                <a:chExt cx="4124889" cy="1286427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2407267" y="2543553"/>
                  <a:ext cx="4124889" cy="1286427"/>
                  <a:chOff x="2458067" y="2584193"/>
                  <a:chExt cx="4124889" cy="1286427"/>
                </a:xfrm>
              </p:grpSpPr>
              <p:pic>
                <p:nvPicPr>
                  <p:cNvPr id="2050" name="Picture 2" descr="School - Free buildings icons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58067" y="2709527"/>
                    <a:ext cx="1035761" cy="103576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2" name="Picture 4" descr="School - Free buildings icons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6529" y="2584193"/>
                    <a:ext cx="1286427" cy="12864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8" name="直線單箭頭接點 7"/>
                  <p:cNvCxnSpPr/>
                  <p:nvPr/>
                </p:nvCxnSpPr>
                <p:spPr>
                  <a:xfrm flipV="1">
                    <a:off x="3652753" y="3095258"/>
                    <a:ext cx="1484851" cy="8389"/>
                  </a:xfrm>
                  <a:prstGeom prst="straightConnector1">
                    <a:avLst/>
                  </a:prstGeom>
                  <a:ln w="57150">
                    <a:solidFill>
                      <a:srgbClr val="76518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線單箭頭接點 9"/>
                  <p:cNvCxnSpPr/>
                  <p:nvPr/>
                </p:nvCxnSpPr>
                <p:spPr>
                  <a:xfrm flipH="1">
                    <a:off x="3652752" y="3655270"/>
                    <a:ext cx="1484852" cy="16778"/>
                  </a:xfrm>
                  <a:prstGeom prst="straightConnector1">
                    <a:avLst/>
                  </a:prstGeom>
                  <a:ln w="57150">
                    <a:solidFill>
                      <a:srgbClr val="76518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Google Shape;1540;p35"/>
                <p:cNvSpPr txBox="1">
                  <a:spLocks/>
                </p:cNvSpPr>
                <p:nvPr/>
              </p:nvSpPr>
              <p:spPr>
                <a:xfrm>
                  <a:off x="3573437" y="3125324"/>
                  <a:ext cx="1880900" cy="489306"/>
                </a:xfrm>
                <a:prstGeom prst="rect">
                  <a:avLst/>
                </a:prstGeom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186262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zh-TW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Arial"/>
                      <a:sym typeface="Arial"/>
                    </a:rPr>
                    <a:t>互相觀議課</a:t>
                  </a:r>
                </a:p>
              </p:txBody>
            </p:sp>
          </p:grpSp>
          <p:sp>
            <p:nvSpPr>
              <p:cNvPr id="21" name="Google Shape;1540;p35"/>
              <p:cNvSpPr txBox="1">
                <a:spLocks/>
              </p:cNvSpPr>
              <p:nvPr/>
            </p:nvSpPr>
            <p:spPr>
              <a:xfrm>
                <a:off x="2252638" y="3704648"/>
                <a:ext cx="1320800" cy="489306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86262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  <a:sym typeface="Arial"/>
                  </a:rPr>
                  <a:t>基礎學校</a:t>
                </a:r>
              </a:p>
            </p:txBody>
          </p:sp>
          <p:sp>
            <p:nvSpPr>
              <p:cNvPr id="22" name="Google Shape;1540;p35"/>
              <p:cNvSpPr txBox="1">
                <a:spLocks/>
              </p:cNvSpPr>
              <p:nvPr/>
            </p:nvSpPr>
            <p:spPr>
              <a:xfrm>
                <a:off x="5203876" y="3704648"/>
                <a:ext cx="1320800" cy="489306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86262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/>
                    <a:sym typeface="Arial"/>
                  </a:rPr>
                  <a:t>領航學校</a:t>
                </a:r>
              </a:p>
            </p:txBody>
          </p:sp>
        </p:grpSp>
        <p:sp>
          <p:nvSpPr>
            <p:cNvPr id="26" name="Google Shape;1540;p35"/>
            <p:cNvSpPr txBox="1">
              <a:spLocks/>
            </p:cNvSpPr>
            <p:nvPr/>
          </p:nvSpPr>
          <p:spPr>
            <a:xfrm>
              <a:off x="1686086" y="2880860"/>
              <a:ext cx="1320800" cy="489306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86262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D8EE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上學期</a:t>
              </a:r>
            </a:p>
          </p:txBody>
        </p:sp>
        <p:sp>
          <p:nvSpPr>
            <p:cNvPr id="28" name="Google Shape;1540;p35"/>
            <p:cNvSpPr txBox="1">
              <a:spLocks/>
            </p:cNvSpPr>
            <p:nvPr/>
          </p:nvSpPr>
          <p:spPr>
            <a:xfrm>
              <a:off x="1686086" y="3876250"/>
              <a:ext cx="1320800" cy="489306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86262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D8EE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下學期</a:t>
              </a: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7" name="Google Shape;1552;p37"/>
          <p:cNvSpPr txBox="1">
            <a:spLocks/>
          </p:cNvSpPr>
          <p:nvPr/>
        </p:nvSpPr>
        <p:spPr>
          <a:xfrm>
            <a:off x="1914000" y="654575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6B8"/>
              </a:buClr>
              <a:buSzPts val="3000"/>
              <a:buFont typeface="Be Vietnam Pro Black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11437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進行雙語公開觀議課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11437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(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不包含英語課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11437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)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11437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Be Vietnam Pro Black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73956" y="3774958"/>
            <a:ext cx="941324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1219170" rtl="0" eaLnBrk="1" fontAlgn="auto" latinLnBrk="0" hangingPunct="1">
              <a:lnSpc>
                <a:spcPts val="333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360671" algn="l"/>
              </a:tabLst>
              <a:defRPr/>
            </a:pP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上學期：由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基礎學校至領航學校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進行觀課，</a:t>
            </a:r>
            <a:endParaRPr kumimoji="0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  <a:sym typeface="Arial"/>
            </a:endParaRPr>
          </a:p>
          <a:p>
            <a:pPr marR="0" lvl="0" algn="just" defTabSz="1219170" rtl="0" eaLnBrk="1" fontAlgn="auto" latinLnBrk="0" hangingPunct="1">
              <a:lnSpc>
                <a:spcPts val="333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360671" algn="l"/>
              </a:tabLst>
              <a:defRPr/>
            </a:pPr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     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於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113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年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10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月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31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日前完成。</a:t>
            </a:r>
            <a:endParaRPr kumimoji="0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  <a:sym typeface="Arial"/>
            </a:endParaRPr>
          </a:p>
          <a:p>
            <a:pPr marR="0" lvl="0" algn="just" defTabSz="1219170" rtl="0" eaLnBrk="1" fontAlgn="auto" latinLnBrk="0" hangingPunct="1">
              <a:lnSpc>
                <a:spcPts val="333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360671" algn="l"/>
              </a:tabLst>
              <a:defRPr/>
            </a:pPr>
            <a:endParaRPr kumimoji="0" lang="zh-TW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  <a:sym typeface="Arial"/>
            </a:endParaRPr>
          </a:p>
          <a:p>
            <a:pPr marL="457200" marR="0" lvl="0" indent="-457200" algn="just" defTabSz="1219170" rtl="0" eaLnBrk="1" fontAlgn="auto" latinLnBrk="0" hangingPunct="1">
              <a:lnSpc>
                <a:spcPts val="333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360671" algn="l"/>
              </a:tabLst>
              <a:defRPr/>
            </a:pP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下學期：由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領航學校至基礎學校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進行觀課，</a:t>
            </a:r>
            <a:endParaRPr kumimoji="0" lang="en-US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  <a:sym typeface="Arial"/>
            </a:endParaRPr>
          </a:p>
          <a:p>
            <a:pPr marR="0" lvl="0" algn="just" defTabSz="1219170" rtl="0" eaLnBrk="1" fontAlgn="auto" latinLnBrk="0" hangingPunct="1">
              <a:lnSpc>
                <a:spcPts val="333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360671" algn="l"/>
              </a:tabLst>
              <a:defRPr/>
            </a:pPr>
            <a:r>
              <a:rPr lang="en-US" altLang="zh-TW" sz="3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     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於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114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年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4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月</a:t>
            </a:r>
            <a:r>
              <a:rPr kumimoji="0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15</a:t>
            </a:r>
            <a:r>
              <a:rPr kumimoji="0" lang="zh-TW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日前完成。</a:t>
            </a:r>
            <a:endParaRPr kumimoji="0" lang="zh-TW" altLang="zh-TW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標楷體" panose="03000509000000000000" pitchFamily="65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96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7" name="Google Shape;1552;p37"/>
          <p:cNvSpPr txBox="1">
            <a:spLocks/>
          </p:cNvSpPr>
          <p:nvPr/>
        </p:nvSpPr>
        <p:spPr>
          <a:xfrm>
            <a:off x="1914000" y="654575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rgbClr val="1143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建置或更新學校雙語化環境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2" y="235946"/>
            <a:ext cx="1208257" cy="1182229"/>
          </a:xfrm>
          <a:prstGeom prst="rect">
            <a:avLst/>
          </a:prstGeom>
        </p:spPr>
      </p:pic>
      <p:graphicFrame>
        <p:nvGraphicFramePr>
          <p:cNvPr id="5" name="Google Shape;1466;p29"/>
          <p:cNvGraphicFramePr/>
          <p:nvPr>
            <p:extLst>
              <p:ext uri="{D42A27DB-BD31-4B8C-83A1-F6EECF244321}">
                <p14:modId xmlns:p14="http://schemas.microsoft.com/office/powerpoint/2010/main" xmlns="" val="2708508717"/>
              </p:ext>
            </p:extLst>
          </p:nvPr>
        </p:nvGraphicFramePr>
        <p:xfrm>
          <a:off x="701821" y="1418175"/>
          <a:ext cx="10496762" cy="4551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23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2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lang="zh-TW" alt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建置英語官方網頁</a:t>
                      </a:r>
                      <a:r>
                        <a:rPr lang="zh-TW" alt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b="1" u="sng" dirty="0">
                        <a:solidFill>
                          <a:schemeClr val="tx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基本內容含學校介紹（含學校歷史）、特色、活動</a:t>
                      </a:r>
                      <a:r>
                        <a:rPr lang="en-US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含雙語環境建置成果照片</a:t>
                      </a:r>
                      <a:r>
                        <a:rPr lang="en-US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、學校組織、聯絡方式、校園雙語手冊等，</a:t>
                      </a:r>
                      <a:r>
                        <a:rPr lang="zh-TW" altLang="zh-TW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另須連結至學校首頁</a:t>
                      </a: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。</a:t>
                      </a:r>
                      <a:r>
                        <a:rPr lang="zh-TW" altLang="zh-TW" sz="2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請勿使用</a:t>
                      </a:r>
                      <a:r>
                        <a:rPr lang="en-US" altLang="zh-TW" sz="2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Google Translate</a:t>
                      </a:r>
                      <a:r>
                        <a:rPr lang="zh-TW" altLang="zh-TW" sz="2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直譯</a:t>
                      </a: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。</a:t>
                      </a:r>
                      <a:endParaRPr lang="en-US" altLang="zh-TW" sz="2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6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21900" marR="1219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r>
                        <a:rPr lang="zh-TW" alt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製作校園</a:t>
                      </a:r>
                      <a:r>
                        <a:rPr lang="zh-TW" alt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特色</a:t>
                      </a:r>
                      <a:r>
                        <a:rPr lang="zh-TW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雙語</a:t>
                      </a:r>
                      <a:r>
                        <a:rPr lang="en-US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英語</a:t>
                      </a:r>
                      <a:r>
                        <a:rPr lang="en-US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zh-TW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手冊</a:t>
                      </a:r>
                      <a:endParaRPr sz="1800" b="1" u="sng" dirty="0">
                        <a:solidFill>
                          <a:schemeClr val="tx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基本內容含學校介紹（含學校歷史）、特色、活動、學校組織、聯絡方式、環境導覽等。</a:t>
                      </a:r>
                      <a:endParaRPr sz="16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21900" marR="1219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r>
                        <a:rPr lang="zh-TW" altLang="en-US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altLang="zh-TW" sz="2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建置校內環境雙語指標</a:t>
                      </a:r>
                      <a:endParaRPr sz="1800" b="1" u="sng" dirty="0">
                        <a:solidFill>
                          <a:schemeClr val="tx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21900" marR="121900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altLang="zh-TW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辦公室、教室指示牌、標語、教室器具使用說明、宣傳海報等。</a:t>
                      </a:r>
                      <a:endParaRPr sz="16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21900" marR="121900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圖形 7">
            <a:hlinkClick r:id="rId5"/>
            <a:extLst>
              <a:ext uri="{FF2B5EF4-FFF2-40B4-BE49-F238E27FC236}">
                <a16:creationId xmlns:a16="http://schemas.microsoft.com/office/drawing/2014/main" xmlns="" id="{AB8623DE-F4C6-0C9E-15D9-329B6EC53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175760" y="2303224"/>
            <a:ext cx="594360" cy="594360"/>
          </a:xfrm>
          <a:prstGeom prst="rect">
            <a:avLst/>
          </a:prstGeom>
        </p:spPr>
      </p:pic>
      <p:pic>
        <p:nvPicPr>
          <p:cNvPr id="9" name="圖形 8">
            <a:hlinkClick r:id="rId9"/>
            <a:extLst>
              <a:ext uri="{FF2B5EF4-FFF2-40B4-BE49-F238E27FC236}">
                <a16:creationId xmlns:a16="http://schemas.microsoft.com/office/drawing/2014/main" xmlns="" id="{F5848862-8DCF-D8D0-578B-897B642DC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969648" y="2267579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58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5" y="202147"/>
            <a:ext cx="1204335" cy="1216028"/>
          </a:xfrm>
          <a:prstGeom prst="rect">
            <a:avLst/>
          </a:prstGeom>
        </p:spPr>
      </p:pic>
      <p:sp>
        <p:nvSpPr>
          <p:cNvPr id="27" name="Google Shape;1552;p37"/>
          <p:cNvSpPr txBox="1">
            <a:spLocks/>
          </p:cNvSpPr>
          <p:nvPr/>
        </p:nvSpPr>
        <p:spPr>
          <a:xfrm>
            <a:off x="1914000" y="654575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領航學校任務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3" y="235946"/>
            <a:ext cx="1208256" cy="1131367"/>
          </a:xfrm>
          <a:prstGeom prst="rect">
            <a:avLst/>
          </a:prstGeom>
        </p:spPr>
      </p:pic>
      <p:sp>
        <p:nvSpPr>
          <p:cNvPr id="7" name="Google Shape;1540;p35"/>
          <p:cNvSpPr txBox="1">
            <a:spLocks/>
          </p:cNvSpPr>
          <p:nvPr/>
        </p:nvSpPr>
        <p:spPr>
          <a:xfrm>
            <a:off x="512170" y="1785942"/>
            <a:ext cx="11219244" cy="39900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43451" indent="-457189" defTabSz="1219170">
              <a:spcBef>
                <a:spcPts val="1600"/>
              </a:spcBef>
              <a:buFont typeface="+mj-lt"/>
              <a:buAutoNum type="arabicPeriod"/>
            </a:pPr>
            <a:r>
              <a:rPr lang="zh-TW" altLang="en-US" sz="3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雙語社群</a:t>
            </a:r>
            <a:r>
              <a:rPr lang="zh-TW" altLang="en-US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運作時，邀請所配對之基礎學校參與</a:t>
            </a:r>
            <a:r>
              <a:rPr lang="en-US" altLang="zh-TW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實體或線上</a:t>
            </a:r>
            <a:r>
              <a:rPr lang="en-US" altLang="zh-TW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，各學期至少</a:t>
            </a:r>
            <a:r>
              <a:rPr lang="en-US" altLang="zh-TW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次。</a:t>
            </a:r>
          </a:p>
          <a:p>
            <a:pPr marL="643451" indent="-457189" defTabSz="1219170">
              <a:spcBef>
                <a:spcPts val="1600"/>
              </a:spcBef>
              <a:buFont typeface="+mj-lt"/>
              <a:buAutoNum type="arabicPeriod"/>
            </a:pP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提供所配對基礎學校相關</a:t>
            </a:r>
            <a:r>
              <a:rPr lang="zh-TW" altLang="en-US" sz="3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雙語教學諮詢及輔導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協助。</a:t>
            </a:r>
          </a:p>
          <a:p>
            <a:pPr marL="643451" indent="-457189" defTabSz="1219170">
              <a:spcBef>
                <a:spcPts val="1600"/>
              </a:spcBef>
              <a:buFont typeface="+mj-lt"/>
              <a:buAutoNum type="arabicPeriod"/>
            </a:pP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推派校內至少</a:t>
            </a:r>
            <a:r>
              <a:rPr lang="en-US" altLang="zh-TW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位優良雙語教學之教師，</a:t>
            </a:r>
            <a:r>
              <a:rPr lang="zh-TW" altLang="en-US" sz="3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拍攝教學示例影片。</a:t>
            </a:r>
          </a:p>
        </p:txBody>
      </p:sp>
    </p:spTree>
    <p:extLst>
      <p:ext uri="{BB962C8B-B14F-4D97-AF65-F5344CB8AC3E}">
        <p14:creationId xmlns:p14="http://schemas.microsoft.com/office/powerpoint/2010/main" xmlns="" val="192259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552;p37"/>
          <p:cNvSpPr txBox="1">
            <a:spLocks/>
          </p:cNvSpPr>
          <p:nvPr/>
        </p:nvSpPr>
        <p:spPr>
          <a:xfrm>
            <a:off x="821533" y="437181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支持系統</a:t>
            </a:r>
            <a:r>
              <a:rPr lang="en-US" altLang="zh-TW" sz="4267" b="1" kern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267" b="1" kern="0" dirty="0">
                <a:solidFill>
                  <a:srgbClr val="7651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入校協作</a:t>
            </a:r>
            <a:endParaRPr lang="en-US" sz="4267" b="1" kern="0" dirty="0">
              <a:solidFill>
                <a:srgbClr val="7651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540;p35"/>
          <p:cNvSpPr txBox="1">
            <a:spLocks/>
          </p:cNvSpPr>
          <p:nvPr/>
        </p:nvSpPr>
        <p:spPr>
          <a:xfrm>
            <a:off x="447040" y="1419238"/>
            <a:ext cx="10652493" cy="26969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43451" indent="-457189" defTabSz="1219170">
              <a:lnSpc>
                <a:spcPts val="3733"/>
              </a:lnSpc>
              <a:buFont typeface="Wingdings" panose="05000000000000000000" pitchFamily="2" charset="2"/>
              <a:buChar char="u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方式：由本局邀請具雙語教學及行政實務經驗委員入校，針對雙語教學及學校整體行政運作進行協作。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3733"/>
              </a:lnSpc>
              <a:buFont typeface="Wingdings" panose="05000000000000000000" pitchFamily="2" charset="2"/>
              <a:buChar char="u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對象：全市各國中小學校。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3733"/>
              </a:lnSpc>
              <a:buFont typeface="Wingdings" panose="05000000000000000000" pitchFamily="2" charset="2"/>
              <a:buChar char="u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期程：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日起至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3733"/>
              </a:lnSpc>
              <a:buFont typeface="Wingdings" panose="05000000000000000000" pitchFamily="2" charset="2"/>
              <a:buChar char="u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內容：</a:t>
            </a:r>
          </a:p>
        </p:txBody>
      </p:sp>
      <p:sp>
        <p:nvSpPr>
          <p:cNvPr id="4" name="Google Shape;1540;p35"/>
          <p:cNvSpPr txBox="1">
            <a:spLocks/>
          </p:cNvSpPr>
          <p:nvPr/>
        </p:nvSpPr>
        <p:spPr>
          <a:xfrm>
            <a:off x="926970" y="3814761"/>
            <a:ext cx="10652493" cy="26969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43451" indent="-457189" defTabSz="1219170">
              <a:lnSpc>
                <a:spcPts val="3733"/>
              </a:lnSpc>
              <a:buSzPct val="101000"/>
              <a:buFont typeface="+mj-lt"/>
              <a:buAutoNum type="arabicPeriod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公開說課：公開授課教師準備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分鐘以內之說課。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3733"/>
              </a:lnSpc>
              <a:buSzPct val="101000"/>
              <a:buFont typeface="+mj-lt"/>
              <a:buAutoNum type="arabicPeriod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學校簡報：派代表簡報學校雙語運作情形。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3733"/>
              </a:lnSpc>
              <a:buSzPct val="101000"/>
              <a:buFont typeface="+mj-lt"/>
              <a:buAutoNum type="arabicPeriod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公開授課：學校擇一雙語課程進行公開授課。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defTabSz="1219170">
              <a:lnSpc>
                <a:spcPts val="3733"/>
              </a:lnSpc>
              <a:buSzPct val="101000"/>
              <a:buFont typeface="+mj-lt"/>
              <a:buAutoNum type="arabicPeriod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綜合座談：公開授課回饋暨雙語社群運作座談、雙語行政推動座談。</a:t>
            </a:r>
          </a:p>
        </p:txBody>
      </p:sp>
    </p:spTree>
    <p:extLst>
      <p:ext uri="{BB962C8B-B14F-4D97-AF65-F5344CB8AC3E}">
        <p14:creationId xmlns:p14="http://schemas.microsoft.com/office/powerpoint/2010/main" xmlns="" val="24367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552;p37"/>
          <p:cNvSpPr txBox="1">
            <a:spLocks/>
          </p:cNvSpPr>
          <p:nvPr/>
        </p:nvSpPr>
        <p:spPr>
          <a:xfrm>
            <a:off x="957000" y="502175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6B8"/>
              </a:buClr>
              <a:buSzPts val="3000"/>
              <a:buFont typeface="Be Vietnam Pro Black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課室英語認證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Be Vietnam Pro Black"/>
            </a:endParaRPr>
          </a:p>
        </p:txBody>
      </p:sp>
      <p:sp>
        <p:nvSpPr>
          <p:cNvPr id="7" name="Google Shape;1540;p35"/>
          <p:cNvSpPr txBox="1">
            <a:spLocks/>
          </p:cNvSpPr>
          <p:nvPr/>
        </p:nvSpPr>
        <p:spPr>
          <a:xfrm>
            <a:off x="512170" y="1433991"/>
            <a:ext cx="11219244" cy="39900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依據：</a:t>
            </a:r>
            <a:r>
              <a:rPr lang="zh-TW" altLang="en-US"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臺南市立國民中小學教師運用課室英語能力認證計畫 </a:t>
            </a:r>
            <a:r>
              <a:rPr lang="zh-TW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112</a:t>
            </a:r>
            <a:r>
              <a:rPr lang="zh-TW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月頒布</a:t>
            </a:r>
            <a:r>
              <a:rPr lang="zh-TW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2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36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 descr="一張含有 文字, 字型, 白色, 代數 的圖片&#10;&#10;自動產生的描述">
            <a:extLst>
              <a:ext uri="{FF2B5EF4-FFF2-40B4-BE49-F238E27FC236}">
                <a16:creationId xmlns:a16="http://schemas.microsoft.com/office/drawing/2014/main" xmlns="" id="{175D3E01-1EF3-D465-6CBE-F77F0524A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4" y="2911585"/>
            <a:ext cx="11852992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29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552;p37"/>
          <p:cNvSpPr txBox="1">
            <a:spLocks/>
          </p:cNvSpPr>
          <p:nvPr/>
        </p:nvSpPr>
        <p:spPr>
          <a:xfrm>
            <a:off x="821533" y="437181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6B8"/>
              </a:buClr>
              <a:buSzPts val="3000"/>
              <a:buFont typeface="Be Vietnam Pro Black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課室英語認證方式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Be Vietnam Pro Black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B261777-312F-4E40-CAE0-2F8FA937F010}"/>
              </a:ext>
            </a:extLst>
          </p:cNvPr>
          <p:cNvSpPr txBox="1"/>
          <p:nvPr/>
        </p:nvSpPr>
        <p:spPr>
          <a:xfrm>
            <a:off x="1092467" y="1200781"/>
            <a:ext cx="1027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教師以</a:t>
            </a: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紀錄課堂中實際運用課室英語之情形，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由教育局聘請委員依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以下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大面向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進行審查</a:t>
            </a:r>
            <a:r>
              <a:rPr lang="en-US" altLang="zh-TW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: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4619978A-947D-074E-D288-F89434CB2135}"/>
              </a:ext>
            </a:extLst>
          </p:cNvPr>
          <p:cNvSpPr txBox="1"/>
          <p:nvPr/>
        </p:nvSpPr>
        <p:spPr>
          <a:xfrm>
            <a:off x="4155707" y="1964381"/>
            <a:ext cx="5811253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440"/>
              </a:lnSpc>
              <a:buAutoNum type="arabicPeriod"/>
            </a:pP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課程暖身</a:t>
            </a:r>
            <a:endParaRPr lang="en-US" altLang="zh-TW" sz="32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440"/>
              </a:lnSpc>
              <a:buAutoNum type="arabicPeriod"/>
            </a:pP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呈現課程重點</a:t>
            </a:r>
            <a:endParaRPr lang="en-US" altLang="zh-TW" sz="32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440"/>
              </a:lnSpc>
              <a:buAutoNum type="arabicPeriod"/>
            </a:pP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進行練習活動</a:t>
            </a:r>
            <a:endParaRPr lang="en-US" altLang="zh-TW" sz="32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440"/>
              </a:lnSpc>
              <a:buAutoNum type="arabicPeriod"/>
            </a:pP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進行產出活動</a:t>
            </a:r>
            <a:endParaRPr lang="en-US" altLang="zh-TW" sz="32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440"/>
              </a:lnSpc>
              <a:buAutoNum type="arabicPeriod"/>
            </a:pPr>
            <a:r>
              <a:rPr lang="zh-TW" altLang="en-US" sz="32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結束課程</a:t>
            </a:r>
            <a:endParaRPr lang="en-US" altLang="zh-TW" sz="32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F9199306-D222-C448-FF12-AEB847B0FB83}"/>
              </a:ext>
            </a:extLst>
          </p:cNvPr>
          <p:cNvSpPr txBox="1"/>
          <p:nvPr/>
        </p:nvSpPr>
        <p:spPr>
          <a:xfrm>
            <a:off x="1092467" y="5118610"/>
            <a:ext cx="1027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每一面向分數為 </a:t>
            </a:r>
            <a:r>
              <a:rPr lang="en-US" altLang="zh-TW" sz="320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 </a:t>
            </a:r>
            <a:r>
              <a:rPr lang="zh-TW" altLang="en-US" sz="320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分，總分達 </a:t>
            </a:r>
            <a:r>
              <a:rPr lang="en-US" altLang="zh-TW" sz="320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75 </a:t>
            </a:r>
            <a:r>
              <a:rPr lang="zh-TW" altLang="en-US" sz="3200" dirty="0">
                <a:solidFill>
                  <a:srgbClr val="C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分為認證通過。 </a:t>
            </a:r>
            <a:endParaRPr lang="zh-TW" altLang="en-US" sz="32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2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人的臉孔, 卡通 的圖片&#10;&#10;自動產生的描述">
            <a:extLst>
              <a:ext uri="{FF2B5EF4-FFF2-40B4-BE49-F238E27FC236}">
                <a16:creationId xmlns:a16="http://schemas.microsoft.com/office/drawing/2014/main" xmlns="" id="{DE79AAD2-FB8C-9BFE-9B9E-0BFDBF74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024" cy="68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64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89D929D-A790-6A4D-CA0A-7D6898BA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kumimoji="1" lang="en-US" altLang="zh-TW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Agenda</a:t>
            </a:r>
            <a:endParaRPr kumimoji="1" lang="zh-TW" altLang="en-US" sz="4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xmlns="" id="{1F51BA20-156C-179F-CC16-ED3F56153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0828856"/>
              </p:ext>
            </p:extLst>
          </p:nvPr>
        </p:nvGraphicFramePr>
        <p:xfrm>
          <a:off x="975359" y="2185642"/>
          <a:ext cx="9873692" cy="40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711">
                  <a:extLst>
                    <a:ext uri="{9D8B030D-6E8A-4147-A177-3AD203B41FA5}">
                      <a16:colId xmlns:a16="http://schemas.microsoft.com/office/drawing/2014/main" xmlns="" val="1969353754"/>
                    </a:ext>
                  </a:extLst>
                </a:gridCol>
                <a:gridCol w="4849430">
                  <a:extLst>
                    <a:ext uri="{9D8B030D-6E8A-4147-A177-3AD203B41FA5}">
                      <a16:colId xmlns:a16="http://schemas.microsoft.com/office/drawing/2014/main" xmlns="" val="3897990103"/>
                    </a:ext>
                  </a:extLst>
                </a:gridCol>
                <a:gridCol w="2769551">
                  <a:extLst>
                    <a:ext uri="{9D8B030D-6E8A-4147-A177-3AD203B41FA5}">
                      <a16:colId xmlns:a16="http://schemas.microsoft.com/office/drawing/2014/main" xmlns="" val="3282351671"/>
                    </a:ext>
                  </a:extLst>
                </a:gridCol>
              </a:tblGrid>
              <a:tr h="5689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時間</a:t>
                      </a: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內容</a:t>
                      </a: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主講人</a:t>
                      </a:r>
                    </a:p>
                  </a:txBody>
                  <a:tcPr marL="104961" marR="104961" marT="52481" marB="52481"/>
                </a:tc>
                <a:extLst>
                  <a:ext uri="{0D108BD9-81ED-4DB2-BD59-A6C34878D82A}">
                    <a16:rowId xmlns:a16="http://schemas.microsoft.com/office/drawing/2014/main" xmlns="" val="2898915019"/>
                  </a:ext>
                </a:extLst>
              </a:tr>
              <a:tr h="694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09:00-09:30</a:t>
                      </a:r>
                      <a:endParaRPr lang="zh-TW" altLang="en-US" sz="210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2100" b="1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Something about Bilingual Tainan </a:t>
                      </a:r>
                      <a:endParaRPr lang="zh-TW" altLang="en-US" sz="2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許嘉齡校長</a:t>
                      </a:r>
                    </a:p>
                  </a:txBody>
                  <a:tcPr marL="104961" marR="104961" marT="52481" marB="52481"/>
                </a:tc>
                <a:extLst>
                  <a:ext uri="{0D108BD9-81ED-4DB2-BD59-A6C34878D82A}">
                    <a16:rowId xmlns:a16="http://schemas.microsoft.com/office/drawing/2014/main" xmlns="" val="2440513499"/>
                  </a:ext>
                </a:extLst>
              </a:tr>
              <a:tr h="694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09:30-10:00</a:t>
                      </a:r>
                      <a:endParaRPr lang="zh-TW" altLang="en-US" sz="210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課室英語＆雙語教學資源分享</a:t>
                      </a: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張培萱老師</a:t>
                      </a:r>
                    </a:p>
                  </a:txBody>
                  <a:tcPr marL="104961" marR="104961" marT="52481" marB="52481"/>
                </a:tc>
                <a:extLst>
                  <a:ext uri="{0D108BD9-81ED-4DB2-BD59-A6C34878D82A}">
                    <a16:rowId xmlns:a16="http://schemas.microsoft.com/office/drawing/2014/main" xmlns="" val="3703615655"/>
                  </a:ext>
                </a:extLst>
              </a:tr>
              <a:tr h="694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10:10-11:20</a:t>
                      </a:r>
                      <a:endParaRPr lang="zh-TW" altLang="en-US" sz="210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雙語輔導活動課教學實例分享</a:t>
                      </a: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蘇盈菁老師</a:t>
                      </a:r>
                    </a:p>
                  </a:txBody>
                  <a:tcPr marL="104961" marR="104961" marT="52481" marB="52481"/>
                </a:tc>
                <a:extLst>
                  <a:ext uri="{0D108BD9-81ED-4DB2-BD59-A6C34878D82A}">
                    <a16:rowId xmlns:a16="http://schemas.microsoft.com/office/drawing/2014/main" xmlns="" val="825741059"/>
                  </a:ext>
                </a:extLst>
              </a:tr>
              <a:tr h="694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11:20-11:30</a:t>
                      </a:r>
                      <a:endParaRPr lang="zh-TW" altLang="en-US" sz="210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綜合座談</a:t>
                      </a: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輔導團</a:t>
                      </a:r>
                    </a:p>
                  </a:txBody>
                  <a:tcPr marL="104961" marR="104961" marT="52481" marB="52481"/>
                </a:tc>
                <a:extLst>
                  <a:ext uri="{0D108BD9-81ED-4DB2-BD59-A6C34878D82A}">
                    <a16:rowId xmlns:a16="http://schemas.microsoft.com/office/drawing/2014/main" xmlns="" val="2211726814"/>
                  </a:ext>
                </a:extLst>
              </a:tr>
              <a:tr h="694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1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11:30-</a:t>
                      </a:r>
                      <a:endParaRPr lang="zh-TW" altLang="en-US" sz="2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10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賦歸</a:t>
                      </a:r>
                    </a:p>
                  </a:txBody>
                  <a:tcPr marL="104961" marR="104961" marT="52481" marB="52481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TW" altLang="en-US" sz="2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4961" marR="104961" marT="52481" marB="52481"/>
                </a:tc>
                <a:extLst>
                  <a:ext uri="{0D108BD9-81ED-4DB2-BD59-A6C34878D82A}">
                    <a16:rowId xmlns:a16="http://schemas.microsoft.com/office/drawing/2014/main" xmlns="" val="99572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51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xmlns="" id="{1ECC70F8-7D20-04F2-B00E-1FDA8439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024" cy="68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42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6;p53"/>
          <p:cNvSpPr txBox="1"/>
          <p:nvPr/>
        </p:nvSpPr>
        <p:spPr>
          <a:xfrm>
            <a:off x="533044" y="563880"/>
            <a:ext cx="8286044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4800" b="1" kern="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/>
                <a:sym typeface="Arial"/>
              </a:rPr>
              <a:t>臺南市雙語暨英語資源中心</a:t>
            </a:r>
            <a:endParaRPr sz="4800" b="1" kern="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10" name="Google Shape;847;p53"/>
          <p:cNvPicPr preferRelativeResize="0"/>
          <p:nvPr/>
        </p:nvPicPr>
        <p:blipFill rotWithShape="1">
          <a:blip r:embed="rId2">
            <a:alphaModFix/>
          </a:blip>
          <a:srcRect l="-153" t="5098" r="153" b="44595"/>
          <a:stretch/>
        </p:blipFill>
        <p:spPr>
          <a:xfrm>
            <a:off x="944524" y="2241205"/>
            <a:ext cx="10211156" cy="304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723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8"/>
          <p:cNvSpPr txBox="1">
            <a:spLocks noGrp="1"/>
          </p:cNvSpPr>
          <p:nvPr>
            <p:ph type="ctrTitle"/>
          </p:nvPr>
        </p:nvSpPr>
        <p:spPr>
          <a:xfrm>
            <a:off x="930400" y="1523432"/>
            <a:ext cx="10331200" cy="261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ts val="7740"/>
              </a:lnSpc>
            </a:pPr>
            <a:r>
              <a:rPr lang="zh-TW" altLang="zh-TW" sz="5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臺南市政府教育局</a:t>
            </a:r>
            <a:r>
              <a:rPr lang="en-US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zh-TW" sz="7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雙語教育中程計畫</a:t>
            </a:r>
            <a:r>
              <a:rPr lang="en-US" altLang="zh-TW" sz="7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7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(110-113</a:t>
            </a:r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</a:t>
            </a:r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副標題 2">
            <a:extLst>
              <a:ext uri="{FF2B5EF4-FFF2-40B4-BE49-F238E27FC236}">
                <a16:creationId xmlns:a16="http://schemas.microsoft.com/office/drawing/2014/main" xmlns="" id="{56AF977E-EDB6-3B54-362B-40A15828BF78}"/>
              </a:ext>
            </a:extLst>
          </p:cNvPr>
          <p:cNvSpPr txBox="1">
            <a:spLocks/>
          </p:cNvSpPr>
          <p:nvPr/>
        </p:nvSpPr>
        <p:spPr>
          <a:xfrm>
            <a:off x="9798908" y="5104549"/>
            <a:ext cx="2252933" cy="46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月頒布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l"/>
            <a:endParaRPr kumimoji="1"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FD0BE1-38ED-F902-B2DD-74F73BDB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kern="0" dirty="0">
                <a:solidFill>
                  <a:srgbClr val="1F6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本市雙語教育</a:t>
            </a:r>
            <a:r>
              <a:rPr lang="zh-TW" altLang="en-US" sz="6000" b="1" kern="0" dirty="0">
                <a:solidFill>
                  <a:srgbClr val="1F6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實施原則</a:t>
            </a:r>
            <a:endParaRPr kumimoji="1" lang="zh-TW" altLang="en-US" sz="3600" dirty="0">
              <a:solidFill>
                <a:srgbClr val="1F66B8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5D33EDF3-E3A6-C3AC-0ABE-B853347D8C41}"/>
              </a:ext>
            </a:extLst>
          </p:cNvPr>
          <p:cNvGrpSpPr/>
          <p:nvPr/>
        </p:nvGrpSpPr>
        <p:grpSpPr>
          <a:xfrm>
            <a:off x="1426058" y="1740719"/>
            <a:ext cx="10369550" cy="4011054"/>
            <a:chOff x="360361" y="1665309"/>
            <a:chExt cx="7777163" cy="300829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7FEB36C8-F442-75DA-EC41-98EAD07EB1E5}"/>
                </a:ext>
              </a:extLst>
            </p:cNvPr>
            <p:cNvSpPr/>
            <p:nvPr/>
          </p:nvSpPr>
          <p:spPr>
            <a:xfrm>
              <a:off x="360362" y="2805452"/>
              <a:ext cx="7777162" cy="7762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altLang="zh-TW" sz="3733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/>
                </a:rPr>
                <a:t>3.  </a:t>
              </a:r>
              <a:r>
                <a:rPr lang="zh-TW" altLang="zh-TW" sz="3733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/>
                </a:rPr>
                <a:t>師生英語文使用比率以</a:t>
              </a:r>
              <a:r>
                <a:rPr lang="zh-TW" altLang="zh-TW" sz="3733" b="1" kern="0" dirty="0">
                  <a:solidFill>
                    <a:srgbClr val="1F66B8"/>
                  </a:solidFill>
                  <a:latin typeface="微软雅黑" pitchFamily="34" charset="-122"/>
                  <a:ea typeface="微软雅黑" pitchFamily="34" charset="-122"/>
                  <a:sym typeface="Arial"/>
                </a:rPr>
                <a:t>循序漸增</a:t>
              </a:r>
              <a:r>
                <a:rPr lang="zh-TW" altLang="zh-TW" sz="3733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/>
                </a:rPr>
                <a:t>為原則</a:t>
              </a:r>
              <a:endParaRPr lang="zh-TW" altLang="en-US" sz="3733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Arial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xmlns="" id="{A389C40C-A453-91BB-BD95-4AECE6A37726}"/>
                </a:ext>
              </a:extLst>
            </p:cNvPr>
            <p:cNvGrpSpPr/>
            <p:nvPr/>
          </p:nvGrpSpPr>
          <p:grpSpPr>
            <a:xfrm>
              <a:off x="360361" y="1665309"/>
              <a:ext cx="7399339" cy="3008291"/>
              <a:chOff x="360361" y="1665309"/>
              <a:chExt cx="7399339" cy="3008291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D900A9C6-808B-99A1-8DA0-D7A5AE40C1F9}"/>
                  </a:ext>
                </a:extLst>
              </p:cNvPr>
              <p:cNvSpPr/>
              <p:nvPr/>
            </p:nvSpPr>
            <p:spPr>
              <a:xfrm>
                <a:off x="360362" y="1665309"/>
                <a:ext cx="6624637" cy="9302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685766" indent="-685766" defTabSz="1219170">
                  <a:buClr>
                    <a:srgbClr val="000000"/>
                  </a:buClr>
                  <a:buFont typeface="+mj-lt"/>
                  <a:buAutoNum type="arabicPeriod"/>
                  <a:defRPr/>
                </a:pPr>
                <a:r>
                  <a:rPr lang="zh-TW" altLang="en-US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所有課程需</a:t>
                </a:r>
                <a:r>
                  <a:rPr lang="zh-TW" altLang="en-US" sz="3733" b="1" kern="0" dirty="0">
                    <a:solidFill>
                      <a:srgbClr val="1F66B8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符合課綱</a:t>
                </a:r>
                <a:r>
                  <a:rPr lang="zh-TW" altLang="en-US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規範</a:t>
                </a: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87FEF299-E03A-37A6-0A6E-6512CC76103C}"/>
                  </a:ext>
                </a:extLst>
              </p:cNvPr>
              <p:cNvSpPr/>
              <p:nvPr/>
            </p:nvSpPr>
            <p:spPr>
              <a:xfrm>
                <a:off x="360361" y="2321602"/>
                <a:ext cx="6619875" cy="660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US" altLang="zh-TW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2.</a:t>
                </a:r>
                <a:r>
                  <a:rPr lang="en-US" altLang="zh-TW" sz="3733" b="1" kern="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  </a:t>
                </a:r>
                <a:r>
                  <a:rPr lang="zh-TW" altLang="zh-TW" sz="3733" b="1" kern="0" dirty="0">
                    <a:solidFill>
                      <a:srgbClr val="1F66B8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依領域課程目標</a:t>
                </a:r>
                <a:r>
                  <a:rPr lang="zh-TW" altLang="zh-TW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前提下實施雙語教學</a:t>
                </a:r>
                <a:endParaRPr lang="zh-TW" altLang="en-US" sz="3733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3FB06BB6-A40B-19CA-039E-173ACB0061A9}"/>
                  </a:ext>
                </a:extLst>
              </p:cNvPr>
              <p:cNvSpPr/>
              <p:nvPr/>
            </p:nvSpPr>
            <p:spPr>
              <a:xfrm>
                <a:off x="360363" y="3455988"/>
                <a:ext cx="7399337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685766" indent="-685766" defTabSz="1219170">
                  <a:buClr>
                    <a:srgbClr val="000000"/>
                  </a:buClr>
                  <a:buFont typeface="+mj-lt"/>
                  <a:buAutoNum type="arabicPeriod" startAt="4"/>
                  <a:defRPr/>
                </a:pPr>
                <a:r>
                  <a:rPr lang="zh-TW" altLang="zh-TW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校本課程的</a:t>
                </a:r>
                <a:r>
                  <a:rPr lang="zh-TW" altLang="zh-TW" sz="3733" b="1" kern="0" dirty="0">
                    <a:solidFill>
                      <a:srgbClr val="1F66B8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國際教育議題</a:t>
                </a:r>
                <a:r>
                  <a:rPr lang="zh-TW" altLang="zh-TW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發展成雙語課程</a:t>
                </a:r>
                <a:endParaRPr lang="zh-TW" altLang="en-US" sz="3733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Arial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57818688-F2EF-5EAD-B6F9-D970AAC85FE6}"/>
                  </a:ext>
                </a:extLst>
              </p:cNvPr>
              <p:cNvSpPr/>
              <p:nvPr/>
            </p:nvSpPr>
            <p:spPr>
              <a:xfrm>
                <a:off x="360363" y="4065588"/>
                <a:ext cx="6619875" cy="6080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685766" indent="-685766" defTabSz="1219170">
                  <a:buClr>
                    <a:srgbClr val="000000"/>
                  </a:buClr>
                  <a:buFont typeface="+mj-lt"/>
                  <a:buAutoNum type="arabicPeriod" startAt="5"/>
                  <a:defRPr/>
                </a:pPr>
                <a:r>
                  <a:rPr lang="zh-TW" altLang="zh-TW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雙語課程</a:t>
                </a:r>
                <a:r>
                  <a:rPr lang="zh-TW" altLang="zh-TW" sz="3733" b="1" kern="0" dirty="0">
                    <a:solidFill>
                      <a:srgbClr val="1F66B8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實施節數</a:t>
                </a:r>
                <a:r>
                  <a:rPr lang="zh-TW" altLang="en-US" sz="3733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Arial"/>
                  </a:rPr>
                  <a:t>作法建議</a:t>
                </a:r>
              </a:p>
            </p:txBody>
          </p:sp>
        </p:grpSp>
      </p:grpSp>
      <p:sp>
        <p:nvSpPr>
          <p:cNvPr id="10" name="副標題 2">
            <a:extLst>
              <a:ext uri="{FF2B5EF4-FFF2-40B4-BE49-F238E27FC236}">
                <a16:creationId xmlns:a16="http://schemas.microsoft.com/office/drawing/2014/main" xmlns="" id="{32F9002D-D73E-A5D7-B1E4-C83C2345697E}"/>
              </a:ext>
            </a:extLst>
          </p:cNvPr>
          <p:cNvSpPr txBox="1">
            <a:spLocks/>
          </p:cNvSpPr>
          <p:nvPr/>
        </p:nvSpPr>
        <p:spPr>
          <a:xfrm>
            <a:off x="8982067" y="910750"/>
            <a:ext cx="2252933" cy="46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b="1" dirty="0">
                <a:solidFill>
                  <a:srgbClr val="0E2F3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P7-9</a:t>
            </a:r>
          </a:p>
          <a:p>
            <a:pPr algn="l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8265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8"/>
          <p:cNvSpPr txBox="1">
            <a:spLocks noGrp="1"/>
          </p:cNvSpPr>
          <p:nvPr>
            <p:ph type="ctrTitle"/>
          </p:nvPr>
        </p:nvSpPr>
        <p:spPr>
          <a:xfrm>
            <a:off x="930400" y="1375151"/>
            <a:ext cx="10331200" cy="261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ts val="8640"/>
              </a:lnSpc>
            </a:pPr>
            <a:r>
              <a:rPr lang="zh-TW" altLang="en-US" sz="53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臺南市市立國民中小學</a:t>
            </a:r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落實雙語教育中程計畫</a:t>
            </a:r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3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3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學年度執行方案</a:t>
            </a:r>
            <a:endParaRPr sz="4267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34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xmlns="" id="{7AA37600-D8B5-F013-41E8-DC140AF46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5076184"/>
              </p:ext>
            </p:extLst>
          </p:nvPr>
        </p:nvGraphicFramePr>
        <p:xfrm>
          <a:off x="1076960" y="963868"/>
          <a:ext cx="10267596" cy="40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5871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35"/>
          <p:cNvSpPr txBox="1">
            <a:spLocks noGrp="1"/>
          </p:cNvSpPr>
          <p:nvPr>
            <p:ph type="subTitle" idx="1"/>
          </p:nvPr>
        </p:nvSpPr>
        <p:spPr>
          <a:xfrm>
            <a:off x="728706" y="1910503"/>
            <a:ext cx="11053563" cy="30369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43451" indent="-457189" algn="l">
              <a:lnSpc>
                <a:spcPts val="4500"/>
              </a:lnSpc>
              <a:spcBef>
                <a:spcPts val="800"/>
              </a:spcBef>
              <a:buSzPct val="100000"/>
              <a:buFont typeface="+mj-lt"/>
              <a:buAutoNum type="arabicPeriod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雙語政策為目標，在學校環境中</a:t>
            </a:r>
            <a:r>
              <a:rPr lang="zh-TW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建立真實且重溝通的語言學習情境</a:t>
            </a:r>
            <a:r>
              <a:rPr lang="zh-TW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algn="l">
              <a:lnSpc>
                <a:spcPts val="4500"/>
              </a:lnSpc>
              <a:buSzPct val="100000"/>
              <a:buFont typeface="+mj-lt"/>
              <a:buAutoNum type="arabicPeriod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發展各校雙語教學</a:t>
            </a:r>
            <a:r>
              <a:rPr lang="zh-TW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普遍實施適性多元的雙語</a:t>
            </a:r>
            <a:r>
              <a:rPr lang="zh-TW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3451" indent="-457189" algn="l">
              <a:lnSpc>
                <a:spcPts val="4500"/>
              </a:lnSpc>
              <a:buSzPct val="100000"/>
              <a:buFont typeface="+mj-lt"/>
              <a:buAutoNum type="arabicPeriod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透過學者專家、雙語教師、英語教師、課室英語講師共組社群，</a:t>
            </a:r>
            <a:r>
              <a:rPr lang="zh-TW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提升全市</a:t>
            </a:r>
            <a:r>
              <a:rPr lang="zh-TW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雙語課程教學專業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英語運用能力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Google Shape;1552;p37"/>
          <p:cNvSpPr txBox="1">
            <a:spLocks/>
          </p:cNvSpPr>
          <p:nvPr/>
        </p:nvSpPr>
        <p:spPr>
          <a:xfrm>
            <a:off x="848627" y="924407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rgbClr val="2066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sz="4267" b="1" kern="0" dirty="0">
              <a:solidFill>
                <a:srgbClr val="2066B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552;p37"/>
          <p:cNvSpPr txBox="1">
            <a:spLocks/>
          </p:cNvSpPr>
          <p:nvPr/>
        </p:nvSpPr>
        <p:spPr>
          <a:xfrm>
            <a:off x="821533" y="437181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defTabSz="1219170">
              <a:buClr>
                <a:srgbClr val="2066B8"/>
              </a:buClr>
            </a:pPr>
            <a:r>
              <a:rPr lang="zh-TW" altLang="en-US" sz="4267" b="1" kern="0" dirty="0">
                <a:solidFill>
                  <a:srgbClr val="2066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各類學校應執行項目</a:t>
            </a:r>
            <a:endParaRPr lang="en-US" sz="4267" b="1" kern="0" dirty="0">
              <a:solidFill>
                <a:srgbClr val="2066B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7" name="內容版面配置區 2">
            <a:extLst>
              <a:ext uri="{FF2B5EF4-FFF2-40B4-BE49-F238E27FC236}">
                <a16:creationId xmlns:a16="http://schemas.microsoft.com/office/drawing/2014/main" xmlns="" id="{7AA37600-D8B5-F013-41E8-DC140AF46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8418935"/>
              </p:ext>
            </p:extLst>
          </p:nvPr>
        </p:nvGraphicFramePr>
        <p:xfrm>
          <a:off x="1036320" y="1349795"/>
          <a:ext cx="10293507" cy="509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783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40;p35"/>
          <p:cNvSpPr txBox="1">
            <a:spLocks/>
          </p:cNvSpPr>
          <p:nvPr/>
        </p:nvSpPr>
        <p:spPr>
          <a:xfrm>
            <a:off x="1160200" y="1081617"/>
            <a:ext cx="10652493" cy="12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以各校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113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學年度實施</a:t>
            </a:r>
            <a:r>
              <a:rPr kumimoji="0" lang="zh-TW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雙語節數最多之年級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為依據。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2E2E2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/>
            </a:r>
            <a:b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2E2E2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</a:br>
            <a:r>
              <a: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2066B8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（</a:t>
            </a:r>
            <a:r>
              <a:rPr kumimoji="0" lang="zh-TW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2066B8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英語授課之課程可併入雙語課程節數計算，但不等同雙語教學。</a:t>
            </a:r>
            <a:r>
              <a:rPr kumimoji="0" lang="zh-TW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2066B8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）</a:t>
            </a:r>
            <a:endParaRPr kumimoji="0" lang="zh-TW" altLang="zh-TW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</p:txBody>
      </p:sp>
      <p:sp>
        <p:nvSpPr>
          <p:cNvPr id="8" name="Google Shape;1552;p37"/>
          <p:cNvSpPr txBox="1">
            <a:spLocks/>
          </p:cNvSpPr>
          <p:nvPr/>
        </p:nvSpPr>
        <p:spPr>
          <a:xfrm>
            <a:off x="753800" y="385593"/>
            <a:ext cx="1027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2300" b="0" i="0" u="none" strike="noStrike" cap="none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66B8"/>
              </a:buClr>
              <a:buSzPts val="3000"/>
              <a:buFont typeface="Be Vietnam Pro Black"/>
              <a:buNone/>
              <a:tabLst/>
              <a:defRPr/>
            </a:pP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066B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Be Vietnam Pro Black"/>
              </a:rPr>
              <a:t>雙語學校分類說明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2066B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Be Vietnam Pro Black"/>
            </a:endParaRPr>
          </a:p>
        </p:txBody>
      </p:sp>
      <p:sp>
        <p:nvSpPr>
          <p:cNvPr id="9" name="Google Shape;1809;p40"/>
          <p:cNvSpPr/>
          <p:nvPr/>
        </p:nvSpPr>
        <p:spPr>
          <a:xfrm>
            <a:off x="857596" y="2530505"/>
            <a:ext cx="840000" cy="8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 Vietnam Pro Black"/>
                <a:ea typeface="Be Vietnam Pro Black"/>
                <a:cs typeface="Be Vietnam Pro Black"/>
                <a:sym typeface="Be Vietnam Pro Black"/>
              </a:rPr>
              <a:t>1</a:t>
            </a:r>
            <a:endParaRPr kumimoji="0" sz="37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0" name="Google Shape;1540;p35"/>
          <p:cNvSpPr txBox="1">
            <a:spLocks/>
          </p:cNvSpPr>
          <p:nvPr/>
        </p:nvSpPr>
        <p:spPr>
          <a:xfrm>
            <a:off x="1748820" y="2436453"/>
            <a:ext cx="2784607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3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Inter"/>
              <a:buNone/>
              <a:tabLst/>
              <a:defRPr/>
            </a:pPr>
            <a:r>
              <a:rPr kumimoji="0" lang="en-US" altLang="zh-TW" sz="3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A</a:t>
            </a:r>
            <a:r>
              <a:rPr kumimoji="0" lang="zh-TW" alt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類學校</a:t>
            </a:r>
            <a:endParaRPr kumimoji="0" lang="zh-TW" altLang="zh-TW" sz="3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</p:txBody>
      </p:sp>
      <p:sp>
        <p:nvSpPr>
          <p:cNvPr id="11" name="Google Shape;1809;p40"/>
          <p:cNvSpPr/>
          <p:nvPr/>
        </p:nvSpPr>
        <p:spPr>
          <a:xfrm>
            <a:off x="919380" y="4587632"/>
            <a:ext cx="840000" cy="8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TW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 Vietnam Pro Black"/>
                <a:ea typeface="Be Vietnam Pro Black"/>
                <a:cs typeface="Be Vietnam Pro Black"/>
                <a:sym typeface="Be Vietnam Pro Black"/>
              </a:rPr>
              <a:t>2</a:t>
            </a:r>
            <a:endParaRPr kumimoji="0" sz="37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 Vietnam Pro Black"/>
              <a:ea typeface="Be Vietnam Pro Black"/>
              <a:cs typeface="Be Vietnam Pro Black"/>
              <a:sym typeface="Be Vietnam Pro Black"/>
            </a:endParaRPr>
          </a:p>
        </p:txBody>
      </p:sp>
      <p:sp>
        <p:nvSpPr>
          <p:cNvPr id="12" name="Google Shape;1540;p35"/>
          <p:cNvSpPr txBox="1">
            <a:spLocks/>
          </p:cNvSpPr>
          <p:nvPr/>
        </p:nvSpPr>
        <p:spPr>
          <a:xfrm>
            <a:off x="1753527" y="4579415"/>
            <a:ext cx="2296927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3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Inter"/>
              <a:buNone/>
              <a:defRPr sz="25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Inter"/>
              <a:buNone/>
              <a:tabLst/>
              <a:defRPr/>
            </a:pPr>
            <a:r>
              <a:rPr kumimoji="0" lang="en-US" altLang="zh-TW" sz="3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B</a:t>
            </a:r>
            <a:r>
              <a:rPr kumimoji="0" lang="zh-TW" alt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  <a:sym typeface="Inter"/>
              </a:rPr>
              <a:t>類學校</a:t>
            </a:r>
            <a:endParaRPr kumimoji="0" lang="zh-TW" altLang="zh-TW" sz="3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24368" y="2575544"/>
            <a:ext cx="6611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實施年級每週雙語課程達學習總節數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1/3</a:t>
            </a:r>
            <a:r>
              <a:rPr kumimoji="0" lang="zh-TW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以上</a:t>
            </a:r>
            <a:r>
              <a:rPr kumimoji="0" lang="zh-TW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。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4" name="Google Shape;1540;p35"/>
          <p:cNvSpPr txBox="1">
            <a:spLocks/>
          </p:cNvSpPr>
          <p:nvPr/>
        </p:nvSpPr>
        <p:spPr>
          <a:xfrm>
            <a:off x="1848354" y="3012511"/>
            <a:ext cx="9652767" cy="11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609585" marR="0" lvl="0" indent="-423323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ct val="62000"/>
              <a:buFont typeface="Inter"/>
              <a:buChar char="●"/>
              <a:tabLst/>
              <a:defRPr/>
            </a:pPr>
            <a:r>
              <a:rPr kumimoji="0" lang="zh-TW" alt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領航學校</a:t>
            </a:r>
            <a:r>
              <a:rPr kumimoji="0" lang="zh-TW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：金城、崇明、新東</a:t>
            </a:r>
            <a:endParaRPr kumimoji="0" lang="en-US" altLang="zh-TW" sz="26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  <a:p>
            <a:pPr marL="609585" marR="0" lvl="0" indent="-423323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ct val="62000"/>
              <a:buFont typeface="Inter"/>
              <a:buChar char="●"/>
              <a:tabLst/>
              <a:defRPr/>
            </a:pPr>
            <a:r>
              <a:rPr kumimoji="0" lang="zh-TW" alt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基礎學校</a:t>
            </a:r>
            <a:r>
              <a:rPr kumimoji="0" lang="zh-TW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：大成、沙崙、六甲、永康、安定</a:t>
            </a:r>
            <a:endParaRPr kumimoji="0" lang="en-US" altLang="zh-TW" sz="26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4367" y="4649693"/>
            <a:ext cx="6611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實施年級每週雙語課程達學習總節數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1/6</a:t>
            </a:r>
            <a:r>
              <a:rPr kumimoji="0" lang="zh-TW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以上</a:t>
            </a:r>
            <a:r>
              <a:rPr kumimoji="0" lang="zh-TW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BiauKai"/>
                <a:sym typeface="Arial"/>
              </a:rPr>
              <a:t>。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Google Shape;1540;p35"/>
          <p:cNvSpPr txBox="1">
            <a:spLocks/>
          </p:cNvSpPr>
          <p:nvPr/>
        </p:nvSpPr>
        <p:spPr>
          <a:xfrm>
            <a:off x="1848354" y="5007632"/>
            <a:ext cx="9652767" cy="11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609585" marR="0" lvl="0" indent="-423323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ct val="62000"/>
              <a:buFont typeface="Inter"/>
              <a:buChar char="●"/>
              <a:tabLst/>
              <a:defRPr/>
            </a:pPr>
            <a:r>
              <a:rPr kumimoji="0" lang="zh-TW" alt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領航學校</a:t>
            </a:r>
            <a:r>
              <a:rPr kumimoji="0" lang="zh-TW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：安南、佳里</a:t>
            </a:r>
            <a:endParaRPr kumimoji="0" lang="en-US" altLang="zh-TW" sz="26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  <a:p>
            <a:pPr marL="609585" marR="0" lvl="0" indent="-423323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ct val="62000"/>
              <a:buFont typeface="Inter"/>
              <a:buChar char="●"/>
              <a:tabLst/>
              <a:defRPr/>
            </a:pPr>
            <a:r>
              <a:rPr kumimoji="0" lang="zh-TW" alt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基礎學校</a:t>
            </a:r>
            <a:r>
              <a:rPr kumimoji="0" lang="zh-TW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：除上述學校外，臺南市其餘國中。</a:t>
            </a:r>
            <a:endParaRPr kumimoji="0" lang="en-US" altLang="zh-TW" sz="2667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59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1256</Words>
  <Application>Microsoft Macintosh PowerPoint</Application>
  <PresentationFormat>自訂</PresentationFormat>
  <Paragraphs>138</Paragraphs>
  <Slides>21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Office 佈景主題</vt:lpstr>
      <vt:lpstr>Medical Conference Style Presentation by Slidesgo</vt:lpstr>
      <vt:lpstr>1_Medical Conference Style Presentation by Slidesgo</vt:lpstr>
      <vt:lpstr>113學年度 臺南市雙語輔導團 分區到校服務</vt:lpstr>
      <vt:lpstr>Agenda</vt:lpstr>
      <vt:lpstr>臺南市政府教育局 雙語教育中程計畫 (110-113學年度)</vt:lpstr>
      <vt:lpstr>本市雙語教育實施原則</vt:lpstr>
      <vt:lpstr>臺南市市立國民中小學 落實雙語教育中程計畫 113學年度執行方案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113學年度 臺南市雙語輔導團 分區到校服務</dc:title>
  <dc:creator>Jialing Shiu</dc:creator>
  <cp:lastModifiedBy>LAI</cp:lastModifiedBy>
  <cp:revision>21</cp:revision>
  <dcterms:created xsi:type="dcterms:W3CDTF">2024-09-18T12:15:20Z</dcterms:created>
  <dcterms:modified xsi:type="dcterms:W3CDTF">2024-09-29T06:49:43Z</dcterms:modified>
</cp:coreProperties>
</file>