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59"/>
  </p:notesMasterIdLst>
  <p:sldIdLst>
    <p:sldId id="295" r:id="rId3"/>
    <p:sldId id="294" r:id="rId4"/>
    <p:sldId id="299" r:id="rId5"/>
    <p:sldId id="298" r:id="rId6"/>
    <p:sldId id="300" r:id="rId7"/>
    <p:sldId id="296" r:id="rId8"/>
    <p:sldId id="334" r:id="rId9"/>
    <p:sldId id="297" r:id="rId10"/>
    <p:sldId id="257" r:id="rId11"/>
    <p:sldId id="301" r:id="rId12"/>
    <p:sldId id="258" r:id="rId13"/>
    <p:sldId id="30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4" r:id="rId22"/>
    <p:sldId id="272" r:id="rId23"/>
    <p:sldId id="283" r:id="rId24"/>
    <p:sldId id="303" r:id="rId25"/>
    <p:sldId id="304" r:id="rId26"/>
    <p:sldId id="305" r:id="rId27"/>
    <p:sldId id="285" r:id="rId28"/>
    <p:sldId id="306" r:id="rId29"/>
    <p:sldId id="307" r:id="rId30"/>
    <p:sldId id="308" r:id="rId31"/>
    <p:sldId id="289" r:id="rId32"/>
    <p:sldId id="291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73" r:id="rId5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1709B"/>
    <a:srgbClr val="F7EEAB"/>
    <a:srgbClr val="3366FF"/>
    <a:srgbClr val="66FFFF"/>
    <a:srgbClr val="6600CC"/>
    <a:srgbClr val="FFFF00"/>
    <a:srgbClr val="FFF1D8"/>
    <a:srgbClr val="E6E9D4"/>
    <a:srgbClr val="EAD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1E9A-2A67-497F-85BF-56FC3D3D8942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3D38-E346-4B68-92A5-36E25614B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0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276D-3CA8-49CB-9688-31E1402D03EB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E7627-CD46-4337-9B6C-C0E684C213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517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44B4-A37C-42BD-BF5C-CA2618F39B7A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5AF4C-74CE-453C-8C70-1C7BE6A8AD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742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C440-7E3A-4977-8065-ED90C4183A90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E8487-0BB6-49BA-9C01-AD6FF54E9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086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7323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3642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76547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18559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8325228" y="654542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rgbClr val="EADEC8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srgbClr val="EADEC8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rgbClr val="EADEC8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20300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64338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3826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61823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7B9E-C8B0-41D2-9C90-629727588C6A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05E41-F795-4380-AF8A-DF4D6ACAAA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91288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91003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326295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775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74C2-7F23-4274-AF06-8BC3928A9B38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93F97-C731-40D8-92C9-29BA5FB76D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092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5C5A-C9C4-4CB6-A413-45C10FE848D3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D1DE2-2097-4B59-A4CF-034D72B6D1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530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7797-DFEC-4048-BFF2-742A2B3C1906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CC145-A33B-4530-96F7-0C6DDDCDA3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053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FAE3-6431-4819-9470-1BA4B8F04EC5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C27E4-1FA7-4989-8508-69911D95A3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4652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2E41-DAB8-4DB4-AAA7-9E0624F200A4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8F4FE-FB31-46F4-BBBB-6552A4FB99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6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E719-2157-4F53-AA23-654BD0F6E6F0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94502-34CC-4574-BA97-65C9BFA168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038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924D-9A4E-41B5-BD88-ED95F3485AEE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CCC29-5336-478C-81DD-E6740DD7EA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212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fld id="{883710B0-A46C-4CA7-A496-418330C434B1}" type="datetimeFigureOut">
              <a:rPr lang="zh-CN" altLang="en-US"/>
              <a:pPr>
                <a:defRPr/>
              </a:pPr>
              <a:t>2022/7/5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78C"/>
                </a:solidFill>
              </a:defRPr>
            </a:lvl1pPr>
          </a:lstStyle>
          <a:p>
            <a:fld id="{391C9A61-A9EA-4ABD-A80F-AE9D18A0FB2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组合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551" y="3151188"/>
            <a:ext cx="4170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24"/>
          <p:cNvSpPr>
            <a:spLocks noEditPoints="1"/>
          </p:cNvSpPr>
          <p:nvPr/>
        </p:nvSpPr>
        <p:spPr bwMode="auto">
          <a:xfrm flipH="1">
            <a:off x="5495925" y="3911602"/>
            <a:ext cx="4054475" cy="2849563"/>
          </a:xfrm>
          <a:custGeom>
            <a:avLst/>
            <a:gdLst>
              <a:gd name="T0" fmla="*/ 2431987 w 1162"/>
              <a:gd name="T1" fmla="*/ 430057 h 815"/>
              <a:gd name="T2" fmla="*/ 544319 w 1162"/>
              <a:gd name="T3" fmla="*/ 171323 h 815"/>
              <a:gd name="T4" fmla="*/ 202375 w 1162"/>
              <a:gd name="T5" fmla="*/ 1269192 h 815"/>
              <a:gd name="T6" fmla="*/ 1413135 w 1162"/>
              <a:gd name="T7" fmla="*/ 2559362 h 815"/>
              <a:gd name="T8" fmla="*/ 3307782 w 1162"/>
              <a:gd name="T9" fmla="*/ 2548873 h 815"/>
              <a:gd name="T10" fmla="*/ 3433394 w 1162"/>
              <a:gd name="T11" fmla="*/ 1898543 h 815"/>
              <a:gd name="T12" fmla="*/ 3297314 w 1162"/>
              <a:gd name="T13" fmla="*/ 1793651 h 815"/>
              <a:gd name="T14" fmla="*/ 3046090 w 1162"/>
              <a:gd name="T15" fmla="*/ 1409048 h 815"/>
              <a:gd name="T16" fmla="*/ 3105407 w 1162"/>
              <a:gd name="T17" fmla="*/ 1870572 h 815"/>
              <a:gd name="T18" fmla="*/ 2076087 w 1162"/>
              <a:gd name="T19" fmla="*/ 1272688 h 815"/>
              <a:gd name="T20" fmla="*/ 2187742 w 1162"/>
              <a:gd name="T21" fmla="*/ 1381077 h 815"/>
              <a:gd name="T22" fmla="*/ 2267994 w 1162"/>
              <a:gd name="T23" fmla="*/ 1318141 h 815"/>
              <a:gd name="T24" fmla="*/ 1821373 w 1162"/>
              <a:gd name="T25" fmla="*/ 2150284 h 815"/>
              <a:gd name="T26" fmla="*/ 1660869 w 1162"/>
              <a:gd name="T27" fmla="*/ 2209722 h 815"/>
              <a:gd name="T28" fmla="*/ 1210760 w 1162"/>
              <a:gd name="T29" fmla="*/ 1982457 h 815"/>
              <a:gd name="T30" fmla="*/ 579211 w 1162"/>
              <a:gd name="T31" fmla="*/ 776200 h 815"/>
              <a:gd name="T32" fmla="*/ 607124 w 1162"/>
              <a:gd name="T33" fmla="*/ 548934 h 815"/>
              <a:gd name="T34" fmla="*/ 642017 w 1162"/>
              <a:gd name="T35" fmla="*/ 1090876 h 815"/>
              <a:gd name="T36" fmla="*/ 1350329 w 1162"/>
              <a:gd name="T37" fmla="*/ 1139825 h 815"/>
              <a:gd name="T38" fmla="*/ 1210760 w 1162"/>
              <a:gd name="T39" fmla="*/ 1304156 h 815"/>
              <a:gd name="T40" fmla="*/ 1210760 w 1162"/>
              <a:gd name="T41" fmla="*/ 1671277 h 815"/>
              <a:gd name="T42" fmla="*/ 2030727 w 1162"/>
              <a:gd name="T43" fmla="*/ 1244717 h 815"/>
              <a:gd name="T44" fmla="*/ 1880690 w 1162"/>
              <a:gd name="T45" fmla="*/ 1520932 h 815"/>
              <a:gd name="T46" fmla="*/ 1838820 w 1162"/>
              <a:gd name="T47" fmla="*/ 1608342 h 815"/>
              <a:gd name="T48" fmla="*/ 1622488 w 1162"/>
              <a:gd name="T49" fmla="*/ 1985953 h 815"/>
              <a:gd name="T50" fmla="*/ 1186335 w 1162"/>
              <a:gd name="T51" fmla="*/ 1996442 h 815"/>
              <a:gd name="T52" fmla="*/ 1556193 w 1162"/>
              <a:gd name="T53" fmla="*/ 2146787 h 815"/>
              <a:gd name="T54" fmla="*/ 3604365 w 1162"/>
              <a:gd name="T55" fmla="*/ 1304156 h 815"/>
              <a:gd name="T56" fmla="*/ 3461307 w 1162"/>
              <a:gd name="T57" fmla="*/ 895077 h 815"/>
              <a:gd name="T58" fmla="*/ 2948392 w 1162"/>
              <a:gd name="T59" fmla="*/ 975495 h 815"/>
              <a:gd name="T60" fmla="*/ 2672743 w 1162"/>
              <a:gd name="T61" fmla="*/ 947523 h 815"/>
              <a:gd name="T62" fmla="*/ 2721593 w 1162"/>
              <a:gd name="T63" fmla="*/ 639841 h 815"/>
              <a:gd name="T64" fmla="*/ 2285440 w 1162"/>
              <a:gd name="T65" fmla="*/ 1178286 h 815"/>
              <a:gd name="T66" fmla="*/ 2278461 w 1162"/>
              <a:gd name="T67" fmla="*/ 1031437 h 815"/>
              <a:gd name="T68" fmla="*/ 2114468 w 1162"/>
              <a:gd name="T69" fmla="*/ 653826 h 815"/>
              <a:gd name="T70" fmla="*/ 2076087 w 1162"/>
              <a:gd name="T71" fmla="*/ 499985 h 815"/>
              <a:gd name="T72" fmla="*/ 2086554 w 1162"/>
              <a:gd name="T73" fmla="*/ 1080386 h 815"/>
              <a:gd name="T74" fmla="*/ 1601553 w 1162"/>
              <a:gd name="T75" fmla="*/ 965005 h 815"/>
              <a:gd name="T76" fmla="*/ 1538747 w 1162"/>
              <a:gd name="T77" fmla="*/ 992977 h 815"/>
              <a:gd name="T78" fmla="*/ 1287523 w 1162"/>
              <a:gd name="T79" fmla="*/ 755222 h 815"/>
              <a:gd name="T80" fmla="*/ 1053745 w 1162"/>
              <a:gd name="T81" fmla="*/ 255237 h 815"/>
              <a:gd name="T82" fmla="*/ 924644 w 1162"/>
              <a:gd name="T83" fmla="*/ 139856 h 815"/>
              <a:gd name="T84" fmla="*/ 781586 w 1162"/>
              <a:gd name="T85" fmla="*/ 101395 h 815"/>
              <a:gd name="T86" fmla="*/ 1423602 w 1162"/>
              <a:gd name="T87" fmla="*/ 1062904 h 815"/>
              <a:gd name="T88" fmla="*/ 1388710 w 1162"/>
              <a:gd name="T89" fmla="*/ 1090876 h 815"/>
              <a:gd name="T90" fmla="*/ 778096 w 1162"/>
              <a:gd name="T91" fmla="*/ 643337 h 815"/>
              <a:gd name="T92" fmla="*/ 628060 w 1162"/>
              <a:gd name="T93" fmla="*/ 283208 h 815"/>
              <a:gd name="T94" fmla="*/ 331476 w 1162"/>
              <a:gd name="T95" fmla="*/ 765711 h 815"/>
              <a:gd name="T96" fmla="*/ 666441 w 1162"/>
              <a:gd name="T97" fmla="*/ 1209753 h 815"/>
              <a:gd name="T98" fmla="*/ 436153 w 1162"/>
              <a:gd name="T99" fmla="*/ 1342616 h 815"/>
              <a:gd name="T100" fmla="*/ 261692 w 1162"/>
              <a:gd name="T101" fmla="*/ 1300659 h 815"/>
              <a:gd name="T102" fmla="*/ 701333 w 1162"/>
              <a:gd name="T103" fmla="*/ 1874068 h 815"/>
              <a:gd name="T104" fmla="*/ 990939 w 1162"/>
              <a:gd name="T105" fmla="*/ 1971968 h 815"/>
              <a:gd name="T106" fmla="*/ 1200292 w 1162"/>
              <a:gd name="T107" fmla="*/ 2269161 h 815"/>
              <a:gd name="T108" fmla="*/ 1231695 w 1162"/>
              <a:gd name="T109" fmla="*/ 2101334 h 815"/>
              <a:gd name="T110" fmla="*/ 1598063 w 1162"/>
              <a:gd name="T111" fmla="*/ 2835577 h 815"/>
              <a:gd name="T112" fmla="*/ 2431987 w 1162"/>
              <a:gd name="T113" fmla="*/ 2412513 h 815"/>
              <a:gd name="T114" fmla="*/ 2763463 w 1162"/>
              <a:gd name="T115" fmla="*/ 2087349 h 815"/>
              <a:gd name="T116" fmla="*/ 2547131 w 1162"/>
              <a:gd name="T117" fmla="*/ 1860083 h 815"/>
              <a:gd name="T118" fmla="*/ 3053069 w 1162"/>
              <a:gd name="T119" fmla="*/ 1950989 h 815"/>
              <a:gd name="T120" fmla="*/ 3133321 w 1162"/>
              <a:gd name="T121" fmla="*/ 2080356 h 815"/>
              <a:gd name="T122" fmla="*/ 3080982 w 1162"/>
              <a:gd name="T123" fmla="*/ 1989450 h 815"/>
              <a:gd name="T124" fmla="*/ 3290336 w 1162"/>
              <a:gd name="T125" fmla="*/ 1943996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 bwMode="auto">
          <a:xfrm flipH="1">
            <a:off x="7354888" y="-196850"/>
            <a:ext cx="5287963" cy="3716338"/>
          </a:xfrm>
          <a:custGeom>
            <a:avLst/>
            <a:gdLst>
              <a:gd name="T0" fmla="*/ 3171867 w 1162"/>
              <a:gd name="T1" fmla="*/ 560871 h 815"/>
              <a:gd name="T2" fmla="*/ 709916 w 1162"/>
              <a:gd name="T3" fmla="*/ 223436 h 815"/>
              <a:gd name="T4" fmla="*/ 263943 w 1162"/>
              <a:gd name="T5" fmla="*/ 1655252 h 815"/>
              <a:gd name="T6" fmla="*/ 1843050 w 1162"/>
              <a:gd name="T7" fmla="*/ 3337864 h 815"/>
              <a:gd name="T8" fmla="*/ 4314103 w 1162"/>
              <a:gd name="T9" fmla="*/ 3324185 h 815"/>
              <a:gd name="T10" fmla="*/ 4477930 w 1162"/>
              <a:gd name="T11" fmla="*/ 2476039 h 815"/>
              <a:gd name="T12" fmla="*/ 4300451 w 1162"/>
              <a:gd name="T13" fmla="*/ 2339241 h 815"/>
              <a:gd name="T14" fmla="*/ 3972798 w 1162"/>
              <a:gd name="T15" fmla="*/ 1837649 h 815"/>
              <a:gd name="T16" fmla="*/ 4050160 w 1162"/>
              <a:gd name="T17" fmla="*/ 2439559 h 815"/>
              <a:gd name="T18" fmla="*/ 2707691 w 1162"/>
              <a:gd name="T19" fmla="*/ 1659812 h 815"/>
              <a:gd name="T20" fmla="*/ 2853315 w 1162"/>
              <a:gd name="T21" fmla="*/ 1801170 h 815"/>
              <a:gd name="T22" fmla="*/ 2957982 w 1162"/>
              <a:gd name="T23" fmla="*/ 1719091 h 815"/>
              <a:gd name="T24" fmla="*/ 2375487 w 1162"/>
              <a:gd name="T25" fmla="*/ 2804353 h 815"/>
              <a:gd name="T26" fmla="*/ 2166153 w 1162"/>
              <a:gd name="T27" fmla="*/ 2881872 h 815"/>
              <a:gd name="T28" fmla="*/ 1579107 w 1162"/>
              <a:gd name="T29" fmla="*/ 2585477 h 815"/>
              <a:gd name="T30" fmla="*/ 755423 w 1162"/>
              <a:gd name="T31" fmla="*/ 1012303 h 815"/>
              <a:gd name="T32" fmla="*/ 791829 w 1162"/>
              <a:gd name="T33" fmla="*/ 715908 h 815"/>
              <a:gd name="T34" fmla="*/ 837336 w 1162"/>
              <a:gd name="T35" fmla="*/ 1422696 h 815"/>
              <a:gd name="T36" fmla="*/ 1761137 w 1162"/>
              <a:gd name="T37" fmla="*/ 1486535 h 815"/>
              <a:gd name="T38" fmla="*/ 1579107 w 1162"/>
              <a:gd name="T39" fmla="*/ 1700852 h 815"/>
              <a:gd name="T40" fmla="*/ 1579107 w 1162"/>
              <a:gd name="T41" fmla="*/ 2179644 h 815"/>
              <a:gd name="T42" fmla="*/ 2648532 w 1162"/>
              <a:gd name="T43" fmla="*/ 1623333 h 815"/>
              <a:gd name="T44" fmla="*/ 2452850 w 1162"/>
              <a:gd name="T45" fmla="*/ 1983567 h 815"/>
              <a:gd name="T46" fmla="*/ 2398241 w 1162"/>
              <a:gd name="T47" fmla="*/ 2097565 h 815"/>
              <a:gd name="T48" fmla="*/ 2116095 w 1162"/>
              <a:gd name="T49" fmla="*/ 2590037 h 815"/>
              <a:gd name="T50" fmla="*/ 1547252 w 1162"/>
              <a:gd name="T51" fmla="*/ 2603717 h 815"/>
              <a:gd name="T52" fmla="*/ 2029631 w 1162"/>
              <a:gd name="T53" fmla="*/ 2799793 h 815"/>
              <a:gd name="T54" fmla="*/ 4700916 w 1162"/>
              <a:gd name="T55" fmla="*/ 1700852 h 815"/>
              <a:gd name="T56" fmla="*/ 4514336 w 1162"/>
              <a:gd name="T57" fmla="*/ 1167341 h 815"/>
              <a:gd name="T58" fmla="*/ 3845377 w 1162"/>
              <a:gd name="T59" fmla="*/ 1272219 h 815"/>
              <a:gd name="T60" fmla="*/ 3485868 w 1162"/>
              <a:gd name="T61" fmla="*/ 1235739 h 815"/>
              <a:gd name="T62" fmla="*/ 3549579 w 1162"/>
              <a:gd name="T63" fmla="*/ 834466 h 815"/>
              <a:gd name="T64" fmla="*/ 2980736 w 1162"/>
              <a:gd name="T65" fmla="*/ 1536694 h 815"/>
              <a:gd name="T66" fmla="*/ 2971634 w 1162"/>
              <a:gd name="T67" fmla="*/ 1345178 h 815"/>
              <a:gd name="T68" fmla="*/ 2757750 w 1162"/>
              <a:gd name="T69" fmla="*/ 852706 h 815"/>
              <a:gd name="T70" fmla="*/ 2707691 w 1162"/>
              <a:gd name="T71" fmla="*/ 652069 h 815"/>
              <a:gd name="T72" fmla="*/ 2721344 w 1162"/>
              <a:gd name="T73" fmla="*/ 1409016 h 815"/>
              <a:gd name="T74" fmla="*/ 2088790 w 1162"/>
              <a:gd name="T75" fmla="*/ 1258539 h 815"/>
              <a:gd name="T76" fmla="*/ 2006877 w 1162"/>
              <a:gd name="T77" fmla="*/ 1295018 h 815"/>
              <a:gd name="T78" fmla="*/ 1679224 w 1162"/>
              <a:gd name="T79" fmla="*/ 984944 h 815"/>
              <a:gd name="T80" fmla="*/ 1374324 w 1162"/>
              <a:gd name="T81" fmla="*/ 332874 h 815"/>
              <a:gd name="T82" fmla="*/ 1205947 w 1162"/>
              <a:gd name="T83" fmla="*/ 182397 h 815"/>
              <a:gd name="T84" fmla="*/ 1019366 w 1162"/>
              <a:gd name="T85" fmla="*/ 132238 h 815"/>
              <a:gd name="T86" fmla="*/ 1856703 w 1162"/>
              <a:gd name="T87" fmla="*/ 1386217 h 815"/>
              <a:gd name="T88" fmla="*/ 1811195 w 1162"/>
              <a:gd name="T89" fmla="*/ 1422696 h 815"/>
              <a:gd name="T90" fmla="*/ 1014815 w 1162"/>
              <a:gd name="T91" fmla="*/ 839026 h 815"/>
              <a:gd name="T92" fmla="*/ 819134 w 1162"/>
              <a:gd name="T93" fmla="*/ 369354 h 815"/>
              <a:gd name="T94" fmla="*/ 432320 w 1162"/>
              <a:gd name="T95" fmla="*/ 998623 h 815"/>
              <a:gd name="T96" fmla="*/ 869192 w 1162"/>
              <a:gd name="T97" fmla="*/ 1577734 h 815"/>
              <a:gd name="T98" fmla="*/ 568843 w 1162"/>
              <a:gd name="T99" fmla="*/ 1751011 h 815"/>
              <a:gd name="T100" fmla="*/ 341306 w 1162"/>
              <a:gd name="T101" fmla="*/ 1696292 h 815"/>
              <a:gd name="T102" fmla="*/ 914699 w 1162"/>
              <a:gd name="T103" fmla="*/ 2444119 h 815"/>
              <a:gd name="T104" fmla="*/ 1292411 w 1162"/>
              <a:gd name="T105" fmla="*/ 2571797 h 815"/>
              <a:gd name="T106" fmla="*/ 1565455 w 1162"/>
              <a:gd name="T107" fmla="*/ 2959391 h 815"/>
              <a:gd name="T108" fmla="*/ 1606412 w 1162"/>
              <a:gd name="T109" fmla="*/ 2740514 h 815"/>
              <a:gd name="T110" fmla="*/ 2084240 w 1162"/>
              <a:gd name="T111" fmla="*/ 3698098 h 815"/>
              <a:gd name="T112" fmla="*/ 3171867 w 1162"/>
              <a:gd name="T113" fmla="*/ 3146348 h 815"/>
              <a:gd name="T114" fmla="*/ 3604188 w 1162"/>
              <a:gd name="T115" fmla="*/ 2722275 h 815"/>
              <a:gd name="T116" fmla="*/ 3322042 w 1162"/>
              <a:gd name="T117" fmla="*/ 2425880 h 815"/>
              <a:gd name="T118" fmla="*/ 3981899 w 1162"/>
              <a:gd name="T119" fmla="*/ 2544438 h 815"/>
              <a:gd name="T120" fmla="*/ 4086566 w 1162"/>
              <a:gd name="T121" fmla="*/ 2713155 h 815"/>
              <a:gd name="T122" fmla="*/ 4018305 w 1162"/>
              <a:gd name="T123" fmla="*/ 2594597 h 815"/>
              <a:gd name="T124" fmla="*/ 4291350 w 1162"/>
              <a:gd name="T125" fmla="*/ 2535318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 bwMode="auto">
          <a:xfrm>
            <a:off x="385763" y="4140200"/>
            <a:ext cx="3427412" cy="2408238"/>
          </a:xfrm>
          <a:custGeom>
            <a:avLst/>
            <a:gdLst>
              <a:gd name="T0" fmla="*/ 2055857 w 1162"/>
              <a:gd name="T1" fmla="*/ 363452 h 815"/>
              <a:gd name="T2" fmla="*/ 460134 w 1162"/>
              <a:gd name="T3" fmla="*/ 144790 h 815"/>
              <a:gd name="T4" fmla="*/ 171076 w 1162"/>
              <a:gd name="T5" fmla="*/ 1072626 h 815"/>
              <a:gd name="T6" fmla="*/ 1194580 w 1162"/>
              <a:gd name="T7" fmla="*/ 2162982 h 815"/>
              <a:gd name="T8" fmla="*/ 2796202 w 1162"/>
              <a:gd name="T9" fmla="*/ 2154117 h 815"/>
              <a:gd name="T10" fmla="*/ 2902387 w 1162"/>
              <a:gd name="T11" fmla="*/ 1604507 h 815"/>
              <a:gd name="T12" fmla="*/ 2787353 w 1162"/>
              <a:gd name="T13" fmla="*/ 1515860 h 815"/>
              <a:gd name="T14" fmla="*/ 2574983 w 1162"/>
              <a:gd name="T15" fmla="*/ 1190822 h 815"/>
              <a:gd name="T16" fmla="*/ 2625126 w 1162"/>
              <a:gd name="T17" fmla="*/ 1580868 h 815"/>
              <a:gd name="T18" fmla="*/ 1755000 w 1162"/>
              <a:gd name="T19" fmla="*/ 1075581 h 815"/>
              <a:gd name="T20" fmla="*/ 1849387 w 1162"/>
              <a:gd name="T21" fmla="*/ 1167183 h 815"/>
              <a:gd name="T22" fmla="*/ 1917227 w 1162"/>
              <a:gd name="T23" fmla="*/ 1113995 h 815"/>
              <a:gd name="T24" fmla="*/ 1539681 w 1162"/>
              <a:gd name="T25" fmla="*/ 1817259 h 815"/>
              <a:gd name="T26" fmla="*/ 1404000 w 1162"/>
              <a:gd name="T27" fmla="*/ 1867493 h 815"/>
              <a:gd name="T28" fmla="*/ 1023504 w 1162"/>
              <a:gd name="T29" fmla="*/ 1675424 h 815"/>
              <a:gd name="T30" fmla="*/ 489630 w 1162"/>
              <a:gd name="T31" fmla="*/ 655986 h 815"/>
              <a:gd name="T32" fmla="*/ 513227 w 1162"/>
              <a:gd name="T33" fmla="*/ 463918 h 815"/>
              <a:gd name="T34" fmla="*/ 542723 w 1162"/>
              <a:gd name="T35" fmla="*/ 921927 h 815"/>
              <a:gd name="T36" fmla="*/ 1141487 w 1162"/>
              <a:gd name="T37" fmla="*/ 963295 h 815"/>
              <a:gd name="T38" fmla="*/ 1023504 w 1162"/>
              <a:gd name="T39" fmla="*/ 1102175 h 815"/>
              <a:gd name="T40" fmla="*/ 1023504 w 1162"/>
              <a:gd name="T41" fmla="*/ 1412439 h 815"/>
              <a:gd name="T42" fmla="*/ 1716656 w 1162"/>
              <a:gd name="T43" fmla="*/ 1051942 h 815"/>
              <a:gd name="T44" fmla="*/ 1589824 w 1162"/>
              <a:gd name="T45" fmla="*/ 1285379 h 815"/>
              <a:gd name="T46" fmla="*/ 1554429 w 1162"/>
              <a:gd name="T47" fmla="*/ 1359251 h 815"/>
              <a:gd name="T48" fmla="*/ 1371555 w 1162"/>
              <a:gd name="T49" fmla="*/ 1678379 h 815"/>
              <a:gd name="T50" fmla="*/ 1002857 w 1162"/>
              <a:gd name="T51" fmla="*/ 1687244 h 815"/>
              <a:gd name="T52" fmla="*/ 1315513 w 1162"/>
              <a:gd name="T53" fmla="*/ 1814304 h 815"/>
              <a:gd name="T54" fmla="*/ 3046916 w 1162"/>
              <a:gd name="T55" fmla="*/ 1102175 h 815"/>
              <a:gd name="T56" fmla="*/ 2925983 w 1162"/>
              <a:gd name="T57" fmla="*/ 756453 h 815"/>
              <a:gd name="T58" fmla="*/ 2492395 w 1162"/>
              <a:gd name="T59" fmla="*/ 824415 h 815"/>
              <a:gd name="T60" fmla="*/ 2259378 w 1162"/>
              <a:gd name="T61" fmla="*/ 800776 h 815"/>
              <a:gd name="T62" fmla="*/ 2300672 w 1162"/>
              <a:gd name="T63" fmla="*/ 540745 h 815"/>
              <a:gd name="T64" fmla="*/ 1931975 w 1162"/>
              <a:gd name="T65" fmla="*/ 995799 h 815"/>
              <a:gd name="T66" fmla="*/ 1926076 w 1162"/>
              <a:gd name="T67" fmla="*/ 871694 h 815"/>
              <a:gd name="T68" fmla="*/ 1787446 w 1162"/>
              <a:gd name="T69" fmla="*/ 552565 h 815"/>
              <a:gd name="T70" fmla="*/ 1755000 w 1162"/>
              <a:gd name="T71" fmla="*/ 422550 h 815"/>
              <a:gd name="T72" fmla="*/ 1763849 w 1162"/>
              <a:gd name="T73" fmla="*/ 913062 h 815"/>
              <a:gd name="T74" fmla="*/ 1353857 w 1162"/>
              <a:gd name="T75" fmla="*/ 815551 h 815"/>
              <a:gd name="T76" fmla="*/ 1300765 w 1162"/>
              <a:gd name="T77" fmla="*/ 839190 h 815"/>
              <a:gd name="T78" fmla="*/ 1088395 w 1162"/>
              <a:gd name="T79" fmla="*/ 638257 h 815"/>
              <a:gd name="T80" fmla="*/ 890773 w 1162"/>
              <a:gd name="T81" fmla="*/ 215707 h 815"/>
              <a:gd name="T82" fmla="*/ 781639 w 1162"/>
              <a:gd name="T83" fmla="*/ 118196 h 815"/>
              <a:gd name="T84" fmla="*/ 660706 w 1162"/>
              <a:gd name="T85" fmla="*/ 85692 h 815"/>
              <a:gd name="T86" fmla="*/ 1203429 w 1162"/>
              <a:gd name="T87" fmla="*/ 898288 h 815"/>
              <a:gd name="T88" fmla="*/ 1173933 w 1162"/>
              <a:gd name="T89" fmla="*/ 921927 h 815"/>
              <a:gd name="T90" fmla="*/ 657756 w 1162"/>
              <a:gd name="T91" fmla="*/ 543700 h 815"/>
              <a:gd name="T92" fmla="*/ 530924 w 1162"/>
              <a:gd name="T93" fmla="*/ 239346 h 815"/>
              <a:gd name="T94" fmla="*/ 280210 w 1162"/>
              <a:gd name="T95" fmla="*/ 647122 h 815"/>
              <a:gd name="T96" fmla="*/ 563370 w 1162"/>
              <a:gd name="T97" fmla="*/ 1022393 h 815"/>
              <a:gd name="T98" fmla="*/ 368698 w 1162"/>
              <a:gd name="T99" fmla="*/ 1134679 h 815"/>
              <a:gd name="T100" fmla="*/ 221219 w 1162"/>
              <a:gd name="T101" fmla="*/ 1099220 h 815"/>
              <a:gd name="T102" fmla="*/ 592866 w 1162"/>
              <a:gd name="T103" fmla="*/ 1583823 h 815"/>
              <a:gd name="T104" fmla="*/ 837681 w 1162"/>
              <a:gd name="T105" fmla="*/ 1666560 h 815"/>
              <a:gd name="T106" fmla="*/ 1014656 w 1162"/>
              <a:gd name="T107" fmla="*/ 1917726 h 815"/>
              <a:gd name="T108" fmla="*/ 1041202 w 1162"/>
              <a:gd name="T109" fmla="*/ 1775891 h 815"/>
              <a:gd name="T110" fmla="*/ 1350908 w 1162"/>
              <a:gd name="T111" fmla="*/ 2396418 h 815"/>
              <a:gd name="T112" fmla="*/ 2055857 w 1162"/>
              <a:gd name="T113" fmla="*/ 2038876 h 815"/>
              <a:gd name="T114" fmla="*/ 2336067 w 1162"/>
              <a:gd name="T115" fmla="*/ 1764071 h 815"/>
              <a:gd name="T116" fmla="*/ 2153193 w 1162"/>
              <a:gd name="T117" fmla="*/ 1572003 h 815"/>
              <a:gd name="T118" fmla="*/ 2580883 w 1162"/>
              <a:gd name="T119" fmla="*/ 1648830 h 815"/>
              <a:gd name="T120" fmla="*/ 2648723 w 1162"/>
              <a:gd name="T121" fmla="*/ 1758161 h 815"/>
              <a:gd name="T122" fmla="*/ 2604479 w 1162"/>
              <a:gd name="T123" fmla="*/ 1681334 h 815"/>
              <a:gd name="T124" fmla="*/ 2781454 w 1162"/>
              <a:gd name="T125" fmla="*/ 1642921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组合 31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2726" y="2432050"/>
            <a:ext cx="2852739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CareRadio911/video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user/likangkhioh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results?search_query=%E5%8F%B0%E8%AA%9E%E5%86%B7%E6%99%BA+%E8%AD%98" TargetMode="External"/><Relationship Id="rId5" Type="http://schemas.openxmlformats.org/officeDocument/2006/relationships/hyperlink" Target="https://www.youtube.com/watch?v=K16WN95lJEM" TargetMode="External"/><Relationship Id="rId4" Type="http://schemas.openxmlformats.org/officeDocument/2006/relationships/hyperlink" Target="https://www.youtube.com/channel/UCX6SRupi5lTDbIFJEOpReCQ" TargetMode="External"/><Relationship Id="rId9" Type="http://schemas.openxmlformats.org/officeDocument/2006/relationships/hyperlink" Target="https://www.youtube.com/watch?v=gLEexOBomM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tmp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3440B3-CE81-4F6C-88BA-3D9DE41242C1}"/>
              </a:ext>
            </a:extLst>
          </p:cNvPr>
          <p:cNvSpPr/>
          <p:nvPr/>
        </p:nvSpPr>
        <p:spPr>
          <a:xfrm>
            <a:off x="4215763" y="3772128"/>
            <a:ext cx="41367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4000" b="1" cap="none" spc="0" dirty="0">
                <a:ln/>
                <a:solidFill>
                  <a:schemeClr val="bg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主播</a:t>
            </a:r>
            <a:r>
              <a:rPr lang="en-US" altLang="zh-TW" sz="4000" b="1" cap="none" spc="0" dirty="0">
                <a:ln/>
                <a:solidFill>
                  <a:schemeClr val="bg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b="1" cap="none" spc="0" dirty="0">
                <a:ln/>
                <a:solidFill>
                  <a:schemeClr val="bg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鴨咪仔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CDBEF91-2478-43A7-B4DC-D3CD1F6081A2}"/>
              </a:ext>
            </a:extLst>
          </p:cNvPr>
          <p:cNvSpPr/>
          <p:nvPr/>
        </p:nvSpPr>
        <p:spPr>
          <a:xfrm>
            <a:off x="640080" y="2072640"/>
            <a:ext cx="693966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下晡新聞</a:t>
            </a:r>
            <a:endParaRPr lang="zh-TW" altLang="en-US" sz="11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25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15" name="组合 13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80" y="253871"/>
            <a:ext cx="7945120" cy="46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" name="组合 1348"/>
          <p:cNvGrpSpPr>
            <a:grpSpLocks/>
          </p:cNvGrpSpPr>
          <p:nvPr/>
        </p:nvGrpSpPr>
        <p:grpSpPr bwMode="auto">
          <a:xfrm>
            <a:off x="314960" y="1256660"/>
            <a:ext cx="8178800" cy="2757115"/>
            <a:chOff x="-2721768" y="-993633"/>
            <a:chExt cx="8178316" cy="2756222"/>
          </a:xfrm>
        </p:grpSpPr>
        <p:grpSp>
          <p:nvGrpSpPr>
            <p:cNvPr id="3079" name="组合 1344"/>
            <p:cNvGrpSpPr>
              <a:grpSpLocks/>
            </p:cNvGrpSpPr>
            <p:nvPr/>
          </p:nvGrpSpPr>
          <p:grpSpPr bwMode="auto">
            <a:xfrm>
              <a:off x="-2721768" y="-993633"/>
              <a:ext cx="8178316" cy="1946011"/>
              <a:chOff x="-2721768" y="-993633"/>
              <a:chExt cx="8178316" cy="1946011"/>
            </a:xfrm>
          </p:grpSpPr>
          <p:sp>
            <p:nvSpPr>
              <p:cNvPr id="3081" name="文本框 1341"/>
              <p:cNvSpPr txBox="1">
                <a:spLocks noChangeArrowheads="1"/>
              </p:cNvSpPr>
              <p:nvPr/>
            </p:nvSpPr>
            <p:spPr bwMode="auto">
              <a:xfrm>
                <a:off x="-2721768" y="-993633"/>
                <a:ext cx="8178316" cy="584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TW" altLang="en-US" sz="3200" dirty="0">
                    <a:solidFill>
                      <a:srgbClr val="413B17"/>
                    </a:solidFill>
                    <a:latin typeface="台灣楷體" panose="02010604000101010101" pitchFamily="2" charset="-120"/>
                    <a:ea typeface="台灣楷體" panose="02010604000101010101" pitchFamily="2" charset="-120"/>
                  </a:rPr>
                  <a:t>台南市</a:t>
                </a:r>
                <a:r>
                  <a:rPr lang="en-US" altLang="zh-TW" sz="3200" dirty="0">
                    <a:solidFill>
                      <a:srgbClr val="413B17"/>
                    </a:solidFill>
                    <a:latin typeface="台灣楷體" panose="02010604000101010101" pitchFamily="2" charset="-120"/>
                    <a:ea typeface="台灣楷體" panose="02010604000101010101" pitchFamily="2" charset="-120"/>
                  </a:rPr>
                  <a:t>110</a:t>
                </a:r>
                <a:r>
                  <a:rPr lang="zh-TW" altLang="en-US" sz="3200" dirty="0">
                    <a:solidFill>
                      <a:srgbClr val="413B17"/>
                    </a:solidFill>
                    <a:latin typeface="台灣楷體" panose="02010604000101010101" pitchFamily="2" charset="-120"/>
                    <a:ea typeface="台灣楷體" panose="02010604000101010101" pitchFamily="2" charset="-120"/>
                  </a:rPr>
                  <a:t>學年度本土語文教師回流增能研習</a:t>
                </a:r>
                <a:endParaRPr lang="zh-CN" altLang="en-US" sz="3200" dirty="0">
                  <a:solidFill>
                    <a:srgbClr val="413B17"/>
                  </a:solidFill>
                  <a:latin typeface="Vivaldi" pitchFamily="66" charset="0"/>
                </a:endParaRPr>
              </a:p>
            </p:txBody>
          </p:sp>
          <p:sp>
            <p:nvSpPr>
              <p:cNvPr id="3082" name="文本框 1342"/>
              <p:cNvSpPr txBox="1">
                <a:spLocks noChangeArrowheads="1"/>
              </p:cNvSpPr>
              <p:nvPr/>
            </p:nvSpPr>
            <p:spPr bwMode="auto">
              <a:xfrm>
                <a:off x="-2014017" y="-155259"/>
                <a:ext cx="6762813" cy="1107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TW" altLang="en-US" sz="6600" b="1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台語聽講削削叫</a:t>
                </a:r>
                <a:endParaRPr lang="zh-CN" altLang="en-US" sz="66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080" name="文本框 1345"/>
            <p:cNvSpPr txBox="1">
              <a:spLocks noChangeArrowheads="1"/>
            </p:cNvSpPr>
            <p:nvPr/>
          </p:nvSpPr>
          <p:spPr bwMode="auto">
            <a:xfrm>
              <a:off x="1717989" y="1178003"/>
              <a:ext cx="2976922" cy="5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3200" dirty="0">
                  <a:solidFill>
                    <a:srgbClr val="413B17"/>
                  </a:solidFill>
                  <a:latin typeface="台灣楷體" panose="02010604000101010101" pitchFamily="2" charset="-120"/>
                  <a:ea typeface="台灣楷體" panose="02010604000101010101" pitchFamily="2" charset="-120"/>
                </a:rPr>
                <a:t>陳雯琪</a:t>
              </a:r>
              <a:r>
                <a:rPr lang="en-US" altLang="zh-TW" sz="3200" dirty="0">
                  <a:solidFill>
                    <a:srgbClr val="413B17"/>
                  </a:solidFill>
                  <a:latin typeface="台灣楷體" panose="02010604000101010101" pitchFamily="2" charset="-120"/>
                  <a:ea typeface="台灣楷體" panose="02010604000101010101" pitchFamily="2" charset="-120"/>
                </a:rPr>
                <a:t>111.07.05</a:t>
              </a:r>
              <a:endParaRPr lang="zh-CN" altLang="en-US" sz="3200" dirty="0">
                <a:solidFill>
                  <a:srgbClr val="413B17"/>
                </a:solidFill>
                <a:latin typeface="台灣楷體" panose="02010604000101010101" pitchFamily="2" charset="-120"/>
                <a:ea typeface="台灣楷體" panose="02010604000101010101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7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958852" y="1463677"/>
            <a:ext cx="3095625" cy="3097213"/>
            <a:chOff x="385851" y="0"/>
            <a:chExt cx="3096336" cy="3096113"/>
          </a:xfrm>
        </p:grpSpPr>
        <p:sp>
          <p:nvSpPr>
            <p:cNvPr id="5175" name="椭圆 628"/>
            <p:cNvSpPr>
              <a:spLocks noChangeArrowheads="1"/>
            </p:cNvSpPr>
            <p:nvPr/>
          </p:nvSpPr>
          <p:spPr bwMode="auto">
            <a:xfrm>
              <a:off x="385851" y="0"/>
              <a:ext cx="3096336" cy="309611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5167" name="文本框 632"/>
            <p:cNvSpPr txBox="1">
              <a:spLocks noChangeArrowheads="1"/>
            </p:cNvSpPr>
            <p:nvPr/>
          </p:nvSpPr>
          <p:spPr bwMode="auto">
            <a:xfrm>
              <a:off x="1021234" y="769754"/>
              <a:ext cx="1723946" cy="101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6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大綱</a:t>
              </a:r>
              <a:endPara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5168" name="组合 646"/>
            <p:cNvGrpSpPr>
              <a:grpSpLocks/>
            </p:cNvGrpSpPr>
            <p:nvPr/>
          </p:nvGrpSpPr>
          <p:grpSpPr bwMode="auto">
            <a:xfrm flipV="1">
              <a:off x="1236163" y="1857287"/>
              <a:ext cx="1395412" cy="400050"/>
              <a:chOff x="0" y="0"/>
              <a:chExt cx="1395412" cy="400050"/>
            </a:xfrm>
          </p:grpSpPr>
          <p:sp>
            <p:nvSpPr>
              <p:cNvPr id="5169" name="Freeform 1332"/>
              <p:cNvSpPr>
                <a:spLocks noEditPoints="1"/>
              </p:cNvSpPr>
              <p:nvPr/>
            </p:nvSpPr>
            <p:spPr bwMode="auto">
              <a:xfrm>
                <a:off x="919162" y="22225"/>
                <a:ext cx="476250" cy="355600"/>
              </a:xfrm>
              <a:custGeom>
                <a:avLst/>
                <a:gdLst>
                  <a:gd name="T0" fmla="*/ 0 w 43"/>
                  <a:gd name="T1" fmla="*/ 222250 h 32"/>
                  <a:gd name="T2" fmla="*/ 121831 w 43"/>
                  <a:gd name="T3" fmla="*/ 133350 h 32"/>
                  <a:gd name="T4" fmla="*/ 177209 w 43"/>
                  <a:gd name="T5" fmla="*/ 244475 h 32"/>
                  <a:gd name="T6" fmla="*/ 210436 w 43"/>
                  <a:gd name="T7" fmla="*/ 222250 h 32"/>
                  <a:gd name="T8" fmla="*/ 177209 w 43"/>
                  <a:gd name="T9" fmla="*/ 300038 h 32"/>
                  <a:gd name="T10" fmla="*/ 221512 w 43"/>
                  <a:gd name="T11" fmla="*/ 277813 h 32"/>
                  <a:gd name="T12" fmla="*/ 177209 w 43"/>
                  <a:gd name="T13" fmla="*/ 355600 h 32"/>
                  <a:gd name="T14" fmla="*/ 254738 w 43"/>
                  <a:gd name="T15" fmla="*/ 322263 h 32"/>
                  <a:gd name="T16" fmla="*/ 243663 w 43"/>
                  <a:gd name="T17" fmla="*/ 144463 h 32"/>
                  <a:gd name="T18" fmla="*/ 254738 w 43"/>
                  <a:gd name="T19" fmla="*/ 266700 h 32"/>
                  <a:gd name="T20" fmla="*/ 243663 w 43"/>
                  <a:gd name="T21" fmla="*/ 166688 h 32"/>
                  <a:gd name="T22" fmla="*/ 66453 w 43"/>
                  <a:gd name="T23" fmla="*/ 155575 h 32"/>
                  <a:gd name="T24" fmla="*/ 243663 w 43"/>
                  <a:gd name="T25" fmla="*/ 111125 h 32"/>
                  <a:gd name="T26" fmla="*/ 376570 w 43"/>
                  <a:gd name="T27" fmla="*/ 222250 h 32"/>
                  <a:gd name="T28" fmla="*/ 387645 w 43"/>
                  <a:gd name="T29" fmla="*/ 266700 h 32"/>
                  <a:gd name="T30" fmla="*/ 365494 w 43"/>
                  <a:gd name="T31" fmla="*/ 255588 h 32"/>
                  <a:gd name="T32" fmla="*/ 354419 w 43"/>
                  <a:gd name="T33" fmla="*/ 177800 h 32"/>
                  <a:gd name="T34" fmla="*/ 310116 w 43"/>
                  <a:gd name="T35" fmla="*/ 144463 h 32"/>
                  <a:gd name="T36" fmla="*/ 332267 w 43"/>
                  <a:gd name="T37" fmla="*/ 166688 h 32"/>
                  <a:gd name="T38" fmla="*/ 332267 w 43"/>
                  <a:gd name="T39" fmla="*/ 277813 h 32"/>
                  <a:gd name="T40" fmla="*/ 365494 w 43"/>
                  <a:gd name="T41" fmla="*/ 311150 h 32"/>
                  <a:gd name="T42" fmla="*/ 365494 w 43"/>
                  <a:gd name="T43" fmla="*/ 277813 h 32"/>
                  <a:gd name="T44" fmla="*/ 387645 w 43"/>
                  <a:gd name="T45" fmla="*/ 300038 h 32"/>
                  <a:gd name="T46" fmla="*/ 465174 w 43"/>
                  <a:gd name="T47" fmla="*/ 333375 h 32"/>
                  <a:gd name="T48" fmla="*/ 420872 w 43"/>
                  <a:gd name="T49" fmla="*/ 288925 h 32"/>
                  <a:gd name="T50" fmla="*/ 420872 w 43"/>
                  <a:gd name="T51" fmla="*/ 233363 h 32"/>
                  <a:gd name="T52" fmla="*/ 465174 w 43"/>
                  <a:gd name="T53" fmla="*/ 244475 h 32"/>
                  <a:gd name="T54" fmla="*/ 443023 w 43"/>
                  <a:gd name="T55" fmla="*/ 200025 h 32"/>
                  <a:gd name="T56" fmla="*/ 465174 w 43"/>
                  <a:gd name="T57" fmla="*/ 166688 h 32"/>
                  <a:gd name="T58" fmla="*/ 431948 w 43"/>
                  <a:gd name="T59" fmla="*/ 155575 h 32"/>
                  <a:gd name="T60" fmla="*/ 376570 w 43"/>
                  <a:gd name="T61" fmla="*/ 155575 h 32"/>
                  <a:gd name="T62" fmla="*/ 343343 w 43"/>
                  <a:gd name="T63" fmla="*/ 144463 h 32"/>
                  <a:gd name="T64" fmla="*/ 265814 w 43"/>
                  <a:gd name="T65" fmla="*/ 111125 h 32"/>
                  <a:gd name="T66" fmla="*/ 276890 w 43"/>
                  <a:gd name="T67" fmla="*/ 100013 h 32"/>
                  <a:gd name="T68" fmla="*/ 321192 w 43"/>
                  <a:gd name="T69" fmla="*/ 111125 h 32"/>
                  <a:gd name="T70" fmla="*/ 398721 w 43"/>
                  <a:gd name="T71" fmla="*/ 100013 h 32"/>
                  <a:gd name="T72" fmla="*/ 376570 w 43"/>
                  <a:gd name="T73" fmla="*/ 77788 h 32"/>
                  <a:gd name="T74" fmla="*/ 443023 w 43"/>
                  <a:gd name="T75" fmla="*/ 33338 h 32"/>
                  <a:gd name="T76" fmla="*/ 343343 w 43"/>
                  <a:gd name="T77" fmla="*/ 22225 h 32"/>
                  <a:gd name="T78" fmla="*/ 332267 w 43"/>
                  <a:gd name="T79" fmla="*/ 0 h 32"/>
                  <a:gd name="T80" fmla="*/ 299041 w 43"/>
                  <a:gd name="T81" fmla="*/ 33338 h 32"/>
                  <a:gd name="T82" fmla="*/ 276890 w 43"/>
                  <a:gd name="T83" fmla="*/ 88900 h 32"/>
                  <a:gd name="T84" fmla="*/ 99680 w 43"/>
                  <a:gd name="T85" fmla="*/ 122238 h 32"/>
                  <a:gd name="T86" fmla="*/ 0 w 43"/>
                  <a:gd name="T87" fmla="*/ 222250 h 32"/>
                  <a:gd name="T88" fmla="*/ 365494 w 43"/>
                  <a:gd name="T89" fmla="*/ 55563 h 32"/>
                  <a:gd name="T90" fmla="*/ 287965 w 43"/>
                  <a:gd name="T91" fmla="*/ 88900 h 32"/>
                  <a:gd name="T92" fmla="*/ 365494 w 43"/>
                  <a:gd name="T93" fmla="*/ 55563 h 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3" h="32">
                    <a:moveTo>
                      <a:pt x="0" y="20"/>
                    </a:moveTo>
                    <a:cubicBezTo>
                      <a:pt x="0" y="20"/>
                      <a:pt x="6" y="13"/>
                      <a:pt x="11" y="12"/>
                    </a:cubicBezTo>
                    <a:cubicBezTo>
                      <a:pt x="24" y="11"/>
                      <a:pt x="16" y="21"/>
                      <a:pt x="16" y="22"/>
                    </a:cubicBezTo>
                    <a:cubicBezTo>
                      <a:pt x="17" y="22"/>
                      <a:pt x="19" y="22"/>
                      <a:pt x="19" y="20"/>
                    </a:cubicBezTo>
                    <a:cubicBezTo>
                      <a:pt x="20" y="24"/>
                      <a:pt x="15" y="25"/>
                      <a:pt x="16" y="27"/>
                    </a:cubicBezTo>
                    <a:cubicBezTo>
                      <a:pt x="17" y="26"/>
                      <a:pt x="19" y="26"/>
                      <a:pt x="20" y="25"/>
                    </a:cubicBezTo>
                    <a:cubicBezTo>
                      <a:pt x="20" y="28"/>
                      <a:pt x="15" y="29"/>
                      <a:pt x="16" y="32"/>
                    </a:cubicBezTo>
                    <a:cubicBezTo>
                      <a:pt x="17" y="29"/>
                      <a:pt x="20" y="31"/>
                      <a:pt x="23" y="29"/>
                    </a:cubicBezTo>
                    <a:cubicBezTo>
                      <a:pt x="33" y="23"/>
                      <a:pt x="23" y="13"/>
                      <a:pt x="22" y="13"/>
                    </a:cubicBezTo>
                    <a:cubicBezTo>
                      <a:pt x="29" y="19"/>
                      <a:pt x="23" y="24"/>
                      <a:pt x="23" y="24"/>
                    </a:cubicBezTo>
                    <a:cubicBezTo>
                      <a:pt x="23" y="24"/>
                      <a:pt x="25" y="20"/>
                      <a:pt x="22" y="15"/>
                    </a:cubicBezTo>
                    <a:cubicBezTo>
                      <a:pt x="19" y="10"/>
                      <a:pt x="10" y="11"/>
                      <a:pt x="6" y="14"/>
                    </a:cubicBezTo>
                    <a:cubicBezTo>
                      <a:pt x="9" y="9"/>
                      <a:pt x="21" y="10"/>
                      <a:pt x="22" y="10"/>
                    </a:cubicBezTo>
                    <a:cubicBezTo>
                      <a:pt x="30" y="10"/>
                      <a:pt x="34" y="19"/>
                      <a:pt x="34" y="20"/>
                    </a:cubicBezTo>
                    <a:cubicBezTo>
                      <a:pt x="34" y="22"/>
                      <a:pt x="35" y="24"/>
                      <a:pt x="35" y="24"/>
                    </a:cubicBezTo>
                    <a:cubicBezTo>
                      <a:pt x="35" y="24"/>
                      <a:pt x="34" y="24"/>
                      <a:pt x="33" y="23"/>
                    </a:cubicBezTo>
                    <a:cubicBezTo>
                      <a:pt x="33" y="21"/>
                      <a:pt x="33" y="18"/>
                      <a:pt x="32" y="16"/>
                    </a:cubicBezTo>
                    <a:cubicBezTo>
                      <a:pt x="31" y="14"/>
                      <a:pt x="28" y="13"/>
                      <a:pt x="28" y="13"/>
                    </a:cubicBezTo>
                    <a:cubicBezTo>
                      <a:pt x="28" y="13"/>
                      <a:pt x="30" y="14"/>
                      <a:pt x="30" y="15"/>
                    </a:cubicBezTo>
                    <a:cubicBezTo>
                      <a:pt x="26" y="21"/>
                      <a:pt x="28" y="25"/>
                      <a:pt x="30" y="25"/>
                    </a:cubicBezTo>
                    <a:cubicBezTo>
                      <a:pt x="32" y="26"/>
                      <a:pt x="33" y="27"/>
                      <a:pt x="33" y="28"/>
                    </a:cubicBezTo>
                    <a:cubicBezTo>
                      <a:pt x="34" y="28"/>
                      <a:pt x="33" y="25"/>
                      <a:pt x="33" y="25"/>
                    </a:cubicBezTo>
                    <a:cubicBezTo>
                      <a:pt x="33" y="25"/>
                      <a:pt x="34" y="24"/>
                      <a:pt x="35" y="27"/>
                    </a:cubicBezTo>
                    <a:cubicBezTo>
                      <a:pt x="37" y="30"/>
                      <a:pt x="41" y="31"/>
                      <a:pt x="42" y="30"/>
                    </a:cubicBezTo>
                    <a:cubicBezTo>
                      <a:pt x="41" y="30"/>
                      <a:pt x="38" y="28"/>
                      <a:pt x="38" y="26"/>
                    </a:cubicBezTo>
                    <a:cubicBezTo>
                      <a:pt x="39" y="23"/>
                      <a:pt x="38" y="22"/>
                      <a:pt x="38" y="21"/>
                    </a:cubicBezTo>
                    <a:cubicBezTo>
                      <a:pt x="39" y="21"/>
                      <a:pt x="42" y="21"/>
                      <a:pt x="42" y="22"/>
                    </a:cubicBezTo>
                    <a:cubicBezTo>
                      <a:pt x="43" y="21"/>
                      <a:pt x="41" y="18"/>
                      <a:pt x="40" y="18"/>
                    </a:cubicBezTo>
                    <a:cubicBezTo>
                      <a:pt x="41" y="18"/>
                      <a:pt x="43" y="16"/>
                      <a:pt x="42" y="15"/>
                    </a:cubicBezTo>
                    <a:cubicBezTo>
                      <a:pt x="41" y="17"/>
                      <a:pt x="40" y="14"/>
                      <a:pt x="39" y="14"/>
                    </a:cubicBezTo>
                    <a:cubicBezTo>
                      <a:pt x="37" y="13"/>
                      <a:pt x="35" y="13"/>
                      <a:pt x="34" y="14"/>
                    </a:cubicBezTo>
                    <a:cubicBezTo>
                      <a:pt x="33" y="13"/>
                      <a:pt x="32" y="13"/>
                      <a:pt x="31" y="13"/>
                    </a:cubicBezTo>
                    <a:cubicBezTo>
                      <a:pt x="28" y="11"/>
                      <a:pt x="24" y="10"/>
                      <a:pt x="24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7" y="11"/>
                      <a:pt x="29" y="10"/>
                    </a:cubicBezTo>
                    <a:cubicBezTo>
                      <a:pt x="31" y="10"/>
                      <a:pt x="35" y="7"/>
                      <a:pt x="36" y="9"/>
                    </a:cubicBezTo>
                    <a:cubicBezTo>
                      <a:pt x="36" y="8"/>
                      <a:pt x="35" y="7"/>
                      <a:pt x="34" y="7"/>
                    </a:cubicBezTo>
                    <a:cubicBezTo>
                      <a:pt x="36" y="3"/>
                      <a:pt x="39" y="2"/>
                      <a:pt x="40" y="3"/>
                    </a:cubicBezTo>
                    <a:cubicBezTo>
                      <a:pt x="39" y="0"/>
                      <a:pt x="34" y="2"/>
                      <a:pt x="31" y="2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30" y="2"/>
                      <a:pt x="27" y="3"/>
                    </a:cubicBezTo>
                    <a:cubicBezTo>
                      <a:pt x="25" y="4"/>
                      <a:pt x="24" y="7"/>
                      <a:pt x="25" y="8"/>
                    </a:cubicBezTo>
                    <a:cubicBezTo>
                      <a:pt x="21" y="10"/>
                      <a:pt x="14" y="9"/>
                      <a:pt x="9" y="11"/>
                    </a:cubicBezTo>
                    <a:cubicBezTo>
                      <a:pt x="5" y="13"/>
                      <a:pt x="0" y="20"/>
                      <a:pt x="0" y="20"/>
                    </a:cubicBezTo>
                    <a:close/>
                    <a:moveTo>
                      <a:pt x="33" y="5"/>
                    </a:moveTo>
                    <a:cubicBezTo>
                      <a:pt x="34" y="7"/>
                      <a:pt x="26" y="8"/>
                      <a:pt x="26" y="8"/>
                    </a:cubicBezTo>
                    <a:cubicBezTo>
                      <a:pt x="26" y="8"/>
                      <a:pt x="32" y="2"/>
                      <a:pt x="33" y="5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Freeform 1333"/>
              <p:cNvSpPr>
                <a:spLocks noEditPoints="1"/>
              </p:cNvSpPr>
              <p:nvPr/>
            </p:nvSpPr>
            <p:spPr bwMode="auto">
              <a:xfrm>
                <a:off x="0" y="22225"/>
                <a:ext cx="476250" cy="355600"/>
              </a:xfrm>
              <a:custGeom>
                <a:avLst/>
                <a:gdLst>
                  <a:gd name="T0" fmla="*/ 365494 w 43"/>
                  <a:gd name="T1" fmla="*/ 122238 h 32"/>
                  <a:gd name="T2" fmla="*/ 199360 w 43"/>
                  <a:gd name="T3" fmla="*/ 88900 h 32"/>
                  <a:gd name="T4" fmla="*/ 166134 w 43"/>
                  <a:gd name="T5" fmla="*/ 33338 h 32"/>
                  <a:gd name="T6" fmla="*/ 143983 w 43"/>
                  <a:gd name="T7" fmla="*/ 0 h 32"/>
                  <a:gd name="T8" fmla="*/ 121831 w 43"/>
                  <a:gd name="T9" fmla="*/ 22225 h 32"/>
                  <a:gd name="T10" fmla="*/ 22151 w 43"/>
                  <a:gd name="T11" fmla="*/ 33338 h 32"/>
                  <a:gd name="T12" fmla="*/ 88605 w 43"/>
                  <a:gd name="T13" fmla="*/ 77788 h 32"/>
                  <a:gd name="T14" fmla="*/ 77529 w 43"/>
                  <a:gd name="T15" fmla="*/ 100013 h 32"/>
                  <a:gd name="T16" fmla="*/ 143983 w 43"/>
                  <a:gd name="T17" fmla="*/ 111125 h 32"/>
                  <a:gd name="T18" fmla="*/ 188285 w 43"/>
                  <a:gd name="T19" fmla="*/ 100013 h 32"/>
                  <a:gd name="T20" fmla="*/ 210436 w 43"/>
                  <a:gd name="T21" fmla="*/ 111125 h 32"/>
                  <a:gd name="T22" fmla="*/ 121831 w 43"/>
                  <a:gd name="T23" fmla="*/ 144463 h 32"/>
                  <a:gd name="T24" fmla="*/ 99680 w 43"/>
                  <a:gd name="T25" fmla="*/ 155575 h 32"/>
                  <a:gd name="T26" fmla="*/ 44302 w 43"/>
                  <a:gd name="T27" fmla="*/ 155575 h 32"/>
                  <a:gd name="T28" fmla="*/ 0 w 43"/>
                  <a:gd name="T29" fmla="*/ 166688 h 32"/>
                  <a:gd name="T30" fmla="*/ 33227 w 43"/>
                  <a:gd name="T31" fmla="*/ 200025 h 32"/>
                  <a:gd name="T32" fmla="*/ 11076 w 43"/>
                  <a:gd name="T33" fmla="*/ 244475 h 32"/>
                  <a:gd name="T34" fmla="*/ 55378 w 43"/>
                  <a:gd name="T35" fmla="*/ 233363 h 32"/>
                  <a:gd name="T36" fmla="*/ 44302 w 43"/>
                  <a:gd name="T37" fmla="*/ 288925 h 32"/>
                  <a:gd name="T38" fmla="*/ 0 w 43"/>
                  <a:gd name="T39" fmla="*/ 333375 h 32"/>
                  <a:gd name="T40" fmla="*/ 77529 w 43"/>
                  <a:gd name="T41" fmla="*/ 300038 h 32"/>
                  <a:gd name="T42" fmla="*/ 99680 w 43"/>
                  <a:gd name="T43" fmla="*/ 277813 h 32"/>
                  <a:gd name="T44" fmla="*/ 99680 w 43"/>
                  <a:gd name="T45" fmla="*/ 311150 h 32"/>
                  <a:gd name="T46" fmla="*/ 132907 w 43"/>
                  <a:gd name="T47" fmla="*/ 277813 h 32"/>
                  <a:gd name="T48" fmla="*/ 143983 w 43"/>
                  <a:gd name="T49" fmla="*/ 166688 h 32"/>
                  <a:gd name="T50" fmla="*/ 155058 w 43"/>
                  <a:gd name="T51" fmla="*/ 144463 h 32"/>
                  <a:gd name="T52" fmla="*/ 121831 w 43"/>
                  <a:gd name="T53" fmla="*/ 177800 h 32"/>
                  <a:gd name="T54" fmla="*/ 99680 w 43"/>
                  <a:gd name="T55" fmla="*/ 255588 h 32"/>
                  <a:gd name="T56" fmla="*/ 77529 w 43"/>
                  <a:gd name="T57" fmla="*/ 266700 h 32"/>
                  <a:gd name="T58" fmla="*/ 88605 w 43"/>
                  <a:gd name="T59" fmla="*/ 222250 h 32"/>
                  <a:gd name="T60" fmla="*/ 221512 w 43"/>
                  <a:gd name="T61" fmla="*/ 111125 h 32"/>
                  <a:gd name="T62" fmla="*/ 398721 w 43"/>
                  <a:gd name="T63" fmla="*/ 155575 h 32"/>
                  <a:gd name="T64" fmla="*/ 221512 w 43"/>
                  <a:gd name="T65" fmla="*/ 166688 h 32"/>
                  <a:gd name="T66" fmla="*/ 210436 w 43"/>
                  <a:gd name="T67" fmla="*/ 266700 h 32"/>
                  <a:gd name="T68" fmla="*/ 232587 w 43"/>
                  <a:gd name="T69" fmla="*/ 144463 h 32"/>
                  <a:gd name="T70" fmla="*/ 221512 w 43"/>
                  <a:gd name="T71" fmla="*/ 322263 h 32"/>
                  <a:gd name="T72" fmla="*/ 299041 w 43"/>
                  <a:gd name="T73" fmla="*/ 355600 h 32"/>
                  <a:gd name="T74" fmla="*/ 243663 w 43"/>
                  <a:gd name="T75" fmla="*/ 277813 h 32"/>
                  <a:gd name="T76" fmla="*/ 299041 w 43"/>
                  <a:gd name="T77" fmla="*/ 300038 h 32"/>
                  <a:gd name="T78" fmla="*/ 254738 w 43"/>
                  <a:gd name="T79" fmla="*/ 222250 h 32"/>
                  <a:gd name="T80" fmla="*/ 287965 w 43"/>
                  <a:gd name="T81" fmla="*/ 244475 h 32"/>
                  <a:gd name="T82" fmla="*/ 343343 w 43"/>
                  <a:gd name="T83" fmla="*/ 133350 h 32"/>
                  <a:gd name="T84" fmla="*/ 476250 w 43"/>
                  <a:gd name="T85" fmla="*/ 222250 h 32"/>
                  <a:gd name="T86" fmla="*/ 365494 w 43"/>
                  <a:gd name="T87" fmla="*/ 122238 h 32"/>
                  <a:gd name="T88" fmla="*/ 177209 w 43"/>
                  <a:gd name="T89" fmla="*/ 88900 h 32"/>
                  <a:gd name="T90" fmla="*/ 99680 w 43"/>
                  <a:gd name="T91" fmla="*/ 55563 h 32"/>
                  <a:gd name="T92" fmla="*/ 177209 w 43"/>
                  <a:gd name="T93" fmla="*/ 88900 h 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3" h="32">
                    <a:moveTo>
                      <a:pt x="33" y="11"/>
                    </a:moveTo>
                    <a:cubicBezTo>
                      <a:pt x="28" y="9"/>
                      <a:pt x="21" y="10"/>
                      <a:pt x="18" y="8"/>
                    </a:cubicBezTo>
                    <a:cubicBezTo>
                      <a:pt x="18" y="7"/>
                      <a:pt x="17" y="4"/>
                      <a:pt x="15" y="3"/>
                    </a:cubicBezTo>
                    <a:cubicBezTo>
                      <a:pt x="12" y="2"/>
                      <a:pt x="13" y="0"/>
                      <a:pt x="13" y="0"/>
                    </a:cubicBezTo>
                    <a:cubicBezTo>
                      <a:pt x="13" y="0"/>
                      <a:pt x="10" y="1"/>
                      <a:pt x="11" y="2"/>
                    </a:cubicBezTo>
                    <a:cubicBezTo>
                      <a:pt x="9" y="2"/>
                      <a:pt x="4" y="0"/>
                      <a:pt x="2" y="3"/>
                    </a:cubicBezTo>
                    <a:cubicBezTo>
                      <a:pt x="3" y="2"/>
                      <a:pt x="6" y="3"/>
                      <a:pt x="8" y="7"/>
                    </a:cubicBezTo>
                    <a:cubicBezTo>
                      <a:pt x="7" y="7"/>
                      <a:pt x="6" y="8"/>
                      <a:pt x="7" y="9"/>
                    </a:cubicBezTo>
                    <a:cubicBezTo>
                      <a:pt x="8" y="7"/>
                      <a:pt x="11" y="10"/>
                      <a:pt x="13" y="10"/>
                    </a:cubicBezTo>
                    <a:cubicBezTo>
                      <a:pt x="16" y="11"/>
                      <a:pt x="17" y="9"/>
                      <a:pt x="17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4" y="11"/>
                      <a:pt x="11" y="13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7" y="13"/>
                      <a:pt x="5" y="13"/>
                      <a:pt x="4" y="14"/>
                    </a:cubicBezTo>
                    <a:cubicBezTo>
                      <a:pt x="2" y="14"/>
                      <a:pt x="1" y="17"/>
                      <a:pt x="0" y="15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2" y="18"/>
                      <a:pt x="0" y="21"/>
                      <a:pt x="1" y="22"/>
                    </a:cubicBezTo>
                    <a:cubicBezTo>
                      <a:pt x="1" y="21"/>
                      <a:pt x="3" y="21"/>
                      <a:pt x="5" y="21"/>
                    </a:cubicBezTo>
                    <a:cubicBezTo>
                      <a:pt x="4" y="22"/>
                      <a:pt x="3" y="23"/>
                      <a:pt x="4" y="26"/>
                    </a:cubicBezTo>
                    <a:cubicBezTo>
                      <a:pt x="5" y="28"/>
                      <a:pt x="1" y="30"/>
                      <a:pt x="0" y="30"/>
                    </a:cubicBezTo>
                    <a:cubicBezTo>
                      <a:pt x="2" y="31"/>
                      <a:pt x="5" y="30"/>
                      <a:pt x="7" y="27"/>
                    </a:cubicBezTo>
                    <a:cubicBezTo>
                      <a:pt x="9" y="24"/>
                      <a:pt x="9" y="25"/>
                      <a:pt x="9" y="25"/>
                    </a:cubicBezTo>
                    <a:cubicBezTo>
                      <a:pt x="9" y="25"/>
                      <a:pt x="8" y="28"/>
                      <a:pt x="9" y="28"/>
                    </a:cubicBezTo>
                    <a:cubicBezTo>
                      <a:pt x="10" y="27"/>
                      <a:pt x="11" y="26"/>
                      <a:pt x="12" y="25"/>
                    </a:cubicBezTo>
                    <a:cubicBezTo>
                      <a:pt x="14" y="25"/>
                      <a:pt x="16" y="21"/>
                      <a:pt x="13" y="15"/>
                    </a:cubicBezTo>
                    <a:cubicBezTo>
                      <a:pt x="12" y="14"/>
                      <a:pt x="14" y="13"/>
                      <a:pt x="14" y="13"/>
                    </a:cubicBezTo>
                    <a:cubicBezTo>
                      <a:pt x="14" y="13"/>
                      <a:pt x="12" y="14"/>
                      <a:pt x="11" y="16"/>
                    </a:cubicBezTo>
                    <a:cubicBezTo>
                      <a:pt x="10" y="18"/>
                      <a:pt x="10" y="21"/>
                      <a:pt x="9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9" y="22"/>
                      <a:pt x="8" y="20"/>
                    </a:cubicBezTo>
                    <a:cubicBezTo>
                      <a:pt x="8" y="19"/>
                      <a:pt x="12" y="10"/>
                      <a:pt x="20" y="10"/>
                    </a:cubicBezTo>
                    <a:cubicBezTo>
                      <a:pt x="21" y="10"/>
                      <a:pt x="33" y="9"/>
                      <a:pt x="36" y="14"/>
                    </a:cubicBezTo>
                    <a:cubicBezTo>
                      <a:pt x="33" y="11"/>
                      <a:pt x="23" y="10"/>
                      <a:pt x="20" y="15"/>
                    </a:cubicBezTo>
                    <a:cubicBezTo>
                      <a:pt x="17" y="20"/>
                      <a:pt x="19" y="24"/>
                      <a:pt x="19" y="24"/>
                    </a:cubicBezTo>
                    <a:cubicBezTo>
                      <a:pt x="19" y="24"/>
                      <a:pt x="14" y="19"/>
                      <a:pt x="21" y="13"/>
                    </a:cubicBezTo>
                    <a:cubicBezTo>
                      <a:pt x="20" y="13"/>
                      <a:pt x="9" y="23"/>
                      <a:pt x="20" y="29"/>
                    </a:cubicBezTo>
                    <a:cubicBezTo>
                      <a:pt x="23" y="31"/>
                      <a:pt x="26" y="29"/>
                      <a:pt x="27" y="32"/>
                    </a:cubicBezTo>
                    <a:cubicBezTo>
                      <a:pt x="27" y="29"/>
                      <a:pt x="23" y="28"/>
                      <a:pt x="22" y="25"/>
                    </a:cubicBezTo>
                    <a:cubicBezTo>
                      <a:pt x="23" y="26"/>
                      <a:pt x="25" y="26"/>
                      <a:pt x="27" y="27"/>
                    </a:cubicBezTo>
                    <a:cubicBezTo>
                      <a:pt x="27" y="25"/>
                      <a:pt x="22" y="24"/>
                      <a:pt x="23" y="20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6" y="21"/>
                      <a:pt x="19" y="11"/>
                      <a:pt x="31" y="12"/>
                    </a:cubicBezTo>
                    <a:cubicBezTo>
                      <a:pt x="37" y="13"/>
                      <a:pt x="43" y="20"/>
                      <a:pt x="43" y="20"/>
                    </a:cubicBezTo>
                    <a:cubicBezTo>
                      <a:pt x="43" y="20"/>
                      <a:pt x="38" y="13"/>
                      <a:pt x="33" y="11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9" y="7"/>
                      <a:pt x="9" y="5"/>
                    </a:cubicBezTo>
                    <a:cubicBezTo>
                      <a:pt x="10" y="2"/>
                      <a:pt x="16" y="8"/>
                      <a:pt x="16" y="8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Freeform 1334"/>
              <p:cNvSpPr>
                <a:spLocks/>
              </p:cNvSpPr>
              <p:nvPr/>
            </p:nvSpPr>
            <p:spPr bwMode="auto">
              <a:xfrm>
                <a:off x="298450" y="177800"/>
                <a:ext cx="366713" cy="222250"/>
              </a:xfrm>
              <a:custGeom>
                <a:avLst/>
                <a:gdLst>
                  <a:gd name="T0" fmla="*/ 366713 w 33"/>
                  <a:gd name="T1" fmla="*/ 122238 h 20"/>
                  <a:gd name="T2" fmla="*/ 366713 w 33"/>
                  <a:gd name="T3" fmla="*/ 133350 h 20"/>
                  <a:gd name="T4" fmla="*/ 255588 w 33"/>
                  <a:gd name="T5" fmla="*/ 122238 h 20"/>
                  <a:gd name="T6" fmla="*/ 200025 w 33"/>
                  <a:gd name="T7" fmla="*/ 166688 h 20"/>
                  <a:gd name="T8" fmla="*/ 244475 w 33"/>
                  <a:gd name="T9" fmla="*/ 122238 h 20"/>
                  <a:gd name="T10" fmla="*/ 255588 w 33"/>
                  <a:gd name="T11" fmla="*/ 111125 h 20"/>
                  <a:gd name="T12" fmla="*/ 133350 w 33"/>
                  <a:gd name="T13" fmla="*/ 144463 h 20"/>
                  <a:gd name="T14" fmla="*/ 111125 w 33"/>
                  <a:gd name="T15" fmla="*/ 177800 h 20"/>
                  <a:gd name="T16" fmla="*/ 66675 w 33"/>
                  <a:gd name="T17" fmla="*/ 222250 h 20"/>
                  <a:gd name="T18" fmla="*/ 122238 w 33"/>
                  <a:gd name="T19" fmla="*/ 144463 h 20"/>
                  <a:gd name="T20" fmla="*/ 88900 w 33"/>
                  <a:gd name="T21" fmla="*/ 144463 h 20"/>
                  <a:gd name="T22" fmla="*/ 0 w 33"/>
                  <a:gd name="T23" fmla="*/ 144463 h 20"/>
                  <a:gd name="T24" fmla="*/ 88900 w 33"/>
                  <a:gd name="T25" fmla="*/ 133350 h 20"/>
                  <a:gd name="T26" fmla="*/ 111125 w 33"/>
                  <a:gd name="T27" fmla="*/ 144463 h 20"/>
                  <a:gd name="T28" fmla="*/ 66675 w 33"/>
                  <a:gd name="T29" fmla="*/ 66675 h 20"/>
                  <a:gd name="T30" fmla="*/ 111125 w 33"/>
                  <a:gd name="T31" fmla="*/ 100013 h 20"/>
                  <a:gd name="T32" fmla="*/ 133350 w 33"/>
                  <a:gd name="T33" fmla="*/ 144463 h 20"/>
                  <a:gd name="T34" fmla="*/ 244475 w 33"/>
                  <a:gd name="T35" fmla="*/ 111125 h 20"/>
                  <a:gd name="T36" fmla="*/ 222250 w 33"/>
                  <a:gd name="T37" fmla="*/ 100013 h 20"/>
                  <a:gd name="T38" fmla="*/ 177800 w 33"/>
                  <a:gd name="T39" fmla="*/ 77788 h 20"/>
                  <a:gd name="T40" fmla="*/ 166688 w 33"/>
                  <a:gd name="T41" fmla="*/ 33338 h 20"/>
                  <a:gd name="T42" fmla="*/ 211138 w 33"/>
                  <a:gd name="T43" fmla="*/ 55563 h 20"/>
                  <a:gd name="T44" fmla="*/ 255588 w 33"/>
                  <a:gd name="T45" fmla="*/ 100013 h 20"/>
                  <a:gd name="T46" fmla="*/ 311150 w 33"/>
                  <a:gd name="T47" fmla="*/ 100013 h 20"/>
                  <a:gd name="T48" fmla="*/ 277813 w 33"/>
                  <a:gd name="T49" fmla="*/ 44450 h 20"/>
                  <a:gd name="T50" fmla="*/ 288925 w 33"/>
                  <a:gd name="T51" fmla="*/ 0 h 20"/>
                  <a:gd name="T52" fmla="*/ 311150 w 33"/>
                  <a:gd name="T53" fmla="*/ 44450 h 20"/>
                  <a:gd name="T54" fmla="*/ 322263 w 33"/>
                  <a:gd name="T55" fmla="*/ 100013 h 20"/>
                  <a:gd name="T56" fmla="*/ 366713 w 33"/>
                  <a:gd name="T57" fmla="*/ 122238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3" h="20">
                    <a:moveTo>
                      <a:pt x="33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28" y="7"/>
                      <a:pt x="23" y="11"/>
                    </a:cubicBezTo>
                    <a:cubicBezTo>
                      <a:pt x="23" y="12"/>
                      <a:pt x="23" y="15"/>
                      <a:pt x="18" y="15"/>
                    </a:cubicBezTo>
                    <a:cubicBezTo>
                      <a:pt x="19" y="15"/>
                      <a:pt x="19" y="12"/>
                      <a:pt x="22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14" y="15"/>
                      <a:pt x="12" y="13"/>
                    </a:cubicBezTo>
                    <a:cubicBezTo>
                      <a:pt x="11" y="14"/>
                      <a:pt x="11" y="15"/>
                      <a:pt x="10" y="16"/>
                    </a:cubicBezTo>
                    <a:cubicBezTo>
                      <a:pt x="8" y="17"/>
                      <a:pt x="6" y="18"/>
                      <a:pt x="6" y="20"/>
                    </a:cubicBezTo>
                    <a:cubicBezTo>
                      <a:pt x="5" y="19"/>
                      <a:pt x="5" y="14"/>
                      <a:pt x="11" y="13"/>
                    </a:cubicBezTo>
                    <a:cubicBezTo>
                      <a:pt x="10" y="13"/>
                      <a:pt x="8" y="13"/>
                      <a:pt x="8" y="13"/>
                    </a:cubicBezTo>
                    <a:cubicBezTo>
                      <a:pt x="8" y="13"/>
                      <a:pt x="4" y="16"/>
                      <a:pt x="0" y="13"/>
                    </a:cubicBezTo>
                    <a:cubicBezTo>
                      <a:pt x="1" y="12"/>
                      <a:pt x="4" y="9"/>
                      <a:pt x="8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5" y="11"/>
                      <a:pt x="6" y="6"/>
                    </a:cubicBezTo>
                    <a:cubicBezTo>
                      <a:pt x="7" y="7"/>
                      <a:pt x="10" y="7"/>
                      <a:pt x="10" y="9"/>
                    </a:cubicBezTo>
                    <a:cubicBezTo>
                      <a:pt x="11" y="11"/>
                      <a:pt x="10" y="12"/>
                      <a:pt x="12" y="13"/>
                    </a:cubicBezTo>
                    <a:cubicBezTo>
                      <a:pt x="14" y="14"/>
                      <a:pt x="22" y="10"/>
                      <a:pt x="22" y="10"/>
                    </a:cubicBezTo>
                    <a:cubicBezTo>
                      <a:pt x="22" y="10"/>
                      <a:pt x="21" y="9"/>
                      <a:pt x="20" y="9"/>
                    </a:cubicBezTo>
                    <a:cubicBezTo>
                      <a:pt x="19" y="9"/>
                      <a:pt x="17" y="8"/>
                      <a:pt x="16" y="7"/>
                    </a:cubicBezTo>
                    <a:cubicBezTo>
                      <a:pt x="14" y="5"/>
                      <a:pt x="15" y="3"/>
                      <a:pt x="15" y="3"/>
                    </a:cubicBezTo>
                    <a:cubicBezTo>
                      <a:pt x="15" y="3"/>
                      <a:pt x="16" y="3"/>
                      <a:pt x="19" y="5"/>
                    </a:cubicBezTo>
                    <a:cubicBezTo>
                      <a:pt x="22" y="7"/>
                      <a:pt x="19" y="8"/>
                      <a:pt x="23" y="9"/>
                    </a:cubicBezTo>
                    <a:cubicBezTo>
                      <a:pt x="25" y="9"/>
                      <a:pt x="28" y="8"/>
                      <a:pt x="28" y="9"/>
                    </a:cubicBezTo>
                    <a:cubicBezTo>
                      <a:pt x="27" y="8"/>
                      <a:pt x="24" y="6"/>
                      <a:pt x="25" y="4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7" y="0"/>
                      <a:pt x="29" y="2"/>
                      <a:pt x="28" y="4"/>
                    </a:cubicBezTo>
                    <a:cubicBezTo>
                      <a:pt x="28" y="6"/>
                      <a:pt x="28" y="8"/>
                      <a:pt x="29" y="9"/>
                    </a:cubicBezTo>
                    <a:cubicBezTo>
                      <a:pt x="31" y="10"/>
                      <a:pt x="33" y="11"/>
                      <a:pt x="33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Freeform 1335"/>
              <p:cNvSpPr>
                <a:spLocks/>
              </p:cNvSpPr>
              <p:nvPr/>
            </p:nvSpPr>
            <p:spPr bwMode="auto">
              <a:xfrm>
                <a:off x="720725" y="177800"/>
                <a:ext cx="365125" cy="222250"/>
              </a:xfrm>
              <a:custGeom>
                <a:avLst/>
                <a:gdLst>
                  <a:gd name="T0" fmla="*/ 0 w 33"/>
                  <a:gd name="T1" fmla="*/ 122238 h 20"/>
                  <a:gd name="T2" fmla="*/ 0 w 33"/>
                  <a:gd name="T3" fmla="*/ 133350 h 20"/>
                  <a:gd name="T4" fmla="*/ 121708 w 33"/>
                  <a:gd name="T5" fmla="*/ 122238 h 20"/>
                  <a:gd name="T6" fmla="*/ 165966 w 33"/>
                  <a:gd name="T7" fmla="*/ 166688 h 20"/>
                  <a:gd name="T8" fmla="*/ 121708 w 33"/>
                  <a:gd name="T9" fmla="*/ 122238 h 20"/>
                  <a:gd name="T10" fmla="*/ 110644 w 33"/>
                  <a:gd name="T11" fmla="*/ 111125 h 20"/>
                  <a:gd name="T12" fmla="*/ 243417 w 33"/>
                  <a:gd name="T13" fmla="*/ 144463 h 20"/>
                  <a:gd name="T14" fmla="*/ 265545 w 33"/>
                  <a:gd name="T15" fmla="*/ 177800 h 20"/>
                  <a:gd name="T16" fmla="*/ 298739 w 33"/>
                  <a:gd name="T17" fmla="*/ 222250 h 20"/>
                  <a:gd name="T18" fmla="*/ 243417 w 33"/>
                  <a:gd name="T19" fmla="*/ 144463 h 20"/>
                  <a:gd name="T20" fmla="*/ 287674 w 33"/>
                  <a:gd name="T21" fmla="*/ 144463 h 20"/>
                  <a:gd name="T22" fmla="*/ 365125 w 33"/>
                  <a:gd name="T23" fmla="*/ 144463 h 20"/>
                  <a:gd name="T24" fmla="*/ 287674 w 33"/>
                  <a:gd name="T25" fmla="*/ 133350 h 20"/>
                  <a:gd name="T26" fmla="*/ 254481 w 33"/>
                  <a:gd name="T27" fmla="*/ 144463 h 20"/>
                  <a:gd name="T28" fmla="*/ 298739 w 33"/>
                  <a:gd name="T29" fmla="*/ 66675 h 20"/>
                  <a:gd name="T30" fmla="*/ 254481 w 33"/>
                  <a:gd name="T31" fmla="*/ 100013 h 20"/>
                  <a:gd name="T32" fmla="*/ 232352 w 33"/>
                  <a:gd name="T33" fmla="*/ 144463 h 20"/>
                  <a:gd name="T34" fmla="*/ 121708 w 33"/>
                  <a:gd name="T35" fmla="*/ 111125 h 20"/>
                  <a:gd name="T36" fmla="*/ 143837 w 33"/>
                  <a:gd name="T37" fmla="*/ 100013 h 20"/>
                  <a:gd name="T38" fmla="*/ 199159 w 33"/>
                  <a:gd name="T39" fmla="*/ 77788 h 20"/>
                  <a:gd name="T40" fmla="*/ 210223 w 33"/>
                  <a:gd name="T41" fmla="*/ 33338 h 20"/>
                  <a:gd name="T42" fmla="*/ 154902 w 33"/>
                  <a:gd name="T43" fmla="*/ 55563 h 20"/>
                  <a:gd name="T44" fmla="*/ 121708 w 33"/>
                  <a:gd name="T45" fmla="*/ 100013 h 20"/>
                  <a:gd name="T46" fmla="*/ 55322 w 33"/>
                  <a:gd name="T47" fmla="*/ 100013 h 20"/>
                  <a:gd name="T48" fmla="*/ 99580 w 33"/>
                  <a:gd name="T49" fmla="*/ 44450 h 20"/>
                  <a:gd name="T50" fmla="*/ 88515 w 33"/>
                  <a:gd name="T51" fmla="*/ 0 h 20"/>
                  <a:gd name="T52" fmla="*/ 55322 w 33"/>
                  <a:gd name="T53" fmla="*/ 44450 h 20"/>
                  <a:gd name="T54" fmla="*/ 44258 w 33"/>
                  <a:gd name="T55" fmla="*/ 100013 h 20"/>
                  <a:gd name="T56" fmla="*/ 0 w 33"/>
                  <a:gd name="T57" fmla="*/ 122238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3" h="20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5" y="7"/>
                      <a:pt x="11" y="11"/>
                    </a:cubicBezTo>
                    <a:cubicBezTo>
                      <a:pt x="10" y="12"/>
                      <a:pt x="10" y="15"/>
                      <a:pt x="15" y="15"/>
                    </a:cubicBezTo>
                    <a:cubicBezTo>
                      <a:pt x="15" y="15"/>
                      <a:pt x="15" y="12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20" y="15"/>
                      <a:pt x="22" y="13"/>
                    </a:cubicBezTo>
                    <a:cubicBezTo>
                      <a:pt x="22" y="14"/>
                      <a:pt x="22" y="15"/>
                      <a:pt x="24" y="16"/>
                    </a:cubicBezTo>
                    <a:cubicBezTo>
                      <a:pt x="25" y="17"/>
                      <a:pt x="27" y="18"/>
                      <a:pt x="27" y="20"/>
                    </a:cubicBezTo>
                    <a:cubicBezTo>
                      <a:pt x="28" y="19"/>
                      <a:pt x="29" y="14"/>
                      <a:pt x="22" y="13"/>
                    </a:cubicBezTo>
                    <a:cubicBezTo>
                      <a:pt x="23" y="13"/>
                      <a:pt x="26" y="13"/>
                      <a:pt x="26" y="13"/>
                    </a:cubicBezTo>
                    <a:cubicBezTo>
                      <a:pt x="26" y="13"/>
                      <a:pt x="29" y="16"/>
                      <a:pt x="33" y="13"/>
                    </a:cubicBezTo>
                    <a:cubicBezTo>
                      <a:pt x="32" y="12"/>
                      <a:pt x="29" y="9"/>
                      <a:pt x="26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8" y="11"/>
                      <a:pt x="27" y="6"/>
                    </a:cubicBezTo>
                    <a:cubicBezTo>
                      <a:pt x="26" y="7"/>
                      <a:pt x="23" y="7"/>
                      <a:pt x="23" y="9"/>
                    </a:cubicBezTo>
                    <a:cubicBezTo>
                      <a:pt x="22" y="11"/>
                      <a:pt x="23" y="12"/>
                      <a:pt x="21" y="13"/>
                    </a:cubicBezTo>
                    <a:cubicBezTo>
                      <a:pt x="19" y="14"/>
                      <a:pt x="11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9"/>
                      <a:pt x="16" y="8"/>
                      <a:pt x="18" y="7"/>
                    </a:cubicBezTo>
                    <a:cubicBezTo>
                      <a:pt x="19" y="5"/>
                      <a:pt x="19" y="3"/>
                      <a:pt x="19" y="3"/>
                    </a:cubicBezTo>
                    <a:cubicBezTo>
                      <a:pt x="19" y="3"/>
                      <a:pt x="17" y="3"/>
                      <a:pt x="14" y="5"/>
                    </a:cubicBezTo>
                    <a:cubicBezTo>
                      <a:pt x="12" y="7"/>
                      <a:pt x="14" y="8"/>
                      <a:pt x="11" y="9"/>
                    </a:cubicBezTo>
                    <a:cubicBezTo>
                      <a:pt x="8" y="9"/>
                      <a:pt x="6" y="8"/>
                      <a:pt x="5" y="9"/>
                    </a:cubicBezTo>
                    <a:cubicBezTo>
                      <a:pt x="6" y="8"/>
                      <a:pt x="9" y="6"/>
                      <a:pt x="9" y="4"/>
                    </a:cubicBezTo>
                    <a:cubicBezTo>
                      <a:pt x="8" y="1"/>
                      <a:pt x="7" y="1"/>
                      <a:pt x="8" y="0"/>
                    </a:cubicBezTo>
                    <a:cubicBezTo>
                      <a:pt x="7" y="0"/>
                      <a:pt x="5" y="2"/>
                      <a:pt x="5" y="4"/>
                    </a:cubicBezTo>
                    <a:cubicBezTo>
                      <a:pt x="5" y="6"/>
                      <a:pt x="5" y="8"/>
                      <a:pt x="4" y="9"/>
                    </a:cubicBezTo>
                    <a:cubicBezTo>
                      <a:pt x="2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Freeform 1336"/>
              <p:cNvSpPr>
                <a:spLocks noEditPoints="1"/>
              </p:cNvSpPr>
              <p:nvPr/>
            </p:nvSpPr>
            <p:spPr bwMode="auto">
              <a:xfrm>
                <a:off x="565150" y="0"/>
                <a:ext cx="242888" cy="255588"/>
              </a:xfrm>
              <a:custGeom>
                <a:avLst/>
                <a:gdLst>
                  <a:gd name="T0" fmla="*/ 143525 w 22"/>
                  <a:gd name="T1" fmla="*/ 144463 h 23"/>
                  <a:gd name="T2" fmla="*/ 187686 w 22"/>
                  <a:gd name="T3" fmla="*/ 188913 h 23"/>
                  <a:gd name="T4" fmla="*/ 187686 w 22"/>
                  <a:gd name="T5" fmla="*/ 166688 h 23"/>
                  <a:gd name="T6" fmla="*/ 209767 w 22"/>
                  <a:gd name="T7" fmla="*/ 155575 h 23"/>
                  <a:gd name="T8" fmla="*/ 242888 w 22"/>
                  <a:gd name="T9" fmla="*/ 166688 h 23"/>
                  <a:gd name="T10" fmla="*/ 198727 w 22"/>
                  <a:gd name="T11" fmla="*/ 122238 h 23"/>
                  <a:gd name="T12" fmla="*/ 198727 w 22"/>
                  <a:gd name="T13" fmla="*/ 111125 h 23"/>
                  <a:gd name="T14" fmla="*/ 143525 w 22"/>
                  <a:gd name="T15" fmla="*/ 122238 h 23"/>
                  <a:gd name="T16" fmla="*/ 143525 w 22"/>
                  <a:gd name="T17" fmla="*/ 33338 h 23"/>
                  <a:gd name="T18" fmla="*/ 132484 w 22"/>
                  <a:gd name="T19" fmla="*/ 55563 h 23"/>
                  <a:gd name="T20" fmla="*/ 66242 w 22"/>
                  <a:gd name="T21" fmla="*/ 0 h 23"/>
                  <a:gd name="T22" fmla="*/ 77283 w 22"/>
                  <a:gd name="T23" fmla="*/ 33338 h 23"/>
                  <a:gd name="T24" fmla="*/ 88323 w 22"/>
                  <a:gd name="T25" fmla="*/ 66675 h 23"/>
                  <a:gd name="T26" fmla="*/ 66242 w 22"/>
                  <a:gd name="T27" fmla="*/ 66675 h 23"/>
                  <a:gd name="T28" fmla="*/ 99363 w 22"/>
                  <a:gd name="T29" fmla="*/ 100013 h 23"/>
                  <a:gd name="T30" fmla="*/ 132484 w 22"/>
                  <a:gd name="T31" fmla="*/ 144463 h 23"/>
                  <a:gd name="T32" fmla="*/ 99363 w 22"/>
                  <a:gd name="T33" fmla="*/ 122238 h 23"/>
                  <a:gd name="T34" fmla="*/ 66242 w 22"/>
                  <a:gd name="T35" fmla="*/ 100013 h 23"/>
                  <a:gd name="T36" fmla="*/ 77283 w 22"/>
                  <a:gd name="T37" fmla="*/ 111125 h 23"/>
                  <a:gd name="T38" fmla="*/ 0 w 22"/>
                  <a:gd name="T39" fmla="*/ 133350 h 23"/>
                  <a:gd name="T40" fmla="*/ 55202 w 22"/>
                  <a:gd name="T41" fmla="*/ 155575 h 23"/>
                  <a:gd name="T42" fmla="*/ 55202 w 22"/>
                  <a:gd name="T43" fmla="*/ 188913 h 23"/>
                  <a:gd name="T44" fmla="*/ 77283 w 22"/>
                  <a:gd name="T45" fmla="*/ 177800 h 23"/>
                  <a:gd name="T46" fmla="*/ 110404 w 22"/>
                  <a:gd name="T47" fmla="*/ 144463 h 23"/>
                  <a:gd name="T48" fmla="*/ 132484 w 22"/>
                  <a:gd name="T49" fmla="*/ 144463 h 23"/>
                  <a:gd name="T50" fmla="*/ 110404 w 22"/>
                  <a:gd name="T51" fmla="*/ 200025 h 23"/>
                  <a:gd name="T52" fmla="*/ 143525 w 22"/>
                  <a:gd name="T53" fmla="*/ 255588 h 23"/>
                  <a:gd name="T54" fmla="*/ 143525 w 22"/>
                  <a:gd name="T55" fmla="*/ 144463 h 23"/>
                  <a:gd name="T56" fmla="*/ 110404 w 22"/>
                  <a:gd name="T57" fmla="*/ 55563 h 23"/>
                  <a:gd name="T58" fmla="*/ 132484 w 22"/>
                  <a:gd name="T59" fmla="*/ 122238 h 23"/>
                  <a:gd name="T60" fmla="*/ 110404 w 22"/>
                  <a:gd name="T61" fmla="*/ 55563 h 23"/>
                  <a:gd name="T62" fmla="*/ 143525 w 22"/>
                  <a:gd name="T63" fmla="*/ 133350 h 23"/>
                  <a:gd name="T64" fmla="*/ 209767 w 22"/>
                  <a:gd name="T65" fmla="*/ 144463 h 23"/>
                  <a:gd name="T66" fmla="*/ 143525 w 22"/>
                  <a:gd name="T67" fmla="*/ 133350 h 23"/>
                  <a:gd name="T68" fmla="*/ 99363 w 22"/>
                  <a:gd name="T69" fmla="*/ 144463 h 23"/>
                  <a:gd name="T70" fmla="*/ 33121 w 22"/>
                  <a:gd name="T71" fmla="*/ 122238 h 23"/>
                  <a:gd name="T72" fmla="*/ 99363 w 22"/>
                  <a:gd name="T73" fmla="*/ 144463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13" y="13"/>
                    </a:moveTo>
                    <a:cubicBezTo>
                      <a:pt x="12" y="16"/>
                      <a:pt x="17" y="16"/>
                      <a:pt x="17" y="17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0" y="14"/>
                      <a:pt x="21" y="14"/>
                      <a:pt x="22" y="15"/>
                    </a:cubicBezTo>
                    <a:cubicBezTo>
                      <a:pt x="22" y="12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6" y="8"/>
                      <a:pt x="13" y="11"/>
                    </a:cubicBezTo>
                    <a:cubicBezTo>
                      <a:pt x="15" y="8"/>
                      <a:pt x="13" y="3"/>
                      <a:pt x="13" y="3"/>
                    </a:cubicBezTo>
                    <a:cubicBezTo>
                      <a:pt x="13" y="3"/>
                      <a:pt x="13" y="4"/>
                      <a:pt x="12" y="5"/>
                    </a:cubicBezTo>
                    <a:cubicBezTo>
                      <a:pt x="12" y="2"/>
                      <a:pt x="7" y="0"/>
                      <a:pt x="6" y="0"/>
                    </a:cubicBezTo>
                    <a:cubicBezTo>
                      <a:pt x="7" y="0"/>
                      <a:pt x="7" y="2"/>
                      <a:pt x="7" y="3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7"/>
                      <a:pt x="8" y="9"/>
                      <a:pt x="9" y="9"/>
                    </a:cubicBezTo>
                    <a:cubicBezTo>
                      <a:pt x="11" y="10"/>
                      <a:pt x="10" y="12"/>
                      <a:pt x="12" y="13"/>
                    </a:cubicBezTo>
                    <a:cubicBezTo>
                      <a:pt x="11" y="13"/>
                      <a:pt x="9" y="13"/>
                      <a:pt x="9" y="11"/>
                    </a:cubicBezTo>
                    <a:cubicBezTo>
                      <a:pt x="8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4" y="8"/>
                      <a:pt x="0" y="11"/>
                      <a:pt x="0" y="12"/>
                    </a:cubicBezTo>
                    <a:cubicBezTo>
                      <a:pt x="1" y="11"/>
                      <a:pt x="3" y="14"/>
                      <a:pt x="5" y="14"/>
                    </a:cubicBezTo>
                    <a:cubicBezTo>
                      <a:pt x="4" y="15"/>
                      <a:pt x="4" y="16"/>
                      <a:pt x="5" y="17"/>
                    </a:cubicBezTo>
                    <a:cubicBezTo>
                      <a:pt x="5" y="15"/>
                      <a:pt x="6" y="15"/>
                      <a:pt x="7" y="16"/>
                    </a:cubicBezTo>
                    <a:cubicBezTo>
                      <a:pt x="9" y="16"/>
                      <a:pt x="10" y="14"/>
                      <a:pt x="10" y="13"/>
                    </a:cubicBezTo>
                    <a:cubicBezTo>
                      <a:pt x="10" y="13"/>
                      <a:pt x="12" y="13"/>
                      <a:pt x="12" y="13"/>
                    </a:cubicBezTo>
                    <a:cubicBezTo>
                      <a:pt x="12" y="13"/>
                      <a:pt x="10" y="15"/>
                      <a:pt x="10" y="18"/>
                    </a:cubicBezTo>
                    <a:cubicBezTo>
                      <a:pt x="9" y="22"/>
                      <a:pt x="13" y="23"/>
                      <a:pt x="13" y="23"/>
                    </a:cubicBezTo>
                    <a:cubicBezTo>
                      <a:pt x="7" y="20"/>
                      <a:pt x="12" y="14"/>
                      <a:pt x="13" y="13"/>
                    </a:cubicBezTo>
                    <a:close/>
                    <a:moveTo>
                      <a:pt x="10" y="5"/>
                    </a:moveTo>
                    <a:cubicBezTo>
                      <a:pt x="11" y="4"/>
                      <a:pt x="12" y="7"/>
                      <a:pt x="12" y="11"/>
                    </a:cubicBezTo>
                    <a:cubicBezTo>
                      <a:pt x="12" y="11"/>
                      <a:pt x="9" y="5"/>
                      <a:pt x="10" y="5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8" y="11"/>
                      <a:pt x="19" y="13"/>
                    </a:cubicBezTo>
                    <a:cubicBezTo>
                      <a:pt x="19" y="14"/>
                      <a:pt x="13" y="12"/>
                      <a:pt x="13" y="12"/>
                    </a:cubicBezTo>
                    <a:close/>
                    <a:moveTo>
                      <a:pt x="9" y="13"/>
                    </a:moveTo>
                    <a:cubicBezTo>
                      <a:pt x="9" y="13"/>
                      <a:pt x="3" y="13"/>
                      <a:pt x="3" y="11"/>
                    </a:cubicBezTo>
                    <a:cubicBezTo>
                      <a:pt x="4" y="1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160" name="组合 2"/>
          <p:cNvGrpSpPr>
            <a:grpSpLocks/>
          </p:cNvGrpSpPr>
          <p:nvPr/>
        </p:nvGrpSpPr>
        <p:grpSpPr bwMode="auto">
          <a:xfrm>
            <a:off x="5505451" y="898527"/>
            <a:ext cx="5972175" cy="1281113"/>
            <a:chOff x="0" y="0"/>
            <a:chExt cx="5972119" cy="1280271"/>
          </a:xfrm>
        </p:grpSpPr>
        <p:sp>
          <p:nvSpPr>
            <p:cNvPr id="5154" name="文本框 647"/>
            <p:cNvSpPr txBox="1">
              <a:spLocks noChangeArrowheads="1"/>
            </p:cNvSpPr>
            <p:nvPr/>
          </p:nvSpPr>
          <p:spPr bwMode="auto">
            <a:xfrm>
              <a:off x="0" y="156662"/>
              <a:ext cx="806623" cy="83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01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56" name="组合 659"/>
            <p:cNvGrpSpPr>
              <a:grpSpLocks/>
            </p:cNvGrpSpPr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pic>
            <p:nvPicPr>
              <p:cNvPr id="5158" name="图片 6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9" name="图片 6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92677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70" name="组合 3"/>
          <p:cNvGrpSpPr>
            <a:grpSpLocks/>
          </p:cNvGrpSpPr>
          <p:nvPr/>
        </p:nvGrpSpPr>
        <p:grpSpPr bwMode="auto">
          <a:xfrm>
            <a:off x="5505451" y="2160588"/>
            <a:ext cx="5972175" cy="1281112"/>
            <a:chOff x="0" y="0"/>
            <a:chExt cx="5972119" cy="1280271"/>
          </a:xfrm>
        </p:grpSpPr>
        <p:sp>
          <p:nvSpPr>
            <p:cNvPr id="5145" name="文本框 648"/>
            <p:cNvSpPr txBox="1">
              <a:spLocks noChangeArrowheads="1"/>
            </p:cNvSpPr>
            <p:nvPr/>
          </p:nvSpPr>
          <p:spPr bwMode="auto">
            <a:xfrm>
              <a:off x="0" y="208176"/>
              <a:ext cx="806623" cy="83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02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47" name="组合 669"/>
            <p:cNvGrpSpPr>
              <a:grpSpLocks/>
            </p:cNvGrpSpPr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pic>
            <p:nvPicPr>
              <p:cNvPr id="5149" name="图片 6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0" name="图片 6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92677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80" name="组合 4"/>
          <p:cNvGrpSpPr>
            <a:grpSpLocks/>
          </p:cNvGrpSpPr>
          <p:nvPr/>
        </p:nvGrpSpPr>
        <p:grpSpPr bwMode="auto">
          <a:xfrm>
            <a:off x="5505451" y="3475039"/>
            <a:ext cx="5972175" cy="1279525"/>
            <a:chOff x="0" y="0"/>
            <a:chExt cx="5972119" cy="1280271"/>
          </a:xfrm>
        </p:grpSpPr>
        <p:sp>
          <p:nvSpPr>
            <p:cNvPr id="5136" name="文本框 649"/>
            <p:cNvSpPr txBox="1">
              <a:spLocks noChangeArrowheads="1"/>
            </p:cNvSpPr>
            <p:nvPr/>
          </p:nvSpPr>
          <p:spPr bwMode="auto">
            <a:xfrm>
              <a:off x="0" y="207340"/>
              <a:ext cx="806623" cy="83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03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38" name="组合 992"/>
            <p:cNvGrpSpPr>
              <a:grpSpLocks/>
            </p:cNvGrpSpPr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pic>
            <p:nvPicPr>
              <p:cNvPr id="5140" name="图片 99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1" name="图片 99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92677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90" name="组合 5"/>
          <p:cNvGrpSpPr>
            <a:grpSpLocks/>
          </p:cNvGrpSpPr>
          <p:nvPr/>
        </p:nvGrpSpPr>
        <p:grpSpPr bwMode="auto">
          <a:xfrm>
            <a:off x="5505451" y="4791077"/>
            <a:ext cx="5972175" cy="1279525"/>
            <a:chOff x="0" y="0"/>
            <a:chExt cx="5972119" cy="1280271"/>
          </a:xfrm>
        </p:grpSpPr>
        <p:sp>
          <p:nvSpPr>
            <p:cNvPr id="5127" name="文本框 650"/>
            <p:cNvSpPr txBox="1">
              <a:spLocks noChangeArrowheads="1"/>
            </p:cNvSpPr>
            <p:nvPr/>
          </p:nvSpPr>
          <p:spPr bwMode="auto">
            <a:xfrm>
              <a:off x="0" y="204998"/>
              <a:ext cx="806623" cy="83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04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29" name="组合 1000"/>
            <p:cNvGrpSpPr>
              <a:grpSpLocks/>
            </p:cNvGrpSpPr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pic>
            <p:nvPicPr>
              <p:cNvPr id="5131" name="图片 10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" name="图片 100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92677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2" name="文本框 632">
            <a:extLst>
              <a:ext uri="{FF2B5EF4-FFF2-40B4-BE49-F238E27FC236}">
                <a16:creationId xmlns:a16="http://schemas.microsoft.com/office/drawing/2014/main" id="{1AC6A2A5-0189-4435-B5F6-812084E3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439" y="1136972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語言的聽講讀寫</a:t>
            </a:r>
            <a:endParaRPr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文本框 632">
            <a:extLst>
              <a:ext uri="{FF2B5EF4-FFF2-40B4-BE49-F238E27FC236}">
                <a16:creationId xmlns:a16="http://schemas.microsoft.com/office/drawing/2014/main" id="{4DA36EDC-7CBB-41A5-AC83-74585A78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04" y="2500248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台語聽有無</a:t>
            </a:r>
            <a:endParaRPr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" name="文本框 632">
            <a:extLst>
              <a:ext uri="{FF2B5EF4-FFF2-40B4-BE49-F238E27FC236}">
                <a16:creationId xmlns:a16="http://schemas.microsoft.com/office/drawing/2014/main" id="{8F500EC6-3E73-4DE0-BDF8-B807CD2E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05" y="3773357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台語講會通</a:t>
            </a:r>
            <a:endParaRPr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文本框 632">
            <a:extLst>
              <a:ext uri="{FF2B5EF4-FFF2-40B4-BE49-F238E27FC236}">
                <a16:creationId xmlns:a16="http://schemas.microsoft.com/office/drawing/2014/main" id="{8E548726-F93A-4586-B9A8-0CD7738A4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07" y="5088288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練習佮發表</a:t>
            </a:r>
            <a:endParaRPr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97E78AFC-793B-4FEC-A871-5AFCC7B4C845}"/>
              </a:ext>
            </a:extLst>
          </p:cNvPr>
          <p:cNvSpPr/>
          <p:nvPr/>
        </p:nvSpPr>
        <p:spPr bwMode="auto">
          <a:xfrm>
            <a:off x="1300480" y="660400"/>
            <a:ext cx="1310640" cy="118872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聽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C620E58-0D37-4FC0-B913-8253AE79B175}"/>
              </a:ext>
            </a:extLst>
          </p:cNvPr>
          <p:cNvSpPr/>
          <p:nvPr/>
        </p:nvSpPr>
        <p:spPr bwMode="auto">
          <a:xfrm>
            <a:off x="3779520" y="660400"/>
            <a:ext cx="1310640" cy="118872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6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講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01437459-8C00-4A0E-B313-65D61434D82D}"/>
              </a:ext>
            </a:extLst>
          </p:cNvPr>
          <p:cNvSpPr/>
          <p:nvPr/>
        </p:nvSpPr>
        <p:spPr bwMode="auto">
          <a:xfrm>
            <a:off x="6390640" y="660400"/>
            <a:ext cx="1310640" cy="118872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6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讀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09660C8-FF37-4A07-BEEB-B974805ACA5D}"/>
              </a:ext>
            </a:extLst>
          </p:cNvPr>
          <p:cNvSpPr/>
          <p:nvPr/>
        </p:nvSpPr>
        <p:spPr bwMode="auto">
          <a:xfrm>
            <a:off x="8879840" y="660400"/>
            <a:ext cx="1310640" cy="118872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6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寫</a:t>
            </a: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02F7B236-EB84-42A2-995C-9CC5C35DB166}"/>
              </a:ext>
            </a:extLst>
          </p:cNvPr>
          <p:cNvSpPr/>
          <p:nvPr/>
        </p:nvSpPr>
        <p:spPr bwMode="auto">
          <a:xfrm>
            <a:off x="2839720" y="2339340"/>
            <a:ext cx="609600" cy="599440"/>
          </a:xfrm>
          <a:prstGeom prst="downArrow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A677056-8A3C-4AEF-8C41-79A4C657C4E3}"/>
              </a:ext>
            </a:extLst>
          </p:cNvPr>
          <p:cNvSpPr/>
          <p:nvPr/>
        </p:nvSpPr>
        <p:spPr bwMode="auto">
          <a:xfrm>
            <a:off x="1300480" y="3429000"/>
            <a:ext cx="3688080" cy="1315720"/>
          </a:xfrm>
          <a:prstGeom prst="roundRect">
            <a:avLst/>
          </a:prstGeom>
          <a:solidFill>
            <a:srgbClr val="F7EE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60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語言習得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25DE621A-98CD-4ABC-8C0B-C33B8FCF0CD9}"/>
              </a:ext>
            </a:extLst>
          </p:cNvPr>
          <p:cNvSpPr/>
          <p:nvPr/>
        </p:nvSpPr>
        <p:spPr bwMode="auto">
          <a:xfrm>
            <a:off x="8133082" y="2552700"/>
            <a:ext cx="609600" cy="599440"/>
          </a:xfrm>
          <a:prstGeom prst="downArrow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C60EDC0-A600-421F-8A8D-899B823B82B0}"/>
              </a:ext>
            </a:extLst>
          </p:cNvPr>
          <p:cNvSpPr/>
          <p:nvPr/>
        </p:nvSpPr>
        <p:spPr bwMode="auto">
          <a:xfrm>
            <a:off x="6502400" y="3429000"/>
            <a:ext cx="3688080" cy="1315720"/>
          </a:xfrm>
          <a:prstGeom prst="roundRect">
            <a:avLst/>
          </a:prstGeom>
          <a:solidFill>
            <a:srgbClr val="F7EE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60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台灣楷體" panose="02010604000101010101" pitchFamily="2" charset="-120"/>
                <a:ea typeface="台灣楷體" panose="02010604000101010101" pitchFamily="2" charset="-120"/>
              </a:rPr>
              <a:t>語言學習</a:t>
            </a:r>
          </a:p>
        </p:txBody>
      </p:sp>
    </p:spTree>
    <p:extLst>
      <p:ext uri="{BB962C8B-B14F-4D97-AF65-F5344CB8AC3E}">
        <p14:creationId xmlns:p14="http://schemas.microsoft.com/office/powerpoint/2010/main" val="19072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38272" y="63961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54612" y="409481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新課綱中的學習表現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FB66CD87-6E6B-4BF8-A6D7-9F4DEDC69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8" y="1625600"/>
            <a:ext cx="8670618" cy="506480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31A1B01-50AC-4029-8D6D-F28A8D209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80" y="1625600"/>
            <a:ext cx="2063024" cy="20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1A1B01-50AC-4029-8D6D-F28A8D209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2035118"/>
            <a:ext cx="2063024" cy="206302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343A51C-05EB-4BFF-A171-221BC2B6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4" y="2035118"/>
            <a:ext cx="8646521" cy="3573201"/>
          </a:xfrm>
          <a:prstGeom prst="rect">
            <a:avLst/>
          </a:prstGeom>
        </p:spPr>
      </p:pic>
      <p:pic>
        <p:nvPicPr>
          <p:cNvPr id="11" name="Group 8">
            <a:extLst>
              <a:ext uri="{FF2B5EF4-FFF2-40B4-BE49-F238E27FC236}">
                <a16:creationId xmlns:a16="http://schemas.microsoft.com/office/drawing/2014/main" id="{4F1EA4E3-3AF5-448D-8EC2-A7E58273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272" y="155401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5">
            <a:extLst>
              <a:ext uri="{FF2B5EF4-FFF2-40B4-BE49-F238E27FC236}">
                <a16:creationId xmlns:a16="http://schemas.microsoft.com/office/drawing/2014/main" id="{829A6D12-41A2-4411-96AA-693A4ECA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343" y="575527"/>
            <a:ext cx="4801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新課綱中的學習表現</a:t>
            </a:r>
            <a:endParaRPr lang="zh-CN" altLang="en-US" sz="4000" b="1" dirty="0">
              <a:solidFill>
                <a:srgbClr val="2C271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3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38272" y="206201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120422" y="397729"/>
              <a:ext cx="4415960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TW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SBASA</a:t>
              </a:r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的評量標準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460F79B5-C294-40AB-850B-97D8F4DA1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288717"/>
            <a:ext cx="1464056" cy="15185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ACCF15F-C6B4-44B7-BEF3-DC9B3DF77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4" y="2173186"/>
            <a:ext cx="11401552" cy="41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66F88A5-6510-4874-AB03-99670C506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2" y="2131394"/>
            <a:ext cx="11777755" cy="430157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08E7101-72D4-49F9-BA86-BF3896BEB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6933"/>
            <a:ext cx="1621677" cy="1578239"/>
          </a:xfrm>
          <a:prstGeom prst="rect">
            <a:avLst/>
          </a:prstGeom>
        </p:spPr>
      </p:pic>
      <p:pic>
        <p:nvPicPr>
          <p:cNvPr id="14" name="Group 8">
            <a:extLst>
              <a:ext uri="{FF2B5EF4-FFF2-40B4-BE49-F238E27FC236}">
                <a16:creationId xmlns:a16="http://schemas.microsoft.com/office/drawing/2014/main" id="{AB2C6050-FFEB-474A-8A85-30A1CE05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272" y="196041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>
            <a:extLst>
              <a:ext uri="{FF2B5EF4-FFF2-40B4-BE49-F238E27FC236}">
                <a16:creationId xmlns:a16="http://schemas.microsoft.com/office/drawing/2014/main" id="{C6AC7CEF-905D-4F82-A43A-FA988F37A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205" y="594252"/>
            <a:ext cx="44165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TW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SBASA</a:t>
            </a:r>
            <a:r>
              <a:rPr lang="zh-TW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的評量標準</a:t>
            </a:r>
            <a:endParaRPr lang="zh-CN" altLang="en-US" sz="4000" b="1" dirty="0">
              <a:solidFill>
                <a:srgbClr val="2C271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49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29B6A5-A39D-414E-9CB9-52EFBEAB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0" y="1770988"/>
            <a:ext cx="11340460" cy="48189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B53734B-3DFA-4C37-9194-AB90F1AE8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859" y="182763"/>
            <a:ext cx="1384371" cy="1371670"/>
          </a:xfrm>
          <a:prstGeom prst="rect">
            <a:avLst/>
          </a:prstGeom>
        </p:spPr>
      </p:pic>
      <p:pic>
        <p:nvPicPr>
          <p:cNvPr id="13" name="Group 8">
            <a:extLst>
              <a:ext uri="{FF2B5EF4-FFF2-40B4-BE49-F238E27FC236}">
                <a16:creationId xmlns:a16="http://schemas.microsoft.com/office/drawing/2014/main" id="{403897D1-509E-426D-B2A6-17B14EE1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272" y="114761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5">
            <a:extLst>
              <a:ext uri="{FF2B5EF4-FFF2-40B4-BE49-F238E27FC236}">
                <a16:creationId xmlns:a16="http://schemas.microsoft.com/office/drawing/2014/main" id="{AFE9D4EC-326B-43B6-ADCE-55656FAF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205" y="533292"/>
            <a:ext cx="44165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TW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SBASA</a:t>
            </a:r>
            <a:r>
              <a:rPr lang="zh-TW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的評量標準</a:t>
            </a:r>
            <a:endParaRPr lang="zh-CN" altLang="en-US" sz="4000" b="1" dirty="0">
              <a:solidFill>
                <a:srgbClr val="2C271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74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44B09F-0C51-449F-8FB9-B8208A0B3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2" y="1656690"/>
            <a:ext cx="8652376" cy="51373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7CD20C9-5516-4DEB-A8C8-305762F3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14" y="1656690"/>
            <a:ext cx="1384371" cy="1352620"/>
          </a:xfrm>
          <a:prstGeom prst="rect">
            <a:avLst/>
          </a:prstGeom>
        </p:spPr>
      </p:pic>
      <p:pic>
        <p:nvPicPr>
          <p:cNvPr id="13" name="Group 8">
            <a:extLst>
              <a:ext uri="{FF2B5EF4-FFF2-40B4-BE49-F238E27FC236}">
                <a16:creationId xmlns:a16="http://schemas.microsoft.com/office/drawing/2014/main" id="{56528DE8-6DBE-4B4F-A92F-E286BA2B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272" y="104601"/>
            <a:ext cx="631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5">
            <a:extLst>
              <a:ext uri="{FF2B5EF4-FFF2-40B4-BE49-F238E27FC236}">
                <a16:creationId xmlns:a16="http://schemas.microsoft.com/office/drawing/2014/main" id="{45F6E6F1-5128-4FB3-8357-D86319E93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205" y="502812"/>
            <a:ext cx="44165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TW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SBASA</a:t>
            </a:r>
            <a:r>
              <a:rPr lang="zh-TW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的評量標準</a:t>
            </a:r>
            <a:endParaRPr lang="zh-CN" altLang="en-US" sz="4000" b="1" dirty="0">
              <a:solidFill>
                <a:srgbClr val="2C271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83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1150278" y="1705947"/>
            <a:ext cx="533992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台語</a:t>
            </a:r>
            <a:r>
              <a:rPr lang="zh-TW" altLang="en-US" sz="1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有無</a:t>
            </a:r>
            <a:endParaRPr lang="zh-CN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5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6260123"/>
            <a:ext cx="12192000" cy="5978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DEC087-3361-4B97-A3A5-28698D6365BC}"/>
              </a:ext>
            </a:extLst>
          </p:cNvPr>
          <p:cNvSpPr txBox="1"/>
          <p:nvPr/>
        </p:nvSpPr>
        <p:spPr>
          <a:xfrm>
            <a:off x="11611812" y="3417"/>
            <a:ext cx="416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防疫期間請確實配戴口罩、勤洗手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976336" y="6312875"/>
            <a:ext cx="2101362" cy="49236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7/5</a:t>
            </a:r>
            <a:r>
              <a:rPr lang="zh-TW" altLang="en-US" sz="3200" dirty="0">
                <a:solidFill>
                  <a:schemeClr val="bg1"/>
                </a:solidFill>
              </a:rPr>
              <a:t>    </a:t>
            </a:r>
            <a:r>
              <a:rPr lang="en-US" altLang="zh-TW" sz="3200" dirty="0">
                <a:solidFill>
                  <a:schemeClr val="bg1"/>
                </a:solidFill>
              </a:rPr>
              <a:t>13:32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84837" y="6358933"/>
            <a:ext cx="788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年學年度本土語教學師資回流暨增能研習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746" y="5127219"/>
            <a:ext cx="1400569" cy="1132898"/>
            <a:chOff x="79131" y="4281854"/>
            <a:chExt cx="1397977" cy="1085648"/>
          </a:xfrm>
        </p:grpSpPr>
        <p:sp>
          <p:nvSpPr>
            <p:cNvPr id="10" name="矩形 9"/>
            <p:cNvSpPr/>
            <p:nvPr/>
          </p:nvSpPr>
          <p:spPr bwMode="auto">
            <a:xfrm>
              <a:off x="79131" y="4281854"/>
              <a:ext cx="1397977" cy="10856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臺 南</a:t>
              </a:r>
            </a:p>
          </p:txBody>
        </p:sp>
        <p:pic>
          <p:nvPicPr>
            <p:cNvPr id="8" name="圖片 7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8" r="11689"/>
            <a:stretch/>
          </p:blipFill>
          <p:spPr>
            <a:xfrm>
              <a:off x="96715" y="4635507"/>
              <a:ext cx="1380393" cy="731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12" name="五邊形 11"/>
          <p:cNvSpPr/>
          <p:nvPr/>
        </p:nvSpPr>
        <p:spPr bwMode="auto">
          <a:xfrm>
            <a:off x="173254" y="6354636"/>
            <a:ext cx="1512275" cy="408845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研習快訊</a:t>
            </a:r>
          </a:p>
        </p:txBody>
      </p:sp>
      <p:sp>
        <p:nvSpPr>
          <p:cNvPr id="13" name="矩形 12"/>
          <p:cNvSpPr/>
          <p:nvPr/>
        </p:nvSpPr>
        <p:spPr>
          <a:xfrm>
            <a:off x="2417885" y="364810"/>
            <a:ext cx="1013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i="1" u="sng" cap="none" spc="0" dirty="0">
                <a:ln/>
                <a:solidFill>
                  <a:srgbClr val="66FFFF"/>
                </a:solidFill>
                <a:effectLst/>
              </a:rPr>
              <a:t>LIVE</a:t>
            </a:r>
            <a:endParaRPr lang="zh-TW" altLang="en-US" sz="3200" b="1" i="1" u="sng" cap="none" spc="0" dirty="0">
              <a:ln/>
              <a:solidFill>
                <a:srgbClr val="66FFFF"/>
              </a:solidFill>
              <a:effectLst/>
            </a:endParaRP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AC086F89-C56F-4A3F-8CB7-87A422F3238D}"/>
              </a:ext>
            </a:extLst>
          </p:cNvPr>
          <p:cNvSpPr/>
          <p:nvPr/>
        </p:nvSpPr>
        <p:spPr bwMode="auto">
          <a:xfrm>
            <a:off x="0" y="1149953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kumimoji="0" lang="zh-TW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南市舉辦本土教師研習</a:t>
            </a: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7E3820A4-32F1-46FD-8D36-DCF88029DC80}"/>
              </a:ext>
            </a:extLst>
          </p:cNvPr>
          <p:cNvSpPr/>
          <p:nvPr/>
        </p:nvSpPr>
        <p:spPr bwMode="auto">
          <a:xfrm>
            <a:off x="0" y="2430258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殭屍展覽囡仔驚甲睏袂去</a:t>
            </a:r>
            <a:endParaRPr kumimoji="0" lang="zh-TW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E5549EC0-3E6E-40A6-BD5E-8C4E499B413F}"/>
              </a:ext>
            </a:extLst>
          </p:cNvPr>
          <p:cNvSpPr/>
          <p:nvPr/>
        </p:nvSpPr>
        <p:spPr bwMode="auto">
          <a:xfrm>
            <a:off x="0" y="3742221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COVID19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疫情變化報恁知</a:t>
            </a:r>
            <a:endParaRPr kumimoji="0" lang="zh-TW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77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203581" y="1849388"/>
            <a:ext cx="78021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  <a:t>擔水擔水頭，聽話聽話尾</a:t>
            </a:r>
            <a:br>
              <a:rPr lang="en-US" altLang="zh-TW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endParaRPr lang="zh-CN" altLang="en-US" sz="54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48">
            <a:extLst>
              <a:ext uri="{FF2B5EF4-FFF2-40B4-BE49-F238E27FC236}">
                <a16:creationId xmlns:a16="http://schemas.microsoft.com/office/drawing/2014/main" id="{DAA65BDB-4B32-4394-BD9F-2F57A0DF1632}"/>
              </a:ext>
            </a:extLst>
          </p:cNvPr>
          <p:cNvSpPr>
            <a:spLocks/>
          </p:cNvSpPr>
          <p:nvPr/>
        </p:nvSpPr>
        <p:spPr bwMode="auto">
          <a:xfrm>
            <a:off x="586151" y="1425026"/>
            <a:ext cx="10970930" cy="5175503"/>
          </a:xfrm>
          <a:custGeom>
            <a:avLst/>
            <a:gdLst>
              <a:gd name="T0" fmla="*/ 863046 w 7245131"/>
              <a:gd name="T1" fmla="*/ 3707 h 3408812"/>
              <a:gd name="T2" fmla="*/ 1033632 w 7245131"/>
              <a:gd name="T3" fmla="*/ 29260 h 3408812"/>
              <a:gd name="T4" fmla="*/ 1391671 w 7245131"/>
              <a:gd name="T5" fmla="*/ 10708 h 3408812"/>
              <a:gd name="T6" fmla="*/ 1929813 w 7245131"/>
              <a:gd name="T7" fmla="*/ 3707 h 3408812"/>
              <a:gd name="T8" fmla="*/ 2672739 w 7245131"/>
              <a:gd name="T9" fmla="*/ 132442 h 3408812"/>
              <a:gd name="T10" fmla="*/ 3072777 w 7245131"/>
              <a:gd name="T11" fmla="*/ 3707 h 3408812"/>
              <a:gd name="T12" fmla="*/ 4308137 w 7245131"/>
              <a:gd name="T13" fmla="*/ 9093 h 3408812"/>
              <a:gd name="T14" fmla="*/ 4634828 w 7245131"/>
              <a:gd name="T15" fmla="*/ 153898 h 3408812"/>
              <a:gd name="T16" fmla="*/ 4920569 w 7245131"/>
              <a:gd name="T17" fmla="*/ 46618 h 3408812"/>
              <a:gd name="T18" fmla="*/ 5511100 w 7245131"/>
              <a:gd name="T19" fmla="*/ 68074 h 3408812"/>
              <a:gd name="T20" fmla="*/ 5853990 w 7245131"/>
              <a:gd name="T21" fmla="*/ 25162 h 3408812"/>
              <a:gd name="T22" fmla="*/ 6693386 w 7245131"/>
              <a:gd name="T23" fmla="*/ 0 h 3408812"/>
              <a:gd name="T24" fmla="*/ 7130300 w 7245131"/>
              <a:gd name="T25" fmla="*/ 68074 h 3408812"/>
              <a:gd name="T26" fmla="*/ 7244904 w 7245131"/>
              <a:gd name="T27" fmla="*/ 131446 h 3408812"/>
              <a:gd name="T28" fmla="*/ 7182636 w 7245131"/>
              <a:gd name="T29" fmla="*/ 1311518 h 3408812"/>
              <a:gd name="T30" fmla="*/ 7144537 w 7245131"/>
              <a:gd name="T31" fmla="*/ 1719180 h 3408812"/>
              <a:gd name="T32" fmla="*/ 7201685 w 7245131"/>
              <a:gd name="T33" fmla="*/ 2083929 h 3408812"/>
              <a:gd name="T34" fmla="*/ 7068340 w 7245131"/>
              <a:gd name="T35" fmla="*/ 2513046 h 3408812"/>
              <a:gd name="T36" fmla="*/ 7239784 w 7245131"/>
              <a:gd name="T37" fmla="*/ 2791973 h 3408812"/>
              <a:gd name="T38" fmla="*/ 7239784 w 7245131"/>
              <a:gd name="T39" fmla="*/ 3306913 h 3408812"/>
              <a:gd name="T40" fmla="*/ 7182636 w 7245131"/>
              <a:gd name="T41" fmla="*/ 3650207 h 3408812"/>
              <a:gd name="T42" fmla="*/ 7244904 w 7245131"/>
              <a:gd name="T43" fmla="*/ 3839317 h 3408812"/>
              <a:gd name="T44" fmla="*/ 6550436 w 7245131"/>
              <a:gd name="T45" fmla="*/ 3714702 h 3408812"/>
              <a:gd name="T46" fmla="*/ 6207547 w 7245131"/>
              <a:gd name="T47" fmla="*/ 3736158 h 3408812"/>
              <a:gd name="T48" fmla="*/ 5559867 w 7245131"/>
              <a:gd name="T49" fmla="*/ 3757614 h 3408812"/>
              <a:gd name="T50" fmla="*/ 5140780 w 7245131"/>
              <a:gd name="T51" fmla="*/ 3800525 h 3408812"/>
              <a:gd name="T52" fmla="*/ 4645495 w 7245131"/>
              <a:gd name="T53" fmla="*/ 3779069 h 3408812"/>
              <a:gd name="T54" fmla="*/ 4054964 w 7245131"/>
              <a:gd name="T55" fmla="*/ 3779069 h 3408812"/>
              <a:gd name="T56" fmla="*/ 3689629 w 7245131"/>
              <a:gd name="T57" fmla="*/ 3837195 h 3408812"/>
              <a:gd name="T58" fmla="*/ 3110197 w 7245131"/>
              <a:gd name="T59" fmla="*/ 3824510 h 3408812"/>
              <a:gd name="T60" fmla="*/ 2702456 w 7245131"/>
              <a:gd name="T61" fmla="*/ 3757614 h 3408812"/>
              <a:gd name="T62" fmla="*/ 2400564 w 7245131"/>
              <a:gd name="T63" fmla="*/ 3839317 h 3408812"/>
              <a:gd name="T64" fmla="*/ 949911 w 7245131"/>
              <a:gd name="T65" fmla="*/ 3779069 h 3408812"/>
              <a:gd name="T66" fmla="*/ 187935 w 7245131"/>
              <a:gd name="T67" fmla="*/ 3821981 h 3408812"/>
              <a:gd name="T68" fmla="*/ 16651 w 7245131"/>
              <a:gd name="T69" fmla="*/ 3838985 h 3408812"/>
              <a:gd name="T70" fmla="*/ 96448 w 7245131"/>
              <a:gd name="T71" fmla="*/ 3522736 h 3408812"/>
              <a:gd name="T72" fmla="*/ 0 w 7245131"/>
              <a:gd name="T73" fmla="*/ 2988713 h 3408812"/>
              <a:gd name="T74" fmla="*/ 172646 w 7245131"/>
              <a:gd name="T75" fmla="*/ 2879060 h 3408812"/>
              <a:gd name="T76" fmla="*/ 153596 w 7245131"/>
              <a:gd name="T77" fmla="*/ 2685957 h 3408812"/>
              <a:gd name="T78" fmla="*/ 1201 w 7245131"/>
              <a:gd name="T79" fmla="*/ 2449943 h 3408812"/>
              <a:gd name="T80" fmla="*/ 96448 w 7245131"/>
              <a:gd name="T81" fmla="*/ 2020825 h 3408812"/>
              <a:gd name="T82" fmla="*/ 0 w 7245131"/>
              <a:gd name="T83" fmla="*/ 1824788 h 3408812"/>
              <a:gd name="T84" fmla="*/ 39300 w 7245131"/>
              <a:gd name="T85" fmla="*/ 1291326 h 3408812"/>
              <a:gd name="T86" fmla="*/ 0 w 7245131"/>
              <a:gd name="T87" fmla="*/ 0 h 34088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45131" h="3408812">
                <a:moveTo>
                  <a:pt x="0" y="0"/>
                </a:moveTo>
                <a:lnTo>
                  <a:pt x="861412" y="0"/>
                </a:lnTo>
                <a:lnTo>
                  <a:pt x="863073" y="3291"/>
                </a:lnTo>
                <a:lnTo>
                  <a:pt x="864719" y="0"/>
                </a:lnTo>
                <a:lnTo>
                  <a:pt x="944475" y="0"/>
                </a:lnTo>
                <a:lnTo>
                  <a:pt x="1033664" y="25979"/>
                </a:lnTo>
                <a:cubicBezTo>
                  <a:pt x="1103228" y="46242"/>
                  <a:pt x="1173078" y="65292"/>
                  <a:pt x="1244073" y="79491"/>
                </a:cubicBezTo>
                <a:cubicBezTo>
                  <a:pt x="1280008" y="86678"/>
                  <a:pt x="1333468" y="33410"/>
                  <a:pt x="1358373" y="22341"/>
                </a:cubicBezTo>
                <a:cubicBezTo>
                  <a:pt x="1367548" y="18263"/>
                  <a:pt x="1379279" y="13843"/>
                  <a:pt x="1391715" y="9507"/>
                </a:cubicBezTo>
                <a:lnTo>
                  <a:pt x="1420677" y="0"/>
                </a:lnTo>
                <a:lnTo>
                  <a:pt x="1889061" y="0"/>
                </a:lnTo>
                <a:lnTo>
                  <a:pt x="1929873" y="3291"/>
                </a:lnTo>
                <a:cubicBezTo>
                  <a:pt x="1952628" y="5819"/>
                  <a:pt x="1966545" y="31152"/>
                  <a:pt x="1987023" y="41391"/>
                </a:cubicBezTo>
                <a:cubicBezTo>
                  <a:pt x="2004984" y="50371"/>
                  <a:pt x="2024315" y="57462"/>
                  <a:pt x="2044173" y="60441"/>
                </a:cubicBezTo>
                <a:cubicBezTo>
                  <a:pt x="2311999" y="100615"/>
                  <a:pt x="2406696" y="100958"/>
                  <a:pt x="2672823" y="117591"/>
                </a:cubicBezTo>
                <a:cubicBezTo>
                  <a:pt x="2749023" y="111241"/>
                  <a:pt x="2827748" y="119006"/>
                  <a:pt x="2901423" y="98541"/>
                </a:cubicBezTo>
                <a:cubicBezTo>
                  <a:pt x="2945543" y="86285"/>
                  <a:pt x="2972282" y="36821"/>
                  <a:pt x="3015723" y="22341"/>
                </a:cubicBezTo>
                <a:lnTo>
                  <a:pt x="3072873" y="3291"/>
                </a:lnTo>
                <a:lnTo>
                  <a:pt x="3074843" y="0"/>
                </a:lnTo>
                <a:lnTo>
                  <a:pt x="4296332" y="0"/>
                </a:lnTo>
                <a:lnTo>
                  <a:pt x="4308272" y="8073"/>
                </a:lnTo>
                <a:cubicBezTo>
                  <a:pt x="4368319" y="49048"/>
                  <a:pt x="4292937" y="-3328"/>
                  <a:pt x="4501623" y="41391"/>
                </a:cubicBezTo>
                <a:cubicBezTo>
                  <a:pt x="4535060" y="48556"/>
                  <a:pt x="4565123" y="66791"/>
                  <a:pt x="4596873" y="79491"/>
                </a:cubicBezTo>
                <a:cubicBezTo>
                  <a:pt x="4609573" y="98541"/>
                  <a:pt x="4615923" y="123941"/>
                  <a:pt x="4634973" y="136641"/>
                </a:cubicBezTo>
                <a:cubicBezTo>
                  <a:pt x="4691809" y="174532"/>
                  <a:pt x="4769197" y="146020"/>
                  <a:pt x="4825473" y="136641"/>
                </a:cubicBezTo>
                <a:cubicBezTo>
                  <a:pt x="4844523" y="123941"/>
                  <a:pt x="4866434" y="114730"/>
                  <a:pt x="4882623" y="98541"/>
                </a:cubicBezTo>
                <a:cubicBezTo>
                  <a:pt x="4898812" y="82352"/>
                  <a:pt x="4902845" y="55694"/>
                  <a:pt x="4920723" y="41391"/>
                </a:cubicBezTo>
                <a:cubicBezTo>
                  <a:pt x="4936403" y="28847"/>
                  <a:pt x="4958823" y="28691"/>
                  <a:pt x="4977873" y="22341"/>
                </a:cubicBezTo>
                <a:cubicBezTo>
                  <a:pt x="5136623" y="28691"/>
                  <a:pt x="5295650" y="30071"/>
                  <a:pt x="5454123" y="41391"/>
                </a:cubicBezTo>
                <a:cubicBezTo>
                  <a:pt x="5474152" y="42822"/>
                  <a:pt x="5493312" y="51461"/>
                  <a:pt x="5511273" y="60441"/>
                </a:cubicBezTo>
                <a:cubicBezTo>
                  <a:pt x="5531751" y="70680"/>
                  <a:pt x="5549373" y="85841"/>
                  <a:pt x="5568423" y="98541"/>
                </a:cubicBezTo>
                <a:cubicBezTo>
                  <a:pt x="5619223" y="92191"/>
                  <a:pt x="5671156" y="91908"/>
                  <a:pt x="5720823" y="79491"/>
                </a:cubicBezTo>
                <a:cubicBezTo>
                  <a:pt x="5968660" y="17532"/>
                  <a:pt x="5661417" y="60892"/>
                  <a:pt x="5854173" y="22341"/>
                </a:cubicBezTo>
                <a:cubicBezTo>
                  <a:pt x="5886186" y="15939"/>
                  <a:pt x="5914295" y="10510"/>
                  <a:pt x="5939540" y="5880"/>
                </a:cubicBezTo>
                <a:lnTo>
                  <a:pt x="5973877" y="0"/>
                </a:lnTo>
                <a:lnTo>
                  <a:pt x="6693596" y="0"/>
                </a:lnTo>
                <a:lnTo>
                  <a:pt x="6711423" y="3291"/>
                </a:lnTo>
                <a:cubicBezTo>
                  <a:pt x="6750555" y="12322"/>
                  <a:pt x="6785640" y="38886"/>
                  <a:pt x="6825723" y="41391"/>
                </a:cubicBezTo>
                <a:lnTo>
                  <a:pt x="7130523" y="60441"/>
                </a:lnTo>
                <a:cubicBezTo>
                  <a:pt x="7203032" y="84611"/>
                  <a:pt x="7221761" y="96105"/>
                  <a:pt x="7239193" y="98191"/>
                </a:cubicBezTo>
                <a:lnTo>
                  <a:pt x="7245131" y="97532"/>
                </a:lnTo>
                <a:lnTo>
                  <a:pt x="7245131" y="116707"/>
                </a:lnTo>
                <a:lnTo>
                  <a:pt x="7245131" y="1034797"/>
                </a:lnTo>
                <a:lnTo>
                  <a:pt x="7240011" y="1050157"/>
                </a:lnTo>
                <a:cubicBezTo>
                  <a:pt x="7166153" y="1197873"/>
                  <a:pt x="7230744" y="1020809"/>
                  <a:pt x="7182861" y="1164457"/>
                </a:cubicBezTo>
                <a:cubicBezTo>
                  <a:pt x="7176511" y="1227957"/>
                  <a:pt x="7175572" y="1292233"/>
                  <a:pt x="7163811" y="1354957"/>
                </a:cubicBezTo>
                <a:cubicBezTo>
                  <a:pt x="7156410" y="1394430"/>
                  <a:pt x="7125711" y="1469257"/>
                  <a:pt x="7125711" y="1469257"/>
                </a:cubicBezTo>
                <a:cubicBezTo>
                  <a:pt x="7132061" y="1488307"/>
                  <a:pt x="7139477" y="1507034"/>
                  <a:pt x="7144761" y="1526407"/>
                </a:cubicBezTo>
                <a:cubicBezTo>
                  <a:pt x="7158539" y="1576925"/>
                  <a:pt x="7166302" y="1629131"/>
                  <a:pt x="7182861" y="1678807"/>
                </a:cubicBezTo>
                <a:lnTo>
                  <a:pt x="7220961" y="1793107"/>
                </a:lnTo>
                <a:cubicBezTo>
                  <a:pt x="7214611" y="1812157"/>
                  <a:pt x="7214455" y="1834577"/>
                  <a:pt x="7201911" y="1850257"/>
                </a:cubicBezTo>
                <a:cubicBezTo>
                  <a:pt x="7187608" y="1868135"/>
                  <a:pt x="7162144" y="1873457"/>
                  <a:pt x="7144761" y="1888357"/>
                </a:cubicBezTo>
                <a:cubicBezTo>
                  <a:pt x="7117488" y="1911734"/>
                  <a:pt x="7093961" y="1939157"/>
                  <a:pt x="7068561" y="1964557"/>
                </a:cubicBezTo>
                <a:cubicBezTo>
                  <a:pt x="7032267" y="2073439"/>
                  <a:pt x="7030454" y="2053425"/>
                  <a:pt x="7068561" y="2231257"/>
                </a:cubicBezTo>
                <a:cubicBezTo>
                  <a:pt x="7073358" y="2253644"/>
                  <a:pt x="7093353" y="2269776"/>
                  <a:pt x="7106661" y="2288407"/>
                </a:cubicBezTo>
                <a:cubicBezTo>
                  <a:pt x="7125115" y="2314243"/>
                  <a:pt x="7145604" y="2338596"/>
                  <a:pt x="7163811" y="2364607"/>
                </a:cubicBezTo>
                <a:cubicBezTo>
                  <a:pt x="7190070" y="2402120"/>
                  <a:pt x="7214611" y="2440807"/>
                  <a:pt x="7240011" y="2478907"/>
                </a:cubicBezTo>
                <a:lnTo>
                  <a:pt x="7245131" y="2486587"/>
                </a:lnTo>
                <a:lnTo>
                  <a:pt x="7245131" y="2921644"/>
                </a:lnTo>
                <a:lnTo>
                  <a:pt x="7240011" y="2936107"/>
                </a:lnTo>
                <a:cubicBezTo>
                  <a:pt x="7229772" y="2956585"/>
                  <a:pt x="7214611" y="2974207"/>
                  <a:pt x="7201911" y="2993257"/>
                </a:cubicBezTo>
                <a:cubicBezTo>
                  <a:pt x="7189211" y="3044057"/>
                  <a:pt x="7153542" y="3094310"/>
                  <a:pt x="7163811" y="3145657"/>
                </a:cubicBezTo>
                <a:cubicBezTo>
                  <a:pt x="7170161" y="3177407"/>
                  <a:pt x="7169463" y="3211430"/>
                  <a:pt x="7182861" y="3240907"/>
                </a:cubicBezTo>
                <a:cubicBezTo>
                  <a:pt x="7195813" y="3269401"/>
                  <a:pt x="7216364" y="3301608"/>
                  <a:pt x="7240071" y="3332020"/>
                </a:cubicBezTo>
                <a:lnTo>
                  <a:pt x="7245131" y="3337921"/>
                </a:lnTo>
                <a:lnTo>
                  <a:pt x="7245131" y="3408812"/>
                </a:lnTo>
                <a:lnTo>
                  <a:pt x="6643452" y="3408812"/>
                </a:lnTo>
                <a:lnTo>
                  <a:pt x="6607791" y="3355320"/>
                </a:lnTo>
                <a:cubicBezTo>
                  <a:pt x="6590544" y="3334624"/>
                  <a:pt x="6569691" y="3317220"/>
                  <a:pt x="6550641" y="3298170"/>
                </a:cubicBezTo>
                <a:cubicBezTo>
                  <a:pt x="6340791" y="3245707"/>
                  <a:pt x="6586414" y="3281698"/>
                  <a:pt x="6436341" y="3336270"/>
                </a:cubicBezTo>
                <a:cubicBezTo>
                  <a:pt x="6382301" y="3355921"/>
                  <a:pt x="6322041" y="3348970"/>
                  <a:pt x="6264891" y="3355320"/>
                </a:cubicBezTo>
                <a:cubicBezTo>
                  <a:pt x="6245841" y="3342620"/>
                  <a:pt x="6228219" y="3327459"/>
                  <a:pt x="6207741" y="3317220"/>
                </a:cubicBezTo>
                <a:cubicBezTo>
                  <a:pt x="6133477" y="3280088"/>
                  <a:pt x="5959545" y="3276616"/>
                  <a:pt x="5921991" y="3279120"/>
                </a:cubicBezTo>
                <a:cubicBezTo>
                  <a:pt x="5899146" y="3280643"/>
                  <a:pt x="5883891" y="3304520"/>
                  <a:pt x="5864841" y="3317220"/>
                </a:cubicBezTo>
                <a:lnTo>
                  <a:pt x="5560041" y="3336270"/>
                </a:lnTo>
                <a:cubicBezTo>
                  <a:pt x="5519958" y="3338775"/>
                  <a:pt x="5485355" y="3367768"/>
                  <a:pt x="5445741" y="3374370"/>
                </a:cubicBezTo>
                <a:cubicBezTo>
                  <a:pt x="5370317" y="3386941"/>
                  <a:pt x="5293341" y="3387070"/>
                  <a:pt x="5217141" y="3393420"/>
                </a:cubicBezTo>
                <a:cubicBezTo>
                  <a:pt x="5191741" y="3387070"/>
                  <a:pt x="5166499" y="3380050"/>
                  <a:pt x="5140941" y="3374370"/>
                </a:cubicBezTo>
                <a:cubicBezTo>
                  <a:pt x="4923279" y="3326001"/>
                  <a:pt x="5155327" y="3382729"/>
                  <a:pt x="4969491" y="3336270"/>
                </a:cubicBezTo>
                <a:cubicBezTo>
                  <a:pt x="4880591" y="3329920"/>
                  <a:pt x="4791764" y="3311986"/>
                  <a:pt x="4702791" y="3317220"/>
                </a:cubicBezTo>
                <a:cubicBezTo>
                  <a:pt x="4679935" y="3318564"/>
                  <a:pt x="4667361" y="3348080"/>
                  <a:pt x="4645641" y="3355320"/>
                </a:cubicBezTo>
                <a:cubicBezTo>
                  <a:pt x="4608998" y="3367534"/>
                  <a:pt x="4569441" y="3368020"/>
                  <a:pt x="4531341" y="3374370"/>
                </a:cubicBezTo>
                <a:lnTo>
                  <a:pt x="4112241" y="3393420"/>
                </a:lnTo>
                <a:cubicBezTo>
                  <a:pt x="4089364" y="3392505"/>
                  <a:pt x="4077542" y="3359810"/>
                  <a:pt x="4055091" y="3355320"/>
                </a:cubicBezTo>
                <a:cubicBezTo>
                  <a:pt x="3980112" y="3340324"/>
                  <a:pt x="3902691" y="3342620"/>
                  <a:pt x="3826491" y="3336270"/>
                </a:cubicBezTo>
                <a:cubicBezTo>
                  <a:pt x="3794741" y="3348970"/>
                  <a:pt x="3761827" y="3359077"/>
                  <a:pt x="3731241" y="3374370"/>
                </a:cubicBezTo>
                <a:cubicBezTo>
                  <a:pt x="3715883" y="3382050"/>
                  <a:pt x="3704220" y="3398269"/>
                  <a:pt x="3689745" y="3406928"/>
                </a:cubicBezTo>
                <a:lnTo>
                  <a:pt x="3684423" y="3408812"/>
                </a:lnTo>
                <a:lnTo>
                  <a:pt x="3134075" y="3408812"/>
                </a:lnTo>
                <a:lnTo>
                  <a:pt x="3110294" y="3395665"/>
                </a:lnTo>
                <a:cubicBezTo>
                  <a:pt x="3056296" y="3361754"/>
                  <a:pt x="3106853" y="3362072"/>
                  <a:pt x="2969241" y="3336270"/>
                </a:cubicBezTo>
                <a:cubicBezTo>
                  <a:pt x="2906517" y="3324509"/>
                  <a:pt x="2842241" y="3323570"/>
                  <a:pt x="2778741" y="3317220"/>
                </a:cubicBezTo>
                <a:lnTo>
                  <a:pt x="2702541" y="3336270"/>
                </a:lnTo>
                <a:cubicBezTo>
                  <a:pt x="2651741" y="3348970"/>
                  <a:pt x="2600659" y="3360592"/>
                  <a:pt x="2550141" y="3374370"/>
                </a:cubicBezTo>
                <a:cubicBezTo>
                  <a:pt x="2530768" y="3379654"/>
                  <a:pt x="2512593" y="3389064"/>
                  <a:pt x="2492991" y="3393420"/>
                </a:cubicBezTo>
                <a:lnTo>
                  <a:pt x="2400639" y="3408812"/>
                </a:lnTo>
                <a:lnTo>
                  <a:pt x="1015784" y="3408812"/>
                </a:lnTo>
                <a:lnTo>
                  <a:pt x="1004964" y="3400688"/>
                </a:lnTo>
                <a:cubicBezTo>
                  <a:pt x="987105" y="3384775"/>
                  <a:pt x="969955" y="3366439"/>
                  <a:pt x="949941" y="3355320"/>
                </a:cubicBezTo>
                <a:cubicBezTo>
                  <a:pt x="932388" y="3345568"/>
                  <a:pt x="912598" y="3332969"/>
                  <a:pt x="892791" y="3336270"/>
                </a:cubicBezTo>
                <a:cubicBezTo>
                  <a:pt x="870207" y="3340034"/>
                  <a:pt x="858461" y="3372520"/>
                  <a:pt x="835641" y="3374370"/>
                </a:cubicBezTo>
                <a:cubicBezTo>
                  <a:pt x="620354" y="3391826"/>
                  <a:pt x="403841" y="3387070"/>
                  <a:pt x="187941" y="3393420"/>
                </a:cubicBezTo>
                <a:lnTo>
                  <a:pt x="218725" y="3408812"/>
                </a:lnTo>
                <a:lnTo>
                  <a:pt x="16442" y="3408812"/>
                </a:lnTo>
                <a:lnTo>
                  <a:pt x="16652" y="3408517"/>
                </a:lnTo>
                <a:cubicBezTo>
                  <a:pt x="23282" y="3399069"/>
                  <a:pt x="30773" y="3388171"/>
                  <a:pt x="39301" y="3375379"/>
                </a:cubicBezTo>
                <a:cubicBezTo>
                  <a:pt x="64701" y="3362679"/>
                  <a:pt x="98995" y="3360387"/>
                  <a:pt x="115501" y="3337279"/>
                </a:cubicBezTo>
                <a:cubicBezTo>
                  <a:pt x="164458" y="3268740"/>
                  <a:pt x="117465" y="3190770"/>
                  <a:pt x="96451" y="3127729"/>
                </a:cubicBezTo>
                <a:cubicBezTo>
                  <a:pt x="64701" y="3121379"/>
                  <a:pt x="32809" y="3115703"/>
                  <a:pt x="1201" y="3108679"/>
                </a:cubicBezTo>
                <a:lnTo>
                  <a:pt x="0" y="3108514"/>
                </a:lnTo>
                <a:lnTo>
                  <a:pt x="0" y="2653587"/>
                </a:lnTo>
                <a:lnTo>
                  <a:pt x="18193" y="2637287"/>
                </a:lnTo>
                <a:cubicBezTo>
                  <a:pt x="48044" y="2613292"/>
                  <a:pt x="20165" y="2656971"/>
                  <a:pt x="96451" y="2613379"/>
                </a:cubicBezTo>
                <a:cubicBezTo>
                  <a:pt x="124018" y="2597627"/>
                  <a:pt x="147251" y="2575279"/>
                  <a:pt x="172651" y="2556229"/>
                </a:cubicBezTo>
                <a:cubicBezTo>
                  <a:pt x="210299" y="2543680"/>
                  <a:pt x="260094" y="2532651"/>
                  <a:pt x="286951" y="2499079"/>
                </a:cubicBezTo>
                <a:cubicBezTo>
                  <a:pt x="299495" y="2483399"/>
                  <a:pt x="299651" y="2460979"/>
                  <a:pt x="306001" y="2441929"/>
                </a:cubicBezTo>
                <a:cubicBezTo>
                  <a:pt x="243162" y="2420983"/>
                  <a:pt x="221938" y="2415151"/>
                  <a:pt x="153601" y="2384779"/>
                </a:cubicBezTo>
                <a:cubicBezTo>
                  <a:pt x="127651" y="2373245"/>
                  <a:pt x="103503" y="2357866"/>
                  <a:pt x="77401" y="2346679"/>
                </a:cubicBezTo>
                <a:cubicBezTo>
                  <a:pt x="58944" y="2338769"/>
                  <a:pt x="28406" y="2345979"/>
                  <a:pt x="20251" y="2327629"/>
                </a:cubicBezTo>
                <a:cubicBezTo>
                  <a:pt x="-541" y="2280846"/>
                  <a:pt x="7551" y="2226029"/>
                  <a:pt x="1201" y="2175229"/>
                </a:cubicBezTo>
                <a:cubicBezTo>
                  <a:pt x="20251" y="2156179"/>
                  <a:pt x="43407" y="2140495"/>
                  <a:pt x="58351" y="2118079"/>
                </a:cubicBezTo>
                <a:cubicBezTo>
                  <a:pt x="69490" y="2101371"/>
                  <a:pt x="75055" y="2080872"/>
                  <a:pt x="77401" y="2060929"/>
                </a:cubicBezTo>
                <a:cubicBezTo>
                  <a:pt x="87815" y="1972413"/>
                  <a:pt x="90101" y="1883129"/>
                  <a:pt x="96451" y="1794229"/>
                </a:cubicBezTo>
                <a:cubicBezTo>
                  <a:pt x="80905" y="1747590"/>
                  <a:pt x="68726" y="1702074"/>
                  <a:pt x="39301" y="1660879"/>
                </a:cubicBezTo>
                <a:cubicBezTo>
                  <a:pt x="31472" y="1649918"/>
                  <a:pt x="21947" y="1640393"/>
                  <a:pt x="11998" y="1631227"/>
                </a:cubicBezTo>
                <a:lnTo>
                  <a:pt x="0" y="1620173"/>
                </a:lnTo>
                <a:lnTo>
                  <a:pt x="0" y="1162856"/>
                </a:lnTo>
                <a:lnTo>
                  <a:pt x="17311" y="1160215"/>
                </a:lnTo>
                <a:cubicBezTo>
                  <a:pt x="29303" y="1159085"/>
                  <a:pt x="39100" y="1156567"/>
                  <a:pt x="39301" y="1146529"/>
                </a:cubicBezTo>
                <a:cubicBezTo>
                  <a:pt x="45528" y="835182"/>
                  <a:pt x="13901" y="524229"/>
                  <a:pt x="1201" y="213079"/>
                </a:cubicBezTo>
                <a:lnTo>
                  <a:pt x="0" y="2256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sx="98000" sy="98000" algn="ctr" rotWithShape="0">
              <a:schemeClr val="tx1">
                <a:alpha val="39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本框 113">
            <a:extLst>
              <a:ext uri="{FF2B5EF4-FFF2-40B4-BE49-F238E27FC236}">
                <a16:creationId xmlns:a16="http://schemas.microsoft.com/office/drawing/2014/main" id="{B4744DE8-1CEE-4C50-A60C-315DF258FD0E}"/>
              </a:ext>
            </a:extLst>
          </p:cNvPr>
          <p:cNvSpPr txBox="1"/>
          <p:nvPr/>
        </p:nvSpPr>
        <p:spPr>
          <a:xfrm>
            <a:off x="1363762" y="2869778"/>
            <a:ext cx="3432065" cy="18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1.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語音聽辨</a:t>
            </a:r>
            <a:endParaRPr lang="en-US" altLang="zh-TW" sz="40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音訊理解</a:t>
            </a:r>
            <a:endParaRPr lang="en-US" altLang="zh-CN" sz="40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F6F68B95-81DF-4372-9EFE-DB0C1D9A5125}"/>
              </a:ext>
            </a:extLst>
          </p:cNvPr>
          <p:cNvSpPr/>
          <p:nvPr/>
        </p:nvSpPr>
        <p:spPr>
          <a:xfrm>
            <a:off x="4721270" y="3763858"/>
            <a:ext cx="563880" cy="49784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文本框 113">
            <a:extLst>
              <a:ext uri="{FF2B5EF4-FFF2-40B4-BE49-F238E27FC236}">
                <a16:creationId xmlns:a16="http://schemas.microsoft.com/office/drawing/2014/main" id="{5313973C-BC63-4389-8631-7A9167BBEC05}"/>
              </a:ext>
            </a:extLst>
          </p:cNvPr>
          <p:cNvSpPr txBox="1"/>
          <p:nvPr/>
        </p:nvSpPr>
        <p:spPr>
          <a:xfrm>
            <a:off x="5951755" y="3450990"/>
            <a:ext cx="4449398" cy="9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語詞、語意、語用</a:t>
            </a:r>
            <a:endParaRPr lang="en-US" altLang="zh-CN" sz="40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631696" y="2092760"/>
            <a:ext cx="9814560" cy="36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→揤電鈴的人是欲叫陳太太提啥物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b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→陳太太聽做啥物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endParaRPr lang="en-US" altLang="zh-CN" sz="3200" dirty="0">
              <a:solidFill>
                <a:srgbClr val="11709B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0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631696" y="2092760"/>
            <a:ext cx="9814560" cy="44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陳太太，有你的掛號。恁兜有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台灣楷體" panose="02010604000101010101" pitchFamily="2" charset="-120"/>
                <a:ea typeface="台灣楷體" panose="02010604000101010101" pitchFamily="2" charset="-120"/>
              </a:rPr>
              <a:t>印仔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無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b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無呢，阮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台灣楷體" panose="02010604000101010101" pitchFamily="2" charset="-120"/>
                <a:ea typeface="台灣楷體" panose="02010604000101010101" pitchFamily="2" charset="-120"/>
              </a:rPr>
              <a:t>後生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去上班無佇厝，我敢袂當領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→揤電鈴的人是欲叫陳太太提啥物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b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→陳太太聽做啥物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endParaRPr lang="en-US" altLang="zh-CN" sz="3200" dirty="0">
              <a:solidFill>
                <a:srgbClr val="11709B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03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164336" y="2092760"/>
            <a:ext cx="9814560" cy="44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2.(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→阿志敲這通電話的時阿母的生日敢過矣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→阿志和阿美的關係上有可能是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srgbClr val="11709B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38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164336" y="2092760"/>
            <a:ext cx="9814560" cy="59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2.(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阿母，我阿志啦，後禮拜六是你的生日，阿美仔誠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台灣楷體" panose="02010604000101010101" pitchFamily="2" charset="-120"/>
                <a:ea typeface="台灣楷體" panose="02010604000101010101" pitchFamily="2" charset="-120"/>
              </a:rPr>
              <a:t>有心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，講欲攢好料的共你做生日。</a:t>
            </a:r>
            <a:b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台灣楷體" panose="02010604000101010101" pitchFamily="2" charset="-120"/>
                <a:ea typeface="台灣楷體" panose="02010604000101010101" pitchFamily="2" charset="-120"/>
              </a:rPr>
              <a:t>有身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喔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按呢好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!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按呢好，我咧欲抱孫矣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→阿志敲這通電話的時阿母的生日敢過矣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→阿志和阿美的關係上有可能是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srgbClr val="11709B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73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164336" y="2092760"/>
            <a:ext cx="9814560" cy="29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3.(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→作者的序大咧食啥物頭路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?(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做生理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教冊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飼牛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作者兜上無有幾个囡仔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65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164336" y="2092760"/>
            <a:ext cx="9814560" cy="36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3.(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阮爸母佇市仔咧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台灣楷體" panose="02010604000101010101" pitchFamily="2" charset="-120"/>
                <a:ea typeface="台灣楷體" panose="02010604000101010101" pitchFamily="2" charset="-120"/>
              </a:rPr>
              <a:t>排擔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，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台灣楷體" panose="02010604000101010101" pitchFamily="2" charset="-120"/>
                <a:ea typeface="台灣楷體" panose="02010604000101010101" pitchFamily="2" charset="-120"/>
              </a:rPr>
              <a:t>阿姊攏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咧讀冊，無閒通顧我這个上細漢的，就放牛食草。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→作者的序大咧食啥物頭路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?(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做生理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教冊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飼牛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</a:t>
            </a: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作者兜上無有幾个囡仔</a:t>
            </a:r>
            <a:r>
              <a:rPr lang="en-US" altLang="zh-TW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02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164336" y="2092760"/>
            <a:ext cx="10702544" cy="221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4.(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 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→目睭看粿、跤會踏著火是因為？</a:t>
            </a:r>
            <a:endParaRPr lang="en-US" altLang="zh-TW" sz="3200" dirty="0">
              <a:solidFill>
                <a:srgbClr val="11709B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42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029C84B-34E6-4D96-A709-E1B25007ED08}"/>
              </a:ext>
            </a:extLst>
          </p:cNvPr>
          <p:cNvSpPr/>
          <p:nvPr/>
        </p:nvSpPr>
        <p:spPr bwMode="auto">
          <a:xfrm>
            <a:off x="863600" y="1903141"/>
            <a:ext cx="11003280" cy="4717114"/>
          </a:xfrm>
          <a:prstGeom prst="rect">
            <a:avLst/>
          </a:prstGeom>
          <a:solidFill>
            <a:srgbClr val="E6E9D4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聽力的重點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文本框 113">
            <a:extLst>
              <a:ext uri="{FF2B5EF4-FFF2-40B4-BE49-F238E27FC236}">
                <a16:creationId xmlns:a16="http://schemas.microsoft.com/office/drawing/2014/main" id="{955E7CED-10A5-4D2A-8077-CC1EB1448A3F}"/>
              </a:ext>
            </a:extLst>
          </p:cNvPr>
          <p:cNvSpPr txBox="1"/>
          <p:nvPr/>
        </p:nvSpPr>
        <p:spPr>
          <a:xfrm>
            <a:off x="1164336" y="2092760"/>
            <a:ext cx="10702544" cy="29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試鹹汫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4.(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請聽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俗語講，目睭看著粿，跤煞踏著火。意思是咧講干焦看著利益，煞無注意著危機。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11709B"/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→目睭看粿、跤會踏著火是因為？</a:t>
            </a:r>
            <a:endParaRPr lang="en-US" altLang="zh-TW" sz="3200" dirty="0">
              <a:solidFill>
                <a:srgbClr val="11709B"/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69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6260123"/>
            <a:ext cx="12192000" cy="5978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DEC087-3361-4B97-A3A5-28698D6365BC}"/>
              </a:ext>
            </a:extLst>
          </p:cNvPr>
          <p:cNvSpPr txBox="1"/>
          <p:nvPr/>
        </p:nvSpPr>
        <p:spPr>
          <a:xfrm>
            <a:off x="11611812" y="3417"/>
            <a:ext cx="416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防疫期間請確實配戴口罩、勤洗手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976336" y="6312875"/>
            <a:ext cx="2101362" cy="49236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7/5</a:t>
            </a:r>
            <a:r>
              <a:rPr lang="zh-TW" altLang="en-US" sz="3200" dirty="0">
                <a:solidFill>
                  <a:schemeClr val="bg1"/>
                </a:solidFill>
              </a:rPr>
              <a:t>    </a:t>
            </a:r>
            <a:r>
              <a:rPr lang="en-US" altLang="zh-TW" sz="3200" dirty="0">
                <a:solidFill>
                  <a:schemeClr val="bg1"/>
                </a:solidFill>
              </a:rPr>
              <a:t>13:35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84837" y="6358933"/>
            <a:ext cx="788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年學年度本土語教學師資回流暨增能研習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746" y="5127219"/>
            <a:ext cx="1400569" cy="1132898"/>
            <a:chOff x="79131" y="4281854"/>
            <a:chExt cx="1397977" cy="1085648"/>
          </a:xfrm>
        </p:grpSpPr>
        <p:sp>
          <p:nvSpPr>
            <p:cNvPr id="10" name="矩形 9"/>
            <p:cNvSpPr/>
            <p:nvPr/>
          </p:nvSpPr>
          <p:spPr bwMode="auto">
            <a:xfrm>
              <a:off x="79131" y="4281854"/>
              <a:ext cx="1397977" cy="10856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臺 南</a:t>
              </a:r>
            </a:p>
          </p:txBody>
        </p:sp>
        <p:pic>
          <p:nvPicPr>
            <p:cNvPr id="8" name="圖片 7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8" r="11689"/>
            <a:stretch/>
          </p:blipFill>
          <p:spPr>
            <a:xfrm>
              <a:off x="96715" y="4635507"/>
              <a:ext cx="1380393" cy="731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12" name="五邊形 11"/>
          <p:cNvSpPr/>
          <p:nvPr/>
        </p:nvSpPr>
        <p:spPr bwMode="auto">
          <a:xfrm>
            <a:off x="173254" y="6354636"/>
            <a:ext cx="1512275" cy="408845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研習快訊</a:t>
            </a:r>
          </a:p>
        </p:txBody>
      </p:sp>
      <p:sp>
        <p:nvSpPr>
          <p:cNvPr id="13" name="矩形 12"/>
          <p:cNvSpPr/>
          <p:nvPr/>
        </p:nvSpPr>
        <p:spPr>
          <a:xfrm>
            <a:off x="2417885" y="364810"/>
            <a:ext cx="1013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i="1" u="sng" cap="none" spc="0" dirty="0">
                <a:ln/>
                <a:solidFill>
                  <a:srgbClr val="66FFFF"/>
                </a:solidFill>
                <a:effectLst/>
              </a:rPr>
              <a:t>LIVE</a:t>
            </a:r>
            <a:endParaRPr lang="zh-TW" altLang="en-US" sz="3200" b="1" i="1" u="sng" cap="none" spc="0" dirty="0">
              <a:ln/>
              <a:solidFill>
                <a:srgbClr val="66FFFF"/>
              </a:solidFill>
              <a:effectLst/>
            </a:endParaRP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AC086F89-C56F-4A3F-8CB7-87A422F3238D}"/>
              </a:ext>
            </a:extLst>
          </p:cNvPr>
          <p:cNvSpPr/>
          <p:nvPr/>
        </p:nvSpPr>
        <p:spPr bwMode="auto">
          <a:xfrm>
            <a:off x="0" y="1033163"/>
            <a:ext cx="6624320" cy="111448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kumimoji="0" lang="zh-TW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南市舉辦本土教師研習</a:t>
            </a: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7E3820A4-32F1-46FD-8D36-DCF88029DC80}"/>
              </a:ext>
            </a:extLst>
          </p:cNvPr>
          <p:cNvSpPr/>
          <p:nvPr/>
        </p:nvSpPr>
        <p:spPr bwMode="auto">
          <a:xfrm>
            <a:off x="0" y="2430258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殭屍展覽囡仔驚甲睏袂去</a:t>
            </a:r>
            <a:endParaRPr kumimoji="0" lang="zh-TW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E5549EC0-3E6E-40A6-BD5E-8C4E499B413F}"/>
              </a:ext>
            </a:extLst>
          </p:cNvPr>
          <p:cNvSpPr/>
          <p:nvPr/>
        </p:nvSpPr>
        <p:spPr bwMode="auto">
          <a:xfrm>
            <a:off x="0" y="3742221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COVID19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疫情變化報恁知</a:t>
            </a:r>
            <a:endParaRPr kumimoji="0" lang="zh-TW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29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48">
            <a:extLst>
              <a:ext uri="{FF2B5EF4-FFF2-40B4-BE49-F238E27FC236}">
                <a16:creationId xmlns:a16="http://schemas.microsoft.com/office/drawing/2014/main" id="{53CDFEC3-FE2C-4A8F-B502-AAE353A6E073}"/>
              </a:ext>
            </a:extLst>
          </p:cNvPr>
          <p:cNvSpPr>
            <a:spLocks/>
          </p:cNvSpPr>
          <p:nvPr/>
        </p:nvSpPr>
        <p:spPr bwMode="auto">
          <a:xfrm>
            <a:off x="586151" y="1425026"/>
            <a:ext cx="10970930" cy="5175503"/>
          </a:xfrm>
          <a:custGeom>
            <a:avLst/>
            <a:gdLst>
              <a:gd name="T0" fmla="*/ 863046 w 7245131"/>
              <a:gd name="T1" fmla="*/ 3707 h 3408812"/>
              <a:gd name="T2" fmla="*/ 1033632 w 7245131"/>
              <a:gd name="T3" fmla="*/ 29260 h 3408812"/>
              <a:gd name="T4" fmla="*/ 1391671 w 7245131"/>
              <a:gd name="T5" fmla="*/ 10708 h 3408812"/>
              <a:gd name="T6" fmla="*/ 1929813 w 7245131"/>
              <a:gd name="T7" fmla="*/ 3707 h 3408812"/>
              <a:gd name="T8" fmla="*/ 2672739 w 7245131"/>
              <a:gd name="T9" fmla="*/ 132442 h 3408812"/>
              <a:gd name="T10" fmla="*/ 3072777 w 7245131"/>
              <a:gd name="T11" fmla="*/ 3707 h 3408812"/>
              <a:gd name="T12" fmla="*/ 4308137 w 7245131"/>
              <a:gd name="T13" fmla="*/ 9093 h 3408812"/>
              <a:gd name="T14" fmla="*/ 4634828 w 7245131"/>
              <a:gd name="T15" fmla="*/ 153898 h 3408812"/>
              <a:gd name="T16" fmla="*/ 4920569 w 7245131"/>
              <a:gd name="T17" fmla="*/ 46618 h 3408812"/>
              <a:gd name="T18" fmla="*/ 5511100 w 7245131"/>
              <a:gd name="T19" fmla="*/ 68074 h 3408812"/>
              <a:gd name="T20" fmla="*/ 5853990 w 7245131"/>
              <a:gd name="T21" fmla="*/ 25162 h 3408812"/>
              <a:gd name="T22" fmla="*/ 6693386 w 7245131"/>
              <a:gd name="T23" fmla="*/ 0 h 3408812"/>
              <a:gd name="T24" fmla="*/ 7130300 w 7245131"/>
              <a:gd name="T25" fmla="*/ 68074 h 3408812"/>
              <a:gd name="T26" fmla="*/ 7244904 w 7245131"/>
              <a:gd name="T27" fmla="*/ 131446 h 3408812"/>
              <a:gd name="T28" fmla="*/ 7182636 w 7245131"/>
              <a:gd name="T29" fmla="*/ 1311518 h 3408812"/>
              <a:gd name="T30" fmla="*/ 7144537 w 7245131"/>
              <a:gd name="T31" fmla="*/ 1719180 h 3408812"/>
              <a:gd name="T32" fmla="*/ 7201685 w 7245131"/>
              <a:gd name="T33" fmla="*/ 2083929 h 3408812"/>
              <a:gd name="T34" fmla="*/ 7068340 w 7245131"/>
              <a:gd name="T35" fmla="*/ 2513046 h 3408812"/>
              <a:gd name="T36" fmla="*/ 7239784 w 7245131"/>
              <a:gd name="T37" fmla="*/ 2791973 h 3408812"/>
              <a:gd name="T38" fmla="*/ 7239784 w 7245131"/>
              <a:gd name="T39" fmla="*/ 3306913 h 3408812"/>
              <a:gd name="T40" fmla="*/ 7182636 w 7245131"/>
              <a:gd name="T41" fmla="*/ 3650207 h 3408812"/>
              <a:gd name="T42" fmla="*/ 7244904 w 7245131"/>
              <a:gd name="T43" fmla="*/ 3839317 h 3408812"/>
              <a:gd name="T44" fmla="*/ 6550436 w 7245131"/>
              <a:gd name="T45" fmla="*/ 3714702 h 3408812"/>
              <a:gd name="T46" fmla="*/ 6207547 w 7245131"/>
              <a:gd name="T47" fmla="*/ 3736158 h 3408812"/>
              <a:gd name="T48" fmla="*/ 5559867 w 7245131"/>
              <a:gd name="T49" fmla="*/ 3757614 h 3408812"/>
              <a:gd name="T50" fmla="*/ 5140780 w 7245131"/>
              <a:gd name="T51" fmla="*/ 3800525 h 3408812"/>
              <a:gd name="T52" fmla="*/ 4645495 w 7245131"/>
              <a:gd name="T53" fmla="*/ 3779069 h 3408812"/>
              <a:gd name="T54" fmla="*/ 4054964 w 7245131"/>
              <a:gd name="T55" fmla="*/ 3779069 h 3408812"/>
              <a:gd name="T56" fmla="*/ 3689629 w 7245131"/>
              <a:gd name="T57" fmla="*/ 3837195 h 3408812"/>
              <a:gd name="T58" fmla="*/ 3110197 w 7245131"/>
              <a:gd name="T59" fmla="*/ 3824510 h 3408812"/>
              <a:gd name="T60" fmla="*/ 2702456 w 7245131"/>
              <a:gd name="T61" fmla="*/ 3757614 h 3408812"/>
              <a:gd name="T62" fmla="*/ 2400564 w 7245131"/>
              <a:gd name="T63" fmla="*/ 3839317 h 3408812"/>
              <a:gd name="T64" fmla="*/ 949911 w 7245131"/>
              <a:gd name="T65" fmla="*/ 3779069 h 3408812"/>
              <a:gd name="T66" fmla="*/ 187935 w 7245131"/>
              <a:gd name="T67" fmla="*/ 3821981 h 3408812"/>
              <a:gd name="T68" fmla="*/ 16651 w 7245131"/>
              <a:gd name="T69" fmla="*/ 3838985 h 3408812"/>
              <a:gd name="T70" fmla="*/ 96448 w 7245131"/>
              <a:gd name="T71" fmla="*/ 3522736 h 3408812"/>
              <a:gd name="T72" fmla="*/ 0 w 7245131"/>
              <a:gd name="T73" fmla="*/ 2988713 h 3408812"/>
              <a:gd name="T74" fmla="*/ 172646 w 7245131"/>
              <a:gd name="T75" fmla="*/ 2879060 h 3408812"/>
              <a:gd name="T76" fmla="*/ 153596 w 7245131"/>
              <a:gd name="T77" fmla="*/ 2685957 h 3408812"/>
              <a:gd name="T78" fmla="*/ 1201 w 7245131"/>
              <a:gd name="T79" fmla="*/ 2449943 h 3408812"/>
              <a:gd name="T80" fmla="*/ 96448 w 7245131"/>
              <a:gd name="T81" fmla="*/ 2020825 h 3408812"/>
              <a:gd name="T82" fmla="*/ 0 w 7245131"/>
              <a:gd name="T83" fmla="*/ 1824788 h 3408812"/>
              <a:gd name="T84" fmla="*/ 39300 w 7245131"/>
              <a:gd name="T85" fmla="*/ 1291326 h 3408812"/>
              <a:gd name="T86" fmla="*/ 0 w 7245131"/>
              <a:gd name="T87" fmla="*/ 0 h 34088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45131" h="3408812">
                <a:moveTo>
                  <a:pt x="0" y="0"/>
                </a:moveTo>
                <a:lnTo>
                  <a:pt x="861412" y="0"/>
                </a:lnTo>
                <a:lnTo>
                  <a:pt x="863073" y="3291"/>
                </a:lnTo>
                <a:lnTo>
                  <a:pt x="864719" y="0"/>
                </a:lnTo>
                <a:lnTo>
                  <a:pt x="944475" y="0"/>
                </a:lnTo>
                <a:lnTo>
                  <a:pt x="1033664" y="25979"/>
                </a:lnTo>
                <a:cubicBezTo>
                  <a:pt x="1103228" y="46242"/>
                  <a:pt x="1173078" y="65292"/>
                  <a:pt x="1244073" y="79491"/>
                </a:cubicBezTo>
                <a:cubicBezTo>
                  <a:pt x="1280008" y="86678"/>
                  <a:pt x="1333468" y="33410"/>
                  <a:pt x="1358373" y="22341"/>
                </a:cubicBezTo>
                <a:cubicBezTo>
                  <a:pt x="1367548" y="18263"/>
                  <a:pt x="1379279" y="13843"/>
                  <a:pt x="1391715" y="9507"/>
                </a:cubicBezTo>
                <a:lnTo>
                  <a:pt x="1420677" y="0"/>
                </a:lnTo>
                <a:lnTo>
                  <a:pt x="1889061" y="0"/>
                </a:lnTo>
                <a:lnTo>
                  <a:pt x="1929873" y="3291"/>
                </a:lnTo>
                <a:cubicBezTo>
                  <a:pt x="1952628" y="5819"/>
                  <a:pt x="1966545" y="31152"/>
                  <a:pt x="1987023" y="41391"/>
                </a:cubicBezTo>
                <a:cubicBezTo>
                  <a:pt x="2004984" y="50371"/>
                  <a:pt x="2024315" y="57462"/>
                  <a:pt x="2044173" y="60441"/>
                </a:cubicBezTo>
                <a:cubicBezTo>
                  <a:pt x="2311999" y="100615"/>
                  <a:pt x="2406696" y="100958"/>
                  <a:pt x="2672823" y="117591"/>
                </a:cubicBezTo>
                <a:cubicBezTo>
                  <a:pt x="2749023" y="111241"/>
                  <a:pt x="2827748" y="119006"/>
                  <a:pt x="2901423" y="98541"/>
                </a:cubicBezTo>
                <a:cubicBezTo>
                  <a:pt x="2945543" y="86285"/>
                  <a:pt x="2972282" y="36821"/>
                  <a:pt x="3015723" y="22341"/>
                </a:cubicBezTo>
                <a:lnTo>
                  <a:pt x="3072873" y="3291"/>
                </a:lnTo>
                <a:lnTo>
                  <a:pt x="3074843" y="0"/>
                </a:lnTo>
                <a:lnTo>
                  <a:pt x="4296332" y="0"/>
                </a:lnTo>
                <a:lnTo>
                  <a:pt x="4308272" y="8073"/>
                </a:lnTo>
                <a:cubicBezTo>
                  <a:pt x="4368319" y="49048"/>
                  <a:pt x="4292937" y="-3328"/>
                  <a:pt x="4501623" y="41391"/>
                </a:cubicBezTo>
                <a:cubicBezTo>
                  <a:pt x="4535060" y="48556"/>
                  <a:pt x="4565123" y="66791"/>
                  <a:pt x="4596873" y="79491"/>
                </a:cubicBezTo>
                <a:cubicBezTo>
                  <a:pt x="4609573" y="98541"/>
                  <a:pt x="4615923" y="123941"/>
                  <a:pt x="4634973" y="136641"/>
                </a:cubicBezTo>
                <a:cubicBezTo>
                  <a:pt x="4691809" y="174532"/>
                  <a:pt x="4769197" y="146020"/>
                  <a:pt x="4825473" y="136641"/>
                </a:cubicBezTo>
                <a:cubicBezTo>
                  <a:pt x="4844523" y="123941"/>
                  <a:pt x="4866434" y="114730"/>
                  <a:pt x="4882623" y="98541"/>
                </a:cubicBezTo>
                <a:cubicBezTo>
                  <a:pt x="4898812" y="82352"/>
                  <a:pt x="4902845" y="55694"/>
                  <a:pt x="4920723" y="41391"/>
                </a:cubicBezTo>
                <a:cubicBezTo>
                  <a:pt x="4936403" y="28847"/>
                  <a:pt x="4958823" y="28691"/>
                  <a:pt x="4977873" y="22341"/>
                </a:cubicBezTo>
                <a:cubicBezTo>
                  <a:pt x="5136623" y="28691"/>
                  <a:pt x="5295650" y="30071"/>
                  <a:pt x="5454123" y="41391"/>
                </a:cubicBezTo>
                <a:cubicBezTo>
                  <a:pt x="5474152" y="42822"/>
                  <a:pt x="5493312" y="51461"/>
                  <a:pt x="5511273" y="60441"/>
                </a:cubicBezTo>
                <a:cubicBezTo>
                  <a:pt x="5531751" y="70680"/>
                  <a:pt x="5549373" y="85841"/>
                  <a:pt x="5568423" y="98541"/>
                </a:cubicBezTo>
                <a:cubicBezTo>
                  <a:pt x="5619223" y="92191"/>
                  <a:pt x="5671156" y="91908"/>
                  <a:pt x="5720823" y="79491"/>
                </a:cubicBezTo>
                <a:cubicBezTo>
                  <a:pt x="5968660" y="17532"/>
                  <a:pt x="5661417" y="60892"/>
                  <a:pt x="5854173" y="22341"/>
                </a:cubicBezTo>
                <a:cubicBezTo>
                  <a:pt x="5886186" y="15939"/>
                  <a:pt x="5914295" y="10510"/>
                  <a:pt x="5939540" y="5880"/>
                </a:cubicBezTo>
                <a:lnTo>
                  <a:pt x="5973877" y="0"/>
                </a:lnTo>
                <a:lnTo>
                  <a:pt x="6693596" y="0"/>
                </a:lnTo>
                <a:lnTo>
                  <a:pt x="6711423" y="3291"/>
                </a:lnTo>
                <a:cubicBezTo>
                  <a:pt x="6750555" y="12322"/>
                  <a:pt x="6785640" y="38886"/>
                  <a:pt x="6825723" y="41391"/>
                </a:cubicBezTo>
                <a:lnTo>
                  <a:pt x="7130523" y="60441"/>
                </a:lnTo>
                <a:cubicBezTo>
                  <a:pt x="7203032" y="84611"/>
                  <a:pt x="7221761" y="96105"/>
                  <a:pt x="7239193" y="98191"/>
                </a:cubicBezTo>
                <a:lnTo>
                  <a:pt x="7245131" y="97532"/>
                </a:lnTo>
                <a:lnTo>
                  <a:pt x="7245131" y="116707"/>
                </a:lnTo>
                <a:lnTo>
                  <a:pt x="7245131" y="1034797"/>
                </a:lnTo>
                <a:lnTo>
                  <a:pt x="7240011" y="1050157"/>
                </a:lnTo>
                <a:cubicBezTo>
                  <a:pt x="7166153" y="1197873"/>
                  <a:pt x="7230744" y="1020809"/>
                  <a:pt x="7182861" y="1164457"/>
                </a:cubicBezTo>
                <a:cubicBezTo>
                  <a:pt x="7176511" y="1227957"/>
                  <a:pt x="7175572" y="1292233"/>
                  <a:pt x="7163811" y="1354957"/>
                </a:cubicBezTo>
                <a:cubicBezTo>
                  <a:pt x="7156410" y="1394430"/>
                  <a:pt x="7125711" y="1469257"/>
                  <a:pt x="7125711" y="1469257"/>
                </a:cubicBezTo>
                <a:cubicBezTo>
                  <a:pt x="7132061" y="1488307"/>
                  <a:pt x="7139477" y="1507034"/>
                  <a:pt x="7144761" y="1526407"/>
                </a:cubicBezTo>
                <a:cubicBezTo>
                  <a:pt x="7158539" y="1576925"/>
                  <a:pt x="7166302" y="1629131"/>
                  <a:pt x="7182861" y="1678807"/>
                </a:cubicBezTo>
                <a:lnTo>
                  <a:pt x="7220961" y="1793107"/>
                </a:lnTo>
                <a:cubicBezTo>
                  <a:pt x="7214611" y="1812157"/>
                  <a:pt x="7214455" y="1834577"/>
                  <a:pt x="7201911" y="1850257"/>
                </a:cubicBezTo>
                <a:cubicBezTo>
                  <a:pt x="7187608" y="1868135"/>
                  <a:pt x="7162144" y="1873457"/>
                  <a:pt x="7144761" y="1888357"/>
                </a:cubicBezTo>
                <a:cubicBezTo>
                  <a:pt x="7117488" y="1911734"/>
                  <a:pt x="7093961" y="1939157"/>
                  <a:pt x="7068561" y="1964557"/>
                </a:cubicBezTo>
                <a:cubicBezTo>
                  <a:pt x="7032267" y="2073439"/>
                  <a:pt x="7030454" y="2053425"/>
                  <a:pt x="7068561" y="2231257"/>
                </a:cubicBezTo>
                <a:cubicBezTo>
                  <a:pt x="7073358" y="2253644"/>
                  <a:pt x="7093353" y="2269776"/>
                  <a:pt x="7106661" y="2288407"/>
                </a:cubicBezTo>
                <a:cubicBezTo>
                  <a:pt x="7125115" y="2314243"/>
                  <a:pt x="7145604" y="2338596"/>
                  <a:pt x="7163811" y="2364607"/>
                </a:cubicBezTo>
                <a:cubicBezTo>
                  <a:pt x="7190070" y="2402120"/>
                  <a:pt x="7214611" y="2440807"/>
                  <a:pt x="7240011" y="2478907"/>
                </a:cubicBezTo>
                <a:lnTo>
                  <a:pt x="7245131" y="2486587"/>
                </a:lnTo>
                <a:lnTo>
                  <a:pt x="7245131" y="2921644"/>
                </a:lnTo>
                <a:lnTo>
                  <a:pt x="7240011" y="2936107"/>
                </a:lnTo>
                <a:cubicBezTo>
                  <a:pt x="7229772" y="2956585"/>
                  <a:pt x="7214611" y="2974207"/>
                  <a:pt x="7201911" y="2993257"/>
                </a:cubicBezTo>
                <a:cubicBezTo>
                  <a:pt x="7189211" y="3044057"/>
                  <a:pt x="7153542" y="3094310"/>
                  <a:pt x="7163811" y="3145657"/>
                </a:cubicBezTo>
                <a:cubicBezTo>
                  <a:pt x="7170161" y="3177407"/>
                  <a:pt x="7169463" y="3211430"/>
                  <a:pt x="7182861" y="3240907"/>
                </a:cubicBezTo>
                <a:cubicBezTo>
                  <a:pt x="7195813" y="3269401"/>
                  <a:pt x="7216364" y="3301608"/>
                  <a:pt x="7240071" y="3332020"/>
                </a:cubicBezTo>
                <a:lnTo>
                  <a:pt x="7245131" y="3337921"/>
                </a:lnTo>
                <a:lnTo>
                  <a:pt x="7245131" y="3408812"/>
                </a:lnTo>
                <a:lnTo>
                  <a:pt x="6643452" y="3408812"/>
                </a:lnTo>
                <a:lnTo>
                  <a:pt x="6607791" y="3355320"/>
                </a:lnTo>
                <a:cubicBezTo>
                  <a:pt x="6590544" y="3334624"/>
                  <a:pt x="6569691" y="3317220"/>
                  <a:pt x="6550641" y="3298170"/>
                </a:cubicBezTo>
                <a:cubicBezTo>
                  <a:pt x="6340791" y="3245707"/>
                  <a:pt x="6586414" y="3281698"/>
                  <a:pt x="6436341" y="3336270"/>
                </a:cubicBezTo>
                <a:cubicBezTo>
                  <a:pt x="6382301" y="3355921"/>
                  <a:pt x="6322041" y="3348970"/>
                  <a:pt x="6264891" y="3355320"/>
                </a:cubicBezTo>
                <a:cubicBezTo>
                  <a:pt x="6245841" y="3342620"/>
                  <a:pt x="6228219" y="3327459"/>
                  <a:pt x="6207741" y="3317220"/>
                </a:cubicBezTo>
                <a:cubicBezTo>
                  <a:pt x="6133477" y="3280088"/>
                  <a:pt x="5959545" y="3276616"/>
                  <a:pt x="5921991" y="3279120"/>
                </a:cubicBezTo>
                <a:cubicBezTo>
                  <a:pt x="5899146" y="3280643"/>
                  <a:pt x="5883891" y="3304520"/>
                  <a:pt x="5864841" y="3317220"/>
                </a:cubicBezTo>
                <a:lnTo>
                  <a:pt x="5560041" y="3336270"/>
                </a:lnTo>
                <a:cubicBezTo>
                  <a:pt x="5519958" y="3338775"/>
                  <a:pt x="5485355" y="3367768"/>
                  <a:pt x="5445741" y="3374370"/>
                </a:cubicBezTo>
                <a:cubicBezTo>
                  <a:pt x="5370317" y="3386941"/>
                  <a:pt x="5293341" y="3387070"/>
                  <a:pt x="5217141" y="3393420"/>
                </a:cubicBezTo>
                <a:cubicBezTo>
                  <a:pt x="5191741" y="3387070"/>
                  <a:pt x="5166499" y="3380050"/>
                  <a:pt x="5140941" y="3374370"/>
                </a:cubicBezTo>
                <a:cubicBezTo>
                  <a:pt x="4923279" y="3326001"/>
                  <a:pt x="5155327" y="3382729"/>
                  <a:pt x="4969491" y="3336270"/>
                </a:cubicBezTo>
                <a:cubicBezTo>
                  <a:pt x="4880591" y="3329920"/>
                  <a:pt x="4791764" y="3311986"/>
                  <a:pt x="4702791" y="3317220"/>
                </a:cubicBezTo>
                <a:cubicBezTo>
                  <a:pt x="4679935" y="3318564"/>
                  <a:pt x="4667361" y="3348080"/>
                  <a:pt x="4645641" y="3355320"/>
                </a:cubicBezTo>
                <a:cubicBezTo>
                  <a:pt x="4608998" y="3367534"/>
                  <a:pt x="4569441" y="3368020"/>
                  <a:pt x="4531341" y="3374370"/>
                </a:cubicBezTo>
                <a:lnTo>
                  <a:pt x="4112241" y="3393420"/>
                </a:lnTo>
                <a:cubicBezTo>
                  <a:pt x="4089364" y="3392505"/>
                  <a:pt x="4077542" y="3359810"/>
                  <a:pt x="4055091" y="3355320"/>
                </a:cubicBezTo>
                <a:cubicBezTo>
                  <a:pt x="3980112" y="3340324"/>
                  <a:pt x="3902691" y="3342620"/>
                  <a:pt x="3826491" y="3336270"/>
                </a:cubicBezTo>
                <a:cubicBezTo>
                  <a:pt x="3794741" y="3348970"/>
                  <a:pt x="3761827" y="3359077"/>
                  <a:pt x="3731241" y="3374370"/>
                </a:cubicBezTo>
                <a:cubicBezTo>
                  <a:pt x="3715883" y="3382050"/>
                  <a:pt x="3704220" y="3398269"/>
                  <a:pt x="3689745" y="3406928"/>
                </a:cubicBezTo>
                <a:lnTo>
                  <a:pt x="3684423" y="3408812"/>
                </a:lnTo>
                <a:lnTo>
                  <a:pt x="3134075" y="3408812"/>
                </a:lnTo>
                <a:lnTo>
                  <a:pt x="3110294" y="3395665"/>
                </a:lnTo>
                <a:cubicBezTo>
                  <a:pt x="3056296" y="3361754"/>
                  <a:pt x="3106853" y="3362072"/>
                  <a:pt x="2969241" y="3336270"/>
                </a:cubicBezTo>
                <a:cubicBezTo>
                  <a:pt x="2906517" y="3324509"/>
                  <a:pt x="2842241" y="3323570"/>
                  <a:pt x="2778741" y="3317220"/>
                </a:cubicBezTo>
                <a:lnTo>
                  <a:pt x="2702541" y="3336270"/>
                </a:lnTo>
                <a:cubicBezTo>
                  <a:pt x="2651741" y="3348970"/>
                  <a:pt x="2600659" y="3360592"/>
                  <a:pt x="2550141" y="3374370"/>
                </a:cubicBezTo>
                <a:cubicBezTo>
                  <a:pt x="2530768" y="3379654"/>
                  <a:pt x="2512593" y="3389064"/>
                  <a:pt x="2492991" y="3393420"/>
                </a:cubicBezTo>
                <a:lnTo>
                  <a:pt x="2400639" y="3408812"/>
                </a:lnTo>
                <a:lnTo>
                  <a:pt x="1015784" y="3408812"/>
                </a:lnTo>
                <a:lnTo>
                  <a:pt x="1004964" y="3400688"/>
                </a:lnTo>
                <a:cubicBezTo>
                  <a:pt x="987105" y="3384775"/>
                  <a:pt x="969955" y="3366439"/>
                  <a:pt x="949941" y="3355320"/>
                </a:cubicBezTo>
                <a:cubicBezTo>
                  <a:pt x="932388" y="3345568"/>
                  <a:pt x="912598" y="3332969"/>
                  <a:pt x="892791" y="3336270"/>
                </a:cubicBezTo>
                <a:cubicBezTo>
                  <a:pt x="870207" y="3340034"/>
                  <a:pt x="858461" y="3372520"/>
                  <a:pt x="835641" y="3374370"/>
                </a:cubicBezTo>
                <a:cubicBezTo>
                  <a:pt x="620354" y="3391826"/>
                  <a:pt x="403841" y="3387070"/>
                  <a:pt x="187941" y="3393420"/>
                </a:cubicBezTo>
                <a:lnTo>
                  <a:pt x="218725" y="3408812"/>
                </a:lnTo>
                <a:lnTo>
                  <a:pt x="16442" y="3408812"/>
                </a:lnTo>
                <a:lnTo>
                  <a:pt x="16652" y="3408517"/>
                </a:lnTo>
                <a:cubicBezTo>
                  <a:pt x="23282" y="3399069"/>
                  <a:pt x="30773" y="3388171"/>
                  <a:pt x="39301" y="3375379"/>
                </a:cubicBezTo>
                <a:cubicBezTo>
                  <a:pt x="64701" y="3362679"/>
                  <a:pt x="98995" y="3360387"/>
                  <a:pt x="115501" y="3337279"/>
                </a:cubicBezTo>
                <a:cubicBezTo>
                  <a:pt x="164458" y="3268740"/>
                  <a:pt x="117465" y="3190770"/>
                  <a:pt x="96451" y="3127729"/>
                </a:cubicBezTo>
                <a:cubicBezTo>
                  <a:pt x="64701" y="3121379"/>
                  <a:pt x="32809" y="3115703"/>
                  <a:pt x="1201" y="3108679"/>
                </a:cubicBezTo>
                <a:lnTo>
                  <a:pt x="0" y="3108514"/>
                </a:lnTo>
                <a:lnTo>
                  <a:pt x="0" y="2653587"/>
                </a:lnTo>
                <a:lnTo>
                  <a:pt x="18193" y="2637287"/>
                </a:lnTo>
                <a:cubicBezTo>
                  <a:pt x="48044" y="2613292"/>
                  <a:pt x="20165" y="2656971"/>
                  <a:pt x="96451" y="2613379"/>
                </a:cubicBezTo>
                <a:cubicBezTo>
                  <a:pt x="124018" y="2597627"/>
                  <a:pt x="147251" y="2575279"/>
                  <a:pt x="172651" y="2556229"/>
                </a:cubicBezTo>
                <a:cubicBezTo>
                  <a:pt x="210299" y="2543680"/>
                  <a:pt x="260094" y="2532651"/>
                  <a:pt x="286951" y="2499079"/>
                </a:cubicBezTo>
                <a:cubicBezTo>
                  <a:pt x="299495" y="2483399"/>
                  <a:pt x="299651" y="2460979"/>
                  <a:pt x="306001" y="2441929"/>
                </a:cubicBezTo>
                <a:cubicBezTo>
                  <a:pt x="243162" y="2420983"/>
                  <a:pt x="221938" y="2415151"/>
                  <a:pt x="153601" y="2384779"/>
                </a:cubicBezTo>
                <a:cubicBezTo>
                  <a:pt x="127651" y="2373245"/>
                  <a:pt x="103503" y="2357866"/>
                  <a:pt x="77401" y="2346679"/>
                </a:cubicBezTo>
                <a:cubicBezTo>
                  <a:pt x="58944" y="2338769"/>
                  <a:pt x="28406" y="2345979"/>
                  <a:pt x="20251" y="2327629"/>
                </a:cubicBezTo>
                <a:cubicBezTo>
                  <a:pt x="-541" y="2280846"/>
                  <a:pt x="7551" y="2226029"/>
                  <a:pt x="1201" y="2175229"/>
                </a:cubicBezTo>
                <a:cubicBezTo>
                  <a:pt x="20251" y="2156179"/>
                  <a:pt x="43407" y="2140495"/>
                  <a:pt x="58351" y="2118079"/>
                </a:cubicBezTo>
                <a:cubicBezTo>
                  <a:pt x="69490" y="2101371"/>
                  <a:pt x="75055" y="2080872"/>
                  <a:pt x="77401" y="2060929"/>
                </a:cubicBezTo>
                <a:cubicBezTo>
                  <a:pt x="87815" y="1972413"/>
                  <a:pt x="90101" y="1883129"/>
                  <a:pt x="96451" y="1794229"/>
                </a:cubicBezTo>
                <a:cubicBezTo>
                  <a:pt x="80905" y="1747590"/>
                  <a:pt x="68726" y="1702074"/>
                  <a:pt x="39301" y="1660879"/>
                </a:cubicBezTo>
                <a:cubicBezTo>
                  <a:pt x="31472" y="1649918"/>
                  <a:pt x="21947" y="1640393"/>
                  <a:pt x="11998" y="1631227"/>
                </a:cubicBezTo>
                <a:lnTo>
                  <a:pt x="0" y="1620173"/>
                </a:lnTo>
                <a:lnTo>
                  <a:pt x="0" y="1162856"/>
                </a:lnTo>
                <a:lnTo>
                  <a:pt x="17311" y="1160215"/>
                </a:lnTo>
                <a:cubicBezTo>
                  <a:pt x="29303" y="1159085"/>
                  <a:pt x="39100" y="1156567"/>
                  <a:pt x="39301" y="1146529"/>
                </a:cubicBezTo>
                <a:cubicBezTo>
                  <a:pt x="45528" y="835182"/>
                  <a:pt x="13901" y="524229"/>
                  <a:pt x="1201" y="213079"/>
                </a:cubicBezTo>
                <a:lnTo>
                  <a:pt x="0" y="2256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sx="98000" sy="98000" algn="ctr" rotWithShape="0">
              <a:schemeClr val="tx1">
                <a:alpha val="39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804771" y="409778"/>
              <a:ext cx="2749076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聽力的訓練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本框 113">
            <a:extLst>
              <a:ext uri="{FF2B5EF4-FFF2-40B4-BE49-F238E27FC236}">
                <a16:creationId xmlns:a16="http://schemas.microsoft.com/office/drawing/2014/main" id="{B4744DE8-1CEE-4C50-A60C-315DF258FD0E}"/>
              </a:ext>
            </a:extLst>
          </p:cNvPr>
          <p:cNvSpPr txBox="1"/>
          <p:nvPr/>
        </p:nvSpPr>
        <p:spPr>
          <a:xfrm>
            <a:off x="1199436" y="1766157"/>
            <a:ext cx="9824164" cy="459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1.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捷聽，利用零星時間聽電台、新聞</a:t>
            </a:r>
            <a:endParaRPr lang="en-US" altLang="zh-TW" sz="40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用台語對話，了解台灣的生活、文化</a:t>
            </a:r>
            <a:endParaRPr lang="en-US" altLang="zh-TW" sz="40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掠重點、關鍵語詞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(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人、時間、所在、代誌、數量、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…)</a:t>
            </a:r>
            <a:b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endParaRPr lang="en-US" altLang="zh-CN" sz="40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2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48">
            <a:extLst>
              <a:ext uri="{FF2B5EF4-FFF2-40B4-BE49-F238E27FC236}">
                <a16:creationId xmlns:a16="http://schemas.microsoft.com/office/drawing/2014/main" id="{53CDFEC3-FE2C-4A8F-B502-AAE353A6E073}"/>
              </a:ext>
            </a:extLst>
          </p:cNvPr>
          <p:cNvSpPr>
            <a:spLocks/>
          </p:cNvSpPr>
          <p:nvPr/>
        </p:nvSpPr>
        <p:spPr bwMode="auto">
          <a:xfrm>
            <a:off x="586151" y="1425026"/>
            <a:ext cx="10970930" cy="5175503"/>
          </a:xfrm>
          <a:custGeom>
            <a:avLst/>
            <a:gdLst>
              <a:gd name="T0" fmla="*/ 863046 w 7245131"/>
              <a:gd name="T1" fmla="*/ 3707 h 3408812"/>
              <a:gd name="T2" fmla="*/ 1033632 w 7245131"/>
              <a:gd name="T3" fmla="*/ 29260 h 3408812"/>
              <a:gd name="T4" fmla="*/ 1391671 w 7245131"/>
              <a:gd name="T5" fmla="*/ 10708 h 3408812"/>
              <a:gd name="T6" fmla="*/ 1929813 w 7245131"/>
              <a:gd name="T7" fmla="*/ 3707 h 3408812"/>
              <a:gd name="T8" fmla="*/ 2672739 w 7245131"/>
              <a:gd name="T9" fmla="*/ 132442 h 3408812"/>
              <a:gd name="T10" fmla="*/ 3072777 w 7245131"/>
              <a:gd name="T11" fmla="*/ 3707 h 3408812"/>
              <a:gd name="T12" fmla="*/ 4308137 w 7245131"/>
              <a:gd name="T13" fmla="*/ 9093 h 3408812"/>
              <a:gd name="T14" fmla="*/ 4634828 w 7245131"/>
              <a:gd name="T15" fmla="*/ 153898 h 3408812"/>
              <a:gd name="T16" fmla="*/ 4920569 w 7245131"/>
              <a:gd name="T17" fmla="*/ 46618 h 3408812"/>
              <a:gd name="T18" fmla="*/ 5511100 w 7245131"/>
              <a:gd name="T19" fmla="*/ 68074 h 3408812"/>
              <a:gd name="T20" fmla="*/ 5853990 w 7245131"/>
              <a:gd name="T21" fmla="*/ 25162 h 3408812"/>
              <a:gd name="T22" fmla="*/ 6693386 w 7245131"/>
              <a:gd name="T23" fmla="*/ 0 h 3408812"/>
              <a:gd name="T24" fmla="*/ 7130300 w 7245131"/>
              <a:gd name="T25" fmla="*/ 68074 h 3408812"/>
              <a:gd name="T26" fmla="*/ 7244904 w 7245131"/>
              <a:gd name="T27" fmla="*/ 131446 h 3408812"/>
              <a:gd name="T28" fmla="*/ 7182636 w 7245131"/>
              <a:gd name="T29" fmla="*/ 1311518 h 3408812"/>
              <a:gd name="T30" fmla="*/ 7144537 w 7245131"/>
              <a:gd name="T31" fmla="*/ 1719180 h 3408812"/>
              <a:gd name="T32" fmla="*/ 7201685 w 7245131"/>
              <a:gd name="T33" fmla="*/ 2083929 h 3408812"/>
              <a:gd name="T34" fmla="*/ 7068340 w 7245131"/>
              <a:gd name="T35" fmla="*/ 2513046 h 3408812"/>
              <a:gd name="T36" fmla="*/ 7239784 w 7245131"/>
              <a:gd name="T37" fmla="*/ 2791973 h 3408812"/>
              <a:gd name="T38" fmla="*/ 7239784 w 7245131"/>
              <a:gd name="T39" fmla="*/ 3306913 h 3408812"/>
              <a:gd name="T40" fmla="*/ 7182636 w 7245131"/>
              <a:gd name="T41" fmla="*/ 3650207 h 3408812"/>
              <a:gd name="T42" fmla="*/ 7244904 w 7245131"/>
              <a:gd name="T43" fmla="*/ 3839317 h 3408812"/>
              <a:gd name="T44" fmla="*/ 6550436 w 7245131"/>
              <a:gd name="T45" fmla="*/ 3714702 h 3408812"/>
              <a:gd name="T46" fmla="*/ 6207547 w 7245131"/>
              <a:gd name="T47" fmla="*/ 3736158 h 3408812"/>
              <a:gd name="T48" fmla="*/ 5559867 w 7245131"/>
              <a:gd name="T49" fmla="*/ 3757614 h 3408812"/>
              <a:gd name="T50" fmla="*/ 5140780 w 7245131"/>
              <a:gd name="T51" fmla="*/ 3800525 h 3408812"/>
              <a:gd name="T52" fmla="*/ 4645495 w 7245131"/>
              <a:gd name="T53" fmla="*/ 3779069 h 3408812"/>
              <a:gd name="T54" fmla="*/ 4054964 w 7245131"/>
              <a:gd name="T55" fmla="*/ 3779069 h 3408812"/>
              <a:gd name="T56" fmla="*/ 3689629 w 7245131"/>
              <a:gd name="T57" fmla="*/ 3837195 h 3408812"/>
              <a:gd name="T58" fmla="*/ 3110197 w 7245131"/>
              <a:gd name="T59" fmla="*/ 3824510 h 3408812"/>
              <a:gd name="T60" fmla="*/ 2702456 w 7245131"/>
              <a:gd name="T61" fmla="*/ 3757614 h 3408812"/>
              <a:gd name="T62" fmla="*/ 2400564 w 7245131"/>
              <a:gd name="T63" fmla="*/ 3839317 h 3408812"/>
              <a:gd name="T64" fmla="*/ 949911 w 7245131"/>
              <a:gd name="T65" fmla="*/ 3779069 h 3408812"/>
              <a:gd name="T66" fmla="*/ 187935 w 7245131"/>
              <a:gd name="T67" fmla="*/ 3821981 h 3408812"/>
              <a:gd name="T68" fmla="*/ 16651 w 7245131"/>
              <a:gd name="T69" fmla="*/ 3838985 h 3408812"/>
              <a:gd name="T70" fmla="*/ 96448 w 7245131"/>
              <a:gd name="T71" fmla="*/ 3522736 h 3408812"/>
              <a:gd name="T72" fmla="*/ 0 w 7245131"/>
              <a:gd name="T73" fmla="*/ 2988713 h 3408812"/>
              <a:gd name="T74" fmla="*/ 172646 w 7245131"/>
              <a:gd name="T75" fmla="*/ 2879060 h 3408812"/>
              <a:gd name="T76" fmla="*/ 153596 w 7245131"/>
              <a:gd name="T77" fmla="*/ 2685957 h 3408812"/>
              <a:gd name="T78" fmla="*/ 1201 w 7245131"/>
              <a:gd name="T79" fmla="*/ 2449943 h 3408812"/>
              <a:gd name="T80" fmla="*/ 96448 w 7245131"/>
              <a:gd name="T81" fmla="*/ 2020825 h 3408812"/>
              <a:gd name="T82" fmla="*/ 0 w 7245131"/>
              <a:gd name="T83" fmla="*/ 1824788 h 3408812"/>
              <a:gd name="T84" fmla="*/ 39300 w 7245131"/>
              <a:gd name="T85" fmla="*/ 1291326 h 3408812"/>
              <a:gd name="T86" fmla="*/ 0 w 7245131"/>
              <a:gd name="T87" fmla="*/ 0 h 34088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45131" h="3408812">
                <a:moveTo>
                  <a:pt x="0" y="0"/>
                </a:moveTo>
                <a:lnTo>
                  <a:pt x="861412" y="0"/>
                </a:lnTo>
                <a:lnTo>
                  <a:pt x="863073" y="3291"/>
                </a:lnTo>
                <a:lnTo>
                  <a:pt x="864719" y="0"/>
                </a:lnTo>
                <a:lnTo>
                  <a:pt x="944475" y="0"/>
                </a:lnTo>
                <a:lnTo>
                  <a:pt x="1033664" y="25979"/>
                </a:lnTo>
                <a:cubicBezTo>
                  <a:pt x="1103228" y="46242"/>
                  <a:pt x="1173078" y="65292"/>
                  <a:pt x="1244073" y="79491"/>
                </a:cubicBezTo>
                <a:cubicBezTo>
                  <a:pt x="1280008" y="86678"/>
                  <a:pt x="1333468" y="33410"/>
                  <a:pt x="1358373" y="22341"/>
                </a:cubicBezTo>
                <a:cubicBezTo>
                  <a:pt x="1367548" y="18263"/>
                  <a:pt x="1379279" y="13843"/>
                  <a:pt x="1391715" y="9507"/>
                </a:cubicBezTo>
                <a:lnTo>
                  <a:pt x="1420677" y="0"/>
                </a:lnTo>
                <a:lnTo>
                  <a:pt x="1889061" y="0"/>
                </a:lnTo>
                <a:lnTo>
                  <a:pt x="1929873" y="3291"/>
                </a:lnTo>
                <a:cubicBezTo>
                  <a:pt x="1952628" y="5819"/>
                  <a:pt x="1966545" y="31152"/>
                  <a:pt x="1987023" y="41391"/>
                </a:cubicBezTo>
                <a:cubicBezTo>
                  <a:pt x="2004984" y="50371"/>
                  <a:pt x="2024315" y="57462"/>
                  <a:pt x="2044173" y="60441"/>
                </a:cubicBezTo>
                <a:cubicBezTo>
                  <a:pt x="2311999" y="100615"/>
                  <a:pt x="2406696" y="100958"/>
                  <a:pt x="2672823" y="117591"/>
                </a:cubicBezTo>
                <a:cubicBezTo>
                  <a:pt x="2749023" y="111241"/>
                  <a:pt x="2827748" y="119006"/>
                  <a:pt x="2901423" y="98541"/>
                </a:cubicBezTo>
                <a:cubicBezTo>
                  <a:pt x="2945543" y="86285"/>
                  <a:pt x="2972282" y="36821"/>
                  <a:pt x="3015723" y="22341"/>
                </a:cubicBezTo>
                <a:lnTo>
                  <a:pt x="3072873" y="3291"/>
                </a:lnTo>
                <a:lnTo>
                  <a:pt x="3074843" y="0"/>
                </a:lnTo>
                <a:lnTo>
                  <a:pt x="4296332" y="0"/>
                </a:lnTo>
                <a:lnTo>
                  <a:pt x="4308272" y="8073"/>
                </a:lnTo>
                <a:cubicBezTo>
                  <a:pt x="4368319" y="49048"/>
                  <a:pt x="4292937" y="-3328"/>
                  <a:pt x="4501623" y="41391"/>
                </a:cubicBezTo>
                <a:cubicBezTo>
                  <a:pt x="4535060" y="48556"/>
                  <a:pt x="4565123" y="66791"/>
                  <a:pt x="4596873" y="79491"/>
                </a:cubicBezTo>
                <a:cubicBezTo>
                  <a:pt x="4609573" y="98541"/>
                  <a:pt x="4615923" y="123941"/>
                  <a:pt x="4634973" y="136641"/>
                </a:cubicBezTo>
                <a:cubicBezTo>
                  <a:pt x="4691809" y="174532"/>
                  <a:pt x="4769197" y="146020"/>
                  <a:pt x="4825473" y="136641"/>
                </a:cubicBezTo>
                <a:cubicBezTo>
                  <a:pt x="4844523" y="123941"/>
                  <a:pt x="4866434" y="114730"/>
                  <a:pt x="4882623" y="98541"/>
                </a:cubicBezTo>
                <a:cubicBezTo>
                  <a:pt x="4898812" y="82352"/>
                  <a:pt x="4902845" y="55694"/>
                  <a:pt x="4920723" y="41391"/>
                </a:cubicBezTo>
                <a:cubicBezTo>
                  <a:pt x="4936403" y="28847"/>
                  <a:pt x="4958823" y="28691"/>
                  <a:pt x="4977873" y="22341"/>
                </a:cubicBezTo>
                <a:cubicBezTo>
                  <a:pt x="5136623" y="28691"/>
                  <a:pt x="5295650" y="30071"/>
                  <a:pt x="5454123" y="41391"/>
                </a:cubicBezTo>
                <a:cubicBezTo>
                  <a:pt x="5474152" y="42822"/>
                  <a:pt x="5493312" y="51461"/>
                  <a:pt x="5511273" y="60441"/>
                </a:cubicBezTo>
                <a:cubicBezTo>
                  <a:pt x="5531751" y="70680"/>
                  <a:pt x="5549373" y="85841"/>
                  <a:pt x="5568423" y="98541"/>
                </a:cubicBezTo>
                <a:cubicBezTo>
                  <a:pt x="5619223" y="92191"/>
                  <a:pt x="5671156" y="91908"/>
                  <a:pt x="5720823" y="79491"/>
                </a:cubicBezTo>
                <a:cubicBezTo>
                  <a:pt x="5968660" y="17532"/>
                  <a:pt x="5661417" y="60892"/>
                  <a:pt x="5854173" y="22341"/>
                </a:cubicBezTo>
                <a:cubicBezTo>
                  <a:pt x="5886186" y="15939"/>
                  <a:pt x="5914295" y="10510"/>
                  <a:pt x="5939540" y="5880"/>
                </a:cubicBezTo>
                <a:lnTo>
                  <a:pt x="5973877" y="0"/>
                </a:lnTo>
                <a:lnTo>
                  <a:pt x="6693596" y="0"/>
                </a:lnTo>
                <a:lnTo>
                  <a:pt x="6711423" y="3291"/>
                </a:lnTo>
                <a:cubicBezTo>
                  <a:pt x="6750555" y="12322"/>
                  <a:pt x="6785640" y="38886"/>
                  <a:pt x="6825723" y="41391"/>
                </a:cubicBezTo>
                <a:lnTo>
                  <a:pt x="7130523" y="60441"/>
                </a:lnTo>
                <a:cubicBezTo>
                  <a:pt x="7203032" y="84611"/>
                  <a:pt x="7221761" y="96105"/>
                  <a:pt x="7239193" y="98191"/>
                </a:cubicBezTo>
                <a:lnTo>
                  <a:pt x="7245131" y="97532"/>
                </a:lnTo>
                <a:lnTo>
                  <a:pt x="7245131" y="116707"/>
                </a:lnTo>
                <a:lnTo>
                  <a:pt x="7245131" y="1034797"/>
                </a:lnTo>
                <a:lnTo>
                  <a:pt x="7240011" y="1050157"/>
                </a:lnTo>
                <a:cubicBezTo>
                  <a:pt x="7166153" y="1197873"/>
                  <a:pt x="7230744" y="1020809"/>
                  <a:pt x="7182861" y="1164457"/>
                </a:cubicBezTo>
                <a:cubicBezTo>
                  <a:pt x="7176511" y="1227957"/>
                  <a:pt x="7175572" y="1292233"/>
                  <a:pt x="7163811" y="1354957"/>
                </a:cubicBezTo>
                <a:cubicBezTo>
                  <a:pt x="7156410" y="1394430"/>
                  <a:pt x="7125711" y="1469257"/>
                  <a:pt x="7125711" y="1469257"/>
                </a:cubicBezTo>
                <a:cubicBezTo>
                  <a:pt x="7132061" y="1488307"/>
                  <a:pt x="7139477" y="1507034"/>
                  <a:pt x="7144761" y="1526407"/>
                </a:cubicBezTo>
                <a:cubicBezTo>
                  <a:pt x="7158539" y="1576925"/>
                  <a:pt x="7166302" y="1629131"/>
                  <a:pt x="7182861" y="1678807"/>
                </a:cubicBezTo>
                <a:lnTo>
                  <a:pt x="7220961" y="1793107"/>
                </a:lnTo>
                <a:cubicBezTo>
                  <a:pt x="7214611" y="1812157"/>
                  <a:pt x="7214455" y="1834577"/>
                  <a:pt x="7201911" y="1850257"/>
                </a:cubicBezTo>
                <a:cubicBezTo>
                  <a:pt x="7187608" y="1868135"/>
                  <a:pt x="7162144" y="1873457"/>
                  <a:pt x="7144761" y="1888357"/>
                </a:cubicBezTo>
                <a:cubicBezTo>
                  <a:pt x="7117488" y="1911734"/>
                  <a:pt x="7093961" y="1939157"/>
                  <a:pt x="7068561" y="1964557"/>
                </a:cubicBezTo>
                <a:cubicBezTo>
                  <a:pt x="7032267" y="2073439"/>
                  <a:pt x="7030454" y="2053425"/>
                  <a:pt x="7068561" y="2231257"/>
                </a:cubicBezTo>
                <a:cubicBezTo>
                  <a:pt x="7073358" y="2253644"/>
                  <a:pt x="7093353" y="2269776"/>
                  <a:pt x="7106661" y="2288407"/>
                </a:cubicBezTo>
                <a:cubicBezTo>
                  <a:pt x="7125115" y="2314243"/>
                  <a:pt x="7145604" y="2338596"/>
                  <a:pt x="7163811" y="2364607"/>
                </a:cubicBezTo>
                <a:cubicBezTo>
                  <a:pt x="7190070" y="2402120"/>
                  <a:pt x="7214611" y="2440807"/>
                  <a:pt x="7240011" y="2478907"/>
                </a:cubicBezTo>
                <a:lnTo>
                  <a:pt x="7245131" y="2486587"/>
                </a:lnTo>
                <a:lnTo>
                  <a:pt x="7245131" y="2921644"/>
                </a:lnTo>
                <a:lnTo>
                  <a:pt x="7240011" y="2936107"/>
                </a:lnTo>
                <a:cubicBezTo>
                  <a:pt x="7229772" y="2956585"/>
                  <a:pt x="7214611" y="2974207"/>
                  <a:pt x="7201911" y="2993257"/>
                </a:cubicBezTo>
                <a:cubicBezTo>
                  <a:pt x="7189211" y="3044057"/>
                  <a:pt x="7153542" y="3094310"/>
                  <a:pt x="7163811" y="3145657"/>
                </a:cubicBezTo>
                <a:cubicBezTo>
                  <a:pt x="7170161" y="3177407"/>
                  <a:pt x="7169463" y="3211430"/>
                  <a:pt x="7182861" y="3240907"/>
                </a:cubicBezTo>
                <a:cubicBezTo>
                  <a:pt x="7195813" y="3269401"/>
                  <a:pt x="7216364" y="3301608"/>
                  <a:pt x="7240071" y="3332020"/>
                </a:cubicBezTo>
                <a:lnTo>
                  <a:pt x="7245131" y="3337921"/>
                </a:lnTo>
                <a:lnTo>
                  <a:pt x="7245131" y="3408812"/>
                </a:lnTo>
                <a:lnTo>
                  <a:pt x="6643452" y="3408812"/>
                </a:lnTo>
                <a:lnTo>
                  <a:pt x="6607791" y="3355320"/>
                </a:lnTo>
                <a:cubicBezTo>
                  <a:pt x="6590544" y="3334624"/>
                  <a:pt x="6569691" y="3317220"/>
                  <a:pt x="6550641" y="3298170"/>
                </a:cubicBezTo>
                <a:cubicBezTo>
                  <a:pt x="6340791" y="3245707"/>
                  <a:pt x="6586414" y="3281698"/>
                  <a:pt x="6436341" y="3336270"/>
                </a:cubicBezTo>
                <a:cubicBezTo>
                  <a:pt x="6382301" y="3355921"/>
                  <a:pt x="6322041" y="3348970"/>
                  <a:pt x="6264891" y="3355320"/>
                </a:cubicBezTo>
                <a:cubicBezTo>
                  <a:pt x="6245841" y="3342620"/>
                  <a:pt x="6228219" y="3327459"/>
                  <a:pt x="6207741" y="3317220"/>
                </a:cubicBezTo>
                <a:cubicBezTo>
                  <a:pt x="6133477" y="3280088"/>
                  <a:pt x="5959545" y="3276616"/>
                  <a:pt x="5921991" y="3279120"/>
                </a:cubicBezTo>
                <a:cubicBezTo>
                  <a:pt x="5899146" y="3280643"/>
                  <a:pt x="5883891" y="3304520"/>
                  <a:pt x="5864841" y="3317220"/>
                </a:cubicBezTo>
                <a:lnTo>
                  <a:pt x="5560041" y="3336270"/>
                </a:lnTo>
                <a:cubicBezTo>
                  <a:pt x="5519958" y="3338775"/>
                  <a:pt x="5485355" y="3367768"/>
                  <a:pt x="5445741" y="3374370"/>
                </a:cubicBezTo>
                <a:cubicBezTo>
                  <a:pt x="5370317" y="3386941"/>
                  <a:pt x="5293341" y="3387070"/>
                  <a:pt x="5217141" y="3393420"/>
                </a:cubicBezTo>
                <a:cubicBezTo>
                  <a:pt x="5191741" y="3387070"/>
                  <a:pt x="5166499" y="3380050"/>
                  <a:pt x="5140941" y="3374370"/>
                </a:cubicBezTo>
                <a:cubicBezTo>
                  <a:pt x="4923279" y="3326001"/>
                  <a:pt x="5155327" y="3382729"/>
                  <a:pt x="4969491" y="3336270"/>
                </a:cubicBezTo>
                <a:cubicBezTo>
                  <a:pt x="4880591" y="3329920"/>
                  <a:pt x="4791764" y="3311986"/>
                  <a:pt x="4702791" y="3317220"/>
                </a:cubicBezTo>
                <a:cubicBezTo>
                  <a:pt x="4679935" y="3318564"/>
                  <a:pt x="4667361" y="3348080"/>
                  <a:pt x="4645641" y="3355320"/>
                </a:cubicBezTo>
                <a:cubicBezTo>
                  <a:pt x="4608998" y="3367534"/>
                  <a:pt x="4569441" y="3368020"/>
                  <a:pt x="4531341" y="3374370"/>
                </a:cubicBezTo>
                <a:lnTo>
                  <a:pt x="4112241" y="3393420"/>
                </a:lnTo>
                <a:cubicBezTo>
                  <a:pt x="4089364" y="3392505"/>
                  <a:pt x="4077542" y="3359810"/>
                  <a:pt x="4055091" y="3355320"/>
                </a:cubicBezTo>
                <a:cubicBezTo>
                  <a:pt x="3980112" y="3340324"/>
                  <a:pt x="3902691" y="3342620"/>
                  <a:pt x="3826491" y="3336270"/>
                </a:cubicBezTo>
                <a:cubicBezTo>
                  <a:pt x="3794741" y="3348970"/>
                  <a:pt x="3761827" y="3359077"/>
                  <a:pt x="3731241" y="3374370"/>
                </a:cubicBezTo>
                <a:cubicBezTo>
                  <a:pt x="3715883" y="3382050"/>
                  <a:pt x="3704220" y="3398269"/>
                  <a:pt x="3689745" y="3406928"/>
                </a:cubicBezTo>
                <a:lnTo>
                  <a:pt x="3684423" y="3408812"/>
                </a:lnTo>
                <a:lnTo>
                  <a:pt x="3134075" y="3408812"/>
                </a:lnTo>
                <a:lnTo>
                  <a:pt x="3110294" y="3395665"/>
                </a:lnTo>
                <a:cubicBezTo>
                  <a:pt x="3056296" y="3361754"/>
                  <a:pt x="3106853" y="3362072"/>
                  <a:pt x="2969241" y="3336270"/>
                </a:cubicBezTo>
                <a:cubicBezTo>
                  <a:pt x="2906517" y="3324509"/>
                  <a:pt x="2842241" y="3323570"/>
                  <a:pt x="2778741" y="3317220"/>
                </a:cubicBezTo>
                <a:lnTo>
                  <a:pt x="2702541" y="3336270"/>
                </a:lnTo>
                <a:cubicBezTo>
                  <a:pt x="2651741" y="3348970"/>
                  <a:pt x="2600659" y="3360592"/>
                  <a:pt x="2550141" y="3374370"/>
                </a:cubicBezTo>
                <a:cubicBezTo>
                  <a:pt x="2530768" y="3379654"/>
                  <a:pt x="2512593" y="3389064"/>
                  <a:pt x="2492991" y="3393420"/>
                </a:cubicBezTo>
                <a:lnTo>
                  <a:pt x="2400639" y="3408812"/>
                </a:lnTo>
                <a:lnTo>
                  <a:pt x="1015784" y="3408812"/>
                </a:lnTo>
                <a:lnTo>
                  <a:pt x="1004964" y="3400688"/>
                </a:lnTo>
                <a:cubicBezTo>
                  <a:pt x="987105" y="3384775"/>
                  <a:pt x="969955" y="3366439"/>
                  <a:pt x="949941" y="3355320"/>
                </a:cubicBezTo>
                <a:cubicBezTo>
                  <a:pt x="932388" y="3345568"/>
                  <a:pt x="912598" y="3332969"/>
                  <a:pt x="892791" y="3336270"/>
                </a:cubicBezTo>
                <a:cubicBezTo>
                  <a:pt x="870207" y="3340034"/>
                  <a:pt x="858461" y="3372520"/>
                  <a:pt x="835641" y="3374370"/>
                </a:cubicBezTo>
                <a:cubicBezTo>
                  <a:pt x="620354" y="3391826"/>
                  <a:pt x="403841" y="3387070"/>
                  <a:pt x="187941" y="3393420"/>
                </a:cubicBezTo>
                <a:lnTo>
                  <a:pt x="218725" y="3408812"/>
                </a:lnTo>
                <a:lnTo>
                  <a:pt x="16442" y="3408812"/>
                </a:lnTo>
                <a:lnTo>
                  <a:pt x="16652" y="3408517"/>
                </a:lnTo>
                <a:cubicBezTo>
                  <a:pt x="23282" y="3399069"/>
                  <a:pt x="30773" y="3388171"/>
                  <a:pt x="39301" y="3375379"/>
                </a:cubicBezTo>
                <a:cubicBezTo>
                  <a:pt x="64701" y="3362679"/>
                  <a:pt x="98995" y="3360387"/>
                  <a:pt x="115501" y="3337279"/>
                </a:cubicBezTo>
                <a:cubicBezTo>
                  <a:pt x="164458" y="3268740"/>
                  <a:pt x="117465" y="3190770"/>
                  <a:pt x="96451" y="3127729"/>
                </a:cubicBezTo>
                <a:cubicBezTo>
                  <a:pt x="64701" y="3121379"/>
                  <a:pt x="32809" y="3115703"/>
                  <a:pt x="1201" y="3108679"/>
                </a:cubicBezTo>
                <a:lnTo>
                  <a:pt x="0" y="3108514"/>
                </a:lnTo>
                <a:lnTo>
                  <a:pt x="0" y="2653587"/>
                </a:lnTo>
                <a:lnTo>
                  <a:pt x="18193" y="2637287"/>
                </a:lnTo>
                <a:cubicBezTo>
                  <a:pt x="48044" y="2613292"/>
                  <a:pt x="20165" y="2656971"/>
                  <a:pt x="96451" y="2613379"/>
                </a:cubicBezTo>
                <a:cubicBezTo>
                  <a:pt x="124018" y="2597627"/>
                  <a:pt x="147251" y="2575279"/>
                  <a:pt x="172651" y="2556229"/>
                </a:cubicBezTo>
                <a:cubicBezTo>
                  <a:pt x="210299" y="2543680"/>
                  <a:pt x="260094" y="2532651"/>
                  <a:pt x="286951" y="2499079"/>
                </a:cubicBezTo>
                <a:cubicBezTo>
                  <a:pt x="299495" y="2483399"/>
                  <a:pt x="299651" y="2460979"/>
                  <a:pt x="306001" y="2441929"/>
                </a:cubicBezTo>
                <a:cubicBezTo>
                  <a:pt x="243162" y="2420983"/>
                  <a:pt x="221938" y="2415151"/>
                  <a:pt x="153601" y="2384779"/>
                </a:cubicBezTo>
                <a:cubicBezTo>
                  <a:pt x="127651" y="2373245"/>
                  <a:pt x="103503" y="2357866"/>
                  <a:pt x="77401" y="2346679"/>
                </a:cubicBezTo>
                <a:cubicBezTo>
                  <a:pt x="58944" y="2338769"/>
                  <a:pt x="28406" y="2345979"/>
                  <a:pt x="20251" y="2327629"/>
                </a:cubicBezTo>
                <a:cubicBezTo>
                  <a:pt x="-541" y="2280846"/>
                  <a:pt x="7551" y="2226029"/>
                  <a:pt x="1201" y="2175229"/>
                </a:cubicBezTo>
                <a:cubicBezTo>
                  <a:pt x="20251" y="2156179"/>
                  <a:pt x="43407" y="2140495"/>
                  <a:pt x="58351" y="2118079"/>
                </a:cubicBezTo>
                <a:cubicBezTo>
                  <a:pt x="69490" y="2101371"/>
                  <a:pt x="75055" y="2080872"/>
                  <a:pt x="77401" y="2060929"/>
                </a:cubicBezTo>
                <a:cubicBezTo>
                  <a:pt x="87815" y="1972413"/>
                  <a:pt x="90101" y="1883129"/>
                  <a:pt x="96451" y="1794229"/>
                </a:cubicBezTo>
                <a:cubicBezTo>
                  <a:pt x="80905" y="1747590"/>
                  <a:pt x="68726" y="1702074"/>
                  <a:pt x="39301" y="1660879"/>
                </a:cubicBezTo>
                <a:cubicBezTo>
                  <a:pt x="31472" y="1649918"/>
                  <a:pt x="21947" y="1640393"/>
                  <a:pt x="11998" y="1631227"/>
                </a:cubicBezTo>
                <a:lnTo>
                  <a:pt x="0" y="1620173"/>
                </a:lnTo>
                <a:lnTo>
                  <a:pt x="0" y="1162856"/>
                </a:lnTo>
                <a:lnTo>
                  <a:pt x="17311" y="1160215"/>
                </a:lnTo>
                <a:cubicBezTo>
                  <a:pt x="29303" y="1159085"/>
                  <a:pt x="39100" y="1156567"/>
                  <a:pt x="39301" y="1146529"/>
                </a:cubicBezTo>
                <a:cubicBezTo>
                  <a:pt x="45528" y="835182"/>
                  <a:pt x="13901" y="524229"/>
                  <a:pt x="1201" y="213079"/>
                </a:cubicBezTo>
                <a:lnTo>
                  <a:pt x="0" y="2256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sx="98000" sy="98000" algn="ctr" rotWithShape="0">
              <a:schemeClr val="tx1">
                <a:alpha val="39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291884" y="409778"/>
              <a:ext cx="3774851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聽力訓練的材料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文本框 113">
            <a:extLst>
              <a:ext uri="{FF2B5EF4-FFF2-40B4-BE49-F238E27FC236}">
                <a16:creationId xmlns:a16="http://schemas.microsoft.com/office/drawing/2014/main" id="{B4744DE8-1CEE-4C50-A60C-315DF258FD0E}"/>
              </a:ext>
            </a:extLst>
          </p:cNvPr>
          <p:cNvSpPr txBox="1"/>
          <p:nvPr/>
        </p:nvSpPr>
        <p:spPr>
          <a:xfrm>
            <a:off x="1199436" y="1766157"/>
            <a:ext cx="9824164" cy="44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1.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4"/>
              </a:rPr>
              <a:t>公視台語台　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　＃來聽烏白編烏白編</a:t>
            </a:r>
            <a:b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4"/>
              </a:rPr>
            </a:b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5"/>
              </a:rPr>
              <a:t>台語世界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5"/>
              </a:rPr>
              <a:t>/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5"/>
              </a:rPr>
              <a:t>錄音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6"/>
              </a:rPr>
              <a:t>台語冷智識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4.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7"/>
              </a:rPr>
              <a:t>李江却文教基金會</a:t>
            </a:r>
            <a:endParaRPr lang="en-US" altLang="zh-CN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5.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8"/>
              </a:rPr>
              <a:t>關懷廣播電台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6.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9"/>
              </a:rPr>
              <a:t>鏡新聞 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9"/>
              </a:rPr>
              <a:t>#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9"/>
              </a:rPr>
              <a:t>台語聽有無 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9"/>
              </a:rPr>
              <a:t>#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  <a:hlinkClick r:id="rId9"/>
              </a:rPr>
              <a:t>台語新聞</a:t>
            </a:r>
            <a:endParaRPr lang="en-US" altLang="zh-CN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50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291885" y="409778"/>
              <a:ext cx="3774851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聽力評量示例１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76ABC62A-4D4E-4D76-8735-16B112076B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" y="1682497"/>
            <a:ext cx="11835765" cy="50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291885" y="409778"/>
              <a:ext cx="3774851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聽力評量示例１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92F09D6B-F3F5-4E4B-8F23-AA9037CAF4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0" y="1766157"/>
            <a:ext cx="9077960" cy="49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291885" y="409778"/>
              <a:ext cx="3774851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聽力評量示例１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C8941375-60BE-4F7C-9F85-45954F79C1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908397"/>
            <a:ext cx="10779759" cy="49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291885" y="409778"/>
              <a:ext cx="3774851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聽力評量示例２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F31B7B5F-8515-4ABA-9973-3D50343C21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50417"/>
          <a:stretch/>
        </p:blipFill>
        <p:spPr bwMode="auto">
          <a:xfrm>
            <a:off x="1000601" y="1766157"/>
            <a:ext cx="10190798" cy="4990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90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291885" y="409778"/>
              <a:ext cx="3774851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聽力評量示例２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B85FC5F7-CBAB-4C09-8372-356B9E2C728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67" b="3643"/>
          <a:stretch/>
        </p:blipFill>
        <p:spPr bwMode="auto">
          <a:xfrm>
            <a:off x="497522" y="2092760"/>
            <a:ext cx="11095038" cy="278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9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035442" y="409778"/>
              <a:ext cx="4287737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聽力評量實作練習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3220B01-A6E1-4405-8D51-623CACF9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89" y="1766157"/>
            <a:ext cx="8379621" cy="50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035442" y="409778"/>
              <a:ext cx="4287737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聽力評量實作練習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02A0A7FE-607A-4386-9DBD-04DCEF355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52" y="1736310"/>
            <a:ext cx="7455696" cy="50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035442" y="409778"/>
              <a:ext cx="4287737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聽力評量實作練習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文本框 113">
            <a:extLst>
              <a:ext uri="{FF2B5EF4-FFF2-40B4-BE49-F238E27FC236}">
                <a16:creationId xmlns:a16="http://schemas.microsoft.com/office/drawing/2014/main" id="{C99F2656-D922-4D15-8DFB-9C2C933C140E}"/>
              </a:ext>
            </a:extLst>
          </p:cNvPr>
          <p:cNvSpPr txBox="1"/>
          <p:nvPr/>
        </p:nvSpPr>
        <p:spPr>
          <a:xfrm>
            <a:off x="834759" y="1883496"/>
            <a:ext cx="7071226" cy="36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請老師一人出一條音訊理解、一條語音聽辨的題目。嘛會當兩个一組設計對話（愛有兩條題目）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請翕相傳起去雲頂，等一下咱來輪流發表。</a:t>
            </a:r>
            <a:endParaRPr lang="en-US" altLang="zh-CN" sz="3200" dirty="0">
              <a:solidFill>
                <a:schemeClr val="accent6">
                  <a:lumMod val="50000"/>
                </a:schemeClr>
              </a:solidFill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5A5BA1E-DE84-4798-A741-6B58737E0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44" y="2037592"/>
            <a:ext cx="3343656" cy="33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6260123"/>
            <a:ext cx="12192000" cy="5978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DEC087-3361-4B97-A3A5-28698D6365BC}"/>
              </a:ext>
            </a:extLst>
          </p:cNvPr>
          <p:cNvSpPr txBox="1"/>
          <p:nvPr/>
        </p:nvSpPr>
        <p:spPr>
          <a:xfrm>
            <a:off x="11611812" y="3417"/>
            <a:ext cx="416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防疫期間請確實配戴口罩、勤洗手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976336" y="6312875"/>
            <a:ext cx="2101362" cy="49236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7/5</a:t>
            </a:r>
            <a:r>
              <a:rPr lang="zh-TW" altLang="en-US" sz="3200" dirty="0">
                <a:solidFill>
                  <a:schemeClr val="bg1"/>
                </a:solidFill>
              </a:rPr>
              <a:t>    </a:t>
            </a:r>
            <a:r>
              <a:rPr lang="en-US" altLang="zh-TW" sz="3200" dirty="0">
                <a:solidFill>
                  <a:schemeClr val="bg1"/>
                </a:solidFill>
              </a:rPr>
              <a:t>13:38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84837" y="6358933"/>
            <a:ext cx="788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年學年度本土語教學師資回流暨增能研習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746" y="5127219"/>
            <a:ext cx="1400569" cy="1132898"/>
            <a:chOff x="79131" y="4281854"/>
            <a:chExt cx="1397977" cy="1085648"/>
          </a:xfrm>
        </p:grpSpPr>
        <p:sp>
          <p:nvSpPr>
            <p:cNvPr id="10" name="矩形 9"/>
            <p:cNvSpPr/>
            <p:nvPr/>
          </p:nvSpPr>
          <p:spPr bwMode="auto">
            <a:xfrm>
              <a:off x="79131" y="4281854"/>
              <a:ext cx="1397977" cy="10856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臺 南</a:t>
              </a:r>
            </a:p>
          </p:txBody>
        </p:sp>
        <p:pic>
          <p:nvPicPr>
            <p:cNvPr id="8" name="圖片 7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8" r="11689"/>
            <a:stretch/>
          </p:blipFill>
          <p:spPr>
            <a:xfrm>
              <a:off x="96715" y="4635507"/>
              <a:ext cx="1380393" cy="731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12" name="五邊形 11"/>
          <p:cNvSpPr/>
          <p:nvPr/>
        </p:nvSpPr>
        <p:spPr bwMode="auto">
          <a:xfrm>
            <a:off x="173254" y="6354636"/>
            <a:ext cx="1512275" cy="408845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研習快訊</a:t>
            </a:r>
          </a:p>
        </p:txBody>
      </p:sp>
      <p:sp>
        <p:nvSpPr>
          <p:cNvPr id="13" name="矩形 12"/>
          <p:cNvSpPr/>
          <p:nvPr/>
        </p:nvSpPr>
        <p:spPr>
          <a:xfrm>
            <a:off x="2417885" y="364810"/>
            <a:ext cx="1013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i="1" u="sng" cap="none" spc="0" dirty="0">
                <a:ln/>
                <a:solidFill>
                  <a:srgbClr val="66FFFF"/>
                </a:solidFill>
                <a:effectLst/>
              </a:rPr>
              <a:t>LIVE</a:t>
            </a:r>
            <a:endParaRPr lang="zh-TW" altLang="en-US" sz="3200" b="1" i="1" u="sng" cap="none" spc="0" dirty="0">
              <a:ln/>
              <a:solidFill>
                <a:srgbClr val="66FFFF"/>
              </a:solidFill>
              <a:effectLst/>
            </a:endParaRP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AC086F89-C56F-4A3F-8CB7-87A422F3238D}"/>
              </a:ext>
            </a:extLst>
          </p:cNvPr>
          <p:cNvSpPr/>
          <p:nvPr/>
        </p:nvSpPr>
        <p:spPr bwMode="auto">
          <a:xfrm>
            <a:off x="0" y="1149953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kumimoji="0" lang="zh-TW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南市舉辦本土教師研習</a:t>
            </a: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7E3820A4-32F1-46FD-8D36-DCF88029DC80}"/>
              </a:ext>
            </a:extLst>
          </p:cNvPr>
          <p:cNvSpPr/>
          <p:nvPr/>
        </p:nvSpPr>
        <p:spPr bwMode="auto">
          <a:xfrm>
            <a:off x="0" y="2379458"/>
            <a:ext cx="6685280" cy="109526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殭屍展覽囡仔驚甲睏袂去</a:t>
            </a:r>
            <a:endParaRPr kumimoji="0" lang="zh-TW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E5549EC0-3E6E-40A6-BD5E-8C4E499B413F}"/>
              </a:ext>
            </a:extLst>
          </p:cNvPr>
          <p:cNvSpPr/>
          <p:nvPr/>
        </p:nvSpPr>
        <p:spPr bwMode="auto">
          <a:xfrm>
            <a:off x="0" y="3742221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COVID19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疫情變化報恁知</a:t>
            </a:r>
            <a:endParaRPr kumimoji="0" lang="zh-TW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6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1035442" y="409778"/>
              <a:ext cx="4287737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聽力評量實作發表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0BE0B7F-D5DF-40C8-B719-F680F25AB3F3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2190751"/>
            <a:ext cx="2089149" cy="1997202"/>
            <a:chOff x="0" y="0"/>
            <a:chExt cx="2088628" cy="1996983"/>
          </a:xfrm>
        </p:grpSpPr>
        <p:pic>
          <p:nvPicPr>
            <p:cNvPr id="15" name="图片 258">
              <a:extLst>
                <a:ext uri="{FF2B5EF4-FFF2-40B4-BE49-F238E27FC236}">
                  <a16:creationId xmlns:a16="http://schemas.microsoft.com/office/drawing/2014/main" id="{E9D9540A-F027-4548-8A78-713B9C3DB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670"/>
            <a:stretch>
              <a:fillRect/>
            </a:stretch>
          </p:blipFill>
          <p:spPr bwMode="auto">
            <a:xfrm rot="-3152563">
              <a:off x="-3441" y="20265"/>
              <a:ext cx="1640046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244">
              <a:extLst>
                <a:ext uri="{FF2B5EF4-FFF2-40B4-BE49-F238E27FC236}">
                  <a16:creationId xmlns:a16="http://schemas.microsoft.com/office/drawing/2014/main" id="{661A9B5E-17C8-4BA5-8547-7AD5B673E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531" y="0"/>
              <a:ext cx="1760097" cy="1996983"/>
              <a:chOff x="387" y="0"/>
              <a:chExt cx="1760097" cy="1996983"/>
            </a:xfrm>
          </p:grpSpPr>
          <p:grpSp>
            <p:nvGrpSpPr>
              <p:cNvPr id="22" name="组合 179">
                <a:extLst>
                  <a:ext uri="{FF2B5EF4-FFF2-40B4-BE49-F238E27FC236}">
                    <a16:creationId xmlns:a16="http://schemas.microsoft.com/office/drawing/2014/main" id="{867879FE-A4DD-4B36-AD28-491F2FE03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" y="0"/>
                <a:ext cx="1760097" cy="1761932"/>
                <a:chOff x="680" y="0"/>
                <a:chExt cx="3094442" cy="3097672"/>
              </a:xfrm>
            </p:grpSpPr>
            <p:sp>
              <p:nvSpPr>
                <p:cNvPr id="24" name="椭圆 181">
                  <a:extLst>
                    <a:ext uri="{FF2B5EF4-FFF2-40B4-BE49-F238E27FC236}">
                      <a16:creationId xmlns:a16="http://schemas.microsoft.com/office/drawing/2014/main" id="{550FB418-4E67-4055-BA41-974CD7539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06" y="122680"/>
                  <a:ext cx="2826573" cy="28297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dirty="0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25" name="椭圆 182">
                  <a:extLst>
                    <a:ext uri="{FF2B5EF4-FFF2-40B4-BE49-F238E27FC236}">
                      <a16:creationId xmlns:a16="http://schemas.microsoft.com/office/drawing/2014/main" id="{4DD65037-AAB2-4D2F-9D08-788E1BD2C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" y="0"/>
                  <a:ext cx="3094442" cy="3097672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pic>
            <p:nvPicPr>
              <p:cNvPr id="21" name="组合 163">
                <a:extLst>
                  <a:ext uri="{FF2B5EF4-FFF2-40B4-BE49-F238E27FC236}">
                    <a16:creationId xmlns:a16="http://schemas.microsoft.com/office/drawing/2014/main" id="{EB228651-FCA1-4F9B-883A-A4F948FC4D6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2" y="1686121"/>
                <a:ext cx="1151856" cy="31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组合 2">
            <a:extLst>
              <a:ext uri="{FF2B5EF4-FFF2-40B4-BE49-F238E27FC236}">
                <a16:creationId xmlns:a16="http://schemas.microsoft.com/office/drawing/2014/main" id="{FADA56CC-E4B2-417F-98A5-441342BAE7B9}"/>
              </a:ext>
            </a:extLst>
          </p:cNvPr>
          <p:cNvGrpSpPr>
            <a:grpSpLocks/>
          </p:cNvGrpSpPr>
          <p:nvPr/>
        </p:nvGrpSpPr>
        <p:grpSpPr bwMode="auto">
          <a:xfrm>
            <a:off x="3853926" y="2036763"/>
            <a:ext cx="2027763" cy="2153483"/>
            <a:chOff x="78832" y="0"/>
            <a:chExt cx="2027311" cy="2153182"/>
          </a:xfrm>
        </p:grpSpPr>
        <p:pic>
          <p:nvPicPr>
            <p:cNvPr id="27" name="图片 259">
              <a:extLst>
                <a:ext uri="{FF2B5EF4-FFF2-40B4-BE49-F238E27FC236}">
                  <a16:creationId xmlns:a16="http://schemas.microsoft.com/office/drawing/2014/main" id="{B3A05691-9AD5-4A8F-8F29-BB50FD6B0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19341"/>
            <a:stretch>
              <a:fillRect/>
            </a:stretch>
          </p:blipFill>
          <p:spPr bwMode="auto">
            <a:xfrm rot="21129011" flipH="1">
              <a:off x="251626" y="0"/>
              <a:ext cx="185451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组合 243">
              <a:extLst>
                <a:ext uri="{FF2B5EF4-FFF2-40B4-BE49-F238E27FC236}">
                  <a16:creationId xmlns:a16="http://schemas.microsoft.com/office/drawing/2014/main" id="{F42861C0-F0BA-41A4-95F8-AC95FF74C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32" y="153856"/>
              <a:ext cx="1761252" cy="1999326"/>
              <a:chOff x="0" y="0"/>
              <a:chExt cx="1761252" cy="1999326"/>
            </a:xfrm>
          </p:grpSpPr>
          <p:grpSp>
            <p:nvGrpSpPr>
              <p:cNvPr id="32" name="组合 12">
                <a:extLst>
                  <a:ext uri="{FF2B5EF4-FFF2-40B4-BE49-F238E27FC236}">
                    <a16:creationId xmlns:a16="http://schemas.microsoft.com/office/drawing/2014/main" id="{A5253ACD-9B1B-4CBB-B34C-2C7939EFF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761252" cy="1761248"/>
                <a:chOff x="0" y="0"/>
                <a:chExt cx="3096472" cy="3096470"/>
              </a:xfrm>
            </p:grpSpPr>
            <p:sp>
              <p:nvSpPr>
                <p:cNvPr id="35" name="椭圆 14">
                  <a:extLst>
                    <a:ext uri="{FF2B5EF4-FFF2-40B4-BE49-F238E27FC236}">
                      <a16:creationId xmlns:a16="http://schemas.microsoft.com/office/drawing/2014/main" id="{7FEC0A1C-5580-4242-AC2C-2C183B89C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861" y="134141"/>
                  <a:ext cx="2826650" cy="282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36" name="椭圆 15">
                  <a:extLst>
                    <a:ext uri="{FF2B5EF4-FFF2-40B4-BE49-F238E27FC236}">
                      <a16:creationId xmlns:a16="http://schemas.microsoft.com/office/drawing/2014/main" id="{CB07351F-3831-420C-B703-A5882B569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192"/>
                  <a:ext cx="3094526" cy="3097577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sp>
            <p:nvSpPr>
              <p:cNvPr id="33" name="Freeform 101">
                <a:extLst>
                  <a:ext uri="{FF2B5EF4-FFF2-40B4-BE49-F238E27FC236}">
                    <a16:creationId xmlns:a16="http://schemas.microsoft.com/office/drawing/2014/main" id="{E9963B2F-186E-4B9B-8DC6-699E6F41E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36" y="530260"/>
                <a:ext cx="849123" cy="666657"/>
              </a:xfrm>
              <a:custGeom>
                <a:avLst/>
                <a:gdLst>
                  <a:gd name="T0" fmla="*/ 827163 w 116"/>
                  <a:gd name="T1" fmla="*/ 366295 h 91"/>
                  <a:gd name="T2" fmla="*/ 753963 w 116"/>
                  <a:gd name="T3" fmla="*/ 351643 h 91"/>
                  <a:gd name="T4" fmla="*/ 753963 w 116"/>
                  <a:gd name="T5" fmla="*/ 336991 h 91"/>
                  <a:gd name="T6" fmla="*/ 732003 w 116"/>
                  <a:gd name="T7" fmla="*/ 300362 h 91"/>
                  <a:gd name="T8" fmla="*/ 651482 w 116"/>
                  <a:gd name="T9" fmla="*/ 131866 h 91"/>
                  <a:gd name="T10" fmla="*/ 673442 w 116"/>
                  <a:gd name="T11" fmla="*/ 109889 h 91"/>
                  <a:gd name="T12" fmla="*/ 563642 w 116"/>
                  <a:gd name="T13" fmla="*/ 36630 h 91"/>
                  <a:gd name="T14" fmla="*/ 424562 w 116"/>
                  <a:gd name="T15" fmla="*/ 0 h 91"/>
                  <a:gd name="T16" fmla="*/ 278161 w 116"/>
                  <a:gd name="T17" fmla="*/ 29304 h 91"/>
                  <a:gd name="T18" fmla="*/ 168361 w 116"/>
                  <a:gd name="T19" fmla="*/ 117214 h 91"/>
                  <a:gd name="T20" fmla="*/ 190321 w 116"/>
                  <a:gd name="T21" fmla="*/ 139192 h 91"/>
                  <a:gd name="T22" fmla="*/ 124440 w 116"/>
                  <a:gd name="T23" fmla="*/ 300362 h 91"/>
                  <a:gd name="T24" fmla="*/ 87840 w 116"/>
                  <a:gd name="T25" fmla="*/ 336991 h 91"/>
                  <a:gd name="T26" fmla="*/ 87840 w 116"/>
                  <a:gd name="T27" fmla="*/ 351643 h 91"/>
                  <a:gd name="T28" fmla="*/ 21960 w 116"/>
                  <a:gd name="T29" fmla="*/ 366295 h 91"/>
                  <a:gd name="T30" fmla="*/ 21960 w 116"/>
                  <a:gd name="T31" fmla="*/ 578746 h 91"/>
                  <a:gd name="T32" fmla="*/ 87840 w 116"/>
                  <a:gd name="T33" fmla="*/ 608050 h 91"/>
                  <a:gd name="T34" fmla="*/ 87840 w 116"/>
                  <a:gd name="T35" fmla="*/ 622702 h 91"/>
                  <a:gd name="T36" fmla="*/ 131760 w 116"/>
                  <a:gd name="T37" fmla="*/ 666657 h 91"/>
                  <a:gd name="T38" fmla="*/ 131760 w 116"/>
                  <a:gd name="T39" fmla="*/ 666657 h 91"/>
                  <a:gd name="T40" fmla="*/ 175681 w 116"/>
                  <a:gd name="T41" fmla="*/ 622702 h 91"/>
                  <a:gd name="T42" fmla="*/ 175681 w 116"/>
                  <a:gd name="T43" fmla="*/ 336991 h 91"/>
                  <a:gd name="T44" fmla="*/ 168361 w 116"/>
                  <a:gd name="T45" fmla="*/ 315014 h 91"/>
                  <a:gd name="T46" fmla="*/ 226921 w 116"/>
                  <a:gd name="T47" fmla="*/ 168496 h 91"/>
                  <a:gd name="T48" fmla="*/ 248881 w 116"/>
                  <a:gd name="T49" fmla="*/ 190473 h 91"/>
                  <a:gd name="T50" fmla="*/ 322081 w 116"/>
                  <a:gd name="T51" fmla="*/ 131866 h 91"/>
                  <a:gd name="T52" fmla="*/ 424562 w 116"/>
                  <a:gd name="T53" fmla="*/ 109889 h 91"/>
                  <a:gd name="T54" fmla="*/ 519722 w 116"/>
                  <a:gd name="T55" fmla="*/ 131866 h 91"/>
                  <a:gd name="T56" fmla="*/ 600242 w 116"/>
                  <a:gd name="T57" fmla="*/ 183148 h 91"/>
                  <a:gd name="T58" fmla="*/ 614882 w 116"/>
                  <a:gd name="T59" fmla="*/ 168496 h 91"/>
                  <a:gd name="T60" fmla="*/ 688082 w 116"/>
                  <a:gd name="T61" fmla="*/ 307688 h 91"/>
                  <a:gd name="T62" fmla="*/ 673442 w 116"/>
                  <a:gd name="T63" fmla="*/ 336991 h 91"/>
                  <a:gd name="T64" fmla="*/ 673442 w 116"/>
                  <a:gd name="T65" fmla="*/ 622702 h 91"/>
                  <a:gd name="T66" fmla="*/ 710043 w 116"/>
                  <a:gd name="T67" fmla="*/ 666657 h 91"/>
                  <a:gd name="T68" fmla="*/ 710043 w 116"/>
                  <a:gd name="T69" fmla="*/ 666657 h 91"/>
                  <a:gd name="T70" fmla="*/ 753963 w 116"/>
                  <a:gd name="T71" fmla="*/ 622702 h 91"/>
                  <a:gd name="T72" fmla="*/ 753963 w 116"/>
                  <a:gd name="T73" fmla="*/ 608050 h 91"/>
                  <a:gd name="T74" fmla="*/ 827163 w 116"/>
                  <a:gd name="T75" fmla="*/ 578746 h 91"/>
                  <a:gd name="T76" fmla="*/ 827163 w 116"/>
                  <a:gd name="T77" fmla="*/ 366295 h 9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6" h="91">
                    <a:moveTo>
                      <a:pt x="113" y="50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4"/>
                      <a:pt x="102" y="42"/>
                      <a:pt x="100" y="41"/>
                    </a:cubicBezTo>
                    <a:cubicBezTo>
                      <a:pt x="99" y="32"/>
                      <a:pt x="95" y="24"/>
                      <a:pt x="89" y="18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88" y="11"/>
                      <a:pt x="82" y="7"/>
                      <a:pt x="77" y="5"/>
                    </a:cubicBezTo>
                    <a:cubicBezTo>
                      <a:pt x="71" y="2"/>
                      <a:pt x="64" y="0"/>
                      <a:pt x="58" y="0"/>
                    </a:cubicBezTo>
                    <a:cubicBezTo>
                      <a:pt x="51" y="0"/>
                      <a:pt x="45" y="2"/>
                      <a:pt x="38" y="4"/>
                    </a:cubicBezTo>
                    <a:cubicBezTo>
                      <a:pt x="32" y="7"/>
                      <a:pt x="27" y="11"/>
                      <a:pt x="23" y="1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1" y="25"/>
                      <a:pt x="18" y="32"/>
                      <a:pt x="17" y="41"/>
                    </a:cubicBezTo>
                    <a:cubicBezTo>
                      <a:pt x="14" y="41"/>
                      <a:pt x="12" y="44"/>
                      <a:pt x="12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0" y="60"/>
                      <a:pt x="0" y="70"/>
                      <a:pt x="3" y="79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2" y="88"/>
                      <a:pt x="15" y="91"/>
                      <a:pt x="18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21" y="91"/>
                      <a:pt x="24" y="88"/>
                      <a:pt x="24" y="85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4"/>
                      <a:pt x="23" y="43"/>
                    </a:cubicBezTo>
                    <a:cubicBezTo>
                      <a:pt x="23" y="35"/>
                      <a:pt x="26" y="28"/>
                      <a:pt x="31" y="23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7" y="22"/>
                      <a:pt x="40" y="20"/>
                      <a:pt x="44" y="18"/>
                    </a:cubicBezTo>
                    <a:cubicBezTo>
                      <a:pt x="49" y="16"/>
                      <a:pt x="53" y="15"/>
                      <a:pt x="58" y="15"/>
                    </a:cubicBezTo>
                    <a:cubicBezTo>
                      <a:pt x="62" y="15"/>
                      <a:pt x="66" y="16"/>
                      <a:pt x="71" y="18"/>
                    </a:cubicBezTo>
                    <a:cubicBezTo>
                      <a:pt x="75" y="20"/>
                      <a:pt x="79" y="22"/>
                      <a:pt x="82" y="25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9" y="28"/>
                      <a:pt x="93" y="34"/>
                      <a:pt x="94" y="42"/>
                    </a:cubicBezTo>
                    <a:cubicBezTo>
                      <a:pt x="92" y="43"/>
                      <a:pt x="92" y="45"/>
                      <a:pt x="92" y="46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8"/>
                      <a:pt x="94" y="91"/>
                      <a:pt x="97" y="9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101" y="91"/>
                      <a:pt x="103" y="88"/>
                      <a:pt x="103" y="85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16" y="70"/>
                      <a:pt x="116" y="60"/>
                      <a:pt x="113" y="50"/>
                    </a:cubicBezTo>
                    <a:close/>
                  </a:path>
                </a:pathLst>
              </a:custGeom>
              <a:solidFill>
                <a:srgbClr val="C1B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4" name="组合 183">
                <a:extLst>
                  <a:ext uri="{FF2B5EF4-FFF2-40B4-BE49-F238E27FC236}">
                    <a16:creationId xmlns:a16="http://schemas.microsoft.com/office/drawing/2014/main" id="{7B5667E5-54A4-446F-B1F5-5FAF27EBCB3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79" y="1686179"/>
                <a:ext cx="1151887" cy="310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4FBFB8BD-52C1-4F8D-B394-C0C66A51A0EE}"/>
              </a:ext>
            </a:extLst>
          </p:cNvPr>
          <p:cNvGrpSpPr>
            <a:grpSpLocks/>
          </p:cNvGrpSpPr>
          <p:nvPr/>
        </p:nvGrpSpPr>
        <p:grpSpPr bwMode="auto">
          <a:xfrm>
            <a:off x="5948364" y="1963739"/>
            <a:ext cx="2586037" cy="2224213"/>
            <a:chOff x="0" y="0"/>
            <a:chExt cx="2585867" cy="2224523"/>
          </a:xfrm>
        </p:grpSpPr>
        <p:pic>
          <p:nvPicPr>
            <p:cNvPr id="38" name="图片 260">
              <a:extLst>
                <a:ext uri="{FF2B5EF4-FFF2-40B4-BE49-F238E27FC236}">
                  <a16:creationId xmlns:a16="http://schemas.microsoft.com/office/drawing/2014/main" id="{C9D8EBA2-8EF1-40DC-A5AF-5837F7F70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468"/>
            <a:stretch>
              <a:fillRect/>
            </a:stretch>
          </p:blipFill>
          <p:spPr bwMode="auto">
            <a:xfrm rot="1034229" flipH="1">
              <a:off x="0" y="0"/>
              <a:ext cx="258586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组合 242">
              <a:extLst>
                <a:ext uri="{FF2B5EF4-FFF2-40B4-BE49-F238E27FC236}">
                  <a16:creationId xmlns:a16="http://schemas.microsoft.com/office/drawing/2014/main" id="{7B71413E-1B2D-40A3-9F62-ECB063EB9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848" y="227743"/>
              <a:ext cx="1761252" cy="1996780"/>
              <a:chOff x="0" y="0"/>
              <a:chExt cx="1761252" cy="1996780"/>
            </a:xfrm>
          </p:grpSpPr>
          <p:grpSp>
            <p:nvGrpSpPr>
              <p:cNvPr id="43" name="组合 199">
                <a:extLst>
                  <a:ext uri="{FF2B5EF4-FFF2-40B4-BE49-F238E27FC236}">
                    <a16:creationId xmlns:a16="http://schemas.microsoft.com/office/drawing/2014/main" id="{6E170D5B-9ABE-4422-B7F6-364EB0F5B7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761252" cy="1761248"/>
                <a:chOff x="0" y="0"/>
                <a:chExt cx="3096472" cy="3096470"/>
              </a:xfrm>
            </p:grpSpPr>
            <p:sp>
              <p:nvSpPr>
                <p:cNvPr id="46" name="椭圆 200">
                  <a:extLst>
                    <a:ext uri="{FF2B5EF4-FFF2-40B4-BE49-F238E27FC236}">
                      <a16:creationId xmlns:a16="http://schemas.microsoft.com/office/drawing/2014/main" id="{CDD35EF2-CC5B-4E51-8A7E-B4B0D8F7D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627" y="132758"/>
                  <a:ext cx="2829885" cy="2830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47" name="椭圆 201">
                  <a:extLst>
                    <a:ext uri="{FF2B5EF4-FFF2-40B4-BE49-F238E27FC236}">
                      <a16:creationId xmlns:a16="http://schemas.microsoft.com/office/drawing/2014/main" id="{65A26BF4-A6AB-4C6F-8F50-125D24458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2" y="-1229"/>
                  <a:ext cx="3097803" cy="3098443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pic>
            <p:nvPicPr>
              <p:cNvPr id="44" name="组合 203">
                <a:extLst>
                  <a:ext uri="{FF2B5EF4-FFF2-40B4-BE49-F238E27FC236}">
                    <a16:creationId xmlns:a16="http://schemas.microsoft.com/office/drawing/2014/main" id="{A1D55CD1-7F99-4390-A52B-540F66057F7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61" y="1685841"/>
                <a:ext cx="1152068" cy="310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8" name="组合 4">
            <a:extLst>
              <a:ext uri="{FF2B5EF4-FFF2-40B4-BE49-F238E27FC236}">
                <a16:creationId xmlns:a16="http://schemas.microsoft.com/office/drawing/2014/main" id="{DCBFACFA-BA7F-4DC6-9575-6F86A58B4233}"/>
              </a:ext>
            </a:extLst>
          </p:cNvPr>
          <p:cNvGrpSpPr>
            <a:grpSpLocks/>
          </p:cNvGrpSpPr>
          <p:nvPr/>
        </p:nvGrpSpPr>
        <p:grpSpPr bwMode="auto">
          <a:xfrm>
            <a:off x="8883652" y="1839913"/>
            <a:ext cx="2425700" cy="2348040"/>
            <a:chOff x="77790" y="0"/>
            <a:chExt cx="2425800" cy="2347997"/>
          </a:xfrm>
        </p:grpSpPr>
        <p:pic>
          <p:nvPicPr>
            <p:cNvPr id="49" name="图片 261">
              <a:extLst>
                <a:ext uri="{FF2B5EF4-FFF2-40B4-BE49-F238E27FC236}">
                  <a16:creationId xmlns:a16="http://schemas.microsoft.com/office/drawing/2014/main" id="{399A3661-E52E-4DFF-9EF8-B63E6FF7B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468"/>
            <a:stretch>
              <a:fillRect/>
            </a:stretch>
          </p:blipFill>
          <p:spPr bwMode="auto">
            <a:xfrm rot="1034229" flipH="1">
              <a:off x="427832" y="0"/>
              <a:ext cx="2075758" cy="131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组合 241">
              <a:extLst>
                <a:ext uri="{FF2B5EF4-FFF2-40B4-BE49-F238E27FC236}">
                  <a16:creationId xmlns:a16="http://schemas.microsoft.com/office/drawing/2014/main" id="{AC4B3DD1-0612-4885-88AA-32AFBACC8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90" y="350831"/>
              <a:ext cx="1762196" cy="1997166"/>
              <a:chOff x="-798" y="-328"/>
              <a:chExt cx="1762197" cy="1997165"/>
            </a:xfrm>
          </p:grpSpPr>
          <p:grpSp>
            <p:nvGrpSpPr>
              <p:cNvPr id="54" name="组合 219">
                <a:extLst>
                  <a:ext uri="{FF2B5EF4-FFF2-40B4-BE49-F238E27FC236}">
                    <a16:creationId xmlns:a16="http://schemas.microsoft.com/office/drawing/2014/main" id="{EAF47CBC-609C-4D07-A820-1FBF3EC855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798" y="-328"/>
                <a:ext cx="1762197" cy="1762093"/>
                <a:chOff x="-1403" y="-578"/>
                <a:chExt cx="3098135" cy="3097956"/>
              </a:xfrm>
            </p:grpSpPr>
            <p:sp>
              <p:nvSpPr>
                <p:cNvPr id="57" name="椭圆 220">
                  <a:extLst>
                    <a:ext uri="{FF2B5EF4-FFF2-40B4-BE49-F238E27FC236}">
                      <a16:creationId xmlns:a16="http://schemas.microsoft.com/office/drawing/2014/main" id="{2F96D45F-B2B1-4E90-BF21-9FFB4576B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570" y="133389"/>
                  <a:ext cx="2830188" cy="28300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dirty="0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58" name="椭圆 221">
                  <a:extLst>
                    <a:ext uri="{FF2B5EF4-FFF2-40B4-BE49-F238E27FC236}">
                      <a16:creationId xmlns:a16="http://schemas.microsoft.com/office/drawing/2014/main" id="{F179ED7E-C17D-4101-A170-E6F9FF2BB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3" y="-577"/>
                  <a:ext cx="3098135" cy="3097954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pic>
            <p:nvPicPr>
              <p:cNvPr id="55" name="组合 223">
                <a:extLst>
                  <a:ext uri="{FF2B5EF4-FFF2-40B4-BE49-F238E27FC236}">
                    <a16:creationId xmlns:a16="http://schemas.microsoft.com/office/drawing/2014/main" id="{BCCDFC83-1566-4D38-8BF7-A5406C76BA0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237" y="1685947"/>
                <a:ext cx="1152192" cy="31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圖形 3" descr="音量">
            <a:extLst>
              <a:ext uri="{FF2B5EF4-FFF2-40B4-BE49-F238E27FC236}">
                <a16:creationId xmlns:a16="http://schemas.microsoft.com/office/drawing/2014/main" id="{931821F5-1697-4BBC-A4EE-82D8AC1B49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6828" y="2665734"/>
            <a:ext cx="914400" cy="914400"/>
          </a:xfrm>
          <a:prstGeom prst="rect">
            <a:avLst/>
          </a:prstGeom>
        </p:spPr>
      </p:pic>
      <p:pic>
        <p:nvPicPr>
          <p:cNvPr id="59" name="圖形 58" descr="耳朵">
            <a:extLst>
              <a:ext uri="{FF2B5EF4-FFF2-40B4-BE49-F238E27FC236}">
                <a16:creationId xmlns:a16="http://schemas.microsoft.com/office/drawing/2014/main" id="{0886EC5F-FDC8-4098-9F23-E37B425626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7360" y="2656840"/>
            <a:ext cx="914400" cy="914400"/>
          </a:xfrm>
          <a:prstGeom prst="rect">
            <a:avLst/>
          </a:prstGeom>
        </p:spPr>
      </p:pic>
      <p:pic>
        <p:nvPicPr>
          <p:cNvPr id="61" name="圖形 60" descr="字幕 (從右至左)">
            <a:extLst>
              <a:ext uri="{FF2B5EF4-FFF2-40B4-BE49-F238E27FC236}">
                <a16:creationId xmlns:a16="http://schemas.microsoft.com/office/drawing/2014/main" id="{B815F2E4-110F-4D48-9281-C38BAF7653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57360" y="26873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1227225" y="1705947"/>
            <a:ext cx="518603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台語</a:t>
            </a:r>
            <a:r>
              <a:rPr lang="zh-TW" altLang="en-US" sz="1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</a:t>
            </a: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會通</a:t>
            </a:r>
            <a:endParaRPr lang="zh-CN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4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-415368" y="3220988"/>
            <a:ext cx="113780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  <a:t>花食露水，魚食流水，人食喙水。</a:t>
            </a:r>
            <a:br>
              <a:rPr lang="en-US" altLang="zh-TW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endParaRPr lang="zh-CN" altLang="en-US" sz="54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4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79001" y="409778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台語按怎講才會媠氣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0BE0B7F-D5DF-40C8-B719-F680F25AB3F3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2190751"/>
            <a:ext cx="2089149" cy="1997202"/>
            <a:chOff x="0" y="0"/>
            <a:chExt cx="2088628" cy="1996983"/>
          </a:xfrm>
        </p:grpSpPr>
        <p:pic>
          <p:nvPicPr>
            <p:cNvPr id="15" name="图片 258">
              <a:extLst>
                <a:ext uri="{FF2B5EF4-FFF2-40B4-BE49-F238E27FC236}">
                  <a16:creationId xmlns:a16="http://schemas.microsoft.com/office/drawing/2014/main" id="{E9D9540A-F027-4548-8A78-713B9C3DB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670"/>
            <a:stretch>
              <a:fillRect/>
            </a:stretch>
          </p:blipFill>
          <p:spPr bwMode="auto">
            <a:xfrm rot="-3152563">
              <a:off x="-3441" y="20265"/>
              <a:ext cx="1640046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244">
              <a:extLst>
                <a:ext uri="{FF2B5EF4-FFF2-40B4-BE49-F238E27FC236}">
                  <a16:creationId xmlns:a16="http://schemas.microsoft.com/office/drawing/2014/main" id="{661A9B5E-17C8-4BA5-8547-7AD5B673E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531" y="0"/>
              <a:ext cx="1760097" cy="1996983"/>
              <a:chOff x="387" y="0"/>
              <a:chExt cx="1760097" cy="1996983"/>
            </a:xfrm>
          </p:grpSpPr>
          <p:grpSp>
            <p:nvGrpSpPr>
              <p:cNvPr id="22" name="组合 179">
                <a:extLst>
                  <a:ext uri="{FF2B5EF4-FFF2-40B4-BE49-F238E27FC236}">
                    <a16:creationId xmlns:a16="http://schemas.microsoft.com/office/drawing/2014/main" id="{867879FE-A4DD-4B36-AD28-491F2FE03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" y="0"/>
                <a:ext cx="1760097" cy="1761932"/>
                <a:chOff x="680" y="0"/>
                <a:chExt cx="3094442" cy="3097672"/>
              </a:xfrm>
            </p:grpSpPr>
            <p:sp>
              <p:nvSpPr>
                <p:cNvPr id="24" name="椭圆 181">
                  <a:extLst>
                    <a:ext uri="{FF2B5EF4-FFF2-40B4-BE49-F238E27FC236}">
                      <a16:creationId xmlns:a16="http://schemas.microsoft.com/office/drawing/2014/main" id="{550FB418-4E67-4055-BA41-974CD7539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06" y="122680"/>
                  <a:ext cx="2826573" cy="28297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dirty="0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25" name="椭圆 182">
                  <a:extLst>
                    <a:ext uri="{FF2B5EF4-FFF2-40B4-BE49-F238E27FC236}">
                      <a16:creationId xmlns:a16="http://schemas.microsoft.com/office/drawing/2014/main" id="{4DD65037-AAB2-4D2F-9D08-788E1BD2C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0" y="0"/>
                  <a:ext cx="3094442" cy="3097672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pic>
            <p:nvPicPr>
              <p:cNvPr id="21" name="组合 163">
                <a:extLst>
                  <a:ext uri="{FF2B5EF4-FFF2-40B4-BE49-F238E27FC236}">
                    <a16:creationId xmlns:a16="http://schemas.microsoft.com/office/drawing/2014/main" id="{EB228651-FCA1-4F9B-883A-A4F948FC4D6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42" y="1686121"/>
                <a:ext cx="1151856" cy="31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组合 2">
            <a:extLst>
              <a:ext uri="{FF2B5EF4-FFF2-40B4-BE49-F238E27FC236}">
                <a16:creationId xmlns:a16="http://schemas.microsoft.com/office/drawing/2014/main" id="{FADA56CC-E4B2-417F-98A5-441342BAE7B9}"/>
              </a:ext>
            </a:extLst>
          </p:cNvPr>
          <p:cNvGrpSpPr>
            <a:grpSpLocks/>
          </p:cNvGrpSpPr>
          <p:nvPr/>
        </p:nvGrpSpPr>
        <p:grpSpPr bwMode="auto">
          <a:xfrm>
            <a:off x="3853926" y="2036763"/>
            <a:ext cx="2027763" cy="2151188"/>
            <a:chOff x="78832" y="0"/>
            <a:chExt cx="2027311" cy="2150887"/>
          </a:xfrm>
        </p:grpSpPr>
        <p:pic>
          <p:nvPicPr>
            <p:cNvPr id="27" name="图片 259">
              <a:extLst>
                <a:ext uri="{FF2B5EF4-FFF2-40B4-BE49-F238E27FC236}">
                  <a16:creationId xmlns:a16="http://schemas.microsoft.com/office/drawing/2014/main" id="{B3A05691-9AD5-4A8F-8F29-BB50FD6B0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 r="19341"/>
            <a:stretch>
              <a:fillRect/>
            </a:stretch>
          </p:blipFill>
          <p:spPr bwMode="auto">
            <a:xfrm rot="21129011" flipH="1">
              <a:off x="251626" y="0"/>
              <a:ext cx="185451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组合 243">
              <a:extLst>
                <a:ext uri="{FF2B5EF4-FFF2-40B4-BE49-F238E27FC236}">
                  <a16:creationId xmlns:a16="http://schemas.microsoft.com/office/drawing/2014/main" id="{F42861C0-F0BA-41A4-95F8-AC95FF74C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32" y="153856"/>
              <a:ext cx="1761252" cy="1997031"/>
              <a:chOff x="0" y="0"/>
              <a:chExt cx="1761252" cy="1997031"/>
            </a:xfrm>
          </p:grpSpPr>
          <p:grpSp>
            <p:nvGrpSpPr>
              <p:cNvPr id="32" name="组合 12">
                <a:extLst>
                  <a:ext uri="{FF2B5EF4-FFF2-40B4-BE49-F238E27FC236}">
                    <a16:creationId xmlns:a16="http://schemas.microsoft.com/office/drawing/2014/main" id="{A5253ACD-9B1B-4CBB-B34C-2C7939EFF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761252" cy="1761248"/>
                <a:chOff x="0" y="0"/>
                <a:chExt cx="3096472" cy="3096470"/>
              </a:xfrm>
            </p:grpSpPr>
            <p:sp>
              <p:nvSpPr>
                <p:cNvPr id="35" name="椭圆 14">
                  <a:extLst>
                    <a:ext uri="{FF2B5EF4-FFF2-40B4-BE49-F238E27FC236}">
                      <a16:creationId xmlns:a16="http://schemas.microsoft.com/office/drawing/2014/main" id="{7FEC0A1C-5580-4242-AC2C-2C183B89C6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861" y="134141"/>
                  <a:ext cx="2826650" cy="282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36" name="椭圆 15">
                  <a:extLst>
                    <a:ext uri="{FF2B5EF4-FFF2-40B4-BE49-F238E27FC236}">
                      <a16:creationId xmlns:a16="http://schemas.microsoft.com/office/drawing/2014/main" id="{CB07351F-3831-420C-B703-A5882B569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192"/>
                  <a:ext cx="3094526" cy="3097577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pic>
            <p:nvPicPr>
              <p:cNvPr id="34" name="组合 183">
                <a:extLst>
                  <a:ext uri="{FF2B5EF4-FFF2-40B4-BE49-F238E27FC236}">
                    <a16:creationId xmlns:a16="http://schemas.microsoft.com/office/drawing/2014/main" id="{7B5667E5-54A4-446F-B1F5-5FAF27EBCB3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79" y="1686179"/>
                <a:ext cx="1151887" cy="310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4FBFB8BD-52C1-4F8D-B394-C0C66A51A0EE}"/>
              </a:ext>
            </a:extLst>
          </p:cNvPr>
          <p:cNvGrpSpPr>
            <a:grpSpLocks/>
          </p:cNvGrpSpPr>
          <p:nvPr/>
        </p:nvGrpSpPr>
        <p:grpSpPr bwMode="auto">
          <a:xfrm>
            <a:off x="5948364" y="1963739"/>
            <a:ext cx="2586037" cy="2224213"/>
            <a:chOff x="0" y="0"/>
            <a:chExt cx="2585867" cy="2224523"/>
          </a:xfrm>
        </p:grpSpPr>
        <p:pic>
          <p:nvPicPr>
            <p:cNvPr id="38" name="图片 260">
              <a:extLst>
                <a:ext uri="{FF2B5EF4-FFF2-40B4-BE49-F238E27FC236}">
                  <a16:creationId xmlns:a16="http://schemas.microsoft.com/office/drawing/2014/main" id="{C9D8EBA2-8EF1-40DC-A5AF-5837F7F70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468"/>
            <a:stretch>
              <a:fillRect/>
            </a:stretch>
          </p:blipFill>
          <p:spPr bwMode="auto">
            <a:xfrm rot="1034229" flipH="1">
              <a:off x="0" y="0"/>
              <a:ext cx="258586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组合 242">
              <a:extLst>
                <a:ext uri="{FF2B5EF4-FFF2-40B4-BE49-F238E27FC236}">
                  <a16:creationId xmlns:a16="http://schemas.microsoft.com/office/drawing/2014/main" id="{7B71413E-1B2D-40A3-9F62-ECB063EB9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848" y="227743"/>
              <a:ext cx="1761252" cy="1996780"/>
              <a:chOff x="0" y="0"/>
              <a:chExt cx="1761252" cy="1996780"/>
            </a:xfrm>
          </p:grpSpPr>
          <p:grpSp>
            <p:nvGrpSpPr>
              <p:cNvPr id="43" name="组合 199">
                <a:extLst>
                  <a:ext uri="{FF2B5EF4-FFF2-40B4-BE49-F238E27FC236}">
                    <a16:creationId xmlns:a16="http://schemas.microsoft.com/office/drawing/2014/main" id="{6E170D5B-9ABE-4422-B7F6-364EB0F5B7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761252" cy="1761248"/>
                <a:chOff x="0" y="0"/>
                <a:chExt cx="3096472" cy="3096470"/>
              </a:xfrm>
            </p:grpSpPr>
            <p:sp>
              <p:nvSpPr>
                <p:cNvPr id="46" name="椭圆 200">
                  <a:extLst>
                    <a:ext uri="{FF2B5EF4-FFF2-40B4-BE49-F238E27FC236}">
                      <a16:creationId xmlns:a16="http://schemas.microsoft.com/office/drawing/2014/main" id="{CDD35EF2-CC5B-4E51-8A7E-B4B0D8F7D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627" y="132758"/>
                  <a:ext cx="2829885" cy="2830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47" name="椭圆 201">
                  <a:extLst>
                    <a:ext uri="{FF2B5EF4-FFF2-40B4-BE49-F238E27FC236}">
                      <a16:creationId xmlns:a16="http://schemas.microsoft.com/office/drawing/2014/main" id="{65A26BF4-A6AB-4C6F-8F50-125D24458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2" y="-1229"/>
                  <a:ext cx="3097803" cy="3098443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pic>
            <p:nvPicPr>
              <p:cNvPr id="44" name="组合 203">
                <a:extLst>
                  <a:ext uri="{FF2B5EF4-FFF2-40B4-BE49-F238E27FC236}">
                    <a16:creationId xmlns:a16="http://schemas.microsoft.com/office/drawing/2014/main" id="{A1D55CD1-7F99-4390-A52B-540F66057F7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61" y="1685841"/>
                <a:ext cx="1152068" cy="310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8" name="组合 4">
            <a:extLst>
              <a:ext uri="{FF2B5EF4-FFF2-40B4-BE49-F238E27FC236}">
                <a16:creationId xmlns:a16="http://schemas.microsoft.com/office/drawing/2014/main" id="{DCBFACFA-BA7F-4DC6-9575-6F86A58B4233}"/>
              </a:ext>
            </a:extLst>
          </p:cNvPr>
          <p:cNvGrpSpPr>
            <a:grpSpLocks/>
          </p:cNvGrpSpPr>
          <p:nvPr/>
        </p:nvGrpSpPr>
        <p:grpSpPr bwMode="auto">
          <a:xfrm>
            <a:off x="8883652" y="1839913"/>
            <a:ext cx="2425700" cy="2348040"/>
            <a:chOff x="77790" y="0"/>
            <a:chExt cx="2425800" cy="2347997"/>
          </a:xfrm>
        </p:grpSpPr>
        <p:pic>
          <p:nvPicPr>
            <p:cNvPr id="49" name="图片 261">
              <a:extLst>
                <a:ext uri="{FF2B5EF4-FFF2-40B4-BE49-F238E27FC236}">
                  <a16:creationId xmlns:a16="http://schemas.microsoft.com/office/drawing/2014/main" id="{399A3661-E52E-4DFF-9EF8-B63E6FF7B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468"/>
            <a:stretch>
              <a:fillRect/>
            </a:stretch>
          </p:blipFill>
          <p:spPr bwMode="auto">
            <a:xfrm rot="1034229" flipH="1">
              <a:off x="427832" y="0"/>
              <a:ext cx="2075758" cy="131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组合 241">
              <a:extLst>
                <a:ext uri="{FF2B5EF4-FFF2-40B4-BE49-F238E27FC236}">
                  <a16:creationId xmlns:a16="http://schemas.microsoft.com/office/drawing/2014/main" id="{AC4B3DD1-0612-4885-88AA-32AFBACC8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90" y="350831"/>
              <a:ext cx="1762196" cy="1997166"/>
              <a:chOff x="-798" y="-328"/>
              <a:chExt cx="1762197" cy="1997165"/>
            </a:xfrm>
          </p:grpSpPr>
          <p:grpSp>
            <p:nvGrpSpPr>
              <p:cNvPr id="54" name="组合 219">
                <a:extLst>
                  <a:ext uri="{FF2B5EF4-FFF2-40B4-BE49-F238E27FC236}">
                    <a16:creationId xmlns:a16="http://schemas.microsoft.com/office/drawing/2014/main" id="{EAF47CBC-609C-4D07-A820-1FBF3EC855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798" y="-328"/>
                <a:ext cx="1762197" cy="1762093"/>
                <a:chOff x="-1403" y="-578"/>
                <a:chExt cx="3098135" cy="3097956"/>
              </a:xfrm>
            </p:grpSpPr>
            <p:sp>
              <p:nvSpPr>
                <p:cNvPr id="57" name="椭圆 220">
                  <a:extLst>
                    <a:ext uri="{FF2B5EF4-FFF2-40B4-BE49-F238E27FC236}">
                      <a16:creationId xmlns:a16="http://schemas.microsoft.com/office/drawing/2014/main" id="{2F96D45F-B2B1-4E90-BF21-9FFB4576B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570" y="133389"/>
                  <a:ext cx="2830188" cy="28300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dirty="0">
                    <a:solidFill>
                      <a:srgbClr val="FDFBE9"/>
                    </a:solidFill>
                  </a:endParaRPr>
                </a:p>
              </p:txBody>
            </p:sp>
            <p:sp>
              <p:nvSpPr>
                <p:cNvPr id="58" name="椭圆 221">
                  <a:extLst>
                    <a:ext uri="{FF2B5EF4-FFF2-40B4-BE49-F238E27FC236}">
                      <a16:creationId xmlns:a16="http://schemas.microsoft.com/office/drawing/2014/main" id="{F179ED7E-C17D-4101-A170-E6F9FF2BB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403" y="-577"/>
                  <a:ext cx="3098135" cy="3097954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DFBE9"/>
                    </a:solidFill>
                  </a:endParaRPr>
                </a:p>
              </p:txBody>
            </p:sp>
          </p:grpSp>
          <p:pic>
            <p:nvPicPr>
              <p:cNvPr id="55" name="组合 223">
                <a:extLst>
                  <a:ext uri="{FF2B5EF4-FFF2-40B4-BE49-F238E27FC236}">
                    <a16:creationId xmlns:a16="http://schemas.microsoft.com/office/drawing/2014/main" id="{BCCDFC83-1566-4D38-8BF7-A5406C76BA0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237" y="1685947"/>
                <a:ext cx="1152192" cy="31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文本框 7">
            <a:extLst>
              <a:ext uri="{FF2B5EF4-FFF2-40B4-BE49-F238E27FC236}">
                <a16:creationId xmlns:a16="http://schemas.microsoft.com/office/drawing/2014/main" id="{774101CE-7B31-42E9-AB64-F3B6337F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71" y="2532404"/>
            <a:ext cx="21681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  <a:t>正確</a:t>
            </a:r>
            <a:br>
              <a:rPr lang="en-US" altLang="zh-TW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endParaRPr lang="zh-CN" altLang="en-US" sz="54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8C33A6A5-2492-46A7-970F-D739B427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86" y="2560651"/>
            <a:ext cx="21681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  <a:t>滑溜</a:t>
            </a:r>
            <a:br>
              <a:rPr lang="en-US" altLang="zh-TW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endParaRPr lang="zh-CN" altLang="en-US" sz="54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id="{94630FA2-F895-410C-904E-9006D41DE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287" y="2562970"/>
            <a:ext cx="21681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  <a:t>端的</a:t>
            </a:r>
            <a:br>
              <a:rPr lang="en-US" altLang="zh-TW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endParaRPr lang="zh-CN" altLang="en-US" sz="54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  <p:sp>
        <p:nvSpPr>
          <p:cNvPr id="45" name="文本框 7">
            <a:extLst>
              <a:ext uri="{FF2B5EF4-FFF2-40B4-BE49-F238E27FC236}">
                <a16:creationId xmlns:a16="http://schemas.microsoft.com/office/drawing/2014/main" id="{458CCD7B-D2D5-494B-9A78-AE0543A92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660" y="2561541"/>
            <a:ext cx="21681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  <a:t>理路</a:t>
            </a:r>
            <a:br>
              <a:rPr lang="en-US" altLang="zh-TW" sz="5400" b="1" dirty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endParaRPr lang="zh-CN" altLang="en-US" sz="5400" b="1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23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79001" y="409778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台語按怎講才會媠氣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833672" y="1822173"/>
            <a:ext cx="10769047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zh-TW" sz="3200" dirty="0">
                <a:latin typeface="台灣楷體" panose="02010604000101010101" pitchFamily="2" charset="-120"/>
                <a:ea typeface="SimSun" panose="02010600030101010101" pitchFamily="2" charset="-122"/>
                <a:cs typeface="SimSun" panose="02010600030101010101" pitchFamily="2" charset="-122"/>
              </a:rPr>
              <a:t>1.</a:t>
            </a:r>
            <a:r>
              <a:rPr lang="zh-TW" altLang="en-US" sz="3200" dirty="0">
                <a:latin typeface="SimSun" panose="02010600030101010101" pitchFamily="2" charset="-122"/>
                <a:ea typeface="台灣楷體" panose="02010604000101010101" pitchFamily="2" charset="-120"/>
                <a:cs typeface="SimSun" panose="02010600030101010101" pitchFamily="2" charset="-122"/>
              </a:rPr>
              <a:t>發音愛正確，特別注意華語無的發音方式。</a:t>
            </a:r>
            <a:endParaRPr lang="en-US" altLang="zh-TW" sz="3200" dirty="0">
              <a:latin typeface="SimSun" panose="02010600030101010101" pitchFamily="2" charset="-122"/>
              <a:ea typeface="台灣楷體" panose="02010604000101010101" pitchFamily="2" charset="-120"/>
              <a:cs typeface="SimSun" panose="02010600030101010101" pitchFamily="2" charset="-122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endParaRPr lang="en-US" altLang="zh-TW" sz="3200" dirty="0">
              <a:latin typeface="SimSun" panose="02010600030101010101" pitchFamily="2" charset="-122"/>
              <a:ea typeface="台灣楷體" panose="02010604000101010101" pitchFamily="2" charset="-120"/>
              <a:cs typeface="SimSun" panose="02010600030101010101" pitchFamily="2" charset="-122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zh-TW" sz="3200" dirty="0">
                <a:latin typeface="SimSun" panose="02010600030101010101" pitchFamily="2" charset="-122"/>
                <a:ea typeface="台灣楷體" panose="02010604000101010101" pitchFamily="2" charset="-120"/>
                <a:cs typeface="SimSun" panose="02010600030101010101" pitchFamily="2" charset="-122"/>
              </a:rPr>
              <a:t>2.</a:t>
            </a:r>
            <a:r>
              <a:rPr lang="zh-TW" altLang="en-US" sz="3200" dirty="0">
                <a:latin typeface="SimSun" panose="02010600030101010101" pitchFamily="2" charset="-122"/>
                <a:ea typeface="台灣楷體" panose="02010604000101010101" pitchFamily="2" charset="-120"/>
                <a:cs typeface="SimSun" panose="02010600030101010101" pitchFamily="2" charset="-122"/>
              </a:rPr>
              <a:t>台語有台語的特徵詞佮句法，毋通用華語來翻。</a:t>
            </a:r>
            <a:endParaRPr lang="en-US" altLang="zh-TW" sz="3200" dirty="0">
              <a:latin typeface="SimSun" panose="02010600030101010101" pitchFamily="2" charset="-122"/>
              <a:ea typeface="台灣楷體" panose="02010604000101010101" pitchFamily="2" charset="-120"/>
              <a:cs typeface="SimSun" panose="02010600030101010101" pitchFamily="2" charset="-122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endParaRPr lang="en-US" altLang="zh-TW" sz="3200" dirty="0">
              <a:latin typeface="SimSun" panose="02010600030101010101" pitchFamily="2" charset="-122"/>
              <a:ea typeface="台灣楷體" panose="02010604000101010101" pitchFamily="2" charset="-120"/>
              <a:cs typeface="SimSun" panose="02010600030101010101" pitchFamily="2" charset="-122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鼓勵囡仔講完整的語句，盡量表達家己的想法。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1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882384" y="409778"/>
              <a:ext cx="4593868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</a:t>
              </a:r>
              <a:r>
                <a:rPr lang="en-US" altLang="zh-TW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58067" y="2066013"/>
            <a:ext cx="1980648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短話長講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619760" y="3004234"/>
            <a:ext cx="11572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蘋果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→紅紅的蘋果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→小妹愛食紅紅的蘋果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→小妹愛食紅紅的蘋果，所以阮攏叫伊「白雪公主」。</a:t>
            </a:r>
          </a:p>
        </p:txBody>
      </p:sp>
    </p:spTree>
    <p:extLst>
      <p:ext uri="{BB962C8B-B14F-4D97-AF65-F5344CB8AC3E}">
        <p14:creationId xmlns:p14="http://schemas.microsoft.com/office/powerpoint/2010/main" val="33226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882384" y="409778"/>
              <a:ext cx="4593868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</a:t>
              </a:r>
              <a:r>
                <a:rPr lang="en-US" altLang="zh-TW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58067" y="2066013"/>
            <a:ext cx="1980648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短話長講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619760" y="3004234"/>
            <a:ext cx="11572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高麗菜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→貴參參的高麗菜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→買一粒貴參參的高麗菜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→風颱拄過，阿母買一粒貴參參的高麗菜講欲來食爐。</a:t>
            </a:r>
          </a:p>
        </p:txBody>
      </p:sp>
    </p:spTree>
    <p:extLst>
      <p:ext uri="{BB962C8B-B14F-4D97-AF65-F5344CB8AC3E}">
        <p14:creationId xmlns:p14="http://schemas.microsoft.com/office/powerpoint/2010/main" val="13447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882384" y="409778"/>
              <a:ext cx="4593868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</a:t>
              </a:r>
              <a:r>
                <a:rPr lang="en-US" altLang="zh-TW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58067" y="2066013"/>
            <a:ext cx="1980648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短話長講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619760" y="3004234"/>
            <a:ext cx="11572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__________________________________</a:t>
            </a:r>
            <a:b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___________________________________________________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47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882384" y="409778"/>
              <a:ext cx="4593868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</a:t>
              </a:r>
              <a:r>
                <a:rPr lang="en-US" altLang="zh-TW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47907" y="1531605"/>
            <a:ext cx="1980648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改編課文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447040" y="2181274"/>
            <a:ext cx="1157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原文：臺灣是寶島</a:t>
            </a:r>
          </a:p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臺灣島，四界全全寶，海裡真濟魚，山頂全水果，都市真利便，庄跤風景好。臺灣真正是寶島。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A386B8-4EC8-4EFE-A4E3-21F88A7760D9}"/>
              </a:ext>
            </a:extLst>
          </p:cNvPr>
          <p:cNvSpPr/>
          <p:nvPr/>
        </p:nvSpPr>
        <p:spPr>
          <a:xfrm>
            <a:off x="447040" y="3989754"/>
            <a:ext cx="11572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改編１：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 臺灣是一个寶島，四界攏是寶。海裡有真濟魚仔，山頂有種無仝款的水果，都市的生活真利便，庄跤的風景足美麗。臺灣真正是一个寶島。</a:t>
            </a:r>
          </a:p>
        </p:txBody>
      </p:sp>
    </p:spTree>
    <p:extLst>
      <p:ext uri="{BB962C8B-B14F-4D97-AF65-F5344CB8AC3E}">
        <p14:creationId xmlns:p14="http://schemas.microsoft.com/office/powerpoint/2010/main" val="14783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882384" y="409778"/>
              <a:ext cx="4593868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</a:t>
              </a:r>
              <a:r>
                <a:rPr lang="en-US" altLang="zh-TW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47907" y="1531605"/>
            <a:ext cx="1980648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改編課文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447040" y="2181274"/>
            <a:ext cx="1157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原文：臺灣是寶島</a:t>
            </a:r>
          </a:p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臺灣島，四界全全寶，海裡真濟魚，山頂全水果，都市真利便，庄跤風景好。臺灣真正是寶島。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A386B8-4EC8-4EFE-A4E3-21F88A7760D9}"/>
              </a:ext>
            </a:extLst>
          </p:cNvPr>
          <p:cNvSpPr/>
          <p:nvPr/>
        </p:nvSpPr>
        <p:spPr>
          <a:xfrm>
            <a:off x="447040" y="3881044"/>
            <a:ext cx="115722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改編２：</a:t>
            </a:r>
          </a:p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臺灣是一个好所在，四界攏是寶物。海裡不管時都有魚仔、蚵仔、蝦仔</a:t>
            </a:r>
            <a:r>
              <a:rPr lang="en-US" altLang="zh-TW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濟鮮沢的海產，山頂一年四季攏有無仝款的水果和菜蔬。都市的交通真利便，有百貨公司、有餐廳嘛有夜市，超商、利便商店應有盡有。庄跤會當看著青青的田園、清清的溪仔水、蝶仔鳥仔飛來飛去，美麗的風景看袂完。阮的故鄉臺灣真正是一个寶島。</a:t>
            </a:r>
          </a:p>
        </p:txBody>
      </p:sp>
    </p:spTree>
    <p:extLst>
      <p:ext uri="{BB962C8B-B14F-4D97-AF65-F5344CB8AC3E}">
        <p14:creationId xmlns:p14="http://schemas.microsoft.com/office/powerpoint/2010/main" val="10517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6260123"/>
            <a:ext cx="12192000" cy="5978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DEC087-3361-4B97-A3A5-28698D6365BC}"/>
              </a:ext>
            </a:extLst>
          </p:cNvPr>
          <p:cNvSpPr txBox="1"/>
          <p:nvPr/>
        </p:nvSpPr>
        <p:spPr>
          <a:xfrm>
            <a:off x="11611812" y="3417"/>
            <a:ext cx="416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防疫期間請確實配戴口罩、勤洗手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976336" y="6312875"/>
            <a:ext cx="2101362" cy="49236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7/5</a:t>
            </a:r>
            <a:r>
              <a:rPr lang="zh-TW" altLang="en-US" sz="3200" dirty="0">
                <a:solidFill>
                  <a:schemeClr val="bg1"/>
                </a:solidFill>
              </a:rPr>
              <a:t>    </a:t>
            </a:r>
            <a:r>
              <a:rPr lang="en-US" altLang="zh-TW" sz="3200" dirty="0">
                <a:solidFill>
                  <a:schemeClr val="bg1"/>
                </a:solidFill>
              </a:rPr>
              <a:t>13:40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84837" y="6358933"/>
            <a:ext cx="788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年學年度本土語教學師資回流暨增能研習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746" y="5127219"/>
            <a:ext cx="1400569" cy="1132898"/>
            <a:chOff x="79131" y="4281854"/>
            <a:chExt cx="1397977" cy="1085648"/>
          </a:xfrm>
        </p:grpSpPr>
        <p:sp>
          <p:nvSpPr>
            <p:cNvPr id="10" name="矩形 9"/>
            <p:cNvSpPr/>
            <p:nvPr/>
          </p:nvSpPr>
          <p:spPr bwMode="auto">
            <a:xfrm>
              <a:off x="79131" y="4281854"/>
              <a:ext cx="1397977" cy="10856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臺 南</a:t>
              </a:r>
            </a:p>
          </p:txBody>
        </p:sp>
        <p:pic>
          <p:nvPicPr>
            <p:cNvPr id="8" name="圖片 7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8" r="11689"/>
            <a:stretch/>
          </p:blipFill>
          <p:spPr>
            <a:xfrm>
              <a:off x="96715" y="4635507"/>
              <a:ext cx="1380393" cy="731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12" name="五邊形 11"/>
          <p:cNvSpPr/>
          <p:nvPr/>
        </p:nvSpPr>
        <p:spPr bwMode="auto">
          <a:xfrm>
            <a:off x="173254" y="6354636"/>
            <a:ext cx="1512275" cy="408845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研習快訊</a:t>
            </a:r>
          </a:p>
        </p:txBody>
      </p:sp>
      <p:sp>
        <p:nvSpPr>
          <p:cNvPr id="13" name="矩形 12"/>
          <p:cNvSpPr/>
          <p:nvPr/>
        </p:nvSpPr>
        <p:spPr>
          <a:xfrm>
            <a:off x="2417885" y="364810"/>
            <a:ext cx="1013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i="1" u="sng" cap="none" spc="0" dirty="0">
                <a:ln/>
                <a:solidFill>
                  <a:srgbClr val="66FFFF"/>
                </a:solidFill>
                <a:effectLst/>
              </a:rPr>
              <a:t>LIVE</a:t>
            </a:r>
            <a:endParaRPr lang="zh-TW" altLang="en-US" sz="3200" b="1" i="1" u="sng" cap="none" spc="0" dirty="0">
              <a:ln/>
              <a:solidFill>
                <a:srgbClr val="66FFFF"/>
              </a:solidFill>
              <a:effectLst/>
            </a:endParaRP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AC086F89-C56F-4A3F-8CB7-87A422F3238D}"/>
              </a:ext>
            </a:extLst>
          </p:cNvPr>
          <p:cNvSpPr/>
          <p:nvPr/>
        </p:nvSpPr>
        <p:spPr bwMode="auto">
          <a:xfrm>
            <a:off x="0" y="1149953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kumimoji="0" lang="zh-TW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南市舉辦本土教師研習</a:t>
            </a: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7E3820A4-32F1-46FD-8D36-DCF88029DC80}"/>
              </a:ext>
            </a:extLst>
          </p:cNvPr>
          <p:cNvSpPr/>
          <p:nvPr/>
        </p:nvSpPr>
        <p:spPr bwMode="auto">
          <a:xfrm>
            <a:off x="0" y="2430258"/>
            <a:ext cx="5943600" cy="92333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殭屍展覽囡仔驚甲睏袂去</a:t>
            </a:r>
            <a:endParaRPr kumimoji="0" lang="zh-TW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E5549EC0-3E6E-40A6-BD5E-8C4E499B413F}"/>
              </a:ext>
            </a:extLst>
          </p:cNvPr>
          <p:cNvSpPr/>
          <p:nvPr/>
        </p:nvSpPr>
        <p:spPr bwMode="auto">
          <a:xfrm>
            <a:off x="0" y="3742220"/>
            <a:ext cx="6746240" cy="104249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COVID19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疫情變化報恁知</a:t>
            </a:r>
            <a:endParaRPr kumimoji="0" lang="zh-TW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2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882384" y="409778"/>
              <a:ext cx="4593868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</a:t>
              </a:r>
              <a:r>
                <a:rPr lang="en-US" altLang="zh-TW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47907" y="1531605"/>
            <a:ext cx="1980648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改編課文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447040" y="2181274"/>
            <a:ext cx="1157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原文：臺灣是寶島</a:t>
            </a:r>
          </a:p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臺灣島，四界全全寶，海裡真濟魚，山頂全水果，都市真利便，庄跤風景好。臺灣真正是寶島。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A386B8-4EC8-4EFE-A4E3-21F88A7760D9}"/>
              </a:ext>
            </a:extLst>
          </p:cNvPr>
          <p:cNvSpPr/>
          <p:nvPr/>
        </p:nvSpPr>
        <p:spPr>
          <a:xfrm>
            <a:off x="447040" y="3881044"/>
            <a:ext cx="1157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練習：</a:t>
            </a:r>
          </a:p>
        </p:txBody>
      </p:sp>
    </p:spTree>
    <p:extLst>
      <p:ext uri="{BB962C8B-B14F-4D97-AF65-F5344CB8AC3E}">
        <p14:creationId xmlns:p14="http://schemas.microsoft.com/office/powerpoint/2010/main" val="28122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79005" y="409778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口語表達訓練方式３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47906" y="1531605"/>
            <a:ext cx="2550893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語詞鬥看覓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447040" y="2181274"/>
            <a:ext cx="1157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利用指定語詞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句型來說出一段完整的語句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A386B8-4EC8-4EFE-A4E3-21F88A7760D9}"/>
              </a:ext>
            </a:extLst>
          </p:cNvPr>
          <p:cNvSpPr/>
          <p:nvPr/>
        </p:nvSpPr>
        <p:spPr>
          <a:xfrm>
            <a:off x="285496" y="3182609"/>
            <a:ext cx="11572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例１：做生日、雞卵糕、歡喜</a:t>
            </a:r>
          </a:p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→＿＿＿＿＿＿＿＿＿＿＿＿＿＿＿＿＿＿＿＿＿＿＿＿＿＿＿＿＿＿＿</a:t>
            </a:r>
            <a:br>
              <a:rPr lang="en-US" altLang="zh-TW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例２：寄生仔、螺仔殼、塑膠蓋、蹛</a:t>
            </a:r>
          </a:p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→＿＿＿＿＿＿＿＿＿＿＿＿＿＿＿＿＿＿＿＿＿＿＿＿＿＿＿＿＿＿＿</a:t>
            </a:r>
          </a:p>
        </p:txBody>
      </p:sp>
    </p:spTree>
    <p:extLst>
      <p:ext uri="{BB962C8B-B14F-4D97-AF65-F5344CB8AC3E}">
        <p14:creationId xmlns:p14="http://schemas.microsoft.com/office/powerpoint/2010/main" val="2371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79005" y="409778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口語表達訓練方式３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47906" y="1531605"/>
            <a:ext cx="2550893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語詞鬥看覓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447040" y="2181274"/>
            <a:ext cx="1157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利用指定語詞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句型來說出一段完整的語句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A386B8-4EC8-4EFE-A4E3-21F88A7760D9}"/>
              </a:ext>
            </a:extLst>
          </p:cNvPr>
          <p:cNvSpPr/>
          <p:nvPr/>
        </p:nvSpPr>
        <p:spPr>
          <a:xfrm>
            <a:off x="285496" y="3182609"/>
            <a:ext cx="11572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例３：喙罨、雪文、捷、注疫苗</a:t>
            </a:r>
          </a:p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→＿＿＿＿＿＿＿＿＿＿＿＿＿＿＿＿＿＿＿＿＿＿＿＿＿＿＿＿＿＿＿</a:t>
            </a:r>
            <a:br>
              <a:rPr lang="en-US" altLang="zh-TW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例４：那</a:t>
            </a:r>
            <a:r>
              <a:rPr lang="en-US" altLang="zh-TW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en-US" altLang="zh-TW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、手機仔、車路、</a:t>
            </a:r>
          </a:p>
          <a:p>
            <a:r>
              <a: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→＿＿＿＿＿＿＿＿＿＿＿＿＿＿＿＿＿＿＿＿＿＿＿＿＿＿＿＿＿＿＿</a:t>
            </a:r>
          </a:p>
        </p:txBody>
      </p:sp>
    </p:spTree>
    <p:extLst>
      <p:ext uri="{BB962C8B-B14F-4D97-AF65-F5344CB8AC3E}">
        <p14:creationId xmlns:p14="http://schemas.microsoft.com/office/powerpoint/2010/main" val="28344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79005" y="409778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口語表達訓練方式４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598707" y="1932487"/>
            <a:ext cx="1839694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看圖講話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B9FAE-A2DF-4A0B-B99C-6BD00C398FDD}"/>
              </a:ext>
            </a:extLst>
          </p:cNvPr>
          <p:cNvSpPr/>
          <p:nvPr/>
        </p:nvSpPr>
        <p:spPr>
          <a:xfrm>
            <a:off x="2519680" y="1888886"/>
            <a:ext cx="1157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圖內底有幾个人？手裡提啥物？表情是啥款？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2A77EA4-FA69-44D8-A027-85F7908BF1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44" y="2530140"/>
            <a:ext cx="7042912" cy="43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79005" y="409778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口語表達訓練方式４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812067" y="1766157"/>
            <a:ext cx="1839694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看圖講話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FA44A49-F31C-4770-B5EA-AD54881146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52" y="1766157"/>
            <a:ext cx="5281295" cy="50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0" name="组合 2"/>
          <p:cNvGrpSpPr>
            <a:grpSpLocks/>
          </p:cNvGrpSpPr>
          <p:nvPr/>
        </p:nvGrpSpPr>
        <p:grpSpPr bwMode="auto">
          <a:xfrm>
            <a:off x="2913888" y="237745"/>
            <a:ext cx="6315456" cy="1444752"/>
            <a:chOff x="-2350" y="-381"/>
            <a:chExt cx="6314549" cy="1444385"/>
          </a:xfrm>
        </p:grpSpPr>
        <p:pic>
          <p:nvPicPr>
            <p:cNvPr id="7182" name="Group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50" y="-381"/>
              <a:ext cx="6314549" cy="144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文本框 5"/>
            <p:cNvSpPr txBox="1">
              <a:spLocks noChangeArrowheads="1"/>
            </p:cNvSpPr>
            <p:nvPr/>
          </p:nvSpPr>
          <p:spPr bwMode="auto">
            <a:xfrm>
              <a:off x="779005" y="409778"/>
              <a:ext cx="4800625" cy="7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4000" b="1" dirty="0">
                  <a:solidFill>
                    <a:srgbClr val="2C27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口語表達訓練方式４</a:t>
              </a:r>
              <a:endParaRPr lang="zh-CN" altLang="en-US" sz="4000" b="1" dirty="0">
                <a:solidFill>
                  <a:srgbClr val="2C27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9B0B538-21AC-41B1-9DF6-E880ADCBA22A}"/>
              </a:ext>
            </a:extLst>
          </p:cNvPr>
          <p:cNvSpPr/>
          <p:nvPr/>
        </p:nvSpPr>
        <p:spPr>
          <a:xfrm>
            <a:off x="812067" y="1766157"/>
            <a:ext cx="1839694" cy="541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SimSun" panose="02010600030101010101" pitchFamily="2" charset="-122"/>
              </a:rPr>
              <a:t>看圖講話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92DC5E-D548-41CE-9291-49CA968D2485}"/>
              </a:ext>
            </a:extLst>
          </p:cNvPr>
          <p:cNvSpPr/>
          <p:nvPr/>
        </p:nvSpPr>
        <p:spPr>
          <a:xfrm>
            <a:off x="1402080" y="2884292"/>
            <a:ext cx="9753600" cy="212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altLang="zh-TW" sz="3200" kern="100" dirty="0">
                <a:latin typeface="台灣楷體" panose="02010604000101010101" pitchFamily="2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引導學生找出並說出圖中的人、事、時、地、物。</a:t>
            </a:r>
            <a:endParaRPr lang="zh-TW" altLang="zh-TW" sz="28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altLang="zh-TW" sz="3200" kern="100" dirty="0">
                <a:latin typeface="台灣楷體" panose="02010604000101010101" pitchFamily="2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盡量鼓勵學</a:t>
            </a:r>
            <a:r>
              <a:rPr lang="zh-TW" altLang="en-US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生</a:t>
            </a:r>
            <a:r>
              <a:rPr lang="zh-TW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使用台語特徵詞。</a:t>
            </a:r>
            <a:br>
              <a:rPr lang="en-US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3.</a:t>
            </a:r>
            <a:r>
              <a:rPr lang="zh-TW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在組合語句時注意句法。</a:t>
            </a:r>
            <a:br>
              <a:rPr lang="en-US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</a:br>
            <a:r>
              <a:rPr lang="en-US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4.</a:t>
            </a:r>
            <a:r>
              <a:rPr lang="zh-TW" altLang="zh-TW" sz="3200" kern="100" dirty="0">
                <a:ea typeface="台灣楷體" panose="02010604000101010101" pitchFamily="2" charset="-120"/>
                <a:cs typeface="Times New Roman" panose="02020603050405020304" pitchFamily="18" charset="0"/>
              </a:rPr>
              <a:t>若為組圖時，從圖到圖的連貫是發揮的重要關鍵。</a:t>
            </a:r>
            <a:endParaRPr lang="zh-TW" altLang="zh-TW" sz="28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1224"/>
          <p:cNvSpPr>
            <a:spLocks noEditPoints="1"/>
          </p:cNvSpPr>
          <p:nvPr/>
        </p:nvSpPr>
        <p:spPr bwMode="auto">
          <a:xfrm>
            <a:off x="6381751" y="-133350"/>
            <a:ext cx="4865688" cy="3419475"/>
          </a:xfrm>
          <a:custGeom>
            <a:avLst/>
            <a:gdLst>
              <a:gd name="T0" fmla="*/ 2918575 w 1162"/>
              <a:gd name="T1" fmla="*/ 516068 h 815"/>
              <a:gd name="T2" fmla="*/ 653225 w 1162"/>
              <a:gd name="T3" fmla="*/ 205588 h 815"/>
              <a:gd name="T4" fmla="*/ 242866 w 1162"/>
              <a:gd name="T5" fmla="*/ 1523030 h 815"/>
              <a:gd name="T6" fmla="*/ 1695872 w 1162"/>
              <a:gd name="T7" fmla="*/ 3071234 h 815"/>
              <a:gd name="T8" fmla="*/ 3969597 w 1162"/>
              <a:gd name="T9" fmla="*/ 3058647 h 815"/>
              <a:gd name="T10" fmla="*/ 4120342 w 1162"/>
              <a:gd name="T11" fmla="*/ 2278251 h 815"/>
              <a:gd name="T12" fmla="*/ 3957035 w 1162"/>
              <a:gd name="T13" fmla="*/ 2152381 h 815"/>
              <a:gd name="T14" fmla="*/ 3655547 w 1162"/>
              <a:gd name="T15" fmla="*/ 1690857 h 815"/>
              <a:gd name="T16" fmla="*/ 3726732 w 1162"/>
              <a:gd name="T17" fmla="*/ 2244686 h 815"/>
              <a:gd name="T18" fmla="*/ 2491467 w 1162"/>
              <a:gd name="T19" fmla="*/ 1527226 h 815"/>
              <a:gd name="T20" fmla="*/ 2625462 w 1162"/>
              <a:gd name="T21" fmla="*/ 1657292 h 815"/>
              <a:gd name="T22" fmla="*/ 2721770 w 1162"/>
              <a:gd name="T23" fmla="*/ 1581769 h 815"/>
              <a:gd name="T24" fmla="*/ 2185791 w 1162"/>
              <a:gd name="T25" fmla="*/ 2580340 h 815"/>
              <a:gd name="T26" fmla="*/ 1993173 w 1162"/>
              <a:gd name="T27" fmla="*/ 2651667 h 815"/>
              <a:gd name="T28" fmla="*/ 1453007 w 1162"/>
              <a:gd name="T29" fmla="*/ 2378948 h 815"/>
              <a:gd name="T30" fmla="*/ 695098 w 1162"/>
              <a:gd name="T31" fmla="*/ 931440 h 815"/>
              <a:gd name="T32" fmla="*/ 728597 w 1162"/>
              <a:gd name="T33" fmla="*/ 658721 h 815"/>
              <a:gd name="T34" fmla="*/ 770470 w 1162"/>
              <a:gd name="T35" fmla="*/ 1309051 h 815"/>
              <a:gd name="T36" fmla="*/ 1620500 w 1162"/>
              <a:gd name="T37" fmla="*/ 1367790 h 815"/>
              <a:gd name="T38" fmla="*/ 1453007 w 1162"/>
              <a:gd name="T39" fmla="*/ 1564987 h 815"/>
              <a:gd name="T40" fmla="*/ 1453007 w 1162"/>
              <a:gd name="T41" fmla="*/ 2005533 h 815"/>
              <a:gd name="T42" fmla="*/ 2437031 w 1162"/>
              <a:gd name="T43" fmla="*/ 1493660 h 815"/>
              <a:gd name="T44" fmla="*/ 2256976 w 1162"/>
              <a:gd name="T45" fmla="*/ 1825119 h 815"/>
              <a:gd name="T46" fmla="*/ 2206728 w 1162"/>
              <a:gd name="T47" fmla="*/ 1930010 h 815"/>
              <a:gd name="T48" fmla="*/ 1947113 w 1162"/>
              <a:gd name="T49" fmla="*/ 2383143 h 815"/>
              <a:gd name="T50" fmla="*/ 1423695 w 1162"/>
              <a:gd name="T51" fmla="*/ 2395730 h 815"/>
              <a:gd name="T52" fmla="*/ 1867553 w 1162"/>
              <a:gd name="T53" fmla="*/ 2576144 h 815"/>
              <a:gd name="T54" fmla="*/ 4325521 w 1162"/>
              <a:gd name="T55" fmla="*/ 1564987 h 815"/>
              <a:gd name="T56" fmla="*/ 4153840 w 1162"/>
              <a:gd name="T57" fmla="*/ 1074093 h 815"/>
              <a:gd name="T58" fmla="*/ 3538302 w 1162"/>
              <a:gd name="T59" fmla="*/ 1170593 h 815"/>
              <a:gd name="T60" fmla="*/ 3207502 w 1162"/>
              <a:gd name="T61" fmla="*/ 1137028 h 815"/>
              <a:gd name="T62" fmla="*/ 3266124 w 1162"/>
              <a:gd name="T63" fmla="*/ 767808 h 815"/>
              <a:gd name="T64" fmla="*/ 2742707 w 1162"/>
              <a:gd name="T65" fmla="*/ 1413942 h 815"/>
              <a:gd name="T66" fmla="*/ 2734332 w 1162"/>
              <a:gd name="T67" fmla="*/ 1237724 h 815"/>
              <a:gd name="T68" fmla="*/ 2537527 w 1162"/>
              <a:gd name="T69" fmla="*/ 784591 h 815"/>
              <a:gd name="T70" fmla="*/ 2491467 w 1162"/>
              <a:gd name="T71" fmla="*/ 599982 h 815"/>
              <a:gd name="T72" fmla="*/ 2504029 w 1162"/>
              <a:gd name="T73" fmla="*/ 1296464 h 815"/>
              <a:gd name="T74" fmla="*/ 1921989 w 1162"/>
              <a:gd name="T75" fmla="*/ 1158006 h 815"/>
              <a:gd name="T76" fmla="*/ 1846617 w 1162"/>
              <a:gd name="T77" fmla="*/ 1191572 h 815"/>
              <a:gd name="T78" fmla="*/ 1545128 w 1162"/>
              <a:gd name="T79" fmla="*/ 906266 h 815"/>
              <a:gd name="T80" fmla="*/ 1264576 w 1162"/>
              <a:gd name="T81" fmla="*/ 306284 h 815"/>
              <a:gd name="T82" fmla="*/ 1109645 w 1162"/>
              <a:gd name="T83" fmla="*/ 167827 h 815"/>
              <a:gd name="T84" fmla="*/ 937964 w 1162"/>
              <a:gd name="T85" fmla="*/ 121675 h 815"/>
              <a:gd name="T86" fmla="*/ 1708434 w 1162"/>
              <a:gd name="T87" fmla="*/ 1275485 h 815"/>
              <a:gd name="T88" fmla="*/ 1666561 w 1162"/>
              <a:gd name="T89" fmla="*/ 1309051 h 815"/>
              <a:gd name="T90" fmla="*/ 933777 w 1162"/>
              <a:gd name="T91" fmla="*/ 772004 h 815"/>
              <a:gd name="T92" fmla="*/ 753721 w 1162"/>
              <a:gd name="T93" fmla="*/ 339850 h 815"/>
              <a:gd name="T94" fmla="*/ 397797 w 1162"/>
              <a:gd name="T95" fmla="*/ 918853 h 815"/>
              <a:gd name="T96" fmla="*/ 799782 w 1162"/>
              <a:gd name="T97" fmla="*/ 1451703 h 815"/>
              <a:gd name="T98" fmla="*/ 523417 w 1162"/>
              <a:gd name="T99" fmla="*/ 1611139 h 815"/>
              <a:gd name="T100" fmla="*/ 314050 w 1162"/>
              <a:gd name="T101" fmla="*/ 1560791 h 815"/>
              <a:gd name="T102" fmla="*/ 841655 w 1162"/>
              <a:gd name="T103" fmla="*/ 2248882 h 815"/>
              <a:gd name="T104" fmla="*/ 1189204 w 1162"/>
              <a:gd name="T105" fmla="*/ 2366361 h 815"/>
              <a:gd name="T106" fmla="*/ 1440445 w 1162"/>
              <a:gd name="T107" fmla="*/ 2722993 h 815"/>
              <a:gd name="T108" fmla="*/ 1478131 w 1162"/>
              <a:gd name="T109" fmla="*/ 2521601 h 815"/>
              <a:gd name="T110" fmla="*/ 1917801 w 1162"/>
              <a:gd name="T111" fmla="*/ 3402692 h 815"/>
              <a:gd name="T112" fmla="*/ 2918575 w 1162"/>
              <a:gd name="T113" fmla="*/ 2895016 h 815"/>
              <a:gd name="T114" fmla="*/ 3316373 w 1162"/>
              <a:gd name="T115" fmla="*/ 2504818 h 815"/>
              <a:gd name="T116" fmla="*/ 3056758 w 1162"/>
              <a:gd name="T117" fmla="*/ 2232099 h 815"/>
              <a:gd name="T118" fmla="*/ 3663922 w 1162"/>
              <a:gd name="T119" fmla="*/ 2341187 h 815"/>
              <a:gd name="T120" fmla="*/ 3760230 w 1162"/>
              <a:gd name="T121" fmla="*/ 2496427 h 815"/>
              <a:gd name="T122" fmla="*/ 3697420 w 1162"/>
              <a:gd name="T123" fmla="*/ 2387339 h 815"/>
              <a:gd name="T124" fmla="*/ 3948661 w 1162"/>
              <a:gd name="T125" fmla="*/ 2332795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2" name="组合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9" y="3444877"/>
            <a:ext cx="486568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组合 9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561" y="1115536"/>
            <a:ext cx="4413251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743C4A-08E8-4167-A82E-983CC0D1989C}"/>
              </a:ext>
            </a:extLst>
          </p:cNvPr>
          <p:cNvSpPr/>
          <p:nvPr/>
        </p:nvSpPr>
        <p:spPr>
          <a:xfrm>
            <a:off x="1950401" y="1797784"/>
            <a:ext cx="5364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捷講，用心聽，</a:t>
            </a:r>
            <a:br>
              <a:rPr lang="en-US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台語聽講削削叫，</a:t>
            </a:r>
            <a:endParaRPr lang="en-US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愈來愈紲拍！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D1E526-0D7D-4AD8-AA3E-36179C9EDB5D}"/>
              </a:ext>
            </a:extLst>
          </p:cNvPr>
          <p:cNvSpPr/>
          <p:nvPr/>
        </p:nvSpPr>
        <p:spPr>
          <a:xfrm>
            <a:off x="479106" y="4784977"/>
            <a:ext cx="8756334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zh-TW" altLang="en-US" sz="3200" kern="1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今仔日的課就上到遮，多謝、勞力</a:t>
            </a:r>
            <a:endParaRPr lang="zh-TW" altLang="zh-TW" sz="3200" kern="100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23FACF-3D2C-4808-8322-C9C822E42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56" y="1447703"/>
            <a:ext cx="2288268" cy="2288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颱風預報不準？ 他們要為氣象局喊冤：外國的月亮沒有比較圓！-風傳媒">
            <a:extLst>
              <a:ext uri="{FF2B5EF4-FFF2-40B4-BE49-F238E27FC236}">
                <a16:creationId xmlns:a16="http://schemas.microsoft.com/office/drawing/2014/main" id="{A28239AA-7B3C-4332-92D8-FCA2C226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673"/>
            <a:ext cx="12192001" cy="69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6260123"/>
            <a:ext cx="12192000" cy="5978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DEC087-3361-4B97-A3A5-28698D6365BC}"/>
              </a:ext>
            </a:extLst>
          </p:cNvPr>
          <p:cNvSpPr txBox="1"/>
          <p:nvPr/>
        </p:nvSpPr>
        <p:spPr>
          <a:xfrm>
            <a:off x="11611812" y="3417"/>
            <a:ext cx="416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防疫期間請確實配戴口罩、勤洗手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976336" y="6312875"/>
            <a:ext cx="2101362" cy="49236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7/5</a:t>
            </a:r>
            <a:r>
              <a:rPr lang="zh-TW" altLang="en-US" sz="3200" dirty="0">
                <a:solidFill>
                  <a:schemeClr val="bg1"/>
                </a:solidFill>
              </a:rPr>
              <a:t>    </a:t>
            </a:r>
            <a:r>
              <a:rPr lang="en-US" altLang="zh-TW" sz="3200" dirty="0">
                <a:solidFill>
                  <a:schemeClr val="bg1"/>
                </a:solidFill>
              </a:rPr>
              <a:t>13:45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84837" y="6358933"/>
            <a:ext cx="788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年學年度本土語教學師資回流暨增能研習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746" y="5127219"/>
            <a:ext cx="1400569" cy="1132898"/>
            <a:chOff x="79131" y="4281854"/>
            <a:chExt cx="1397977" cy="1085648"/>
          </a:xfrm>
        </p:grpSpPr>
        <p:sp>
          <p:nvSpPr>
            <p:cNvPr id="10" name="矩形 9"/>
            <p:cNvSpPr/>
            <p:nvPr/>
          </p:nvSpPr>
          <p:spPr bwMode="auto">
            <a:xfrm>
              <a:off x="79131" y="4281854"/>
              <a:ext cx="1397977" cy="10856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臺 南</a:t>
              </a:r>
            </a:p>
          </p:txBody>
        </p:sp>
        <p:pic>
          <p:nvPicPr>
            <p:cNvPr id="8" name="圖片 7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8" r="11689"/>
            <a:stretch/>
          </p:blipFill>
          <p:spPr>
            <a:xfrm>
              <a:off x="96715" y="4635507"/>
              <a:ext cx="1380393" cy="731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12" name="五邊形 11"/>
          <p:cNvSpPr/>
          <p:nvPr/>
        </p:nvSpPr>
        <p:spPr bwMode="auto">
          <a:xfrm>
            <a:off x="173254" y="6354636"/>
            <a:ext cx="1512275" cy="408845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研習快訊</a:t>
            </a:r>
          </a:p>
        </p:txBody>
      </p:sp>
      <p:sp>
        <p:nvSpPr>
          <p:cNvPr id="13" name="矩形 12"/>
          <p:cNvSpPr/>
          <p:nvPr/>
        </p:nvSpPr>
        <p:spPr>
          <a:xfrm>
            <a:off x="2417885" y="364810"/>
            <a:ext cx="1013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i="1" u="sng" cap="none" spc="0" dirty="0">
                <a:ln/>
                <a:solidFill>
                  <a:srgbClr val="66FFFF"/>
                </a:solidFill>
                <a:effectLst/>
              </a:rPr>
              <a:t>LIVE</a:t>
            </a:r>
            <a:endParaRPr lang="zh-TW" altLang="en-US" sz="3200" b="1" i="1" u="sng" cap="none" spc="0" dirty="0">
              <a:ln/>
              <a:solidFill>
                <a:srgbClr val="66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87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颱風預報不準？ 他們要為氣象局喊冤：外國的月亮沒有比較圓！-風傳媒">
            <a:extLst>
              <a:ext uri="{FF2B5EF4-FFF2-40B4-BE49-F238E27FC236}">
                <a16:creationId xmlns:a16="http://schemas.microsoft.com/office/drawing/2014/main" id="{A28239AA-7B3C-4332-92D8-FCA2C226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673"/>
            <a:ext cx="12192001" cy="69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6260123"/>
            <a:ext cx="12192000" cy="5978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DEC087-3361-4B97-A3A5-28698D6365BC}"/>
              </a:ext>
            </a:extLst>
          </p:cNvPr>
          <p:cNvSpPr txBox="1"/>
          <p:nvPr/>
        </p:nvSpPr>
        <p:spPr>
          <a:xfrm>
            <a:off x="11611812" y="3417"/>
            <a:ext cx="416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台灣楷體" panose="02010604000101010101" pitchFamily="2" charset="-120"/>
                <a:ea typeface="台灣楷體" panose="02010604000101010101" pitchFamily="2" charset="-120"/>
              </a:rPr>
              <a:t>防疫期間請確實配戴口罩、勤洗手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976336" y="6312875"/>
            <a:ext cx="2101362" cy="49236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7/5</a:t>
            </a:r>
            <a:r>
              <a:rPr lang="zh-TW" altLang="en-US" sz="3200" dirty="0">
                <a:solidFill>
                  <a:schemeClr val="bg1"/>
                </a:solidFill>
              </a:rPr>
              <a:t>    </a:t>
            </a:r>
            <a:r>
              <a:rPr lang="en-US" altLang="zh-TW" sz="3200" dirty="0">
                <a:solidFill>
                  <a:schemeClr val="bg1"/>
                </a:solidFill>
              </a:rPr>
              <a:t>13:45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84837" y="6358933"/>
            <a:ext cx="788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年學年度本土語教學師資回流暨增能研習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746" y="5127219"/>
            <a:ext cx="1400569" cy="1132898"/>
            <a:chOff x="79131" y="4281854"/>
            <a:chExt cx="1397977" cy="1085648"/>
          </a:xfrm>
        </p:grpSpPr>
        <p:sp>
          <p:nvSpPr>
            <p:cNvPr id="10" name="矩形 9"/>
            <p:cNvSpPr/>
            <p:nvPr/>
          </p:nvSpPr>
          <p:spPr bwMode="auto">
            <a:xfrm>
              <a:off x="79131" y="4281854"/>
              <a:ext cx="1397977" cy="10856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臺 南</a:t>
              </a:r>
            </a:p>
          </p:txBody>
        </p:sp>
        <p:pic>
          <p:nvPicPr>
            <p:cNvPr id="8" name="圖片 7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8" r="11689"/>
            <a:stretch/>
          </p:blipFill>
          <p:spPr>
            <a:xfrm>
              <a:off x="96715" y="4635507"/>
              <a:ext cx="1380393" cy="731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12" name="五邊形 11"/>
          <p:cNvSpPr/>
          <p:nvPr/>
        </p:nvSpPr>
        <p:spPr bwMode="auto">
          <a:xfrm>
            <a:off x="173254" y="6354636"/>
            <a:ext cx="1512275" cy="408845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研習快訊</a:t>
            </a:r>
          </a:p>
        </p:txBody>
      </p:sp>
      <p:sp>
        <p:nvSpPr>
          <p:cNvPr id="13" name="矩形 12"/>
          <p:cNvSpPr/>
          <p:nvPr/>
        </p:nvSpPr>
        <p:spPr>
          <a:xfrm>
            <a:off x="2417885" y="364810"/>
            <a:ext cx="1013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i="1" u="sng" cap="none" spc="0" dirty="0">
                <a:ln/>
                <a:solidFill>
                  <a:srgbClr val="66FFFF"/>
                </a:solidFill>
                <a:effectLst/>
              </a:rPr>
              <a:t>LIVE</a:t>
            </a:r>
            <a:endParaRPr lang="zh-TW" altLang="en-US" sz="3200" b="1" i="1" u="sng" cap="none" spc="0" dirty="0">
              <a:ln/>
              <a:solidFill>
                <a:srgbClr val="66FFFF"/>
              </a:solidFill>
              <a:effectLst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D72C362-35CA-48B1-A02E-DA321EE1B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61" y="1288140"/>
            <a:ext cx="9939692" cy="44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9833"/>
            <a:ext cx="310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TNTV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6260123"/>
            <a:ext cx="12192000" cy="59787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1DEC087-3361-4B97-A3A5-28698D6365BC}"/>
              </a:ext>
            </a:extLst>
          </p:cNvPr>
          <p:cNvSpPr txBox="1"/>
          <p:nvPr/>
        </p:nvSpPr>
        <p:spPr>
          <a:xfrm>
            <a:off x="11611812" y="3417"/>
            <a:ext cx="416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台灣楷體" panose="02010604000101010101" pitchFamily="2" charset="-120"/>
                <a:ea typeface="台灣楷體" panose="02010604000101010101" pitchFamily="2" charset="-120"/>
              </a:rPr>
              <a:t>防疫期間請確實配戴口罩、勤洗手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976336" y="6312875"/>
            <a:ext cx="2101362" cy="492369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7/5</a:t>
            </a:r>
            <a:r>
              <a:rPr lang="zh-TW" altLang="en-US" sz="3200" dirty="0">
                <a:solidFill>
                  <a:schemeClr val="bg1"/>
                </a:solidFill>
              </a:rPr>
              <a:t>    </a:t>
            </a:r>
            <a:r>
              <a:rPr lang="en-US" altLang="zh-TW" sz="3200" dirty="0">
                <a:solidFill>
                  <a:schemeClr val="bg1"/>
                </a:solidFill>
              </a:rPr>
              <a:t>13:50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84837" y="6358933"/>
            <a:ext cx="788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年學年度本土語教學師資回流暨增能研習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746" y="5127219"/>
            <a:ext cx="1400569" cy="1132898"/>
            <a:chOff x="79131" y="4281854"/>
            <a:chExt cx="1397977" cy="1085648"/>
          </a:xfrm>
        </p:grpSpPr>
        <p:sp>
          <p:nvSpPr>
            <p:cNvPr id="10" name="矩形 9"/>
            <p:cNvSpPr/>
            <p:nvPr/>
          </p:nvSpPr>
          <p:spPr bwMode="auto">
            <a:xfrm>
              <a:off x="79131" y="4281854"/>
              <a:ext cx="1397977" cy="10856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zh-TW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臺 南</a:t>
              </a:r>
            </a:p>
          </p:txBody>
        </p:sp>
        <p:pic>
          <p:nvPicPr>
            <p:cNvPr id="8" name="圖片 7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8" r="11689"/>
            <a:stretch/>
          </p:blipFill>
          <p:spPr>
            <a:xfrm>
              <a:off x="96715" y="4635507"/>
              <a:ext cx="1380393" cy="73199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12" name="五邊形 11"/>
          <p:cNvSpPr/>
          <p:nvPr/>
        </p:nvSpPr>
        <p:spPr bwMode="auto">
          <a:xfrm>
            <a:off x="173254" y="6354636"/>
            <a:ext cx="1512275" cy="408845"/>
          </a:xfrm>
          <a:prstGeom prst="homePlat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rPr>
              <a:t> </a:t>
            </a:r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研習快訊</a:t>
            </a:r>
          </a:p>
        </p:txBody>
      </p:sp>
      <p:sp>
        <p:nvSpPr>
          <p:cNvPr id="13" name="矩形 12"/>
          <p:cNvSpPr/>
          <p:nvPr/>
        </p:nvSpPr>
        <p:spPr>
          <a:xfrm>
            <a:off x="2417885" y="364810"/>
            <a:ext cx="10134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3200" b="1" i="1" u="sng" cap="none" spc="0" dirty="0">
                <a:ln/>
                <a:solidFill>
                  <a:srgbClr val="66FFFF"/>
                </a:solidFill>
                <a:effectLst/>
              </a:rPr>
              <a:t>LIVE</a:t>
            </a:r>
            <a:endParaRPr lang="zh-TW" altLang="en-US" sz="3200" b="1" i="1" u="sng" cap="none" spc="0" dirty="0">
              <a:ln/>
              <a:solidFill>
                <a:srgbClr val="66FFFF"/>
              </a:solidFill>
              <a:effectLst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316ADD3-22FF-4DEE-80A1-A09F7E6CABFB}"/>
              </a:ext>
            </a:extLst>
          </p:cNvPr>
          <p:cNvSpPr/>
          <p:nvPr/>
        </p:nvSpPr>
        <p:spPr>
          <a:xfrm>
            <a:off x="1907799" y="1395793"/>
            <a:ext cx="80685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鴨咪仔報新聞，</a:t>
            </a:r>
            <a:endParaRPr lang="en-US" altLang="zh-TW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予恁逐家袂愛睏。</a:t>
            </a:r>
            <a:endParaRPr lang="en-US" altLang="zh-TW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相招同齊教</a:t>
            </a:r>
            <a:r>
              <a:rPr lang="zh-TW" alt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台語，</a:t>
            </a:r>
            <a:br>
              <a:rPr lang="en-US" altLang="zh-TW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那聽那講真歡喜。</a:t>
            </a:r>
          </a:p>
        </p:txBody>
      </p:sp>
    </p:spTree>
    <p:extLst>
      <p:ext uri="{BB962C8B-B14F-4D97-AF65-F5344CB8AC3E}">
        <p14:creationId xmlns:p14="http://schemas.microsoft.com/office/powerpoint/2010/main" val="11857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15" name="组合 13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80" y="253871"/>
            <a:ext cx="7945120" cy="46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" name="组合 1348"/>
          <p:cNvGrpSpPr>
            <a:grpSpLocks/>
          </p:cNvGrpSpPr>
          <p:nvPr/>
        </p:nvGrpSpPr>
        <p:grpSpPr bwMode="auto">
          <a:xfrm>
            <a:off x="314960" y="1256660"/>
            <a:ext cx="8178800" cy="2757115"/>
            <a:chOff x="-2721768" y="-993633"/>
            <a:chExt cx="8178316" cy="2756222"/>
          </a:xfrm>
        </p:grpSpPr>
        <p:grpSp>
          <p:nvGrpSpPr>
            <p:cNvPr id="3079" name="组合 1344"/>
            <p:cNvGrpSpPr>
              <a:grpSpLocks/>
            </p:cNvGrpSpPr>
            <p:nvPr/>
          </p:nvGrpSpPr>
          <p:grpSpPr bwMode="auto">
            <a:xfrm>
              <a:off x="-2721768" y="-993633"/>
              <a:ext cx="8178316" cy="1946011"/>
              <a:chOff x="-2721768" y="-993633"/>
              <a:chExt cx="8178316" cy="1946011"/>
            </a:xfrm>
          </p:grpSpPr>
          <p:sp>
            <p:nvSpPr>
              <p:cNvPr id="3081" name="文本框 1341"/>
              <p:cNvSpPr txBox="1">
                <a:spLocks noChangeArrowheads="1"/>
              </p:cNvSpPr>
              <p:nvPr/>
            </p:nvSpPr>
            <p:spPr bwMode="auto">
              <a:xfrm>
                <a:off x="-2721768" y="-993633"/>
                <a:ext cx="8178316" cy="584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TW" altLang="en-US" sz="3200" dirty="0">
                    <a:solidFill>
                      <a:srgbClr val="413B17"/>
                    </a:solidFill>
                    <a:latin typeface="台灣楷體" panose="02010604000101010101" pitchFamily="2" charset="-120"/>
                    <a:ea typeface="台灣楷體" panose="02010604000101010101" pitchFamily="2" charset="-120"/>
                  </a:rPr>
                  <a:t>台南市</a:t>
                </a:r>
                <a:r>
                  <a:rPr lang="en-US" altLang="zh-TW" sz="3200" dirty="0">
                    <a:solidFill>
                      <a:srgbClr val="413B17"/>
                    </a:solidFill>
                    <a:latin typeface="台灣楷體" panose="02010604000101010101" pitchFamily="2" charset="-120"/>
                    <a:ea typeface="台灣楷體" panose="02010604000101010101" pitchFamily="2" charset="-120"/>
                  </a:rPr>
                  <a:t>110</a:t>
                </a:r>
                <a:r>
                  <a:rPr lang="zh-TW" altLang="en-US" sz="3200" dirty="0">
                    <a:solidFill>
                      <a:srgbClr val="413B17"/>
                    </a:solidFill>
                    <a:latin typeface="台灣楷體" panose="02010604000101010101" pitchFamily="2" charset="-120"/>
                    <a:ea typeface="台灣楷體" panose="02010604000101010101" pitchFamily="2" charset="-120"/>
                  </a:rPr>
                  <a:t>學年度本土語文教師回流增能研習</a:t>
                </a:r>
                <a:endParaRPr lang="zh-CN" altLang="en-US" sz="3200" dirty="0">
                  <a:solidFill>
                    <a:srgbClr val="413B17"/>
                  </a:solidFill>
                  <a:latin typeface="Vivaldi" pitchFamily="66" charset="0"/>
                </a:endParaRPr>
              </a:p>
            </p:txBody>
          </p:sp>
          <p:sp>
            <p:nvSpPr>
              <p:cNvPr id="3082" name="文本框 1342"/>
              <p:cNvSpPr txBox="1">
                <a:spLocks noChangeArrowheads="1"/>
              </p:cNvSpPr>
              <p:nvPr/>
            </p:nvSpPr>
            <p:spPr bwMode="auto">
              <a:xfrm>
                <a:off x="-2014017" y="-155259"/>
                <a:ext cx="6762813" cy="1107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TW" altLang="en-US" sz="6600" b="1" dirty="0">
                    <a:solidFill>
                      <a:srgbClr val="413B1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聽力口說一把罩</a:t>
                </a:r>
                <a:endParaRPr lang="zh-CN" altLang="en-US" sz="6600" b="1" dirty="0">
                  <a:solidFill>
                    <a:srgbClr val="413B1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080" name="文本框 1345"/>
            <p:cNvSpPr txBox="1">
              <a:spLocks noChangeArrowheads="1"/>
            </p:cNvSpPr>
            <p:nvPr/>
          </p:nvSpPr>
          <p:spPr bwMode="auto">
            <a:xfrm>
              <a:off x="1717989" y="1178003"/>
              <a:ext cx="2976922" cy="5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TW" altLang="en-US" sz="3200" dirty="0">
                  <a:solidFill>
                    <a:srgbClr val="413B17"/>
                  </a:solidFill>
                  <a:latin typeface="台灣楷體" panose="02010604000101010101" pitchFamily="2" charset="-120"/>
                  <a:ea typeface="台灣楷體" panose="02010604000101010101" pitchFamily="2" charset="-120"/>
                </a:rPr>
                <a:t>陳雯琪</a:t>
              </a:r>
              <a:r>
                <a:rPr lang="en-US" altLang="zh-TW" sz="3200" dirty="0">
                  <a:solidFill>
                    <a:srgbClr val="413B17"/>
                  </a:solidFill>
                  <a:latin typeface="台灣楷體" panose="02010604000101010101" pitchFamily="2" charset="-120"/>
                  <a:ea typeface="台灣楷體" panose="02010604000101010101" pitchFamily="2" charset="-120"/>
                </a:rPr>
                <a:t>111.07.05</a:t>
              </a:r>
              <a:endParaRPr lang="zh-CN" altLang="en-US" sz="3200" dirty="0">
                <a:solidFill>
                  <a:srgbClr val="413B17"/>
                </a:solidFill>
                <a:latin typeface="台灣楷體" panose="02010604000101010101" pitchFamily="2" charset="-120"/>
                <a:ea typeface="台灣楷體" panose="02010604000101010101" pitchFamily="2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第一PPT，www.1ppt.com ">
  <a:themeElements>
    <a:clrScheme name="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，www.1ppt.com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Pages>0</Pages>
  <Words>1973</Words>
  <Characters>0</Characters>
  <Application>Microsoft Office PowerPoint</Application>
  <DocSecurity>0</DocSecurity>
  <PresentationFormat>寬螢幕</PresentationFormat>
  <Lines>0</Lines>
  <Paragraphs>222</Paragraphs>
  <Slides>56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56</vt:i4>
      </vt:variant>
    </vt:vector>
  </HeadingPairs>
  <TitlesOfParts>
    <vt:vector size="69" baseType="lpstr">
      <vt:lpstr>SimSun</vt:lpstr>
      <vt:lpstr>SimSun</vt:lpstr>
      <vt:lpstr>台灣楷體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Vivaldi</vt:lpstr>
      <vt:lpstr>第一PPT，www.1ppt.com 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唯美小清新</dc:title>
  <dc:creator>第一PPT</dc:creator>
  <cp:keywords>www.1ppt.com</cp:keywords>
  <dc:description>第一PPT，www.1ppt.com</dc:description>
  <cp:lastModifiedBy>user</cp:lastModifiedBy>
  <cp:revision>167</cp:revision>
  <dcterms:created xsi:type="dcterms:W3CDTF">2014-11-11T00:55:10Z</dcterms:created>
  <dcterms:modified xsi:type="dcterms:W3CDTF">2022-07-05T08:03:03Z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lXn8MQ7O1j56905.ppt</vt:lpwstr>
  </property>
  <property fmtid="{D5CDD505-2E9C-101B-9397-08002B2CF9AE}" pid="3" name="fileid">
    <vt:lpwstr>519251</vt:lpwstr>
  </property>
  <property fmtid="{D5CDD505-2E9C-101B-9397-08002B2CF9AE}" pid="4" name="KSOProductBuildVer">
    <vt:lpwstr>2052-9.1.0.5184</vt:lpwstr>
  </property>
</Properties>
</file>