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0" r:id="rId18"/>
    <p:sldId id="279" r:id="rId19"/>
    <p:sldId id="273" r:id="rId20"/>
    <p:sldId id="272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81309" autoAdjust="0"/>
  </p:normalViewPr>
  <p:slideViewPr>
    <p:cSldViewPr snapToGrid="0">
      <p:cViewPr varScale="1">
        <p:scale>
          <a:sx n="49" d="100"/>
          <a:sy n="49" d="100"/>
        </p:scale>
        <p:origin x="588" y="33"/>
      </p:cViewPr>
      <p:guideLst/>
    </p:cSldViewPr>
  </p:slideViewPr>
  <p:notesTextViewPr>
    <p:cViewPr>
      <p:scale>
        <a:sx n="1" d="1"/>
        <a:sy n="1" d="1"/>
      </p:scale>
      <p:origin x="0" y="-7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B752C-FBA1-4574-9EC2-CD3FBB618889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1E413-69AF-4219-8043-F3905D57A3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17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312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老師或家長協助拍攝學生手持學習單照片。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將照片檔案或照片上傳到社群網站的連結，交由老師彙整。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由老師上傳到各縣市人權輔導團指定之平台網址。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網址名稱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世界人權日人權七十大步走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縣市。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(2)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網址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zh-TW" alt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詳見各縣市公文、各縣市人權輔導團網頁。</a:t>
            </a:r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038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倡議照片上傳說明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老師或家長協助拍攝學生手持學習單照片。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將照片檔案或照片上傳到社群網站的連結，交由老師彙整。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由老師上傳到各縣市人權輔導團指定之平台網址。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網址名稱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世界人權日人權七十大步走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altLang="zh-TW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縣市。</a:t>
            </a:r>
            <a:endParaRPr lang="en-US" altLang="zh-TW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(2)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網址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zh-TW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詳見各縣市公文、各縣市人權輔導團網頁。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58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b="1" u="sng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944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密室的門就在書櫃後面喔！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66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密室中共躲藏了</a:t>
            </a:r>
            <a:r>
              <a:rPr lang="en-US" altLang="zh-TW" dirty="0" smtClean="0"/>
              <a:t>8</a:t>
            </a:r>
            <a:r>
              <a:rPr lang="zh-TW" altLang="en-US" dirty="0" smtClean="0"/>
              <a:t>個人，分別是：</a:t>
            </a:r>
            <a:endParaRPr lang="en-US" altLang="zh-TW" dirty="0" smtClean="0"/>
          </a:p>
          <a:p>
            <a:r>
              <a:rPr lang="zh-TW" altLang="en-US" dirty="0" smtClean="0"/>
              <a:t>安妮一家人（安妮的爸爸法蘭克先生、安妮的媽媽、姐姐瑪格、安妮）</a:t>
            </a:r>
            <a:endParaRPr lang="en-US" altLang="zh-TW" dirty="0" smtClean="0"/>
          </a:p>
          <a:p>
            <a:r>
              <a:rPr lang="zh-TW" altLang="en-US" dirty="0" smtClean="0"/>
              <a:t>溫達安先生一家人（溫達安先生、溫達安太太、兒子皮特）</a:t>
            </a:r>
            <a:endParaRPr lang="en-US" altLang="zh-TW" dirty="0" smtClean="0"/>
          </a:p>
          <a:p>
            <a:r>
              <a:rPr lang="zh-TW" altLang="en-US" dirty="0" smtClean="0"/>
              <a:t>笛賽兒</a:t>
            </a:r>
            <a:endParaRPr lang="en-US" altLang="zh-TW" dirty="0" smtClean="0"/>
          </a:p>
          <a:p>
            <a:r>
              <a:rPr lang="zh-TW" altLang="en-US" dirty="0" smtClean="0"/>
              <a:t>在密室的生活補給，主要依靠寇佛斯先生等人協助。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06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當時，德國納粹不喜歡猶太人，要求他們出門都需穿著配戴黃色星徽的衣服，並限制猶太人諸多生活日常，甚至後來迫害追殺他們。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37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建議小組討論後，教師邀請發表看法。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94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圖為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愛蓮娜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羅斯福女士</a:t>
            </a:r>
            <a:r>
              <a:rPr lang="zh-TW" altLang="en-US" dirty="0" smtClean="0"/>
              <a:t>與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世界人權宣言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第二次世界大戰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後，她出任美國首任駐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聯合國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大使，並主導起草了聯合國的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世界人權宣言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48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</a:t>
            </a:r>
            <a:r>
              <a:rPr lang="zh-TW" altLang="en-US" dirty="0" smtClean="0"/>
              <a:t>安妮的遭遇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沒有被保護的權利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之間的對應，可以有不同的連結，只要學生陳述之理由合理即可。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有學生認為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繡上記號方便辨認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，除了對應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每個人都要被公平的對待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之外，也因猶太人被標記，而影響其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每個人都有權旅行到想去的地方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的權利。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879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“</a:t>
            </a:r>
            <a:r>
              <a:rPr lang="zh-TW" altLang="en-US" dirty="0" smtClean="0"/>
              <a:t>安妮的遭遇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與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沒有被保護的權利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之間的對應，可以有不同的連結，只要學生陳述之理由合理即可。</a:t>
            </a:r>
            <a:endParaRPr lang="en-US" altLang="zh-TW" dirty="0" smtClean="0"/>
          </a:p>
          <a:p>
            <a:r>
              <a:rPr lang="zh-TW" altLang="en-US" dirty="0" smtClean="0"/>
              <a:t>如</a:t>
            </a:r>
            <a:r>
              <a:rPr lang="en-US" altLang="zh-TW" dirty="0" smtClean="0"/>
              <a:t>:</a:t>
            </a:r>
            <a:r>
              <a:rPr lang="zh-TW" altLang="en-US" dirty="0" smtClean="0"/>
              <a:t>有學生認為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繡上記號方便辨認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，除了對應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每個人都要被公平的對待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之外，也因猶太人被標記，而影響其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每個人都有權旅行到想去的地方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的權利。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1E413-69AF-4219-8043-F3905D57A3D2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87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79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7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81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07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2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7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47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89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52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378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52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78199-FFB4-4DB6-B9C2-B236ED1C1645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3443-15C8-46AB-A656-94CAE75735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53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7"/>
            <a:ext cx="12192000" cy="68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" y="0"/>
            <a:ext cx="12144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2"/>
            <a:ext cx="12192000" cy="68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" y="0"/>
            <a:ext cx="1214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380" y="-73009"/>
            <a:ext cx="12256379" cy="69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" y="0"/>
            <a:ext cx="12154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2739"/>
            <a:ext cx="12317275" cy="69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" y="0"/>
            <a:ext cx="12181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7"/>
            <a:ext cx="12192000" cy="68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9"/>
            <a:ext cx="12192000" cy="68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7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" y="0"/>
            <a:ext cx="12179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" y="0"/>
            <a:ext cx="12172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" y="0"/>
            <a:ext cx="12156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" y="-15631"/>
            <a:ext cx="12174279" cy="68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47"/>
            <a:ext cx="12192000" cy="68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" y="0"/>
            <a:ext cx="12184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" y="0"/>
            <a:ext cx="1216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759"/>
            <a:ext cx="12192000" cy="69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" y="0"/>
            <a:ext cx="1214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61" y="-77821"/>
            <a:ext cx="12289631" cy="69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509"/>
            <a:ext cx="12192000" cy="69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1"/>
            <a:ext cx="12192000" cy="68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" y="0"/>
            <a:ext cx="1216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526</Words>
  <Application>Microsoft Office PowerPoint</Application>
  <PresentationFormat>寬螢幕</PresentationFormat>
  <Paragraphs>36</Paragraphs>
  <Slides>25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0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林永豐.ccu</dc:creator>
  <cp:lastModifiedBy>林永豐.ccu</cp:lastModifiedBy>
  <cp:revision>38</cp:revision>
  <dcterms:created xsi:type="dcterms:W3CDTF">2018-10-06T14:53:54Z</dcterms:created>
  <dcterms:modified xsi:type="dcterms:W3CDTF">2018-10-18T14:55:09Z</dcterms:modified>
</cp:coreProperties>
</file>