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70" r:id="rId27"/>
    <p:sldId id="283" r:id="rId28"/>
    <p:sldId id="286" r:id="rId29"/>
    <p:sldId id="285" r:id="rId30"/>
    <p:sldId id="287" r:id="rId31"/>
    <p:sldId id="284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57" autoAdjust="0"/>
  </p:normalViewPr>
  <p:slideViewPr>
    <p:cSldViewPr>
      <p:cViewPr varScale="1">
        <p:scale>
          <a:sx n="65" d="100"/>
          <a:sy n="65" d="100"/>
        </p:scale>
        <p:origin x="-195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C07A-7F08-4E79-9826-07B5FEBD06A0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4E650-462B-4372-8033-1BEA34C851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79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007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老人家也不一定每個都很虛弱無法行走，也有身體健康、老當益壯的老人家。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1930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 smtClean="0"/>
              <a:t>【</a:t>
            </a:r>
            <a:r>
              <a:rPr lang="zh-TW" altLang="en-US" b="1" dirty="0" smtClean="0"/>
              <a:t>開放提問，分組討論</a:t>
            </a:r>
            <a:r>
              <a:rPr lang="en-US" altLang="zh-TW" b="1" dirty="0" smtClean="0"/>
              <a:t>】</a:t>
            </a:r>
            <a:r>
              <a:rPr lang="zh-TW" altLang="en-US" dirty="0" smtClean="0"/>
              <a:t>讓小朋友思考：食、衣、住、行、育、樂等不同面向</a:t>
            </a:r>
            <a:br>
              <a:rPr lang="zh-TW" altLang="en-US" dirty="0" smtClean="0"/>
            </a:br>
            <a:r>
              <a:rPr lang="zh-TW" altLang="en-US" dirty="0" smtClean="0"/>
              <a:t>老人家有哪些不同的、特別的需求？</a:t>
            </a:r>
          </a:p>
          <a:p>
            <a:r>
              <a:rPr lang="zh-TW" altLang="en-US" dirty="0" smtClean="0"/>
              <a:t>例如：老人家牙齒鬆動、咀嚼不易，所以吃的東西要比較軟爛</a:t>
            </a:r>
          </a:p>
          <a:p>
            <a:r>
              <a:rPr lang="zh-TW" altLang="en-US" dirty="0" smtClean="0"/>
              <a:t>老人家手腳僵硬，動作比較不靈活，所以穿的褲子或裙子用鬆緊帶比用釦子或拉鍊方便</a:t>
            </a:r>
          </a:p>
          <a:p>
            <a:r>
              <a:rPr lang="zh-TW" altLang="en-US" dirty="0" smtClean="0"/>
              <a:t>老人家眼花看不清楚，所以閱讀書報需要使用放大鏡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等等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12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開放性提問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從剛才老人家的各種需求，引發學生付諸行動，思考可以為老人家做些甚麼？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50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從食衣住行育樂六個面向選出一個，填入六角形的框框，寫出老人家在這方面特別的需求。</a:t>
            </a:r>
            <a:endParaRPr lang="en-US" altLang="zh-TW" dirty="0" smtClean="0"/>
          </a:p>
          <a:p>
            <a:r>
              <a:rPr lang="zh-TW" altLang="en-US" dirty="0" smtClean="0"/>
              <a:t>底下還可以寫下或畫出老人家其他特別的需求。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56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請學生可以寫下或畫出自己曾經幫助老人家的親身經驗。</a:t>
            </a:r>
            <a:endParaRPr lang="en-US" altLang="zh-TW" dirty="0" smtClean="0"/>
          </a:p>
          <a:p>
            <a:r>
              <a:rPr lang="zh-TW" altLang="en-US" dirty="0" smtClean="0"/>
              <a:t>也可以將自己覺得應該怎麼幫助老人家的想法寫下來或畫下來。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3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補充說明</a:t>
            </a:r>
            <a:r>
              <a:rPr lang="en-US" altLang="zh-TW" dirty="0" smtClean="0"/>
              <a:t>】</a:t>
            </a:r>
            <a:br>
              <a:rPr lang="en-US" altLang="zh-TW" dirty="0" smtClean="0"/>
            </a:br>
            <a:r>
              <a:rPr lang="zh-TW" altLang="en-US" dirty="0" smtClean="0"/>
              <a:t>輔具─輔助器具，又稱為輔助科技。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只要能夠增加、維持或改進身心障礙者個人的能力，就算是科技輔具。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常見的如：義肢、輪椅、拐杖、助聽器、特製餐具、握筆器、支架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26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78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請小朋友發表，從自己的經驗提取，想像未來老年的生活樣貌。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55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投影片右下角有新聞影片網址連結，可上網觀看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224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第一層次問題，提取訊息。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564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第一層次問題，提取訊息。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76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延續之前世界人權宣言裡的「平等」提出問題讓同學反思。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9639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教學指引</a:t>
            </a:r>
            <a:r>
              <a:rPr lang="en-US" altLang="zh-TW" dirty="0" smtClean="0"/>
              <a:t>】</a:t>
            </a:r>
          </a:p>
          <a:p>
            <a:r>
              <a:rPr lang="zh-TW" altLang="en-US" dirty="0" smtClean="0"/>
              <a:t>舉例說明，不是每個人都用同樣的方式對待就是公平。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650-462B-4372-8033-1BEA34C851D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38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37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86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6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97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5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87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41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92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34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65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72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F7F6-89BB-40F8-BFE9-474482D8B9BD}" type="datetimeFigureOut">
              <a:rPr lang="zh-TW" altLang="en-US" smtClean="0"/>
              <a:t>2015/10/16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5A5CD-B822-45B3-9B54-1A7728DA0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03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" y="0"/>
            <a:ext cx="9153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8"/>
            <a:ext cx="9144000" cy="68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1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"/>
            <a:ext cx="9144000" cy="68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1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"/>
            <a:ext cx="9144000" cy="68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9144000" cy="6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9144000" cy="6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"/>
            <a:ext cx="9144000" cy="68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人權央團\2015世界人權日\注音圖檔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0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7"/>
            <a:ext cx="9144000" cy="68374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4"/>
            <a:ext cx="9144000" cy="6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4"/>
            <a:ext cx="9144000" cy="6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4"/>
            <a:ext cx="9144000" cy="6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200" b="5978"/>
          <a:stretch/>
        </p:blipFill>
        <p:spPr>
          <a:xfrm>
            <a:off x="21848" y="7148"/>
            <a:ext cx="9122152" cy="68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3"/>
            <a:ext cx="9144000" cy="68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9144000" cy="6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4"/>
            <a:ext cx="9144000" cy="6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73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9144000" cy="6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7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7"/>
            <a:ext cx="9144000" cy="68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38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7"/>
            <a:ext cx="9144000" cy="68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7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9144000" cy="6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21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4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14465" r="20470" b="5823"/>
          <a:stretch>
            <a:fillRect/>
          </a:stretch>
        </p:blipFill>
        <p:spPr bwMode="auto">
          <a:xfrm>
            <a:off x="425450" y="104775"/>
            <a:ext cx="8351838" cy="66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9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7"/>
            <a:ext cx="9144000" cy="68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36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10736" r="7561" b="5160"/>
          <a:stretch/>
        </p:blipFill>
        <p:spPr bwMode="auto">
          <a:xfrm>
            <a:off x="0" y="692150"/>
            <a:ext cx="9144000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415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7"/>
            <a:ext cx="9144000" cy="68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"/>
            <a:ext cx="9144000" cy="68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0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3"/>
            <a:ext cx="9144000" cy="68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2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7"/>
            <a:ext cx="9144000" cy="68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3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2"/>
            <a:ext cx="9143999" cy="68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35"/>
            <a:ext cx="9151927" cy="68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4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9"/>
            <a:ext cx="9144000" cy="68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267</Words>
  <Application>Microsoft Office PowerPoint</Application>
  <PresentationFormat>如螢幕大小 (4:3)</PresentationFormat>
  <Paragraphs>41</Paragraphs>
  <Slides>31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Jiachy Tsai</dc:creator>
  <cp:lastModifiedBy>Jiachy Tsai</cp:lastModifiedBy>
  <cp:revision>5</cp:revision>
  <dcterms:created xsi:type="dcterms:W3CDTF">2015-10-14T13:59:12Z</dcterms:created>
  <dcterms:modified xsi:type="dcterms:W3CDTF">2015-10-16T16:21:34Z</dcterms:modified>
</cp:coreProperties>
</file>