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activeX/activeX1.xml" ContentType="application/vnd.ms-office.activeX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2.xml" ContentType="application/vnd.ms-office.activeX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activeX/activeX3.xml" ContentType="application/vnd.ms-office.activeX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activeX/activeX4.xml" ContentType="application/vnd.ms-office.activeX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activeX/activeX5.xml" ContentType="application/vnd.ms-office.activeX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97" r:id="rId2"/>
    <p:sldId id="439" r:id="rId3"/>
    <p:sldId id="428" r:id="rId4"/>
    <p:sldId id="432" r:id="rId5"/>
    <p:sldId id="430" r:id="rId6"/>
    <p:sldId id="433" r:id="rId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3399"/>
    <a:srgbClr val="FF0066"/>
    <a:srgbClr val="3333CC"/>
    <a:srgbClr val="FF6600"/>
    <a:srgbClr val="660066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fld id="{84BFBC18-2928-49FF-9DB9-1AD731A2D1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6799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709FF-897C-4E51-97CB-ECC7E709B7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128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E57C1-1D7B-4C3F-B6E0-1DBC62C45F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2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04BCE-0BF7-476E-9D9F-190D1163C2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83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43655-7FD6-473A-8854-204BE92A91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403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3E67-75DA-4E1C-A1E6-8E9FFD2F0B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572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4CDA-3E19-421F-A5F9-169FEFCAE3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55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57DF-AEE7-4713-A558-03B327A6CC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26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7F71D-9102-49A7-87D8-0B11B9806C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433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F7912-35A6-431C-ACC1-B5F96EDD00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934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ACAB-B4C2-40FA-8BA4-F0D601EDD4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385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EA3AA-EFEB-4F6B-B195-4B50408F01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634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ea typeface="新細明體" pitchFamily="18" charset="-120"/>
              </a:defRPr>
            </a:lvl1pPr>
          </a:lstStyle>
          <a:p>
            <a:pPr>
              <a:defRPr/>
            </a:pPr>
            <a:fld id="{74DBB260-6A7D-4857-ADD8-E1F6A36FA8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4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4"/>
          <p:cNvSpPr>
            <a:spLocks noChangeArrowheads="1" noChangeShapeType="1" noTextEdit="1"/>
          </p:cNvSpPr>
          <p:nvPr/>
        </p:nvSpPr>
        <p:spPr bwMode="auto">
          <a:xfrm>
            <a:off x="467544" y="2060848"/>
            <a:ext cx="8424936" cy="14340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zh-TW" sz="3600" b="1" kern="10" dirty="0" smtClean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體</a:t>
            </a:r>
            <a:r>
              <a:rPr lang="zh-TW" altLang="zh-TW" sz="3600" b="1" kern="10" dirty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zh-TW" sz="3600" b="1" kern="10" dirty="0" smtClean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能</a:t>
            </a:r>
            <a:r>
              <a:rPr lang="zh-TW" altLang="en-US" sz="3600" b="1" kern="10" dirty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zh-TW" altLang="zh-TW" sz="3600" b="1" kern="10" dirty="0" smtClean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en-US" sz="3600" b="1" kern="10" dirty="0" smtClean="0"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標楷體" pitchFamily="65" charset="-120"/>
                <a:ea typeface="標楷體" pitchFamily="65" charset="-120"/>
              </a:rPr>
              <a:t>教學示例</a:t>
            </a:r>
            <a:endParaRPr lang="zh-TW" altLang="en-US" sz="3600" b="1" kern="10" dirty="0">
              <a:ln w="19050">
                <a:solidFill>
                  <a:srgbClr val="9933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38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509120"/>
            <a:ext cx="8064500" cy="13681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高雄市佛公國小  大象老師 </a:t>
            </a:r>
            <a:r>
              <a:rPr lang="zh-TW" altLang="en-US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張其洲</a:t>
            </a:r>
          </a:p>
        </p:txBody>
      </p:sp>
    </p:spTree>
    <p:extLst>
      <p:ext uri="{BB962C8B-B14F-4D97-AF65-F5344CB8AC3E}">
        <p14:creationId xmlns:p14="http://schemas.microsoft.com/office/powerpoint/2010/main" val="25232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696744" cy="1359024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增進體適能的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體育全語文學習小學生的遊戲</a:t>
            </a:r>
            <a:r>
              <a:rPr lang="zh-TW" altLang="en-US" sz="3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sz="30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6086" name="FOfficeDoc1" r:id="rId3" imgW="9144793" imgH="5228880"/>
        </mc:Choice>
        <mc:Fallback>
          <p:control name="FOfficeDoc1" r:id="rId3" imgW="9144793" imgH="5228880">
            <p:pic>
              <p:nvPicPr>
                <p:cNvPr id="0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6400"/>
                  <a:ext cx="9144000" cy="5229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011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336704" cy="1359024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增進體適能的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漁夫捕魚樂淘淘</a:t>
            </a:r>
            <a:r>
              <a:rPr lang="en-US" altLang="zh-TW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文本</a:t>
            </a:r>
            <a:r>
              <a:rPr lang="en-US" altLang="zh-TW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6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1989" name="FOfficeDoc1" r:id="rId3" imgW="9144793" imgH="5261597"/>
        </mc:Choice>
        <mc:Fallback>
          <p:control name="FOfficeDoc1" r:id="rId3" imgW="9144793" imgH="5261597">
            <p:pic>
              <p:nvPicPr>
                <p:cNvPr id="0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6400"/>
                  <a:ext cx="9144000" cy="5260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8057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480720" cy="1359024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增進體適能的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漁夫捕魚樂淘淘</a:t>
            </a:r>
            <a:r>
              <a:rPr lang="en-US" altLang="zh-TW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影片</a:t>
            </a:r>
            <a:r>
              <a:rPr lang="en-US" altLang="zh-TW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3013" name="FOfficeDoc1" r:id="rId3" imgW="9144793" imgH="5228880"/>
        </mc:Choice>
        <mc:Fallback>
          <p:control name="FOfficeDoc1" r:id="rId3" imgW="9144793" imgH="5228880">
            <p:pic>
              <p:nvPicPr>
                <p:cNvPr id="0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1638"/>
                  <a:ext cx="9144000" cy="5229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319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696744" cy="1359024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增進體適能的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海陸大進擊</a:t>
            </a:r>
            <a:r>
              <a:rPr lang="en-US" altLang="zh-TW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文本</a:t>
            </a:r>
            <a:r>
              <a:rPr lang="en-US" altLang="zh-TW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4037" name="FOfficeDoc1" r:id="rId3" imgW="9144793" imgH="5228880"/>
        </mc:Choice>
        <mc:Fallback>
          <p:control name="FOfficeDoc1" r:id="rId3" imgW="9144793" imgH="5228880">
            <p:pic>
              <p:nvPicPr>
                <p:cNvPr id="0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6400"/>
                  <a:ext cx="9144000" cy="5229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22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696744" cy="1359024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增進體適能的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遊戲</a:t>
            </a:r>
            <a:r>
              <a:rPr lang="zh-TW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處方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海陸大進擊</a:t>
            </a:r>
            <a:r>
              <a:rPr lang="en-US" altLang="zh-TW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影片</a:t>
            </a:r>
            <a:r>
              <a:rPr lang="en-US" altLang="zh-TW" sz="4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5061" name="FOfficeDoc1" r:id="rId3" imgW="9144793" imgH="5228880"/>
        </mc:Choice>
        <mc:Fallback>
          <p:control name="FOfficeDoc1" r:id="rId3" imgW="9144793" imgH="5228880">
            <p:pic>
              <p:nvPicPr>
                <p:cNvPr id="0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6400"/>
                  <a:ext cx="9144000" cy="52292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27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TRNS" val="V=Package1\\S=Random\\P=2\\D=0\\O=Random\\E=0\\M=1\\A=0\\C=0\\R=0\\G=0\\B=0\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TRNS" val="V=Package1\\S=Random\\P=2\\D=0\\O=Random\\E=0\\M=1\\A=0\\C=0\\R=0\\G=0\\B=0\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TRNS" val="V=Package1\\S=Random\\P=2\\D=0\\O=Random\\E=0\\M=1\\A=0\\C=0\\R=0\\G=0\\B=0\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TRNS" val="V=Package1\\S=Random\\P=2\\D=0\\O=Random\\E=0\\M=1\\A=0\\C=0\\R=0\\G=0\\B=0\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3D_TRNS" val="V=Package1\\S=Random\\P=2\\D=0\\O=Random\\E=0\\M=1\\A=0\\C=0\\R=0\\G=0\\B=0\\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49</Words>
  <Application>Microsoft Office PowerPoint</Application>
  <PresentationFormat>如螢幕大小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7" baseType="lpstr">
      <vt:lpstr>預設簡報設計</vt:lpstr>
      <vt:lpstr>PowerPoint 簡報</vt:lpstr>
      <vt:lpstr>增進體適能的遊戲處方 體育全語文學習小學生的遊戲描述</vt:lpstr>
      <vt:lpstr>增進體適能的遊戲處方 漁夫捕魚樂淘淘(文本)</vt:lpstr>
      <vt:lpstr>增進體適能的遊戲處方 漁夫捕魚樂淘淘(影片)</vt:lpstr>
      <vt:lpstr>增進體適能的遊戲處方 海陸大進擊(文本)</vt:lpstr>
      <vt:lpstr>增進體適能的遊戲處方 海陸大進擊(影片)</vt:lpstr>
    </vt:vector>
  </TitlesOfParts>
  <Company>fokps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yyy</dc:title>
  <dc:creator>chichou</dc:creator>
  <cp:lastModifiedBy>Chang</cp:lastModifiedBy>
  <cp:revision>409</cp:revision>
  <dcterms:created xsi:type="dcterms:W3CDTF">2010-08-24T01:06:15Z</dcterms:created>
  <dcterms:modified xsi:type="dcterms:W3CDTF">2013-05-06T04:38:49Z</dcterms:modified>
</cp:coreProperties>
</file>