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y="6858000" cx="12192000"/>
  <p:notesSz cx="6858000" cy="9144000"/>
  <p:embeddedFontLst>
    <p:embeddedFont>
      <p:font typeface="Century Schoolbook"/>
      <p:regular r:id="rId47"/>
      <p:bold r:id="rId48"/>
      <p:italic r:id="rId49"/>
      <p:boldItalic r:id="rId50"/>
    </p:embeddedFont>
    <p:embeddedFont>
      <p:font typeface="Century Gothic"/>
      <p:regular r:id="rId51"/>
      <p:bold r:id="rId52"/>
      <p:italic r:id="rId53"/>
      <p:boldItalic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55" roundtripDataSignature="AMtx7mgqlAkAa0XGn18uyGaKhY/ImIkg9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font" Target="fonts/CenturySchoolbook-bold.fntdata"/><Relationship Id="rId47" Type="http://schemas.openxmlformats.org/officeDocument/2006/relationships/font" Target="fonts/CenturySchoolbook-regular.fntdata"/><Relationship Id="rId49" Type="http://schemas.openxmlformats.org/officeDocument/2006/relationships/font" Target="fonts/CenturySchoolbook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CenturyGothic-regular.fntdata"/><Relationship Id="rId50" Type="http://schemas.openxmlformats.org/officeDocument/2006/relationships/font" Target="fonts/CenturySchoolbook-boldItalic.fntdata"/><Relationship Id="rId53" Type="http://schemas.openxmlformats.org/officeDocument/2006/relationships/font" Target="fonts/CenturyGothic-italic.fntdata"/><Relationship Id="rId52" Type="http://schemas.openxmlformats.org/officeDocument/2006/relationships/font" Target="fonts/CenturyGothic-bold.fntdata"/><Relationship Id="rId11" Type="http://schemas.openxmlformats.org/officeDocument/2006/relationships/slide" Target="slides/slide6.xml"/><Relationship Id="rId55" Type="http://customschemas.google.com/relationships/presentationmetadata" Target="metadata"/><Relationship Id="rId10" Type="http://schemas.openxmlformats.org/officeDocument/2006/relationships/slide" Target="slides/slide5.xml"/><Relationship Id="rId54" Type="http://schemas.openxmlformats.org/officeDocument/2006/relationships/font" Target="fonts/CenturyGothic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zh-TW" sz="1200" u="none" cap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372E"/>
              </a:buClr>
              <a:buSzPts val="1200"/>
              <a:buFont typeface="PMingLiu"/>
              <a:buNone/>
            </a:pPr>
            <a:fld id="{00000000-1234-1234-1234-123412341234}" type="slidenum">
              <a:rPr b="0" i="0" lang="zh-TW" sz="1200" u="none" cap="none" strike="noStrike">
                <a:solidFill>
                  <a:srgbClr val="3D372E"/>
                </a:solidFill>
                <a:latin typeface="PMingLiu"/>
                <a:ea typeface="PMingLiu"/>
                <a:cs typeface="PMingLiu"/>
                <a:sym typeface="PMingLiu"/>
              </a:rPr>
              <a:t>‹#›</a:t>
            </a:fld>
            <a:endParaRPr b="0" i="0" sz="1200" u="none" cap="none" strike="noStrike">
              <a:solidFill>
                <a:srgbClr val="3D372E"/>
              </a:solidFill>
              <a:latin typeface="PMingLiu"/>
              <a:ea typeface="PMingLiu"/>
              <a:cs typeface="PMingLiu"/>
              <a:sym typeface="PMingLiu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5" name="Google Shape;525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4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" showMasterSp="0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3"/>
          <p:cNvSpPr/>
          <p:nvPr/>
        </p:nvSpPr>
        <p:spPr>
          <a:xfrm>
            <a:off x="0" y="3936697"/>
            <a:ext cx="12192000" cy="210312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8" name="Google Shape;18;p43"/>
          <p:cNvSpPr txBox="1"/>
          <p:nvPr>
            <p:ph type="ctrTitle"/>
          </p:nvPr>
        </p:nvSpPr>
        <p:spPr>
          <a:xfrm>
            <a:off x="838201" y="4114800"/>
            <a:ext cx="10515598" cy="115844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Century Schoolbook"/>
              <a:buNone/>
              <a:defRPr sz="52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3"/>
          <p:cNvSpPr txBox="1"/>
          <p:nvPr>
            <p:ph idx="1" type="subTitle"/>
          </p:nvPr>
        </p:nvSpPr>
        <p:spPr>
          <a:xfrm>
            <a:off x="838201" y="5338170"/>
            <a:ext cx="10515598" cy="4748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直排文字" type="vertTx">
  <p:cSld name="VERTICAL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54"/>
          <p:cNvSpPr txBox="1"/>
          <p:nvPr>
            <p:ph type="title"/>
          </p:nvPr>
        </p:nvSpPr>
        <p:spPr>
          <a:xfrm>
            <a:off x="838200" y="365126"/>
            <a:ext cx="10515600" cy="11452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5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54"/>
          <p:cNvSpPr txBox="1"/>
          <p:nvPr>
            <p:ph idx="11" type="ftr"/>
          </p:nvPr>
        </p:nvSpPr>
        <p:spPr>
          <a:xfrm>
            <a:off x="381000" y="6549715"/>
            <a:ext cx="8442158" cy="22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54"/>
          <p:cNvSpPr txBox="1"/>
          <p:nvPr>
            <p:ph idx="10" type="dt"/>
          </p:nvPr>
        </p:nvSpPr>
        <p:spPr>
          <a:xfrm>
            <a:off x="9685939" y="6549715"/>
            <a:ext cx="1667860" cy="22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54"/>
          <p:cNvSpPr txBox="1"/>
          <p:nvPr>
            <p:ph idx="12" type="sldNum"/>
          </p:nvPr>
        </p:nvSpPr>
        <p:spPr>
          <a:xfrm>
            <a:off x="11353799" y="6549715"/>
            <a:ext cx="446361" cy="22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直排標題及文字" type="vertTitleAndTx">
  <p:cSld name="VERTICAL_TITLE_AND_VERTICAL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5"/>
          <p:cNvSpPr txBox="1"/>
          <p:nvPr>
            <p:ph type="title"/>
          </p:nvPr>
        </p:nvSpPr>
        <p:spPr>
          <a:xfrm rot="5400000">
            <a:off x="7635874" y="2470944"/>
            <a:ext cx="581183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PMingLiu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55"/>
          <p:cNvSpPr txBox="1"/>
          <p:nvPr>
            <p:ph idx="1" type="body"/>
          </p:nvPr>
        </p:nvSpPr>
        <p:spPr>
          <a:xfrm rot="5400000">
            <a:off x="2199481" y="-996156"/>
            <a:ext cx="5811838" cy="85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55"/>
          <p:cNvSpPr txBox="1"/>
          <p:nvPr>
            <p:ph idx="11" type="ftr"/>
          </p:nvPr>
        </p:nvSpPr>
        <p:spPr>
          <a:xfrm>
            <a:off x="381000" y="6549715"/>
            <a:ext cx="8442158" cy="22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55"/>
          <p:cNvSpPr txBox="1"/>
          <p:nvPr>
            <p:ph idx="10" type="dt"/>
          </p:nvPr>
        </p:nvSpPr>
        <p:spPr>
          <a:xfrm>
            <a:off x="9685939" y="6549715"/>
            <a:ext cx="1667860" cy="22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55"/>
          <p:cNvSpPr txBox="1"/>
          <p:nvPr>
            <p:ph idx="12" type="sldNum"/>
          </p:nvPr>
        </p:nvSpPr>
        <p:spPr>
          <a:xfrm>
            <a:off x="11353799" y="6549715"/>
            <a:ext cx="446361" cy="22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內容" type="obj">
  <p:cSld name="OBJEC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6"/>
          <p:cNvSpPr txBox="1"/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46"/>
          <p:cNvSpPr txBox="1"/>
          <p:nvPr>
            <p:ph idx="1" type="body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96" name="Google Shape;96;p46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46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46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" showMasterSp="0" type="title">
  <p:cSld name="TITLE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6"/>
          <p:cNvSpPr txBox="1"/>
          <p:nvPr>
            <p:ph type="ctrTitle"/>
          </p:nvPr>
        </p:nvSpPr>
        <p:spPr>
          <a:xfrm>
            <a:off x="684212" y="685799"/>
            <a:ext cx="8001000" cy="2971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56"/>
          <p:cNvSpPr txBox="1"/>
          <p:nvPr>
            <p:ph idx="1" type="subTitle"/>
          </p:nvPr>
        </p:nvSpPr>
        <p:spPr>
          <a:xfrm>
            <a:off x="684212" y="3843867"/>
            <a:ext cx="6400800" cy="19473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420"/>
              </a:spcBef>
              <a:spcAft>
                <a:spcPts val="0"/>
              </a:spcAft>
              <a:buSzPts val="1680"/>
              <a:buNone/>
              <a:defRPr sz="2100">
                <a:solidFill>
                  <a:srgbClr val="0F486F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144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128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600"/>
              </a:spcBef>
              <a:spcAft>
                <a:spcPts val="600"/>
              </a:spcAft>
              <a:buSzPts val="112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2" name="Google Shape;102;p56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56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56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cxnSp>
        <p:nvCxnSpPr>
          <p:cNvPr id="105" name="Google Shape;105;p56"/>
          <p:cNvCxnSpPr/>
          <p:nvPr/>
        </p:nvCxnSpPr>
        <p:spPr>
          <a:xfrm flipH="1">
            <a:off x="8228012" y="8467"/>
            <a:ext cx="3810000" cy="381000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6" name="Google Shape;106;p56"/>
          <p:cNvCxnSpPr/>
          <p:nvPr/>
        </p:nvCxnSpPr>
        <p:spPr>
          <a:xfrm flipH="1">
            <a:off x="6108170" y="91545"/>
            <a:ext cx="6080655" cy="6080655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7" name="Google Shape;107;p56"/>
          <p:cNvCxnSpPr/>
          <p:nvPr/>
        </p:nvCxnSpPr>
        <p:spPr>
          <a:xfrm flipH="1">
            <a:off x="7235825" y="228600"/>
            <a:ext cx="4953000" cy="495300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8" name="Google Shape;108;p56"/>
          <p:cNvCxnSpPr/>
          <p:nvPr/>
        </p:nvCxnSpPr>
        <p:spPr>
          <a:xfrm flipH="1">
            <a:off x="7335837" y="32278"/>
            <a:ext cx="4852989" cy="4852989"/>
          </a:xfrm>
          <a:prstGeom prst="straightConnector1">
            <a:avLst/>
          </a:prstGeom>
          <a:noFill/>
          <a:ln cap="flat" cmpd="sng" w="317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9" name="Google Shape;109;p56"/>
          <p:cNvCxnSpPr/>
          <p:nvPr/>
        </p:nvCxnSpPr>
        <p:spPr>
          <a:xfrm flipH="1">
            <a:off x="7845426" y="609601"/>
            <a:ext cx="4343399" cy="4343399"/>
          </a:xfrm>
          <a:prstGeom prst="straightConnector1">
            <a:avLst/>
          </a:prstGeom>
          <a:noFill/>
          <a:ln cap="flat" cmpd="sng" w="317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節標題" type="secHead">
  <p:cSld name="SECTION_HEADER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7"/>
          <p:cNvSpPr txBox="1"/>
          <p:nvPr>
            <p:ph type="title"/>
          </p:nvPr>
        </p:nvSpPr>
        <p:spPr>
          <a:xfrm>
            <a:off x="684211" y="2006600"/>
            <a:ext cx="8534401" cy="228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0" sz="36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57"/>
          <p:cNvSpPr txBox="1"/>
          <p:nvPr>
            <p:ph idx="1" type="body"/>
          </p:nvPr>
        </p:nvSpPr>
        <p:spPr>
          <a:xfrm>
            <a:off x="684213" y="4495800"/>
            <a:ext cx="8534400" cy="14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0F486F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3" name="Google Shape;113;p57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57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57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個內容" type="twoObj">
  <p:cSld name="TWO_OBJECTS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8"/>
          <p:cNvSpPr txBox="1"/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58"/>
          <p:cNvSpPr txBox="1"/>
          <p:nvPr>
            <p:ph idx="1" type="body"/>
          </p:nvPr>
        </p:nvSpPr>
        <p:spPr>
          <a:xfrm>
            <a:off x="684211" y="685800"/>
            <a:ext cx="4937655" cy="3615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119" name="Google Shape;119;p58"/>
          <p:cNvSpPr txBox="1"/>
          <p:nvPr>
            <p:ph idx="2" type="body"/>
          </p:nvPr>
        </p:nvSpPr>
        <p:spPr>
          <a:xfrm>
            <a:off x="5808133" y="685801"/>
            <a:ext cx="4934479" cy="36152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120" name="Google Shape;120;p58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58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58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較" type="twoTxTwoObj">
  <p:cSld name="TWO_OBJECTS_WITH_TEXT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9"/>
          <p:cNvSpPr txBox="1"/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59"/>
          <p:cNvSpPr txBox="1"/>
          <p:nvPr>
            <p:ph idx="1" type="body"/>
          </p:nvPr>
        </p:nvSpPr>
        <p:spPr>
          <a:xfrm>
            <a:off x="972080" y="685800"/>
            <a:ext cx="4649787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560"/>
              </a:spcBef>
              <a:spcAft>
                <a:spcPts val="0"/>
              </a:spcAft>
              <a:buSzPts val="2240"/>
              <a:buNone/>
              <a:defRPr b="0" sz="28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26" name="Google Shape;126;p59"/>
          <p:cNvSpPr txBox="1"/>
          <p:nvPr>
            <p:ph idx="2" type="body"/>
          </p:nvPr>
        </p:nvSpPr>
        <p:spPr>
          <a:xfrm>
            <a:off x="684211" y="1270529"/>
            <a:ext cx="4937655" cy="3030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127" name="Google Shape;127;p59"/>
          <p:cNvSpPr txBox="1"/>
          <p:nvPr>
            <p:ph idx="3" type="body"/>
          </p:nvPr>
        </p:nvSpPr>
        <p:spPr>
          <a:xfrm>
            <a:off x="6079066" y="685800"/>
            <a:ext cx="4665134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560"/>
              </a:spcBef>
              <a:spcAft>
                <a:spcPts val="0"/>
              </a:spcAft>
              <a:buSzPts val="2240"/>
              <a:buNone/>
              <a:defRPr b="0" sz="28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28" name="Google Shape;128;p59"/>
          <p:cNvSpPr txBox="1"/>
          <p:nvPr>
            <p:ph idx="4" type="body"/>
          </p:nvPr>
        </p:nvSpPr>
        <p:spPr>
          <a:xfrm>
            <a:off x="5806545" y="1262062"/>
            <a:ext cx="4929188" cy="3030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129" name="Google Shape;129;p59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59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59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" type="titleOnly">
  <p:cSld name="TITLE_ONLY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0"/>
          <p:cNvSpPr txBox="1"/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60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60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60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1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61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61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內容" type="objTx">
  <p:cSld name="OBJECT_WITH_CAPTION_TEXT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2"/>
          <p:cNvSpPr txBox="1"/>
          <p:nvPr>
            <p:ph type="title"/>
          </p:nvPr>
        </p:nvSpPr>
        <p:spPr>
          <a:xfrm>
            <a:off x="7085012" y="685800"/>
            <a:ext cx="36576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62"/>
          <p:cNvSpPr txBox="1"/>
          <p:nvPr>
            <p:ph idx="1" type="body"/>
          </p:nvPr>
        </p:nvSpPr>
        <p:spPr>
          <a:xfrm>
            <a:off x="684212" y="685800"/>
            <a:ext cx="5943601" cy="530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144" name="Google Shape;144;p62"/>
          <p:cNvSpPr txBox="1"/>
          <p:nvPr>
            <p:ph idx="2" type="body"/>
          </p:nvPr>
        </p:nvSpPr>
        <p:spPr>
          <a:xfrm>
            <a:off x="7085012" y="2209799"/>
            <a:ext cx="3657600" cy="20912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SzPts val="1280"/>
              <a:buNone/>
              <a:defRPr sz="16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45" name="Google Shape;145;p62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62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62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內容" type="obj">
  <p:cSld name="OBJEC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4"/>
          <p:cNvSpPr txBox="1"/>
          <p:nvPr>
            <p:ph type="title"/>
          </p:nvPr>
        </p:nvSpPr>
        <p:spPr>
          <a:xfrm>
            <a:off x="838200" y="365126"/>
            <a:ext cx="10515600" cy="11452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4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44"/>
          <p:cNvSpPr txBox="1"/>
          <p:nvPr>
            <p:ph idx="11" type="ftr"/>
          </p:nvPr>
        </p:nvSpPr>
        <p:spPr>
          <a:xfrm>
            <a:off x="381000" y="6549715"/>
            <a:ext cx="8442158" cy="22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44"/>
          <p:cNvSpPr txBox="1"/>
          <p:nvPr>
            <p:ph idx="10" type="dt"/>
          </p:nvPr>
        </p:nvSpPr>
        <p:spPr>
          <a:xfrm>
            <a:off x="9685939" y="6549715"/>
            <a:ext cx="1667860" cy="22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4"/>
          <p:cNvSpPr txBox="1"/>
          <p:nvPr>
            <p:ph idx="12" type="sldNum"/>
          </p:nvPr>
        </p:nvSpPr>
        <p:spPr>
          <a:xfrm>
            <a:off x="11353799" y="6549715"/>
            <a:ext cx="446361" cy="22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圖片" type="picTx">
  <p:cSld name="PICTURE_WITH_CAPTION_TEXT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3"/>
          <p:cNvSpPr txBox="1"/>
          <p:nvPr>
            <p:ph type="title"/>
          </p:nvPr>
        </p:nvSpPr>
        <p:spPr>
          <a:xfrm>
            <a:off x="4722812" y="1447800"/>
            <a:ext cx="6019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sz="2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63"/>
          <p:cNvSpPr/>
          <p:nvPr>
            <p:ph idx="2" type="pic"/>
          </p:nvPr>
        </p:nvSpPr>
        <p:spPr>
          <a:xfrm>
            <a:off x="989012" y="914400"/>
            <a:ext cx="3280974" cy="4572000"/>
          </a:xfrm>
          <a:prstGeom prst="snip2DiagRect">
            <a:avLst>
              <a:gd fmla="val 10815" name="adj1"/>
              <a:gd fmla="val 0" name="adj2"/>
            </a:avLst>
          </a:prstGeom>
          <a:noFill/>
          <a:ln cap="flat" cmpd="sng" w="15875">
            <a:solidFill>
              <a:schemeClr val="lt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1" name="Google Shape;151;p63"/>
          <p:cNvSpPr txBox="1"/>
          <p:nvPr>
            <p:ph idx="1" type="body"/>
          </p:nvPr>
        </p:nvSpPr>
        <p:spPr>
          <a:xfrm>
            <a:off x="4722812" y="2777066"/>
            <a:ext cx="6021388" cy="20489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52" name="Google Shape;152;p63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63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63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全景圖片">
  <p:cSld name="含標題的全景圖片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4"/>
          <p:cNvSpPr txBox="1"/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64"/>
          <p:cNvSpPr/>
          <p:nvPr>
            <p:ph idx="2" type="pic"/>
          </p:nvPr>
        </p:nvSpPr>
        <p:spPr>
          <a:xfrm>
            <a:off x="685800" y="533400"/>
            <a:ext cx="10818812" cy="3124200"/>
          </a:xfrm>
          <a:prstGeom prst="snip2DiagRect">
            <a:avLst>
              <a:gd fmla="val 10815" name="adj1"/>
              <a:gd fmla="val 0" name="adj2"/>
            </a:avLst>
          </a:prstGeom>
          <a:noFill/>
          <a:ln cap="flat" cmpd="sng" w="15875">
            <a:solidFill>
              <a:schemeClr val="lt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8" name="Google Shape;158;p64"/>
          <p:cNvSpPr txBox="1"/>
          <p:nvPr>
            <p:ph idx="1" type="body"/>
          </p:nvPr>
        </p:nvSpPr>
        <p:spPr>
          <a:xfrm>
            <a:off x="914402" y="3843867"/>
            <a:ext cx="830421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SzPts val="1280"/>
              <a:buFont typeface="Arial"/>
              <a:buNone/>
              <a:defRPr sz="16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40"/>
              <a:buFont typeface="Arial"/>
              <a:buNone/>
              <a:defRPr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Font typeface="Arial"/>
              <a:buNone/>
              <a:defRPr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Font typeface="Arial"/>
              <a:buNone/>
              <a:defRPr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Font typeface="Arial"/>
              <a:buNone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159" name="Google Shape;159;p64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64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64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說明文字">
  <p:cSld name="標題與說明文字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5"/>
          <p:cNvSpPr txBox="1"/>
          <p:nvPr>
            <p:ph type="title"/>
          </p:nvPr>
        </p:nvSpPr>
        <p:spPr>
          <a:xfrm>
            <a:off x="684213" y="685800"/>
            <a:ext cx="100584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0" sz="32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65"/>
          <p:cNvSpPr txBox="1"/>
          <p:nvPr>
            <p:ph idx="1" type="body"/>
          </p:nvPr>
        </p:nvSpPr>
        <p:spPr>
          <a:xfrm>
            <a:off x="684212" y="4114800"/>
            <a:ext cx="8535988" cy="187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0F486F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5" name="Google Shape;165;p65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65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65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引述">
  <p:cSld name="含標題的引述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6"/>
          <p:cNvSpPr txBox="1"/>
          <p:nvPr>
            <p:ph type="title"/>
          </p:nvPr>
        </p:nvSpPr>
        <p:spPr>
          <a:xfrm>
            <a:off x="1141411" y="685800"/>
            <a:ext cx="9144001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0" sz="3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66"/>
          <p:cNvSpPr txBox="1"/>
          <p:nvPr>
            <p:ph idx="1" type="body"/>
          </p:nvPr>
        </p:nvSpPr>
        <p:spPr>
          <a:xfrm>
            <a:off x="1446212" y="3429000"/>
            <a:ext cx="8534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6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40"/>
              <a:buFont typeface="Arial"/>
              <a:buNone/>
              <a:defRPr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Font typeface="Arial"/>
              <a:buNone/>
              <a:defRPr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Font typeface="Arial"/>
              <a:buNone/>
              <a:defRPr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Font typeface="Arial"/>
              <a:buNone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171" name="Google Shape;171;p66"/>
          <p:cNvSpPr txBox="1"/>
          <p:nvPr>
            <p:ph idx="2" type="body"/>
          </p:nvPr>
        </p:nvSpPr>
        <p:spPr>
          <a:xfrm>
            <a:off x="684213" y="4301067"/>
            <a:ext cx="8534400" cy="16848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0F48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2" name="Google Shape;172;p66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66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66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32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b="0" i="0" sz="32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b="0" i="0" sz="32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b="0" i="0" sz="32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b="0" i="0" sz="32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b="0" i="0" sz="32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b="0" i="0" sz="32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b="0" i="0" sz="32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b="0" i="0" sz="32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75" name="Google Shape;175;p66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76" name="Google Shape;176;p66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名片">
  <p:cSld name="名片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67"/>
          <p:cNvSpPr txBox="1"/>
          <p:nvPr>
            <p:ph type="title"/>
          </p:nvPr>
        </p:nvSpPr>
        <p:spPr>
          <a:xfrm>
            <a:off x="684212" y="3429000"/>
            <a:ext cx="8534400" cy="169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0" sz="32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67"/>
          <p:cNvSpPr txBox="1"/>
          <p:nvPr>
            <p:ph idx="1" type="body"/>
          </p:nvPr>
        </p:nvSpPr>
        <p:spPr>
          <a:xfrm>
            <a:off x="684211" y="5132981"/>
            <a:ext cx="8535990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0F486F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0" name="Google Shape;180;p67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67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67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引述名片">
  <p:cSld name="引述名片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68"/>
          <p:cNvSpPr txBox="1"/>
          <p:nvPr>
            <p:ph type="title"/>
          </p:nvPr>
        </p:nvSpPr>
        <p:spPr>
          <a:xfrm>
            <a:off x="1141413" y="685800"/>
            <a:ext cx="91440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0" sz="3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68"/>
          <p:cNvSpPr txBox="1"/>
          <p:nvPr>
            <p:ph idx="1" type="body"/>
          </p:nvPr>
        </p:nvSpPr>
        <p:spPr>
          <a:xfrm>
            <a:off x="684212" y="3928534"/>
            <a:ext cx="8534401" cy="10498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1920"/>
              <a:buNone/>
              <a:defRPr b="0" sz="24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186" name="Google Shape;186;p68"/>
          <p:cNvSpPr txBox="1"/>
          <p:nvPr>
            <p:ph idx="2" type="body"/>
          </p:nvPr>
        </p:nvSpPr>
        <p:spPr>
          <a:xfrm>
            <a:off x="684211" y="4978400"/>
            <a:ext cx="8534401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0F48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7" name="Google Shape;187;p68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68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68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32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b="0" i="0" sz="32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b="0" i="0" sz="32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b="0" i="0" sz="32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b="0" i="0" sz="32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b="0" i="0" sz="32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b="0" i="0" sz="32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b="0" i="0" sz="32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b="0" i="0" sz="32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90" name="Google Shape;190;p68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91" name="Google Shape;191;p68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ue 或 False">
  <p:cSld name="True 或 False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69"/>
          <p:cNvSpPr txBox="1"/>
          <p:nvPr>
            <p:ph type="title"/>
          </p:nvPr>
        </p:nvSpPr>
        <p:spPr>
          <a:xfrm>
            <a:off x="684213" y="685800"/>
            <a:ext cx="100584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69"/>
          <p:cNvSpPr txBox="1"/>
          <p:nvPr>
            <p:ph idx="1" type="body"/>
          </p:nvPr>
        </p:nvSpPr>
        <p:spPr>
          <a:xfrm>
            <a:off x="684212" y="3928534"/>
            <a:ext cx="85344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1920"/>
              <a:buNone/>
              <a:defRPr b="0" sz="2400" cap="none">
                <a:solidFill>
                  <a:schemeClr val="lt1"/>
                </a:solidFill>
              </a:defRPr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195" name="Google Shape;195;p69"/>
          <p:cNvSpPr txBox="1"/>
          <p:nvPr>
            <p:ph idx="2" type="body"/>
          </p:nvPr>
        </p:nvSpPr>
        <p:spPr>
          <a:xfrm>
            <a:off x="684211" y="4766732"/>
            <a:ext cx="8534401" cy="12276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0F486F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6" name="Google Shape;196;p69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69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69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直排文字" type="vertTx">
  <p:cSld name="VERTICAL_TEXT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0"/>
          <p:cNvSpPr txBox="1"/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70"/>
          <p:cNvSpPr txBox="1"/>
          <p:nvPr>
            <p:ph idx="1" type="body"/>
          </p:nvPr>
        </p:nvSpPr>
        <p:spPr>
          <a:xfrm rot="5400000">
            <a:off x="3143778" y="-1773767"/>
            <a:ext cx="3615267" cy="85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202" name="Google Shape;202;p70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70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70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直排標題及文字" type="vertTitleAndTx">
  <p:cSld name="VERTICAL_TITLE_AND_VERTICAL_TEXT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71"/>
          <p:cNvSpPr txBox="1"/>
          <p:nvPr>
            <p:ph type="title"/>
          </p:nvPr>
        </p:nvSpPr>
        <p:spPr>
          <a:xfrm rot="5400000">
            <a:off x="7427912" y="1943100"/>
            <a:ext cx="45720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71"/>
          <p:cNvSpPr txBox="1"/>
          <p:nvPr>
            <p:ph idx="1" type="body"/>
          </p:nvPr>
        </p:nvSpPr>
        <p:spPr>
          <a:xfrm rot="5400000">
            <a:off x="1943100" y="-571500"/>
            <a:ext cx="5308600" cy="78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39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39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39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39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39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208" name="Google Shape;208;p71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71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71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7"/>
          <p:cNvSpPr txBox="1"/>
          <p:nvPr>
            <p:ph idx="11" type="ftr"/>
          </p:nvPr>
        </p:nvSpPr>
        <p:spPr>
          <a:xfrm>
            <a:off x="381000" y="6549715"/>
            <a:ext cx="8442158" cy="22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7"/>
          <p:cNvSpPr txBox="1"/>
          <p:nvPr>
            <p:ph idx="10" type="dt"/>
          </p:nvPr>
        </p:nvSpPr>
        <p:spPr>
          <a:xfrm>
            <a:off x="9685939" y="6549715"/>
            <a:ext cx="1667860" cy="22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7"/>
          <p:cNvSpPr txBox="1"/>
          <p:nvPr>
            <p:ph idx="12" type="sldNum"/>
          </p:nvPr>
        </p:nvSpPr>
        <p:spPr>
          <a:xfrm>
            <a:off x="11353799" y="6549715"/>
            <a:ext cx="446361" cy="22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節標題" showMasterSp="0">
  <p:cSld name="章節標題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8"/>
          <p:cNvSpPr/>
          <p:nvPr/>
        </p:nvSpPr>
        <p:spPr>
          <a:xfrm>
            <a:off x="0" y="3276600"/>
            <a:ext cx="12192000" cy="27632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32" name="Google Shape;32;p48"/>
          <p:cNvSpPr txBox="1"/>
          <p:nvPr>
            <p:ph type="title"/>
          </p:nvPr>
        </p:nvSpPr>
        <p:spPr>
          <a:xfrm>
            <a:off x="841248" y="3429000"/>
            <a:ext cx="9601200" cy="183851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entury Schoolbook"/>
              <a:buNone/>
              <a:defRPr sz="52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8"/>
          <p:cNvSpPr txBox="1"/>
          <p:nvPr>
            <p:ph idx="1" type="body"/>
          </p:nvPr>
        </p:nvSpPr>
        <p:spPr>
          <a:xfrm>
            <a:off x="841248" y="5340096"/>
            <a:ext cx="9601200" cy="475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/>
            </a:lvl3pPr>
            <a:lvl4pPr indent="-2286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4pPr>
            <a:lvl5pPr indent="-2286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5pPr>
            <a:lvl6pPr indent="-2286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6pPr>
            <a:lvl7pPr indent="-2286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7pPr>
            <a:lvl8pPr indent="-2286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8pPr>
            <a:lvl9pPr indent="-2286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項內容" type="twoObj">
  <p:cSld name="TWO_OBJECTS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9"/>
          <p:cNvSpPr txBox="1"/>
          <p:nvPr>
            <p:ph type="title"/>
          </p:nvPr>
        </p:nvSpPr>
        <p:spPr>
          <a:xfrm>
            <a:off x="838200" y="365126"/>
            <a:ext cx="10515600" cy="11452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49"/>
          <p:cNvSpPr txBox="1"/>
          <p:nvPr>
            <p:ph idx="1" type="body"/>
          </p:nvPr>
        </p:nvSpPr>
        <p:spPr>
          <a:xfrm>
            <a:off x="838200" y="1825625"/>
            <a:ext cx="5029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•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302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 sz="1600"/>
            </a:lvl3pPr>
            <a:lvl4pPr indent="-3175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 sz="1800"/>
            </a:lvl6pPr>
            <a:lvl7pPr indent="-3429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 sz="1800"/>
            </a:lvl7pPr>
            <a:lvl8pPr indent="-3429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 sz="1800"/>
            </a:lvl8pPr>
            <a:lvl9pPr indent="-3429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49"/>
          <p:cNvSpPr txBox="1"/>
          <p:nvPr>
            <p:ph idx="2" type="body"/>
          </p:nvPr>
        </p:nvSpPr>
        <p:spPr>
          <a:xfrm>
            <a:off x="6324600" y="1825625"/>
            <a:ext cx="5029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•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302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 sz="1600"/>
            </a:lvl3pPr>
            <a:lvl4pPr indent="-3175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 sz="1800"/>
            </a:lvl6pPr>
            <a:lvl7pPr indent="-3429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 sz="1800"/>
            </a:lvl7pPr>
            <a:lvl8pPr indent="-3429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 sz="1800"/>
            </a:lvl8pPr>
            <a:lvl9pPr indent="-3429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/>
        </p:txBody>
      </p:sp>
      <p:sp>
        <p:nvSpPr>
          <p:cNvPr id="38" name="Google Shape;38;p49"/>
          <p:cNvSpPr txBox="1"/>
          <p:nvPr>
            <p:ph idx="11" type="ftr"/>
          </p:nvPr>
        </p:nvSpPr>
        <p:spPr>
          <a:xfrm>
            <a:off x="381000" y="6549715"/>
            <a:ext cx="8442158" cy="22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9"/>
          <p:cNvSpPr txBox="1"/>
          <p:nvPr>
            <p:ph idx="10" type="dt"/>
          </p:nvPr>
        </p:nvSpPr>
        <p:spPr>
          <a:xfrm>
            <a:off x="9685939" y="6549715"/>
            <a:ext cx="1667860" cy="22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49"/>
          <p:cNvSpPr txBox="1"/>
          <p:nvPr>
            <p:ph idx="12" type="sldNum"/>
          </p:nvPr>
        </p:nvSpPr>
        <p:spPr>
          <a:xfrm>
            <a:off x="11353799" y="6549715"/>
            <a:ext cx="446361" cy="22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較" type="twoTxTwoObj">
  <p:cSld name="TWO_OBJECTS_WITH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0"/>
          <p:cNvSpPr txBox="1"/>
          <p:nvPr>
            <p:ph type="title"/>
          </p:nvPr>
        </p:nvSpPr>
        <p:spPr>
          <a:xfrm>
            <a:off x="838200" y="365126"/>
            <a:ext cx="10515600" cy="11452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50"/>
          <p:cNvSpPr txBox="1"/>
          <p:nvPr>
            <p:ph idx="1" type="body"/>
          </p:nvPr>
        </p:nvSpPr>
        <p:spPr>
          <a:xfrm>
            <a:off x="839788" y="1828800"/>
            <a:ext cx="5029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1" sz="20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4" name="Google Shape;44;p50"/>
          <p:cNvSpPr txBox="1"/>
          <p:nvPr>
            <p:ph idx="2" type="body"/>
          </p:nvPr>
        </p:nvSpPr>
        <p:spPr>
          <a:xfrm>
            <a:off x="839788" y="2514600"/>
            <a:ext cx="5029200" cy="3675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•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302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 sz="1600"/>
            </a:lvl3pPr>
            <a:lvl4pPr indent="-3175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5pPr>
            <a:lvl6pPr indent="-3302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/>
        </p:txBody>
      </p:sp>
      <p:sp>
        <p:nvSpPr>
          <p:cNvPr id="45" name="Google Shape;45;p50"/>
          <p:cNvSpPr txBox="1"/>
          <p:nvPr>
            <p:ph idx="3" type="body"/>
          </p:nvPr>
        </p:nvSpPr>
        <p:spPr>
          <a:xfrm>
            <a:off x="6326188" y="1828800"/>
            <a:ext cx="5029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1" sz="20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6" name="Google Shape;46;p50"/>
          <p:cNvSpPr txBox="1"/>
          <p:nvPr>
            <p:ph idx="4" type="body"/>
          </p:nvPr>
        </p:nvSpPr>
        <p:spPr>
          <a:xfrm>
            <a:off x="6326188" y="2514600"/>
            <a:ext cx="5029200" cy="3675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•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302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 sz="1600"/>
            </a:lvl3pPr>
            <a:lvl4pPr indent="-3175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5pPr>
            <a:lvl6pPr indent="-3302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/>
        </p:txBody>
      </p:sp>
      <p:sp>
        <p:nvSpPr>
          <p:cNvPr id="47" name="Google Shape;47;p50"/>
          <p:cNvSpPr txBox="1"/>
          <p:nvPr>
            <p:ph idx="11" type="ftr"/>
          </p:nvPr>
        </p:nvSpPr>
        <p:spPr>
          <a:xfrm>
            <a:off x="381000" y="6549715"/>
            <a:ext cx="8442158" cy="22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50"/>
          <p:cNvSpPr txBox="1"/>
          <p:nvPr>
            <p:ph idx="10" type="dt"/>
          </p:nvPr>
        </p:nvSpPr>
        <p:spPr>
          <a:xfrm>
            <a:off x="9685939" y="6549715"/>
            <a:ext cx="1667860" cy="22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50"/>
          <p:cNvSpPr txBox="1"/>
          <p:nvPr>
            <p:ph idx="12" type="sldNum"/>
          </p:nvPr>
        </p:nvSpPr>
        <p:spPr>
          <a:xfrm>
            <a:off x="11353799" y="6549715"/>
            <a:ext cx="446361" cy="22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" type="titleOnly">
  <p:cSld name="TITLE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1"/>
          <p:cNvSpPr txBox="1"/>
          <p:nvPr>
            <p:ph type="title"/>
          </p:nvPr>
        </p:nvSpPr>
        <p:spPr>
          <a:xfrm>
            <a:off x="838200" y="365126"/>
            <a:ext cx="10515600" cy="11452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51"/>
          <p:cNvSpPr txBox="1"/>
          <p:nvPr>
            <p:ph idx="11" type="ftr"/>
          </p:nvPr>
        </p:nvSpPr>
        <p:spPr>
          <a:xfrm>
            <a:off x="381000" y="6549715"/>
            <a:ext cx="8442158" cy="22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51"/>
          <p:cNvSpPr txBox="1"/>
          <p:nvPr>
            <p:ph idx="10" type="dt"/>
          </p:nvPr>
        </p:nvSpPr>
        <p:spPr>
          <a:xfrm>
            <a:off x="9685939" y="6549715"/>
            <a:ext cx="1667860" cy="22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51"/>
          <p:cNvSpPr txBox="1"/>
          <p:nvPr>
            <p:ph idx="12" type="sldNum"/>
          </p:nvPr>
        </p:nvSpPr>
        <p:spPr>
          <a:xfrm>
            <a:off x="11353799" y="6549715"/>
            <a:ext cx="446361" cy="22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內容" type="objTx">
  <p:cSld name="OBJECT_WITH_CAPTION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2"/>
          <p:cNvSpPr txBox="1"/>
          <p:nvPr>
            <p:ph type="title"/>
          </p:nvPr>
        </p:nvSpPr>
        <p:spPr>
          <a:xfrm>
            <a:off x="7924800" y="1524000"/>
            <a:ext cx="3429000" cy="190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PMingLiu"/>
              <a:buNone/>
              <a:defRPr sz="3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52"/>
          <p:cNvSpPr txBox="1"/>
          <p:nvPr>
            <p:ph idx="1" type="body"/>
          </p:nvPr>
        </p:nvSpPr>
        <p:spPr>
          <a:xfrm>
            <a:off x="838200" y="685800"/>
            <a:ext cx="64008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•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indent="-3302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 sz="1600"/>
            </a:lvl3pPr>
            <a:lvl4pPr indent="-3175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4pPr>
            <a:lvl5pPr indent="-3175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5pPr>
            <a:lvl6pPr indent="-3556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  <a:defRPr sz="2000"/>
            </a:lvl9pPr>
          </a:lstStyle>
          <a:p/>
        </p:txBody>
      </p:sp>
      <p:sp>
        <p:nvSpPr>
          <p:cNvPr id="58" name="Google Shape;58;p52"/>
          <p:cNvSpPr txBox="1"/>
          <p:nvPr>
            <p:ph idx="2" type="body"/>
          </p:nvPr>
        </p:nvSpPr>
        <p:spPr>
          <a:xfrm>
            <a:off x="7924800" y="3581400"/>
            <a:ext cx="34290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59" name="Google Shape;59;p52"/>
          <p:cNvSpPr txBox="1"/>
          <p:nvPr>
            <p:ph idx="11" type="ftr"/>
          </p:nvPr>
        </p:nvSpPr>
        <p:spPr>
          <a:xfrm>
            <a:off x="381000" y="6549715"/>
            <a:ext cx="8442158" cy="22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52"/>
          <p:cNvSpPr txBox="1"/>
          <p:nvPr>
            <p:ph idx="10" type="dt"/>
          </p:nvPr>
        </p:nvSpPr>
        <p:spPr>
          <a:xfrm>
            <a:off x="9685939" y="6549715"/>
            <a:ext cx="1667860" cy="22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52"/>
          <p:cNvSpPr txBox="1"/>
          <p:nvPr>
            <p:ph idx="12" type="sldNum"/>
          </p:nvPr>
        </p:nvSpPr>
        <p:spPr>
          <a:xfrm>
            <a:off x="11353799" y="6549715"/>
            <a:ext cx="446361" cy="22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圖片" type="picTx">
  <p:cSld name="PICTURE_WITH_CAPTIO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3"/>
          <p:cNvSpPr txBox="1"/>
          <p:nvPr>
            <p:ph type="title"/>
          </p:nvPr>
        </p:nvSpPr>
        <p:spPr>
          <a:xfrm>
            <a:off x="7924800" y="1527048"/>
            <a:ext cx="3429000" cy="19019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PMingLiu"/>
              <a:buNone/>
              <a:defRPr sz="3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descr="要新增影像的空白預留位置。按一下預留位置，然後選取您要新增的影像" id="64" name="Google Shape;64;p53"/>
          <p:cNvSpPr/>
          <p:nvPr>
            <p:ph idx="2" type="pic"/>
          </p:nvPr>
        </p:nvSpPr>
        <p:spPr>
          <a:xfrm>
            <a:off x="838198" y="685800"/>
            <a:ext cx="64008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PMingLiu"/>
                <a:ea typeface="PMingLiu"/>
                <a:cs typeface="PMingLiu"/>
                <a:sym typeface="PMingLiu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PMingLiu"/>
                <a:ea typeface="PMingLiu"/>
                <a:cs typeface="PMingLiu"/>
                <a:sym typeface="PMingLiu"/>
              </a:defRPr>
            </a:lvl2pPr>
            <a:lvl3pPr lvl="2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PMingLiu"/>
                <a:ea typeface="PMingLiu"/>
                <a:cs typeface="PMingLiu"/>
                <a:sym typeface="PMingLiu"/>
              </a:defRPr>
            </a:lvl3pPr>
            <a:lvl4pPr lvl="3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PMingLiu"/>
                <a:ea typeface="PMingLiu"/>
                <a:cs typeface="PMingLiu"/>
                <a:sym typeface="PMingLiu"/>
              </a:defRPr>
            </a:lvl4pPr>
            <a:lvl5pPr lvl="4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PMingLiu"/>
                <a:ea typeface="PMingLiu"/>
                <a:cs typeface="PMingLiu"/>
                <a:sym typeface="PMingLiu"/>
              </a:defRPr>
            </a:lvl5pPr>
            <a:lvl6pPr lvl="5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lvl="6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lvl="7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lvl="8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/>
        </p:txBody>
      </p:sp>
      <p:sp>
        <p:nvSpPr>
          <p:cNvPr id="65" name="Google Shape;65;p53"/>
          <p:cNvSpPr txBox="1"/>
          <p:nvPr>
            <p:ph idx="1" type="body"/>
          </p:nvPr>
        </p:nvSpPr>
        <p:spPr>
          <a:xfrm>
            <a:off x="7924800" y="3581400"/>
            <a:ext cx="3428999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6" name="Google Shape;66;p53"/>
          <p:cNvSpPr txBox="1"/>
          <p:nvPr>
            <p:ph idx="11" type="ftr"/>
          </p:nvPr>
        </p:nvSpPr>
        <p:spPr>
          <a:xfrm>
            <a:off x="381000" y="6549715"/>
            <a:ext cx="8442158" cy="22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53"/>
          <p:cNvSpPr txBox="1"/>
          <p:nvPr>
            <p:ph idx="10" type="dt"/>
          </p:nvPr>
        </p:nvSpPr>
        <p:spPr>
          <a:xfrm>
            <a:off x="9685939" y="6549715"/>
            <a:ext cx="1667860" cy="22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53"/>
          <p:cNvSpPr txBox="1"/>
          <p:nvPr>
            <p:ph idx="12" type="sldNum"/>
          </p:nvPr>
        </p:nvSpPr>
        <p:spPr>
          <a:xfrm>
            <a:off x="11353799" y="6549715"/>
            <a:ext cx="446361" cy="22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18" Type="http://schemas.openxmlformats.org/officeDocument/2006/relationships/theme" Target="../theme/theme3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2"/>
          <p:cNvSpPr/>
          <p:nvPr/>
        </p:nvSpPr>
        <p:spPr>
          <a:xfrm>
            <a:off x="0" y="6492239"/>
            <a:ext cx="12188825" cy="365760"/>
          </a:xfrm>
          <a:prstGeom prst="rect">
            <a:avLst/>
          </a:prstGeom>
          <a:solidFill>
            <a:srgbClr val="2D292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PMingLiu"/>
              <a:ea typeface="PMingLiu"/>
              <a:cs typeface="PMingLiu"/>
              <a:sym typeface="PMingLiu"/>
            </a:endParaRPr>
          </a:p>
        </p:txBody>
      </p:sp>
      <p:sp>
        <p:nvSpPr>
          <p:cNvPr id="11" name="Google Shape;11;p42"/>
          <p:cNvSpPr txBox="1"/>
          <p:nvPr>
            <p:ph type="title"/>
          </p:nvPr>
        </p:nvSpPr>
        <p:spPr>
          <a:xfrm>
            <a:off x="838200" y="365126"/>
            <a:ext cx="10515600" cy="11452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PMingLiu"/>
              <a:buNone/>
              <a:defRPr b="0" i="0" sz="3400" u="none" cap="none" strike="noStrike">
                <a:solidFill>
                  <a:schemeClr val="accent1"/>
                </a:solidFill>
                <a:latin typeface="PMingLiu"/>
                <a:ea typeface="PMingLiu"/>
                <a:cs typeface="PMingLiu"/>
                <a:sym typeface="PMingLi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4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PMingLiu"/>
                <a:ea typeface="PMingLiu"/>
                <a:cs typeface="PMingLiu"/>
                <a:sym typeface="PMingLiu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PMingLiu"/>
                <a:ea typeface="PMingLiu"/>
                <a:cs typeface="PMingLiu"/>
                <a:sym typeface="PMingLiu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PMingLiu"/>
                <a:ea typeface="PMingLiu"/>
                <a:cs typeface="PMingLiu"/>
                <a:sym typeface="PMingLiu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PMingLiu"/>
                <a:ea typeface="PMingLiu"/>
                <a:cs typeface="PMingLiu"/>
                <a:sym typeface="PMingLiu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PMingLiu"/>
                <a:ea typeface="PMingLiu"/>
                <a:cs typeface="PMingLiu"/>
                <a:sym typeface="PMingLiu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/>
        </p:txBody>
      </p:sp>
      <p:sp>
        <p:nvSpPr>
          <p:cNvPr id="13" name="Google Shape;13;p42"/>
          <p:cNvSpPr txBox="1"/>
          <p:nvPr>
            <p:ph idx="11" type="ftr"/>
          </p:nvPr>
        </p:nvSpPr>
        <p:spPr>
          <a:xfrm>
            <a:off x="381000" y="6549715"/>
            <a:ext cx="8442158" cy="22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rgbClr val="B9B1A2"/>
                </a:solidFill>
                <a:latin typeface="PMingLiu"/>
                <a:ea typeface="PMingLiu"/>
                <a:cs typeface="PMingLiu"/>
                <a:sym typeface="PMingLiu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/>
        </p:txBody>
      </p:sp>
      <p:sp>
        <p:nvSpPr>
          <p:cNvPr id="14" name="Google Shape;14;p42"/>
          <p:cNvSpPr txBox="1"/>
          <p:nvPr>
            <p:ph idx="10" type="dt"/>
          </p:nvPr>
        </p:nvSpPr>
        <p:spPr>
          <a:xfrm>
            <a:off x="9685939" y="6549715"/>
            <a:ext cx="1667860" cy="22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rgbClr val="B9B1A2"/>
                </a:solidFill>
                <a:latin typeface="PMingLiu"/>
                <a:ea typeface="PMingLiu"/>
                <a:cs typeface="PMingLiu"/>
                <a:sym typeface="PMingLiu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/>
        </p:txBody>
      </p:sp>
      <p:sp>
        <p:nvSpPr>
          <p:cNvPr id="15" name="Google Shape;15;p42"/>
          <p:cNvSpPr txBox="1"/>
          <p:nvPr>
            <p:ph idx="12" type="sldNum"/>
          </p:nvPr>
        </p:nvSpPr>
        <p:spPr>
          <a:xfrm>
            <a:off x="11353799" y="6549715"/>
            <a:ext cx="446361" cy="22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B9B1A2"/>
                </a:solidFill>
                <a:latin typeface="PMingLiu"/>
                <a:ea typeface="PMingLiu"/>
                <a:cs typeface="PMingLiu"/>
                <a:sym typeface="PMingLiu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B9B1A2"/>
                </a:solidFill>
                <a:latin typeface="PMingLiu"/>
                <a:ea typeface="PMingLiu"/>
                <a:cs typeface="PMingLiu"/>
                <a:sym typeface="PMingLiu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B9B1A2"/>
                </a:solidFill>
                <a:latin typeface="PMingLiu"/>
                <a:ea typeface="PMingLiu"/>
                <a:cs typeface="PMingLiu"/>
                <a:sym typeface="PMingLiu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B9B1A2"/>
                </a:solidFill>
                <a:latin typeface="PMingLiu"/>
                <a:ea typeface="PMingLiu"/>
                <a:cs typeface="PMingLiu"/>
                <a:sym typeface="PMingLiu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B9B1A2"/>
                </a:solidFill>
                <a:latin typeface="PMingLiu"/>
                <a:ea typeface="PMingLiu"/>
                <a:cs typeface="PMingLiu"/>
                <a:sym typeface="PMingLiu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B9B1A2"/>
                </a:solidFill>
                <a:latin typeface="PMingLiu"/>
                <a:ea typeface="PMingLiu"/>
                <a:cs typeface="PMingLiu"/>
                <a:sym typeface="PMingLiu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B9B1A2"/>
                </a:solidFill>
                <a:latin typeface="PMingLiu"/>
                <a:ea typeface="PMingLiu"/>
                <a:cs typeface="PMingLiu"/>
                <a:sym typeface="PMingLiu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B9B1A2"/>
                </a:solidFill>
                <a:latin typeface="PMingLiu"/>
                <a:ea typeface="PMingLiu"/>
                <a:cs typeface="PMingLiu"/>
                <a:sym typeface="PMingLiu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B9B1A2"/>
                </a:solidFill>
                <a:latin typeface="PMingLiu"/>
                <a:ea typeface="PMingLiu"/>
                <a:cs typeface="PMingLiu"/>
                <a:sym typeface="PMingLiu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62D2EF"/>
            </a:gs>
            <a:gs pos="10000">
              <a:srgbClr val="62D2EF"/>
            </a:gs>
            <a:gs pos="100000">
              <a:srgbClr val="05578D"/>
            </a:gs>
          </a:gsLst>
          <a:lin ang="6120000" scaled="0"/>
        </a:gra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45"/>
          <p:cNvGrpSpPr/>
          <p:nvPr/>
        </p:nvGrpSpPr>
        <p:grpSpPr>
          <a:xfrm>
            <a:off x="9206969" y="2963333"/>
            <a:ext cx="2981859" cy="3208867"/>
            <a:chOff x="9206969" y="2963333"/>
            <a:chExt cx="2981859" cy="3208867"/>
          </a:xfrm>
        </p:grpSpPr>
        <p:cxnSp>
          <p:nvCxnSpPr>
            <p:cNvPr id="83" name="Google Shape;83;p45"/>
            <p:cNvCxnSpPr/>
            <p:nvPr/>
          </p:nvCxnSpPr>
          <p:spPr>
            <a:xfrm flipH="1">
              <a:off x="11276012" y="2963333"/>
              <a:ext cx="912814" cy="912812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4" name="Google Shape;84;p45"/>
            <p:cNvCxnSpPr/>
            <p:nvPr/>
          </p:nvCxnSpPr>
          <p:spPr>
            <a:xfrm flipH="1">
              <a:off x="9206969" y="3190344"/>
              <a:ext cx="2981857" cy="2981856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5" name="Google Shape;85;p45"/>
            <p:cNvCxnSpPr/>
            <p:nvPr/>
          </p:nvCxnSpPr>
          <p:spPr>
            <a:xfrm flipH="1">
              <a:off x="10292292" y="3285067"/>
              <a:ext cx="1896534" cy="1896533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6" name="Google Shape;86;p45"/>
            <p:cNvCxnSpPr/>
            <p:nvPr/>
          </p:nvCxnSpPr>
          <p:spPr>
            <a:xfrm flipH="1">
              <a:off x="10443103" y="3131080"/>
              <a:ext cx="1745722" cy="1745720"/>
            </a:xfrm>
            <a:prstGeom prst="straightConnector1">
              <a:avLst/>
            </a:pr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7" name="Google Shape;87;p45"/>
            <p:cNvCxnSpPr/>
            <p:nvPr/>
          </p:nvCxnSpPr>
          <p:spPr>
            <a:xfrm flipH="1">
              <a:off x="10918826" y="3683001"/>
              <a:ext cx="1270001" cy="1269999"/>
            </a:xfrm>
            <a:prstGeom prst="straightConnector1">
              <a:avLst/>
            </a:pr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88" name="Google Shape;88;p45"/>
          <p:cNvSpPr txBox="1"/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9" name="Google Shape;89;p45"/>
          <p:cNvSpPr txBox="1"/>
          <p:nvPr>
            <p:ph idx="1" type="body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302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rgbClr val="0F48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004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8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988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8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9719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972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972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0" name="Google Shape;90;p45"/>
          <p:cNvSpPr txBox="1"/>
          <p:nvPr>
            <p:ph idx="10" type="dt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1" name="Google Shape;91;p45"/>
          <p:cNvSpPr txBox="1"/>
          <p:nvPr>
            <p:ph idx="11" type="ftr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2" name="Google Shape;92;p45"/>
          <p:cNvSpPr txBox="1"/>
          <p:nvPr>
            <p:ph idx="12" type="sldNum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32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32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32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32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32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32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32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32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3200">
                <a:solidFill>
                  <a:srgbClr val="09304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Relationship Id="rId4" Type="http://schemas.openxmlformats.org/officeDocument/2006/relationships/image" Target="../media/image9.jpg"/><Relationship Id="rId5" Type="http://schemas.openxmlformats.org/officeDocument/2006/relationships/image" Target="../media/image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5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Relationship Id="rId4" Type="http://schemas.openxmlformats.org/officeDocument/2006/relationships/image" Target="../media/image22.png"/><Relationship Id="rId5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png"/><Relationship Id="rId4" Type="http://schemas.openxmlformats.org/officeDocument/2006/relationships/image" Target="../media/image33.png"/><Relationship Id="rId5" Type="http://schemas.openxmlformats.org/officeDocument/2006/relationships/image" Target="../media/image25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6.png"/><Relationship Id="rId4" Type="http://schemas.openxmlformats.org/officeDocument/2006/relationships/image" Target="../media/image34.jpg"/><Relationship Id="rId5" Type="http://schemas.openxmlformats.org/officeDocument/2006/relationships/image" Target="../media/image4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2.jpg"/><Relationship Id="rId4" Type="http://schemas.openxmlformats.org/officeDocument/2006/relationships/image" Target="../media/image3.jpg"/><Relationship Id="rId5" Type="http://schemas.openxmlformats.org/officeDocument/2006/relationships/image" Target="../media/image4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5.png"/><Relationship Id="rId4" Type="http://schemas.openxmlformats.org/officeDocument/2006/relationships/image" Target="../media/image39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Relationship Id="rId4" Type="http://schemas.openxmlformats.org/officeDocument/2006/relationships/image" Target="../media/image13.png"/><Relationship Id="rId5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63000"/>
          </a:blip>
          <a:stretch>
            <a:fillRect/>
          </a:stretch>
        </a:blip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"/>
          <p:cNvSpPr txBox="1"/>
          <p:nvPr>
            <p:ph type="ctrTitle"/>
          </p:nvPr>
        </p:nvSpPr>
        <p:spPr>
          <a:xfrm>
            <a:off x="783718" y="3755254"/>
            <a:ext cx="10775006" cy="14019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Microsoft JhengHei"/>
              <a:buNone/>
            </a:pPr>
            <a:r>
              <a:rPr lang="zh-TW" sz="5600">
                <a:latin typeface="Microsoft JhengHei"/>
                <a:ea typeface="Microsoft JhengHei"/>
                <a:cs typeface="Microsoft JhengHei"/>
                <a:sym typeface="Microsoft JhengHei"/>
              </a:rPr>
              <a:t>怡定會考——會考戰士A起來</a:t>
            </a:r>
            <a:endParaRPr/>
          </a:p>
        </p:txBody>
      </p:sp>
      <p:sp>
        <p:nvSpPr>
          <p:cNvPr id="217" name="Google Shape;217;p1"/>
          <p:cNvSpPr txBox="1"/>
          <p:nvPr>
            <p:ph idx="1" type="subTitle"/>
          </p:nvPr>
        </p:nvSpPr>
        <p:spPr>
          <a:xfrm>
            <a:off x="838201" y="5338170"/>
            <a:ext cx="105156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zh-TW">
                <a:latin typeface="Microsoft JhengHei"/>
                <a:ea typeface="Microsoft JhengHei"/>
                <a:cs typeface="Microsoft JhengHei"/>
                <a:sym typeface="Microsoft JhengHei"/>
              </a:rPr>
              <a:t>主講人：高雄市立七賢國中蔡思怡老師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0"/>
          <p:cNvSpPr txBox="1"/>
          <p:nvPr>
            <p:ph type="title"/>
          </p:nvPr>
        </p:nvSpPr>
        <p:spPr>
          <a:xfrm>
            <a:off x="2999656" y="2132856"/>
            <a:ext cx="5832648" cy="11452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FE2D1"/>
              </a:buClr>
              <a:buSzPts val="5000"/>
              <a:buFont typeface="Microsoft JhengHei"/>
              <a:buNone/>
            </a:pPr>
            <a:r>
              <a:rPr b="1" lang="zh-TW" sz="5000">
                <a:solidFill>
                  <a:srgbClr val="CFE2D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安全區</a:t>
            </a:r>
            <a:r>
              <a:rPr b="1" lang="zh-TW" sz="50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不是</a:t>
            </a:r>
            <a:r>
              <a:rPr b="1" lang="zh-TW" sz="5000">
                <a:solidFill>
                  <a:srgbClr val="CFE2D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舒適圈！</a:t>
            </a:r>
            <a:endParaRPr/>
          </a:p>
        </p:txBody>
      </p:sp>
      <p:sp>
        <p:nvSpPr>
          <p:cNvPr id="294" name="Google Shape;294;p10"/>
          <p:cNvSpPr txBox="1"/>
          <p:nvPr/>
        </p:nvSpPr>
        <p:spPr>
          <a:xfrm>
            <a:off x="3359696" y="4077072"/>
            <a:ext cx="5186035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000">
                <a:solidFill>
                  <a:srgbClr val="A5A5A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因為「生於憂患，</a:t>
            </a:r>
            <a:r>
              <a:rPr b="1" lang="zh-TW" sz="30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死</a:t>
            </a:r>
            <a:r>
              <a:rPr b="1" lang="zh-TW" sz="3000">
                <a:solidFill>
                  <a:srgbClr val="A5A5A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於安樂」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1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89832" y="1916832"/>
            <a:ext cx="7735712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11"/>
          <p:cNvSpPr txBox="1"/>
          <p:nvPr/>
        </p:nvSpPr>
        <p:spPr>
          <a:xfrm>
            <a:off x="838200" y="2276872"/>
            <a:ext cx="110799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安全區</a:t>
            </a:r>
            <a:endParaRPr/>
          </a:p>
        </p:txBody>
      </p:sp>
      <p:sp>
        <p:nvSpPr>
          <p:cNvPr id="302" name="Google Shape;302;p11"/>
          <p:cNvSpPr txBox="1"/>
          <p:nvPr/>
        </p:nvSpPr>
        <p:spPr>
          <a:xfrm>
            <a:off x="864819" y="3279605"/>
            <a:ext cx="110799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毒氣區</a:t>
            </a:r>
            <a:endParaRPr/>
          </a:p>
        </p:txBody>
      </p:sp>
      <p:sp>
        <p:nvSpPr>
          <p:cNvPr id="303" name="Google Shape;303;p11"/>
          <p:cNvSpPr txBox="1"/>
          <p:nvPr/>
        </p:nvSpPr>
        <p:spPr>
          <a:xfrm>
            <a:off x="864819" y="4282338"/>
            <a:ext cx="110799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00B0F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砲彈區</a:t>
            </a:r>
            <a:endParaRPr/>
          </a:p>
        </p:txBody>
      </p:sp>
      <p:cxnSp>
        <p:nvCxnSpPr>
          <p:cNvPr id="304" name="Google Shape;304;p11"/>
          <p:cNvCxnSpPr/>
          <p:nvPr/>
        </p:nvCxnSpPr>
        <p:spPr>
          <a:xfrm flipH="1" rot="10800000">
            <a:off x="2063552" y="4005064"/>
            <a:ext cx="5616624" cy="508106"/>
          </a:xfrm>
          <a:prstGeom prst="straightConnector1">
            <a:avLst/>
          </a:prstGeom>
          <a:noFill/>
          <a:ln cap="flat" cmpd="sng" w="57150">
            <a:solidFill>
              <a:srgbClr val="00B0F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05" name="Google Shape;305;p11"/>
          <p:cNvCxnSpPr/>
          <p:nvPr/>
        </p:nvCxnSpPr>
        <p:spPr>
          <a:xfrm flipH="1" rot="10800000">
            <a:off x="2070807" y="3068960"/>
            <a:ext cx="6977521" cy="445222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06" name="Google Shape;306;p11"/>
          <p:cNvCxnSpPr/>
          <p:nvPr/>
        </p:nvCxnSpPr>
        <p:spPr>
          <a:xfrm>
            <a:off x="2061569" y="2611441"/>
            <a:ext cx="6770735" cy="127096"/>
          </a:xfrm>
          <a:prstGeom prst="straightConnector1">
            <a:avLst/>
          </a:prstGeom>
          <a:noFill/>
          <a:ln cap="flat" cmpd="sng" w="57150">
            <a:solidFill>
              <a:schemeClr val="l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id="307" name="Google Shape;307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27848" y="2196115"/>
            <a:ext cx="576064" cy="1615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2"/>
          <p:cNvSpPr txBox="1"/>
          <p:nvPr>
            <p:ph type="title"/>
          </p:nvPr>
        </p:nvSpPr>
        <p:spPr>
          <a:xfrm>
            <a:off x="3287688" y="2499800"/>
            <a:ext cx="6696744" cy="92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FE2D1"/>
              </a:buClr>
              <a:buSzPct val="100000"/>
              <a:buFont typeface="Microsoft JhengHei"/>
              <a:buNone/>
            </a:pPr>
            <a:r>
              <a:rPr b="1" lang="zh-TW" sz="5000">
                <a:solidFill>
                  <a:srgbClr val="CFE2D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地圖 = 你的</a:t>
            </a:r>
            <a:r>
              <a:rPr b="1" lang="zh-TW" sz="500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行事曆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1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25715" y="1825625"/>
            <a:ext cx="4140570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3"/>
          <p:cNvPicPr preferRelativeResize="0"/>
          <p:nvPr/>
        </p:nvPicPr>
        <p:blipFill rotWithShape="1">
          <a:blip r:embed="rId4">
            <a:alphaModFix/>
          </a:blip>
          <a:srcRect b="0" l="0" r="0" t="9931"/>
          <a:stretch/>
        </p:blipFill>
        <p:spPr>
          <a:xfrm>
            <a:off x="0" y="681036"/>
            <a:ext cx="12192000" cy="6176963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13"/>
          <p:cNvSpPr txBox="1"/>
          <p:nvPr>
            <p:ph type="title"/>
          </p:nvPr>
        </p:nvSpPr>
        <p:spPr>
          <a:xfrm>
            <a:off x="1631504" y="42150"/>
            <a:ext cx="5472608" cy="6388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Microsoft JhengHei"/>
              <a:buNone/>
            </a:pPr>
            <a:r>
              <a:rPr b="1" lang="zh-TW" sz="360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好的開始是成功的一半</a:t>
            </a:r>
            <a:endParaRPr/>
          </a:p>
        </p:txBody>
      </p:sp>
      <p:pic>
        <p:nvPicPr>
          <p:cNvPr id="320" name="Google Shape;320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643780">
            <a:off x="8867531" y="2180698"/>
            <a:ext cx="3023718" cy="3177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4"/>
          <p:cNvSpPr txBox="1"/>
          <p:nvPr>
            <p:ph type="title"/>
          </p:nvPr>
        </p:nvSpPr>
        <p:spPr>
          <a:xfrm>
            <a:off x="2855640" y="2132856"/>
            <a:ext cx="6696744" cy="186530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FE2D1"/>
              </a:buClr>
              <a:buSzPct val="100000"/>
              <a:buFont typeface="Microsoft JhengHei"/>
              <a:buNone/>
            </a:pPr>
            <a:r>
              <a:rPr b="1" lang="zh-TW" sz="5000">
                <a:solidFill>
                  <a:srgbClr val="CFE2D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選錯了時機，</a:t>
            </a:r>
            <a:br>
              <a:rPr b="1" lang="zh-TW" sz="5000">
                <a:solidFill>
                  <a:srgbClr val="CFE2D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5000">
                <a:solidFill>
                  <a:srgbClr val="CFE2D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遊戲還沒開始，就結束了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331" name="Google Shape;331;p15"/>
          <p:cNvPicPr preferRelativeResize="0"/>
          <p:nvPr/>
        </p:nvPicPr>
        <p:blipFill rotWithShape="1">
          <a:blip r:embed="rId3">
            <a:alphaModFix/>
          </a:blip>
          <a:srcRect b="0" l="0" r="0" t="9931"/>
          <a:stretch/>
        </p:blipFill>
        <p:spPr>
          <a:xfrm>
            <a:off x="0" y="681036"/>
            <a:ext cx="12192000" cy="6176963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15"/>
          <p:cNvSpPr txBox="1"/>
          <p:nvPr>
            <p:ph type="title"/>
          </p:nvPr>
        </p:nvSpPr>
        <p:spPr>
          <a:xfrm>
            <a:off x="1847528" y="83667"/>
            <a:ext cx="5976664" cy="6388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Microsoft JhengHei"/>
              <a:buNone/>
            </a:pPr>
            <a:r>
              <a:rPr b="1" lang="zh-TW" sz="360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行事曆會告訴你，何時開始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6"/>
          <p:cNvSpPr txBox="1"/>
          <p:nvPr>
            <p:ph type="title"/>
          </p:nvPr>
        </p:nvSpPr>
        <p:spPr>
          <a:xfrm>
            <a:off x="3287688" y="908720"/>
            <a:ext cx="6696744" cy="48896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Microsoft JhengHei"/>
              <a:buNone/>
            </a:pPr>
            <a:r>
              <a:rPr b="1" lang="zh-TW" sz="50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時機</a:t>
            </a:r>
            <a:r>
              <a:rPr b="1" lang="zh-TW" sz="5000">
                <a:solidFill>
                  <a:srgbClr val="CFE2D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對了，</a:t>
            </a:r>
            <a:br>
              <a:rPr b="1" lang="zh-TW" sz="5000">
                <a:solidFill>
                  <a:srgbClr val="CFE2D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5000">
                <a:solidFill>
                  <a:srgbClr val="CFE2D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天時地利人和，</a:t>
            </a:r>
            <a:br>
              <a:rPr b="1" lang="zh-TW" sz="5000">
                <a:solidFill>
                  <a:srgbClr val="CFE2D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5000">
                <a:solidFill>
                  <a:srgbClr val="CFE2D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你擁有</a:t>
            </a:r>
            <a:r>
              <a:rPr b="1" lang="zh-TW" sz="50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最佳資源</a:t>
            </a:r>
            <a:r>
              <a:rPr b="1" lang="zh-TW" sz="5000">
                <a:solidFill>
                  <a:srgbClr val="CFE2D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！</a:t>
            </a:r>
            <a:br>
              <a:rPr b="1" lang="zh-TW" sz="5000">
                <a:solidFill>
                  <a:srgbClr val="CFE2D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5000">
                <a:solidFill>
                  <a:srgbClr val="CFE2D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沒有計畫，亂闖亂衝，</a:t>
            </a:r>
            <a:br>
              <a:rPr b="1" lang="zh-TW" sz="5000">
                <a:solidFill>
                  <a:srgbClr val="CFE2D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5000">
                <a:solidFill>
                  <a:srgbClr val="CFE2D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天不時地不利人怎麼和？</a:t>
            </a:r>
            <a:endParaRPr b="1" sz="50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17"/>
          <p:cNvPicPr preferRelativeResize="0"/>
          <p:nvPr/>
        </p:nvPicPr>
        <p:blipFill rotWithShape="1">
          <a:blip r:embed="rId3">
            <a:alphaModFix/>
          </a:blip>
          <a:srcRect b="0" l="0" r="0" t="11151"/>
          <a:stretch/>
        </p:blipFill>
        <p:spPr>
          <a:xfrm>
            <a:off x="0" y="764704"/>
            <a:ext cx="12192000" cy="6093296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17"/>
          <p:cNvSpPr txBox="1"/>
          <p:nvPr>
            <p:ph type="title"/>
          </p:nvPr>
        </p:nvSpPr>
        <p:spPr>
          <a:xfrm>
            <a:off x="1847528" y="83667"/>
            <a:ext cx="3168352" cy="6388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Microsoft JhengHei"/>
              <a:buNone/>
            </a:pPr>
            <a:r>
              <a:rPr b="1" lang="zh-TW" sz="360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JUST DO IT！</a:t>
            </a:r>
            <a:endParaRPr/>
          </a:p>
        </p:txBody>
      </p:sp>
      <p:pic>
        <p:nvPicPr>
          <p:cNvPr id="344" name="Google Shape;344;p17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3352" y="2420888"/>
            <a:ext cx="2200244" cy="7920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5" name="Google Shape;345;p17"/>
          <p:cNvCxnSpPr/>
          <p:nvPr/>
        </p:nvCxnSpPr>
        <p:spPr>
          <a:xfrm flipH="1">
            <a:off x="983432" y="3255127"/>
            <a:ext cx="216024" cy="605921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46" name="Google Shape;346;p17"/>
          <p:cNvSpPr txBox="1"/>
          <p:nvPr/>
        </p:nvSpPr>
        <p:spPr>
          <a:xfrm rot="410219">
            <a:off x="155340" y="4071935"/>
            <a:ext cx="2416268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等等！</a:t>
            </a:r>
            <a:endParaRPr b="1" sz="24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不是這個啦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18"/>
          <p:cNvPicPr preferRelativeResize="0"/>
          <p:nvPr/>
        </p:nvPicPr>
        <p:blipFill rotWithShape="1">
          <a:blip r:embed="rId3">
            <a:alphaModFix/>
          </a:blip>
          <a:srcRect b="0" l="0" r="0" t="9931"/>
          <a:stretch/>
        </p:blipFill>
        <p:spPr>
          <a:xfrm>
            <a:off x="0" y="681036"/>
            <a:ext cx="12192000" cy="6176963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18"/>
          <p:cNvSpPr txBox="1"/>
          <p:nvPr>
            <p:ph type="title"/>
          </p:nvPr>
        </p:nvSpPr>
        <p:spPr>
          <a:xfrm>
            <a:off x="1847528" y="83667"/>
            <a:ext cx="3168352" cy="6388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Microsoft JhengHei"/>
              <a:buNone/>
            </a:pPr>
            <a:r>
              <a:rPr b="1" lang="zh-TW" sz="360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聽爸媽的話</a:t>
            </a:r>
            <a:endParaRPr/>
          </a:p>
        </p:txBody>
      </p:sp>
      <p:pic>
        <p:nvPicPr>
          <p:cNvPr id="353" name="Google Shape;353;p18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67808" y="0"/>
            <a:ext cx="1008112" cy="618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12424" y="1124744"/>
            <a:ext cx="2376264" cy="4752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360" name="Google Shape;360;p19"/>
          <p:cNvPicPr preferRelativeResize="0"/>
          <p:nvPr/>
        </p:nvPicPr>
        <p:blipFill rotWithShape="1">
          <a:blip r:embed="rId3">
            <a:alphaModFix/>
          </a:blip>
          <a:srcRect b="0" l="0" r="0" t="9931"/>
          <a:stretch/>
        </p:blipFill>
        <p:spPr>
          <a:xfrm>
            <a:off x="0" y="681036"/>
            <a:ext cx="12192000" cy="6176963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19"/>
          <p:cNvSpPr txBox="1"/>
          <p:nvPr/>
        </p:nvSpPr>
        <p:spPr>
          <a:xfrm>
            <a:off x="1847528" y="83667"/>
            <a:ext cx="3528392" cy="6388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Microsoft JhengHei"/>
              <a:buNone/>
            </a:pPr>
            <a:r>
              <a:rPr b="1" lang="zh-TW" sz="360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看到什麼拿什麼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ECF0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"/>
          <p:cNvSpPr txBox="1"/>
          <p:nvPr>
            <p:ph type="title"/>
          </p:nvPr>
        </p:nvSpPr>
        <p:spPr>
          <a:xfrm>
            <a:off x="1899816" y="-336874"/>
            <a:ext cx="6985992" cy="11452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Microsoft JhengHei"/>
              <a:buNone/>
            </a:pPr>
            <a:r>
              <a:rPr b="1" lang="zh-TW" sz="40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暑輔第一節</a:t>
            </a:r>
            <a:endParaRPr sz="400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23" name="Google Shape;223;p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9536" y="808350"/>
            <a:ext cx="8704967" cy="4896544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"/>
          <p:cNvSpPr txBox="1"/>
          <p:nvPr/>
        </p:nvSpPr>
        <p:spPr>
          <a:xfrm>
            <a:off x="5807968" y="5805264"/>
            <a:ext cx="62889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3400" u="none" cap="none" strike="noStrik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你參加了暑期輔導，腦子載入中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0"/>
          <p:cNvSpPr txBox="1"/>
          <p:nvPr>
            <p:ph type="title"/>
          </p:nvPr>
        </p:nvSpPr>
        <p:spPr>
          <a:xfrm>
            <a:off x="3359696" y="1268760"/>
            <a:ext cx="6696744" cy="450221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FE2D1"/>
              </a:buClr>
              <a:buSzPct val="100000"/>
              <a:buFont typeface="Microsoft JhengHei"/>
              <a:buNone/>
            </a:pPr>
            <a:r>
              <a:rPr b="1" lang="zh-TW" sz="3800">
                <a:solidFill>
                  <a:srgbClr val="CFE2D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沒錯，所有道具幾乎都有</a:t>
            </a:r>
            <a:br>
              <a:rPr b="1" lang="zh-TW" sz="3800">
                <a:solidFill>
                  <a:srgbClr val="CFE2D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3800">
                <a:solidFill>
                  <a:srgbClr val="CFE2D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初、中、高階版！</a:t>
            </a:r>
            <a:br>
              <a:rPr b="1" lang="zh-TW" sz="3800">
                <a:solidFill>
                  <a:srgbClr val="CFE2D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3800">
                <a:solidFill>
                  <a:srgbClr val="CFE2D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但無論撿到什麼，</a:t>
            </a:r>
            <a:br>
              <a:rPr b="1" lang="zh-TW" sz="3800">
                <a:solidFill>
                  <a:srgbClr val="CFE2D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3800">
                <a:solidFill>
                  <a:srgbClr val="CFE2D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都比手無寸鐵更強一些。</a:t>
            </a:r>
            <a:br>
              <a:rPr b="1" lang="zh-TW" sz="3800">
                <a:solidFill>
                  <a:srgbClr val="CFE2D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3800">
                <a:solidFill>
                  <a:srgbClr val="CFE2D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所以，看到什麼，</a:t>
            </a:r>
            <a:br>
              <a:rPr b="1" lang="zh-TW" sz="3800">
                <a:solidFill>
                  <a:srgbClr val="CFE2D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380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通通撿起來</a:t>
            </a:r>
            <a:r>
              <a:rPr b="1" lang="zh-TW" sz="3800">
                <a:solidFill>
                  <a:srgbClr val="CFE2D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！</a:t>
            </a:r>
            <a:endParaRPr b="1" sz="38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1"/>
          <p:cNvSpPr txBox="1"/>
          <p:nvPr>
            <p:ph type="title"/>
          </p:nvPr>
        </p:nvSpPr>
        <p:spPr>
          <a:xfrm>
            <a:off x="1343472" y="1772816"/>
            <a:ext cx="9217024" cy="757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6ECF0"/>
              </a:buClr>
              <a:buSzPts val="3500"/>
              <a:buFont typeface="Microsoft JhengHei"/>
              <a:buNone/>
            </a:pPr>
            <a:r>
              <a:rPr b="1" lang="zh-TW" sz="3500">
                <a:solidFill>
                  <a:srgbClr val="E6ECF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你覺得光靠  </a:t>
            </a:r>
            <a:r>
              <a:rPr b="1" lang="zh-TW" sz="35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雙手</a:t>
            </a:r>
            <a:r>
              <a:rPr b="1" lang="zh-TW" sz="3500">
                <a:solidFill>
                  <a:srgbClr val="EEF5E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b="1" lang="zh-TW" sz="35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b="1" lang="zh-TW" sz="3500">
                <a:solidFill>
                  <a:srgbClr val="E6ECF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可以擁有多少武器？</a:t>
            </a:r>
            <a:endParaRPr/>
          </a:p>
        </p:txBody>
      </p:sp>
      <p:sp>
        <p:nvSpPr>
          <p:cNvPr id="372" name="Google Shape;372;p21"/>
          <p:cNvSpPr txBox="1"/>
          <p:nvPr/>
        </p:nvSpPr>
        <p:spPr>
          <a:xfrm>
            <a:off x="1368126" y="3212976"/>
            <a:ext cx="1086066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5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答案：那得看你 </a:t>
            </a:r>
            <a:r>
              <a:rPr b="1" lang="zh-TW" sz="400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練習</a:t>
            </a:r>
            <a:r>
              <a:rPr b="1" lang="zh-TW" sz="350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b="1" lang="zh-TW" sz="35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了多少次，才能找出</a:t>
            </a:r>
            <a:r>
              <a:rPr b="1" lang="zh-TW" sz="350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致勝</a:t>
            </a:r>
            <a:r>
              <a:rPr b="1" lang="zh-TW" sz="35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方程式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2"/>
          <p:cNvSpPr txBox="1"/>
          <p:nvPr>
            <p:ph type="title"/>
          </p:nvPr>
        </p:nvSpPr>
        <p:spPr>
          <a:xfrm>
            <a:off x="1559496" y="2780928"/>
            <a:ext cx="9865096" cy="757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6ECF0"/>
              </a:buClr>
              <a:buSzPts val="4000"/>
              <a:buFont typeface="Microsoft JhengHei"/>
              <a:buNone/>
            </a:pPr>
            <a:r>
              <a:rPr b="1" lang="zh-TW" sz="4000">
                <a:solidFill>
                  <a:srgbClr val="E6ECF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是說光靠</a:t>
            </a:r>
            <a:r>
              <a:rPr b="1" lang="zh-TW" sz="4000">
                <a:solidFill>
                  <a:srgbClr val="EEF5E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雙手</a:t>
            </a:r>
            <a:r>
              <a:rPr b="1" lang="zh-TW" sz="4000">
                <a:solidFill>
                  <a:srgbClr val="E6ECF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擁有的武器還是</a:t>
            </a:r>
            <a:r>
              <a:rPr b="1" lang="zh-TW" sz="40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有限</a:t>
            </a:r>
            <a:r>
              <a:rPr b="1" lang="zh-TW" sz="4000">
                <a:solidFill>
                  <a:srgbClr val="E6ECF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……</a:t>
            </a:r>
            <a:endParaRPr b="1" sz="4000">
              <a:solidFill>
                <a:srgbClr val="E6ECF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23"/>
          <p:cNvPicPr preferRelativeResize="0"/>
          <p:nvPr/>
        </p:nvPicPr>
        <p:blipFill rotWithShape="1">
          <a:blip r:embed="rId3">
            <a:alphaModFix/>
          </a:blip>
          <a:srcRect b="0" l="0" r="0" t="9931"/>
          <a:stretch/>
        </p:blipFill>
        <p:spPr>
          <a:xfrm>
            <a:off x="0" y="681036"/>
            <a:ext cx="12192000" cy="6176963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2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cxnSp>
        <p:nvCxnSpPr>
          <p:cNvPr id="384" name="Google Shape;384;p23"/>
          <p:cNvCxnSpPr/>
          <p:nvPr/>
        </p:nvCxnSpPr>
        <p:spPr>
          <a:xfrm flipH="1">
            <a:off x="1703512" y="2492896"/>
            <a:ext cx="5184576" cy="504056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85" name="Google Shape;385;p23"/>
          <p:cNvSpPr txBox="1"/>
          <p:nvPr/>
        </p:nvSpPr>
        <p:spPr>
          <a:xfrm>
            <a:off x="0" y="2719953"/>
            <a:ext cx="1723549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0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一級背包</a:t>
            </a:r>
            <a:endParaRPr/>
          </a:p>
        </p:txBody>
      </p:sp>
      <p:sp>
        <p:nvSpPr>
          <p:cNvPr id="386" name="Google Shape;386;p23"/>
          <p:cNvSpPr txBox="1"/>
          <p:nvPr/>
        </p:nvSpPr>
        <p:spPr>
          <a:xfrm>
            <a:off x="1991544" y="83667"/>
            <a:ext cx="4536504" cy="6388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Microsoft JhengHei"/>
              <a:buNone/>
            </a:pPr>
            <a:r>
              <a:rPr b="1" lang="zh-TW" sz="360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此時，我們需要背包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4"/>
          <p:cNvSpPr txBox="1"/>
          <p:nvPr>
            <p:ph type="title"/>
          </p:nvPr>
        </p:nvSpPr>
        <p:spPr>
          <a:xfrm>
            <a:off x="3287688" y="2691173"/>
            <a:ext cx="9865096" cy="757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6ECF0"/>
              </a:buClr>
              <a:buSzPts val="5000"/>
              <a:buFont typeface="Microsoft JhengHei"/>
              <a:buNone/>
            </a:pPr>
            <a:r>
              <a:rPr b="1" lang="zh-TW" sz="5000">
                <a:solidFill>
                  <a:srgbClr val="E6ECF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背包 = 你的</a:t>
            </a:r>
            <a:r>
              <a:rPr b="1" lang="zh-TW" sz="50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筆記本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5"/>
          <p:cNvSpPr txBox="1"/>
          <p:nvPr>
            <p:ph type="title"/>
          </p:nvPr>
        </p:nvSpPr>
        <p:spPr>
          <a:xfrm>
            <a:off x="2855640" y="1772816"/>
            <a:ext cx="9865096" cy="311631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6ECF0"/>
              </a:buClr>
              <a:buSzPts val="5000"/>
              <a:buFont typeface="Microsoft JhengHei"/>
              <a:buNone/>
            </a:pPr>
            <a:r>
              <a:rPr b="1" lang="zh-TW" sz="5000">
                <a:solidFill>
                  <a:srgbClr val="E6ECF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所謂學霸筆記</a:t>
            </a:r>
            <a:br>
              <a:rPr b="1" lang="zh-TW" sz="5000">
                <a:solidFill>
                  <a:srgbClr val="E6ECF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5000">
                <a:solidFill>
                  <a:srgbClr val="E6ECF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用正確的方式</a:t>
            </a:r>
            <a:r>
              <a:rPr b="1" lang="zh-TW" sz="50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筆記</a:t>
            </a:r>
            <a:r>
              <a:rPr b="1" lang="zh-TW" sz="5000">
                <a:solidFill>
                  <a:srgbClr val="E6ECF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br>
              <a:rPr b="1" lang="zh-TW" sz="5000">
                <a:solidFill>
                  <a:srgbClr val="E6ECF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5000">
                <a:solidFill>
                  <a:srgbClr val="E6ECF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就是成為學霸的</a:t>
            </a:r>
            <a:r>
              <a:rPr b="1" lang="zh-TW" sz="50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基本功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402" name="Google Shape;402;p26"/>
          <p:cNvPicPr preferRelativeResize="0"/>
          <p:nvPr/>
        </p:nvPicPr>
        <p:blipFill rotWithShape="1">
          <a:blip r:embed="rId3">
            <a:alphaModFix/>
          </a:blip>
          <a:srcRect b="0" l="0" r="0" t="10100"/>
          <a:stretch/>
        </p:blipFill>
        <p:spPr>
          <a:xfrm>
            <a:off x="0" y="692696"/>
            <a:ext cx="12192000" cy="6165304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26"/>
          <p:cNvSpPr txBox="1"/>
          <p:nvPr/>
        </p:nvSpPr>
        <p:spPr>
          <a:xfrm>
            <a:off x="3575720" y="5768293"/>
            <a:ext cx="8468985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3400" u="none" cap="none" strike="noStrik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筆記也有等級，</a:t>
            </a:r>
            <a:r>
              <a:rPr b="1" i="0" lang="zh-TW" sz="3400" u="none" cap="none" strike="noStrike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背包升級</a:t>
            </a:r>
            <a:r>
              <a:rPr lang="zh-TW" sz="34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就是</a:t>
            </a:r>
            <a:r>
              <a:rPr b="1" lang="zh-TW" sz="34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筆記</a:t>
            </a:r>
            <a:r>
              <a:rPr lang="zh-TW" sz="34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越來越強</a:t>
            </a:r>
            <a:endParaRPr b="1" i="0" sz="3400" u="none" cap="none" strike="noStrike">
              <a:solidFill>
                <a:srgbClr val="C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04" name="Google Shape;404;p26"/>
          <p:cNvSpPr/>
          <p:nvPr/>
        </p:nvSpPr>
        <p:spPr>
          <a:xfrm>
            <a:off x="6888088" y="2070922"/>
            <a:ext cx="1135360" cy="748466"/>
          </a:xfrm>
          <a:prstGeom prst="ellipse">
            <a:avLst/>
          </a:prstGeom>
          <a:noFill/>
          <a:ln cap="flat" cmpd="sng" w="57150">
            <a:solidFill>
              <a:srgbClr val="FF66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cxnSp>
        <p:nvCxnSpPr>
          <p:cNvPr id="405" name="Google Shape;405;p26"/>
          <p:cNvCxnSpPr/>
          <p:nvPr/>
        </p:nvCxnSpPr>
        <p:spPr>
          <a:xfrm flipH="1">
            <a:off x="1703512" y="2492896"/>
            <a:ext cx="5184576" cy="504056"/>
          </a:xfrm>
          <a:prstGeom prst="straightConnector1">
            <a:avLst/>
          </a:prstGeom>
          <a:noFill/>
          <a:ln cap="flat" cmpd="sng" w="57150">
            <a:solidFill>
              <a:srgbClr val="FF66F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406" name="Google Shape;406;p26"/>
          <p:cNvSpPr txBox="1"/>
          <p:nvPr/>
        </p:nvSpPr>
        <p:spPr>
          <a:xfrm>
            <a:off x="47328" y="2719953"/>
            <a:ext cx="1723549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000">
                <a:solidFill>
                  <a:srgbClr val="FF66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二級背包</a:t>
            </a:r>
            <a:endParaRPr/>
          </a:p>
        </p:txBody>
      </p:sp>
      <p:sp>
        <p:nvSpPr>
          <p:cNvPr id="407" name="Google Shape;407;p26"/>
          <p:cNvSpPr txBox="1"/>
          <p:nvPr/>
        </p:nvSpPr>
        <p:spPr>
          <a:xfrm>
            <a:off x="1847528" y="11659"/>
            <a:ext cx="4536504" cy="6388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Microsoft JhengHei"/>
              <a:buNone/>
            </a:pPr>
            <a:r>
              <a:rPr b="1" lang="zh-TW" sz="360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下一步：升等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413" name="Google Shape;413;p27"/>
          <p:cNvPicPr preferRelativeResize="0"/>
          <p:nvPr/>
        </p:nvPicPr>
        <p:blipFill rotWithShape="1">
          <a:blip r:embed="rId3">
            <a:alphaModFix/>
          </a:blip>
          <a:srcRect b="0" l="0" r="0" t="9931"/>
          <a:stretch/>
        </p:blipFill>
        <p:spPr>
          <a:xfrm>
            <a:off x="0" y="681036"/>
            <a:ext cx="12192000" cy="6176963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27"/>
          <p:cNvSpPr txBox="1"/>
          <p:nvPr/>
        </p:nvSpPr>
        <p:spPr>
          <a:xfrm>
            <a:off x="1847528" y="11659"/>
            <a:ext cx="8424936" cy="6388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Microsoft JhengHei"/>
              <a:buNone/>
            </a:pPr>
            <a:r>
              <a:rPr b="1" lang="zh-TW" sz="360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時間拉長，擁有的東西越來越多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ECF0"/>
        </a:solidFill>
      </p:bgPr>
    </p:bg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8"/>
          <p:cNvSpPr txBox="1"/>
          <p:nvPr>
            <p:ph type="title"/>
          </p:nvPr>
        </p:nvSpPr>
        <p:spPr>
          <a:xfrm>
            <a:off x="1393523" y="-441996"/>
            <a:ext cx="3262317" cy="11452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Microsoft JhengHei"/>
              <a:buNone/>
            </a:pPr>
            <a:r>
              <a:rPr b="1" lang="zh-TW" sz="40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整理背包ING</a:t>
            </a:r>
            <a:endParaRPr b="1" sz="40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20" name="Google Shape;420;p2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54920" r="0" t="0"/>
          <a:stretch/>
        </p:blipFill>
        <p:spPr>
          <a:xfrm>
            <a:off x="767408" y="784447"/>
            <a:ext cx="4270429" cy="5328593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8"/>
          <p:cNvSpPr txBox="1"/>
          <p:nvPr/>
        </p:nvSpPr>
        <p:spPr>
          <a:xfrm>
            <a:off x="5712722" y="1242641"/>
            <a:ext cx="664797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00B05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醫療用品：補充身體能量，維持應戰體能</a:t>
            </a:r>
            <a:endParaRPr/>
          </a:p>
        </p:txBody>
      </p:sp>
      <p:sp>
        <p:nvSpPr>
          <p:cNvPr id="422" name="Google Shape;422;p28"/>
          <p:cNvSpPr txBox="1"/>
          <p:nvPr/>
        </p:nvSpPr>
        <p:spPr>
          <a:xfrm>
            <a:off x="5790827" y="3146191"/>
            <a:ext cx="628183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武器區：面對各種情況，使出最佳技能</a:t>
            </a:r>
            <a:endParaRPr/>
          </a:p>
        </p:txBody>
      </p:sp>
      <p:cxnSp>
        <p:nvCxnSpPr>
          <p:cNvPr id="423" name="Google Shape;423;p28"/>
          <p:cNvCxnSpPr/>
          <p:nvPr/>
        </p:nvCxnSpPr>
        <p:spPr>
          <a:xfrm>
            <a:off x="4266092" y="3344413"/>
            <a:ext cx="1563791" cy="526441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24" name="Google Shape;424;p28"/>
          <p:cNvCxnSpPr/>
          <p:nvPr/>
        </p:nvCxnSpPr>
        <p:spPr>
          <a:xfrm flipH="1" rot="10800000">
            <a:off x="3935760" y="1426878"/>
            <a:ext cx="1584176" cy="210382"/>
          </a:xfrm>
          <a:prstGeom prst="straightConnector1">
            <a:avLst/>
          </a:prstGeom>
          <a:noFill/>
          <a:ln cap="flat" cmpd="sng" w="57150">
            <a:solidFill>
              <a:srgbClr val="00B05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25" name="Google Shape;425;p28"/>
          <p:cNvCxnSpPr/>
          <p:nvPr/>
        </p:nvCxnSpPr>
        <p:spPr>
          <a:xfrm flipH="1" rot="10800000">
            <a:off x="4007768" y="1616614"/>
            <a:ext cx="1507247" cy="431537"/>
          </a:xfrm>
          <a:prstGeom prst="straightConnector1">
            <a:avLst/>
          </a:prstGeom>
          <a:noFill/>
          <a:ln cap="flat" cmpd="sng" w="57150">
            <a:solidFill>
              <a:srgbClr val="00B05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26" name="Google Shape;426;p28"/>
          <p:cNvCxnSpPr/>
          <p:nvPr/>
        </p:nvCxnSpPr>
        <p:spPr>
          <a:xfrm flipH="1" rot="10800000">
            <a:off x="4285694" y="1785513"/>
            <a:ext cx="1229321" cy="872556"/>
          </a:xfrm>
          <a:prstGeom prst="straightConnector1">
            <a:avLst/>
          </a:prstGeom>
          <a:noFill/>
          <a:ln cap="flat" cmpd="sng" w="57150">
            <a:solidFill>
              <a:srgbClr val="00B05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id="427" name="Google Shape;427;p28"/>
          <p:cNvPicPr preferRelativeResize="0"/>
          <p:nvPr/>
        </p:nvPicPr>
        <p:blipFill rotWithShape="1">
          <a:blip r:embed="rId4">
            <a:alphaModFix/>
          </a:blip>
          <a:srcRect b="35522" l="34053" r="19480" t="53298"/>
          <a:stretch/>
        </p:blipFill>
        <p:spPr>
          <a:xfrm>
            <a:off x="5829883" y="3837793"/>
            <a:ext cx="6362117" cy="8610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8" name="Google Shape;428;p28"/>
          <p:cNvCxnSpPr/>
          <p:nvPr/>
        </p:nvCxnSpPr>
        <p:spPr>
          <a:xfrm flipH="1" rot="10800000">
            <a:off x="4345130" y="4587995"/>
            <a:ext cx="6935446" cy="1283448"/>
          </a:xfrm>
          <a:prstGeom prst="straightConnector1">
            <a:avLst/>
          </a:prstGeom>
          <a:noFill/>
          <a:ln cap="flat" cmpd="sng" w="57150">
            <a:solidFill>
              <a:srgbClr val="92D05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29" name="Google Shape;429;p28"/>
          <p:cNvCxnSpPr/>
          <p:nvPr/>
        </p:nvCxnSpPr>
        <p:spPr>
          <a:xfrm flipH="1" rot="10800000">
            <a:off x="4364698" y="4501943"/>
            <a:ext cx="4251582" cy="111567"/>
          </a:xfrm>
          <a:prstGeom prst="straightConnector1">
            <a:avLst/>
          </a:prstGeom>
          <a:noFill/>
          <a:ln cap="flat" cmpd="sng" w="57150">
            <a:solidFill>
              <a:srgbClr val="FFC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30" name="Google Shape;430;p28"/>
          <p:cNvCxnSpPr/>
          <p:nvPr/>
        </p:nvCxnSpPr>
        <p:spPr>
          <a:xfrm flipH="1" rot="10800000">
            <a:off x="4345130" y="4633253"/>
            <a:ext cx="5711310" cy="674877"/>
          </a:xfrm>
          <a:prstGeom prst="straightConnector1">
            <a:avLst/>
          </a:prstGeom>
          <a:noFill/>
          <a:ln cap="flat" cmpd="sng" w="57150">
            <a:solidFill>
              <a:srgbClr val="CCCC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31" name="Google Shape;431;p28"/>
          <p:cNvCxnSpPr/>
          <p:nvPr/>
        </p:nvCxnSpPr>
        <p:spPr>
          <a:xfrm>
            <a:off x="4402177" y="4089183"/>
            <a:ext cx="3085723" cy="28782"/>
          </a:xfrm>
          <a:prstGeom prst="straightConnector1">
            <a:avLst/>
          </a:prstGeom>
          <a:noFill/>
          <a:ln cap="flat" cmpd="sng" w="57150">
            <a:solidFill>
              <a:srgbClr val="BF4F2C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ECF0"/>
        </a:solidFill>
      </p:bgPr>
    </p:bg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9"/>
          <p:cNvSpPr txBox="1"/>
          <p:nvPr>
            <p:ph type="title"/>
          </p:nvPr>
        </p:nvSpPr>
        <p:spPr>
          <a:xfrm>
            <a:off x="7536160" y="484233"/>
            <a:ext cx="3240360" cy="64702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Microsoft JhengHei"/>
              <a:buNone/>
            </a:pPr>
            <a:r>
              <a:rPr b="1" lang="zh-TW" sz="40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愛注意！！！</a:t>
            </a:r>
            <a:endParaRPr sz="400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37" name="Google Shape;437;p2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54920" r="0" t="0"/>
          <a:stretch/>
        </p:blipFill>
        <p:spPr>
          <a:xfrm>
            <a:off x="767408" y="784447"/>
            <a:ext cx="4270429" cy="5328593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29"/>
          <p:cNvSpPr txBox="1"/>
          <p:nvPr/>
        </p:nvSpPr>
        <p:spPr>
          <a:xfrm>
            <a:off x="5712722" y="1242641"/>
            <a:ext cx="628890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800"/>
              <a:buFont typeface="Microsoft JhengHei"/>
              <a:buNone/>
            </a:pPr>
            <a:r>
              <a:rPr b="1" i="0" lang="zh-TW" sz="2800" u="none" cap="none" strike="noStrike">
                <a:solidFill>
                  <a:srgbClr val="00B05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必要的時候，你得小心包紮，好了再上</a:t>
            </a:r>
            <a:endParaRPr/>
          </a:p>
        </p:txBody>
      </p:sp>
      <p:cxnSp>
        <p:nvCxnSpPr>
          <p:cNvPr id="439" name="Google Shape;439;p29"/>
          <p:cNvCxnSpPr/>
          <p:nvPr/>
        </p:nvCxnSpPr>
        <p:spPr>
          <a:xfrm flipH="1" rot="10800000">
            <a:off x="3935760" y="1426878"/>
            <a:ext cx="1584176" cy="210382"/>
          </a:xfrm>
          <a:prstGeom prst="straightConnector1">
            <a:avLst/>
          </a:prstGeom>
          <a:noFill/>
          <a:ln cap="flat" cmpd="sng" w="57150">
            <a:solidFill>
              <a:srgbClr val="00B05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40" name="Google Shape;440;p29"/>
          <p:cNvCxnSpPr/>
          <p:nvPr/>
        </p:nvCxnSpPr>
        <p:spPr>
          <a:xfrm flipH="1" rot="10800000">
            <a:off x="4007768" y="1616614"/>
            <a:ext cx="1507247" cy="431537"/>
          </a:xfrm>
          <a:prstGeom prst="straightConnector1">
            <a:avLst/>
          </a:prstGeom>
          <a:noFill/>
          <a:ln cap="flat" cmpd="sng" w="57150">
            <a:solidFill>
              <a:srgbClr val="00B05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41" name="Google Shape;441;p29"/>
          <p:cNvCxnSpPr/>
          <p:nvPr/>
        </p:nvCxnSpPr>
        <p:spPr>
          <a:xfrm flipH="1" rot="10800000">
            <a:off x="4285694" y="1785513"/>
            <a:ext cx="1229321" cy="872556"/>
          </a:xfrm>
          <a:prstGeom prst="straightConnector1">
            <a:avLst/>
          </a:prstGeom>
          <a:noFill/>
          <a:ln cap="flat" cmpd="sng" w="57150">
            <a:solidFill>
              <a:srgbClr val="00B05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id="442" name="Google Shape;442;p29"/>
          <p:cNvPicPr preferRelativeResize="0"/>
          <p:nvPr/>
        </p:nvPicPr>
        <p:blipFill rotWithShape="1">
          <a:blip r:embed="rId4">
            <a:alphaModFix/>
          </a:blip>
          <a:srcRect b="2800" l="28051" r="30606" t="38120"/>
          <a:stretch/>
        </p:blipFill>
        <p:spPr>
          <a:xfrm>
            <a:off x="5951984" y="2048151"/>
            <a:ext cx="5040560" cy="405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12024" y="96553"/>
            <a:ext cx="1147922" cy="100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ECF0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"/>
          <p:cNvSpPr txBox="1"/>
          <p:nvPr>
            <p:ph type="title"/>
          </p:nvPr>
        </p:nvSpPr>
        <p:spPr>
          <a:xfrm>
            <a:off x="1775520" y="-380520"/>
            <a:ext cx="6985992" cy="11452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Microsoft JhengHei"/>
              <a:buNone/>
            </a:pPr>
            <a:r>
              <a:rPr b="1" lang="zh-TW" sz="40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讀書破萬卷，下筆如有神</a:t>
            </a:r>
            <a:endParaRPr sz="400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0" name="Google Shape;230;p3"/>
          <p:cNvSpPr txBox="1"/>
          <p:nvPr/>
        </p:nvSpPr>
        <p:spPr>
          <a:xfrm>
            <a:off x="5031065" y="5785519"/>
            <a:ext cx="7160935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400"/>
              <a:buFont typeface="Microsoft JhengHei"/>
              <a:buNone/>
            </a:pPr>
            <a:r>
              <a:rPr b="0" i="0" lang="zh-TW" sz="3400" u="none" cap="none" strike="noStrik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想要常吃雞，你得累計登入每天報到</a:t>
            </a:r>
            <a:endParaRPr/>
          </a:p>
        </p:txBody>
      </p:sp>
      <p:pic>
        <p:nvPicPr>
          <p:cNvPr id="231" name="Google Shape;231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9536" y="764704"/>
            <a:ext cx="8832981" cy="4968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0"/>
          <p:cNvSpPr txBox="1"/>
          <p:nvPr>
            <p:ph type="title"/>
          </p:nvPr>
        </p:nvSpPr>
        <p:spPr>
          <a:xfrm>
            <a:off x="2063552" y="3140968"/>
            <a:ext cx="9865096" cy="81206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6ECF0"/>
              </a:buClr>
              <a:buSzPts val="5000"/>
              <a:buFont typeface="Microsoft JhengHei"/>
              <a:buNone/>
            </a:pPr>
            <a:r>
              <a:rPr b="1" lang="zh-TW" sz="5000">
                <a:solidFill>
                  <a:srgbClr val="E6ECF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插播一下，終於找到衣服穿了</a:t>
            </a:r>
            <a:endParaRPr b="1" sz="50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454" name="Google Shape;454;p31"/>
          <p:cNvPicPr preferRelativeResize="0"/>
          <p:nvPr/>
        </p:nvPicPr>
        <p:blipFill rotWithShape="1">
          <a:blip r:embed="rId3">
            <a:alphaModFix/>
          </a:blip>
          <a:srcRect b="0" l="0" r="0" t="11151"/>
          <a:stretch/>
        </p:blipFill>
        <p:spPr>
          <a:xfrm>
            <a:off x="0" y="764704"/>
            <a:ext cx="12192000" cy="6093296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31"/>
          <p:cNvSpPr txBox="1"/>
          <p:nvPr/>
        </p:nvSpPr>
        <p:spPr>
          <a:xfrm>
            <a:off x="1847528" y="11659"/>
            <a:ext cx="8424936" cy="6388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Microsoft JhengHei"/>
              <a:buNone/>
            </a:pPr>
            <a:r>
              <a:rPr b="1" lang="zh-TW" sz="360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請默背〈朱子治家格言〉，與北企</a:t>
            </a:r>
            <a:endParaRPr/>
          </a:p>
        </p:txBody>
      </p:sp>
      <p:sp>
        <p:nvSpPr>
          <p:cNvPr id="456" name="Google Shape;456;p31"/>
          <p:cNvSpPr/>
          <p:nvPr/>
        </p:nvSpPr>
        <p:spPr>
          <a:xfrm>
            <a:off x="0" y="1556792"/>
            <a:ext cx="1775520" cy="3537166"/>
          </a:xfrm>
          <a:prstGeom prst="wedgeRoundRectCallout">
            <a:avLst>
              <a:gd fmla="val 53668" name="adj1"/>
              <a:gd fmla="val -75289" name="adj2"/>
              <a:gd fmla="val 16667" name="adj3"/>
            </a:avLst>
          </a:prstGeom>
          <a:solidFill>
            <a:schemeClr val="accent1"/>
          </a:solidFill>
          <a:ln cap="flat" cmpd="sng" w="12700">
            <a:solidFill>
              <a:srgbClr val="81978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457" name="Google Shape;457;p31"/>
          <p:cNvSpPr txBox="1"/>
          <p:nvPr/>
        </p:nvSpPr>
        <p:spPr>
          <a:xfrm rot="5400000">
            <a:off x="-279855" y="2286999"/>
            <a:ext cx="2381421" cy="17851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rgbClr val="4D5156"/>
                </a:solidFill>
                <a:latin typeface="Arial"/>
                <a:ea typeface="Arial"/>
                <a:cs typeface="Arial"/>
                <a:sym typeface="Arial"/>
              </a:rPr>
              <a:t>一粥一飯，</a:t>
            </a:r>
            <a:endParaRPr b="1" i="0" sz="2600">
              <a:solidFill>
                <a:srgbClr val="4D515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rgbClr val="4D5156"/>
                </a:solidFill>
                <a:latin typeface="Arial"/>
                <a:ea typeface="Arial"/>
                <a:cs typeface="Arial"/>
                <a:sym typeface="Arial"/>
              </a:rPr>
              <a:t>當思來處不易．</a:t>
            </a:r>
            <a:endParaRPr b="1" i="0" sz="2600">
              <a:solidFill>
                <a:srgbClr val="4D515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rgbClr val="4D5156"/>
                </a:solidFill>
                <a:latin typeface="Arial"/>
                <a:ea typeface="Arial"/>
                <a:cs typeface="Arial"/>
                <a:sym typeface="Arial"/>
              </a:rPr>
              <a:t>半絲半縷，</a:t>
            </a:r>
            <a:endParaRPr b="1" i="0" sz="2600">
              <a:solidFill>
                <a:srgbClr val="4D515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2600">
                <a:solidFill>
                  <a:srgbClr val="4D5156"/>
                </a:solidFill>
                <a:latin typeface="Arial"/>
                <a:ea typeface="Arial"/>
                <a:cs typeface="Arial"/>
                <a:sym typeface="Arial"/>
              </a:rPr>
              <a:t>恆念物力維艱。</a:t>
            </a:r>
            <a:endParaRPr b="1" sz="2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2"/>
          <p:cNvSpPr txBox="1"/>
          <p:nvPr>
            <p:ph type="title"/>
          </p:nvPr>
        </p:nvSpPr>
        <p:spPr>
          <a:xfrm>
            <a:off x="1559496" y="2852936"/>
            <a:ext cx="9865096" cy="81206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6ECF0"/>
              </a:buClr>
              <a:buSzPts val="5000"/>
              <a:buFont typeface="Microsoft JhengHei"/>
              <a:buNone/>
            </a:pPr>
            <a:r>
              <a:rPr b="1" lang="zh-TW" sz="5000">
                <a:solidFill>
                  <a:srgbClr val="E6ECF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天下武功，無堅不破，唯</a:t>
            </a:r>
            <a:r>
              <a:rPr b="1" lang="zh-TW" sz="50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快</a:t>
            </a:r>
            <a:r>
              <a:rPr b="1" lang="zh-TW" sz="5000">
                <a:solidFill>
                  <a:srgbClr val="E6ECF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不破！</a:t>
            </a:r>
            <a:endParaRPr b="1" sz="50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63" name="Google Shape;463;p32"/>
          <p:cNvPicPr preferRelativeResize="0"/>
          <p:nvPr/>
        </p:nvPicPr>
        <p:blipFill rotWithShape="1">
          <a:blip r:embed="rId3">
            <a:alphaModFix/>
          </a:blip>
          <a:srcRect b="0" l="0" r="0" t="10100"/>
          <a:stretch/>
        </p:blipFill>
        <p:spPr>
          <a:xfrm>
            <a:off x="0" y="692696"/>
            <a:ext cx="12192000" cy="6165304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32"/>
          <p:cNvSpPr txBox="1"/>
          <p:nvPr/>
        </p:nvSpPr>
        <p:spPr>
          <a:xfrm>
            <a:off x="1847528" y="11659"/>
            <a:ext cx="8424936" cy="6388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Microsoft JhengHei"/>
              <a:buNone/>
            </a:pPr>
            <a:r>
              <a:rPr b="1" lang="zh-TW" sz="360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這個時代，掌握速度就是王者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470" name="Google Shape;470;p33"/>
          <p:cNvPicPr preferRelativeResize="0"/>
          <p:nvPr/>
        </p:nvPicPr>
        <p:blipFill rotWithShape="1">
          <a:blip r:embed="rId3">
            <a:alphaModFix/>
          </a:blip>
          <a:srcRect b="0" l="0" r="0" t="9931"/>
          <a:stretch/>
        </p:blipFill>
        <p:spPr>
          <a:xfrm>
            <a:off x="0" y="681036"/>
            <a:ext cx="12192000" cy="6176963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33"/>
          <p:cNvSpPr txBox="1"/>
          <p:nvPr/>
        </p:nvSpPr>
        <p:spPr>
          <a:xfrm>
            <a:off x="1847528" y="11659"/>
            <a:ext cx="8424936" cy="6388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Microsoft JhengHei"/>
              <a:buNone/>
            </a:pPr>
            <a:r>
              <a:rPr b="1" lang="zh-TW" sz="360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時間就是金錢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477" name="Google Shape;477;p34"/>
          <p:cNvPicPr preferRelativeResize="0"/>
          <p:nvPr/>
        </p:nvPicPr>
        <p:blipFill rotWithShape="1">
          <a:blip r:embed="rId3">
            <a:alphaModFix/>
          </a:blip>
          <a:srcRect b="0" l="0" r="0" t="9931"/>
          <a:stretch/>
        </p:blipFill>
        <p:spPr>
          <a:xfrm>
            <a:off x="0" y="681036"/>
            <a:ext cx="12192000" cy="6176963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34"/>
          <p:cNvSpPr txBox="1"/>
          <p:nvPr/>
        </p:nvSpPr>
        <p:spPr>
          <a:xfrm>
            <a:off x="1847528" y="11659"/>
            <a:ext cx="8424936" cy="6388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Microsoft JhengHei"/>
              <a:buNone/>
            </a:pPr>
            <a:r>
              <a:rPr b="1" lang="zh-TW" sz="360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湯姆就是瑪麗(欸冷掉了……</a:t>
            </a:r>
            <a:endParaRPr b="1" sz="3600">
              <a:solidFill>
                <a:srgbClr val="FFFF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ECF0"/>
        </a:solidFill>
      </p:bgPr>
    </p:bg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5"/>
          <p:cNvSpPr txBox="1"/>
          <p:nvPr>
            <p:ph type="title"/>
          </p:nvPr>
        </p:nvSpPr>
        <p:spPr>
          <a:xfrm>
            <a:off x="3793130" y="-310248"/>
            <a:ext cx="4320480" cy="11452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Microsoft JhengHei"/>
              <a:buNone/>
            </a:pPr>
            <a:r>
              <a:rPr b="1" lang="zh-TW" sz="40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通通來當有錢人啊</a:t>
            </a:r>
            <a:endParaRPr/>
          </a:p>
        </p:txBody>
      </p:sp>
      <p:sp>
        <p:nvSpPr>
          <p:cNvPr id="484" name="Google Shape;484;p35"/>
          <p:cNvSpPr txBox="1"/>
          <p:nvPr/>
        </p:nvSpPr>
        <p:spPr>
          <a:xfrm>
            <a:off x="3709327" y="5661248"/>
            <a:ext cx="8468985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400"/>
              <a:buFont typeface="Microsoft JhengHei"/>
              <a:buNone/>
            </a:pPr>
            <a:r>
              <a:rPr b="0" i="0" lang="zh-TW" sz="3400" u="none" cap="none" strike="noStrik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文字、圖表、多媒體，三台好車，任君選擇</a:t>
            </a:r>
            <a:endParaRPr b="0" i="0" sz="3400" u="none" cap="none" strike="noStrik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85" name="Google Shape;485;p3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37295" r="43247" t="59094"/>
          <a:stretch/>
        </p:blipFill>
        <p:spPr>
          <a:xfrm>
            <a:off x="8230369" y="1103547"/>
            <a:ext cx="3714547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35"/>
          <p:cNvPicPr preferRelativeResize="0"/>
          <p:nvPr/>
        </p:nvPicPr>
        <p:blipFill rotWithShape="1">
          <a:blip r:embed="rId4">
            <a:alphaModFix/>
          </a:blip>
          <a:srcRect b="1284" l="40357" r="37075" t="52865"/>
          <a:stretch/>
        </p:blipFill>
        <p:spPr>
          <a:xfrm>
            <a:off x="4100393" y="1063328"/>
            <a:ext cx="3843427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35"/>
          <p:cNvPicPr preferRelativeResize="0"/>
          <p:nvPr/>
        </p:nvPicPr>
        <p:blipFill rotWithShape="1">
          <a:blip r:embed="rId5">
            <a:alphaModFix/>
          </a:blip>
          <a:srcRect b="2416" l="38248" r="40018" t="50734"/>
          <a:stretch/>
        </p:blipFill>
        <p:spPr>
          <a:xfrm>
            <a:off x="191344" y="1075683"/>
            <a:ext cx="3622501" cy="4392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6"/>
          <p:cNvSpPr txBox="1"/>
          <p:nvPr>
            <p:ph type="title"/>
          </p:nvPr>
        </p:nvSpPr>
        <p:spPr>
          <a:xfrm>
            <a:off x="1415480" y="2060848"/>
            <a:ext cx="9865096" cy="21802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6ECF0"/>
              </a:buClr>
              <a:buSzPts val="5000"/>
              <a:buFont typeface="Microsoft JhengHei"/>
              <a:buNone/>
            </a:pPr>
            <a:r>
              <a:rPr b="1" lang="zh-TW" sz="5000">
                <a:solidFill>
                  <a:srgbClr val="E6ECF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可以</a:t>
            </a:r>
            <a:r>
              <a:rPr b="1" lang="zh-TW" sz="500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文字</a:t>
            </a:r>
            <a:r>
              <a:rPr b="1" lang="zh-TW" sz="5000">
                <a:solidFill>
                  <a:srgbClr val="E6ECF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，可以</a:t>
            </a:r>
            <a:r>
              <a:rPr b="1" lang="zh-TW" sz="500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圖表</a:t>
            </a:r>
            <a:r>
              <a:rPr b="1" lang="zh-TW" sz="5000">
                <a:solidFill>
                  <a:srgbClr val="E6ECF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，可以</a:t>
            </a:r>
            <a:r>
              <a:rPr b="1" lang="zh-TW" sz="500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多媒體</a:t>
            </a:r>
            <a:br>
              <a:rPr b="1" lang="zh-TW" sz="5000">
                <a:solidFill>
                  <a:srgbClr val="E6ECF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5000">
                <a:solidFill>
                  <a:srgbClr val="E6ECF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2020的世代，</a:t>
            </a:r>
            <a:r>
              <a:rPr b="1" lang="zh-TW" sz="50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更多選擇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498" name="Google Shape;498;p37"/>
          <p:cNvPicPr preferRelativeResize="0"/>
          <p:nvPr/>
        </p:nvPicPr>
        <p:blipFill rotWithShape="1">
          <a:blip r:embed="rId3">
            <a:alphaModFix/>
          </a:blip>
          <a:srcRect b="0" l="0" r="0" t="11151"/>
          <a:stretch/>
        </p:blipFill>
        <p:spPr>
          <a:xfrm>
            <a:off x="0" y="764704"/>
            <a:ext cx="12192000" cy="6093296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37"/>
          <p:cNvSpPr txBox="1"/>
          <p:nvPr/>
        </p:nvSpPr>
        <p:spPr>
          <a:xfrm>
            <a:off x="2999656" y="5867668"/>
            <a:ext cx="9341019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400"/>
              <a:buFont typeface="Microsoft JhengHei"/>
              <a:buNone/>
            </a:pPr>
            <a:r>
              <a:rPr lang="zh-TW" sz="34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人人都想吃雞，但</a:t>
            </a:r>
            <a:r>
              <a:rPr lang="zh-TW" sz="34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要是那麼容易，吃雞也不有趣</a:t>
            </a:r>
            <a:endParaRPr b="0" i="0" sz="3400" u="none" cap="none" strike="noStrik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00" name="Google Shape;500;p37"/>
          <p:cNvSpPr txBox="1"/>
          <p:nvPr/>
        </p:nvSpPr>
        <p:spPr>
          <a:xfrm>
            <a:off x="1847528" y="53810"/>
            <a:ext cx="8424936" cy="6388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Microsoft JhengHei"/>
              <a:buNone/>
            </a:pPr>
            <a:r>
              <a:rPr b="1" lang="zh-TW" sz="360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榜單出來惹 (緊張)</a:t>
            </a:r>
            <a:endParaRPr b="1" sz="3600">
              <a:solidFill>
                <a:srgbClr val="FFFF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ECF0"/>
        </a:solidFill>
      </p:bgPr>
    </p:bg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8"/>
          <p:cNvSpPr txBox="1"/>
          <p:nvPr>
            <p:ph type="title"/>
          </p:nvPr>
        </p:nvSpPr>
        <p:spPr>
          <a:xfrm>
            <a:off x="1775520" y="-380520"/>
            <a:ext cx="6985992" cy="11452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Microsoft JhengHei"/>
              <a:buNone/>
            </a:pPr>
            <a:r>
              <a:rPr b="1" lang="zh-TW" sz="40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就算這次沒有贏</a:t>
            </a:r>
            <a:endParaRPr sz="400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06" name="Google Shape;506;p38"/>
          <p:cNvSpPr txBox="1"/>
          <p:nvPr/>
        </p:nvSpPr>
        <p:spPr>
          <a:xfrm>
            <a:off x="5447928" y="5885418"/>
            <a:ext cx="6391493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400"/>
              <a:buFont typeface="Microsoft JhengHei"/>
              <a:buNone/>
            </a:pPr>
            <a:r>
              <a:rPr b="0" i="0" lang="zh-TW" sz="3400" u="none" cap="none" strike="noStrik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沒關係，你仍是萬眾矚目的</a:t>
            </a:r>
            <a:r>
              <a:rPr b="0" i="0" lang="zh-TW" sz="3400" u="none" cap="none" strike="noStrik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MVP</a:t>
            </a:r>
            <a:endParaRPr b="0" i="0" sz="3400" u="none" cap="none" strike="noStrike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07" name="Google Shape;507;p3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9535" y="836712"/>
            <a:ext cx="8832981" cy="4968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64619" y="4725144"/>
            <a:ext cx="936104" cy="21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15370" y="2492896"/>
            <a:ext cx="2060848" cy="2060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ECF0"/>
        </a:solidFill>
      </p:bgPr>
    </p:bg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9"/>
          <p:cNvSpPr txBox="1"/>
          <p:nvPr>
            <p:ph type="title"/>
          </p:nvPr>
        </p:nvSpPr>
        <p:spPr>
          <a:xfrm>
            <a:off x="1775520" y="-380520"/>
            <a:ext cx="6985992" cy="11452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Microsoft JhengHei"/>
              <a:buNone/>
            </a:pPr>
            <a:r>
              <a:rPr b="1" lang="zh-TW" sz="40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但是，外在的標籤不是最重要</a:t>
            </a:r>
            <a:endParaRPr sz="400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15" name="Google Shape;515;p39"/>
          <p:cNvSpPr txBox="1"/>
          <p:nvPr/>
        </p:nvSpPr>
        <p:spPr>
          <a:xfrm>
            <a:off x="3431704" y="5838057"/>
            <a:ext cx="8905002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400"/>
              <a:buFont typeface="Microsoft JhengHei"/>
              <a:buNone/>
            </a:pPr>
            <a:r>
              <a:rPr b="0" i="0" lang="zh-TW" sz="3400" u="none" cap="none" strike="noStrik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更重要的是，</a:t>
            </a:r>
            <a:r>
              <a:rPr b="0" i="0" lang="zh-TW" sz="3400" u="none" cap="none" strike="noStrik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等級晉升</a:t>
            </a:r>
            <a:r>
              <a:rPr b="0" i="0" lang="zh-TW" sz="3400" u="none" cap="none" strike="noStrik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，你已經不是昨天的你</a:t>
            </a:r>
            <a:endParaRPr/>
          </a:p>
        </p:txBody>
      </p:sp>
      <p:pic>
        <p:nvPicPr>
          <p:cNvPr id="516" name="Google Shape;516;p3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9535" y="797498"/>
            <a:ext cx="8902693" cy="5007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ECF0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"/>
          <p:cNvSpPr txBox="1"/>
          <p:nvPr>
            <p:ph type="title"/>
          </p:nvPr>
        </p:nvSpPr>
        <p:spPr>
          <a:xfrm>
            <a:off x="1847528" y="-397892"/>
            <a:ext cx="6985992" cy="11452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Microsoft JhengHei"/>
              <a:buNone/>
            </a:pPr>
            <a:r>
              <a:rPr b="1" lang="zh-TW" sz="40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MAGIC！</a:t>
            </a:r>
            <a:endParaRPr sz="400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7" name="Google Shape;237;p4"/>
          <p:cNvSpPr txBox="1"/>
          <p:nvPr/>
        </p:nvSpPr>
        <p:spPr>
          <a:xfrm>
            <a:off x="2440413" y="5755677"/>
            <a:ext cx="9777035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400"/>
              <a:buFont typeface="Microsoft JhengHei"/>
              <a:buNone/>
            </a:pPr>
            <a:r>
              <a:rPr b="0" i="0" lang="zh-TW" sz="3400" u="none" cap="none" strike="noStrik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永久獎勵兌換：你將得到可能改變自己一生的魔力</a:t>
            </a:r>
            <a:endParaRPr/>
          </a:p>
        </p:txBody>
      </p:sp>
      <p:pic>
        <p:nvPicPr>
          <p:cNvPr id="238" name="Google Shape;238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9536" y="794546"/>
            <a:ext cx="8651916" cy="4866702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4"/>
          <p:cNvSpPr/>
          <p:nvPr/>
        </p:nvSpPr>
        <p:spPr>
          <a:xfrm>
            <a:off x="5951984" y="1700808"/>
            <a:ext cx="1944216" cy="936104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240" name="Google Shape;240;p4"/>
          <p:cNvPicPr preferRelativeResize="0"/>
          <p:nvPr/>
        </p:nvPicPr>
        <p:blipFill rotWithShape="1">
          <a:blip r:embed="rId4">
            <a:alphaModFix/>
          </a:blip>
          <a:srcRect b="0" l="50393" r="0" t="0"/>
          <a:stretch/>
        </p:blipFill>
        <p:spPr>
          <a:xfrm rot="-669705">
            <a:off x="168501" y="1139501"/>
            <a:ext cx="1966996" cy="3342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accent3"/>
            </a:gs>
            <a:gs pos="10000">
              <a:schemeClr val="accent3"/>
            </a:gs>
            <a:gs pos="100000">
              <a:srgbClr val="094B3D"/>
            </a:gs>
          </a:gsLst>
          <a:lin ang="6120000" scaled="0"/>
        </a:gradFill>
      </p:bgPr>
    </p:bg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40"/>
          <p:cNvSpPr txBox="1"/>
          <p:nvPr/>
        </p:nvSpPr>
        <p:spPr>
          <a:xfrm>
            <a:off x="1597079" y="2199396"/>
            <a:ext cx="9210906" cy="11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000"/>
              <a:buFont typeface="Century Gothic"/>
              <a:buNone/>
            </a:pPr>
            <a:r>
              <a:rPr b="1" i="0" lang="zh-TW" sz="5000" u="none" cap="none" strike="noStrik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心靈雞湯的部份</a:t>
            </a:r>
            <a:endParaRPr/>
          </a:p>
        </p:txBody>
      </p:sp>
      <p:pic>
        <p:nvPicPr>
          <p:cNvPr id="522" name="Google Shape;522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1203" y="3076020"/>
            <a:ext cx="3333750" cy="333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41"/>
          <p:cNvSpPr txBox="1"/>
          <p:nvPr/>
        </p:nvSpPr>
        <p:spPr>
          <a:xfrm>
            <a:off x="1703512" y="2296318"/>
            <a:ext cx="8784976" cy="22653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你不一定要很厲害，才能開始</a:t>
            </a:r>
            <a:endParaRPr sz="5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你要開始，才能很厲害</a:t>
            </a:r>
            <a:endParaRPr/>
          </a:p>
        </p:txBody>
      </p:sp>
      <p:pic>
        <p:nvPicPr>
          <p:cNvPr id="529" name="Google Shape;529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30567" y="4348425"/>
            <a:ext cx="3645955" cy="2050157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41"/>
          <p:cNvSpPr txBox="1"/>
          <p:nvPr/>
        </p:nvSpPr>
        <p:spPr>
          <a:xfrm>
            <a:off x="9525752" y="5158060"/>
            <a:ext cx="1250768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START</a:t>
            </a:r>
            <a:endParaRPr sz="22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ECF0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5"/>
          <p:cNvSpPr txBox="1"/>
          <p:nvPr>
            <p:ph type="title"/>
          </p:nvPr>
        </p:nvSpPr>
        <p:spPr>
          <a:xfrm>
            <a:off x="1775520" y="-380520"/>
            <a:ext cx="6985992" cy="11452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Microsoft JhengHei"/>
              <a:buNone/>
            </a:pPr>
            <a:r>
              <a:rPr lang="zh-TW" sz="40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THE FIRST DAY</a:t>
            </a:r>
            <a:endParaRPr sz="40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46" name="Google Shape;246;p5"/>
          <p:cNvSpPr txBox="1"/>
          <p:nvPr/>
        </p:nvSpPr>
        <p:spPr>
          <a:xfrm>
            <a:off x="4943872" y="5882445"/>
            <a:ext cx="585288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400"/>
              <a:buFont typeface="Microsoft JhengHei"/>
              <a:buNone/>
            </a:pPr>
            <a:r>
              <a:rPr lang="zh-TW" sz="34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現在</a:t>
            </a:r>
            <a:r>
              <a:rPr b="0" i="0" lang="zh-TW" sz="3400" u="none" cap="none" strike="noStrik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的你，裝備近乎赤身裸體</a:t>
            </a:r>
            <a:endParaRPr/>
          </a:p>
        </p:txBody>
      </p:sp>
      <p:pic>
        <p:nvPicPr>
          <p:cNvPr id="247" name="Google Shape;24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36361" y="1196752"/>
            <a:ext cx="864096" cy="242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5"/>
          <p:cNvPicPr preferRelativeResize="0"/>
          <p:nvPr/>
        </p:nvPicPr>
        <p:blipFill rotWithShape="1">
          <a:blip r:embed="rId4">
            <a:alphaModFix/>
          </a:blip>
          <a:srcRect b="15349" l="15744" r="11019" t="11151"/>
          <a:stretch/>
        </p:blipFill>
        <p:spPr>
          <a:xfrm>
            <a:off x="1756783" y="841885"/>
            <a:ext cx="8928992" cy="504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710888">
            <a:off x="10774295" y="5440722"/>
            <a:ext cx="962106" cy="962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ECF0"/>
        </a:soli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6"/>
          <p:cNvSpPr txBox="1"/>
          <p:nvPr>
            <p:ph type="title"/>
          </p:nvPr>
        </p:nvSpPr>
        <p:spPr>
          <a:xfrm>
            <a:off x="1847528" y="-380520"/>
            <a:ext cx="6985992" cy="11452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Microsoft JhengHei"/>
              <a:buNone/>
            </a:pPr>
            <a:r>
              <a:rPr b="1" lang="zh-TW" sz="40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沒有最好，只有最適合</a:t>
            </a:r>
            <a:endParaRPr sz="400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55" name="Google Shape;255;p6"/>
          <p:cNvSpPr txBox="1"/>
          <p:nvPr/>
        </p:nvSpPr>
        <p:spPr>
          <a:xfrm>
            <a:off x="5807968" y="5805264"/>
            <a:ext cx="585288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400"/>
              <a:buFont typeface="Microsoft JhengHei"/>
              <a:buNone/>
            </a:pPr>
            <a:r>
              <a:rPr b="0" i="0" lang="zh-TW" sz="3400" u="none" cap="none" strike="noStrik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模式選擇：單人、雙人、四人</a:t>
            </a:r>
            <a:endParaRPr/>
          </a:p>
        </p:txBody>
      </p:sp>
      <p:pic>
        <p:nvPicPr>
          <p:cNvPr id="256" name="Google Shape;256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40111" y="764704"/>
            <a:ext cx="8704967" cy="4896544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6"/>
          <p:cNvSpPr/>
          <p:nvPr/>
        </p:nvSpPr>
        <p:spPr>
          <a:xfrm>
            <a:off x="7320136" y="5085184"/>
            <a:ext cx="720080" cy="576064"/>
          </a:xfrm>
          <a:prstGeom prst="ellipse">
            <a:avLst/>
          </a:prstGeom>
          <a:noFill/>
          <a:ln cap="flat" cmpd="sng" w="57150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258" name="Google Shape;258;p6"/>
          <p:cNvSpPr/>
          <p:nvPr/>
        </p:nvSpPr>
        <p:spPr>
          <a:xfrm>
            <a:off x="7896200" y="5672351"/>
            <a:ext cx="1135360" cy="748466"/>
          </a:xfrm>
          <a:prstGeom prst="ellipse">
            <a:avLst/>
          </a:prstGeom>
          <a:noFill/>
          <a:ln cap="flat" cmpd="sng" w="57150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259" name="Google Shape;259;p6"/>
          <p:cNvSpPr/>
          <p:nvPr/>
        </p:nvSpPr>
        <p:spPr>
          <a:xfrm>
            <a:off x="7971351" y="5087770"/>
            <a:ext cx="720080" cy="576064"/>
          </a:xfrm>
          <a:prstGeom prst="ellipse">
            <a:avLst/>
          </a:prstGeom>
          <a:noFill/>
          <a:ln cap="flat" cmpd="sng" w="57150">
            <a:solidFill>
              <a:srgbClr val="92D0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260" name="Google Shape;260;p6"/>
          <p:cNvSpPr/>
          <p:nvPr/>
        </p:nvSpPr>
        <p:spPr>
          <a:xfrm>
            <a:off x="8622567" y="5080012"/>
            <a:ext cx="720080" cy="576064"/>
          </a:xfrm>
          <a:prstGeom prst="ellipse">
            <a:avLst/>
          </a:prstGeom>
          <a:noFill/>
          <a:ln cap="flat" cmpd="sng" w="57150">
            <a:solidFill>
              <a:srgbClr val="FF66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261" name="Google Shape;261;p6"/>
          <p:cNvSpPr/>
          <p:nvPr/>
        </p:nvSpPr>
        <p:spPr>
          <a:xfrm>
            <a:off x="9210846" y="5688740"/>
            <a:ext cx="1135360" cy="748466"/>
          </a:xfrm>
          <a:prstGeom prst="ellipse">
            <a:avLst/>
          </a:prstGeom>
          <a:noFill/>
          <a:ln cap="flat" cmpd="sng" w="57150">
            <a:solidFill>
              <a:srgbClr val="92D05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262" name="Google Shape;262;p6"/>
          <p:cNvSpPr/>
          <p:nvPr/>
        </p:nvSpPr>
        <p:spPr>
          <a:xfrm>
            <a:off x="10507754" y="5656076"/>
            <a:ext cx="1135360" cy="748466"/>
          </a:xfrm>
          <a:prstGeom prst="ellipse">
            <a:avLst/>
          </a:prstGeom>
          <a:noFill/>
          <a:ln cap="flat" cmpd="sng" w="57150">
            <a:solidFill>
              <a:srgbClr val="FF66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ECF0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7"/>
          <p:cNvSpPr txBox="1"/>
          <p:nvPr>
            <p:ph type="title"/>
          </p:nvPr>
        </p:nvSpPr>
        <p:spPr>
          <a:xfrm>
            <a:off x="1775520" y="-380520"/>
            <a:ext cx="6985992" cy="11452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Microsoft JhengHei"/>
              <a:buNone/>
            </a:pPr>
            <a:r>
              <a:rPr b="1" lang="zh-TW" sz="400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班排、校排、市排</a:t>
            </a:r>
            <a:endParaRPr sz="400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68" name="Google Shape;268;p7"/>
          <p:cNvSpPr txBox="1"/>
          <p:nvPr/>
        </p:nvSpPr>
        <p:spPr>
          <a:xfrm>
            <a:off x="2414965" y="5877272"/>
            <a:ext cx="9777035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400"/>
              <a:buFont typeface="Microsoft JhengHei"/>
              <a:buNone/>
            </a:pPr>
            <a:r>
              <a:rPr b="0" i="0" lang="zh-TW" sz="3400" u="none" cap="none" strike="noStrik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你加入了一場</a:t>
            </a:r>
            <a:r>
              <a:rPr b="0" i="0" lang="zh-TW" sz="3400" u="none" cap="none" strike="noStrike">
                <a:solidFill>
                  <a:srgbClr val="BF4F2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地域性</a:t>
            </a:r>
            <a:r>
              <a:rPr b="0" i="0" lang="zh-TW" sz="3400" u="none" cap="none" strike="noStrik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的絕地求生，</a:t>
            </a:r>
            <a:r>
              <a:rPr b="0" i="0" lang="zh-TW" sz="3400" u="none" cap="none" strike="noStrike">
                <a:solidFill>
                  <a:srgbClr val="BF4F2C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吃雞</a:t>
            </a:r>
            <a:r>
              <a:rPr b="0" i="0" lang="zh-TW" sz="3400" u="none" cap="none" strike="noStrik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是唯一目標</a:t>
            </a:r>
            <a:endParaRPr/>
          </a:p>
        </p:txBody>
      </p:sp>
      <p:pic>
        <p:nvPicPr>
          <p:cNvPr id="269" name="Google Shape;269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9536" y="749174"/>
            <a:ext cx="8960996" cy="504056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7"/>
          <p:cNvSpPr/>
          <p:nvPr/>
        </p:nvSpPr>
        <p:spPr>
          <a:xfrm>
            <a:off x="1605805" y="10100"/>
            <a:ext cx="864096" cy="792088"/>
          </a:xfrm>
          <a:prstGeom prst="ellipse">
            <a:avLst/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271" name="Google Shape;271;p7"/>
          <p:cNvSpPr/>
          <p:nvPr/>
        </p:nvSpPr>
        <p:spPr>
          <a:xfrm>
            <a:off x="3220682" y="33516"/>
            <a:ext cx="864096" cy="792088"/>
          </a:xfrm>
          <a:prstGeom prst="ellipse">
            <a:avLst/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272" name="Google Shape;272;p7"/>
          <p:cNvSpPr/>
          <p:nvPr/>
        </p:nvSpPr>
        <p:spPr>
          <a:xfrm>
            <a:off x="4707238" y="33516"/>
            <a:ext cx="864096" cy="792088"/>
          </a:xfrm>
          <a:prstGeom prst="ellipse">
            <a:avLst/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278" name="Google Shape;278;p8"/>
          <p:cNvPicPr preferRelativeResize="0"/>
          <p:nvPr/>
        </p:nvPicPr>
        <p:blipFill rotWithShape="1">
          <a:blip r:embed="rId3">
            <a:alphaModFix/>
          </a:blip>
          <a:srcRect b="0" l="0" r="0" t="9931"/>
          <a:stretch/>
        </p:blipFill>
        <p:spPr>
          <a:xfrm>
            <a:off x="0" y="681036"/>
            <a:ext cx="12192000" cy="6176963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8"/>
          <p:cNvSpPr txBox="1"/>
          <p:nvPr>
            <p:ph type="title"/>
          </p:nvPr>
        </p:nvSpPr>
        <p:spPr>
          <a:xfrm>
            <a:off x="1847524" y="44625"/>
            <a:ext cx="80511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Microsoft JhengHei"/>
              <a:buNone/>
            </a:pPr>
            <a:r>
              <a:rPr b="1" lang="zh-TW" sz="360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此時的你，是緊張還是興奮？</a:t>
            </a:r>
            <a:endParaRPr/>
          </a:p>
        </p:txBody>
      </p:sp>
      <p:sp>
        <p:nvSpPr>
          <p:cNvPr id="280" name="Google Shape;280;p8"/>
          <p:cNvSpPr txBox="1"/>
          <p:nvPr/>
        </p:nvSpPr>
        <p:spPr>
          <a:xfrm>
            <a:off x="5904" y="2621414"/>
            <a:ext cx="1902654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□緊張</a:t>
            </a:r>
            <a:endParaRPr b="1" sz="40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□興奮</a:t>
            </a:r>
            <a:endParaRPr/>
          </a:p>
        </p:txBody>
      </p:sp>
      <p:cxnSp>
        <p:nvCxnSpPr>
          <p:cNvPr id="281" name="Google Shape;281;p8"/>
          <p:cNvCxnSpPr>
            <a:stCxn id="279" idx="1"/>
          </p:cNvCxnSpPr>
          <p:nvPr/>
        </p:nvCxnSpPr>
        <p:spPr>
          <a:xfrm flipH="1">
            <a:off x="838324" y="364125"/>
            <a:ext cx="1009200" cy="1912800"/>
          </a:xfrm>
          <a:prstGeom prst="curvedConnector2">
            <a:avLst/>
          </a:prstGeom>
          <a:noFill/>
          <a:ln cap="flat" cmpd="sng" w="57150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287" name="Google Shape;287;p9"/>
          <p:cNvPicPr preferRelativeResize="0"/>
          <p:nvPr/>
        </p:nvPicPr>
        <p:blipFill rotWithShape="1">
          <a:blip r:embed="rId3">
            <a:alphaModFix/>
          </a:blip>
          <a:srcRect b="0" l="0" r="0" t="11151"/>
          <a:stretch/>
        </p:blipFill>
        <p:spPr>
          <a:xfrm>
            <a:off x="0" y="764704"/>
            <a:ext cx="12192000" cy="6093296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9"/>
          <p:cNvSpPr txBox="1"/>
          <p:nvPr>
            <p:ph type="title"/>
          </p:nvPr>
        </p:nvSpPr>
        <p:spPr>
          <a:xfrm>
            <a:off x="1847523" y="83675"/>
            <a:ext cx="51018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Microsoft JhengHei"/>
              <a:buNone/>
            </a:pPr>
            <a:r>
              <a:rPr b="1" lang="zh-TW" sz="360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地圖在，人在！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佈景主題">
  <a:themeElements>
    <a:clrScheme name="CitySketch">
      <a:dk1>
        <a:srgbClr val="3D372E"/>
      </a:dk1>
      <a:lt1>
        <a:srgbClr val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城市素描 16X9">
  <a:themeElements>
    <a:clrScheme name="CitySketch">
      <a:dk1>
        <a:srgbClr val="3D372E"/>
      </a:dk1>
      <a:lt1>
        <a:srgbClr val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配量">
  <a:themeElements>
    <a:clrScheme name="Slice">
      <a:dk1>
        <a:srgbClr val="000000"/>
      </a:dk1>
      <a:lt1>
        <a:srgbClr val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2020-06-22T13:22:32Z</dcterms:created>
  <dc:creator>蔡思怡</dc:creator>
</cp:coreProperties>
</file>