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331" r:id="rId3"/>
    <p:sldId id="257" r:id="rId4"/>
    <p:sldId id="318" r:id="rId5"/>
    <p:sldId id="319" r:id="rId6"/>
    <p:sldId id="258" r:id="rId7"/>
    <p:sldId id="295" r:id="rId8"/>
    <p:sldId id="263" r:id="rId9"/>
    <p:sldId id="264" r:id="rId10"/>
    <p:sldId id="267" r:id="rId11"/>
    <p:sldId id="298" r:id="rId12"/>
    <p:sldId id="268" r:id="rId13"/>
    <p:sldId id="270" r:id="rId14"/>
    <p:sldId id="269" r:id="rId15"/>
    <p:sldId id="299" r:id="rId16"/>
    <p:sldId id="309" r:id="rId17"/>
    <p:sldId id="320" r:id="rId18"/>
    <p:sldId id="327" r:id="rId19"/>
    <p:sldId id="328" r:id="rId20"/>
    <p:sldId id="324" r:id="rId21"/>
    <p:sldId id="315" r:id="rId22"/>
    <p:sldId id="325" r:id="rId23"/>
    <p:sldId id="326" r:id="rId24"/>
    <p:sldId id="316" r:id="rId25"/>
    <p:sldId id="321" r:id="rId26"/>
    <p:sldId id="322" r:id="rId27"/>
    <p:sldId id="329" r:id="rId28"/>
    <p:sldId id="330" r:id="rId29"/>
    <p:sldId id="323" r:id="rId30"/>
    <p:sldId id="294" r:id="rId3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B60656"/>
    <a:srgbClr val="339966"/>
    <a:srgbClr val="996600"/>
    <a:srgbClr val="9900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中等深淺樣式 4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929F9F4-4A8F-4326-A1B4-22849713DDAB}" styleName="深色樣式 1 - 輔色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深色樣式 1 - 輔色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深色樣式 1 - 輔色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576"/>
    </p:cViewPr>
  </p:sorterViewPr>
  <p:notesViewPr>
    <p:cSldViewPr snapToGrid="0">
      <p:cViewPr varScale="1">
        <p:scale>
          <a:sx n="53" d="100"/>
          <a:sy n="53" d="100"/>
        </p:scale>
        <p:origin x="2648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0F4C07-EE9D-4B24-9A19-9773129EE30D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BD78FB79-473C-443C-AEB8-AE4DD555AB11}">
      <dgm:prSet phldrT="[文字]"/>
      <dgm:spPr/>
      <dgm:t>
        <a:bodyPr/>
        <a:lstStyle/>
        <a:p>
          <a:r>
            <a:rPr lang="zh-TW" altLang="en-US" dirty="0" smtClean="0"/>
            <a:t>從教學精進到學習共同體的政策脈絡</a:t>
          </a:r>
          <a:endParaRPr lang="zh-TW" altLang="en-US" dirty="0"/>
        </a:p>
      </dgm:t>
    </dgm:pt>
    <dgm:pt modelId="{5386A4F2-FDB6-4CFC-A6CA-A458243FFB89}" type="parTrans" cxnId="{E19DDC1A-7678-47BB-A82A-799340BDEF70}">
      <dgm:prSet/>
      <dgm:spPr/>
      <dgm:t>
        <a:bodyPr/>
        <a:lstStyle/>
        <a:p>
          <a:endParaRPr lang="zh-TW" altLang="en-US"/>
        </a:p>
      </dgm:t>
    </dgm:pt>
    <dgm:pt modelId="{7A15ECA3-FE51-40B7-A0DE-48A13DC94822}" type="sibTrans" cxnId="{E19DDC1A-7678-47BB-A82A-799340BDEF70}">
      <dgm:prSet/>
      <dgm:spPr/>
      <dgm:t>
        <a:bodyPr/>
        <a:lstStyle/>
        <a:p>
          <a:endParaRPr lang="zh-TW" altLang="en-US"/>
        </a:p>
      </dgm:t>
    </dgm:pt>
    <dgm:pt modelId="{5FC9939C-77FD-4486-A293-B2BB84A4BB2B}">
      <dgm:prSet phldrT="[文字]"/>
      <dgm:spPr/>
      <dgm:t>
        <a:bodyPr/>
        <a:lstStyle/>
        <a:p>
          <a:r>
            <a:rPr lang="zh-TW" altLang="en-US" dirty="0" smtClean="0"/>
            <a:t>蝦咪是社群</a:t>
          </a:r>
          <a:r>
            <a:rPr lang="en-US" altLang="zh-TW" dirty="0" smtClean="0"/>
            <a:t>?</a:t>
          </a:r>
          <a:endParaRPr lang="zh-TW" altLang="en-US" dirty="0"/>
        </a:p>
      </dgm:t>
    </dgm:pt>
    <dgm:pt modelId="{C7A8B591-C9F5-4BDF-9417-A4DC25246CBA}" type="parTrans" cxnId="{11D56300-7C5E-4530-A93E-EBBECFC5C5E3}">
      <dgm:prSet/>
      <dgm:spPr/>
      <dgm:t>
        <a:bodyPr/>
        <a:lstStyle/>
        <a:p>
          <a:endParaRPr lang="zh-TW" altLang="en-US"/>
        </a:p>
      </dgm:t>
    </dgm:pt>
    <dgm:pt modelId="{BA08FD0F-1A0F-4C53-AC80-1B31110D53C7}" type="sibTrans" cxnId="{11D56300-7C5E-4530-A93E-EBBECFC5C5E3}">
      <dgm:prSet/>
      <dgm:spPr/>
      <dgm:t>
        <a:bodyPr/>
        <a:lstStyle/>
        <a:p>
          <a:endParaRPr lang="zh-TW" altLang="en-US"/>
        </a:p>
      </dgm:t>
    </dgm:pt>
    <dgm:pt modelId="{AB2E4BFA-051E-4C6A-8B61-F541802B7546}">
      <dgm:prSet phldrT="[文字]"/>
      <dgm:spPr/>
      <dgm:t>
        <a:bodyPr/>
        <a:lstStyle/>
        <a:p>
          <a:r>
            <a:rPr lang="zh-TW" altLang="en-US" dirty="0" smtClean="0"/>
            <a:t>為蝦咪要共備</a:t>
          </a:r>
          <a:r>
            <a:rPr lang="en-US" altLang="zh-TW" dirty="0" smtClean="0"/>
            <a:t>?</a:t>
          </a:r>
          <a:endParaRPr lang="zh-TW" altLang="en-US" dirty="0"/>
        </a:p>
      </dgm:t>
    </dgm:pt>
    <dgm:pt modelId="{3D5F42E9-87E8-42CC-818E-10E26F6A0CCF}" type="parTrans" cxnId="{C8A5ACCA-5452-4319-9973-8DF9606A74E7}">
      <dgm:prSet/>
      <dgm:spPr/>
      <dgm:t>
        <a:bodyPr/>
        <a:lstStyle/>
        <a:p>
          <a:endParaRPr lang="zh-TW" altLang="en-US"/>
        </a:p>
      </dgm:t>
    </dgm:pt>
    <dgm:pt modelId="{3DA8160D-4714-4154-8623-C5EA01DA45AB}" type="sibTrans" cxnId="{C8A5ACCA-5452-4319-9973-8DF9606A74E7}">
      <dgm:prSet/>
      <dgm:spPr/>
      <dgm:t>
        <a:bodyPr/>
        <a:lstStyle/>
        <a:p>
          <a:endParaRPr lang="zh-TW" altLang="en-US"/>
        </a:p>
      </dgm:t>
    </dgm:pt>
    <dgm:pt modelId="{670D6463-CA45-425C-A55E-003E50D338BA}">
      <dgm:prSet phldrT="[文字]"/>
      <dgm:spPr/>
      <dgm:t>
        <a:bodyPr/>
        <a:lstStyle/>
        <a:p>
          <a:r>
            <a:rPr lang="zh-TW" altLang="en-US" dirty="0" smtClean="0"/>
            <a:t>怎麼進行共備</a:t>
          </a:r>
          <a:r>
            <a:rPr lang="en-US" altLang="zh-TW" dirty="0" smtClean="0"/>
            <a:t>?</a:t>
          </a:r>
          <a:endParaRPr lang="zh-TW" altLang="en-US" dirty="0"/>
        </a:p>
      </dgm:t>
    </dgm:pt>
    <dgm:pt modelId="{14668C60-E1C9-43F2-950E-08B53AC1E240}" type="parTrans" cxnId="{EC3650F1-DA78-4229-9AE2-420F74A4C2C4}">
      <dgm:prSet/>
      <dgm:spPr/>
      <dgm:t>
        <a:bodyPr/>
        <a:lstStyle/>
        <a:p>
          <a:endParaRPr lang="zh-TW" altLang="en-US"/>
        </a:p>
      </dgm:t>
    </dgm:pt>
    <dgm:pt modelId="{39500B99-3497-40AE-8844-9009B63C11D2}" type="sibTrans" cxnId="{EC3650F1-DA78-4229-9AE2-420F74A4C2C4}">
      <dgm:prSet/>
      <dgm:spPr/>
      <dgm:t>
        <a:bodyPr/>
        <a:lstStyle/>
        <a:p>
          <a:endParaRPr lang="zh-TW" altLang="en-US"/>
        </a:p>
      </dgm:t>
    </dgm:pt>
    <dgm:pt modelId="{BF3F42CE-FCF8-40B2-826B-48EA2B5FC32B}">
      <dgm:prSet/>
      <dgm:spPr/>
      <dgm:t>
        <a:bodyPr/>
        <a:lstStyle/>
        <a:p>
          <a:r>
            <a:rPr lang="zh-TW" altLang="en-US" smtClean="0"/>
            <a:t>共備是在欉些咪</a:t>
          </a:r>
          <a:r>
            <a:rPr lang="en-US" altLang="zh-TW" smtClean="0"/>
            <a:t>?</a:t>
          </a:r>
          <a:endParaRPr lang="zh-TW" altLang="en-US" dirty="0"/>
        </a:p>
      </dgm:t>
    </dgm:pt>
    <dgm:pt modelId="{E1F1E543-3447-4001-B42D-DDF5F5E420CE}" type="parTrans" cxnId="{B6A66E98-FB85-4AF1-9AB5-6D7ACFB3A1E5}">
      <dgm:prSet/>
      <dgm:spPr/>
      <dgm:t>
        <a:bodyPr/>
        <a:lstStyle/>
        <a:p>
          <a:endParaRPr lang="zh-TW" altLang="en-US"/>
        </a:p>
      </dgm:t>
    </dgm:pt>
    <dgm:pt modelId="{D5CAE691-54BF-4965-BC56-71141DCB1B54}" type="sibTrans" cxnId="{B6A66E98-FB85-4AF1-9AB5-6D7ACFB3A1E5}">
      <dgm:prSet/>
      <dgm:spPr/>
      <dgm:t>
        <a:bodyPr/>
        <a:lstStyle/>
        <a:p>
          <a:endParaRPr lang="zh-TW" altLang="en-US"/>
        </a:p>
      </dgm:t>
    </dgm:pt>
    <dgm:pt modelId="{BF275E25-AAD0-4020-95F3-A82E7B26DAA0}" type="pres">
      <dgm:prSet presAssocID="{BD0F4C07-EE9D-4B24-9A19-9773129EE30D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zh-TW" altLang="en-US"/>
        </a:p>
      </dgm:t>
    </dgm:pt>
    <dgm:pt modelId="{69D18892-3492-4F98-8817-5CD9C3EF5D16}" type="pres">
      <dgm:prSet presAssocID="{BD0F4C07-EE9D-4B24-9A19-9773129EE30D}" presName="Name1" presStyleCnt="0"/>
      <dgm:spPr/>
      <dgm:t>
        <a:bodyPr/>
        <a:lstStyle/>
        <a:p>
          <a:endParaRPr lang="zh-TW" altLang="en-US"/>
        </a:p>
      </dgm:t>
    </dgm:pt>
    <dgm:pt modelId="{839C5344-8BC7-4451-85E9-E82055535D3F}" type="pres">
      <dgm:prSet presAssocID="{BD0F4C07-EE9D-4B24-9A19-9773129EE30D}" presName="cycle" presStyleCnt="0"/>
      <dgm:spPr/>
      <dgm:t>
        <a:bodyPr/>
        <a:lstStyle/>
        <a:p>
          <a:endParaRPr lang="zh-TW" altLang="en-US"/>
        </a:p>
      </dgm:t>
    </dgm:pt>
    <dgm:pt modelId="{178EC560-D612-48E9-B14C-A07A56222B15}" type="pres">
      <dgm:prSet presAssocID="{BD0F4C07-EE9D-4B24-9A19-9773129EE30D}" presName="srcNode" presStyleLbl="node1" presStyleIdx="0" presStyleCnt="5"/>
      <dgm:spPr/>
      <dgm:t>
        <a:bodyPr/>
        <a:lstStyle/>
        <a:p>
          <a:endParaRPr lang="zh-TW" altLang="en-US"/>
        </a:p>
      </dgm:t>
    </dgm:pt>
    <dgm:pt modelId="{23151696-881E-42B3-85E8-7085DDE930B4}" type="pres">
      <dgm:prSet presAssocID="{BD0F4C07-EE9D-4B24-9A19-9773129EE30D}" presName="conn" presStyleLbl="parChTrans1D2" presStyleIdx="0" presStyleCnt="1"/>
      <dgm:spPr/>
      <dgm:t>
        <a:bodyPr/>
        <a:lstStyle/>
        <a:p>
          <a:endParaRPr lang="zh-TW" altLang="en-US"/>
        </a:p>
      </dgm:t>
    </dgm:pt>
    <dgm:pt modelId="{44DEA6EA-C687-4D35-906E-BE4FEF6620D3}" type="pres">
      <dgm:prSet presAssocID="{BD0F4C07-EE9D-4B24-9A19-9773129EE30D}" presName="extraNode" presStyleLbl="node1" presStyleIdx="0" presStyleCnt="5"/>
      <dgm:spPr/>
      <dgm:t>
        <a:bodyPr/>
        <a:lstStyle/>
        <a:p>
          <a:endParaRPr lang="zh-TW" altLang="en-US"/>
        </a:p>
      </dgm:t>
    </dgm:pt>
    <dgm:pt modelId="{85D6C18E-6E62-4473-BFBD-6913342EEBE9}" type="pres">
      <dgm:prSet presAssocID="{BD0F4C07-EE9D-4B24-9A19-9773129EE30D}" presName="dstNode" presStyleLbl="node1" presStyleIdx="0" presStyleCnt="5"/>
      <dgm:spPr/>
      <dgm:t>
        <a:bodyPr/>
        <a:lstStyle/>
        <a:p>
          <a:endParaRPr lang="zh-TW" altLang="en-US"/>
        </a:p>
      </dgm:t>
    </dgm:pt>
    <dgm:pt modelId="{F408A0EA-D1E0-414F-AC78-2475C1209220}" type="pres">
      <dgm:prSet presAssocID="{BD78FB79-473C-443C-AEB8-AE4DD555AB11}" presName="text_1" presStyleLbl="node1" presStyleIdx="0" presStyleCnt="5" custLinFactNeighborX="-51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9066370-2819-47FC-9799-2DCF1A0F684B}" type="pres">
      <dgm:prSet presAssocID="{BD78FB79-473C-443C-AEB8-AE4DD555AB11}" presName="accent_1" presStyleCnt="0"/>
      <dgm:spPr/>
      <dgm:t>
        <a:bodyPr/>
        <a:lstStyle/>
        <a:p>
          <a:endParaRPr lang="zh-TW" altLang="en-US"/>
        </a:p>
      </dgm:t>
    </dgm:pt>
    <dgm:pt modelId="{BF3C6EE7-2567-4C0C-A49C-42A6C93B326F}" type="pres">
      <dgm:prSet presAssocID="{BD78FB79-473C-443C-AEB8-AE4DD555AB11}" presName="accentRepeatNode" presStyleLbl="solidFgAcc1" presStyleIdx="0" presStyleCnt="5"/>
      <dgm:spPr/>
      <dgm:t>
        <a:bodyPr/>
        <a:lstStyle/>
        <a:p>
          <a:endParaRPr lang="zh-TW" altLang="en-US"/>
        </a:p>
      </dgm:t>
    </dgm:pt>
    <dgm:pt modelId="{F626D679-34A1-47EB-8272-7356A7C074D7}" type="pres">
      <dgm:prSet presAssocID="{5FC9939C-77FD-4486-A293-B2BB84A4BB2B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741B5D9-26E8-40AF-9D68-15974BFAF5F4}" type="pres">
      <dgm:prSet presAssocID="{5FC9939C-77FD-4486-A293-B2BB84A4BB2B}" presName="accent_2" presStyleCnt="0"/>
      <dgm:spPr/>
      <dgm:t>
        <a:bodyPr/>
        <a:lstStyle/>
        <a:p>
          <a:endParaRPr lang="zh-TW" altLang="en-US"/>
        </a:p>
      </dgm:t>
    </dgm:pt>
    <dgm:pt modelId="{29C1EA10-1964-4C0E-B56B-923527C4692C}" type="pres">
      <dgm:prSet presAssocID="{5FC9939C-77FD-4486-A293-B2BB84A4BB2B}" presName="accentRepeatNode" presStyleLbl="solidFgAcc1" presStyleIdx="1" presStyleCnt="5" custLinFactNeighborX="2704"/>
      <dgm:spPr/>
      <dgm:t>
        <a:bodyPr/>
        <a:lstStyle/>
        <a:p>
          <a:endParaRPr lang="zh-TW" altLang="en-US"/>
        </a:p>
      </dgm:t>
    </dgm:pt>
    <dgm:pt modelId="{4D240950-5605-48ED-B5D0-75BAB81AE9B3}" type="pres">
      <dgm:prSet presAssocID="{AB2E4BFA-051E-4C6A-8B61-F541802B7546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F728C1E-C9D5-4C29-BD5A-E3DFF82D4089}" type="pres">
      <dgm:prSet presAssocID="{AB2E4BFA-051E-4C6A-8B61-F541802B7546}" presName="accent_3" presStyleCnt="0"/>
      <dgm:spPr/>
      <dgm:t>
        <a:bodyPr/>
        <a:lstStyle/>
        <a:p>
          <a:endParaRPr lang="zh-TW" altLang="en-US"/>
        </a:p>
      </dgm:t>
    </dgm:pt>
    <dgm:pt modelId="{C9EF5953-A069-4A89-9407-09BE533A7345}" type="pres">
      <dgm:prSet presAssocID="{AB2E4BFA-051E-4C6A-8B61-F541802B7546}" presName="accentRepeatNode" presStyleLbl="solidFgAcc1" presStyleIdx="2" presStyleCnt="5"/>
      <dgm:spPr/>
      <dgm:t>
        <a:bodyPr/>
        <a:lstStyle/>
        <a:p>
          <a:endParaRPr lang="zh-TW" altLang="en-US"/>
        </a:p>
      </dgm:t>
    </dgm:pt>
    <dgm:pt modelId="{4422DAB9-C881-428C-AA56-198A26DEF91E}" type="pres">
      <dgm:prSet presAssocID="{BF3F42CE-FCF8-40B2-826B-48EA2B5FC32B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C46CE0C-131F-4A2C-AFCA-7E9DAB4601FD}" type="pres">
      <dgm:prSet presAssocID="{BF3F42CE-FCF8-40B2-826B-48EA2B5FC32B}" presName="accent_4" presStyleCnt="0"/>
      <dgm:spPr/>
    </dgm:pt>
    <dgm:pt modelId="{DDFDB2EF-DC51-491C-BFD8-06E42A6C2A2E}" type="pres">
      <dgm:prSet presAssocID="{BF3F42CE-FCF8-40B2-826B-48EA2B5FC32B}" presName="accentRepeatNode" presStyleLbl="solidFgAcc1" presStyleIdx="3" presStyleCnt="5"/>
      <dgm:spPr/>
    </dgm:pt>
    <dgm:pt modelId="{C135F0D1-44F1-4634-B069-A4B27531BC71}" type="pres">
      <dgm:prSet presAssocID="{670D6463-CA45-425C-A55E-003E50D338BA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C68295D-3DA1-4066-8D57-E058AAC2DC3B}" type="pres">
      <dgm:prSet presAssocID="{670D6463-CA45-425C-A55E-003E50D338BA}" presName="accent_5" presStyleCnt="0"/>
      <dgm:spPr/>
      <dgm:t>
        <a:bodyPr/>
        <a:lstStyle/>
        <a:p>
          <a:endParaRPr lang="zh-TW" altLang="en-US"/>
        </a:p>
      </dgm:t>
    </dgm:pt>
    <dgm:pt modelId="{3CD330B4-CE39-43DC-8126-B4B4C59FA89D}" type="pres">
      <dgm:prSet presAssocID="{670D6463-CA45-425C-A55E-003E50D338BA}" presName="accentRepeatNode" presStyleLbl="solidFgAcc1" presStyleIdx="4" presStyleCnt="5"/>
      <dgm:spPr/>
      <dgm:t>
        <a:bodyPr/>
        <a:lstStyle/>
        <a:p>
          <a:endParaRPr lang="zh-TW" altLang="en-US"/>
        </a:p>
      </dgm:t>
    </dgm:pt>
  </dgm:ptLst>
  <dgm:cxnLst>
    <dgm:cxn modelId="{EC3650F1-DA78-4229-9AE2-420F74A4C2C4}" srcId="{BD0F4C07-EE9D-4B24-9A19-9773129EE30D}" destId="{670D6463-CA45-425C-A55E-003E50D338BA}" srcOrd="4" destOrd="0" parTransId="{14668C60-E1C9-43F2-950E-08B53AC1E240}" sibTransId="{39500B99-3497-40AE-8844-9009B63C11D2}"/>
    <dgm:cxn modelId="{B6A66E98-FB85-4AF1-9AB5-6D7ACFB3A1E5}" srcId="{BD0F4C07-EE9D-4B24-9A19-9773129EE30D}" destId="{BF3F42CE-FCF8-40B2-826B-48EA2B5FC32B}" srcOrd="3" destOrd="0" parTransId="{E1F1E543-3447-4001-B42D-DDF5F5E420CE}" sibTransId="{D5CAE691-54BF-4965-BC56-71141DCB1B54}"/>
    <dgm:cxn modelId="{11D56300-7C5E-4530-A93E-EBBECFC5C5E3}" srcId="{BD0F4C07-EE9D-4B24-9A19-9773129EE30D}" destId="{5FC9939C-77FD-4486-A293-B2BB84A4BB2B}" srcOrd="1" destOrd="0" parTransId="{C7A8B591-C9F5-4BDF-9417-A4DC25246CBA}" sibTransId="{BA08FD0F-1A0F-4C53-AC80-1B31110D53C7}"/>
    <dgm:cxn modelId="{E19DDC1A-7678-47BB-A82A-799340BDEF70}" srcId="{BD0F4C07-EE9D-4B24-9A19-9773129EE30D}" destId="{BD78FB79-473C-443C-AEB8-AE4DD555AB11}" srcOrd="0" destOrd="0" parTransId="{5386A4F2-FDB6-4CFC-A6CA-A458243FFB89}" sibTransId="{7A15ECA3-FE51-40B7-A0DE-48A13DC94822}"/>
    <dgm:cxn modelId="{D6331406-5318-4256-90A1-E04108C3652C}" type="presOf" srcId="{AB2E4BFA-051E-4C6A-8B61-F541802B7546}" destId="{4D240950-5605-48ED-B5D0-75BAB81AE9B3}" srcOrd="0" destOrd="0" presId="urn:microsoft.com/office/officeart/2008/layout/VerticalCurvedList"/>
    <dgm:cxn modelId="{C04E391A-2F42-458C-A607-177FEDE99D60}" type="presOf" srcId="{670D6463-CA45-425C-A55E-003E50D338BA}" destId="{C135F0D1-44F1-4634-B069-A4B27531BC71}" srcOrd="0" destOrd="0" presId="urn:microsoft.com/office/officeart/2008/layout/VerticalCurvedList"/>
    <dgm:cxn modelId="{C1C3CF26-7F47-4DCC-88E6-CB98E5BA08D5}" type="presOf" srcId="{BD0F4C07-EE9D-4B24-9A19-9773129EE30D}" destId="{BF275E25-AAD0-4020-95F3-A82E7B26DAA0}" srcOrd="0" destOrd="0" presId="urn:microsoft.com/office/officeart/2008/layout/VerticalCurvedList"/>
    <dgm:cxn modelId="{6CCAF998-522B-4E18-ADE1-2CB9927E7725}" type="presOf" srcId="{BF3F42CE-FCF8-40B2-826B-48EA2B5FC32B}" destId="{4422DAB9-C881-428C-AA56-198A26DEF91E}" srcOrd="0" destOrd="0" presId="urn:microsoft.com/office/officeart/2008/layout/VerticalCurvedList"/>
    <dgm:cxn modelId="{ED1C74C5-0F87-439E-AD31-BCD805AACE02}" type="presOf" srcId="{7A15ECA3-FE51-40B7-A0DE-48A13DC94822}" destId="{23151696-881E-42B3-85E8-7085DDE930B4}" srcOrd="0" destOrd="0" presId="urn:microsoft.com/office/officeart/2008/layout/VerticalCurvedList"/>
    <dgm:cxn modelId="{6A0F8E49-CD42-4E7B-AE44-F6F2AD7A3939}" type="presOf" srcId="{5FC9939C-77FD-4486-A293-B2BB84A4BB2B}" destId="{F626D679-34A1-47EB-8272-7356A7C074D7}" srcOrd="0" destOrd="0" presId="urn:microsoft.com/office/officeart/2008/layout/VerticalCurvedList"/>
    <dgm:cxn modelId="{C8A5ACCA-5452-4319-9973-8DF9606A74E7}" srcId="{BD0F4C07-EE9D-4B24-9A19-9773129EE30D}" destId="{AB2E4BFA-051E-4C6A-8B61-F541802B7546}" srcOrd="2" destOrd="0" parTransId="{3D5F42E9-87E8-42CC-818E-10E26F6A0CCF}" sibTransId="{3DA8160D-4714-4154-8623-C5EA01DA45AB}"/>
    <dgm:cxn modelId="{D4B2210C-9BBD-417C-A31A-DBA05C1DABED}" type="presOf" srcId="{BD78FB79-473C-443C-AEB8-AE4DD555AB11}" destId="{F408A0EA-D1E0-414F-AC78-2475C1209220}" srcOrd="0" destOrd="0" presId="urn:microsoft.com/office/officeart/2008/layout/VerticalCurvedList"/>
    <dgm:cxn modelId="{EE285CD5-45EA-419A-9C57-8504F9C56EBE}" type="presParOf" srcId="{BF275E25-AAD0-4020-95F3-A82E7B26DAA0}" destId="{69D18892-3492-4F98-8817-5CD9C3EF5D16}" srcOrd="0" destOrd="0" presId="urn:microsoft.com/office/officeart/2008/layout/VerticalCurvedList"/>
    <dgm:cxn modelId="{974B64D0-F2C2-485E-9150-0EB1CCEFAD5A}" type="presParOf" srcId="{69D18892-3492-4F98-8817-5CD9C3EF5D16}" destId="{839C5344-8BC7-4451-85E9-E82055535D3F}" srcOrd="0" destOrd="0" presId="urn:microsoft.com/office/officeart/2008/layout/VerticalCurvedList"/>
    <dgm:cxn modelId="{2B93BA49-E5C8-43FB-A362-002D90B1D74F}" type="presParOf" srcId="{839C5344-8BC7-4451-85E9-E82055535D3F}" destId="{178EC560-D612-48E9-B14C-A07A56222B15}" srcOrd="0" destOrd="0" presId="urn:microsoft.com/office/officeart/2008/layout/VerticalCurvedList"/>
    <dgm:cxn modelId="{6835C793-F677-403B-A574-C75B245E82B9}" type="presParOf" srcId="{839C5344-8BC7-4451-85E9-E82055535D3F}" destId="{23151696-881E-42B3-85E8-7085DDE930B4}" srcOrd="1" destOrd="0" presId="urn:microsoft.com/office/officeart/2008/layout/VerticalCurvedList"/>
    <dgm:cxn modelId="{E9A7C91E-C1B3-4F72-81C4-A7EC63A4DE26}" type="presParOf" srcId="{839C5344-8BC7-4451-85E9-E82055535D3F}" destId="{44DEA6EA-C687-4D35-906E-BE4FEF6620D3}" srcOrd="2" destOrd="0" presId="urn:microsoft.com/office/officeart/2008/layout/VerticalCurvedList"/>
    <dgm:cxn modelId="{41F64F47-F9FB-4897-BBDA-461B1BBB75D3}" type="presParOf" srcId="{839C5344-8BC7-4451-85E9-E82055535D3F}" destId="{85D6C18E-6E62-4473-BFBD-6913342EEBE9}" srcOrd="3" destOrd="0" presId="urn:microsoft.com/office/officeart/2008/layout/VerticalCurvedList"/>
    <dgm:cxn modelId="{577E8FDF-3346-48CA-A5B3-92F13C9424AD}" type="presParOf" srcId="{69D18892-3492-4F98-8817-5CD9C3EF5D16}" destId="{F408A0EA-D1E0-414F-AC78-2475C1209220}" srcOrd="1" destOrd="0" presId="urn:microsoft.com/office/officeart/2008/layout/VerticalCurvedList"/>
    <dgm:cxn modelId="{9E9538C2-6ED9-4110-A2D6-BFDC6B7AB947}" type="presParOf" srcId="{69D18892-3492-4F98-8817-5CD9C3EF5D16}" destId="{99066370-2819-47FC-9799-2DCF1A0F684B}" srcOrd="2" destOrd="0" presId="urn:microsoft.com/office/officeart/2008/layout/VerticalCurvedList"/>
    <dgm:cxn modelId="{E02B8C17-CF55-4633-98DB-B2360E30E525}" type="presParOf" srcId="{99066370-2819-47FC-9799-2DCF1A0F684B}" destId="{BF3C6EE7-2567-4C0C-A49C-42A6C93B326F}" srcOrd="0" destOrd="0" presId="urn:microsoft.com/office/officeart/2008/layout/VerticalCurvedList"/>
    <dgm:cxn modelId="{5C4AC9DA-11CC-4C3B-9047-6F35630F04D9}" type="presParOf" srcId="{69D18892-3492-4F98-8817-5CD9C3EF5D16}" destId="{F626D679-34A1-47EB-8272-7356A7C074D7}" srcOrd="3" destOrd="0" presId="urn:microsoft.com/office/officeart/2008/layout/VerticalCurvedList"/>
    <dgm:cxn modelId="{CAD4A7A6-0788-4DC4-9CC4-91516FD7A4C6}" type="presParOf" srcId="{69D18892-3492-4F98-8817-5CD9C3EF5D16}" destId="{B741B5D9-26E8-40AF-9D68-15974BFAF5F4}" srcOrd="4" destOrd="0" presId="urn:microsoft.com/office/officeart/2008/layout/VerticalCurvedList"/>
    <dgm:cxn modelId="{37E69E40-20E4-4DAF-A307-B833FD3857C0}" type="presParOf" srcId="{B741B5D9-26E8-40AF-9D68-15974BFAF5F4}" destId="{29C1EA10-1964-4C0E-B56B-923527C4692C}" srcOrd="0" destOrd="0" presId="urn:microsoft.com/office/officeart/2008/layout/VerticalCurvedList"/>
    <dgm:cxn modelId="{53E650F4-0088-4287-967D-D643FFD158F2}" type="presParOf" srcId="{69D18892-3492-4F98-8817-5CD9C3EF5D16}" destId="{4D240950-5605-48ED-B5D0-75BAB81AE9B3}" srcOrd="5" destOrd="0" presId="urn:microsoft.com/office/officeart/2008/layout/VerticalCurvedList"/>
    <dgm:cxn modelId="{08379CFD-9C0D-4086-B020-EB81D2AE63FC}" type="presParOf" srcId="{69D18892-3492-4F98-8817-5CD9C3EF5D16}" destId="{CF728C1E-C9D5-4C29-BD5A-E3DFF82D4089}" srcOrd="6" destOrd="0" presId="urn:microsoft.com/office/officeart/2008/layout/VerticalCurvedList"/>
    <dgm:cxn modelId="{06A553E3-B44D-4346-A223-70CADCB342C5}" type="presParOf" srcId="{CF728C1E-C9D5-4C29-BD5A-E3DFF82D4089}" destId="{C9EF5953-A069-4A89-9407-09BE533A7345}" srcOrd="0" destOrd="0" presId="urn:microsoft.com/office/officeart/2008/layout/VerticalCurvedList"/>
    <dgm:cxn modelId="{8F748FB6-4C86-4C23-AD6E-4D22E55A7E00}" type="presParOf" srcId="{69D18892-3492-4F98-8817-5CD9C3EF5D16}" destId="{4422DAB9-C881-428C-AA56-198A26DEF91E}" srcOrd="7" destOrd="0" presId="urn:microsoft.com/office/officeart/2008/layout/VerticalCurvedList"/>
    <dgm:cxn modelId="{DEBFBC4A-10E0-4C14-8D86-5929775C5DF3}" type="presParOf" srcId="{69D18892-3492-4F98-8817-5CD9C3EF5D16}" destId="{5C46CE0C-131F-4A2C-AFCA-7E9DAB4601FD}" srcOrd="8" destOrd="0" presId="urn:microsoft.com/office/officeart/2008/layout/VerticalCurvedList"/>
    <dgm:cxn modelId="{D19C5CDE-416D-4A53-9FD6-E0F9D6B887AE}" type="presParOf" srcId="{5C46CE0C-131F-4A2C-AFCA-7E9DAB4601FD}" destId="{DDFDB2EF-DC51-491C-BFD8-06E42A6C2A2E}" srcOrd="0" destOrd="0" presId="urn:microsoft.com/office/officeart/2008/layout/VerticalCurvedList"/>
    <dgm:cxn modelId="{9860E2E3-600C-447E-AF14-CFEEA983A3A7}" type="presParOf" srcId="{69D18892-3492-4F98-8817-5CD9C3EF5D16}" destId="{C135F0D1-44F1-4634-B069-A4B27531BC71}" srcOrd="9" destOrd="0" presId="urn:microsoft.com/office/officeart/2008/layout/VerticalCurvedList"/>
    <dgm:cxn modelId="{BB39760C-E662-4BA3-8BFB-E40D84587850}" type="presParOf" srcId="{69D18892-3492-4F98-8817-5CD9C3EF5D16}" destId="{0C68295D-3DA1-4066-8D57-E058AAC2DC3B}" srcOrd="10" destOrd="0" presId="urn:microsoft.com/office/officeart/2008/layout/VerticalCurvedList"/>
    <dgm:cxn modelId="{777E1901-D0AC-4097-8709-9AB13868F160}" type="presParOf" srcId="{0C68295D-3DA1-4066-8D57-E058AAC2DC3B}" destId="{3CD330B4-CE39-43DC-8126-B4B4C59FA89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4C951E8-5A90-4807-8316-985B263212E3}" type="doc">
      <dgm:prSet loTypeId="urn:microsoft.com/office/officeart/2005/8/layout/cycle8" loCatId="cycle" qsTypeId="urn:microsoft.com/office/officeart/2005/8/quickstyle/simple1" qsCatId="simple" csTypeId="urn:microsoft.com/office/officeart/2005/8/colors/colorful5" csCatId="colorful" phldr="1"/>
      <dgm:spPr/>
    </dgm:pt>
    <dgm:pt modelId="{31A01F94-53AC-4491-A4E9-63058C9A0F93}">
      <dgm:prSet phldrT="[文字]" custT="1"/>
      <dgm:spPr/>
      <dgm:t>
        <a:bodyPr/>
        <a:lstStyle/>
        <a:p>
          <a:r>
            <a:rPr lang="zh-TW" altLang="en-US" sz="2400" b="1" dirty="0" smtClean="0"/>
            <a:t>跨校</a:t>
          </a:r>
          <a:endParaRPr lang="en-US" altLang="zh-TW" sz="2400" b="1" dirty="0" smtClean="0"/>
        </a:p>
        <a:p>
          <a:r>
            <a:rPr lang="zh-TW" altLang="en-US" sz="2400" b="1" dirty="0" smtClean="0"/>
            <a:t>備課</a:t>
          </a:r>
          <a:endParaRPr lang="zh-TW" altLang="en-US" sz="2400" b="1" dirty="0"/>
        </a:p>
      </dgm:t>
    </dgm:pt>
    <dgm:pt modelId="{7355F4A9-6B7C-495D-A9CF-5C5E49A1EDF0}" type="parTrans" cxnId="{9F780BF8-8CD7-4A7A-B715-4C14F5F66AB1}">
      <dgm:prSet/>
      <dgm:spPr/>
      <dgm:t>
        <a:bodyPr/>
        <a:lstStyle/>
        <a:p>
          <a:endParaRPr lang="zh-TW" altLang="en-US"/>
        </a:p>
      </dgm:t>
    </dgm:pt>
    <dgm:pt modelId="{BCB93FF2-E709-4583-A05E-31FBE4E40A6D}" type="sibTrans" cxnId="{9F780BF8-8CD7-4A7A-B715-4C14F5F66AB1}">
      <dgm:prSet/>
      <dgm:spPr/>
      <dgm:t>
        <a:bodyPr/>
        <a:lstStyle/>
        <a:p>
          <a:endParaRPr lang="zh-TW" altLang="en-US"/>
        </a:p>
      </dgm:t>
    </dgm:pt>
    <dgm:pt modelId="{67625EB4-468E-4C56-A138-18CF0E9D4EA3}">
      <dgm:prSet phldrT="[文字]" custT="1"/>
      <dgm:spPr/>
      <dgm:t>
        <a:bodyPr/>
        <a:lstStyle/>
        <a:p>
          <a:r>
            <a:rPr lang="zh-TW" altLang="en-US" sz="2400" b="1" dirty="0" smtClean="0"/>
            <a:t>跨領域</a:t>
          </a:r>
          <a:endParaRPr lang="en-US" altLang="zh-TW" sz="2400" b="1" dirty="0" smtClean="0"/>
        </a:p>
        <a:p>
          <a:r>
            <a:rPr lang="zh-TW" altLang="en-US" sz="2400" b="1" dirty="0" smtClean="0"/>
            <a:t>備課</a:t>
          </a:r>
          <a:endParaRPr lang="zh-TW" altLang="en-US" sz="2400" b="1" dirty="0"/>
        </a:p>
      </dgm:t>
    </dgm:pt>
    <dgm:pt modelId="{43E8AC99-10DC-4CC0-B69E-957AECF7B9CF}" type="parTrans" cxnId="{862AA670-0CA1-43E7-9B38-46DF7EC40151}">
      <dgm:prSet/>
      <dgm:spPr/>
      <dgm:t>
        <a:bodyPr/>
        <a:lstStyle/>
        <a:p>
          <a:endParaRPr lang="zh-TW" altLang="en-US"/>
        </a:p>
      </dgm:t>
    </dgm:pt>
    <dgm:pt modelId="{47188229-5568-4D87-AB15-67C2733104D6}" type="sibTrans" cxnId="{862AA670-0CA1-43E7-9B38-46DF7EC40151}">
      <dgm:prSet/>
      <dgm:spPr/>
      <dgm:t>
        <a:bodyPr/>
        <a:lstStyle/>
        <a:p>
          <a:endParaRPr lang="zh-TW" altLang="en-US"/>
        </a:p>
      </dgm:t>
    </dgm:pt>
    <dgm:pt modelId="{4A3CAD1A-C383-4DBC-9CC5-C790415780BF}">
      <dgm:prSet phldrT="[文字]" custT="1"/>
      <dgm:spPr/>
      <dgm:t>
        <a:bodyPr/>
        <a:lstStyle/>
        <a:p>
          <a:r>
            <a:rPr lang="zh-TW" altLang="en-US" sz="2400" b="1" dirty="0" smtClean="0"/>
            <a:t>同領域備課</a:t>
          </a:r>
          <a:endParaRPr lang="zh-TW" altLang="en-US" sz="2400" b="1" dirty="0"/>
        </a:p>
      </dgm:t>
    </dgm:pt>
    <dgm:pt modelId="{C129C40D-F1BB-4855-9DC5-B7EDBF312E05}" type="parTrans" cxnId="{CFA7A5B5-414D-4BDA-A9E3-639FC719B00A}">
      <dgm:prSet/>
      <dgm:spPr/>
      <dgm:t>
        <a:bodyPr/>
        <a:lstStyle/>
        <a:p>
          <a:endParaRPr lang="zh-TW" altLang="en-US"/>
        </a:p>
      </dgm:t>
    </dgm:pt>
    <dgm:pt modelId="{8CA4C403-C470-4B18-9D43-D0B42B7E10A1}" type="sibTrans" cxnId="{CFA7A5B5-414D-4BDA-A9E3-639FC719B00A}">
      <dgm:prSet/>
      <dgm:spPr/>
      <dgm:t>
        <a:bodyPr/>
        <a:lstStyle/>
        <a:p>
          <a:endParaRPr lang="zh-TW" altLang="en-US"/>
        </a:p>
      </dgm:t>
    </dgm:pt>
    <dgm:pt modelId="{A8DE88CB-DD7E-407E-A730-75D2D946DB0D}" type="pres">
      <dgm:prSet presAssocID="{34C951E8-5A90-4807-8316-985B263212E3}" presName="compositeShape" presStyleCnt="0">
        <dgm:presLayoutVars>
          <dgm:chMax val="7"/>
          <dgm:dir/>
          <dgm:resizeHandles val="exact"/>
        </dgm:presLayoutVars>
      </dgm:prSet>
      <dgm:spPr/>
    </dgm:pt>
    <dgm:pt modelId="{28DF36A1-FD89-4832-92A8-8D97669AB7B1}" type="pres">
      <dgm:prSet presAssocID="{34C951E8-5A90-4807-8316-985B263212E3}" presName="wedge1" presStyleLbl="node1" presStyleIdx="0" presStyleCnt="3"/>
      <dgm:spPr/>
      <dgm:t>
        <a:bodyPr/>
        <a:lstStyle/>
        <a:p>
          <a:endParaRPr lang="zh-TW" altLang="en-US"/>
        </a:p>
      </dgm:t>
    </dgm:pt>
    <dgm:pt modelId="{CD2FA5E6-3874-4529-96EC-B3D42DCC84B6}" type="pres">
      <dgm:prSet presAssocID="{34C951E8-5A90-4807-8316-985B263212E3}" presName="dummy1a" presStyleCnt="0"/>
      <dgm:spPr/>
    </dgm:pt>
    <dgm:pt modelId="{3166D37F-11D1-400B-8042-2281E7605567}" type="pres">
      <dgm:prSet presAssocID="{34C951E8-5A90-4807-8316-985B263212E3}" presName="dummy1b" presStyleCnt="0"/>
      <dgm:spPr/>
    </dgm:pt>
    <dgm:pt modelId="{B87BC625-C401-4A2F-9D42-567C1E75CB52}" type="pres">
      <dgm:prSet presAssocID="{34C951E8-5A90-4807-8316-985B263212E3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35183DA-FC5A-434D-BEAD-8A9E5B20BACE}" type="pres">
      <dgm:prSet presAssocID="{34C951E8-5A90-4807-8316-985B263212E3}" presName="wedge2" presStyleLbl="node1" presStyleIdx="1" presStyleCnt="3"/>
      <dgm:spPr/>
      <dgm:t>
        <a:bodyPr/>
        <a:lstStyle/>
        <a:p>
          <a:endParaRPr lang="zh-TW" altLang="en-US"/>
        </a:p>
      </dgm:t>
    </dgm:pt>
    <dgm:pt modelId="{60C3EBD5-1373-48EB-8FFF-A4B8A13DADC4}" type="pres">
      <dgm:prSet presAssocID="{34C951E8-5A90-4807-8316-985B263212E3}" presName="dummy2a" presStyleCnt="0"/>
      <dgm:spPr/>
    </dgm:pt>
    <dgm:pt modelId="{55753E36-70FB-4828-942E-87C8DB7374AE}" type="pres">
      <dgm:prSet presAssocID="{34C951E8-5A90-4807-8316-985B263212E3}" presName="dummy2b" presStyleCnt="0"/>
      <dgm:spPr/>
    </dgm:pt>
    <dgm:pt modelId="{EB799FCD-E036-4524-90A5-1A4505ADD005}" type="pres">
      <dgm:prSet presAssocID="{34C951E8-5A90-4807-8316-985B263212E3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8B85CC2-B657-4271-A782-42D2032390E8}" type="pres">
      <dgm:prSet presAssocID="{34C951E8-5A90-4807-8316-985B263212E3}" presName="wedge3" presStyleLbl="node1" presStyleIdx="2" presStyleCnt="3"/>
      <dgm:spPr/>
      <dgm:t>
        <a:bodyPr/>
        <a:lstStyle/>
        <a:p>
          <a:endParaRPr lang="zh-TW" altLang="en-US"/>
        </a:p>
      </dgm:t>
    </dgm:pt>
    <dgm:pt modelId="{384CB39C-3606-41C8-8374-36C527362751}" type="pres">
      <dgm:prSet presAssocID="{34C951E8-5A90-4807-8316-985B263212E3}" presName="dummy3a" presStyleCnt="0"/>
      <dgm:spPr/>
    </dgm:pt>
    <dgm:pt modelId="{97750EC7-D2AF-415B-A249-BB7168B9DCA7}" type="pres">
      <dgm:prSet presAssocID="{34C951E8-5A90-4807-8316-985B263212E3}" presName="dummy3b" presStyleCnt="0"/>
      <dgm:spPr/>
    </dgm:pt>
    <dgm:pt modelId="{CAC9A040-3421-4123-AA3E-0C035A996501}" type="pres">
      <dgm:prSet presAssocID="{34C951E8-5A90-4807-8316-985B263212E3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BDD33BD-684E-4CFB-BB65-C1D774DF8E92}" type="pres">
      <dgm:prSet presAssocID="{BCB93FF2-E709-4583-A05E-31FBE4E40A6D}" presName="arrowWedge1" presStyleLbl="fgSibTrans2D1" presStyleIdx="0" presStyleCnt="3"/>
      <dgm:spPr/>
    </dgm:pt>
    <dgm:pt modelId="{421C4DE3-FCD4-4435-B444-1A478D2BA146}" type="pres">
      <dgm:prSet presAssocID="{47188229-5568-4D87-AB15-67C2733104D6}" presName="arrowWedge2" presStyleLbl="fgSibTrans2D1" presStyleIdx="1" presStyleCnt="3"/>
      <dgm:spPr/>
    </dgm:pt>
    <dgm:pt modelId="{B07455AE-DEC9-4429-B942-0CEE9F5C4BFF}" type="pres">
      <dgm:prSet presAssocID="{8CA4C403-C470-4B18-9D43-D0B42B7E10A1}" presName="arrowWedge3" presStyleLbl="fgSibTrans2D1" presStyleIdx="2" presStyleCnt="3"/>
      <dgm:spPr/>
    </dgm:pt>
  </dgm:ptLst>
  <dgm:cxnLst>
    <dgm:cxn modelId="{D13EC4F2-8E41-4E26-9FE8-7DEDDDCA25FD}" type="presOf" srcId="{31A01F94-53AC-4491-A4E9-63058C9A0F93}" destId="{B87BC625-C401-4A2F-9D42-567C1E75CB52}" srcOrd="1" destOrd="0" presId="urn:microsoft.com/office/officeart/2005/8/layout/cycle8"/>
    <dgm:cxn modelId="{127F9551-2806-4AA9-9C4E-16EDA3B042C6}" type="presOf" srcId="{31A01F94-53AC-4491-A4E9-63058C9A0F93}" destId="{28DF36A1-FD89-4832-92A8-8D97669AB7B1}" srcOrd="0" destOrd="0" presId="urn:microsoft.com/office/officeart/2005/8/layout/cycle8"/>
    <dgm:cxn modelId="{C28904AD-EE4E-4FB9-A6EF-1D56EA535174}" type="presOf" srcId="{4A3CAD1A-C383-4DBC-9CC5-C790415780BF}" destId="{E8B85CC2-B657-4271-A782-42D2032390E8}" srcOrd="0" destOrd="0" presId="urn:microsoft.com/office/officeart/2005/8/layout/cycle8"/>
    <dgm:cxn modelId="{CFA7A5B5-414D-4BDA-A9E3-639FC719B00A}" srcId="{34C951E8-5A90-4807-8316-985B263212E3}" destId="{4A3CAD1A-C383-4DBC-9CC5-C790415780BF}" srcOrd="2" destOrd="0" parTransId="{C129C40D-F1BB-4855-9DC5-B7EDBF312E05}" sibTransId="{8CA4C403-C470-4B18-9D43-D0B42B7E10A1}"/>
    <dgm:cxn modelId="{7F885A4B-9230-4F4C-9109-ED7A7900460F}" type="presOf" srcId="{67625EB4-468E-4C56-A138-18CF0E9D4EA3}" destId="{D35183DA-FC5A-434D-BEAD-8A9E5B20BACE}" srcOrd="0" destOrd="0" presId="urn:microsoft.com/office/officeart/2005/8/layout/cycle8"/>
    <dgm:cxn modelId="{9C49A7A1-7FA4-4001-A7D8-F5FD5067A5AD}" type="presOf" srcId="{4A3CAD1A-C383-4DBC-9CC5-C790415780BF}" destId="{CAC9A040-3421-4123-AA3E-0C035A996501}" srcOrd="1" destOrd="0" presId="urn:microsoft.com/office/officeart/2005/8/layout/cycle8"/>
    <dgm:cxn modelId="{7BF60150-446B-4972-B5B0-F39778A93572}" type="presOf" srcId="{34C951E8-5A90-4807-8316-985B263212E3}" destId="{A8DE88CB-DD7E-407E-A730-75D2D946DB0D}" srcOrd="0" destOrd="0" presId="urn:microsoft.com/office/officeart/2005/8/layout/cycle8"/>
    <dgm:cxn modelId="{9F780BF8-8CD7-4A7A-B715-4C14F5F66AB1}" srcId="{34C951E8-5A90-4807-8316-985B263212E3}" destId="{31A01F94-53AC-4491-A4E9-63058C9A0F93}" srcOrd="0" destOrd="0" parTransId="{7355F4A9-6B7C-495D-A9CF-5C5E49A1EDF0}" sibTransId="{BCB93FF2-E709-4583-A05E-31FBE4E40A6D}"/>
    <dgm:cxn modelId="{862AA670-0CA1-43E7-9B38-46DF7EC40151}" srcId="{34C951E8-5A90-4807-8316-985B263212E3}" destId="{67625EB4-468E-4C56-A138-18CF0E9D4EA3}" srcOrd="1" destOrd="0" parTransId="{43E8AC99-10DC-4CC0-B69E-957AECF7B9CF}" sibTransId="{47188229-5568-4D87-AB15-67C2733104D6}"/>
    <dgm:cxn modelId="{C6677822-683F-431D-85A3-E349DC858FFC}" type="presOf" srcId="{67625EB4-468E-4C56-A138-18CF0E9D4EA3}" destId="{EB799FCD-E036-4524-90A5-1A4505ADD005}" srcOrd="1" destOrd="0" presId="urn:microsoft.com/office/officeart/2005/8/layout/cycle8"/>
    <dgm:cxn modelId="{B6A174EC-D632-4C0D-A80C-4E641E7992FC}" type="presParOf" srcId="{A8DE88CB-DD7E-407E-A730-75D2D946DB0D}" destId="{28DF36A1-FD89-4832-92A8-8D97669AB7B1}" srcOrd="0" destOrd="0" presId="urn:microsoft.com/office/officeart/2005/8/layout/cycle8"/>
    <dgm:cxn modelId="{F728D484-F39A-4EB3-B8B3-130B01F6E65A}" type="presParOf" srcId="{A8DE88CB-DD7E-407E-A730-75D2D946DB0D}" destId="{CD2FA5E6-3874-4529-96EC-B3D42DCC84B6}" srcOrd="1" destOrd="0" presId="urn:microsoft.com/office/officeart/2005/8/layout/cycle8"/>
    <dgm:cxn modelId="{E394499D-E810-4A40-859E-4A9F6D39EA61}" type="presParOf" srcId="{A8DE88CB-DD7E-407E-A730-75D2D946DB0D}" destId="{3166D37F-11D1-400B-8042-2281E7605567}" srcOrd="2" destOrd="0" presId="urn:microsoft.com/office/officeart/2005/8/layout/cycle8"/>
    <dgm:cxn modelId="{F01ABFFE-5373-451E-853F-D17CA9EF2CC5}" type="presParOf" srcId="{A8DE88CB-DD7E-407E-A730-75D2D946DB0D}" destId="{B87BC625-C401-4A2F-9D42-567C1E75CB52}" srcOrd="3" destOrd="0" presId="urn:microsoft.com/office/officeart/2005/8/layout/cycle8"/>
    <dgm:cxn modelId="{970BDF88-9922-49AE-AB40-6693CB3BAECB}" type="presParOf" srcId="{A8DE88CB-DD7E-407E-A730-75D2D946DB0D}" destId="{D35183DA-FC5A-434D-BEAD-8A9E5B20BACE}" srcOrd="4" destOrd="0" presId="urn:microsoft.com/office/officeart/2005/8/layout/cycle8"/>
    <dgm:cxn modelId="{C2DE6A9E-903C-406E-A2D7-C3D978A39D07}" type="presParOf" srcId="{A8DE88CB-DD7E-407E-A730-75D2D946DB0D}" destId="{60C3EBD5-1373-48EB-8FFF-A4B8A13DADC4}" srcOrd="5" destOrd="0" presId="urn:microsoft.com/office/officeart/2005/8/layout/cycle8"/>
    <dgm:cxn modelId="{256EC8F8-3873-4374-8457-90B14F3CA101}" type="presParOf" srcId="{A8DE88CB-DD7E-407E-A730-75D2D946DB0D}" destId="{55753E36-70FB-4828-942E-87C8DB7374AE}" srcOrd="6" destOrd="0" presId="urn:microsoft.com/office/officeart/2005/8/layout/cycle8"/>
    <dgm:cxn modelId="{C7EC998E-92FF-4AFB-882F-2043FFFA8902}" type="presParOf" srcId="{A8DE88CB-DD7E-407E-A730-75D2D946DB0D}" destId="{EB799FCD-E036-4524-90A5-1A4505ADD005}" srcOrd="7" destOrd="0" presId="urn:microsoft.com/office/officeart/2005/8/layout/cycle8"/>
    <dgm:cxn modelId="{5F56BCAB-CF9D-48BD-A3BC-799324CAEC59}" type="presParOf" srcId="{A8DE88CB-DD7E-407E-A730-75D2D946DB0D}" destId="{E8B85CC2-B657-4271-A782-42D2032390E8}" srcOrd="8" destOrd="0" presId="urn:microsoft.com/office/officeart/2005/8/layout/cycle8"/>
    <dgm:cxn modelId="{12E0711C-530B-4FBB-AA4F-BAA0E71AACAC}" type="presParOf" srcId="{A8DE88CB-DD7E-407E-A730-75D2D946DB0D}" destId="{384CB39C-3606-41C8-8374-36C527362751}" srcOrd="9" destOrd="0" presId="urn:microsoft.com/office/officeart/2005/8/layout/cycle8"/>
    <dgm:cxn modelId="{CB89659C-CF8A-426B-87FB-009BAAC85DA9}" type="presParOf" srcId="{A8DE88CB-DD7E-407E-A730-75D2D946DB0D}" destId="{97750EC7-D2AF-415B-A249-BB7168B9DCA7}" srcOrd="10" destOrd="0" presId="urn:microsoft.com/office/officeart/2005/8/layout/cycle8"/>
    <dgm:cxn modelId="{7D39FD5A-56CD-4990-93FF-DB21F153B6E0}" type="presParOf" srcId="{A8DE88CB-DD7E-407E-A730-75D2D946DB0D}" destId="{CAC9A040-3421-4123-AA3E-0C035A996501}" srcOrd="11" destOrd="0" presId="urn:microsoft.com/office/officeart/2005/8/layout/cycle8"/>
    <dgm:cxn modelId="{C018782A-3741-49F6-8831-D12EDDABC449}" type="presParOf" srcId="{A8DE88CB-DD7E-407E-A730-75D2D946DB0D}" destId="{4BDD33BD-684E-4CFB-BB65-C1D774DF8E92}" srcOrd="12" destOrd="0" presId="urn:microsoft.com/office/officeart/2005/8/layout/cycle8"/>
    <dgm:cxn modelId="{AF99E63F-6848-45A1-96D9-AEA3F808D466}" type="presParOf" srcId="{A8DE88CB-DD7E-407E-A730-75D2D946DB0D}" destId="{421C4DE3-FCD4-4435-B444-1A478D2BA146}" srcOrd="13" destOrd="0" presId="urn:microsoft.com/office/officeart/2005/8/layout/cycle8"/>
    <dgm:cxn modelId="{520A5870-D436-4B9C-8A5C-150093513730}" type="presParOf" srcId="{A8DE88CB-DD7E-407E-A730-75D2D946DB0D}" destId="{B07455AE-DEC9-4429-B942-0CEE9F5C4BFF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5984C9-72F3-4900-8431-174BD4C4DF7D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C5116543-ABE3-4DBC-9B5D-4086FAF27C44}">
      <dgm:prSet phldrT="[文字]" custT="1"/>
      <dgm:spPr/>
      <dgm:t>
        <a:bodyPr/>
        <a:lstStyle/>
        <a:p>
          <a:r>
            <a:rPr lang="zh-TW" altLang="en-US" sz="2400" b="1" dirty="0" smtClean="0"/>
            <a:t>輔導員</a:t>
          </a:r>
          <a:endParaRPr lang="en-US" altLang="zh-TW" sz="2400" b="1" dirty="0" smtClean="0"/>
        </a:p>
        <a:p>
          <a:r>
            <a:rPr lang="zh-TW" altLang="en-US" sz="2400" b="1" dirty="0" smtClean="0"/>
            <a:t>帶領與分享</a:t>
          </a:r>
          <a:endParaRPr lang="zh-TW" altLang="en-US" sz="2400" b="1" dirty="0"/>
        </a:p>
      </dgm:t>
    </dgm:pt>
    <dgm:pt modelId="{289517CE-23E8-40C7-8966-3FE41C066D04}" type="parTrans" cxnId="{30218331-56FA-4273-A134-F1E4DD466154}">
      <dgm:prSet/>
      <dgm:spPr/>
      <dgm:t>
        <a:bodyPr/>
        <a:lstStyle/>
        <a:p>
          <a:endParaRPr lang="zh-TW" altLang="en-US"/>
        </a:p>
      </dgm:t>
    </dgm:pt>
    <dgm:pt modelId="{96DC0EA8-19E8-46F0-8448-C33EB6D61B40}" type="sibTrans" cxnId="{30218331-56FA-4273-A134-F1E4DD466154}">
      <dgm:prSet/>
      <dgm:spPr/>
      <dgm:t>
        <a:bodyPr/>
        <a:lstStyle/>
        <a:p>
          <a:endParaRPr lang="zh-TW" altLang="en-US"/>
        </a:p>
      </dgm:t>
    </dgm:pt>
    <dgm:pt modelId="{4AC9D07E-E451-4AB7-BEC4-53223F1110E1}">
      <dgm:prSet phldrT="[文字]"/>
      <dgm:spPr/>
      <dgm:t>
        <a:bodyPr/>
        <a:lstStyle/>
        <a:p>
          <a:r>
            <a:rPr lang="zh-TW" altLang="en-US" b="1" dirty="0" smtClean="0"/>
            <a:t>分組實作</a:t>
          </a:r>
          <a:endParaRPr lang="zh-TW" altLang="en-US" b="1" dirty="0"/>
        </a:p>
      </dgm:t>
    </dgm:pt>
    <dgm:pt modelId="{5DBED8C3-BDF6-49D1-B7D5-A19246D9410C}" type="parTrans" cxnId="{699A8079-627A-410B-8938-8CDE7D2C732B}">
      <dgm:prSet/>
      <dgm:spPr/>
      <dgm:t>
        <a:bodyPr/>
        <a:lstStyle/>
        <a:p>
          <a:endParaRPr lang="zh-TW" altLang="en-US"/>
        </a:p>
      </dgm:t>
    </dgm:pt>
    <dgm:pt modelId="{1A07D080-5CEA-47AA-B6DC-48A28DF673AE}" type="sibTrans" cxnId="{699A8079-627A-410B-8938-8CDE7D2C732B}">
      <dgm:prSet/>
      <dgm:spPr/>
      <dgm:t>
        <a:bodyPr/>
        <a:lstStyle/>
        <a:p>
          <a:endParaRPr lang="zh-TW" altLang="en-US"/>
        </a:p>
      </dgm:t>
    </dgm:pt>
    <dgm:pt modelId="{791BCE25-E2B4-4EB3-BF50-D8ACEB315041}">
      <dgm:prSet phldrT="[文字]"/>
      <dgm:spPr/>
      <dgm:t>
        <a:bodyPr/>
        <a:lstStyle/>
        <a:p>
          <a:r>
            <a:rPr lang="zh-TW" altLang="en-US" b="1" dirty="0" smtClean="0"/>
            <a:t>討論</a:t>
          </a:r>
          <a:endParaRPr lang="en-US" altLang="zh-TW" b="1" dirty="0" smtClean="0"/>
        </a:p>
        <a:p>
          <a:r>
            <a:rPr lang="zh-TW" altLang="en-US" b="1" dirty="0" smtClean="0"/>
            <a:t>與分享</a:t>
          </a:r>
          <a:endParaRPr lang="zh-TW" altLang="en-US" b="1" dirty="0"/>
        </a:p>
      </dgm:t>
    </dgm:pt>
    <dgm:pt modelId="{6A9879D8-AA78-4F5F-946F-E4AEAA6AA960}" type="parTrans" cxnId="{5E1632A4-5605-4A5C-ADDB-928A5DF11D21}">
      <dgm:prSet/>
      <dgm:spPr/>
      <dgm:t>
        <a:bodyPr/>
        <a:lstStyle/>
        <a:p>
          <a:endParaRPr lang="zh-TW" altLang="en-US"/>
        </a:p>
      </dgm:t>
    </dgm:pt>
    <dgm:pt modelId="{CFB551AD-A0E5-49A5-9F28-B663E20D5227}" type="sibTrans" cxnId="{5E1632A4-5605-4A5C-ADDB-928A5DF11D21}">
      <dgm:prSet/>
      <dgm:spPr/>
      <dgm:t>
        <a:bodyPr/>
        <a:lstStyle/>
        <a:p>
          <a:endParaRPr lang="zh-TW" altLang="en-US"/>
        </a:p>
      </dgm:t>
    </dgm:pt>
    <dgm:pt modelId="{4D4431DC-BBD9-4EF5-8E26-7380F26C7EA2}" type="pres">
      <dgm:prSet presAssocID="{595984C9-72F3-4900-8431-174BD4C4DF7D}" presName="Name0" presStyleCnt="0">
        <dgm:presLayoutVars>
          <dgm:dir/>
          <dgm:resizeHandles val="exact"/>
        </dgm:presLayoutVars>
      </dgm:prSet>
      <dgm:spPr/>
    </dgm:pt>
    <dgm:pt modelId="{9EA32323-D6DC-4B2F-B304-A28CFD42EF0A}" type="pres">
      <dgm:prSet presAssocID="{C5116543-ABE3-4DBC-9B5D-4086FAF27C44}" presName="node" presStyleLbl="node1" presStyleIdx="0" presStyleCnt="3" custScaleX="166059" custLinFactNeighborX="-3732" custLinFactNeighborY="155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8429B09-7FAE-4C22-8F2B-683B14DEED62}" type="pres">
      <dgm:prSet presAssocID="{96DC0EA8-19E8-46F0-8448-C33EB6D61B40}" presName="sibTrans" presStyleLbl="sibTrans2D1" presStyleIdx="0" presStyleCnt="2"/>
      <dgm:spPr/>
      <dgm:t>
        <a:bodyPr/>
        <a:lstStyle/>
        <a:p>
          <a:endParaRPr lang="zh-TW" altLang="en-US"/>
        </a:p>
      </dgm:t>
    </dgm:pt>
    <dgm:pt modelId="{9B83AFD3-E553-427E-AFC3-92835B8EF50B}" type="pres">
      <dgm:prSet presAssocID="{96DC0EA8-19E8-46F0-8448-C33EB6D61B40}" presName="connectorText" presStyleLbl="sibTrans2D1" presStyleIdx="0" presStyleCnt="2"/>
      <dgm:spPr/>
      <dgm:t>
        <a:bodyPr/>
        <a:lstStyle/>
        <a:p>
          <a:endParaRPr lang="zh-TW" altLang="en-US"/>
        </a:p>
      </dgm:t>
    </dgm:pt>
    <dgm:pt modelId="{54DD4370-64AD-4008-A66E-880BCB5BF1C5}" type="pres">
      <dgm:prSet presAssocID="{4AC9D07E-E451-4AB7-BEC4-53223F1110E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1F71793-9E8C-422A-B9E5-E2728F85E10D}" type="pres">
      <dgm:prSet presAssocID="{1A07D080-5CEA-47AA-B6DC-48A28DF673AE}" presName="sibTrans" presStyleLbl="sibTrans2D1" presStyleIdx="1" presStyleCnt="2"/>
      <dgm:spPr/>
      <dgm:t>
        <a:bodyPr/>
        <a:lstStyle/>
        <a:p>
          <a:endParaRPr lang="zh-TW" altLang="en-US"/>
        </a:p>
      </dgm:t>
    </dgm:pt>
    <dgm:pt modelId="{3C69EDAC-E866-40CA-98A4-061EC10F9A09}" type="pres">
      <dgm:prSet presAssocID="{1A07D080-5CEA-47AA-B6DC-48A28DF673AE}" presName="connectorText" presStyleLbl="sibTrans2D1" presStyleIdx="1" presStyleCnt="2"/>
      <dgm:spPr/>
      <dgm:t>
        <a:bodyPr/>
        <a:lstStyle/>
        <a:p>
          <a:endParaRPr lang="zh-TW" altLang="en-US"/>
        </a:p>
      </dgm:t>
    </dgm:pt>
    <dgm:pt modelId="{47C49D00-5A1E-4BCA-8DCD-3657807CC0E8}" type="pres">
      <dgm:prSet presAssocID="{791BCE25-E2B4-4EB3-BF50-D8ACEB31504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E1632A4-5605-4A5C-ADDB-928A5DF11D21}" srcId="{595984C9-72F3-4900-8431-174BD4C4DF7D}" destId="{791BCE25-E2B4-4EB3-BF50-D8ACEB315041}" srcOrd="2" destOrd="0" parTransId="{6A9879D8-AA78-4F5F-946F-E4AEAA6AA960}" sibTransId="{CFB551AD-A0E5-49A5-9F28-B663E20D5227}"/>
    <dgm:cxn modelId="{86774C97-8172-455B-B743-9A394EF0CE0A}" type="presOf" srcId="{C5116543-ABE3-4DBC-9B5D-4086FAF27C44}" destId="{9EA32323-D6DC-4B2F-B304-A28CFD42EF0A}" srcOrd="0" destOrd="0" presId="urn:microsoft.com/office/officeart/2005/8/layout/process1"/>
    <dgm:cxn modelId="{30218331-56FA-4273-A134-F1E4DD466154}" srcId="{595984C9-72F3-4900-8431-174BD4C4DF7D}" destId="{C5116543-ABE3-4DBC-9B5D-4086FAF27C44}" srcOrd="0" destOrd="0" parTransId="{289517CE-23E8-40C7-8966-3FE41C066D04}" sibTransId="{96DC0EA8-19E8-46F0-8448-C33EB6D61B40}"/>
    <dgm:cxn modelId="{080C58F4-B01D-45E5-86BE-2A3512659681}" type="presOf" srcId="{1A07D080-5CEA-47AA-B6DC-48A28DF673AE}" destId="{3C69EDAC-E866-40CA-98A4-061EC10F9A09}" srcOrd="1" destOrd="0" presId="urn:microsoft.com/office/officeart/2005/8/layout/process1"/>
    <dgm:cxn modelId="{D521F6B6-0636-48EC-8D15-A6F640CF9B4B}" type="presOf" srcId="{1A07D080-5CEA-47AA-B6DC-48A28DF673AE}" destId="{91F71793-9E8C-422A-B9E5-E2728F85E10D}" srcOrd="0" destOrd="0" presId="urn:microsoft.com/office/officeart/2005/8/layout/process1"/>
    <dgm:cxn modelId="{1F19E3E3-9F1F-4BE0-A68B-1A4459FB5A8C}" type="presOf" srcId="{4AC9D07E-E451-4AB7-BEC4-53223F1110E1}" destId="{54DD4370-64AD-4008-A66E-880BCB5BF1C5}" srcOrd="0" destOrd="0" presId="urn:microsoft.com/office/officeart/2005/8/layout/process1"/>
    <dgm:cxn modelId="{74D16431-BD7B-4CB1-8C82-0735AD469FE4}" type="presOf" srcId="{96DC0EA8-19E8-46F0-8448-C33EB6D61B40}" destId="{9B83AFD3-E553-427E-AFC3-92835B8EF50B}" srcOrd="1" destOrd="0" presId="urn:microsoft.com/office/officeart/2005/8/layout/process1"/>
    <dgm:cxn modelId="{8294814F-D0A2-4C6C-BBD5-2B34BA0453D9}" type="presOf" srcId="{595984C9-72F3-4900-8431-174BD4C4DF7D}" destId="{4D4431DC-BBD9-4EF5-8E26-7380F26C7EA2}" srcOrd="0" destOrd="0" presId="urn:microsoft.com/office/officeart/2005/8/layout/process1"/>
    <dgm:cxn modelId="{418AFDEC-F2E0-4355-A2B9-89C0032290F8}" type="presOf" srcId="{96DC0EA8-19E8-46F0-8448-C33EB6D61B40}" destId="{18429B09-7FAE-4C22-8F2B-683B14DEED62}" srcOrd="0" destOrd="0" presId="urn:microsoft.com/office/officeart/2005/8/layout/process1"/>
    <dgm:cxn modelId="{699A8079-627A-410B-8938-8CDE7D2C732B}" srcId="{595984C9-72F3-4900-8431-174BD4C4DF7D}" destId="{4AC9D07E-E451-4AB7-BEC4-53223F1110E1}" srcOrd="1" destOrd="0" parTransId="{5DBED8C3-BDF6-49D1-B7D5-A19246D9410C}" sibTransId="{1A07D080-5CEA-47AA-B6DC-48A28DF673AE}"/>
    <dgm:cxn modelId="{C2420D40-5C95-4D7B-A075-B7A305933B9D}" type="presOf" srcId="{791BCE25-E2B4-4EB3-BF50-D8ACEB315041}" destId="{47C49D00-5A1E-4BCA-8DCD-3657807CC0E8}" srcOrd="0" destOrd="0" presId="urn:microsoft.com/office/officeart/2005/8/layout/process1"/>
    <dgm:cxn modelId="{021B84D7-208D-4908-A6D2-FEFAB92C5072}" type="presParOf" srcId="{4D4431DC-BBD9-4EF5-8E26-7380F26C7EA2}" destId="{9EA32323-D6DC-4B2F-B304-A28CFD42EF0A}" srcOrd="0" destOrd="0" presId="urn:microsoft.com/office/officeart/2005/8/layout/process1"/>
    <dgm:cxn modelId="{9EFF32C2-A36B-4DE2-A8BA-FB09BC415D3B}" type="presParOf" srcId="{4D4431DC-BBD9-4EF5-8E26-7380F26C7EA2}" destId="{18429B09-7FAE-4C22-8F2B-683B14DEED62}" srcOrd="1" destOrd="0" presId="urn:microsoft.com/office/officeart/2005/8/layout/process1"/>
    <dgm:cxn modelId="{58D36D51-DBBF-4398-8149-04830759637B}" type="presParOf" srcId="{18429B09-7FAE-4C22-8F2B-683B14DEED62}" destId="{9B83AFD3-E553-427E-AFC3-92835B8EF50B}" srcOrd="0" destOrd="0" presId="urn:microsoft.com/office/officeart/2005/8/layout/process1"/>
    <dgm:cxn modelId="{2A8CE06E-5CA5-4D9C-A836-14C5066DA5FA}" type="presParOf" srcId="{4D4431DC-BBD9-4EF5-8E26-7380F26C7EA2}" destId="{54DD4370-64AD-4008-A66E-880BCB5BF1C5}" srcOrd="2" destOrd="0" presId="urn:microsoft.com/office/officeart/2005/8/layout/process1"/>
    <dgm:cxn modelId="{33A20113-9711-4AAC-9918-35C58A0474FE}" type="presParOf" srcId="{4D4431DC-BBD9-4EF5-8E26-7380F26C7EA2}" destId="{91F71793-9E8C-422A-B9E5-E2728F85E10D}" srcOrd="3" destOrd="0" presId="urn:microsoft.com/office/officeart/2005/8/layout/process1"/>
    <dgm:cxn modelId="{434E127B-258A-4D6B-A2DE-97E798AC1CDE}" type="presParOf" srcId="{91F71793-9E8C-422A-B9E5-E2728F85E10D}" destId="{3C69EDAC-E866-40CA-98A4-061EC10F9A09}" srcOrd="0" destOrd="0" presId="urn:microsoft.com/office/officeart/2005/8/layout/process1"/>
    <dgm:cxn modelId="{BC39E54C-90AD-4DF8-A1CF-0C708C54129C}" type="presParOf" srcId="{4D4431DC-BBD9-4EF5-8E26-7380F26C7EA2}" destId="{47C49D00-5A1E-4BCA-8DCD-3657807CC0E8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79750C-1CC5-43C3-91DF-EF58A6D7F075}" type="doc">
      <dgm:prSet loTypeId="urn:microsoft.com/office/officeart/2005/8/layout/vList5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8C74FC01-417E-4F69-9413-9EC07DBA2EEF}">
      <dgm:prSet phldrT="[文字]" custT="1"/>
      <dgm:spPr/>
      <dgm:t>
        <a:bodyPr/>
        <a:lstStyle/>
        <a:p>
          <a:r>
            <a:rPr lang="en-US" altLang="zh-TW" sz="2800" dirty="0" smtClean="0"/>
            <a:t>DuFour</a:t>
          </a:r>
          <a:r>
            <a:rPr lang="zh-TW" altLang="en-US" sz="2800" dirty="0" smtClean="0"/>
            <a:t>、</a:t>
          </a:r>
          <a:r>
            <a:rPr lang="en-US" altLang="zh-TW" sz="2800" dirty="0" err="1" smtClean="0"/>
            <a:t>Dufour&amp;Eaker</a:t>
          </a:r>
          <a:endParaRPr lang="en-US" altLang="zh-TW" sz="2800" dirty="0" smtClean="0"/>
        </a:p>
        <a:p>
          <a:r>
            <a:rPr lang="en-US" altLang="zh-TW" sz="2800" dirty="0" smtClean="0"/>
            <a:t>(2008</a:t>
          </a:r>
          <a:r>
            <a:rPr lang="en-US" altLang="zh-TW" sz="2100" dirty="0" smtClean="0"/>
            <a:t>)</a:t>
          </a:r>
          <a:endParaRPr lang="zh-TW" altLang="en-US" sz="2100" dirty="0"/>
        </a:p>
      </dgm:t>
    </dgm:pt>
    <dgm:pt modelId="{19494CBD-FB8E-4637-BAAF-0C315478E6E4}" type="parTrans" cxnId="{B0F2FCFB-8F02-4B18-97D5-6186623F992D}">
      <dgm:prSet/>
      <dgm:spPr/>
      <dgm:t>
        <a:bodyPr/>
        <a:lstStyle/>
        <a:p>
          <a:endParaRPr lang="zh-TW" altLang="en-US"/>
        </a:p>
      </dgm:t>
    </dgm:pt>
    <dgm:pt modelId="{6F94038D-5012-4750-B850-6A1162C417AA}" type="sibTrans" cxnId="{B0F2FCFB-8F02-4B18-97D5-6186623F992D}">
      <dgm:prSet/>
      <dgm:spPr/>
      <dgm:t>
        <a:bodyPr/>
        <a:lstStyle/>
        <a:p>
          <a:endParaRPr lang="zh-TW" altLang="en-US"/>
        </a:p>
      </dgm:t>
    </dgm:pt>
    <dgm:pt modelId="{0764C411-DA33-4139-A47D-9DCF4C3F7CFA}">
      <dgm:prSet phldrT="[文字]" custT="1"/>
      <dgm:spPr/>
      <dgm:t>
        <a:bodyPr/>
        <a:lstStyle/>
        <a:p>
          <a:r>
            <a:rPr lang="en-US" altLang="zh-TW" sz="2300" dirty="0" smtClean="0"/>
            <a:t>(1)</a:t>
          </a:r>
          <a:r>
            <a:rPr lang="zh-TW" altLang="en-US" sz="2300" dirty="0" smtClean="0"/>
            <a:t>共享任務、願景和價值：關注學生的學習 </a:t>
          </a:r>
          <a:r>
            <a:rPr lang="en-US" altLang="zh-TW" sz="2300" dirty="0" smtClean="0"/>
            <a:t>(2)</a:t>
          </a:r>
          <a:r>
            <a:rPr lang="zh-TW" altLang="en-US" sz="2300" dirty="0" smtClean="0"/>
            <a:t>關注學習的合作文化</a:t>
          </a:r>
          <a:r>
            <a:rPr lang="en-US" altLang="zh-TW" sz="2300" dirty="0" smtClean="0"/>
            <a:t> (3)</a:t>
          </a:r>
          <a:r>
            <a:rPr lang="zh-TW" altLang="en-US" sz="2300" dirty="0" smtClean="0"/>
            <a:t>共同探究「最佳實踐」和「實際現況」</a:t>
          </a:r>
          <a:r>
            <a:rPr lang="en-US" altLang="zh-TW" sz="2300" dirty="0" smtClean="0"/>
            <a:t>(4)</a:t>
          </a:r>
          <a:r>
            <a:rPr lang="zh-TW" altLang="en-US" sz="2300" dirty="0" smtClean="0"/>
            <a:t>行動取向的做中學</a:t>
          </a:r>
          <a:r>
            <a:rPr lang="en-US" altLang="zh-TW" sz="2300" dirty="0" smtClean="0"/>
            <a:t>(5)</a:t>
          </a:r>
          <a:r>
            <a:rPr lang="zh-TW" altLang="en-US" sz="2300" dirty="0" smtClean="0"/>
            <a:t>持續改善的承諾</a:t>
          </a:r>
          <a:r>
            <a:rPr lang="en-US" altLang="zh-TW" sz="2300" dirty="0" smtClean="0"/>
            <a:t>(6)</a:t>
          </a:r>
          <a:r>
            <a:rPr lang="zh-TW" altLang="en-US" sz="2300" dirty="0" smtClean="0"/>
            <a:t>結果取向</a:t>
          </a:r>
          <a:endParaRPr lang="zh-TW" altLang="en-US" sz="2300" dirty="0"/>
        </a:p>
      </dgm:t>
    </dgm:pt>
    <dgm:pt modelId="{FD59DFD9-8B7A-40A9-9802-9102A0D60E43}" type="parTrans" cxnId="{105E8AB1-BB81-4368-B8DC-6560965D906E}">
      <dgm:prSet/>
      <dgm:spPr/>
      <dgm:t>
        <a:bodyPr/>
        <a:lstStyle/>
        <a:p>
          <a:endParaRPr lang="zh-TW" altLang="en-US"/>
        </a:p>
      </dgm:t>
    </dgm:pt>
    <dgm:pt modelId="{8FCAE566-34FA-4CA2-92C9-86C21401AD84}" type="sibTrans" cxnId="{105E8AB1-BB81-4368-B8DC-6560965D906E}">
      <dgm:prSet/>
      <dgm:spPr/>
      <dgm:t>
        <a:bodyPr/>
        <a:lstStyle/>
        <a:p>
          <a:endParaRPr lang="zh-TW" altLang="en-US"/>
        </a:p>
      </dgm:t>
    </dgm:pt>
    <dgm:pt modelId="{CB5F34DB-D006-43BF-8402-1080D1B81256}">
      <dgm:prSet phldrT="[文字]" custT="1"/>
      <dgm:spPr/>
      <dgm:t>
        <a:bodyPr/>
        <a:lstStyle/>
        <a:p>
          <a:r>
            <a:rPr lang="zh-TW" altLang="en-US" sz="2800" dirty="0" smtClean="0"/>
            <a:t>張新仁、</a:t>
          </a:r>
          <a:endParaRPr lang="en-US" altLang="zh-TW" sz="2800" dirty="0" smtClean="0"/>
        </a:p>
        <a:p>
          <a:r>
            <a:rPr lang="zh-TW" altLang="en-US" sz="2800" dirty="0" smtClean="0"/>
            <a:t>王瓊珠、</a:t>
          </a:r>
          <a:endParaRPr lang="en-US" altLang="zh-TW" sz="2800" dirty="0" smtClean="0"/>
        </a:p>
        <a:p>
          <a:r>
            <a:rPr lang="zh-TW" altLang="en-US" sz="2800" dirty="0" smtClean="0"/>
            <a:t>馮莉雅</a:t>
          </a:r>
          <a:r>
            <a:rPr lang="en-US" altLang="zh-TW" sz="2800" dirty="0" smtClean="0"/>
            <a:t>(2009)</a:t>
          </a:r>
          <a:endParaRPr lang="zh-TW" altLang="en-US" sz="2800" dirty="0"/>
        </a:p>
      </dgm:t>
    </dgm:pt>
    <dgm:pt modelId="{BCD61F45-2A5B-43DF-9570-614F2EC8EEFE}" type="parTrans" cxnId="{8B0A2D89-6F01-4954-AAAC-BDF7EB5B0BBA}">
      <dgm:prSet/>
      <dgm:spPr/>
      <dgm:t>
        <a:bodyPr/>
        <a:lstStyle/>
        <a:p>
          <a:endParaRPr lang="zh-TW" altLang="en-US"/>
        </a:p>
      </dgm:t>
    </dgm:pt>
    <dgm:pt modelId="{BEFAB645-7742-41D0-AFEA-CA57BB6648C8}" type="sibTrans" cxnId="{8B0A2D89-6F01-4954-AAAC-BDF7EB5B0BBA}">
      <dgm:prSet/>
      <dgm:spPr/>
      <dgm:t>
        <a:bodyPr/>
        <a:lstStyle/>
        <a:p>
          <a:endParaRPr lang="zh-TW" altLang="en-US"/>
        </a:p>
      </dgm:t>
    </dgm:pt>
    <dgm:pt modelId="{E595FA41-C3AE-4E2C-85F8-9ADFE768671A}">
      <dgm:prSet phldrT="[文字]" custT="1"/>
      <dgm:spPr/>
      <dgm:t>
        <a:bodyPr/>
        <a:lstStyle/>
        <a:p>
          <a:r>
            <a:rPr lang="en-US" altLang="zh-TW" sz="2200" b="1" dirty="0" smtClean="0">
              <a:solidFill>
                <a:srgbClr val="FF0000"/>
              </a:solidFill>
            </a:rPr>
            <a:t>(1)</a:t>
          </a:r>
          <a:r>
            <a:rPr lang="zh-TW" altLang="en-US" sz="2200" b="1" dirty="0" smtClean="0">
              <a:solidFill>
                <a:srgbClr val="FF0000"/>
              </a:solidFill>
            </a:rPr>
            <a:t>共同願景、價值與目標</a:t>
          </a:r>
          <a:r>
            <a:rPr lang="en-US" altLang="zh-TW" sz="2200" dirty="0" smtClean="0"/>
            <a:t>(2)</a:t>
          </a:r>
          <a:r>
            <a:rPr lang="zh-TW" altLang="en-US" sz="2200" dirty="0" smtClean="0"/>
            <a:t>協同合作：聚焦於學習</a:t>
          </a:r>
          <a:r>
            <a:rPr lang="en-US" altLang="zh-TW" sz="2200" b="1" dirty="0" smtClean="0">
              <a:solidFill>
                <a:srgbClr val="FF0000"/>
              </a:solidFill>
            </a:rPr>
            <a:t>(3)</a:t>
          </a:r>
          <a:r>
            <a:rPr lang="zh-TW" altLang="en-US" sz="2200" b="1" dirty="0" smtClean="0">
              <a:solidFill>
                <a:srgbClr val="FF0000"/>
              </a:solidFill>
            </a:rPr>
            <a:t>共同探究學習</a:t>
          </a:r>
          <a:r>
            <a:rPr lang="en-US" altLang="zh-TW" sz="2200" b="1" dirty="0" smtClean="0">
              <a:solidFill>
                <a:srgbClr val="FF0000"/>
              </a:solidFill>
            </a:rPr>
            <a:t>(4)</a:t>
          </a:r>
          <a:r>
            <a:rPr lang="zh-TW" altLang="en-US" sz="2200" b="1" dirty="0" smtClean="0">
              <a:solidFill>
                <a:srgbClr val="FF0000"/>
              </a:solidFill>
            </a:rPr>
            <a:t>分享教學實務</a:t>
          </a:r>
          <a:r>
            <a:rPr lang="en-US" altLang="zh-TW" sz="2200" dirty="0" smtClean="0"/>
            <a:t>(5)</a:t>
          </a:r>
          <a:r>
            <a:rPr lang="zh-TW" altLang="en-US" sz="2200" dirty="0" smtClean="0"/>
            <a:t>實踐檢驗：有行動力、從做中學</a:t>
          </a:r>
          <a:r>
            <a:rPr lang="en-US" altLang="zh-TW" sz="2200" dirty="0" smtClean="0"/>
            <a:t>(6)</a:t>
          </a:r>
          <a:r>
            <a:rPr lang="zh-TW" altLang="en-US" sz="2200" dirty="0" smtClean="0"/>
            <a:t>持續改進</a:t>
          </a:r>
          <a:r>
            <a:rPr lang="en-US" altLang="zh-TW" sz="2200" dirty="0" smtClean="0"/>
            <a:t>(7)</a:t>
          </a:r>
          <a:r>
            <a:rPr lang="zh-TW" altLang="en-US" sz="2200" dirty="0" smtClean="0"/>
            <a:t>檢視結果</a:t>
          </a:r>
          <a:endParaRPr lang="zh-TW" altLang="en-US" sz="2200" dirty="0"/>
        </a:p>
      </dgm:t>
    </dgm:pt>
    <dgm:pt modelId="{F0877568-2003-4F91-9CEA-D84A61F77109}" type="parTrans" cxnId="{E9B6EA80-5827-4880-B0E7-05D7978B6979}">
      <dgm:prSet/>
      <dgm:spPr/>
      <dgm:t>
        <a:bodyPr/>
        <a:lstStyle/>
        <a:p>
          <a:endParaRPr lang="zh-TW" altLang="en-US"/>
        </a:p>
      </dgm:t>
    </dgm:pt>
    <dgm:pt modelId="{33E062F4-35CB-48AD-892F-FF1A42E64063}" type="sibTrans" cxnId="{E9B6EA80-5827-4880-B0E7-05D7978B6979}">
      <dgm:prSet/>
      <dgm:spPr/>
      <dgm:t>
        <a:bodyPr/>
        <a:lstStyle/>
        <a:p>
          <a:endParaRPr lang="zh-TW" altLang="en-US"/>
        </a:p>
      </dgm:t>
    </dgm:pt>
    <dgm:pt modelId="{A294E454-7850-4FC6-BC04-05693AE6A274}">
      <dgm:prSet phldrT="[文字]" custT="1"/>
      <dgm:spPr/>
      <dgm:t>
        <a:bodyPr/>
        <a:lstStyle/>
        <a:p>
          <a:r>
            <a:rPr lang="zh-TW" altLang="en-US" sz="2300" dirty="0" smtClean="0"/>
            <a:t>教師專業社群有賴於行政強大的支持系統才能成功。</a:t>
          </a:r>
          <a:endParaRPr lang="zh-TW" altLang="en-US" sz="2300" dirty="0"/>
        </a:p>
      </dgm:t>
    </dgm:pt>
    <dgm:pt modelId="{CADA1E41-E42F-43A5-9DC2-D15A0374FCF0}" type="parTrans" cxnId="{E58B20FD-57A0-4AAB-A253-0F38D58226A7}">
      <dgm:prSet/>
      <dgm:spPr/>
      <dgm:t>
        <a:bodyPr/>
        <a:lstStyle/>
        <a:p>
          <a:endParaRPr lang="zh-TW" altLang="en-US"/>
        </a:p>
      </dgm:t>
    </dgm:pt>
    <dgm:pt modelId="{FC097464-786D-4A97-B747-686C431F1BC1}" type="sibTrans" cxnId="{E58B20FD-57A0-4AAB-A253-0F38D58226A7}">
      <dgm:prSet/>
      <dgm:spPr/>
      <dgm:t>
        <a:bodyPr/>
        <a:lstStyle/>
        <a:p>
          <a:endParaRPr lang="zh-TW" altLang="en-US"/>
        </a:p>
      </dgm:t>
    </dgm:pt>
    <dgm:pt modelId="{31697A7C-38FA-4448-B552-DBC691EF50FC}">
      <dgm:prSet phldrT="[文字]" custT="1"/>
      <dgm:spPr/>
      <dgm:t>
        <a:bodyPr/>
        <a:lstStyle/>
        <a:p>
          <a:r>
            <a:rPr lang="zh-TW" altLang="en-US" sz="2200" dirty="0" smtClean="0"/>
            <a:t>社群成員相互關係、行政支持系統皆是影響社群成功的關鍵因素。</a:t>
          </a:r>
          <a:endParaRPr lang="zh-TW" altLang="en-US" sz="2200" dirty="0"/>
        </a:p>
      </dgm:t>
    </dgm:pt>
    <dgm:pt modelId="{09F0A9B0-B17F-4EF1-9859-656551E3FA2D}" type="parTrans" cxnId="{DA9BCF10-1629-4841-8862-096B2663148B}">
      <dgm:prSet/>
      <dgm:spPr/>
      <dgm:t>
        <a:bodyPr/>
        <a:lstStyle/>
        <a:p>
          <a:endParaRPr lang="zh-TW" altLang="en-US"/>
        </a:p>
      </dgm:t>
    </dgm:pt>
    <dgm:pt modelId="{A43DFC86-564F-42E9-AC58-683CC3C506AD}" type="sibTrans" cxnId="{DA9BCF10-1629-4841-8862-096B2663148B}">
      <dgm:prSet/>
      <dgm:spPr/>
      <dgm:t>
        <a:bodyPr/>
        <a:lstStyle/>
        <a:p>
          <a:endParaRPr lang="zh-TW" altLang="en-US"/>
        </a:p>
      </dgm:t>
    </dgm:pt>
    <dgm:pt modelId="{D75241D5-3119-4FB9-8756-4AF97A897BB9}" type="pres">
      <dgm:prSet presAssocID="{DA79750C-1CC5-43C3-91DF-EF58A6D7F07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723DE5E-DA03-4133-8113-7A1925527ECF}" type="pres">
      <dgm:prSet presAssocID="{8C74FC01-417E-4F69-9413-9EC07DBA2EEF}" presName="linNode" presStyleCnt="0"/>
      <dgm:spPr/>
    </dgm:pt>
    <dgm:pt modelId="{76B3AEEF-AAFD-474F-BCD5-BFA845CE373D}" type="pres">
      <dgm:prSet presAssocID="{8C74FC01-417E-4F69-9413-9EC07DBA2EEF}" presName="parentText" presStyleLbl="node1" presStyleIdx="0" presStyleCnt="2" custScaleX="73464" custScaleY="106856" custLinFactNeighborX="430" custLinFactNeighborY="-544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8B3798C-825E-4942-AE33-48EA78570227}" type="pres">
      <dgm:prSet presAssocID="{8C74FC01-417E-4F69-9413-9EC07DBA2EEF}" presName="descendantText" presStyleLbl="alignAccFollowNode1" presStyleIdx="0" presStyleCnt="2" custScaleX="116283" custScaleY="127496" custLinFactNeighborY="-257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560373C-C86F-401A-BFA3-3E8CCE001798}" type="pres">
      <dgm:prSet presAssocID="{6F94038D-5012-4750-B850-6A1162C417AA}" presName="sp" presStyleCnt="0"/>
      <dgm:spPr/>
    </dgm:pt>
    <dgm:pt modelId="{9DADFF16-7152-46A3-8E0B-F8DAB0A5FB06}" type="pres">
      <dgm:prSet presAssocID="{CB5F34DB-D006-43BF-8402-1080D1B81256}" presName="linNode" presStyleCnt="0"/>
      <dgm:spPr/>
    </dgm:pt>
    <dgm:pt modelId="{D3037094-D491-4919-AC81-161F6AD7B287}" type="pres">
      <dgm:prSet presAssocID="{CB5F34DB-D006-43BF-8402-1080D1B81256}" presName="parentText" presStyleLbl="node1" presStyleIdx="1" presStyleCnt="2" custScaleX="74517" custScaleY="113991" custLinFactNeighborX="1066" custLinFactNeighborY="-4578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61C0A3D-57ED-4C3B-B46A-96C8C955BD55}" type="pres">
      <dgm:prSet presAssocID="{CB5F34DB-D006-43BF-8402-1080D1B81256}" presName="descendantText" presStyleLbl="alignAccFollowNode1" presStyleIdx="1" presStyleCnt="2" custScaleX="116309" custScaleY="146708" custLinFactNeighborX="978" custLinFactNeighborY="-242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9B9866E-57BE-4399-B406-A0EF209273D7}" type="presOf" srcId="{A294E454-7850-4FC6-BC04-05693AE6A274}" destId="{A8B3798C-825E-4942-AE33-48EA78570227}" srcOrd="0" destOrd="1" presId="urn:microsoft.com/office/officeart/2005/8/layout/vList5"/>
    <dgm:cxn modelId="{278BDB9A-4923-471E-A5BF-8957D4465543}" type="presOf" srcId="{CB5F34DB-D006-43BF-8402-1080D1B81256}" destId="{D3037094-D491-4919-AC81-161F6AD7B287}" srcOrd="0" destOrd="0" presId="urn:microsoft.com/office/officeart/2005/8/layout/vList5"/>
    <dgm:cxn modelId="{8B0A2D89-6F01-4954-AAAC-BDF7EB5B0BBA}" srcId="{DA79750C-1CC5-43C3-91DF-EF58A6D7F075}" destId="{CB5F34DB-D006-43BF-8402-1080D1B81256}" srcOrd="1" destOrd="0" parTransId="{BCD61F45-2A5B-43DF-9570-614F2EC8EEFE}" sibTransId="{BEFAB645-7742-41D0-AFEA-CA57BB6648C8}"/>
    <dgm:cxn modelId="{2385036D-B603-4571-A74A-ED60D7F7D251}" type="presOf" srcId="{8C74FC01-417E-4F69-9413-9EC07DBA2EEF}" destId="{76B3AEEF-AAFD-474F-BCD5-BFA845CE373D}" srcOrd="0" destOrd="0" presId="urn:microsoft.com/office/officeart/2005/8/layout/vList5"/>
    <dgm:cxn modelId="{105E8AB1-BB81-4368-B8DC-6560965D906E}" srcId="{8C74FC01-417E-4F69-9413-9EC07DBA2EEF}" destId="{0764C411-DA33-4139-A47D-9DCF4C3F7CFA}" srcOrd="0" destOrd="0" parTransId="{FD59DFD9-8B7A-40A9-9802-9102A0D60E43}" sibTransId="{8FCAE566-34FA-4CA2-92C9-86C21401AD84}"/>
    <dgm:cxn modelId="{BD953793-AD8C-4FB1-BC44-06FA0790F4FA}" type="presOf" srcId="{E595FA41-C3AE-4E2C-85F8-9ADFE768671A}" destId="{261C0A3D-57ED-4C3B-B46A-96C8C955BD55}" srcOrd="0" destOrd="0" presId="urn:microsoft.com/office/officeart/2005/8/layout/vList5"/>
    <dgm:cxn modelId="{DA9BCF10-1629-4841-8862-096B2663148B}" srcId="{CB5F34DB-D006-43BF-8402-1080D1B81256}" destId="{31697A7C-38FA-4448-B552-DBC691EF50FC}" srcOrd="1" destOrd="0" parTransId="{09F0A9B0-B17F-4EF1-9859-656551E3FA2D}" sibTransId="{A43DFC86-564F-42E9-AC58-683CC3C506AD}"/>
    <dgm:cxn modelId="{E9B6EA80-5827-4880-B0E7-05D7978B6979}" srcId="{CB5F34DB-D006-43BF-8402-1080D1B81256}" destId="{E595FA41-C3AE-4E2C-85F8-9ADFE768671A}" srcOrd="0" destOrd="0" parTransId="{F0877568-2003-4F91-9CEA-D84A61F77109}" sibTransId="{33E062F4-35CB-48AD-892F-FF1A42E64063}"/>
    <dgm:cxn modelId="{E58B20FD-57A0-4AAB-A253-0F38D58226A7}" srcId="{8C74FC01-417E-4F69-9413-9EC07DBA2EEF}" destId="{A294E454-7850-4FC6-BC04-05693AE6A274}" srcOrd="1" destOrd="0" parTransId="{CADA1E41-E42F-43A5-9DC2-D15A0374FCF0}" sibTransId="{FC097464-786D-4A97-B747-686C431F1BC1}"/>
    <dgm:cxn modelId="{042FA375-FF77-4F17-9802-FD471B20B387}" type="presOf" srcId="{DA79750C-1CC5-43C3-91DF-EF58A6D7F075}" destId="{D75241D5-3119-4FB9-8756-4AF97A897BB9}" srcOrd="0" destOrd="0" presId="urn:microsoft.com/office/officeart/2005/8/layout/vList5"/>
    <dgm:cxn modelId="{B0F2FCFB-8F02-4B18-97D5-6186623F992D}" srcId="{DA79750C-1CC5-43C3-91DF-EF58A6D7F075}" destId="{8C74FC01-417E-4F69-9413-9EC07DBA2EEF}" srcOrd="0" destOrd="0" parTransId="{19494CBD-FB8E-4637-BAAF-0C315478E6E4}" sibTransId="{6F94038D-5012-4750-B850-6A1162C417AA}"/>
    <dgm:cxn modelId="{A4C69049-81E2-4204-8918-A69DE69FE7E3}" type="presOf" srcId="{31697A7C-38FA-4448-B552-DBC691EF50FC}" destId="{261C0A3D-57ED-4C3B-B46A-96C8C955BD55}" srcOrd="0" destOrd="1" presId="urn:microsoft.com/office/officeart/2005/8/layout/vList5"/>
    <dgm:cxn modelId="{5A31A8D6-0DD2-4C23-A015-7ABAB1AF4CCD}" type="presOf" srcId="{0764C411-DA33-4139-A47D-9DCF4C3F7CFA}" destId="{A8B3798C-825E-4942-AE33-48EA78570227}" srcOrd="0" destOrd="0" presId="urn:microsoft.com/office/officeart/2005/8/layout/vList5"/>
    <dgm:cxn modelId="{17E17C41-513E-4201-8683-75EE8880A806}" type="presParOf" srcId="{D75241D5-3119-4FB9-8756-4AF97A897BB9}" destId="{2723DE5E-DA03-4133-8113-7A1925527ECF}" srcOrd="0" destOrd="0" presId="urn:microsoft.com/office/officeart/2005/8/layout/vList5"/>
    <dgm:cxn modelId="{9F7351E8-3FF4-409C-9607-45D9D99DC898}" type="presParOf" srcId="{2723DE5E-DA03-4133-8113-7A1925527ECF}" destId="{76B3AEEF-AAFD-474F-BCD5-BFA845CE373D}" srcOrd="0" destOrd="0" presId="urn:microsoft.com/office/officeart/2005/8/layout/vList5"/>
    <dgm:cxn modelId="{675BE645-F59B-450A-9C5F-85F2282E82DB}" type="presParOf" srcId="{2723DE5E-DA03-4133-8113-7A1925527ECF}" destId="{A8B3798C-825E-4942-AE33-48EA78570227}" srcOrd="1" destOrd="0" presId="urn:microsoft.com/office/officeart/2005/8/layout/vList5"/>
    <dgm:cxn modelId="{5CE97CE2-C7DF-4A3B-8B0F-20F10F32C323}" type="presParOf" srcId="{D75241D5-3119-4FB9-8756-4AF97A897BB9}" destId="{B560373C-C86F-401A-BFA3-3E8CCE001798}" srcOrd="1" destOrd="0" presId="urn:microsoft.com/office/officeart/2005/8/layout/vList5"/>
    <dgm:cxn modelId="{0B51B1D3-8B1F-47E5-AA46-90181FDC9242}" type="presParOf" srcId="{D75241D5-3119-4FB9-8756-4AF97A897BB9}" destId="{9DADFF16-7152-46A3-8E0B-F8DAB0A5FB06}" srcOrd="2" destOrd="0" presId="urn:microsoft.com/office/officeart/2005/8/layout/vList5"/>
    <dgm:cxn modelId="{930277CB-1E60-4F43-8A5B-3460AC56D39C}" type="presParOf" srcId="{9DADFF16-7152-46A3-8E0B-F8DAB0A5FB06}" destId="{D3037094-D491-4919-AC81-161F6AD7B287}" srcOrd="0" destOrd="0" presId="urn:microsoft.com/office/officeart/2005/8/layout/vList5"/>
    <dgm:cxn modelId="{81CC640B-081A-4F3F-AF7B-FFC1A778708C}" type="presParOf" srcId="{9DADFF16-7152-46A3-8E0B-F8DAB0A5FB06}" destId="{261C0A3D-57ED-4C3B-B46A-96C8C955BD5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F650382-3EEF-436A-849D-9B5FC2DFBD19}" type="doc">
      <dgm:prSet loTypeId="urn:microsoft.com/office/officeart/2008/layout/IncreasingCircleProces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5D85D55-91E2-44F8-BDAC-A0E89A140DB1}">
      <dgm:prSet phldrT="[文字]" custT="1"/>
      <dgm:spPr/>
      <dgm:t>
        <a:bodyPr/>
        <a:lstStyle/>
        <a:p>
          <a:r>
            <a:rPr lang="zh-TW" altLang="en-US" sz="2400" b="1" dirty="0" smtClean="0">
              <a:solidFill>
                <a:srgbClr val="00B050"/>
              </a:solidFill>
            </a:rPr>
            <a:t>共同學習與教學分享</a:t>
          </a:r>
          <a:endParaRPr lang="zh-TW" altLang="en-US" sz="2400" b="1" dirty="0">
            <a:solidFill>
              <a:srgbClr val="00B050"/>
            </a:solidFill>
          </a:endParaRPr>
        </a:p>
      </dgm:t>
    </dgm:pt>
    <dgm:pt modelId="{D544E630-E2E2-4E3B-BF8F-1CA0B00D48B7}" type="parTrans" cxnId="{8FA3A5F8-C99C-4BAC-B36A-DAE54A0F1C29}">
      <dgm:prSet/>
      <dgm:spPr/>
      <dgm:t>
        <a:bodyPr/>
        <a:lstStyle/>
        <a:p>
          <a:endParaRPr lang="zh-TW" altLang="en-US"/>
        </a:p>
      </dgm:t>
    </dgm:pt>
    <dgm:pt modelId="{8132373A-95D1-43CA-BE6C-8A183B4002BC}" type="sibTrans" cxnId="{8FA3A5F8-C99C-4BAC-B36A-DAE54A0F1C29}">
      <dgm:prSet/>
      <dgm:spPr/>
      <dgm:t>
        <a:bodyPr/>
        <a:lstStyle/>
        <a:p>
          <a:endParaRPr lang="zh-TW" altLang="en-US"/>
        </a:p>
      </dgm:t>
    </dgm:pt>
    <dgm:pt modelId="{6CF8E02B-8CA4-4080-900B-EFD15BCCACDC}">
      <dgm:prSet phldrT="[文字]" custT="1"/>
      <dgm:spPr/>
      <dgm:t>
        <a:bodyPr/>
        <a:lstStyle/>
        <a:p>
          <a:r>
            <a:rPr lang="en-US" altLang="zh-TW" sz="2200" dirty="0" smtClean="0"/>
            <a:t>(1)</a:t>
          </a:r>
          <a:r>
            <a:rPr lang="zh-TW" altLang="en-US" sz="2200" dirty="0" smtClean="0"/>
            <a:t>資源共享</a:t>
          </a:r>
          <a:endParaRPr lang="zh-TW" altLang="en-US" sz="2200" dirty="0"/>
        </a:p>
      </dgm:t>
    </dgm:pt>
    <dgm:pt modelId="{F1ABD04E-E065-446C-9383-0523EDB34264}" type="parTrans" cxnId="{4181A6D4-6737-44E9-9689-65FB7812B965}">
      <dgm:prSet/>
      <dgm:spPr/>
      <dgm:t>
        <a:bodyPr/>
        <a:lstStyle/>
        <a:p>
          <a:endParaRPr lang="zh-TW" altLang="en-US"/>
        </a:p>
      </dgm:t>
    </dgm:pt>
    <dgm:pt modelId="{0A6D2811-E146-4886-BF26-C07C91AF81F8}" type="sibTrans" cxnId="{4181A6D4-6737-44E9-9689-65FB7812B965}">
      <dgm:prSet/>
      <dgm:spPr/>
      <dgm:t>
        <a:bodyPr/>
        <a:lstStyle/>
        <a:p>
          <a:endParaRPr lang="zh-TW" altLang="en-US"/>
        </a:p>
      </dgm:t>
    </dgm:pt>
    <dgm:pt modelId="{762C43AE-EBC6-42C6-9D64-05B19BA8FD86}">
      <dgm:prSet phldrT="[文字]" custT="1"/>
      <dgm:spPr/>
      <dgm:t>
        <a:bodyPr/>
        <a:lstStyle/>
        <a:p>
          <a:r>
            <a:rPr lang="en-US" altLang="zh-TW" sz="2200" dirty="0" smtClean="0"/>
            <a:t>(3)</a:t>
          </a:r>
          <a:r>
            <a:rPr lang="zh-TW" altLang="en-US" sz="2200" dirty="0" smtClean="0"/>
            <a:t>針對計畫、解問題並改善學習機會進行合作</a:t>
          </a:r>
          <a:endParaRPr lang="zh-TW" altLang="en-US" sz="2200" dirty="0"/>
        </a:p>
      </dgm:t>
    </dgm:pt>
    <dgm:pt modelId="{EE2D7D06-32EC-4F4A-BDA0-F46CDFADD40E}" type="parTrans" cxnId="{2F4025B5-CBC8-4111-950E-67F0AFF8B772}">
      <dgm:prSet/>
      <dgm:spPr/>
      <dgm:t>
        <a:bodyPr/>
        <a:lstStyle/>
        <a:p>
          <a:endParaRPr lang="zh-TW" altLang="en-US"/>
        </a:p>
      </dgm:t>
    </dgm:pt>
    <dgm:pt modelId="{726B412F-7D22-404F-ABB6-78D9B9882F52}" type="sibTrans" cxnId="{2F4025B5-CBC8-4111-950E-67F0AFF8B772}">
      <dgm:prSet/>
      <dgm:spPr/>
      <dgm:t>
        <a:bodyPr/>
        <a:lstStyle/>
        <a:p>
          <a:endParaRPr lang="zh-TW" altLang="en-US"/>
        </a:p>
      </dgm:t>
    </dgm:pt>
    <dgm:pt modelId="{C651DF2D-C5C7-470C-96E0-FEB68F15547D}">
      <dgm:prSet phldrT="[文字]" custT="1"/>
      <dgm:spPr/>
      <dgm:t>
        <a:bodyPr/>
        <a:lstStyle/>
        <a:p>
          <a:r>
            <a:rPr lang="en-US" altLang="zh-TW" sz="2200" dirty="0" smtClean="0"/>
            <a:t>(4)</a:t>
          </a:r>
          <a:r>
            <a:rPr lang="zh-TW" altLang="en-US" sz="2200" dirty="0" smtClean="0"/>
            <a:t>同儕觀察以提供知識、技巧及鼓勵</a:t>
          </a:r>
          <a:endParaRPr lang="zh-TW" altLang="en-US" sz="2200" dirty="0"/>
        </a:p>
      </dgm:t>
    </dgm:pt>
    <dgm:pt modelId="{9A58EF13-3938-4C10-94D3-D2ED8E202042}" type="parTrans" cxnId="{97485D67-1EB2-43F9-8020-BE862779A95D}">
      <dgm:prSet/>
      <dgm:spPr/>
      <dgm:t>
        <a:bodyPr/>
        <a:lstStyle/>
        <a:p>
          <a:endParaRPr lang="zh-TW" altLang="en-US"/>
        </a:p>
      </dgm:t>
    </dgm:pt>
    <dgm:pt modelId="{782AAF7F-0FC9-4848-B6F4-21F71F88274F}" type="sibTrans" cxnId="{97485D67-1EB2-43F9-8020-BE862779A95D}">
      <dgm:prSet/>
      <dgm:spPr/>
      <dgm:t>
        <a:bodyPr/>
        <a:lstStyle/>
        <a:p>
          <a:endParaRPr lang="zh-TW" altLang="en-US"/>
        </a:p>
      </dgm:t>
    </dgm:pt>
    <dgm:pt modelId="{8563E588-3CD2-4E0C-B4CE-FCCC9C5F1611}">
      <dgm:prSet custT="1"/>
      <dgm:spPr/>
      <dgm:t>
        <a:bodyPr/>
        <a:lstStyle/>
        <a:p>
          <a:r>
            <a:rPr lang="zh-TW" altLang="en-US" sz="2400" b="1" dirty="0" smtClean="0">
              <a:solidFill>
                <a:srgbClr val="00B050"/>
              </a:solidFill>
            </a:rPr>
            <a:t>共享領導方式</a:t>
          </a:r>
          <a:endParaRPr lang="zh-TW" altLang="en-US" sz="2400" b="1" dirty="0">
            <a:solidFill>
              <a:srgbClr val="00B050"/>
            </a:solidFill>
          </a:endParaRPr>
        </a:p>
      </dgm:t>
    </dgm:pt>
    <dgm:pt modelId="{532C19D5-3E84-490C-8177-C98D32DE9B11}" type="parTrans" cxnId="{9B726B3B-A437-4A09-9CD9-CDC4B11DB30C}">
      <dgm:prSet/>
      <dgm:spPr/>
      <dgm:t>
        <a:bodyPr/>
        <a:lstStyle/>
        <a:p>
          <a:endParaRPr lang="zh-TW" altLang="en-US"/>
        </a:p>
      </dgm:t>
    </dgm:pt>
    <dgm:pt modelId="{5EDF35C3-88A1-48DC-AC19-C7D800D681FE}" type="sibTrans" cxnId="{9B726B3B-A437-4A09-9CD9-CDC4B11DB30C}">
      <dgm:prSet/>
      <dgm:spPr/>
      <dgm:t>
        <a:bodyPr/>
        <a:lstStyle/>
        <a:p>
          <a:endParaRPr lang="zh-TW" altLang="en-US"/>
        </a:p>
      </dgm:t>
    </dgm:pt>
    <dgm:pt modelId="{61212EC7-6BD0-4B67-A554-08F9858533C4}">
      <dgm:prSet custT="1"/>
      <dgm:spPr/>
      <dgm:t>
        <a:bodyPr/>
        <a:lstStyle/>
        <a:p>
          <a:r>
            <a:rPr lang="en-US" altLang="zh-TW" sz="2400" dirty="0" smtClean="0"/>
            <a:t>(1)</a:t>
          </a:r>
          <a:r>
            <a:rPr lang="zh-TW" altLang="en-US" sz="2400" dirty="0" smtClean="0"/>
            <a:t>培育教師的領導力</a:t>
          </a:r>
          <a:endParaRPr lang="zh-TW" altLang="en-US" sz="2400" dirty="0"/>
        </a:p>
      </dgm:t>
    </dgm:pt>
    <dgm:pt modelId="{420B1D81-98C4-4B7F-8787-6256F86AFC5F}" type="parTrans" cxnId="{1B317D11-5F99-4383-820F-A4B74D24928A}">
      <dgm:prSet/>
      <dgm:spPr/>
      <dgm:t>
        <a:bodyPr/>
        <a:lstStyle/>
        <a:p>
          <a:endParaRPr lang="zh-TW" altLang="en-US"/>
        </a:p>
      </dgm:t>
    </dgm:pt>
    <dgm:pt modelId="{B07A065F-FC54-4818-9B1C-152226C217BF}" type="sibTrans" cxnId="{1B317D11-5F99-4383-820F-A4B74D24928A}">
      <dgm:prSet/>
      <dgm:spPr/>
      <dgm:t>
        <a:bodyPr/>
        <a:lstStyle/>
        <a:p>
          <a:endParaRPr lang="zh-TW" altLang="en-US"/>
        </a:p>
      </dgm:t>
    </dgm:pt>
    <dgm:pt modelId="{DDDC156C-AF65-4896-BF54-D10F3D0E50AB}">
      <dgm:prSet phldrT="[文字]" custT="1"/>
      <dgm:spPr/>
      <dgm:t>
        <a:bodyPr/>
        <a:lstStyle/>
        <a:p>
          <a:r>
            <a:rPr lang="en-US" altLang="zh-TW" sz="2200" dirty="0" smtClean="0"/>
            <a:t>(2)</a:t>
          </a:r>
          <a:r>
            <a:rPr lang="zh-TW" altLang="en-US" sz="2200" dirty="0" smtClean="0"/>
            <a:t>尋求新知識、技巧及策略</a:t>
          </a:r>
          <a:endParaRPr lang="zh-TW" altLang="en-US" sz="2200" dirty="0"/>
        </a:p>
      </dgm:t>
    </dgm:pt>
    <dgm:pt modelId="{B6F46236-E9E9-450B-ADF8-C12BC996B094}" type="parTrans" cxnId="{B50B2845-ED5D-4C07-9D0E-AC8794F46D60}">
      <dgm:prSet/>
      <dgm:spPr/>
      <dgm:t>
        <a:bodyPr/>
        <a:lstStyle/>
        <a:p>
          <a:endParaRPr lang="zh-TW" altLang="en-US"/>
        </a:p>
      </dgm:t>
    </dgm:pt>
    <dgm:pt modelId="{8BF25BD3-5AA2-463C-B6B3-A99B6F2704C2}" type="sibTrans" cxnId="{B50B2845-ED5D-4C07-9D0E-AC8794F46D60}">
      <dgm:prSet/>
      <dgm:spPr/>
      <dgm:t>
        <a:bodyPr/>
        <a:lstStyle/>
        <a:p>
          <a:endParaRPr lang="zh-TW" altLang="en-US"/>
        </a:p>
      </dgm:t>
    </dgm:pt>
    <dgm:pt modelId="{60DB6983-5EF1-43D4-BCC2-7AB8A2E3486E}">
      <dgm:prSet phldrT="[文字]" custT="1"/>
      <dgm:spPr/>
      <dgm:t>
        <a:bodyPr/>
        <a:lstStyle/>
        <a:p>
          <a:r>
            <a:rPr lang="en-US" altLang="zh-TW" sz="2200" dirty="0" smtClean="0"/>
            <a:t>(5)</a:t>
          </a:r>
          <a:r>
            <a:rPr lang="zh-TW" altLang="en-US" sz="2200" dirty="0" smtClean="0"/>
            <a:t>提供回饋以增進教學技巧</a:t>
          </a:r>
          <a:endParaRPr lang="zh-TW" altLang="en-US" sz="2200" dirty="0"/>
        </a:p>
      </dgm:t>
    </dgm:pt>
    <dgm:pt modelId="{C2657934-F1A7-4E47-9B18-7781AE1837B3}" type="parTrans" cxnId="{5584DC45-D4FB-4D5E-B776-E757FC48F1C9}">
      <dgm:prSet/>
      <dgm:spPr/>
      <dgm:t>
        <a:bodyPr/>
        <a:lstStyle/>
        <a:p>
          <a:endParaRPr lang="zh-TW" altLang="en-US"/>
        </a:p>
      </dgm:t>
    </dgm:pt>
    <dgm:pt modelId="{A1806777-5598-4DC9-B398-BA0BA75EAD1D}" type="sibTrans" cxnId="{5584DC45-D4FB-4D5E-B776-E757FC48F1C9}">
      <dgm:prSet/>
      <dgm:spPr/>
      <dgm:t>
        <a:bodyPr/>
        <a:lstStyle/>
        <a:p>
          <a:endParaRPr lang="zh-TW" altLang="en-US"/>
        </a:p>
      </dgm:t>
    </dgm:pt>
    <dgm:pt modelId="{48AA18B3-1DD5-46E0-880B-837ED15F4E63}">
      <dgm:prSet phldrT="[文字]" custT="1"/>
      <dgm:spPr/>
      <dgm:t>
        <a:bodyPr/>
        <a:lstStyle/>
        <a:p>
          <a:r>
            <a:rPr lang="en-US" altLang="zh-TW" sz="2200" dirty="0" smtClean="0"/>
            <a:t>(6)</a:t>
          </a:r>
          <a:r>
            <a:rPr lang="zh-TW" altLang="en-US" sz="2200" dirty="0" smtClean="0"/>
            <a:t>分享教學活動的成果</a:t>
          </a:r>
          <a:endParaRPr lang="zh-TW" altLang="en-US" sz="2200" dirty="0"/>
        </a:p>
      </dgm:t>
    </dgm:pt>
    <dgm:pt modelId="{239D8F5D-26A8-4946-AAAA-E35A33A9D25A}" type="parTrans" cxnId="{597FB9E2-A940-408B-A118-B07B4EDC71C6}">
      <dgm:prSet/>
      <dgm:spPr/>
      <dgm:t>
        <a:bodyPr/>
        <a:lstStyle/>
        <a:p>
          <a:endParaRPr lang="zh-TW" altLang="en-US"/>
        </a:p>
      </dgm:t>
    </dgm:pt>
    <dgm:pt modelId="{84D66ED0-6836-480F-AFE4-876C5298713A}" type="sibTrans" cxnId="{597FB9E2-A940-408B-A118-B07B4EDC71C6}">
      <dgm:prSet/>
      <dgm:spPr/>
      <dgm:t>
        <a:bodyPr/>
        <a:lstStyle/>
        <a:p>
          <a:endParaRPr lang="zh-TW" altLang="en-US"/>
        </a:p>
      </dgm:t>
    </dgm:pt>
    <dgm:pt modelId="{5EE40E04-9EC7-4D86-99A1-2BFC3C9BE958}">
      <dgm:prSet phldrT="[文字]" custT="1"/>
      <dgm:spPr/>
      <dgm:t>
        <a:bodyPr/>
        <a:lstStyle/>
        <a:p>
          <a:r>
            <a:rPr lang="en-US" altLang="zh-TW" sz="2200" dirty="0" smtClean="0"/>
            <a:t>(7)</a:t>
          </a:r>
          <a:r>
            <a:rPr lang="zh-TW" altLang="en-US" sz="2200" dirty="0" smtClean="0"/>
            <a:t>訓練指導及輔導</a:t>
          </a:r>
          <a:endParaRPr lang="zh-TW" altLang="en-US" sz="2200" dirty="0"/>
        </a:p>
      </dgm:t>
    </dgm:pt>
    <dgm:pt modelId="{4433864C-FC92-4F20-AB3C-E838DECE4FAD}" type="parTrans" cxnId="{5363C91E-2934-42BE-AB61-3EA7C58CF7CC}">
      <dgm:prSet/>
      <dgm:spPr/>
      <dgm:t>
        <a:bodyPr/>
        <a:lstStyle/>
        <a:p>
          <a:endParaRPr lang="zh-TW" altLang="en-US"/>
        </a:p>
      </dgm:t>
    </dgm:pt>
    <dgm:pt modelId="{06331E2A-ECB1-4665-8868-B5DFEDE6BAB6}" type="sibTrans" cxnId="{5363C91E-2934-42BE-AB61-3EA7C58CF7CC}">
      <dgm:prSet/>
      <dgm:spPr/>
      <dgm:t>
        <a:bodyPr/>
        <a:lstStyle/>
        <a:p>
          <a:endParaRPr lang="zh-TW" altLang="en-US"/>
        </a:p>
      </dgm:t>
    </dgm:pt>
    <dgm:pt modelId="{69A99D69-CA66-4515-9D65-63FB3154E4C0}">
      <dgm:prSet/>
      <dgm:spPr/>
      <dgm:t>
        <a:bodyPr/>
        <a:lstStyle/>
        <a:p>
          <a:endParaRPr lang="zh-TW" altLang="en-US" dirty="0"/>
        </a:p>
      </dgm:t>
    </dgm:pt>
    <dgm:pt modelId="{6537BAE6-FB3D-472F-B7BD-F879691EF440}" type="parTrans" cxnId="{72D460F5-8F80-49AE-B517-B6BD9B09F7C1}">
      <dgm:prSet/>
      <dgm:spPr/>
      <dgm:t>
        <a:bodyPr/>
        <a:lstStyle/>
        <a:p>
          <a:endParaRPr lang="zh-TW" altLang="en-US"/>
        </a:p>
      </dgm:t>
    </dgm:pt>
    <dgm:pt modelId="{9899805A-B515-4024-B1B7-44B43E179FF5}" type="sibTrans" cxnId="{72D460F5-8F80-49AE-B517-B6BD9B09F7C1}">
      <dgm:prSet/>
      <dgm:spPr/>
      <dgm:t>
        <a:bodyPr/>
        <a:lstStyle/>
        <a:p>
          <a:endParaRPr lang="zh-TW" altLang="en-US"/>
        </a:p>
      </dgm:t>
    </dgm:pt>
    <dgm:pt modelId="{55381A2D-25EB-4876-9643-07A0B827CE7C}">
      <dgm:prSet custT="1"/>
      <dgm:spPr/>
      <dgm:t>
        <a:bodyPr/>
        <a:lstStyle/>
        <a:p>
          <a:r>
            <a:rPr lang="en-US" altLang="zh-TW" sz="2400" dirty="0" smtClean="0"/>
            <a:t>(2)</a:t>
          </a:r>
          <a:r>
            <a:rPr lang="zh-TW" altLang="en-US" sz="2400" dirty="0" smtClean="0"/>
            <a:t>共享權力、權利及責任</a:t>
          </a:r>
          <a:endParaRPr lang="zh-TW" altLang="en-US" sz="2400" dirty="0"/>
        </a:p>
      </dgm:t>
    </dgm:pt>
    <dgm:pt modelId="{7055FB62-72AB-40EA-B79F-CCE18A5F8300}" type="parTrans" cxnId="{B2F77871-BF06-4DD3-A28F-749DADC79348}">
      <dgm:prSet/>
      <dgm:spPr/>
      <dgm:t>
        <a:bodyPr/>
        <a:lstStyle/>
        <a:p>
          <a:endParaRPr lang="zh-TW" altLang="en-US"/>
        </a:p>
      </dgm:t>
    </dgm:pt>
    <dgm:pt modelId="{5B723678-1B30-4A56-A20B-8FF442C84038}" type="sibTrans" cxnId="{B2F77871-BF06-4DD3-A28F-749DADC79348}">
      <dgm:prSet/>
      <dgm:spPr/>
      <dgm:t>
        <a:bodyPr/>
        <a:lstStyle/>
        <a:p>
          <a:endParaRPr lang="zh-TW" altLang="en-US"/>
        </a:p>
      </dgm:t>
    </dgm:pt>
    <dgm:pt modelId="{53DE4996-0391-41D6-8921-3F632F6B8E44}">
      <dgm:prSet custT="1"/>
      <dgm:spPr/>
      <dgm:t>
        <a:bodyPr/>
        <a:lstStyle/>
        <a:p>
          <a:r>
            <a:rPr lang="en-US" altLang="zh-TW" sz="2400" dirty="0" smtClean="0"/>
            <a:t>(3)</a:t>
          </a:r>
          <a:r>
            <a:rPr lang="zh-TW" altLang="en-US" sz="2400" dirty="0" smtClean="0"/>
            <a:t>各種決策的訂定可以反映出承諾及責任</a:t>
          </a:r>
          <a:endParaRPr lang="zh-TW" altLang="en-US" sz="2400" dirty="0"/>
        </a:p>
      </dgm:t>
    </dgm:pt>
    <dgm:pt modelId="{501599F7-C93D-4509-A162-1C35E01338C8}" type="parTrans" cxnId="{3B3B4810-825B-433C-AEE9-491BFCBD472E}">
      <dgm:prSet/>
      <dgm:spPr/>
      <dgm:t>
        <a:bodyPr/>
        <a:lstStyle/>
        <a:p>
          <a:endParaRPr lang="zh-TW" altLang="en-US"/>
        </a:p>
      </dgm:t>
    </dgm:pt>
    <dgm:pt modelId="{59E59347-A74B-49F7-B00D-71BB2B3EA7C6}" type="sibTrans" cxnId="{3B3B4810-825B-433C-AEE9-491BFCBD472E}">
      <dgm:prSet/>
      <dgm:spPr/>
      <dgm:t>
        <a:bodyPr/>
        <a:lstStyle/>
        <a:p>
          <a:endParaRPr lang="zh-TW" altLang="en-US"/>
        </a:p>
      </dgm:t>
    </dgm:pt>
    <dgm:pt modelId="{941FF011-4BAC-4C3D-AB72-2A7AD71CD9BD}">
      <dgm:prSet custT="1"/>
      <dgm:spPr/>
      <dgm:t>
        <a:bodyPr/>
        <a:lstStyle/>
        <a:p>
          <a:r>
            <a:rPr lang="zh-TW" altLang="en-US" sz="2400" b="1" dirty="0" smtClean="0">
              <a:solidFill>
                <a:srgbClr val="00B050"/>
              </a:solidFill>
            </a:rPr>
            <a:t>共同價值與願景</a:t>
          </a:r>
          <a:endParaRPr lang="zh-TW" altLang="en-US" sz="2400" b="1" dirty="0">
            <a:solidFill>
              <a:srgbClr val="00B050"/>
            </a:solidFill>
          </a:endParaRPr>
        </a:p>
      </dgm:t>
    </dgm:pt>
    <dgm:pt modelId="{F8F54EA0-6FD9-4087-8466-9A272084C74B}" type="parTrans" cxnId="{4F2EDCE8-0F47-4976-8A2F-3CEB3F653B4E}">
      <dgm:prSet/>
      <dgm:spPr/>
      <dgm:t>
        <a:bodyPr/>
        <a:lstStyle/>
        <a:p>
          <a:endParaRPr lang="zh-TW" altLang="en-US"/>
        </a:p>
      </dgm:t>
    </dgm:pt>
    <dgm:pt modelId="{9446AF3D-3978-4BF5-A60C-1C28ACA18E2D}" type="sibTrans" cxnId="{4F2EDCE8-0F47-4976-8A2F-3CEB3F653B4E}">
      <dgm:prSet/>
      <dgm:spPr/>
      <dgm:t>
        <a:bodyPr/>
        <a:lstStyle/>
        <a:p>
          <a:endParaRPr lang="zh-TW" altLang="en-US"/>
        </a:p>
      </dgm:t>
    </dgm:pt>
    <dgm:pt modelId="{A8FC67BA-49FA-451B-9AB2-CD7CF834F0DB}">
      <dgm:prSet/>
      <dgm:spPr/>
      <dgm:t>
        <a:bodyPr/>
        <a:lstStyle/>
        <a:p>
          <a:r>
            <a:rPr lang="en-US" altLang="zh-TW" dirty="0" smtClean="0"/>
            <a:t>(1)</a:t>
          </a:r>
          <a:r>
            <a:rPr lang="zh-TW" altLang="en-US" dirty="0" smtClean="0"/>
            <a:t>支持社群所訂定的價值及規範</a:t>
          </a:r>
          <a:endParaRPr lang="zh-TW" altLang="en-US" dirty="0"/>
        </a:p>
      </dgm:t>
    </dgm:pt>
    <dgm:pt modelId="{CD2E1607-2DF9-4C02-B59D-39E03B32E1EE}" type="parTrans" cxnId="{601A4382-F413-4382-AAD6-787530593C53}">
      <dgm:prSet/>
      <dgm:spPr/>
      <dgm:t>
        <a:bodyPr/>
        <a:lstStyle/>
        <a:p>
          <a:endParaRPr lang="zh-TW" altLang="en-US"/>
        </a:p>
      </dgm:t>
    </dgm:pt>
    <dgm:pt modelId="{17190566-B1D3-4A1E-84CA-3BDE09E82A87}" type="sibTrans" cxnId="{601A4382-F413-4382-AAD6-787530593C53}">
      <dgm:prSet/>
      <dgm:spPr/>
      <dgm:t>
        <a:bodyPr/>
        <a:lstStyle/>
        <a:p>
          <a:endParaRPr lang="zh-TW" altLang="en-US"/>
        </a:p>
      </dgm:t>
    </dgm:pt>
    <dgm:pt modelId="{FC819CED-774F-45DF-BDCF-36CFAB496834}">
      <dgm:prSet/>
      <dgm:spPr/>
      <dgm:t>
        <a:bodyPr/>
        <a:lstStyle/>
        <a:p>
          <a:r>
            <a:rPr lang="en-US" altLang="zh-TW" dirty="0" smtClean="0"/>
            <a:t>(2)</a:t>
          </a:r>
          <a:r>
            <a:rPr lang="zh-TW" altLang="en-US" dirty="0" smtClean="0"/>
            <a:t>關注學生學習</a:t>
          </a:r>
          <a:endParaRPr lang="zh-TW" altLang="en-US" dirty="0"/>
        </a:p>
      </dgm:t>
    </dgm:pt>
    <dgm:pt modelId="{ED5AD957-284C-4C81-8495-4901E21CB97C}" type="parTrans" cxnId="{A0139304-A62C-411A-86F5-1CD47A8215DB}">
      <dgm:prSet/>
      <dgm:spPr/>
      <dgm:t>
        <a:bodyPr/>
        <a:lstStyle/>
        <a:p>
          <a:endParaRPr lang="zh-TW" altLang="en-US"/>
        </a:p>
      </dgm:t>
    </dgm:pt>
    <dgm:pt modelId="{22AE01B8-F5FF-4AA5-844F-9A6622A338CB}" type="sibTrans" cxnId="{A0139304-A62C-411A-86F5-1CD47A8215DB}">
      <dgm:prSet/>
      <dgm:spPr/>
      <dgm:t>
        <a:bodyPr/>
        <a:lstStyle/>
        <a:p>
          <a:endParaRPr lang="zh-TW" altLang="en-US"/>
        </a:p>
      </dgm:t>
    </dgm:pt>
    <dgm:pt modelId="{709FEE37-6443-4D47-8D5F-1AF5BECDFE2E}">
      <dgm:prSet/>
      <dgm:spPr/>
      <dgm:t>
        <a:bodyPr/>
        <a:lstStyle/>
        <a:p>
          <a:r>
            <a:rPr lang="en-US" altLang="zh-TW" dirty="0" smtClean="0"/>
            <a:t>(3)</a:t>
          </a:r>
          <a:r>
            <a:rPr lang="zh-TW" altLang="en-US" dirty="0" smtClean="0"/>
            <a:t>高度期待</a:t>
          </a:r>
          <a:endParaRPr lang="zh-TW" altLang="en-US" dirty="0"/>
        </a:p>
      </dgm:t>
    </dgm:pt>
    <dgm:pt modelId="{1CE28052-FA82-44E7-859C-10F61573B1C8}" type="parTrans" cxnId="{FFAF7FBE-7477-4963-A70D-C815DFF85684}">
      <dgm:prSet/>
      <dgm:spPr/>
      <dgm:t>
        <a:bodyPr/>
        <a:lstStyle/>
        <a:p>
          <a:endParaRPr lang="zh-TW" altLang="en-US"/>
        </a:p>
      </dgm:t>
    </dgm:pt>
    <dgm:pt modelId="{3D41D4FD-A471-443F-8D5D-A0D5EDE16939}" type="sibTrans" cxnId="{FFAF7FBE-7477-4963-A70D-C815DFF85684}">
      <dgm:prSet/>
      <dgm:spPr/>
      <dgm:t>
        <a:bodyPr/>
        <a:lstStyle/>
        <a:p>
          <a:endParaRPr lang="zh-TW" altLang="en-US"/>
        </a:p>
      </dgm:t>
    </dgm:pt>
    <dgm:pt modelId="{A599DEF9-24F2-4D6A-98BA-FC2F13AB49E7}">
      <dgm:prSet/>
      <dgm:spPr/>
      <dgm:t>
        <a:bodyPr/>
        <a:lstStyle/>
        <a:p>
          <a:r>
            <a:rPr lang="en-US" altLang="zh-TW" dirty="0" smtClean="0"/>
            <a:t>(4)</a:t>
          </a:r>
          <a:r>
            <a:rPr lang="zh-TW" altLang="en-US" dirty="0" smtClean="0"/>
            <a:t>共同願景引導教學及學習</a:t>
          </a:r>
          <a:endParaRPr lang="zh-TW" altLang="en-US" dirty="0"/>
        </a:p>
      </dgm:t>
    </dgm:pt>
    <dgm:pt modelId="{BB2F4F96-208C-4DF1-98FF-25197A8F47E3}" type="parTrans" cxnId="{4EC5BEFF-A85B-46D8-BDCF-B3F533714547}">
      <dgm:prSet/>
      <dgm:spPr/>
      <dgm:t>
        <a:bodyPr/>
        <a:lstStyle/>
        <a:p>
          <a:endParaRPr lang="zh-TW" altLang="en-US"/>
        </a:p>
      </dgm:t>
    </dgm:pt>
    <dgm:pt modelId="{A25B92FB-A244-4FD3-ABB8-C5FB6F49EC7B}" type="sibTrans" cxnId="{4EC5BEFF-A85B-46D8-BDCF-B3F533714547}">
      <dgm:prSet/>
      <dgm:spPr/>
      <dgm:t>
        <a:bodyPr/>
        <a:lstStyle/>
        <a:p>
          <a:endParaRPr lang="zh-TW" altLang="en-US"/>
        </a:p>
      </dgm:t>
    </dgm:pt>
    <dgm:pt modelId="{3CABD549-9314-49DD-8349-992C612A5D7A}" type="pres">
      <dgm:prSet presAssocID="{EF650382-3EEF-436A-849D-9B5FC2DFBD19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9E3B90A4-2E15-4E10-8EF6-96F110A6643A}" type="pres">
      <dgm:prSet presAssocID="{A5D85D55-91E2-44F8-BDAC-A0E89A140DB1}" presName="composite" presStyleCnt="0"/>
      <dgm:spPr/>
      <dgm:t>
        <a:bodyPr/>
        <a:lstStyle/>
        <a:p>
          <a:endParaRPr lang="zh-TW" altLang="en-US"/>
        </a:p>
      </dgm:t>
    </dgm:pt>
    <dgm:pt modelId="{46B0C17D-0C9B-4961-AFD0-537006CD5707}" type="pres">
      <dgm:prSet presAssocID="{A5D85D55-91E2-44F8-BDAC-A0E89A140DB1}" presName="BackAccent" presStyleLbl="bgShp" presStyleIdx="0" presStyleCnt="3" custLinFactNeighborX="12425" custLinFactNeighborY="-6902"/>
      <dgm:spPr/>
      <dgm:t>
        <a:bodyPr/>
        <a:lstStyle/>
        <a:p>
          <a:endParaRPr lang="zh-TW" altLang="en-US"/>
        </a:p>
      </dgm:t>
    </dgm:pt>
    <dgm:pt modelId="{F4E90EE8-CA3B-4414-A241-596812D3E4A6}" type="pres">
      <dgm:prSet presAssocID="{A5D85D55-91E2-44F8-BDAC-A0E89A140DB1}" presName="Accent" presStyleLbl="alignNode1" presStyleIdx="0" presStyleCnt="3" custLinFactNeighborX="15531" custLinFactNeighborY="389"/>
      <dgm:spPr/>
      <dgm:t>
        <a:bodyPr/>
        <a:lstStyle/>
        <a:p>
          <a:endParaRPr lang="zh-TW" altLang="en-US"/>
        </a:p>
      </dgm:t>
    </dgm:pt>
    <dgm:pt modelId="{DA0EDB27-7F8B-46E8-8FE2-429772E6BA43}" type="pres">
      <dgm:prSet presAssocID="{A5D85D55-91E2-44F8-BDAC-A0E89A140DB1}" presName="Child" presStyleLbl="revTx" presStyleIdx="0" presStyleCnt="6" custScaleX="173933" custScaleY="105534" custLinFactNeighborX="12133" custLinFactNeighborY="56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283A3C6-CA59-4A35-B502-D9D210D671EB}" type="pres">
      <dgm:prSet presAssocID="{A5D85D55-91E2-44F8-BDAC-A0E89A140DB1}" presName="Parent" presStyleLbl="revTx" presStyleIdx="1" presStyleCnt="6" custScaleX="161978" custLinFactNeighborX="21933" custLinFactNeighborY="64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C5913E6-C1E0-4404-97BD-BC12AC01BAC8}" type="pres">
      <dgm:prSet presAssocID="{8132373A-95D1-43CA-BE6C-8A183B4002BC}" presName="sibTrans" presStyleCnt="0"/>
      <dgm:spPr/>
      <dgm:t>
        <a:bodyPr/>
        <a:lstStyle/>
        <a:p>
          <a:endParaRPr lang="zh-TW" altLang="en-US"/>
        </a:p>
      </dgm:t>
    </dgm:pt>
    <dgm:pt modelId="{D551D1C2-DFBD-43C3-AE8F-B7608D5CB261}" type="pres">
      <dgm:prSet presAssocID="{8563E588-3CD2-4E0C-B4CE-FCCC9C5F1611}" presName="composite" presStyleCnt="0"/>
      <dgm:spPr/>
      <dgm:t>
        <a:bodyPr/>
        <a:lstStyle/>
        <a:p>
          <a:endParaRPr lang="zh-TW" altLang="en-US"/>
        </a:p>
      </dgm:t>
    </dgm:pt>
    <dgm:pt modelId="{423FEFEE-A618-41A6-A709-811CA0B0802A}" type="pres">
      <dgm:prSet presAssocID="{8563E588-3CD2-4E0C-B4CE-FCCC9C5F1611}" presName="BackAccent" presStyleLbl="bgShp" presStyleIdx="1" presStyleCnt="3" custScaleX="101697" custScaleY="109522"/>
      <dgm:spPr/>
      <dgm:t>
        <a:bodyPr/>
        <a:lstStyle/>
        <a:p>
          <a:endParaRPr lang="zh-TW" altLang="en-US"/>
        </a:p>
      </dgm:t>
    </dgm:pt>
    <dgm:pt modelId="{E14F1302-14C3-430F-8D60-F3E55C5628BC}" type="pres">
      <dgm:prSet presAssocID="{8563E588-3CD2-4E0C-B4CE-FCCC9C5F1611}" presName="Accent" presStyleLbl="alignNode1" presStyleIdx="1" presStyleCnt="3" custLinFactNeighborX="-1712" custLinFactNeighborY="-1712"/>
      <dgm:spPr/>
      <dgm:t>
        <a:bodyPr/>
        <a:lstStyle/>
        <a:p>
          <a:endParaRPr lang="zh-TW" altLang="en-US"/>
        </a:p>
      </dgm:t>
    </dgm:pt>
    <dgm:pt modelId="{6485BEA1-7ACA-4B80-B76B-28F51657C52F}" type="pres">
      <dgm:prSet presAssocID="{8563E588-3CD2-4E0C-B4CE-FCCC9C5F1611}" presName="Child" presStyleLbl="revTx" presStyleIdx="2" presStyleCnt="6" custScaleX="13995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D5C6939-FF94-4296-895F-AD1C59F59A4D}" type="pres">
      <dgm:prSet presAssocID="{8563E588-3CD2-4E0C-B4CE-FCCC9C5F1611}" presName="Parent" presStyleLbl="revTx" presStyleIdx="3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5A12B3B-6D91-43BE-8FA5-600DE3705DB0}" type="pres">
      <dgm:prSet presAssocID="{5EDF35C3-88A1-48DC-AC19-C7D800D681FE}" presName="sibTrans" presStyleCnt="0"/>
      <dgm:spPr/>
      <dgm:t>
        <a:bodyPr/>
        <a:lstStyle/>
        <a:p>
          <a:endParaRPr lang="zh-TW" altLang="en-US"/>
        </a:p>
      </dgm:t>
    </dgm:pt>
    <dgm:pt modelId="{0A82CFF6-E618-4A2C-ABF2-04AC1AE85B5B}" type="pres">
      <dgm:prSet presAssocID="{941FF011-4BAC-4C3D-AB72-2A7AD71CD9BD}" presName="composite" presStyleCnt="0"/>
      <dgm:spPr/>
      <dgm:t>
        <a:bodyPr/>
        <a:lstStyle/>
        <a:p>
          <a:endParaRPr lang="zh-TW" altLang="en-US"/>
        </a:p>
      </dgm:t>
    </dgm:pt>
    <dgm:pt modelId="{E37F4658-AB33-4925-A9FB-B57B78671D70}" type="pres">
      <dgm:prSet presAssocID="{941FF011-4BAC-4C3D-AB72-2A7AD71CD9BD}" presName="BackAccent" presStyleLbl="bgShp" presStyleIdx="2" presStyleCnt="3"/>
      <dgm:spPr/>
      <dgm:t>
        <a:bodyPr/>
        <a:lstStyle/>
        <a:p>
          <a:endParaRPr lang="zh-TW" altLang="en-US"/>
        </a:p>
      </dgm:t>
    </dgm:pt>
    <dgm:pt modelId="{6C77E175-1EA8-4C54-96E9-D2D07D246473}" type="pres">
      <dgm:prSet presAssocID="{941FF011-4BAC-4C3D-AB72-2A7AD71CD9BD}" presName="Accent" presStyleLbl="alignNode1" presStyleIdx="2" presStyleCnt="3"/>
      <dgm:spPr/>
      <dgm:t>
        <a:bodyPr/>
        <a:lstStyle/>
        <a:p>
          <a:endParaRPr lang="zh-TW" altLang="en-US"/>
        </a:p>
      </dgm:t>
    </dgm:pt>
    <dgm:pt modelId="{FE806ED5-826B-4B59-B75E-A068396DA446}" type="pres">
      <dgm:prSet presAssocID="{941FF011-4BAC-4C3D-AB72-2A7AD71CD9BD}" presName="Child" presStyleLbl="revTx" presStyleIdx="4" presStyleCnt="6" custScaleX="12688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6BB5D1C-1F78-430B-ABD3-820C0D145CCA}" type="pres">
      <dgm:prSet presAssocID="{941FF011-4BAC-4C3D-AB72-2A7AD71CD9BD}" presName="Parent" presStyleLbl="revTx" presStyleIdx="5" presStyleCnt="6" custScaleX="119747" custLinFactNeighborX="-6141" custLinFactNeighborY="461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CE8846C-A705-4FF4-B95F-8043DB6990FA}" type="presOf" srcId="{6CF8E02B-8CA4-4080-900B-EFD15BCCACDC}" destId="{DA0EDB27-7F8B-46E8-8FE2-429772E6BA43}" srcOrd="0" destOrd="0" presId="urn:microsoft.com/office/officeart/2008/layout/IncreasingCircleProcess"/>
    <dgm:cxn modelId="{2F4025B5-CBC8-4111-950E-67F0AFF8B772}" srcId="{A5D85D55-91E2-44F8-BDAC-A0E89A140DB1}" destId="{762C43AE-EBC6-42C6-9D64-05B19BA8FD86}" srcOrd="2" destOrd="0" parTransId="{EE2D7D06-32EC-4F4A-BDA0-F46CDFADD40E}" sibTransId="{726B412F-7D22-404F-ABB6-78D9B9882F52}"/>
    <dgm:cxn modelId="{4181A6D4-6737-44E9-9689-65FB7812B965}" srcId="{A5D85D55-91E2-44F8-BDAC-A0E89A140DB1}" destId="{6CF8E02B-8CA4-4080-900B-EFD15BCCACDC}" srcOrd="0" destOrd="0" parTransId="{F1ABD04E-E065-446C-9383-0523EDB34264}" sibTransId="{0A6D2811-E146-4886-BF26-C07C91AF81F8}"/>
    <dgm:cxn modelId="{9B726B3B-A437-4A09-9CD9-CDC4B11DB30C}" srcId="{EF650382-3EEF-436A-849D-9B5FC2DFBD19}" destId="{8563E588-3CD2-4E0C-B4CE-FCCC9C5F1611}" srcOrd="1" destOrd="0" parTransId="{532C19D5-3E84-490C-8177-C98D32DE9B11}" sibTransId="{5EDF35C3-88A1-48DC-AC19-C7D800D681FE}"/>
    <dgm:cxn modelId="{1B317D11-5F99-4383-820F-A4B74D24928A}" srcId="{8563E588-3CD2-4E0C-B4CE-FCCC9C5F1611}" destId="{61212EC7-6BD0-4B67-A554-08F9858533C4}" srcOrd="0" destOrd="0" parTransId="{420B1D81-98C4-4B7F-8787-6256F86AFC5F}" sibTransId="{B07A065F-FC54-4818-9B1C-152226C217BF}"/>
    <dgm:cxn modelId="{789C44E9-A94E-463A-B656-69D7A49EEFBD}" type="presOf" srcId="{55381A2D-25EB-4876-9643-07A0B827CE7C}" destId="{6485BEA1-7ACA-4B80-B76B-28F51657C52F}" srcOrd="0" destOrd="1" presId="urn:microsoft.com/office/officeart/2008/layout/IncreasingCircleProcess"/>
    <dgm:cxn modelId="{B2F77871-BF06-4DD3-A28F-749DADC79348}" srcId="{8563E588-3CD2-4E0C-B4CE-FCCC9C5F1611}" destId="{55381A2D-25EB-4876-9643-07A0B827CE7C}" srcOrd="1" destOrd="0" parTransId="{7055FB62-72AB-40EA-B79F-CCE18A5F8300}" sibTransId="{5B723678-1B30-4A56-A20B-8FF442C84038}"/>
    <dgm:cxn modelId="{8FA3A5F8-C99C-4BAC-B36A-DAE54A0F1C29}" srcId="{EF650382-3EEF-436A-849D-9B5FC2DFBD19}" destId="{A5D85D55-91E2-44F8-BDAC-A0E89A140DB1}" srcOrd="0" destOrd="0" parTransId="{D544E630-E2E2-4E3B-BF8F-1CA0B00D48B7}" sibTransId="{8132373A-95D1-43CA-BE6C-8A183B4002BC}"/>
    <dgm:cxn modelId="{5363C91E-2934-42BE-AB61-3EA7C58CF7CC}" srcId="{A5D85D55-91E2-44F8-BDAC-A0E89A140DB1}" destId="{5EE40E04-9EC7-4D86-99A1-2BFC3C9BE958}" srcOrd="6" destOrd="0" parTransId="{4433864C-FC92-4F20-AB3C-E838DECE4FAD}" sibTransId="{06331E2A-ECB1-4665-8868-B5DFEDE6BAB6}"/>
    <dgm:cxn modelId="{97485D67-1EB2-43F9-8020-BE862779A95D}" srcId="{A5D85D55-91E2-44F8-BDAC-A0E89A140DB1}" destId="{C651DF2D-C5C7-470C-96E0-FEB68F15547D}" srcOrd="3" destOrd="0" parTransId="{9A58EF13-3938-4C10-94D3-D2ED8E202042}" sibTransId="{782AAF7F-0FC9-4848-B6F4-21F71F88274F}"/>
    <dgm:cxn modelId="{C89B4C57-4EF0-49DB-92B5-185600E5D721}" type="presOf" srcId="{FC819CED-774F-45DF-BDCF-36CFAB496834}" destId="{FE806ED5-826B-4B59-B75E-A068396DA446}" srcOrd="0" destOrd="1" presId="urn:microsoft.com/office/officeart/2008/layout/IncreasingCircleProcess"/>
    <dgm:cxn modelId="{EBACEF57-40DF-420D-8E26-F0CEA6B43CB9}" type="presOf" srcId="{53DE4996-0391-41D6-8921-3F632F6B8E44}" destId="{6485BEA1-7ACA-4B80-B76B-28F51657C52F}" srcOrd="0" destOrd="2" presId="urn:microsoft.com/office/officeart/2008/layout/IncreasingCircleProcess"/>
    <dgm:cxn modelId="{5584DC45-D4FB-4D5E-B776-E757FC48F1C9}" srcId="{A5D85D55-91E2-44F8-BDAC-A0E89A140DB1}" destId="{60DB6983-5EF1-43D4-BCC2-7AB8A2E3486E}" srcOrd="4" destOrd="0" parTransId="{C2657934-F1A7-4E47-9B18-7781AE1837B3}" sibTransId="{A1806777-5598-4DC9-B398-BA0BA75EAD1D}"/>
    <dgm:cxn modelId="{80FD011B-3D25-462F-8893-12C7C7CB7644}" type="presOf" srcId="{61212EC7-6BD0-4B67-A554-08F9858533C4}" destId="{6485BEA1-7ACA-4B80-B76B-28F51657C52F}" srcOrd="0" destOrd="0" presId="urn:microsoft.com/office/officeart/2008/layout/IncreasingCircleProcess"/>
    <dgm:cxn modelId="{9AE0409D-F379-485A-81F3-5DF0092B32AF}" type="presOf" srcId="{A599DEF9-24F2-4D6A-98BA-FC2F13AB49E7}" destId="{FE806ED5-826B-4B59-B75E-A068396DA446}" srcOrd="0" destOrd="3" presId="urn:microsoft.com/office/officeart/2008/layout/IncreasingCircleProcess"/>
    <dgm:cxn modelId="{75F56D18-57AA-4CF8-B1DE-929F7113A78A}" type="presOf" srcId="{C651DF2D-C5C7-470C-96E0-FEB68F15547D}" destId="{DA0EDB27-7F8B-46E8-8FE2-429772E6BA43}" srcOrd="0" destOrd="3" presId="urn:microsoft.com/office/officeart/2008/layout/IncreasingCircleProcess"/>
    <dgm:cxn modelId="{FFAF7FBE-7477-4963-A70D-C815DFF85684}" srcId="{941FF011-4BAC-4C3D-AB72-2A7AD71CD9BD}" destId="{709FEE37-6443-4D47-8D5F-1AF5BECDFE2E}" srcOrd="2" destOrd="0" parTransId="{1CE28052-FA82-44E7-859C-10F61573B1C8}" sibTransId="{3D41D4FD-A471-443F-8D5D-A0D5EDE16939}"/>
    <dgm:cxn modelId="{597FB9E2-A940-408B-A118-B07B4EDC71C6}" srcId="{A5D85D55-91E2-44F8-BDAC-A0E89A140DB1}" destId="{48AA18B3-1DD5-46E0-880B-837ED15F4E63}" srcOrd="5" destOrd="0" parTransId="{239D8F5D-26A8-4946-AAAA-E35A33A9D25A}" sibTransId="{84D66ED0-6836-480F-AFE4-876C5298713A}"/>
    <dgm:cxn modelId="{911BCC13-8EFC-4426-8B00-0FCFA2964B7D}" type="presOf" srcId="{69A99D69-CA66-4515-9D65-63FB3154E4C0}" destId="{FE806ED5-826B-4B59-B75E-A068396DA446}" srcOrd="0" destOrd="4" presId="urn:microsoft.com/office/officeart/2008/layout/IncreasingCircleProcess"/>
    <dgm:cxn modelId="{34A34A5C-17C9-4FE9-9199-5658E1813F57}" type="presOf" srcId="{DDDC156C-AF65-4896-BF54-D10F3D0E50AB}" destId="{DA0EDB27-7F8B-46E8-8FE2-429772E6BA43}" srcOrd="0" destOrd="1" presId="urn:microsoft.com/office/officeart/2008/layout/IncreasingCircleProcess"/>
    <dgm:cxn modelId="{B50B2845-ED5D-4C07-9D0E-AC8794F46D60}" srcId="{A5D85D55-91E2-44F8-BDAC-A0E89A140DB1}" destId="{DDDC156C-AF65-4896-BF54-D10F3D0E50AB}" srcOrd="1" destOrd="0" parTransId="{B6F46236-E9E9-450B-ADF8-C12BC996B094}" sibTransId="{8BF25BD3-5AA2-463C-B6B3-A99B6F2704C2}"/>
    <dgm:cxn modelId="{3B3B4810-825B-433C-AEE9-491BFCBD472E}" srcId="{8563E588-3CD2-4E0C-B4CE-FCCC9C5F1611}" destId="{53DE4996-0391-41D6-8921-3F632F6B8E44}" srcOrd="2" destOrd="0" parTransId="{501599F7-C93D-4509-A162-1C35E01338C8}" sibTransId="{59E59347-A74B-49F7-B00D-71BB2B3EA7C6}"/>
    <dgm:cxn modelId="{3F2A7B3C-1098-4DB7-BFA8-3EFEB85A4159}" type="presOf" srcId="{A5D85D55-91E2-44F8-BDAC-A0E89A140DB1}" destId="{F283A3C6-CA59-4A35-B502-D9D210D671EB}" srcOrd="0" destOrd="0" presId="urn:microsoft.com/office/officeart/2008/layout/IncreasingCircleProcess"/>
    <dgm:cxn modelId="{A0139304-A62C-411A-86F5-1CD47A8215DB}" srcId="{941FF011-4BAC-4C3D-AB72-2A7AD71CD9BD}" destId="{FC819CED-774F-45DF-BDCF-36CFAB496834}" srcOrd="1" destOrd="0" parTransId="{ED5AD957-284C-4C81-8495-4901E21CB97C}" sibTransId="{22AE01B8-F5FF-4AA5-844F-9A6622A338CB}"/>
    <dgm:cxn modelId="{2D00A852-E7A3-4497-ADA0-E2BFCD78CB5E}" type="presOf" srcId="{762C43AE-EBC6-42C6-9D64-05B19BA8FD86}" destId="{DA0EDB27-7F8B-46E8-8FE2-429772E6BA43}" srcOrd="0" destOrd="2" presId="urn:microsoft.com/office/officeart/2008/layout/IncreasingCircleProcess"/>
    <dgm:cxn modelId="{D735CBCB-C57D-4EF5-81C2-0E24D6F9C0C4}" type="presOf" srcId="{48AA18B3-1DD5-46E0-880B-837ED15F4E63}" destId="{DA0EDB27-7F8B-46E8-8FE2-429772E6BA43}" srcOrd="0" destOrd="5" presId="urn:microsoft.com/office/officeart/2008/layout/IncreasingCircleProcess"/>
    <dgm:cxn modelId="{72D460F5-8F80-49AE-B517-B6BD9B09F7C1}" srcId="{941FF011-4BAC-4C3D-AB72-2A7AD71CD9BD}" destId="{69A99D69-CA66-4515-9D65-63FB3154E4C0}" srcOrd="4" destOrd="0" parTransId="{6537BAE6-FB3D-472F-B7BD-F879691EF440}" sibTransId="{9899805A-B515-4024-B1B7-44B43E179FF5}"/>
    <dgm:cxn modelId="{58809EBF-D161-4014-B09B-FF719DCE54EB}" type="presOf" srcId="{709FEE37-6443-4D47-8D5F-1AF5BECDFE2E}" destId="{FE806ED5-826B-4B59-B75E-A068396DA446}" srcOrd="0" destOrd="2" presId="urn:microsoft.com/office/officeart/2008/layout/IncreasingCircleProcess"/>
    <dgm:cxn modelId="{7BE9AED3-585D-4A39-828E-FEA848174B1F}" type="presOf" srcId="{A8FC67BA-49FA-451B-9AB2-CD7CF834F0DB}" destId="{FE806ED5-826B-4B59-B75E-A068396DA446}" srcOrd="0" destOrd="0" presId="urn:microsoft.com/office/officeart/2008/layout/IncreasingCircleProcess"/>
    <dgm:cxn modelId="{4EC5BEFF-A85B-46D8-BDCF-B3F533714547}" srcId="{941FF011-4BAC-4C3D-AB72-2A7AD71CD9BD}" destId="{A599DEF9-24F2-4D6A-98BA-FC2F13AB49E7}" srcOrd="3" destOrd="0" parTransId="{BB2F4F96-208C-4DF1-98FF-25197A8F47E3}" sibTransId="{A25B92FB-A244-4FD3-ABB8-C5FB6F49EC7B}"/>
    <dgm:cxn modelId="{34EEE025-6AC8-4DFA-B3E2-4EB818CE998F}" type="presOf" srcId="{60DB6983-5EF1-43D4-BCC2-7AB8A2E3486E}" destId="{DA0EDB27-7F8B-46E8-8FE2-429772E6BA43}" srcOrd="0" destOrd="4" presId="urn:microsoft.com/office/officeart/2008/layout/IncreasingCircleProcess"/>
    <dgm:cxn modelId="{66259D41-05F5-4909-9E62-5A7CEE66F5B6}" type="presOf" srcId="{5EE40E04-9EC7-4D86-99A1-2BFC3C9BE958}" destId="{DA0EDB27-7F8B-46E8-8FE2-429772E6BA43}" srcOrd="0" destOrd="6" presId="urn:microsoft.com/office/officeart/2008/layout/IncreasingCircleProcess"/>
    <dgm:cxn modelId="{B31DD185-BF7A-4E4C-9348-A58C447A28B4}" type="presOf" srcId="{EF650382-3EEF-436A-849D-9B5FC2DFBD19}" destId="{3CABD549-9314-49DD-8349-992C612A5D7A}" srcOrd="0" destOrd="0" presId="urn:microsoft.com/office/officeart/2008/layout/IncreasingCircleProcess"/>
    <dgm:cxn modelId="{C0E21B0D-AC8F-4FA5-AC20-A1F3AD831764}" type="presOf" srcId="{941FF011-4BAC-4C3D-AB72-2A7AD71CD9BD}" destId="{E6BB5D1C-1F78-430B-ABD3-820C0D145CCA}" srcOrd="0" destOrd="0" presId="urn:microsoft.com/office/officeart/2008/layout/IncreasingCircleProcess"/>
    <dgm:cxn modelId="{601A4382-F413-4382-AAD6-787530593C53}" srcId="{941FF011-4BAC-4C3D-AB72-2A7AD71CD9BD}" destId="{A8FC67BA-49FA-451B-9AB2-CD7CF834F0DB}" srcOrd="0" destOrd="0" parTransId="{CD2E1607-2DF9-4C02-B59D-39E03B32E1EE}" sibTransId="{17190566-B1D3-4A1E-84CA-3BDE09E82A87}"/>
    <dgm:cxn modelId="{272F0A4A-67DD-4ED4-9957-5079EAE2F680}" type="presOf" srcId="{8563E588-3CD2-4E0C-B4CE-FCCC9C5F1611}" destId="{9D5C6939-FF94-4296-895F-AD1C59F59A4D}" srcOrd="0" destOrd="0" presId="urn:microsoft.com/office/officeart/2008/layout/IncreasingCircleProcess"/>
    <dgm:cxn modelId="{4F2EDCE8-0F47-4976-8A2F-3CEB3F653B4E}" srcId="{EF650382-3EEF-436A-849D-9B5FC2DFBD19}" destId="{941FF011-4BAC-4C3D-AB72-2A7AD71CD9BD}" srcOrd="2" destOrd="0" parTransId="{F8F54EA0-6FD9-4087-8466-9A272084C74B}" sibTransId="{9446AF3D-3978-4BF5-A60C-1C28ACA18E2D}"/>
    <dgm:cxn modelId="{E27AD923-34E2-4E5E-AB08-61D06EE2ED2C}" type="presParOf" srcId="{3CABD549-9314-49DD-8349-992C612A5D7A}" destId="{9E3B90A4-2E15-4E10-8EF6-96F110A6643A}" srcOrd="0" destOrd="0" presId="urn:microsoft.com/office/officeart/2008/layout/IncreasingCircleProcess"/>
    <dgm:cxn modelId="{9DF68F41-434A-40B8-BC59-4190763F7CEE}" type="presParOf" srcId="{9E3B90A4-2E15-4E10-8EF6-96F110A6643A}" destId="{46B0C17D-0C9B-4961-AFD0-537006CD5707}" srcOrd="0" destOrd="0" presId="urn:microsoft.com/office/officeart/2008/layout/IncreasingCircleProcess"/>
    <dgm:cxn modelId="{861DD069-4B9C-4EA0-A24D-E4228674D785}" type="presParOf" srcId="{9E3B90A4-2E15-4E10-8EF6-96F110A6643A}" destId="{F4E90EE8-CA3B-4414-A241-596812D3E4A6}" srcOrd="1" destOrd="0" presId="urn:microsoft.com/office/officeart/2008/layout/IncreasingCircleProcess"/>
    <dgm:cxn modelId="{E375485D-EA5E-4B1C-AB7E-B3EA777903E8}" type="presParOf" srcId="{9E3B90A4-2E15-4E10-8EF6-96F110A6643A}" destId="{DA0EDB27-7F8B-46E8-8FE2-429772E6BA43}" srcOrd="2" destOrd="0" presId="urn:microsoft.com/office/officeart/2008/layout/IncreasingCircleProcess"/>
    <dgm:cxn modelId="{9A47D8B3-5FA2-4721-A890-B4E7BC0A3CF1}" type="presParOf" srcId="{9E3B90A4-2E15-4E10-8EF6-96F110A6643A}" destId="{F283A3C6-CA59-4A35-B502-D9D210D671EB}" srcOrd="3" destOrd="0" presId="urn:microsoft.com/office/officeart/2008/layout/IncreasingCircleProcess"/>
    <dgm:cxn modelId="{297E3B14-B09E-4562-83AC-EF11648E22C9}" type="presParOf" srcId="{3CABD549-9314-49DD-8349-992C612A5D7A}" destId="{2C5913E6-C1E0-4404-97BD-BC12AC01BAC8}" srcOrd="1" destOrd="0" presId="urn:microsoft.com/office/officeart/2008/layout/IncreasingCircleProcess"/>
    <dgm:cxn modelId="{61F30706-F1EC-437C-9468-65D924453C3C}" type="presParOf" srcId="{3CABD549-9314-49DD-8349-992C612A5D7A}" destId="{D551D1C2-DFBD-43C3-AE8F-B7608D5CB261}" srcOrd="2" destOrd="0" presId="urn:microsoft.com/office/officeart/2008/layout/IncreasingCircleProcess"/>
    <dgm:cxn modelId="{5120C918-933C-4FD4-8EE9-541132DA3A53}" type="presParOf" srcId="{D551D1C2-DFBD-43C3-AE8F-B7608D5CB261}" destId="{423FEFEE-A618-41A6-A709-811CA0B0802A}" srcOrd="0" destOrd="0" presId="urn:microsoft.com/office/officeart/2008/layout/IncreasingCircleProcess"/>
    <dgm:cxn modelId="{54CFB0EA-CEA7-484F-AD2D-4A5789357E72}" type="presParOf" srcId="{D551D1C2-DFBD-43C3-AE8F-B7608D5CB261}" destId="{E14F1302-14C3-430F-8D60-F3E55C5628BC}" srcOrd="1" destOrd="0" presId="urn:microsoft.com/office/officeart/2008/layout/IncreasingCircleProcess"/>
    <dgm:cxn modelId="{20CC32A7-8E9E-449B-B971-9C9BD5F92A55}" type="presParOf" srcId="{D551D1C2-DFBD-43C3-AE8F-B7608D5CB261}" destId="{6485BEA1-7ACA-4B80-B76B-28F51657C52F}" srcOrd="2" destOrd="0" presId="urn:microsoft.com/office/officeart/2008/layout/IncreasingCircleProcess"/>
    <dgm:cxn modelId="{F45517F3-A555-4441-9876-3CBAC497B130}" type="presParOf" srcId="{D551D1C2-DFBD-43C3-AE8F-B7608D5CB261}" destId="{9D5C6939-FF94-4296-895F-AD1C59F59A4D}" srcOrd="3" destOrd="0" presId="urn:microsoft.com/office/officeart/2008/layout/IncreasingCircleProcess"/>
    <dgm:cxn modelId="{C6B37037-A3C5-4090-B421-469CC566248A}" type="presParOf" srcId="{3CABD549-9314-49DD-8349-992C612A5D7A}" destId="{D5A12B3B-6D91-43BE-8FA5-600DE3705DB0}" srcOrd="3" destOrd="0" presId="urn:microsoft.com/office/officeart/2008/layout/IncreasingCircleProcess"/>
    <dgm:cxn modelId="{A2321A9E-B4FB-4991-A827-10D2BDCDA3BB}" type="presParOf" srcId="{3CABD549-9314-49DD-8349-992C612A5D7A}" destId="{0A82CFF6-E618-4A2C-ABF2-04AC1AE85B5B}" srcOrd="4" destOrd="0" presId="urn:microsoft.com/office/officeart/2008/layout/IncreasingCircleProcess"/>
    <dgm:cxn modelId="{6178ACA8-857B-4BA5-9294-B3DE87E5D3DB}" type="presParOf" srcId="{0A82CFF6-E618-4A2C-ABF2-04AC1AE85B5B}" destId="{E37F4658-AB33-4925-A9FB-B57B78671D70}" srcOrd="0" destOrd="0" presId="urn:microsoft.com/office/officeart/2008/layout/IncreasingCircleProcess"/>
    <dgm:cxn modelId="{811334B8-C98D-4FE6-A33D-FADF9B6FDEE1}" type="presParOf" srcId="{0A82CFF6-E618-4A2C-ABF2-04AC1AE85B5B}" destId="{6C77E175-1EA8-4C54-96E9-D2D07D246473}" srcOrd="1" destOrd="0" presId="urn:microsoft.com/office/officeart/2008/layout/IncreasingCircleProcess"/>
    <dgm:cxn modelId="{325F3EE9-FEC7-4CE1-9EAF-A77C90ED4BDC}" type="presParOf" srcId="{0A82CFF6-E618-4A2C-ABF2-04AC1AE85B5B}" destId="{FE806ED5-826B-4B59-B75E-A068396DA446}" srcOrd="2" destOrd="0" presId="urn:microsoft.com/office/officeart/2008/layout/IncreasingCircleProcess"/>
    <dgm:cxn modelId="{2224A588-7510-4E6C-BB5F-5445A5052145}" type="presParOf" srcId="{0A82CFF6-E618-4A2C-ABF2-04AC1AE85B5B}" destId="{E6BB5D1C-1F78-430B-ABD3-820C0D145CCA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41D9A53-9CD9-40E0-818A-EC460B95DC98}" type="doc">
      <dgm:prSet loTypeId="urn:microsoft.com/office/officeart/2005/8/layout/list1" loCatId="list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7F0858C2-54A6-4411-8382-57752E5676A6}">
      <dgm:prSet phldrT="[文字]" custT="1"/>
      <dgm:spPr>
        <a:solidFill>
          <a:srgbClr val="FF0000"/>
        </a:solidFill>
      </dgm:spPr>
      <dgm:t>
        <a:bodyPr/>
        <a:lstStyle/>
        <a:p>
          <a:r>
            <a:rPr lang="zh-TW" altLang="en-US" sz="3200" dirty="0" smtClean="0"/>
            <a:t>分享教學實務</a:t>
          </a:r>
          <a:endParaRPr lang="zh-TW" altLang="en-US" sz="3200" dirty="0"/>
        </a:p>
      </dgm:t>
    </dgm:pt>
    <dgm:pt modelId="{C8D9D736-6E59-4F8D-9FB3-1D0B7C8FABA7}" type="parTrans" cxnId="{8351C9E7-A8A5-4770-A596-6AEFE52FAEE1}">
      <dgm:prSet/>
      <dgm:spPr/>
      <dgm:t>
        <a:bodyPr/>
        <a:lstStyle/>
        <a:p>
          <a:endParaRPr lang="zh-TW" altLang="en-US"/>
        </a:p>
      </dgm:t>
    </dgm:pt>
    <dgm:pt modelId="{70117E23-0F04-473E-A320-943E911C1449}" type="sibTrans" cxnId="{8351C9E7-A8A5-4770-A596-6AEFE52FAEE1}">
      <dgm:prSet/>
      <dgm:spPr/>
      <dgm:t>
        <a:bodyPr/>
        <a:lstStyle/>
        <a:p>
          <a:endParaRPr lang="zh-TW" altLang="en-US"/>
        </a:p>
      </dgm:t>
    </dgm:pt>
    <dgm:pt modelId="{ACCDE400-29C1-49B1-83DD-0CDB411F5495}">
      <dgm:prSet phldrT="[文字]" custT="1"/>
      <dgm:spPr/>
      <dgm:t>
        <a:bodyPr/>
        <a:lstStyle/>
        <a:p>
          <a:pPr algn="just"/>
          <a:r>
            <a:rPr lang="zh-TW" altLang="en-US" sz="2800" dirty="0" smtClean="0"/>
            <a:t>何嘉惠、劉世涵</a:t>
          </a:r>
          <a:r>
            <a:rPr lang="en-US" altLang="zh-TW" sz="2800" dirty="0" smtClean="0"/>
            <a:t>(2010)</a:t>
          </a:r>
          <a:r>
            <a:rPr lang="zh-TW" altLang="en-US" sz="2800" dirty="0" smtClean="0"/>
            <a:t>發現國小教師專業學習社群的成員</a:t>
          </a:r>
          <a:r>
            <a:rPr lang="zh-TW" altLang="en-US" sz="2800" b="1" dirty="0" smtClean="0">
              <a:solidFill>
                <a:srgbClr val="FF0000"/>
              </a:solidFill>
            </a:rPr>
            <a:t>較願意分享教學的成就與困境</a:t>
          </a:r>
          <a:r>
            <a:rPr lang="zh-TW" altLang="en-US" sz="2800" dirty="0" smtClean="0"/>
            <a:t>，並尋求問題解決與教學改進。</a:t>
          </a:r>
          <a:endParaRPr lang="zh-TW" altLang="en-US" sz="2800" dirty="0"/>
        </a:p>
      </dgm:t>
    </dgm:pt>
    <dgm:pt modelId="{2A9E63DC-C94C-4D46-9ACB-2D465F785F04}" type="parTrans" cxnId="{5CC8F2DB-7BC6-4EEF-8C3A-543F41D19D00}">
      <dgm:prSet/>
      <dgm:spPr/>
      <dgm:t>
        <a:bodyPr/>
        <a:lstStyle/>
        <a:p>
          <a:endParaRPr lang="zh-TW" altLang="en-US"/>
        </a:p>
      </dgm:t>
    </dgm:pt>
    <dgm:pt modelId="{34AF4093-660F-46E9-9E3D-C95D4C58A8B8}" type="sibTrans" cxnId="{5CC8F2DB-7BC6-4EEF-8C3A-543F41D19D00}">
      <dgm:prSet/>
      <dgm:spPr/>
      <dgm:t>
        <a:bodyPr/>
        <a:lstStyle/>
        <a:p>
          <a:endParaRPr lang="zh-TW" altLang="en-US"/>
        </a:p>
      </dgm:t>
    </dgm:pt>
    <dgm:pt modelId="{C1F727ED-B170-4A13-A78C-EA6937ABED9B}" type="pres">
      <dgm:prSet presAssocID="{B41D9A53-9CD9-40E0-818A-EC460B95DC9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C98D67F-1765-4B55-B42A-8D88EF4103A8}" type="pres">
      <dgm:prSet presAssocID="{7F0858C2-54A6-4411-8382-57752E5676A6}" presName="parentLin" presStyleCnt="0"/>
      <dgm:spPr/>
    </dgm:pt>
    <dgm:pt modelId="{A2318E10-004A-4B81-B031-45588FFBA418}" type="pres">
      <dgm:prSet presAssocID="{7F0858C2-54A6-4411-8382-57752E5676A6}" presName="parentLeftMargin" presStyleLbl="node1" presStyleIdx="0" presStyleCnt="1"/>
      <dgm:spPr/>
      <dgm:t>
        <a:bodyPr/>
        <a:lstStyle/>
        <a:p>
          <a:endParaRPr lang="zh-TW" altLang="en-US"/>
        </a:p>
      </dgm:t>
    </dgm:pt>
    <dgm:pt modelId="{A91B035D-AB8F-4A20-A7E2-7ADD2973E27D}" type="pres">
      <dgm:prSet presAssocID="{7F0858C2-54A6-4411-8382-57752E5676A6}" presName="parentText" presStyleLbl="node1" presStyleIdx="0" presStyleCnt="1" custScaleY="50389" custLinFactX="-1734" custLinFactNeighborX="-100000" custLinFactNeighborY="-50302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C8E943D-3DCE-486A-9CB7-3C4A1C2CF6B5}" type="pres">
      <dgm:prSet presAssocID="{7F0858C2-54A6-4411-8382-57752E5676A6}" presName="negativeSpace" presStyleCnt="0"/>
      <dgm:spPr/>
    </dgm:pt>
    <dgm:pt modelId="{BE9BECDE-A5B3-4ECF-8FE2-2D8FF9A78CC6}" type="pres">
      <dgm:prSet presAssocID="{7F0858C2-54A6-4411-8382-57752E5676A6}" presName="childText" presStyleLbl="conFgAcc1" presStyleIdx="0" presStyleCnt="1" custScaleY="73059" custLinFactNeighborX="-880" custLinFactNeighborY="-2136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EB53126-56D9-4E0C-9342-015701E9A9D7}" type="presOf" srcId="{7F0858C2-54A6-4411-8382-57752E5676A6}" destId="{A2318E10-004A-4B81-B031-45588FFBA418}" srcOrd="0" destOrd="0" presId="urn:microsoft.com/office/officeart/2005/8/layout/list1"/>
    <dgm:cxn modelId="{8351C9E7-A8A5-4770-A596-6AEFE52FAEE1}" srcId="{B41D9A53-9CD9-40E0-818A-EC460B95DC98}" destId="{7F0858C2-54A6-4411-8382-57752E5676A6}" srcOrd="0" destOrd="0" parTransId="{C8D9D736-6E59-4F8D-9FB3-1D0B7C8FABA7}" sibTransId="{70117E23-0F04-473E-A320-943E911C1449}"/>
    <dgm:cxn modelId="{5CC8F2DB-7BC6-4EEF-8C3A-543F41D19D00}" srcId="{7F0858C2-54A6-4411-8382-57752E5676A6}" destId="{ACCDE400-29C1-49B1-83DD-0CDB411F5495}" srcOrd="0" destOrd="0" parTransId="{2A9E63DC-C94C-4D46-9ACB-2D465F785F04}" sibTransId="{34AF4093-660F-46E9-9E3D-C95D4C58A8B8}"/>
    <dgm:cxn modelId="{B34A69BE-E8C9-41A9-92AB-938B656C196A}" type="presOf" srcId="{7F0858C2-54A6-4411-8382-57752E5676A6}" destId="{A91B035D-AB8F-4A20-A7E2-7ADD2973E27D}" srcOrd="1" destOrd="0" presId="urn:microsoft.com/office/officeart/2005/8/layout/list1"/>
    <dgm:cxn modelId="{8E19517A-004B-4FB5-839F-8F56CF1F9D02}" type="presOf" srcId="{ACCDE400-29C1-49B1-83DD-0CDB411F5495}" destId="{BE9BECDE-A5B3-4ECF-8FE2-2D8FF9A78CC6}" srcOrd="0" destOrd="0" presId="urn:microsoft.com/office/officeart/2005/8/layout/list1"/>
    <dgm:cxn modelId="{1E3345B1-D6B8-4F23-8362-649AFE5D7EE7}" type="presOf" srcId="{B41D9A53-9CD9-40E0-818A-EC460B95DC98}" destId="{C1F727ED-B170-4A13-A78C-EA6937ABED9B}" srcOrd="0" destOrd="0" presId="urn:microsoft.com/office/officeart/2005/8/layout/list1"/>
    <dgm:cxn modelId="{4ED6B308-12AC-481E-96B7-9485678ACC75}" type="presParOf" srcId="{C1F727ED-B170-4A13-A78C-EA6937ABED9B}" destId="{8C98D67F-1765-4B55-B42A-8D88EF4103A8}" srcOrd="0" destOrd="0" presId="urn:microsoft.com/office/officeart/2005/8/layout/list1"/>
    <dgm:cxn modelId="{B04B278B-D865-43ED-84E2-446B6068CCA1}" type="presParOf" srcId="{8C98D67F-1765-4B55-B42A-8D88EF4103A8}" destId="{A2318E10-004A-4B81-B031-45588FFBA418}" srcOrd="0" destOrd="0" presId="urn:microsoft.com/office/officeart/2005/8/layout/list1"/>
    <dgm:cxn modelId="{5E14A9F4-222F-400A-9464-2C8973BEEA62}" type="presParOf" srcId="{8C98D67F-1765-4B55-B42A-8D88EF4103A8}" destId="{A91B035D-AB8F-4A20-A7E2-7ADD2973E27D}" srcOrd="1" destOrd="0" presId="urn:microsoft.com/office/officeart/2005/8/layout/list1"/>
    <dgm:cxn modelId="{18EFD57A-DD31-4892-A968-790924A75731}" type="presParOf" srcId="{C1F727ED-B170-4A13-A78C-EA6937ABED9B}" destId="{5C8E943D-3DCE-486A-9CB7-3C4A1C2CF6B5}" srcOrd="1" destOrd="0" presId="urn:microsoft.com/office/officeart/2005/8/layout/list1"/>
    <dgm:cxn modelId="{A268CB4E-4C41-4154-AC94-64DB56516C24}" type="presParOf" srcId="{C1F727ED-B170-4A13-A78C-EA6937ABED9B}" destId="{BE9BECDE-A5B3-4ECF-8FE2-2D8FF9A78CC6}" srcOrd="2" destOrd="0" presId="urn:microsoft.com/office/officeart/2005/8/layout/lis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41D9A53-9CD9-40E0-818A-EC460B95DC98}" type="doc">
      <dgm:prSet loTypeId="urn:microsoft.com/office/officeart/2005/8/layout/list1" loCatId="list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149EDE1D-060A-47CF-AEAF-F0738B48E326}">
      <dgm:prSet phldrT="[文字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zh-TW" altLang="en-US" sz="3200" dirty="0" smtClean="0"/>
            <a:t>共同學習與應用</a:t>
          </a:r>
          <a:endParaRPr lang="zh-TW" altLang="en-US" sz="3200" dirty="0"/>
        </a:p>
      </dgm:t>
    </dgm:pt>
    <dgm:pt modelId="{7D5D5F8B-3A0F-44BE-BDBB-D3F9F155F158}" type="parTrans" cxnId="{0BC70D25-F9EB-42AE-AD40-9FD7C09E8479}">
      <dgm:prSet/>
      <dgm:spPr/>
      <dgm:t>
        <a:bodyPr/>
        <a:lstStyle/>
        <a:p>
          <a:endParaRPr lang="zh-TW" altLang="en-US"/>
        </a:p>
      </dgm:t>
    </dgm:pt>
    <dgm:pt modelId="{13D3CAC9-59EE-404C-A393-E9A1B3D00AC5}" type="sibTrans" cxnId="{0BC70D25-F9EB-42AE-AD40-9FD7C09E8479}">
      <dgm:prSet/>
      <dgm:spPr/>
      <dgm:t>
        <a:bodyPr/>
        <a:lstStyle/>
        <a:p>
          <a:endParaRPr lang="zh-TW" altLang="en-US"/>
        </a:p>
      </dgm:t>
    </dgm:pt>
    <dgm:pt modelId="{FD6B7F46-02D2-4992-BBC6-0A497ED0BADE}">
      <dgm:prSet phldrT="[文字]" custT="1"/>
      <dgm:spPr>
        <a:noFill/>
      </dgm:spPr>
      <dgm:t>
        <a:bodyPr/>
        <a:lstStyle/>
        <a:p>
          <a:r>
            <a:rPr lang="zh-TW" altLang="en-US" sz="2400" dirty="0" smtClean="0"/>
            <a:t>黃琳珊與林紀慧</a:t>
          </a:r>
          <a:r>
            <a:rPr lang="en-US" altLang="zh-TW" sz="2400" dirty="0" smtClean="0"/>
            <a:t>(2010)</a:t>
          </a:r>
          <a:r>
            <a:rPr lang="zh-TW" altLang="en-US" sz="2400" dirty="0" smtClean="0"/>
            <a:t>發現</a:t>
          </a:r>
          <a:r>
            <a:rPr lang="zh-TW" altLang="en-US" sz="2400" b="1" dirty="0" smtClean="0">
              <a:solidFill>
                <a:srgbClr val="FF0000"/>
              </a:solidFill>
            </a:rPr>
            <a:t>跨校教師專業學習社群</a:t>
          </a:r>
          <a:r>
            <a:rPr lang="zh-TW" altLang="en-US" sz="2400" dirty="0" smtClean="0"/>
            <a:t>能</a:t>
          </a:r>
          <a:r>
            <a:rPr lang="zh-TW" altLang="en-US" sz="2400" b="1" dirty="0" smtClean="0">
              <a:solidFill>
                <a:srgbClr val="FF0000"/>
              </a:solidFill>
            </a:rPr>
            <a:t>引發成員參與的成長動機</a:t>
          </a:r>
          <a:r>
            <a:rPr lang="zh-TW" altLang="en-US" sz="1600" dirty="0" smtClean="0"/>
            <a:t>。</a:t>
          </a:r>
          <a:endParaRPr lang="zh-TW" altLang="en-US" sz="1600" dirty="0"/>
        </a:p>
      </dgm:t>
    </dgm:pt>
    <dgm:pt modelId="{CB4766B8-CF6A-4252-94AA-DFD5274A493C}" type="parTrans" cxnId="{14A24B5A-D9C5-4FDC-9DCC-6FAFCFE7B57A}">
      <dgm:prSet/>
      <dgm:spPr/>
      <dgm:t>
        <a:bodyPr/>
        <a:lstStyle/>
        <a:p>
          <a:endParaRPr lang="zh-TW" altLang="en-US"/>
        </a:p>
      </dgm:t>
    </dgm:pt>
    <dgm:pt modelId="{28F1F0B2-2466-4626-BC7C-ED15EFB0628D}" type="sibTrans" cxnId="{14A24B5A-D9C5-4FDC-9DCC-6FAFCFE7B57A}">
      <dgm:prSet/>
      <dgm:spPr/>
      <dgm:t>
        <a:bodyPr/>
        <a:lstStyle/>
        <a:p>
          <a:endParaRPr lang="zh-TW" altLang="en-US"/>
        </a:p>
      </dgm:t>
    </dgm:pt>
    <dgm:pt modelId="{631F99E3-F7F3-44CE-B3E0-D0E7B94A2F13}">
      <dgm:prSet phldrT="[文字]" custT="1"/>
      <dgm:spPr>
        <a:noFill/>
      </dgm:spPr>
      <dgm:t>
        <a:bodyPr/>
        <a:lstStyle/>
        <a:p>
          <a:r>
            <a:rPr lang="zh-TW" altLang="en-US" sz="2400" dirty="0" smtClean="0"/>
            <a:t>張景媛、鄭章華、范德鑫與林靜君</a:t>
          </a:r>
          <a:r>
            <a:rPr lang="en-US" altLang="zh-TW" sz="2400" dirty="0" smtClean="0"/>
            <a:t>(2012)</a:t>
          </a:r>
          <a:r>
            <a:rPr lang="zh-TW" altLang="en-US" sz="2400" dirty="0" smtClean="0"/>
            <a:t>研究發現國中數學領域社群能協助教師</a:t>
          </a:r>
          <a:r>
            <a:rPr lang="zh-TW" altLang="en-US" sz="2400" b="1" dirty="0" smtClean="0">
              <a:solidFill>
                <a:srgbClr val="FF0000"/>
              </a:solidFill>
            </a:rPr>
            <a:t>會運用研習所得新知，發展對話形式形成性評量</a:t>
          </a:r>
          <a:r>
            <a:rPr lang="zh-TW" altLang="en-US" sz="2400" dirty="0" smtClean="0"/>
            <a:t>。</a:t>
          </a:r>
          <a:endParaRPr lang="zh-TW" altLang="en-US" sz="2400" dirty="0"/>
        </a:p>
      </dgm:t>
    </dgm:pt>
    <dgm:pt modelId="{9B9BB0D1-41FE-4D8C-BBFC-E500F938AE34}" type="parTrans" cxnId="{7016D33A-6580-44F9-82ED-A1CFF7DFA350}">
      <dgm:prSet/>
      <dgm:spPr/>
      <dgm:t>
        <a:bodyPr/>
        <a:lstStyle/>
        <a:p>
          <a:endParaRPr lang="zh-TW" altLang="en-US"/>
        </a:p>
      </dgm:t>
    </dgm:pt>
    <dgm:pt modelId="{499777A1-0DCF-4DA6-8AD6-340144D761BA}" type="sibTrans" cxnId="{7016D33A-6580-44F9-82ED-A1CFF7DFA350}">
      <dgm:prSet/>
      <dgm:spPr/>
      <dgm:t>
        <a:bodyPr/>
        <a:lstStyle/>
        <a:p>
          <a:endParaRPr lang="zh-TW" altLang="en-US"/>
        </a:p>
      </dgm:t>
    </dgm:pt>
    <dgm:pt modelId="{8810DCB6-4D01-48A1-94AE-A1E14D0D4476}">
      <dgm:prSet phldrT="[文字]" custT="1"/>
      <dgm:spPr>
        <a:noFill/>
      </dgm:spPr>
      <dgm:t>
        <a:bodyPr/>
        <a:lstStyle/>
        <a:p>
          <a:r>
            <a:rPr lang="zh-TW" altLang="en-US" sz="2400" dirty="0" smtClean="0"/>
            <a:t>洪志成、陳翠霞與林淑媛</a:t>
          </a:r>
          <a:r>
            <a:rPr lang="en-US" altLang="zh-TW" sz="2400" dirty="0" smtClean="0"/>
            <a:t>(2010)</a:t>
          </a:r>
          <a:r>
            <a:rPr lang="zh-TW" altLang="en-US" sz="2400" b="1" dirty="0" smtClean="0">
              <a:solidFill>
                <a:srgbClr val="FF0000"/>
              </a:solidFill>
            </a:rPr>
            <a:t>以行動研究方式探討</a:t>
          </a:r>
          <a:r>
            <a:rPr lang="zh-TW" altLang="en-US" sz="2400" dirty="0" smtClean="0"/>
            <a:t>結合</a:t>
          </a:r>
          <a:r>
            <a:rPr lang="zh-TW" altLang="en-US" sz="2400" b="1" dirty="0" smtClean="0">
              <a:solidFill>
                <a:srgbClr val="FF0000"/>
              </a:solidFill>
            </a:rPr>
            <a:t>教學觀察</a:t>
          </a:r>
          <a:r>
            <a:rPr lang="zh-TW" altLang="en-US" sz="2400" dirty="0" smtClean="0"/>
            <a:t>的教師專業學習社群，發現其能協助教師</a:t>
          </a:r>
          <a:r>
            <a:rPr lang="zh-TW" altLang="en-US" sz="2400" b="1" dirty="0" smtClean="0">
              <a:solidFill>
                <a:srgbClr val="FF0000"/>
              </a:solidFill>
            </a:rPr>
            <a:t>突破傳統教學困境</a:t>
          </a:r>
          <a:r>
            <a:rPr lang="zh-TW" altLang="en-US" sz="2400" dirty="0" smtClean="0"/>
            <a:t>。</a:t>
          </a:r>
          <a:endParaRPr lang="zh-TW" altLang="en-US" sz="2400" dirty="0"/>
        </a:p>
      </dgm:t>
    </dgm:pt>
    <dgm:pt modelId="{95685C04-9851-438B-A2AF-766F40CC9C23}" type="parTrans" cxnId="{D0AF312A-F8CD-4AEE-B09F-1BA39B95FDE2}">
      <dgm:prSet/>
      <dgm:spPr/>
      <dgm:t>
        <a:bodyPr/>
        <a:lstStyle/>
        <a:p>
          <a:endParaRPr lang="zh-TW" altLang="en-US"/>
        </a:p>
      </dgm:t>
    </dgm:pt>
    <dgm:pt modelId="{69DEA648-D312-4A09-8B07-173888B2CE4C}" type="sibTrans" cxnId="{D0AF312A-F8CD-4AEE-B09F-1BA39B95FDE2}">
      <dgm:prSet/>
      <dgm:spPr/>
      <dgm:t>
        <a:bodyPr/>
        <a:lstStyle/>
        <a:p>
          <a:endParaRPr lang="zh-TW" altLang="en-US"/>
        </a:p>
      </dgm:t>
    </dgm:pt>
    <dgm:pt modelId="{52A7BF89-A9F7-4F2A-BB02-10EE625192D8}" type="pres">
      <dgm:prSet presAssocID="{B41D9A53-9CD9-40E0-818A-EC460B95DC9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92E6117-F3B8-4CF1-A58B-DC8CCD2184E4}" type="pres">
      <dgm:prSet presAssocID="{149EDE1D-060A-47CF-AEAF-F0738B48E326}" presName="parentLin" presStyleCnt="0"/>
      <dgm:spPr/>
    </dgm:pt>
    <dgm:pt modelId="{39EECC1E-2283-4AFC-B7DD-2524B33D00E0}" type="pres">
      <dgm:prSet presAssocID="{149EDE1D-060A-47CF-AEAF-F0738B48E326}" presName="parentLeftMargin" presStyleLbl="node1" presStyleIdx="0" presStyleCnt="1"/>
      <dgm:spPr/>
      <dgm:t>
        <a:bodyPr/>
        <a:lstStyle/>
        <a:p>
          <a:endParaRPr lang="zh-TW" altLang="en-US"/>
        </a:p>
      </dgm:t>
    </dgm:pt>
    <dgm:pt modelId="{F06491D1-1C4E-4308-A755-6BFA09990A46}" type="pres">
      <dgm:prSet presAssocID="{149EDE1D-060A-47CF-AEAF-F0738B48E326}" presName="parentText" presStyleLbl="node1" presStyleIdx="0" presStyleCnt="1" custScaleY="662226" custLinFactNeighborX="-97337" custLinFactNeighborY="-7482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80028B0-620B-4C75-82A2-601B60990024}" type="pres">
      <dgm:prSet presAssocID="{149EDE1D-060A-47CF-AEAF-F0738B48E326}" presName="negativeSpace" presStyleCnt="0"/>
      <dgm:spPr/>
    </dgm:pt>
    <dgm:pt modelId="{5A6BC066-A83D-4886-AE6A-A84CD86BA8AC}" type="pres">
      <dgm:prSet presAssocID="{149EDE1D-060A-47CF-AEAF-F0738B48E326}" presName="childText" presStyleLbl="conFgAcc1" presStyleIdx="0" presStyleCnt="1" custLinFactNeighborX="-5280" custLinFactNeighborY="1059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C62275C-BEC6-4EFF-A9AD-EC76F54AFAF7}" type="presOf" srcId="{631F99E3-F7F3-44CE-B3E0-D0E7B94A2F13}" destId="{5A6BC066-A83D-4886-AE6A-A84CD86BA8AC}" srcOrd="0" destOrd="0" presId="urn:microsoft.com/office/officeart/2005/8/layout/list1"/>
    <dgm:cxn modelId="{CAF74C67-F56C-40F9-BAEB-1DB330A2AF35}" type="presOf" srcId="{149EDE1D-060A-47CF-AEAF-F0738B48E326}" destId="{39EECC1E-2283-4AFC-B7DD-2524B33D00E0}" srcOrd="0" destOrd="0" presId="urn:microsoft.com/office/officeart/2005/8/layout/list1"/>
    <dgm:cxn modelId="{D0AF312A-F8CD-4AEE-B09F-1BA39B95FDE2}" srcId="{149EDE1D-060A-47CF-AEAF-F0738B48E326}" destId="{8810DCB6-4D01-48A1-94AE-A1E14D0D4476}" srcOrd="2" destOrd="0" parTransId="{95685C04-9851-438B-A2AF-766F40CC9C23}" sibTransId="{69DEA648-D312-4A09-8B07-173888B2CE4C}"/>
    <dgm:cxn modelId="{8E196029-329B-429E-AD3C-3B92F6BC6825}" type="presOf" srcId="{FD6B7F46-02D2-4992-BBC6-0A497ED0BADE}" destId="{5A6BC066-A83D-4886-AE6A-A84CD86BA8AC}" srcOrd="0" destOrd="1" presId="urn:microsoft.com/office/officeart/2005/8/layout/list1"/>
    <dgm:cxn modelId="{4DFD25A9-DC6C-4CF6-87B0-4A8069D1C323}" type="presOf" srcId="{B41D9A53-9CD9-40E0-818A-EC460B95DC98}" destId="{52A7BF89-A9F7-4F2A-BB02-10EE625192D8}" srcOrd="0" destOrd="0" presId="urn:microsoft.com/office/officeart/2005/8/layout/list1"/>
    <dgm:cxn modelId="{0BC70D25-F9EB-42AE-AD40-9FD7C09E8479}" srcId="{B41D9A53-9CD9-40E0-818A-EC460B95DC98}" destId="{149EDE1D-060A-47CF-AEAF-F0738B48E326}" srcOrd="0" destOrd="0" parTransId="{7D5D5F8B-3A0F-44BE-BDBB-D3F9F155F158}" sibTransId="{13D3CAC9-59EE-404C-A393-E9A1B3D00AC5}"/>
    <dgm:cxn modelId="{7016D33A-6580-44F9-82ED-A1CFF7DFA350}" srcId="{149EDE1D-060A-47CF-AEAF-F0738B48E326}" destId="{631F99E3-F7F3-44CE-B3E0-D0E7B94A2F13}" srcOrd="0" destOrd="0" parTransId="{9B9BB0D1-41FE-4D8C-BBFC-E500F938AE34}" sibTransId="{499777A1-0DCF-4DA6-8AD6-340144D761BA}"/>
    <dgm:cxn modelId="{6B1F3EF7-177E-49B0-A62E-E53CAB91C5B0}" type="presOf" srcId="{8810DCB6-4D01-48A1-94AE-A1E14D0D4476}" destId="{5A6BC066-A83D-4886-AE6A-A84CD86BA8AC}" srcOrd="0" destOrd="2" presId="urn:microsoft.com/office/officeart/2005/8/layout/list1"/>
    <dgm:cxn modelId="{C2E54049-77FB-4432-9A35-81F36C7471C4}" type="presOf" srcId="{149EDE1D-060A-47CF-AEAF-F0738B48E326}" destId="{F06491D1-1C4E-4308-A755-6BFA09990A46}" srcOrd="1" destOrd="0" presId="urn:microsoft.com/office/officeart/2005/8/layout/list1"/>
    <dgm:cxn modelId="{14A24B5A-D9C5-4FDC-9DCC-6FAFCFE7B57A}" srcId="{149EDE1D-060A-47CF-AEAF-F0738B48E326}" destId="{FD6B7F46-02D2-4992-BBC6-0A497ED0BADE}" srcOrd="1" destOrd="0" parTransId="{CB4766B8-CF6A-4252-94AA-DFD5274A493C}" sibTransId="{28F1F0B2-2466-4626-BC7C-ED15EFB0628D}"/>
    <dgm:cxn modelId="{CC80BE7B-CDDB-43AB-A6F5-C0866393A921}" type="presParOf" srcId="{52A7BF89-A9F7-4F2A-BB02-10EE625192D8}" destId="{192E6117-F3B8-4CF1-A58B-DC8CCD2184E4}" srcOrd="0" destOrd="0" presId="urn:microsoft.com/office/officeart/2005/8/layout/list1"/>
    <dgm:cxn modelId="{AB3220BD-8CBE-4771-B2EF-96A81E35B4E5}" type="presParOf" srcId="{192E6117-F3B8-4CF1-A58B-DC8CCD2184E4}" destId="{39EECC1E-2283-4AFC-B7DD-2524B33D00E0}" srcOrd="0" destOrd="0" presId="urn:microsoft.com/office/officeart/2005/8/layout/list1"/>
    <dgm:cxn modelId="{ECCFCDF0-B152-45A7-B5C7-64D6911E708D}" type="presParOf" srcId="{192E6117-F3B8-4CF1-A58B-DC8CCD2184E4}" destId="{F06491D1-1C4E-4308-A755-6BFA09990A46}" srcOrd="1" destOrd="0" presId="urn:microsoft.com/office/officeart/2005/8/layout/list1"/>
    <dgm:cxn modelId="{B4D4468B-3DC7-495A-B865-A5C287033265}" type="presParOf" srcId="{52A7BF89-A9F7-4F2A-BB02-10EE625192D8}" destId="{F80028B0-620B-4C75-82A2-601B60990024}" srcOrd="1" destOrd="0" presId="urn:microsoft.com/office/officeart/2005/8/layout/list1"/>
    <dgm:cxn modelId="{38F029D1-928F-4263-9737-647A2EE48964}" type="presParOf" srcId="{52A7BF89-A9F7-4F2A-BB02-10EE625192D8}" destId="{5A6BC066-A83D-4886-AE6A-A84CD86BA8AC}" srcOrd="2" destOrd="0" presId="urn:microsoft.com/office/officeart/2005/8/layout/list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F57A6D7-E6F3-4447-B90B-2C1D87254E1B}" type="doc">
      <dgm:prSet loTypeId="urn:microsoft.com/office/officeart/2011/layout/TabLis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30C6F2F7-A38B-4186-8950-CB1AF8853F87}">
      <dgm:prSet phldrT="[文字]" custT="1"/>
      <dgm:spPr/>
      <dgm:t>
        <a:bodyPr/>
        <a:lstStyle/>
        <a:p>
          <a:r>
            <a:rPr lang="zh-TW" altLang="en-US" sz="2400" dirty="0" smtClean="0">
              <a:latin typeface="標楷體" pitchFamily="65" charset="-120"/>
              <a:ea typeface="標楷體" pitchFamily="65" charset="-120"/>
            </a:rPr>
            <a:t>全校型</a:t>
          </a:r>
          <a:endParaRPr lang="zh-TW" altLang="en-US" sz="2400" dirty="0">
            <a:latin typeface="標楷體" pitchFamily="65" charset="-120"/>
            <a:ea typeface="標楷體" pitchFamily="65" charset="-120"/>
          </a:endParaRPr>
        </a:p>
      </dgm:t>
    </dgm:pt>
    <dgm:pt modelId="{F7C8D7F9-65BC-4FE5-B761-C42203BFB62E}" type="parTrans" cxnId="{06FBFFDA-6302-4DD2-8469-D18E28C0AC0B}">
      <dgm:prSet/>
      <dgm:spPr/>
      <dgm:t>
        <a:bodyPr/>
        <a:lstStyle/>
        <a:p>
          <a:endParaRPr lang="zh-TW" altLang="en-US"/>
        </a:p>
      </dgm:t>
    </dgm:pt>
    <dgm:pt modelId="{24D0BA02-E557-41DF-87B5-B16FFBF2A289}" type="sibTrans" cxnId="{06FBFFDA-6302-4DD2-8469-D18E28C0AC0B}">
      <dgm:prSet/>
      <dgm:spPr/>
      <dgm:t>
        <a:bodyPr/>
        <a:lstStyle/>
        <a:p>
          <a:endParaRPr lang="zh-TW" altLang="en-US"/>
        </a:p>
      </dgm:t>
    </dgm:pt>
    <dgm:pt modelId="{E1DC86F9-7E51-4792-9F38-AA299A27F6DA}">
      <dgm:prSet phldrT="[文字]"/>
      <dgm:spPr/>
      <dgm:t>
        <a:bodyPr/>
        <a:lstStyle/>
        <a:p>
          <a:r>
            <a:rPr lang="zh-TW" altLang="en-US" dirty="0" smtClean="0">
              <a:latin typeface="標楷體" pitchFamily="65" charset="-120"/>
              <a:ea typeface="標楷體" pitchFamily="65" charset="-120"/>
            </a:rPr>
            <a:t>以全校為單位實施（發展為前導學校）</a:t>
          </a:r>
          <a:endParaRPr lang="zh-TW" altLang="en-US" dirty="0">
            <a:latin typeface="標楷體" pitchFamily="65" charset="-120"/>
            <a:ea typeface="標楷體" pitchFamily="65" charset="-120"/>
          </a:endParaRPr>
        </a:p>
      </dgm:t>
    </dgm:pt>
    <dgm:pt modelId="{7EFAE0E6-D98F-4602-8A6C-E09780260787}" type="parTrans" cxnId="{B60E641B-638B-4C61-B838-443CB17C7E15}">
      <dgm:prSet/>
      <dgm:spPr/>
      <dgm:t>
        <a:bodyPr/>
        <a:lstStyle/>
        <a:p>
          <a:endParaRPr lang="zh-TW" altLang="en-US"/>
        </a:p>
      </dgm:t>
    </dgm:pt>
    <dgm:pt modelId="{CD08353B-160A-4B47-B6B3-43A7704D2B0F}" type="sibTrans" cxnId="{B60E641B-638B-4C61-B838-443CB17C7E15}">
      <dgm:prSet/>
      <dgm:spPr/>
      <dgm:t>
        <a:bodyPr/>
        <a:lstStyle/>
        <a:p>
          <a:endParaRPr lang="zh-TW" altLang="en-US"/>
        </a:p>
      </dgm:t>
    </dgm:pt>
    <dgm:pt modelId="{11DD700A-7064-4F0C-8FFE-7B1BBEB95B44}">
      <dgm:prSet phldrT="[文字]" custT="1"/>
      <dgm:spPr/>
      <dgm:t>
        <a:bodyPr/>
        <a:lstStyle/>
        <a:p>
          <a:r>
            <a:rPr lang="zh-TW" altLang="en-US" sz="2400" dirty="0" smtClean="0">
              <a:latin typeface="標楷體" pitchFamily="65" charset="-120"/>
              <a:ea typeface="標楷體" pitchFamily="65" charset="-120"/>
            </a:rPr>
            <a:t>全年級型</a:t>
          </a:r>
          <a:endParaRPr lang="zh-TW" altLang="en-US" sz="2400" dirty="0">
            <a:latin typeface="標楷體" pitchFamily="65" charset="-120"/>
            <a:ea typeface="標楷體" pitchFamily="65" charset="-120"/>
          </a:endParaRPr>
        </a:p>
      </dgm:t>
    </dgm:pt>
    <dgm:pt modelId="{5079064C-EA4A-4F0D-AA64-2F595E1E55F6}" type="parTrans" cxnId="{71172A6D-51C8-4121-BFF6-2391B1FA1A7F}">
      <dgm:prSet/>
      <dgm:spPr/>
      <dgm:t>
        <a:bodyPr/>
        <a:lstStyle/>
        <a:p>
          <a:endParaRPr lang="zh-TW" altLang="en-US"/>
        </a:p>
      </dgm:t>
    </dgm:pt>
    <dgm:pt modelId="{96960468-66D8-4C1B-AC29-A38DDF292574}" type="sibTrans" cxnId="{71172A6D-51C8-4121-BFF6-2391B1FA1A7F}">
      <dgm:prSet/>
      <dgm:spPr/>
      <dgm:t>
        <a:bodyPr/>
        <a:lstStyle/>
        <a:p>
          <a:endParaRPr lang="zh-TW" altLang="en-US"/>
        </a:p>
      </dgm:t>
    </dgm:pt>
    <dgm:pt modelId="{0CA63BDB-C548-4F17-8B85-08C5C5958BDC}">
      <dgm:prSet phldrT="[文字]"/>
      <dgm:spPr/>
      <dgm:t>
        <a:bodyPr/>
        <a:lstStyle/>
        <a:p>
          <a:r>
            <a:rPr lang="zh-TW" altLang="en-US" dirty="0" smtClean="0">
              <a:latin typeface="標楷體" pitchFamily="65" charset="-120"/>
              <a:ea typeface="標楷體" pitchFamily="65" charset="-120"/>
            </a:rPr>
            <a:t>以年級為單位實施（於較大型學校推動）</a:t>
          </a:r>
          <a:endParaRPr lang="zh-TW" altLang="en-US" dirty="0">
            <a:latin typeface="標楷體" pitchFamily="65" charset="-120"/>
            <a:ea typeface="標楷體" pitchFamily="65" charset="-120"/>
          </a:endParaRPr>
        </a:p>
      </dgm:t>
    </dgm:pt>
    <dgm:pt modelId="{A8A4C410-AE7A-4104-8C1A-F11F15543BFD}" type="parTrans" cxnId="{CA66B05B-35ED-4124-B75E-398A48952840}">
      <dgm:prSet/>
      <dgm:spPr/>
      <dgm:t>
        <a:bodyPr/>
        <a:lstStyle/>
        <a:p>
          <a:endParaRPr lang="zh-TW" altLang="en-US"/>
        </a:p>
      </dgm:t>
    </dgm:pt>
    <dgm:pt modelId="{E59002F7-B2C8-452C-998E-E0EB98B084A5}" type="sibTrans" cxnId="{CA66B05B-35ED-4124-B75E-398A48952840}">
      <dgm:prSet/>
      <dgm:spPr/>
      <dgm:t>
        <a:bodyPr/>
        <a:lstStyle/>
        <a:p>
          <a:endParaRPr lang="zh-TW" altLang="en-US"/>
        </a:p>
      </dgm:t>
    </dgm:pt>
    <dgm:pt modelId="{E39457CD-43C9-46E3-B500-6B788A34658D}">
      <dgm:prSet phldrT="[文字]" custT="1"/>
      <dgm:spPr/>
      <dgm:t>
        <a:bodyPr/>
        <a:lstStyle/>
        <a:p>
          <a:r>
            <a:rPr lang="zh-TW" altLang="en-US" sz="2400" dirty="0" smtClean="0">
              <a:latin typeface="標楷體" pitchFamily="65" charset="-120"/>
              <a:ea typeface="標楷體" pitchFamily="65" charset="-120"/>
            </a:rPr>
            <a:t>全領域型</a:t>
          </a:r>
          <a:endParaRPr lang="zh-TW" altLang="en-US" sz="2400" dirty="0">
            <a:latin typeface="標楷體" pitchFamily="65" charset="-120"/>
            <a:ea typeface="標楷體" pitchFamily="65" charset="-120"/>
          </a:endParaRPr>
        </a:p>
      </dgm:t>
    </dgm:pt>
    <dgm:pt modelId="{84F19C8F-B615-4F7D-91EC-E1A48108B350}" type="parTrans" cxnId="{4226E504-9168-41F3-992E-67E3370573D4}">
      <dgm:prSet/>
      <dgm:spPr/>
      <dgm:t>
        <a:bodyPr/>
        <a:lstStyle/>
        <a:p>
          <a:endParaRPr lang="zh-TW" altLang="en-US"/>
        </a:p>
      </dgm:t>
    </dgm:pt>
    <dgm:pt modelId="{F6FBB277-24BB-455B-AA42-F181CB0B480D}" type="sibTrans" cxnId="{4226E504-9168-41F3-992E-67E3370573D4}">
      <dgm:prSet/>
      <dgm:spPr/>
      <dgm:t>
        <a:bodyPr/>
        <a:lstStyle/>
        <a:p>
          <a:endParaRPr lang="zh-TW" altLang="en-US"/>
        </a:p>
      </dgm:t>
    </dgm:pt>
    <dgm:pt modelId="{7E812FCF-812A-40BB-9008-F06BAF1C2F21}">
      <dgm:prSet phldrT="[文字]"/>
      <dgm:spPr/>
      <dgm:t>
        <a:bodyPr/>
        <a:lstStyle/>
        <a:p>
          <a:r>
            <a:rPr lang="zh-TW" altLang="en-US" dirty="0" smtClean="0">
              <a:latin typeface="標楷體" pitchFamily="65" charset="-120"/>
              <a:ea typeface="標楷體" pitchFamily="65" charset="-120"/>
            </a:rPr>
            <a:t>以領域為單位實施（發展領域教師集體備課）</a:t>
          </a:r>
          <a:endParaRPr lang="zh-TW" altLang="en-US" dirty="0">
            <a:latin typeface="標楷體" pitchFamily="65" charset="-120"/>
            <a:ea typeface="標楷體" pitchFamily="65" charset="-120"/>
          </a:endParaRPr>
        </a:p>
      </dgm:t>
    </dgm:pt>
    <dgm:pt modelId="{D883B925-AA2E-4521-9844-ED01033386A2}" type="parTrans" cxnId="{9680CB4F-B9EF-45DB-A5D8-671D3AFE98B8}">
      <dgm:prSet/>
      <dgm:spPr/>
      <dgm:t>
        <a:bodyPr/>
        <a:lstStyle/>
        <a:p>
          <a:endParaRPr lang="zh-TW" altLang="en-US"/>
        </a:p>
      </dgm:t>
    </dgm:pt>
    <dgm:pt modelId="{ECF92BF6-2261-40F8-B724-7E83BF0A15B5}" type="sibTrans" cxnId="{9680CB4F-B9EF-45DB-A5D8-671D3AFE98B8}">
      <dgm:prSet/>
      <dgm:spPr/>
      <dgm:t>
        <a:bodyPr/>
        <a:lstStyle/>
        <a:p>
          <a:endParaRPr lang="zh-TW" altLang="en-US"/>
        </a:p>
      </dgm:t>
    </dgm:pt>
    <dgm:pt modelId="{C7B095A1-F9A1-4B9D-8511-5AF0C42D4AED}">
      <dgm:prSet phldrT="[文字]" custT="1"/>
      <dgm:spPr/>
      <dgm:t>
        <a:bodyPr/>
        <a:lstStyle/>
        <a:p>
          <a:r>
            <a:rPr lang="zh-TW" altLang="en-US" sz="2400" dirty="0" smtClean="0">
              <a:latin typeface="標楷體" pitchFamily="65" charset="-120"/>
              <a:ea typeface="標楷體" pitchFamily="65" charset="-120"/>
            </a:rPr>
            <a:t>全班型</a:t>
          </a:r>
          <a:endParaRPr lang="zh-TW" altLang="en-US" sz="2400" dirty="0">
            <a:latin typeface="標楷體" pitchFamily="65" charset="-120"/>
            <a:ea typeface="標楷體" pitchFamily="65" charset="-120"/>
          </a:endParaRPr>
        </a:p>
      </dgm:t>
    </dgm:pt>
    <dgm:pt modelId="{0F260CF3-3B09-43AD-8DAA-ADD299567141}" type="parTrans" cxnId="{FE26F504-374B-48DB-8559-CD13210BC003}">
      <dgm:prSet/>
      <dgm:spPr/>
      <dgm:t>
        <a:bodyPr/>
        <a:lstStyle/>
        <a:p>
          <a:endParaRPr lang="zh-TW" altLang="en-US"/>
        </a:p>
      </dgm:t>
    </dgm:pt>
    <dgm:pt modelId="{32EA4CBC-30A0-4533-B6B5-C9F57CC75FF6}" type="sibTrans" cxnId="{FE26F504-374B-48DB-8559-CD13210BC003}">
      <dgm:prSet/>
      <dgm:spPr/>
      <dgm:t>
        <a:bodyPr/>
        <a:lstStyle/>
        <a:p>
          <a:endParaRPr lang="zh-TW" altLang="en-US"/>
        </a:p>
      </dgm:t>
    </dgm:pt>
    <dgm:pt modelId="{B9A48F6F-F374-4D0C-8401-06E04DF47777}">
      <dgm:prSet phldrT="[文字]"/>
      <dgm:spPr/>
      <dgm:t>
        <a:bodyPr/>
        <a:lstStyle/>
        <a:p>
          <a:r>
            <a:rPr lang="zh-TW" altLang="en-US" dirty="0" smtClean="0">
              <a:latin typeface="標楷體" pitchFamily="65" charset="-120"/>
              <a:ea typeface="標楷體" pitchFamily="65" charset="-120"/>
            </a:rPr>
            <a:t>以班級為單位實施（發展跨領域教師集體備課）</a:t>
          </a:r>
          <a:endParaRPr lang="zh-TW" altLang="en-US" dirty="0">
            <a:latin typeface="標楷體" pitchFamily="65" charset="-120"/>
            <a:ea typeface="標楷體" pitchFamily="65" charset="-120"/>
          </a:endParaRPr>
        </a:p>
      </dgm:t>
    </dgm:pt>
    <dgm:pt modelId="{6FA36365-8817-4C75-9E57-AC5F15346CC7}" type="parTrans" cxnId="{85F51061-84A6-49D6-9A69-632753B4A3A8}">
      <dgm:prSet/>
      <dgm:spPr/>
      <dgm:t>
        <a:bodyPr/>
        <a:lstStyle/>
        <a:p>
          <a:endParaRPr lang="zh-TW" altLang="en-US"/>
        </a:p>
      </dgm:t>
    </dgm:pt>
    <dgm:pt modelId="{8EE578D9-A392-4ADC-B2E3-3E6087132871}" type="sibTrans" cxnId="{85F51061-84A6-49D6-9A69-632753B4A3A8}">
      <dgm:prSet/>
      <dgm:spPr/>
      <dgm:t>
        <a:bodyPr/>
        <a:lstStyle/>
        <a:p>
          <a:endParaRPr lang="zh-TW" altLang="en-US"/>
        </a:p>
      </dgm:t>
    </dgm:pt>
    <dgm:pt modelId="{BC435283-CD12-45FE-8D50-54BB7BEB26AC}">
      <dgm:prSet phldrT="[文字]" custT="1"/>
      <dgm:spPr/>
      <dgm:t>
        <a:bodyPr/>
        <a:lstStyle/>
        <a:p>
          <a:r>
            <a:rPr lang="zh-TW" altLang="en-US" sz="2400" dirty="0" smtClean="0">
              <a:latin typeface="標楷體" pitchFamily="65" charset="-120"/>
              <a:ea typeface="標楷體" pitchFamily="65" charset="-120"/>
            </a:rPr>
            <a:t>個別型</a:t>
          </a:r>
          <a:endParaRPr lang="zh-TW" altLang="en-US" sz="2400" dirty="0">
            <a:latin typeface="標楷體" pitchFamily="65" charset="-120"/>
            <a:ea typeface="標楷體" pitchFamily="65" charset="-120"/>
          </a:endParaRPr>
        </a:p>
      </dgm:t>
    </dgm:pt>
    <dgm:pt modelId="{2DEC0346-C4D7-45A1-BB1C-F3437ED9EB24}" type="parTrans" cxnId="{BA784B3E-F864-42B0-A325-9B6E7F038965}">
      <dgm:prSet/>
      <dgm:spPr/>
      <dgm:t>
        <a:bodyPr/>
        <a:lstStyle/>
        <a:p>
          <a:endParaRPr lang="zh-TW" altLang="en-US"/>
        </a:p>
      </dgm:t>
    </dgm:pt>
    <dgm:pt modelId="{F9F23678-109A-4C7E-9AC3-1C1F9AD2E89A}" type="sibTrans" cxnId="{BA784B3E-F864-42B0-A325-9B6E7F038965}">
      <dgm:prSet/>
      <dgm:spPr/>
      <dgm:t>
        <a:bodyPr/>
        <a:lstStyle/>
        <a:p>
          <a:endParaRPr lang="zh-TW" altLang="en-US"/>
        </a:p>
      </dgm:t>
    </dgm:pt>
    <dgm:pt modelId="{B622530A-16AC-4C01-8531-5BC7D7848E2B}">
      <dgm:prSet phldrT="[文字]"/>
      <dgm:spPr/>
      <dgm:t>
        <a:bodyPr/>
        <a:lstStyle/>
        <a:p>
          <a:r>
            <a:rPr lang="zh-TW" altLang="en-US" dirty="0" smtClean="0">
              <a:latin typeface="標楷體" pitchFamily="65" charset="-120"/>
              <a:ea typeface="標楷體" pitchFamily="65" charset="-120"/>
            </a:rPr>
            <a:t>以個別教師實施（發展種子教師；融冰策略）</a:t>
          </a:r>
          <a:endParaRPr lang="zh-TW" altLang="en-US" dirty="0">
            <a:latin typeface="標楷體" pitchFamily="65" charset="-120"/>
            <a:ea typeface="標楷體" pitchFamily="65" charset="-120"/>
          </a:endParaRPr>
        </a:p>
      </dgm:t>
    </dgm:pt>
    <dgm:pt modelId="{346F8883-4B3C-42C2-9870-6BABB2AF4AFB}" type="parTrans" cxnId="{043C91DC-8658-413C-8464-45D191B00C21}">
      <dgm:prSet/>
      <dgm:spPr/>
      <dgm:t>
        <a:bodyPr/>
        <a:lstStyle/>
        <a:p>
          <a:endParaRPr lang="zh-TW" altLang="en-US"/>
        </a:p>
      </dgm:t>
    </dgm:pt>
    <dgm:pt modelId="{8CFB6AD0-B871-4FB5-998B-173F492BC852}" type="sibTrans" cxnId="{043C91DC-8658-413C-8464-45D191B00C21}">
      <dgm:prSet/>
      <dgm:spPr/>
      <dgm:t>
        <a:bodyPr/>
        <a:lstStyle/>
        <a:p>
          <a:endParaRPr lang="zh-TW" altLang="en-US"/>
        </a:p>
      </dgm:t>
    </dgm:pt>
    <dgm:pt modelId="{7F5824DF-58D0-4477-A249-90FF68AC1798}" type="pres">
      <dgm:prSet presAssocID="{7F57A6D7-E6F3-4447-B90B-2C1D87254E1B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8A33F256-DD35-4940-B626-6EEDA366A0A9}" type="pres">
      <dgm:prSet presAssocID="{30C6F2F7-A38B-4186-8950-CB1AF8853F87}" presName="composite" presStyleCnt="0"/>
      <dgm:spPr/>
    </dgm:pt>
    <dgm:pt modelId="{4C4AC232-309F-4759-BB48-2066C9173604}" type="pres">
      <dgm:prSet presAssocID="{30C6F2F7-A38B-4186-8950-CB1AF8853F87}" presName="FirstChild" presStyleLbl="revTx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B6AC574-8346-4BE5-9CCE-47DFFD5A8467}" type="pres">
      <dgm:prSet presAssocID="{30C6F2F7-A38B-4186-8950-CB1AF8853F87}" presName="Parent" presStyleLbl="alignNode1" presStyleIdx="0" presStyleCnt="5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539B0BC-BB36-424A-BE5D-3E13AACC060B}" type="pres">
      <dgm:prSet presAssocID="{30C6F2F7-A38B-4186-8950-CB1AF8853F87}" presName="Accent" presStyleLbl="parChTrans1D1" presStyleIdx="0" presStyleCnt="5"/>
      <dgm:spPr/>
    </dgm:pt>
    <dgm:pt modelId="{589CE35E-5816-4753-9D67-5F50803126CD}" type="pres">
      <dgm:prSet presAssocID="{24D0BA02-E557-41DF-87B5-B16FFBF2A289}" presName="sibTrans" presStyleCnt="0"/>
      <dgm:spPr/>
    </dgm:pt>
    <dgm:pt modelId="{C277E058-3E30-4FDA-B52F-BF3D6B5F552D}" type="pres">
      <dgm:prSet presAssocID="{11DD700A-7064-4F0C-8FFE-7B1BBEB95B44}" presName="composite" presStyleCnt="0"/>
      <dgm:spPr/>
    </dgm:pt>
    <dgm:pt modelId="{B7B0EC43-E80E-42DE-A7BC-9E06F82A4F83}" type="pres">
      <dgm:prSet presAssocID="{11DD700A-7064-4F0C-8FFE-7B1BBEB95B44}" presName="FirstChild" presStyleLbl="revTx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5299B1F-6B61-452C-A8ED-AE0363E0E339}" type="pres">
      <dgm:prSet presAssocID="{11DD700A-7064-4F0C-8FFE-7B1BBEB95B44}" presName="Parent" presStyleLbl="alignNode1" presStyleIdx="1" presStyleCnt="5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E5F23C8-6FAA-4DA7-A090-DEF5F6433CC0}" type="pres">
      <dgm:prSet presAssocID="{11DD700A-7064-4F0C-8FFE-7B1BBEB95B44}" presName="Accent" presStyleLbl="parChTrans1D1" presStyleIdx="1" presStyleCnt="5"/>
      <dgm:spPr/>
    </dgm:pt>
    <dgm:pt modelId="{9BBE509A-E18D-4F51-9642-A59793B9408F}" type="pres">
      <dgm:prSet presAssocID="{96960468-66D8-4C1B-AC29-A38DDF292574}" presName="sibTrans" presStyleCnt="0"/>
      <dgm:spPr/>
    </dgm:pt>
    <dgm:pt modelId="{B8F4A059-3767-4FA2-A2A8-C7ADA5209D0D}" type="pres">
      <dgm:prSet presAssocID="{E39457CD-43C9-46E3-B500-6B788A34658D}" presName="composite" presStyleCnt="0"/>
      <dgm:spPr/>
    </dgm:pt>
    <dgm:pt modelId="{1B40CA5D-97BC-4F93-84BF-91BEE2C0F205}" type="pres">
      <dgm:prSet presAssocID="{E39457CD-43C9-46E3-B500-6B788A34658D}" presName="FirstChild" presStyleLbl="revTx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6417663-A9E1-4ED3-BD83-219F595E476C}" type="pres">
      <dgm:prSet presAssocID="{E39457CD-43C9-46E3-B500-6B788A34658D}" presName="Parent" presStyleLbl="alignNode1" presStyleIdx="2" presStyleCnt="5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F462529-64AF-4D1D-A63F-774D44694746}" type="pres">
      <dgm:prSet presAssocID="{E39457CD-43C9-46E3-B500-6B788A34658D}" presName="Accent" presStyleLbl="parChTrans1D1" presStyleIdx="2" presStyleCnt="5"/>
      <dgm:spPr/>
    </dgm:pt>
    <dgm:pt modelId="{1FC7B6FD-4776-4D27-840A-88F436F30637}" type="pres">
      <dgm:prSet presAssocID="{F6FBB277-24BB-455B-AA42-F181CB0B480D}" presName="sibTrans" presStyleCnt="0"/>
      <dgm:spPr/>
    </dgm:pt>
    <dgm:pt modelId="{3810AFCA-2FA1-4F0A-950B-1B9178684AD1}" type="pres">
      <dgm:prSet presAssocID="{C7B095A1-F9A1-4B9D-8511-5AF0C42D4AED}" presName="composite" presStyleCnt="0"/>
      <dgm:spPr/>
    </dgm:pt>
    <dgm:pt modelId="{A488C5B9-70DC-4990-A242-B816068214AC}" type="pres">
      <dgm:prSet presAssocID="{C7B095A1-F9A1-4B9D-8511-5AF0C42D4AED}" presName="FirstChild" presStyleLbl="revTx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7D307CA-7D9A-40A3-8DAA-0B0EC1D47F23}" type="pres">
      <dgm:prSet presAssocID="{C7B095A1-F9A1-4B9D-8511-5AF0C42D4AED}" presName="Parent" presStyleLbl="alignNode1" presStyleIdx="3" presStyleCnt="5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04D6627-9921-48B9-8FB6-0070BED39CEC}" type="pres">
      <dgm:prSet presAssocID="{C7B095A1-F9A1-4B9D-8511-5AF0C42D4AED}" presName="Accent" presStyleLbl="parChTrans1D1" presStyleIdx="3" presStyleCnt="5"/>
      <dgm:spPr/>
    </dgm:pt>
    <dgm:pt modelId="{FB0F74B3-16E1-4B26-9422-0D9DCF75EA1E}" type="pres">
      <dgm:prSet presAssocID="{32EA4CBC-30A0-4533-B6B5-C9F57CC75FF6}" presName="sibTrans" presStyleCnt="0"/>
      <dgm:spPr/>
    </dgm:pt>
    <dgm:pt modelId="{B581CEAF-BBCA-4840-9CFB-AED3210CCF2B}" type="pres">
      <dgm:prSet presAssocID="{BC435283-CD12-45FE-8D50-54BB7BEB26AC}" presName="composite" presStyleCnt="0"/>
      <dgm:spPr/>
    </dgm:pt>
    <dgm:pt modelId="{AE41B67B-AA30-4CAD-9819-05EAE4DFB4ED}" type="pres">
      <dgm:prSet presAssocID="{BC435283-CD12-45FE-8D50-54BB7BEB26AC}" presName="FirstChild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1301C7A-C6CA-4A9F-9582-F583E9DD1377}" type="pres">
      <dgm:prSet presAssocID="{BC435283-CD12-45FE-8D50-54BB7BEB26AC}" presName="Parent" presStyleLbl="alignNode1" presStyleIdx="4" presStyleCnt="5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2DBF7A0-3391-43D8-8113-5B1E2E206B4D}" type="pres">
      <dgm:prSet presAssocID="{BC435283-CD12-45FE-8D50-54BB7BEB26AC}" presName="Accent" presStyleLbl="parChTrans1D1" presStyleIdx="4" presStyleCnt="5"/>
      <dgm:spPr/>
    </dgm:pt>
  </dgm:ptLst>
  <dgm:cxnLst>
    <dgm:cxn modelId="{06FBFFDA-6302-4DD2-8469-D18E28C0AC0B}" srcId="{7F57A6D7-E6F3-4447-B90B-2C1D87254E1B}" destId="{30C6F2F7-A38B-4186-8950-CB1AF8853F87}" srcOrd="0" destOrd="0" parTransId="{F7C8D7F9-65BC-4FE5-B761-C42203BFB62E}" sibTransId="{24D0BA02-E557-41DF-87B5-B16FFBF2A289}"/>
    <dgm:cxn modelId="{2EA2C7F0-EE49-45BA-B314-DF79F204C126}" type="presOf" srcId="{11DD700A-7064-4F0C-8FFE-7B1BBEB95B44}" destId="{65299B1F-6B61-452C-A8ED-AE0363E0E339}" srcOrd="0" destOrd="0" presId="urn:microsoft.com/office/officeart/2011/layout/TabList"/>
    <dgm:cxn modelId="{7B1099E8-6379-4B83-99DF-AA57822B225F}" type="presOf" srcId="{30C6F2F7-A38B-4186-8950-CB1AF8853F87}" destId="{1B6AC574-8346-4BE5-9CCE-47DFFD5A8467}" srcOrd="0" destOrd="0" presId="urn:microsoft.com/office/officeart/2011/layout/TabList"/>
    <dgm:cxn modelId="{85F51061-84A6-49D6-9A69-632753B4A3A8}" srcId="{C7B095A1-F9A1-4B9D-8511-5AF0C42D4AED}" destId="{B9A48F6F-F374-4D0C-8401-06E04DF47777}" srcOrd="0" destOrd="0" parTransId="{6FA36365-8817-4C75-9E57-AC5F15346CC7}" sibTransId="{8EE578D9-A392-4ADC-B2E3-3E6087132871}"/>
    <dgm:cxn modelId="{4226E504-9168-41F3-992E-67E3370573D4}" srcId="{7F57A6D7-E6F3-4447-B90B-2C1D87254E1B}" destId="{E39457CD-43C9-46E3-B500-6B788A34658D}" srcOrd="2" destOrd="0" parTransId="{84F19C8F-B615-4F7D-91EC-E1A48108B350}" sibTransId="{F6FBB277-24BB-455B-AA42-F181CB0B480D}"/>
    <dgm:cxn modelId="{B60E641B-638B-4C61-B838-443CB17C7E15}" srcId="{30C6F2F7-A38B-4186-8950-CB1AF8853F87}" destId="{E1DC86F9-7E51-4792-9F38-AA299A27F6DA}" srcOrd="0" destOrd="0" parTransId="{7EFAE0E6-D98F-4602-8A6C-E09780260787}" sibTransId="{CD08353B-160A-4B47-B6B3-43A7704D2B0F}"/>
    <dgm:cxn modelId="{043C91DC-8658-413C-8464-45D191B00C21}" srcId="{BC435283-CD12-45FE-8D50-54BB7BEB26AC}" destId="{B622530A-16AC-4C01-8531-5BC7D7848E2B}" srcOrd="0" destOrd="0" parTransId="{346F8883-4B3C-42C2-9870-6BABB2AF4AFB}" sibTransId="{8CFB6AD0-B871-4FB5-998B-173F492BC852}"/>
    <dgm:cxn modelId="{06B7223E-D140-4330-BD46-CE22509B88C0}" type="presOf" srcId="{E39457CD-43C9-46E3-B500-6B788A34658D}" destId="{A6417663-A9E1-4ED3-BD83-219F595E476C}" srcOrd="0" destOrd="0" presId="urn:microsoft.com/office/officeart/2011/layout/TabList"/>
    <dgm:cxn modelId="{4F3468C6-3493-4E5D-9648-22DB8B3A1BED}" type="presOf" srcId="{E1DC86F9-7E51-4792-9F38-AA299A27F6DA}" destId="{4C4AC232-309F-4759-BB48-2066C9173604}" srcOrd="0" destOrd="0" presId="urn:microsoft.com/office/officeart/2011/layout/TabList"/>
    <dgm:cxn modelId="{9680CB4F-B9EF-45DB-A5D8-671D3AFE98B8}" srcId="{E39457CD-43C9-46E3-B500-6B788A34658D}" destId="{7E812FCF-812A-40BB-9008-F06BAF1C2F21}" srcOrd="0" destOrd="0" parTransId="{D883B925-AA2E-4521-9844-ED01033386A2}" sibTransId="{ECF92BF6-2261-40F8-B724-7E83BF0A15B5}"/>
    <dgm:cxn modelId="{BA784B3E-F864-42B0-A325-9B6E7F038965}" srcId="{7F57A6D7-E6F3-4447-B90B-2C1D87254E1B}" destId="{BC435283-CD12-45FE-8D50-54BB7BEB26AC}" srcOrd="4" destOrd="0" parTransId="{2DEC0346-C4D7-45A1-BB1C-F3437ED9EB24}" sibTransId="{F9F23678-109A-4C7E-9AC3-1C1F9AD2E89A}"/>
    <dgm:cxn modelId="{D2FC7C55-BB73-4454-8435-C03AD727A612}" type="presOf" srcId="{7E812FCF-812A-40BB-9008-F06BAF1C2F21}" destId="{1B40CA5D-97BC-4F93-84BF-91BEE2C0F205}" srcOrd="0" destOrd="0" presId="urn:microsoft.com/office/officeart/2011/layout/TabList"/>
    <dgm:cxn modelId="{6E0F956B-F307-44C5-84E7-D46BED92A6FF}" type="presOf" srcId="{7F57A6D7-E6F3-4447-B90B-2C1D87254E1B}" destId="{7F5824DF-58D0-4477-A249-90FF68AC1798}" srcOrd="0" destOrd="0" presId="urn:microsoft.com/office/officeart/2011/layout/TabList"/>
    <dgm:cxn modelId="{15D5A015-B5FA-4DE8-BDB9-F634B1C7E599}" type="presOf" srcId="{0CA63BDB-C548-4F17-8B85-08C5C5958BDC}" destId="{B7B0EC43-E80E-42DE-A7BC-9E06F82A4F83}" srcOrd="0" destOrd="0" presId="urn:microsoft.com/office/officeart/2011/layout/TabList"/>
    <dgm:cxn modelId="{2F7E2DA8-53FF-437C-AA91-76A2CF42B184}" type="presOf" srcId="{B622530A-16AC-4C01-8531-5BC7D7848E2B}" destId="{AE41B67B-AA30-4CAD-9819-05EAE4DFB4ED}" srcOrd="0" destOrd="0" presId="urn:microsoft.com/office/officeart/2011/layout/TabList"/>
    <dgm:cxn modelId="{301EE8F2-27D8-4E16-89AF-9059F1923352}" type="presOf" srcId="{BC435283-CD12-45FE-8D50-54BB7BEB26AC}" destId="{41301C7A-C6CA-4A9F-9582-F583E9DD1377}" srcOrd="0" destOrd="0" presId="urn:microsoft.com/office/officeart/2011/layout/TabList"/>
    <dgm:cxn modelId="{71172A6D-51C8-4121-BFF6-2391B1FA1A7F}" srcId="{7F57A6D7-E6F3-4447-B90B-2C1D87254E1B}" destId="{11DD700A-7064-4F0C-8FFE-7B1BBEB95B44}" srcOrd="1" destOrd="0" parTransId="{5079064C-EA4A-4F0D-AA64-2F595E1E55F6}" sibTransId="{96960468-66D8-4C1B-AC29-A38DDF292574}"/>
    <dgm:cxn modelId="{FE26F504-374B-48DB-8559-CD13210BC003}" srcId="{7F57A6D7-E6F3-4447-B90B-2C1D87254E1B}" destId="{C7B095A1-F9A1-4B9D-8511-5AF0C42D4AED}" srcOrd="3" destOrd="0" parTransId="{0F260CF3-3B09-43AD-8DAA-ADD299567141}" sibTransId="{32EA4CBC-30A0-4533-B6B5-C9F57CC75FF6}"/>
    <dgm:cxn modelId="{31A205E8-9BBD-4414-BA96-600D59DACF35}" type="presOf" srcId="{C7B095A1-F9A1-4B9D-8511-5AF0C42D4AED}" destId="{47D307CA-7D9A-40A3-8DAA-0B0EC1D47F23}" srcOrd="0" destOrd="0" presId="urn:microsoft.com/office/officeart/2011/layout/TabList"/>
    <dgm:cxn modelId="{F6980F0E-32CE-44F8-A041-5F85EC91F4D9}" type="presOf" srcId="{B9A48F6F-F374-4D0C-8401-06E04DF47777}" destId="{A488C5B9-70DC-4990-A242-B816068214AC}" srcOrd="0" destOrd="0" presId="urn:microsoft.com/office/officeart/2011/layout/TabList"/>
    <dgm:cxn modelId="{CA66B05B-35ED-4124-B75E-398A48952840}" srcId="{11DD700A-7064-4F0C-8FFE-7B1BBEB95B44}" destId="{0CA63BDB-C548-4F17-8B85-08C5C5958BDC}" srcOrd="0" destOrd="0" parTransId="{A8A4C410-AE7A-4104-8C1A-F11F15543BFD}" sibTransId="{E59002F7-B2C8-452C-998E-E0EB98B084A5}"/>
    <dgm:cxn modelId="{95B8990B-7450-47BF-98DA-36F5E072D198}" type="presParOf" srcId="{7F5824DF-58D0-4477-A249-90FF68AC1798}" destId="{8A33F256-DD35-4940-B626-6EEDA366A0A9}" srcOrd="0" destOrd="0" presId="urn:microsoft.com/office/officeart/2011/layout/TabList"/>
    <dgm:cxn modelId="{6EF0C11D-C4F7-4DA8-A402-6D1CCA75074C}" type="presParOf" srcId="{8A33F256-DD35-4940-B626-6EEDA366A0A9}" destId="{4C4AC232-309F-4759-BB48-2066C9173604}" srcOrd="0" destOrd="0" presId="urn:microsoft.com/office/officeart/2011/layout/TabList"/>
    <dgm:cxn modelId="{955C1A3A-EC9A-4E2B-99FA-812CFF9A579D}" type="presParOf" srcId="{8A33F256-DD35-4940-B626-6EEDA366A0A9}" destId="{1B6AC574-8346-4BE5-9CCE-47DFFD5A8467}" srcOrd="1" destOrd="0" presId="urn:microsoft.com/office/officeart/2011/layout/TabList"/>
    <dgm:cxn modelId="{85A9121B-75B1-4B03-87D8-6829DF75DE4F}" type="presParOf" srcId="{8A33F256-DD35-4940-B626-6EEDA366A0A9}" destId="{7539B0BC-BB36-424A-BE5D-3E13AACC060B}" srcOrd="2" destOrd="0" presId="urn:microsoft.com/office/officeart/2011/layout/TabList"/>
    <dgm:cxn modelId="{297779A2-8A9C-4E07-9436-B3245C41AB7B}" type="presParOf" srcId="{7F5824DF-58D0-4477-A249-90FF68AC1798}" destId="{589CE35E-5816-4753-9D67-5F50803126CD}" srcOrd="1" destOrd="0" presId="urn:microsoft.com/office/officeart/2011/layout/TabList"/>
    <dgm:cxn modelId="{D8BBEF9E-B1DC-44BD-8792-5FC30CA9B43D}" type="presParOf" srcId="{7F5824DF-58D0-4477-A249-90FF68AC1798}" destId="{C277E058-3E30-4FDA-B52F-BF3D6B5F552D}" srcOrd="2" destOrd="0" presId="urn:microsoft.com/office/officeart/2011/layout/TabList"/>
    <dgm:cxn modelId="{7E3D5E07-3E56-4014-9E90-A22784EC915F}" type="presParOf" srcId="{C277E058-3E30-4FDA-B52F-BF3D6B5F552D}" destId="{B7B0EC43-E80E-42DE-A7BC-9E06F82A4F83}" srcOrd="0" destOrd="0" presId="urn:microsoft.com/office/officeart/2011/layout/TabList"/>
    <dgm:cxn modelId="{49702ACA-862E-4F0D-AEC4-A7FF6AA0DB14}" type="presParOf" srcId="{C277E058-3E30-4FDA-B52F-BF3D6B5F552D}" destId="{65299B1F-6B61-452C-A8ED-AE0363E0E339}" srcOrd="1" destOrd="0" presId="urn:microsoft.com/office/officeart/2011/layout/TabList"/>
    <dgm:cxn modelId="{FE384B56-20BD-41F0-B8BF-516D6D7B4A72}" type="presParOf" srcId="{C277E058-3E30-4FDA-B52F-BF3D6B5F552D}" destId="{AE5F23C8-6FAA-4DA7-A090-DEF5F6433CC0}" srcOrd="2" destOrd="0" presId="urn:microsoft.com/office/officeart/2011/layout/TabList"/>
    <dgm:cxn modelId="{9BB0F3D4-72B7-40A9-9349-3E2CC68B40DF}" type="presParOf" srcId="{7F5824DF-58D0-4477-A249-90FF68AC1798}" destId="{9BBE509A-E18D-4F51-9642-A59793B9408F}" srcOrd="3" destOrd="0" presId="urn:microsoft.com/office/officeart/2011/layout/TabList"/>
    <dgm:cxn modelId="{A7D71C0D-4396-46C5-9CAA-F67D7F427704}" type="presParOf" srcId="{7F5824DF-58D0-4477-A249-90FF68AC1798}" destId="{B8F4A059-3767-4FA2-A2A8-C7ADA5209D0D}" srcOrd="4" destOrd="0" presId="urn:microsoft.com/office/officeart/2011/layout/TabList"/>
    <dgm:cxn modelId="{E641C51B-4D65-46DD-9A80-A56C364F3E03}" type="presParOf" srcId="{B8F4A059-3767-4FA2-A2A8-C7ADA5209D0D}" destId="{1B40CA5D-97BC-4F93-84BF-91BEE2C0F205}" srcOrd="0" destOrd="0" presId="urn:microsoft.com/office/officeart/2011/layout/TabList"/>
    <dgm:cxn modelId="{35CD4644-4F6A-4397-A451-772BFCE044E1}" type="presParOf" srcId="{B8F4A059-3767-4FA2-A2A8-C7ADA5209D0D}" destId="{A6417663-A9E1-4ED3-BD83-219F595E476C}" srcOrd="1" destOrd="0" presId="urn:microsoft.com/office/officeart/2011/layout/TabList"/>
    <dgm:cxn modelId="{8B43D561-1F1E-4063-B37B-54A6830F16A6}" type="presParOf" srcId="{B8F4A059-3767-4FA2-A2A8-C7ADA5209D0D}" destId="{DF462529-64AF-4D1D-A63F-774D44694746}" srcOrd="2" destOrd="0" presId="urn:microsoft.com/office/officeart/2011/layout/TabList"/>
    <dgm:cxn modelId="{DA7DA1DB-EAC2-4CBA-AF9B-EB2AD72EC3DE}" type="presParOf" srcId="{7F5824DF-58D0-4477-A249-90FF68AC1798}" destId="{1FC7B6FD-4776-4D27-840A-88F436F30637}" srcOrd="5" destOrd="0" presId="urn:microsoft.com/office/officeart/2011/layout/TabList"/>
    <dgm:cxn modelId="{66C41DDD-BCA0-40BA-B636-A4D89865B417}" type="presParOf" srcId="{7F5824DF-58D0-4477-A249-90FF68AC1798}" destId="{3810AFCA-2FA1-4F0A-950B-1B9178684AD1}" srcOrd="6" destOrd="0" presId="urn:microsoft.com/office/officeart/2011/layout/TabList"/>
    <dgm:cxn modelId="{1EF35B78-94B4-4F93-82EC-85ADC1400CF4}" type="presParOf" srcId="{3810AFCA-2FA1-4F0A-950B-1B9178684AD1}" destId="{A488C5B9-70DC-4990-A242-B816068214AC}" srcOrd="0" destOrd="0" presId="urn:microsoft.com/office/officeart/2011/layout/TabList"/>
    <dgm:cxn modelId="{CF6B77D9-EA63-427D-A710-55350FDE56F3}" type="presParOf" srcId="{3810AFCA-2FA1-4F0A-950B-1B9178684AD1}" destId="{47D307CA-7D9A-40A3-8DAA-0B0EC1D47F23}" srcOrd="1" destOrd="0" presId="urn:microsoft.com/office/officeart/2011/layout/TabList"/>
    <dgm:cxn modelId="{EF014ADF-FC28-4CB8-96CF-F9FC5AE56A7E}" type="presParOf" srcId="{3810AFCA-2FA1-4F0A-950B-1B9178684AD1}" destId="{804D6627-9921-48B9-8FB6-0070BED39CEC}" srcOrd="2" destOrd="0" presId="urn:microsoft.com/office/officeart/2011/layout/TabList"/>
    <dgm:cxn modelId="{44DBE100-110F-4744-9BDB-35D866737F83}" type="presParOf" srcId="{7F5824DF-58D0-4477-A249-90FF68AC1798}" destId="{FB0F74B3-16E1-4B26-9422-0D9DCF75EA1E}" srcOrd="7" destOrd="0" presId="urn:microsoft.com/office/officeart/2011/layout/TabList"/>
    <dgm:cxn modelId="{1C2AE381-F117-4558-B782-4E5E493F8541}" type="presParOf" srcId="{7F5824DF-58D0-4477-A249-90FF68AC1798}" destId="{B581CEAF-BBCA-4840-9CFB-AED3210CCF2B}" srcOrd="8" destOrd="0" presId="urn:microsoft.com/office/officeart/2011/layout/TabList"/>
    <dgm:cxn modelId="{D369CE81-CD98-4D03-B8E9-59BAEEC0F4A9}" type="presParOf" srcId="{B581CEAF-BBCA-4840-9CFB-AED3210CCF2B}" destId="{AE41B67B-AA30-4CAD-9819-05EAE4DFB4ED}" srcOrd="0" destOrd="0" presId="urn:microsoft.com/office/officeart/2011/layout/TabList"/>
    <dgm:cxn modelId="{161D3DEB-A632-4AB8-AAAC-139CC565DB5F}" type="presParOf" srcId="{B581CEAF-BBCA-4840-9CFB-AED3210CCF2B}" destId="{41301C7A-C6CA-4A9F-9582-F583E9DD1377}" srcOrd="1" destOrd="0" presId="urn:microsoft.com/office/officeart/2011/layout/TabList"/>
    <dgm:cxn modelId="{913B3234-0244-477D-A84B-E0BD10C43C60}" type="presParOf" srcId="{B581CEAF-BBCA-4840-9CFB-AED3210CCF2B}" destId="{72DBF7A0-3391-43D8-8113-5B1E2E206B4D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C2F6AA7-8716-465E-9151-47B5C7563BE4}" type="doc">
      <dgm:prSet loTypeId="urn:microsoft.com/office/officeart/2005/8/layout/chevron2" loCatId="process" qsTypeId="urn:microsoft.com/office/officeart/2005/8/quickstyle/simple1" qsCatId="simple" csTypeId="urn:microsoft.com/office/officeart/2005/8/colors/colorful1#3" csCatId="colorful" phldr="1"/>
      <dgm:spPr/>
      <dgm:t>
        <a:bodyPr/>
        <a:lstStyle/>
        <a:p>
          <a:endParaRPr lang="zh-TW" altLang="en-US"/>
        </a:p>
      </dgm:t>
    </dgm:pt>
    <dgm:pt modelId="{07D9EDC6-60BC-417D-AA2E-B49B3610432A}">
      <dgm:prSet phldrT="[文字]"/>
      <dgm:spPr/>
      <dgm:t>
        <a:bodyPr/>
        <a:lstStyle/>
        <a:p>
          <a:pPr rtl="0"/>
          <a:r>
            <a:rPr lang="zh-TW" b="1" dirty="0" smtClean="0">
              <a:latin typeface="標楷體" pitchFamily="65" charset="-120"/>
              <a:ea typeface="標楷體" pitchFamily="65" charset="-120"/>
            </a:rPr>
            <a:t>理念宣導</a:t>
          </a:r>
          <a:endParaRPr lang="zh-TW" altLang="en-US" dirty="0">
            <a:latin typeface="標楷體" pitchFamily="65" charset="-120"/>
            <a:ea typeface="標楷體" pitchFamily="65" charset="-120"/>
          </a:endParaRPr>
        </a:p>
      </dgm:t>
    </dgm:pt>
    <dgm:pt modelId="{5B2224F4-A640-41DB-A928-9F5D3CDD2641}" type="parTrans" cxnId="{CFADEA8E-C814-4816-82C2-C915C529AABB}">
      <dgm:prSet/>
      <dgm:spPr/>
      <dgm:t>
        <a:bodyPr/>
        <a:lstStyle/>
        <a:p>
          <a:endParaRPr lang="zh-TW" altLang="en-US"/>
        </a:p>
      </dgm:t>
    </dgm:pt>
    <dgm:pt modelId="{F2379915-2238-411E-9A8F-0A8137371BE6}" type="sibTrans" cxnId="{CFADEA8E-C814-4816-82C2-C915C529AABB}">
      <dgm:prSet/>
      <dgm:spPr/>
      <dgm:t>
        <a:bodyPr/>
        <a:lstStyle/>
        <a:p>
          <a:endParaRPr lang="zh-TW" altLang="en-US"/>
        </a:p>
      </dgm:t>
    </dgm:pt>
    <dgm:pt modelId="{36AE7EA9-E067-4C6A-8437-1C5D14469EAD}">
      <dgm:prSet phldrT="[文字]" custT="1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zh-TW" altLang="en-US" sz="2400" b="0" dirty="0" smtClean="0">
              <a:latin typeface="標楷體" pitchFamily="65" charset="-120"/>
              <a:ea typeface="標楷體" pitchFamily="65" charset="-120"/>
            </a:rPr>
            <a:t>教職員工</a:t>
          </a:r>
          <a:endParaRPr lang="zh-TW" altLang="en-US" sz="2400" dirty="0">
            <a:latin typeface="標楷體" pitchFamily="65" charset="-120"/>
            <a:ea typeface="標楷體" pitchFamily="65" charset="-120"/>
          </a:endParaRPr>
        </a:p>
      </dgm:t>
    </dgm:pt>
    <dgm:pt modelId="{55F8ABFF-3E0E-409E-8BC8-695185E2A5A8}" type="parTrans" cxnId="{30437F65-7F3A-4677-915B-7AABB8AD87BC}">
      <dgm:prSet/>
      <dgm:spPr/>
      <dgm:t>
        <a:bodyPr/>
        <a:lstStyle/>
        <a:p>
          <a:endParaRPr lang="zh-TW" altLang="en-US"/>
        </a:p>
      </dgm:t>
    </dgm:pt>
    <dgm:pt modelId="{03B4D0B2-1076-4996-9608-950D286BA0B6}" type="sibTrans" cxnId="{30437F65-7F3A-4677-915B-7AABB8AD87BC}">
      <dgm:prSet/>
      <dgm:spPr/>
      <dgm:t>
        <a:bodyPr/>
        <a:lstStyle/>
        <a:p>
          <a:endParaRPr lang="zh-TW" altLang="en-US"/>
        </a:p>
      </dgm:t>
    </dgm:pt>
    <dgm:pt modelId="{70EC09CB-B841-4204-96E2-BE88351375A1}">
      <dgm:prSet phldrT="[文字]"/>
      <dgm:spPr/>
      <dgm:t>
        <a:bodyPr/>
        <a:lstStyle/>
        <a:p>
          <a:r>
            <a:rPr lang="zh-TW" b="1" dirty="0" smtClean="0">
              <a:latin typeface="標楷體" pitchFamily="65" charset="-120"/>
              <a:ea typeface="標楷體" pitchFamily="65" charset="-120"/>
            </a:rPr>
            <a:t>支持</a:t>
          </a:r>
          <a:r>
            <a:rPr lang="zh-TW" altLang="en-US" b="1" dirty="0" smtClean="0">
              <a:latin typeface="標楷體" pitchFamily="65" charset="-120"/>
              <a:ea typeface="標楷體" pitchFamily="65" charset="-120"/>
            </a:rPr>
            <a:t>環境</a:t>
          </a:r>
          <a:endParaRPr lang="zh-TW" altLang="en-US" dirty="0">
            <a:latin typeface="標楷體" pitchFamily="65" charset="-120"/>
            <a:ea typeface="標楷體" pitchFamily="65" charset="-120"/>
          </a:endParaRPr>
        </a:p>
      </dgm:t>
    </dgm:pt>
    <dgm:pt modelId="{A7BD74FD-C158-4590-BA08-CDAC1377BD94}" type="parTrans" cxnId="{E1613D6B-0B9B-4E28-8ED7-553F7BE5813D}">
      <dgm:prSet/>
      <dgm:spPr/>
      <dgm:t>
        <a:bodyPr/>
        <a:lstStyle/>
        <a:p>
          <a:endParaRPr lang="zh-TW" altLang="en-US"/>
        </a:p>
      </dgm:t>
    </dgm:pt>
    <dgm:pt modelId="{F670C949-7BA9-4F24-BBF6-6D69B136B9C0}" type="sibTrans" cxnId="{E1613D6B-0B9B-4E28-8ED7-553F7BE5813D}">
      <dgm:prSet/>
      <dgm:spPr/>
      <dgm:t>
        <a:bodyPr/>
        <a:lstStyle/>
        <a:p>
          <a:endParaRPr lang="zh-TW" altLang="en-US"/>
        </a:p>
      </dgm:t>
    </dgm:pt>
    <dgm:pt modelId="{2A4168D6-C8D6-4768-AC3F-607BDD12E41C}">
      <dgm:prSet phldrT="[文字]"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zh-TW" altLang="en-US" sz="1800" dirty="0" smtClean="0">
              <a:latin typeface="標楷體" pitchFamily="65" charset="-120"/>
              <a:ea typeface="標楷體" pitchFamily="65" charset="-120"/>
            </a:rPr>
            <a:t>★擬訂計畫               ★</a:t>
          </a:r>
          <a:r>
            <a:rPr lang="zh-TW" altLang="en-US" sz="18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rPr>
            <a:t>安排專業對話 討論時間</a:t>
          </a:r>
          <a:endParaRPr lang="zh-TW" altLang="en-US" sz="1800" b="1" dirty="0">
            <a:solidFill>
              <a:srgbClr val="FF0000"/>
            </a:solidFill>
            <a:latin typeface="標楷體" pitchFamily="65" charset="-120"/>
            <a:ea typeface="標楷體" pitchFamily="65" charset="-120"/>
          </a:endParaRPr>
        </a:p>
      </dgm:t>
    </dgm:pt>
    <dgm:pt modelId="{C99E221C-F6DD-40CC-8CDC-49F8E677C4FF}" type="parTrans" cxnId="{0C589EA5-6022-4358-B0A7-F4E3376BD65A}">
      <dgm:prSet/>
      <dgm:spPr/>
      <dgm:t>
        <a:bodyPr/>
        <a:lstStyle/>
        <a:p>
          <a:endParaRPr lang="zh-TW" altLang="en-US"/>
        </a:p>
      </dgm:t>
    </dgm:pt>
    <dgm:pt modelId="{B620D74C-8D32-4710-94FC-461093867A20}" type="sibTrans" cxnId="{0C589EA5-6022-4358-B0A7-F4E3376BD65A}">
      <dgm:prSet/>
      <dgm:spPr/>
      <dgm:t>
        <a:bodyPr/>
        <a:lstStyle/>
        <a:p>
          <a:endParaRPr lang="zh-TW" altLang="en-US"/>
        </a:p>
      </dgm:t>
    </dgm:pt>
    <dgm:pt modelId="{EB7134AE-0034-46C6-9753-A5325CA53897}">
      <dgm:prSet phldrT="[文字]"/>
      <dgm:spPr/>
      <dgm:t>
        <a:bodyPr/>
        <a:lstStyle/>
        <a:p>
          <a:r>
            <a:rPr lang="zh-TW" b="1" dirty="0" smtClean="0">
              <a:solidFill>
                <a:schemeClr val="bg1"/>
              </a:solidFill>
              <a:latin typeface="標楷體" pitchFamily="65" charset="-120"/>
              <a:ea typeface="標楷體" pitchFamily="65" charset="-120"/>
            </a:rPr>
            <a:t>推動策略</a:t>
          </a:r>
          <a:endParaRPr lang="zh-TW" altLang="en-US" dirty="0">
            <a:solidFill>
              <a:schemeClr val="bg1"/>
            </a:solidFill>
            <a:latin typeface="標楷體" pitchFamily="65" charset="-120"/>
            <a:ea typeface="標楷體" pitchFamily="65" charset="-120"/>
          </a:endParaRPr>
        </a:p>
      </dgm:t>
    </dgm:pt>
    <dgm:pt modelId="{B1ADB737-3E8B-4DF6-860D-A733DC632179}" type="parTrans" cxnId="{8EC19AB5-F2B4-44BC-B0DB-C4A1EA984DBC}">
      <dgm:prSet/>
      <dgm:spPr/>
      <dgm:t>
        <a:bodyPr/>
        <a:lstStyle/>
        <a:p>
          <a:endParaRPr lang="zh-TW" altLang="en-US"/>
        </a:p>
      </dgm:t>
    </dgm:pt>
    <dgm:pt modelId="{E78BC0D5-EA06-4E9B-B483-81D3A846E735}" type="sibTrans" cxnId="{8EC19AB5-F2B4-44BC-B0DB-C4A1EA984DBC}">
      <dgm:prSet/>
      <dgm:spPr/>
      <dgm:t>
        <a:bodyPr/>
        <a:lstStyle/>
        <a:p>
          <a:endParaRPr lang="zh-TW" altLang="en-US"/>
        </a:p>
      </dgm:t>
    </dgm:pt>
    <dgm:pt modelId="{43EE6576-6CAB-4299-8186-4312547AD3E7}">
      <dgm:prSet phldrT="[文字]"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zh-TW" sz="1600" dirty="0" smtClean="0">
              <a:latin typeface="標楷體" pitchFamily="65" charset="-120"/>
              <a:ea typeface="標楷體" pitchFamily="65" charset="-120"/>
            </a:rPr>
            <a:t>★</a:t>
          </a:r>
          <a:r>
            <a:rPr lang="zh-TW" altLang="en-US" sz="1600" dirty="0" smtClean="0">
              <a:latin typeface="標楷體" pitchFamily="65" charset="-120"/>
              <a:ea typeface="標楷體" pitchFamily="65" charset="-120"/>
            </a:rPr>
            <a:t>專書研討     </a:t>
          </a:r>
          <a:r>
            <a:rPr lang="zh-TW" sz="1600" dirty="0" smtClean="0">
              <a:latin typeface="標楷體" pitchFamily="65" charset="-120"/>
              <a:ea typeface="標楷體" pitchFamily="65" charset="-120"/>
            </a:rPr>
            <a:t>★</a:t>
          </a:r>
          <a:r>
            <a:rPr lang="zh-TW" altLang="en-US" sz="1600" dirty="0" smtClean="0">
              <a:latin typeface="標楷體" pitchFamily="65" charset="-120"/>
              <a:ea typeface="標楷體" pitchFamily="65" charset="-120"/>
            </a:rPr>
            <a:t>教學研究會轉型為</a:t>
          </a:r>
          <a:r>
            <a:rPr lang="en-US" altLang="zh-TW" sz="1600" dirty="0" smtClean="0">
              <a:latin typeface="標楷體" pitchFamily="65" charset="-120"/>
              <a:ea typeface="標楷體" pitchFamily="65" charset="-120"/>
            </a:rPr>
            <a:t>PLC</a:t>
          </a:r>
          <a:r>
            <a:rPr lang="zh-TW" altLang="en-US" sz="1600" dirty="0" smtClean="0">
              <a:latin typeface="標楷體" pitchFamily="65" charset="-120"/>
              <a:ea typeface="標楷體" pitchFamily="65" charset="-120"/>
            </a:rPr>
            <a:t>    </a:t>
          </a:r>
          <a:r>
            <a:rPr lang="zh-TW" sz="1600" dirty="0" smtClean="0">
              <a:latin typeface="標楷體" pitchFamily="65" charset="-120"/>
              <a:ea typeface="標楷體" pitchFamily="65" charset="-120"/>
            </a:rPr>
            <a:t>★</a:t>
          </a:r>
          <a:r>
            <a:rPr lang="zh-TW" altLang="en-US" sz="1600" dirty="0" smtClean="0">
              <a:latin typeface="標楷體" pitchFamily="65" charset="-120"/>
              <a:ea typeface="標楷體" pitchFamily="65" charset="-120"/>
            </a:rPr>
            <a:t>上下交融策略</a:t>
          </a:r>
          <a:endParaRPr lang="zh-TW" altLang="en-US" sz="1600" dirty="0">
            <a:latin typeface="標楷體" pitchFamily="65" charset="-120"/>
            <a:ea typeface="標楷體" pitchFamily="65" charset="-120"/>
          </a:endParaRPr>
        </a:p>
      </dgm:t>
    </dgm:pt>
    <dgm:pt modelId="{1D34C294-12F2-4E29-860A-D3D24ADF02BC}" type="parTrans" cxnId="{9859154B-CA7C-4E14-B453-B4EBFEED98B4}">
      <dgm:prSet/>
      <dgm:spPr/>
      <dgm:t>
        <a:bodyPr/>
        <a:lstStyle/>
        <a:p>
          <a:endParaRPr lang="zh-TW" altLang="en-US"/>
        </a:p>
      </dgm:t>
    </dgm:pt>
    <dgm:pt modelId="{35C65784-451F-46BD-AFFA-F07F96F98926}" type="sibTrans" cxnId="{9859154B-CA7C-4E14-B453-B4EBFEED98B4}">
      <dgm:prSet/>
      <dgm:spPr/>
      <dgm:t>
        <a:bodyPr/>
        <a:lstStyle/>
        <a:p>
          <a:endParaRPr lang="zh-TW" altLang="en-US"/>
        </a:p>
      </dgm:t>
    </dgm:pt>
    <dgm:pt modelId="{7DE95478-DAE1-4B8E-A52F-A5EA55AB5B2B}">
      <dgm:prSet phldrT="[文字]"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zh-TW" sz="1600" dirty="0" smtClean="0">
              <a:latin typeface="標楷體" pitchFamily="65" charset="-120"/>
              <a:ea typeface="標楷體" pitchFamily="65" charset="-120"/>
            </a:rPr>
            <a:t>★</a:t>
          </a:r>
          <a:r>
            <a:rPr lang="zh-TW" altLang="en-US" sz="16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rPr>
            <a:t>集體備課→校內輪流公開授課</a:t>
          </a:r>
          <a:r>
            <a:rPr lang="en-US" altLang="zh-TW" sz="16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rPr>
            <a:t>/</a:t>
          </a:r>
          <a:r>
            <a:rPr lang="zh-TW" altLang="en-US" sz="16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rPr>
            <a:t>觀課</a:t>
          </a:r>
          <a:r>
            <a:rPr lang="zh-TW" sz="16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rPr>
            <a:t>→</a:t>
          </a:r>
          <a:r>
            <a:rPr lang="zh-TW" altLang="en-US" sz="16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rPr>
            <a:t>校內共同議課</a:t>
          </a:r>
          <a:endParaRPr lang="zh-TW" altLang="en-US" sz="1600" b="1" dirty="0">
            <a:solidFill>
              <a:srgbClr val="FF0000"/>
            </a:solidFill>
            <a:latin typeface="標楷體" pitchFamily="65" charset="-120"/>
            <a:ea typeface="標楷體" pitchFamily="65" charset="-120"/>
          </a:endParaRPr>
        </a:p>
      </dgm:t>
    </dgm:pt>
    <dgm:pt modelId="{F5A2F2FD-B54C-46D4-9D5C-4A06A757EA5E}" type="parTrans" cxnId="{9464E7BB-B791-4263-98E7-232953D49099}">
      <dgm:prSet/>
      <dgm:spPr/>
      <dgm:t>
        <a:bodyPr/>
        <a:lstStyle/>
        <a:p>
          <a:endParaRPr lang="zh-TW" altLang="en-US"/>
        </a:p>
      </dgm:t>
    </dgm:pt>
    <dgm:pt modelId="{51F6F42F-C49E-4044-82AD-90254A01B520}" type="sibTrans" cxnId="{9464E7BB-B791-4263-98E7-232953D49099}">
      <dgm:prSet/>
      <dgm:spPr/>
      <dgm:t>
        <a:bodyPr/>
        <a:lstStyle/>
        <a:p>
          <a:endParaRPr lang="zh-TW" altLang="en-US"/>
        </a:p>
      </dgm:t>
    </dgm:pt>
    <dgm:pt modelId="{5170431A-781B-4400-9C05-AA069768DA2F}">
      <dgm:prSet custT="1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zh-TW" altLang="en-US" sz="2400" b="0" dirty="0" smtClean="0">
              <a:latin typeface="標楷體" pitchFamily="65" charset="-120"/>
              <a:ea typeface="標楷體" pitchFamily="65" charset="-120"/>
            </a:rPr>
            <a:t>家長</a:t>
          </a:r>
          <a:endParaRPr lang="zh-TW" altLang="en-US" sz="2400" b="0" dirty="0">
            <a:latin typeface="標楷體" pitchFamily="65" charset="-120"/>
            <a:ea typeface="標楷體" pitchFamily="65" charset="-120"/>
          </a:endParaRPr>
        </a:p>
      </dgm:t>
    </dgm:pt>
    <dgm:pt modelId="{0936D576-FE80-4842-BFAB-71E2D84A71A9}" type="parTrans" cxnId="{A5E39364-B64F-41F4-8629-16D87178C538}">
      <dgm:prSet/>
      <dgm:spPr/>
      <dgm:t>
        <a:bodyPr/>
        <a:lstStyle/>
        <a:p>
          <a:endParaRPr lang="zh-TW" altLang="en-US"/>
        </a:p>
      </dgm:t>
    </dgm:pt>
    <dgm:pt modelId="{9A80AB4A-D5B9-4C2C-9C67-606B5505ED8E}" type="sibTrans" cxnId="{A5E39364-B64F-41F4-8629-16D87178C538}">
      <dgm:prSet/>
      <dgm:spPr/>
      <dgm:t>
        <a:bodyPr/>
        <a:lstStyle/>
        <a:p>
          <a:endParaRPr lang="zh-TW" altLang="en-US"/>
        </a:p>
      </dgm:t>
    </dgm:pt>
    <dgm:pt modelId="{E4A1DC76-E3B0-4088-A9CA-BCCBA3CB1E8A}">
      <dgm:prSet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zh-TW" altLang="en-US" sz="1800" dirty="0" smtClean="0">
              <a:latin typeface="標楷體" pitchFamily="65" charset="-120"/>
              <a:ea typeface="標楷體" pitchFamily="65" charset="-120"/>
            </a:rPr>
            <a:t>★</a:t>
          </a:r>
          <a:r>
            <a:rPr lang="zh-TW" altLang="en-US" sz="18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rPr>
            <a:t>教師領頭羊的培訓       </a:t>
          </a:r>
          <a:r>
            <a:rPr lang="zh-TW" altLang="en-US" sz="1800" dirty="0" smtClean="0">
              <a:latin typeface="標楷體" pitchFamily="65" charset="-120"/>
              <a:ea typeface="標楷體" pitchFamily="65" charset="-120"/>
            </a:rPr>
            <a:t>★</a:t>
          </a:r>
          <a:r>
            <a:rPr lang="zh-TW" altLang="en-US" sz="18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rPr>
            <a:t>課務調配</a:t>
          </a:r>
          <a:endParaRPr lang="zh-TW" altLang="en-US" sz="1800" b="1" dirty="0">
            <a:solidFill>
              <a:srgbClr val="FF0000"/>
            </a:solidFill>
            <a:latin typeface="標楷體" pitchFamily="65" charset="-120"/>
            <a:ea typeface="標楷體" pitchFamily="65" charset="-120"/>
          </a:endParaRPr>
        </a:p>
      </dgm:t>
    </dgm:pt>
    <dgm:pt modelId="{B3A7C79F-5809-4F6D-8941-5FAAFBF2EA69}" type="parTrans" cxnId="{77BEBD75-C994-4623-8111-A4C22396C268}">
      <dgm:prSet/>
      <dgm:spPr/>
      <dgm:t>
        <a:bodyPr/>
        <a:lstStyle/>
        <a:p>
          <a:endParaRPr lang="zh-TW" altLang="en-US"/>
        </a:p>
      </dgm:t>
    </dgm:pt>
    <dgm:pt modelId="{8B1D9A47-B3AB-45E8-93BA-40B9679577E8}" type="sibTrans" cxnId="{77BEBD75-C994-4623-8111-A4C22396C268}">
      <dgm:prSet/>
      <dgm:spPr/>
      <dgm:t>
        <a:bodyPr/>
        <a:lstStyle/>
        <a:p>
          <a:endParaRPr lang="zh-TW" altLang="en-US"/>
        </a:p>
      </dgm:t>
    </dgm:pt>
    <dgm:pt modelId="{1EE4B7C5-F10D-4DC0-BDB7-6F5581E50211}">
      <dgm:prSet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zh-TW" altLang="en-US" sz="1800" dirty="0" smtClean="0">
              <a:latin typeface="標楷體" pitchFamily="65" charset="-120"/>
              <a:ea typeface="標楷體" pitchFamily="65" charset="-120"/>
            </a:rPr>
            <a:t>★提供設備經費需求       ★研習安排</a:t>
          </a:r>
          <a:endParaRPr lang="zh-TW" altLang="en-US" sz="1800" dirty="0">
            <a:latin typeface="標楷體" pitchFamily="65" charset="-120"/>
            <a:ea typeface="標楷體" pitchFamily="65" charset="-120"/>
          </a:endParaRPr>
        </a:p>
      </dgm:t>
    </dgm:pt>
    <dgm:pt modelId="{D205E9CA-3C5D-4D46-B169-4CF239008EE2}" type="parTrans" cxnId="{439596B2-BAE3-4C9A-A693-F6159E9056C8}">
      <dgm:prSet/>
      <dgm:spPr/>
      <dgm:t>
        <a:bodyPr/>
        <a:lstStyle/>
        <a:p>
          <a:endParaRPr lang="zh-TW" altLang="en-US"/>
        </a:p>
      </dgm:t>
    </dgm:pt>
    <dgm:pt modelId="{07CFF4C6-BF26-42E2-B970-19F734D07AEC}" type="sibTrans" cxnId="{439596B2-BAE3-4C9A-A693-F6159E9056C8}">
      <dgm:prSet/>
      <dgm:spPr/>
      <dgm:t>
        <a:bodyPr/>
        <a:lstStyle/>
        <a:p>
          <a:endParaRPr lang="zh-TW" altLang="en-US"/>
        </a:p>
      </dgm:t>
    </dgm:pt>
    <dgm:pt modelId="{CD9D935E-03EF-4409-826B-6C2911EDBE3A}">
      <dgm:prSet phldrT="[文字]"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zh-TW" altLang="en-US" sz="1600" dirty="0" smtClean="0">
              <a:latin typeface="標楷體" pitchFamily="65" charset="-120"/>
              <a:ea typeface="標楷體" pitchFamily="65" charset="-120"/>
            </a:rPr>
            <a:t>★與他校策略聯盟              ★建置社群交流的網路平台</a:t>
          </a:r>
          <a:endParaRPr lang="zh-TW" altLang="en-US" sz="1600" dirty="0">
            <a:latin typeface="標楷體" pitchFamily="65" charset="-120"/>
            <a:ea typeface="標楷體" pitchFamily="65" charset="-120"/>
          </a:endParaRPr>
        </a:p>
      </dgm:t>
    </dgm:pt>
    <dgm:pt modelId="{8F40A192-FF77-439E-B6B5-C65CF7FBC855}" type="parTrans" cxnId="{6322D933-C9FD-45E4-95EB-5A7F61899D91}">
      <dgm:prSet/>
      <dgm:spPr/>
      <dgm:t>
        <a:bodyPr/>
        <a:lstStyle/>
        <a:p>
          <a:endParaRPr lang="zh-TW" altLang="en-US"/>
        </a:p>
      </dgm:t>
    </dgm:pt>
    <dgm:pt modelId="{5BF9CC6B-867F-4B2C-8E7E-611AD324CEAD}" type="sibTrans" cxnId="{6322D933-C9FD-45E4-95EB-5A7F61899D91}">
      <dgm:prSet/>
      <dgm:spPr/>
      <dgm:t>
        <a:bodyPr/>
        <a:lstStyle/>
        <a:p>
          <a:endParaRPr lang="zh-TW" altLang="en-US"/>
        </a:p>
      </dgm:t>
    </dgm:pt>
    <dgm:pt modelId="{C39E258C-49FD-4EB2-8909-6BA65749277C}">
      <dgm:prSet phldrT="[文字]"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zh-TW" sz="1600" dirty="0" smtClean="0">
              <a:latin typeface="標楷體" pitchFamily="65" charset="-120"/>
              <a:ea typeface="標楷體" pitchFamily="65" charset="-120"/>
            </a:rPr>
            <a:t>★</a:t>
          </a:r>
          <a:r>
            <a:rPr lang="zh-TW" sz="16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rPr>
            <a:t>集體備課→</a:t>
          </a:r>
          <a:r>
            <a:rPr lang="zh-TW" altLang="en-US" sz="16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rPr>
            <a:t>對外</a:t>
          </a:r>
          <a:r>
            <a:rPr lang="zh-TW" sz="16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rPr>
            <a:t>公開授課</a:t>
          </a:r>
          <a:r>
            <a:rPr lang="en-US" altLang="zh-TW" sz="16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rPr>
            <a:t>/</a:t>
          </a:r>
          <a:r>
            <a:rPr lang="zh-TW" altLang="en-US" sz="16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rPr>
            <a:t>觀課</a:t>
          </a:r>
          <a:r>
            <a:rPr lang="zh-TW" sz="16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rPr>
            <a:t>→校內</a:t>
          </a:r>
          <a:r>
            <a:rPr lang="zh-TW" altLang="en-US" sz="16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rPr>
            <a:t>外</a:t>
          </a:r>
          <a:r>
            <a:rPr lang="zh-TW" sz="16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rPr>
            <a:t>共同議課</a:t>
          </a:r>
          <a:endParaRPr lang="zh-TW" altLang="en-US" sz="1600" b="1" dirty="0">
            <a:solidFill>
              <a:srgbClr val="FF0000"/>
            </a:solidFill>
            <a:latin typeface="標楷體" pitchFamily="65" charset="-120"/>
            <a:ea typeface="標楷體" pitchFamily="65" charset="-120"/>
          </a:endParaRPr>
        </a:p>
      </dgm:t>
    </dgm:pt>
    <dgm:pt modelId="{E7C8CC95-7351-4C32-908F-B6E7286CA733}" type="parTrans" cxnId="{6CD53753-B84F-4A3E-88B2-DED59E290FA9}">
      <dgm:prSet/>
      <dgm:spPr/>
      <dgm:t>
        <a:bodyPr/>
        <a:lstStyle/>
        <a:p>
          <a:endParaRPr lang="zh-TW" altLang="en-US"/>
        </a:p>
      </dgm:t>
    </dgm:pt>
    <dgm:pt modelId="{75B2E4EE-9C95-46FD-982A-41787D26F4B1}" type="sibTrans" cxnId="{6CD53753-B84F-4A3E-88B2-DED59E290FA9}">
      <dgm:prSet/>
      <dgm:spPr/>
      <dgm:t>
        <a:bodyPr/>
        <a:lstStyle/>
        <a:p>
          <a:endParaRPr lang="zh-TW" altLang="en-US"/>
        </a:p>
      </dgm:t>
    </dgm:pt>
    <dgm:pt modelId="{3B6BDAE2-50A7-4FE3-A7E6-A3A4712C19FD}">
      <dgm:prSet phldrT="[文字]"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zh-TW" altLang="en-US" sz="1600" dirty="0" smtClean="0">
              <a:latin typeface="標楷體" pitchFamily="65" charset="-120"/>
              <a:ea typeface="標楷體" pitchFamily="65" charset="-120"/>
            </a:rPr>
            <a:t>★激勵、肯定和同理老師的努力</a:t>
          </a:r>
          <a:endParaRPr lang="zh-TW" altLang="en-US" sz="1600" dirty="0">
            <a:latin typeface="標楷體" pitchFamily="65" charset="-120"/>
            <a:ea typeface="標楷體" pitchFamily="65" charset="-120"/>
          </a:endParaRPr>
        </a:p>
      </dgm:t>
    </dgm:pt>
    <dgm:pt modelId="{100FE3AC-EC7B-4F07-9F58-056C1DA991EB}" type="parTrans" cxnId="{26ED1C4F-C160-48F5-95BA-86519AD82FC3}">
      <dgm:prSet/>
      <dgm:spPr/>
      <dgm:t>
        <a:bodyPr/>
        <a:lstStyle/>
        <a:p>
          <a:endParaRPr lang="zh-TW" altLang="en-US"/>
        </a:p>
      </dgm:t>
    </dgm:pt>
    <dgm:pt modelId="{57C17996-2EF0-46B5-A762-2E4D50CF739D}" type="sibTrans" cxnId="{26ED1C4F-C160-48F5-95BA-86519AD82FC3}">
      <dgm:prSet/>
      <dgm:spPr/>
      <dgm:t>
        <a:bodyPr/>
        <a:lstStyle/>
        <a:p>
          <a:endParaRPr lang="zh-TW" altLang="en-US"/>
        </a:p>
      </dgm:t>
    </dgm:pt>
    <dgm:pt modelId="{4221F1D3-28AF-4C5D-B561-92FF4EEDE8E0}">
      <dgm:prSet phldrT="[文字]"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zh-TW" sz="1600" dirty="0" smtClean="0">
              <a:latin typeface="標楷體" pitchFamily="65" charset="-120"/>
              <a:ea typeface="標楷體" pitchFamily="65" charset="-120"/>
            </a:rPr>
            <a:t>★</a:t>
          </a:r>
          <a:r>
            <a:rPr lang="zh-TW" altLang="en-US" sz="16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rPr>
            <a:t>安排校內成果分享、校外發表交流</a:t>
          </a:r>
          <a:endParaRPr lang="zh-TW" altLang="en-US" sz="1600" b="1" dirty="0">
            <a:solidFill>
              <a:srgbClr val="FF0000"/>
            </a:solidFill>
            <a:latin typeface="標楷體" pitchFamily="65" charset="-120"/>
            <a:ea typeface="標楷體" pitchFamily="65" charset="-120"/>
          </a:endParaRPr>
        </a:p>
      </dgm:t>
    </dgm:pt>
    <dgm:pt modelId="{00DAE0EB-782C-40FF-9002-09EE38A0B0B1}" type="parTrans" cxnId="{B8006512-5023-4BAA-8FA9-26ED924312A5}">
      <dgm:prSet/>
      <dgm:spPr/>
      <dgm:t>
        <a:bodyPr/>
        <a:lstStyle/>
        <a:p>
          <a:endParaRPr lang="zh-TW" altLang="en-US"/>
        </a:p>
      </dgm:t>
    </dgm:pt>
    <dgm:pt modelId="{5BEF5CF3-9838-4FCF-8E82-33B785E73F65}" type="sibTrans" cxnId="{B8006512-5023-4BAA-8FA9-26ED924312A5}">
      <dgm:prSet/>
      <dgm:spPr/>
      <dgm:t>
        <a:bodyPr/>
        <a:lstStyle/>
        <a:p>
          <a:endParaRPr lang="zh-TW" altLang="en-US"/>
        </a:p>
      </dgm:t>
    </dgm:pt>
    <dgm:pt modelId="{99725C85-5D0C-4D82-8AA6-0EAAB33EB4E7}">
      <dgm:prSet custT="1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zh-TW" altLang="en-US" sz="2400" b="0" dirty="0" smtClean="0">
              <a:latin typeface="標楷體" pitchFamily="65" charset="-120"/>
              <a:ea typeface="標楷體" pitchFamily="65" charset="-120"/>
            </a:rPr>
            <a:t>學生</a:t>
          </a:r>
          <a:endParaRPr lang="zh-TW" altLang="en-US" sz="2400" b="0" dirty="0">
            <a:latin typeface="標楷體" pitchFamily="65" charset="-120"/>
            <a:ea typeface="標楷體" pitchFamily="65" charset="-120"/>
          </a:endParaRPr>
        </a:p>
      </dgm:t>
    </dgm:pt>
    <dgm:pt modelId="{94E81A6E-C81E-4FB0-A584-FAD27670483A}" type="sibTrans" cxnId="{73BD75D3-6996-4259-A005-3AB394ECD411}">
      <dgm:prSet/>
      <dgm:spPr/>
      <dgm:t>
        <a:bodyPr/>
        <a:lstStyle/>
        <a:p>
          <a:endParaRPr lang="zh-TW" altLang="en-US"/>
        </a:p>
      </dgm:t>
    </dgm:pt>
    <dgm:pt modelId="{3959A90E-5117-4DC4-9C00-B6C0C97DC933}" type="parTrans" cxnId="{73BD75D3-6996-4259-A005-3AB394ECD411}">
      <dgm:prSet/>
      <dgm:spPr/>
      <dgm:t>
        <a:bodyPr/>
        <a:lstStyle/>
        <a:p>
          <a:endParaRPr lang="zh-TW" altLang="en-US"/>
        </a:p>
      </dgm:t>
    </dgm:pt>
    <dgm:pt modelId="{C01627CA-4222-4D18-A142-1FA9A8D85B76}">
      <dgm:prSet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zh-TW" altLang="en-US" sz="1800" dirty="0" smtClean="0">
              <a:latin typeface="標楷體" pitchFamily="65" charset="-120"/>
              <a:ea typeface="標楷體" pitchFamily="65" charset="-120"/>
            </a:rPr>
            <a:t>★</a:t>
          </a:r>
          <a:r>
            <a:rPr lang="zh-TW" altLang="en-US" sz="18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rPr>
            <a:t>教師增能課程           </a:t>
          </a:r>
          <a:r>
            <a:rPr lang="zh-TW" altLang="en-US" sz="1800" dirty="0" smtClean="0">
              <a:latin typeface="標楷體" pitchFamily="65" charset="-120"/>
              <a:ea typeface="標楷體" pitchFamily="65" charset="-120"/>
            </a:rPr>
            <a:t>★聆聽、關注和尊重</a:t>
          </a:r>
          <a:endParaRPr lang="zh-TW" altLang="en-US" sz="1800" dirty="0">
            <a:latin typeface="標楷體" pitchFamily="65" charset="-120"/>
            <a:ea typeface="標楷體" pitchFamily="65" charset="-120"/>
          </a:endParaRPr>
        </a:p>
      </dgm:t>
    </dgm:pt>
    <dgm:pt modelId="{9364D19B-C6E7-46A5-BB0C-AC3142E7DBB2}" type="parTrans" cxnId="{74483A89-C383-4C7A-A25F-C52DEBD30B9F}">
      <dgm:prSet/>
      <dgm:spPr/>
      <dgm:t>
        <a:bodyPr/>
        <a:lstStyle/>
        <a:p>
          <a:endParaRPr lang="zh-TW" altLang="en-US"/>
        </a:p>
      </dgm:t>
    </dgm:pt>
    <dgm:pt modelId="{FB3D07C6-2A91-4C23-AC01-0C554347CC40}" type="sibTrans" cxnId="{74483A89-C383-4C7A-A25F-C52DEBD30B9F}">
      <dgm:prSet/>
      <dgm:spPr/>
      <dgm:t>
        <a:bodyPr/>
        <a:lstStyle/>
        <a:p>
          <a:endParaRPr lang="zh-TW" altLang="en-US"/>
        </a:p>
      </dgm:t>
    </dgm:pt>
    <dgm:pt modelId="{11A1E849-1AAA-4232-A403-40455960EF30}">
      <dgm:prSet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zh-TW" altLang="en-US" sz="1800" dirty="0" smtClean="0">
              <a:latin typeface="標楷體" pitchFamily="65" charset="-120"/>
              <a:ea typeface="標楷體" pitchFamily="65" charset="-120"/>
            </a:rPr>
            <a:t>★</a:t>
          </a:r>
          <a:r>
            <a:rPr lang="zh-TW" altLang="en-US" sz="18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rPr>
            <a:t>減少教師行政雜務和不必要的會議</a:t>
          </a:r>
          <a:endParaRPr lang="zh-TW" altLang="en-US" sz="1800" b="1" dirty="0">
            <a:solidFill>
              <a:srgbClr val="FF0000"/>
            </a:solidFill>
            <a:latin typeface="標楷體" pitchFamily="65" charset="-120"/>
            <a:ea typeface="標楷體" pitchFamily="65" charset="-120"/>
          </a:endParaRPr>
        </a:p>
      </dgm:t>
    </dgm:pt>
    <dgm:pt modelId="{A98B0631-BA5F-40EE-BC0F-12A915B4A181}" type="parTrans" cxnId="{97A4D587-B6AE-433F-971F-9233ED6864EE}">
      <dgm:prSet/>
      <dgm:spPr/>
      <dgm:t>
        <a:bodyPr/>
        <a:lstStyle/>
        <a:p>
          <a:endParaRPr lang="zh-TW" altLang="en-US"/>
        </a:p>
      </dgm:t>
    </dgm:pt>
    <dgm:pt modelId="{790A8FBF-930E-4E32-B20C-F84BEDD18951}" type="sibTrans" cxnId="{97A4D587-B6AE-433F-971F-9233ED6864EE}">
      <dgm:prSet/>
      <dgm:spPr/>
      <dgm:t>
        <a:bodyPr/>
        <a:lstStyle/>
        <a:p>
          <a:endParaRPr lang="zh-TW" altLang="en-US"/>
        </a:p>
      </dgm:t>
    </dgm:pt>
    <dgm:pt modelId="{6D194316-AC39-4D0B-80D3-C0FA3D683658}" type="pres">
      <dgm:prSet presAssocID="{5C2F6AA7-8716-465E-9151-47B5C7563BE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7B28F83-8DD0-4DC2-8D00-0787EA33F96D}" type="pres">
      <dgm:prSet presAssocID="{07D9EDC6-60BC-417D-AA2E-B49B3610432A}" presName="composite" presStyleCnt="0"/>
      <dgm:spPr/>
      <dgm:t>
        <a:bodyPr/>
        <a:lstStyle/>
        <a:p>
          <a:endParaRPr lang="zh-TW" altLang="en-US"/>
        </a:p>
      </dgm:t>
    </dgm:pt>
    <dgm:pt modelId="{FB84F380-2DB2-4FB2-B9DB-E07F3188403D}" type="pres">
      <dgm:prSet presAssocID="{07D9EDC6-60BC-417D-AA2E-B49B3610432A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E992974-7DCA-4590-B1AD-FB71A688C57E}" type="pres">
      <dgm:prSet presAssocID="{07D9EDC6-60BC-417D-AA2E-B49B3610432A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498D740-4829-4B55-8ACA-A5881277DBB5}" type="pres">
      <dgm:prSet presAssocID="{F2379915-2238-411E-9A8F-0A8137371BE6}" presName="sp" presStyleCnt="0"/>
      <dgm:spPr/>
      <dgm:t>
        <a:bodyPr/>
        <a:lstStyle/>
        <a:p>
          <a:endParaRPr lang="zh-TW" altLang="en-US"/>
        </a:p>
      </dgm:t>
    </dgm:pt>
    <dgm:pt modelId="{EB1BF04F-CD2F-4536-94CE-D950E0B5D457}" type="pres">
      <dgm:prSet presAssocID="{70EC09CB-B841-4204-96E2-BE88351375A1}" presName="composite" presStyleCnt="0"/>
      <dgm:spPr/>
      <dgm:t>
        <a:bodyPr/>
        <a:lstStyle/>
        <a:p>
          <a:endParaRPr lang="zh-TW" altLang="en-US"/>
        </a:p>
      </dgm:t>
    </dgm:pt>
    <dgm:pt modelId="{5F02BFA3-5B8E-4E8A-AE05-72398AF7BCAF}" type="pres">
      <dgm:prSet presAssocID="{70EC09CB-B841-4204-96E2-BE88351375A1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5A6FFC1-E614-4EB4-B3F0-E2D39A186330}" type="pres">
      <dgm:prSet presAssocID="{70EC09CB-B841-4204-96E2-BE88351375A1}" presName="descendantText" presStyleLbl="alignAcc1" presStyleIdx="1" presStyleCnt="3" custScaleY="146459" custLinFactNeighborX="379" custLinFactNeighborY="-647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2182A7C-BBB8-409B-BC98-E54D6A6F6CBF}" type="pres">
      <dgm:prSet presAssocID="{F670C949-7BA9-4F24-BBF6-6D69B136B9C0}" presName="sp" presStyleCnt="0"/>
      <dgm:spPr/>
      <dgm:t>
        <a:bodyPr/>
        <a:lstStyle/>
        <a:p>
          <a:endParaRPr lang="zh-TW" altLang="en-US"/>
        </a:p>
      </dgm:t>
    </dgm:pt>
    <dgm:pt modelId="{C784693E-3223-4791-AC12-D58179581621}" type="pres">
      <dgm:prSet presAssocID="{EB7134AE-0034-46C6-9753-A5325CA53897}" presName="composite" presStyleCnt="0"/>
      <dgm:spPr/>
      <dgm:t>
        <a:bodyPr/>
        <a:lstStyle/>
        <a:p>
          <a:endParaRPr lang="zh-TW" altLang="en-US"/>
        </a:p>
      </dgm:t>
    </dgm:pt>
    <dgm:pt modelId="{38728FD4-CAA0-419A-A3BB-19E01ABBDACA}" type="pres">
      <dgm:prSet presAssocID="{EB7134AE-0034-46C6-9753-A5325CA53897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976E711-8FFA-4096-971B-02104CF3BFF5}" type="pres">
      <dgm:prSet presAssocID="{EB7134AE-0034-46C6-9753-A5325CA53897}" presName="descendantText" presStyleLbl="alignAcc1" presStyleIdx="2" presStyleCnt="3" custScaleY="15462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6ED1C4F-C160-48F5-95BA-86519AD82FC3}" srcId="{EB7134AE-0034-46C6-9753-A5325CA53897}" destId="{3B6BDAE2-50A7-4FE3-A7E6-A3A4712C19FD}" srcOrd="4" destOrd="0" parTransId="{100FE3AC-EC7B-4F07-9F58-056C1DA991EB}" sibTransId="{57C17996-2EF0-46B5-A762-2E4D50CF739D}"/>
    <dgm:cxn modelId="{810C119B-C4EB-4615-8143-112CE7D288B2}" type="presOf" srcId="{99725C85-5D0C-4D82-8AA6-0EAAB33EB4E7}" destId="{DE992974-7DCA-4590-B1AD-FB71A688C57E}" srcOrd="0" destOrd="1" presId="urn:microsoft.com/office/officeart/2005/8/layout/chevron2"/>
    <dgm:cxn modelId="{9F3674CC-56DE-4FDC-9223-DBD3D88085C7}" type="presOf" srcId="{70EC09CB-B841-4204-96E2-BE88351375A1}" destId="{5F02BFA3-5B8E-4E8A-AE05-72398AF7BCAF}" srcOrd="0" destOrd="0" presId="urn:microsoft.com/office/officeart/2005/8/layout/chevron2"/>
    <dgm:cxn modelId="{77BEBD75-C994-4623-8111-A4C22396C268}" srcId="{70EC09CB-B841-4204-96E2-BE88351375A1}" destId="{E4A1DC76-E3B0-4088-A9CA-BCCBA3CB1E8A}" srcOrd="1" destOrd="0" parTransId="{B3A7C79F-5809-4F6D-8941-5FAAFBF2EA69}" sibTransId="{8B1D9A47-B3AB-45E8-93BA-40B9679577E8}"/>
    <dgm:cxn modelId="{73BD75D3-6996-4259-A005-3AB394ECD411}" srcId="{07D9EDC6-60BC-417D-AA2E-B49B3610432A}" destId="{99725C85-5D0C-4D82-8AA6-0EAAB33EB4E7}" srcOrd="1" destOrd="0" parTransId="{3959A90E-5117-4DC4-9C00-B6C0C97DC933}" sibTransId="{94E81A6E-C81E-4FB0-A584-FAD27670483A}"/>
    <dgm:cxn modelId="{0C589EA5-6022-4358-B0A7-F4E3376BD65A}" srcId="{70EC09CB-B841-4204-96E2-BE88351375A1}" destId="{2A4168D6-C8D6-4768-AC3F-607BDD12E41C}" srcOrd="0" destOrd="0" parTransId="{C99E221C-F6DD-40CC-8CDC-49F8E677C4FF}" sibTransId="{B620D74C-8D32-4710-94FC-461093867A20}"/>
    <dgm:cxn modelId="{8EC19AB5-F2B4-44BC-B0DB-C4A1EA984DBC}" srcId="{5C2F6AA7-8716-465E-9151-47B5C7563BE4}" destId="{EB7134AE-0034-46C6-9753-A5325CA53897}" srcOrd="2" destOrd="0" parTransId="{B1ADB737-3E8B-4DF6-860D-A733DC632179}" sibTransId="{E78BC0D5-EA06-4E9B-B483-81D3A846E735}"/>
    <dgm:cxn modelId="{74483A89-C383-4C7A-A25F-C52DEBD30B9F}" srcId="{70EC09CB-B841-4204-96E2-BE88351375A1}" destId="{C01627CA-4222-4D18-A142-1FA9A8D85B76}" srcOrd="3" destOrd="0" parTransId="{9364D19B-C6E7-46A5-BB0C-AC3142E7DBB2}" sibTransId="{FB3D07C6-2A91-4C23-AC01-0C554347CC40}"/>
    <dgm:cxn modelId="{243D1366-4761-488F-BA26-3E18F9281C59}" type="presOf" srcId="{7DE95478-DAE1-4B8E-A52F-A5EA55AB5B2B}" destId="{9976E711-8FFA-4096-971B-02104CF3BFF5}" srcOrd="0" destOrd="1" presId="urn:microsoft.com/office/officeart/2005/8/layout/chevron2"/>
    <dgm:cxn modelId="{3903399A-7CCA-420D-BE93-3E1DCCDDE21F}" type="presOf" srcId="{C39E258C-49FD-4EB2-8909-6BA65749277C}" destId="{9976E711-8FFA-4096-971B-02104CF3BFF5}" srcOrd="0" destOrd="3" presId="urn:microsoft.com/office/officeart/2005/8/layout/chevron2"/>
    <dgm:cxn modelId="{4512BD41-D54A-40D7-A178-3C7AE88BEDF6}" type="presOf" srcId="{43EE6576-6CAB-4299-8186-4312547AD3E7}" destId="{9976E711-8FFA-4096-971B-02104CF3BFF5}" srcOrd="0" destOrd="0" presId="urn:microsoft.com/office/officeart/2005/8/layout/chevron2"/>
    <dgm:cxn modelId="{439596B2-BAE3-4C9A-A693-F6159E9056C8}" srcId="{70EC09CB-B841-4204-96E2-BE88351375A1}" destId="{1EE4B7C5-F10D-4DC0-BDB7-6F5581E50211}" srcOrd="2" destOrd="0" parTransId="{D205E9CA-3C5D-4D46-B169-4CF239008EE2}" sibTransId="{07CFF4C6-BF26-42E2-B970-19F734D07AEC}"/>
    <dgm:cxn modelId="{E2DC3A5C-EBF7-4CEA-97AD-255E111F6E97}" type="presOf" srcId="{C01627CA-4222-4D18-A142-1FA9A8D85B76}" destId="{05A6FFC1-E614-4EB4-B3F0-E2D39A186330}" srcOrd="0" destOrd="3" presId="urn:microsoft.com/office/officeart/2005/8/layout/chevron2"/>
    <dgm:cxn modelId="{40AB2E64-EEDD-417C-97EB-C9BA6CAC5DFC}" type="presOf" srcId="{CD9D935E-03EF-4409-826B-6C2911EDBE3A}" destId="{9976E711-8FFA-4096-971B-02104CF3BFF5}" srcOrd="0" destOrd="2" presId="urn:microsoft.com/office/officeart/2005/8/layout/chevron2"/>
    <dgm:cxn modelId="{E1613D6B-0B9B-4E28-8ED7-553F7BE5813D}" srcId="{5C2F6AA7-8716-465E-9151-47B5C7563BE4}" destId="{70EC09CB-B841-4204-96E2-BE88351375A1}" srcOrd="1" destOrd="0" parTransId="{A7BD74FD-C158-4590-BA08-CDAC1377BD94}" sibTransId="{F670C949-7BA9-4F24-BBF6-6D69B136B9C0}"/>
    <dgm:cxn modelId="{6CD53753-B84F-4A3E-88B2-DED59E290FA9}" srcId="{EB7134AE-0034-46C6-9753-A5325CA53897}" destId="{C39E258C-49FD-4EB2-8909-6BA65749277C}" srcOrd="3" destOrd="0" parTransId="{E7C8CC95-7351-4C32-908F-B6E7286CA733}" sibTransId="{75B2E4EE-9C95-46FD-982A-41787D26F4B1}"/>
    <dgm:cxn modelId="{30437F65-7F3A-4677-915B-7AABB8AD87BC}" srcId="{07D9EDC6-60BC-417D-AA2E-B49B3610432A}" destId="{36AE7EA9-E067-4C6A-8437-1C5D14469EAD}" srcOrd="0" destOrd="0" parTransId="{55F8ABFF-3E0E-409E-8BC8-695185E2A5A8}" sibTransId="{03B4D0B2-1076-4996-9608-950D286BA0B6}"/>
    <dgm:cxn modelId="{129D28D2-3464-4736-B443-4AC1F89F23D5}" type="presOf" srcId="{5C2F6AA7-8716-465E-9151-47B5C7563BE4}" destId="{6D194316-AC39-4D0B-80D3-C0FA3D683658}" srcOrd="0" destOrd="0" presId="urn:microsoft.com/office/officeart/2005/8/layout/chevron2"/>
    <dgm:cxn modelId="{97A4D587-B6AE-433F-971F-9233ED6864EE}" srcId="{70EC09CB-B841-4204-96E2-BE88351375A1}" destId="{11A1E849-1AAA-4232-A403-40455960EF30}" srcOrd="4" destOrd="0" parTransId="{A98B0631-BA5F-40EE-BC0F-12A915B4A181}" sibTransId="{790A8FBF-930E-4E32-B20C-F84BEDD18951}"/>
    <dgm:cxn modelId="{2035D1DF-11D3-4560-BA39-4B4566FEFD27}" type="presOf" srcId="{07D9EDC6-60BC-417D-AA2E-B49B3610432A}" destId="{FB84F380-2DB2-4FB2-B9DB-E07F3188403D}" srcOrd="0" destOrd="0" presId="urn:microsoft.com/office/officeart/2005/8/layout/chevron2"/>
    <dgm:cxn modelId="{895FEB64-2F09-4330-A7A0-D12D24B7ABCA}" type="presOf" srcId="{3B6BDAE2-50A7-4FE3-A7E6-A3A4712C19FD}" destId="{9976E711-8FFA-4096-971B-02104CF3BFF5}" srcOrd="0" destOrd="4" presId="urn:microsoft.com/office/officeart/2005/8/layout/chevron2"/>
    <dgm:cxn modelId="{6322D933-C9FD-45E4-95EB-5A7F61899D91}" srcId="{EB7134AE-0034-46C6-9753-A5325CA53897}" destId="{CD9D935E-03EF-4409-826B-6C2911EDBE3A}" srcOrd="2" destOrd="0" parTransId="{8F40A192-FF77-439E-B6B5-C65CF7FBC855}" sibTransId="{5BF9CC6B-867F-4B2C-8E7E-611AD324CEAD}"/>
    <dgm:cxn modelId="{9464E7BB-B791-4263-98E7-232953D49099}" srcId="{EB7134AE-0034-46C6-9753-A5325CA53897}" destId="{7DE95478-DAE1-4B8E-A52F-A5EA55AB5B2B}" srcOrd="1" destOrd="0" parTransId="{F5A2F2FD-B54C-46D4-9D5C-4A06A757EA5E}" sibTransId="{51F6F42F-C49E-4044-82AD-90254A01B520}"/>
    <dgm:cxn modelId="{A5E39364-B64F-41F4-8629-16D87178C538}" srcId="{07D9EDC6-60BC-417D-AA2E-B49B3610432A}" destId="{5170431A-781B-4400-9C05-AA069768DA2F}" srcOrd="2" destOrd="0" parTransId="{0936D576-FE80-4842-BFAB-71E2D84A71A9}" sibTransId="{9A80AB4A-D5B9-4C2C-9C67-606B5505ED8E}"/>
    <dgm:cxn modelId="{FD5A96FC-0228-4F43-8FC7-7E10E8E0C09C}" type="presOf" srcId="{E4A1DC76-E3B0-4088-A9CA-BCCBA3CB1E8A}" destId="{05A6FFC1-E614-4EB4-B3F0-E2D39A186330}" srcOrd="0" destOrd="1" presId="urn:microsoft.com/office/officeart/2005/8/layout/chevron2"/>
    <dgm:cxn modelId="{9859154B-CA7C-4E14-B453-B4EBFEED98B4}" srcId="{EB7134AE-0034-46C6-9753-A5325CA53897}" destId="{43EE6576-6CAB-4299-8186-4312547AD3E7}" srcOrd="0" destOrd="0" parTransId="{1D34C294-12F2-4E29-860A-D3D24ADF02BC}" sibTransId="{35C65784-451F-46BD-AFFA-F07F96F98926}"/>
    <dgm:cxn modelId="{C0FFDEF9-E9D4-4F99-8DB0-7AACCF1BBA18}" type="presOf" srcId="{4221F1D3-28AF-4C5D-B561-92FF4EEDE8E0}" destId="{9976E711-8FFA-4096-971B-02104CF3BFF5}" srcOrd="0" destOrd="5" presId="urn:microsoft.com/office/officeart/2005/8/layout/chevron2"/>
    <dgm:cxn modelId="{B5CCED8C-529B-4124-8A19-CA8A9C4CA0AD}" type="presOf" srcId="{2A4168D6-C8D6-4768-AC3F-607BDD12E41C}" destId="{05A6FFC1-E614-4EB4-B3F0-E2D39A186330}" srcOrd="0" destOrd="0" presId="urn:microsoft.com/office/officeart/2005/8/layout/chevron2"/>
    <dgm:cxn modelId="{B8006512-5023-4BAA-8FA9-26ED924312A5}" srcId="{EB7134AE-0034-46C6-9753-A5325CA53897}" destId="{4221F1D3-28AF-4C5D-B561-92FF4EEDE8E0}" srcOrd="5" destOrd="0" parTransId="{00DAE0EB-782C-40FF-9002-09EE38A0B0B1}" sibTransId="{5BEF5CF3-9838-4FCF-8E82-33B785E73F65}"/>
    <dgm:cxn modelId="{32AACD81-C8B2-4B65-92AC-AE8839314499}" type="presOf" srcId="{11A1E849-1AAA-4232-A403-40455960EF30}" destId="{05A6FFC1-E614-4EB4-B3F0-E2D39A186330}" srcOrd="0" destOrd="4" presId="urn:microsoft.com/office/officeart/2005/8/layout/chevron2"/>
    <dgm:cxn modelId="{6AA7A144-9B0E-4A56-AB5E-CD025020EE08}" type="presOf" srcId="{1EE4B7C5-F10D-4DC0-BDB7-6F5581E50211}" destId="{05A6FFC1-E614-4EB4-B3F0-E2D39A186330}" srcOrd="0" destOrd="2" presId="urn:microsoft.com/office/officeart/2005/8/layout/chevron2"/>
    <dgm:cxn modelId="{D0ED9A3B-979B-4D7B-ABCA-A0AF6671AC05}" type="presOf" srcId="{36AE7EA9-E067-4C6A-8437-1C5D14469EAD}" destId="{DE992974-7DCA-4590-B1AD-FB71A688C57E}" srcOrd="0" destOrd="0" presId="urn:microsoft.com/office/officeart/2005/8/layout/chevron2"/>
    <dgm:cxn modelId="{CFADEA8E-C814-4816-82C2-C915C529AABB}" srcId="{5C2F6AA7-8716-465E-9151-47B5C7563BE4}" destId="{07D9EDC6-60BC-417D-AA2E-B49B3610432A}" srcOrd="0" destOrd="0" parTransId="{5B2224F4-A640-41DB-A928-9F5D3CDD2641}" sibTransId="{F2379915-2238-411E-9A8F-0A8137371BE6}"/>
    <dgm:cxn modelId="{06C3713B-719A-403C-AC36-6A1A155C5535}" type="presOf" srcId="{EB7134AE-0034-46C6-9753-A5325CA53897}" destId="{38728FD4-CAA0-419A-A3BB-19E01ABBDACA}" srcOrd="0" destOrd="0" presId="urn:microsoft.com/office/officeart/2005/8/layout/chevron2"/>
    <dgm:cxn modelId="{A96659BD-09F6-41EB-B797-78C3958DDFD8}" type="presOf" srcId="{5170431A-781B-4400-9C05-AA069768DA2F}" destId="{DE992974-7DCA-4590-B1AD-FB71A688C57E}" srcOrd="0" destOrd="2" presId="urn:microsoft.com/office/officeart/2005/8/layout/chevron2"/>
    <dgm:cxn modelId="{BC32C94B-97F6-4D5F-BF11-160AF9BCEA5A}" type="presParOf" srcId="{6D194316-AC39-4D0B-80D3-C0FA3D683658}" destId="{87B28F83-8DD0-4DC2-8D00-0787EA33F96D}" srcOrd="0" destOrd="0" presId="urn:microsoft.com/office/officeart/2005/8/layout/chevron2"/>
    <dgm:cxn modelId="{FFD2FE97-9577-4CD2-9F97-1CF03200AB28}" type="presParOf" srcId="{87B28F83-8DD0-4DC2-8D00-0787EA33F96D}" destId="{FB84F380-2DB2-4FB2-B9DB-E07F3188403D}" srcOrd="0" destOrd="0" presId="urn:microsoft.com/office/officeart/2005/8/layout/chevron2"/>
    <dgm:cxn modelId="{D53229B6-4532-4290-B620-C4095B69517B}" type="presParOf" srcId="{87B28F83-8DD0-4DC2-8D00-0787EA33F96D}" destId="{DE992974-7DCA-4590-B1AD-FB71A688C57E}" srcOrd="1" destOrd="0" presId="urn:microsoft.com/office/officeart/2005/8/layout/chevron2"/>
    <dgm:cxn modelId="{ED99E41D-778D-44F8-95E9-878BB242FDAF}" type="presParOf" srcId="{6D194316-AC39-4D0B-80D3-C0FA3D683658}" destId="{3498D740-4829-4B55-8ACA-A5881277DBB5}" srcOrd="1" destOrd="0" presId="urn:microsoft.com/office/officeart/2005/8/layout/chevron2"/>
    <dgm:cxn modelId="{83BDC91D-6307-4958-BF75-3854F0A3103F}" type="presParOf" srcId="{6D194316-AC39-4D0B-80D3-C0FA3D683658}" destId="{EB1BF04F-CD2F-4536-94CE-D950E0B5D457}" srcOrd="2" destOrd="0" presId="urn:microsoft.com/office/officeart/2005/8/layout/chevron2"/>
    <dgm:cxn modelId="{3870DA05-60FE-431E-9D8A-260255E8764B}" type="presParOf" srcId="{EB1BF04F-CD2F-4536-94CE-D950E0B5D457}" destId="{5F02BFA3-5B8E-4E8A-AE05-72398AF7BCAF}" srcOrd="0" destOrd="0" presId="urn:microsoft.com/office/officeart/2005/8/layout/chevron2"/>
    <dgm:cxn modelId="{12E544C4-9265-47AD-AB63-2A93FF476450}" type="presParOf" srcId="{EB1BF04F-CD2F-4536-94CE-D950E0B5D457}" destId="{05A6FFC1-E614-4EB4-B3F0-E2D39A186330}" srcOrd="1" destOrd="0" presId="urn:microsoft.com/office/officeart/2005/8/layout/chevron2"/>
    <dgm:cxn modelId="{A4EE738E-04D5-4613-B128-B8686C04B46E}" type="presParOf" srcId="{6D194316-AC39-4D0B-80D3-C0FA3D683658}" destId="{A2182A7C-BBB8-409B-BC98-E54D6A6F6CBF}" srcOrd="3" destOrd="0" presId="urn:microsoft.com/office/officeart/2005/8/layout/chevron2"/>
    <dgm:cxn modelId="{A4FA0468-7FFA-481D-8A82-AB5C508558EB}" type="presParOf" srcId="{6D194316-AC39-4D0B-80D3-C0FA3D683658}" destId="{C784693E-3223-4791-AC12-D58179581621}" srcOrd="4" destOrd="0" presId="urn:microsoft.com/office/officeart/2005/8/layout/chevron2"/>
    <dgm:cxn modelId="{A40AB8A2-6AC5-4F61-A536-DADDB0E4BB08}" type="presParOf" srcId="{C784693E-3223-4791-AC12-D58179581621}" destId="{38728FD4-CAA0-419A-A3BB-19E01ABBDACA}" srcOrd="0" destOrd="0" presId="urn:microsoft.com/office/officeart/2005/8/layout/chevron2"/>
    <dgm:cxn modelId="{ADA834BB-42A4-400A-93F1-761768286EE0}" type="presParOf" srcId="{C784693E-3223-4791-AC12-D58179581621}" destId="{9976E711-8FFA-4096-971B-02104CF3BFF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F9B31CF-E7EF-41AA-A0E1-F131DFA67084}" type="doc">
      <dgm:prSet loTypeId="urn:microsoft.com/office/officeart/2005/8/layout/hierarchy2" loCatId="hierarchy" qsTypeId="urn:microsoft.com/office/officeart/2005/8/quickstyle/simple3" qsCatId="simple" csTypeId="urn:microsoft.com/office/officeart/2005/8/colors/colorful1#5" csCatId="colorful" phldr="1"/>
      <dgm:spPr/>
      <dgm:t>
        <a:bodyPr/>
        <a:lstStyle/>
        <a:p>
          <a:endParaRPr lang="zh-TW" altLang="en-US"/>
        </a:p>
      </dgm:t>
    </dgm:pt>
    <dgm:pt modelId="{7A4EA43A-31DC-4E08-9005-7E3162B9800A}">
      <dgm:prSet phldrT="[文字]" custT="1"/>
      <dgm:spPr/>
      <dgm:t>
        <a:bodyPr/>
        <a:lstStyle/>
        <a:p>
          <a:pPr algn="ctr"/>
          <a:r>
            <a:rPr lang="zh-TW" altLang="en-US" sz="2800" b="1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rPr>
            <a:t>教師學習共同體</a:t>
          </a:r>
        </a:p>
      </dgm:t>
    </dgm:pt>
    <dgm:pt modelId="{9BEF3CA2-8F6B-4A0C-A9FF-904B50EEADC9}" type="parTrans" cxnId="{15A323AB-A8D1-4B21-B6AB-CA72DF9D97D0}">
      <dgm:prSet/>
      <dgm:spPr/>
      <dgm:t>
        <a:bodyPr/>
        <a:lstStyle/>
        <a:p>
          <a:endParaRPr lang="zh-TW" altLang="en-US" b="1"/>
        </a:p>
      </dgm:t>
    </dgm:pt>
    <dgm:pt modelId="{E39DB72D-4E7B-4F36-B615-2071A7F8635C}" type="sibTrans" cxnId="{15A323AB-A8D1-4B21-B6AB-CA72DF9D97D0}">
      <dgm:prSet/>
      <dgm:spPr/>
      <dgm:t>
        <a:bodyPr/>
        <a:lstStyle/>
        <a:p>
          <a:endParaRPr lang="zh-TW" altLang="en-US" b="1"/>
        </a:p>
      </dgm:t>
    </dgm:pt>
    <dgm:pt modelId="{A6A2A63A-075E-41D9-BDE5-A46C849E81CA}">
      <dgm:prSet phldrT="[文字]" custT="1"/>
      <dgm:spPr/>
      <dgm:t>
        <a:bodyPr/>
        <a:lstStyle/>
        <a:p>
          <a:pPr algn="ctr"/>
          <a:r>
            <a:rPr lang="zh-TW" altLang="en-US" sz="2800" b="1" dirty="0" smtClean="0">
              <a:solidFill>
                <a:schemeClr val="tx2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rPr>
            <a:t>集體備</a:t>
          </a:r>
          <a:r>
            <a:rPr lang="zh-TW" altLang="en-US" sz="2800" b="1" dirty="0">
              <a:solidFill>
                <a:schemeClr val="tx2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rPr>
            <a:t>課</a:t>
          </a:r>
        </a:p>
      </dgm:t>
    </dgm:pt>
    <dgm:pt modelId="{3E63627B-951C-4539-9B41-07195DBE5CD5}" type="parTrans" cxnId="{FAA6CAF5-F11A-42EC-9E72-6B8A6A3FE1AA}">
      <dgm:prSet/>
      <dgm:spPr/>
      <dgm:t>
        <a:bodyPr/>
        <a:lstStyle/>
        <a:p>
          <a:pPr algn="ctr"/>
          <a:endParaRPr lang="zh-TW" altLang="en-US" b="1"/>
        </a:p>
      </dgm:t>
    </dgm:pt>
    <dgm:pt modelId="{8FC2A9E8-D8CF-4E2D-80C5-272B644890D7}" type="sibTrans" cxnId="{FAA6CAF5-F11A-42EC-9E72-6B8A6A3FE1AA}">
      <dgm:prSet/>
      <dgm:spPr/>
      <dgm:t>
        <a:bodyPr/>
        <a:lstStyle/>
        <a:p>
          <a:endParaRPr lang="zh-TW" altLang="en-US" b="1"/>
        </a:p>
      </dgm:t>
    </dgm:pt>
    <dgm:pt modelId="{46578AFC-7145-4C97-8BC4-56F8FA90B30C}">
      <dgm:prSet phldrT="[文字]" custT="1"/>
      <dgm:spPr>
        <a:gradFill flip="none" rotWithShape="0">
          <a:gsLst>
            <a:gs pos="0">
              <a:srgbClr val="7030A0">
                <a:tint val="66000"/>
                <a:satMod val="160000"/>
              </a:srgbClr>
            </a:gs>
            <a:gs pos="50000">
              <a:srgbClr val="7030A0">
                <a:tint val="44500"/>
                <a:satMod val="160000"/>
              </a:srgbClr>
            </a:gs>
            <a:gs pos="100000">
              <a:srgbClr val="7030A0">
                <a:tint val="23500"/>
                <a:satMod val="160000"/>
              </a:srgb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pPr algn="ctr"/>
          <a:r>
            <a:rPr lang="zh-TW" altLang="en-US" sz="2800" b="1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rPr>
            <a:t>運用資料診斷學生學習</a:t>
          </a:r>
        </a:p>
      </dgm:t>
    </dgm:pt>
    <dgm:pt modelId="{D3AA33A1-E605-47CC-857F-ACFB55B68D86}" type="parTrans" cxnId="{BE4F8415-9C25-41A7-B612-A68CB8A88F8A}">
      <dgm:prSet/>
      <dgm:spPr/>
      <dgm:t>
        <a:bodyPr/>
        <a:lstStyle/>
        <a:p>
          <a:pPr algn="ctr"/>
          <a:endParaRPr lang="zh-TW" altLang="en-US" b="1"/>
        </a:p>
      </dgm:t>
    </dgm:pt>
    <dgm:pt modelId="{095C5D1E-C258-4353-BC80-1F36F269BB04}" type="sibTrans" cxnId="{BE4F8415-9C25-41A7-B612-A68CB8A88F8A}">
      <dgm:prSet/>
      <dgm:spPr/>
      <dgm:t>
        <a:bodyPr/>
        <a:lstStyle/>
        <a:p>
          <a:endParaRPr lang="zh-TW" altLang="en-US" b="1"/>
        </a:p>
      </dgm:t>
    </dgm:pt>
    <dgm:pt modelId="{7349F63C-C0B2-450A-BE11-0B3B06E04B62}">
      <dgm:prSet phldrT="[文字]" custT="1"/>
      <dgm:spPr>
        <a:gradFill flip="none" rotWithShape="0">
          <a:gsLst>
            <a:gs pos="0">
              <a:srgbClr val="7030A0">
                <a:tint val="66000"/>
                <a:satMod val="160000"/>
              </a:srgbClr>
            </a:gs>
            <a:gs pos="50000">
              <a:srgbClr val="7030A0">
                <a:tint val="44500"/>
                <a:satMod val="160000"/>
              </a:srgbClr>
            </a:gs>
            <a:gs pos="100000">
              <a:srgbClr val="7030A0">
                <a:tint val="23500"/>
                <a:satMod val="160000"/>
              </a:srgb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pPr algn="ctr"/>
          <a:r>
            <a:rPr lang="zh-TW" altLang="en-US" sz="2800" b="1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rPr>
            <a:t>討論教材組織、教學方法、評量與學習單設計</a:t>
          </a:r>
        </a:p>
      </dgm:t>
    </dgm:pt>
    <dgm:pt modelId="{648C8B5F-0CEC-4DCD-BB05-9842F426B98E}" type="parTrans" cxnId="{CD20A515-C0A8-41B4-825A-4D4AC6BA7A6C}">
      <dgm:prSet/>
      <dgm:spPr/>
      <dgm:t>
        <a:bodyPr/>
        <a:lstStyle/>
        <a:p>
          <a:pPr algn="ctr"/>
          <a:endParaRPr lang="zh-TW" altLang="en-US" b="1"/>
        </a:p>
      </dgm:t>
    </dgm:pt>
    <dgm:pt modelId="{A04B5403-A215-4A43-8310-48087A8518C5}" type="sibTrans" cxnId="{CD20A515-C0A8-41B4-825A-4D4AC6BA7A6C}">
      <dgm:prSet/>
      <dgm:spPr/>
      <dgm:t>
        <a:bodyPr/>
        <a:lstStyle/>
        <a:p>
          <a:endParaRPr lang="zh-TW" altLang="en-US" b="1"/>
        </a:p>
      </dgm:t>
    </dgm:pt>
    <dgm:pt modelId="{5798630D-0FCE-4D07-8002-13F2E88561EE}">
      <dgm:prSet phldrT="[文字]" custT="1"/>
      <dgm:spPr/>
      <dgm:t>
        <a:bodyPr/>
        <a:lstStyle/>
        <a:p>
          <a:pPr algn="ctr"/>
          <a:r>
            <a:rPr lang="zh-TW" altLang="en-US" sz="2800" b="1" dirty="0">
              <a:solidFill>
                <a:schemeClr val="tx2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rPr>
            <a:t>公開授課</a:t>
          </a:r>
          <a:r>
            <a:rPr lang="en-US" altLang="zh-TW" sz="2800" b="1" dirty="0">
              <a:solidFill>
                <a:schemeClr val="tx2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rPr>
            <a:t>/</a:t>
          </a:r>
          <a:r>
            <a:rPr lang="zh-TW" altLang="en-US" sz="2800" b="1" dirty="0">
              <a:solidFill>
                <a:schemeClr val="tx2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rPr>
            <a:t>觀課</a:t>
          </a:r>
        </a:p>
      </dgm:t>
    </dgm:pt>
    <dgm:pt modelId="{AEA39671-75DE-4E99-B52B-635DAEE6C13E}" type="parTrans" cxnId="{1B46AE62-9C38-427A-A7C7-6E5C308CC3EC}">
      <dgm:prSet/>
      <dgm:spPr/>
      <dgm:t>
        <a:bodyPr/>
        <a:lstStyle/>
        <a:p>
          <a:pPr algn="ctr"/>
          <a:endParaRPr lang="zh-TW" altLang="en-US" b="1"/>
        </a:p>
      </dgm:t>
    </dgm:pt>
    <dgm:pt modelId="{A9D0712F-7A7E-4BAF-B752-298680E74ACF}" type="sibTrans" cxnId="{1B46AE62-9C38-427A-A7C7-6E5C308CC3EC}">
      <dgm:prSet/>
      <dgm:spPr/>
      <dgm:t>
        <a:bodyPr/>
        <a:lstStyle/>
        <a:p>
          <a:endParaRPr lang="zh-TW" altLang="en-US" b="1"/>
        </a:p>
      </dgm:t>
    </dgm:pt>
    <dgm:pt modelId="{8C783E39-ADAB-4B26-81E9-01DAE3318449}">
      <dgm:prSet phldrT="[文字]" custT="1"/>
      <dgm:spPr/>
      <dgm:t>
        <a:bodyPr/>
        <a:lstStyle/>
        <a:p>
          <a:pPr algn="ctr"/>
          <a:r>
            <a:rPr lang="zh-TW" altLang="en-US" sz="2800" b="1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rPr>
            <a:t>討論對於學生學習的觀察</a:t>
          </a:r>
        </a:p>
      </dgm:t>
    </dgm:pt>
    <dgm:pt modelId="{18E8C034-8293-429D-B199-964FD8B44EEB}" type="parTrans" cxnId="{586869AD-E552-47B5-AD14-52E51846FBEC}">
      <dgm:prSet/>
      <dgm:spPr/>
      <dgm:t>
        <a:bodyPr/>
        <a:lstStyle/>
        <a:p>
          <a:pPr algn="ctr"/>
          <a:endParaRPr lang="zh-TW" altLang="en-US" b="1"/>
        </a:p>
      </dgm:t>
    </dgm:pt>
    <dgm:pt modelId="{5794DB97-3751-4299-ACFF-95D88319E085}" type="sibTrans" cxnId="{586869AD-E552-47B5-AD14-52E51846FBEC}">
      <dgm:prSet/>
      <dgm:spPr/>
      <dgm:t>
        <a:bodyPr/>
        <a:lstStyle/>
        <a:p>
          <a:endParaRPr lang="zh-TW" altLang="en-US" b="1"/>
        </a:p>
      </dgm:t>
    </dgm:pt>
    <dgm:pt modelId="{63D68408-BDAB-4C1B-95D3-BB50CD1D9797}">
      <dgm:prSet phldrT="[文字]" custT="1"/>
      <dgm:spPr/>
      <dgm:t>
        <a:bodyPr/>
        <a:lstStyle/>
        <a:p>
          <a:pPr algn="ctr"/>
          <a:r>
            <a:rPr lang="zh-TW" altLang="en-US" sz="2800" b="1" dirty="0">
              <a:solidFill>
                <a:schemeClr val="tx2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rPr>
            <a:t>共同議課</a:t>
          </a:r>
        </a:p>
      </dgm:t>
    </dgm:pt>
    <dgm:pt modelId="{E5C1D100-AACD-4F48-9BF3-3A3865767BCC}" type="parTrans" cxnId="{132405BE-2D33-440E-B834-FD46499F7503}">
      <dgm:prSet/>
      <dgm:spPr/>
      <dgm:t>
        <a:bodyPr/>
        <a:lstStyle/>
        <a:p>
          <a:pPr algn="ctr"/>
          <a:endParaRPr lang="zh-TW" altLang="en-US" b="1"/>
        </a:p>
      </dgm:t>
    </dgm:pt>
    <dgm:pt modelId="{602D779A-64E0-4DA8-973E-3BE087368D3E}" type="sibTrans" cxnId="{132405BE-2D33-440E-B834-FD46499F7503}">
      <dgm:prSet/>
      <dgm:spPr/>
      <dgm:t>
        <a:bodyPr/>
        <a:lstStyle/>
        <a:p>
          <a:endParaRPr lang="zh-TW" altLang="en-US" b="1"/>
        </a:p>
      </dgm:t>
    </dgm:pt>
    <dgm:pt modelId="{A98E3CED-6C98-4B68-A804-5F00BD3904A2}">
      <dgm:prSet phldrT="[文字]" custT="1"/>
      <dgm:spPr>
        <a:gradFill flip="none" rotWithShape="0">
          <a:gsLst>
            <a:gs pos="0">
              <a:srgbClr val="7030A0">
                <a:tint val="66000"/>
                <a:satMod val="160000"/>
              </a:srgbClr>
            </a:gs>
            <a:gs pos="50000">
              <a:srgbClr val="7030A0">
                <a:tint val="44500"/>
                <a:satMod val="160000"/>
              </a:srgbClr>
            </a:gs>
            <a:gs pos="100000">
              <a:srgbClr val="7030A0">
                <a:tint val="23500"/>
                <a:satMod val="160000"/>
              </a:srgb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pPr algn="ctr"/>
          <a:r>
            <a:rPr lang="zh-TW" altLang="en-US" sz="2800" b="1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rPr>
            <a:t>分享教學研究</a:t>
          </a:r>
        </a:p>
      </dgm:t>
    </dgm:pt>
    <dgm:pt modelId="{3067E51B-002D-453E-A4F6-CA29169E4EF9}" type="parTrans" cxnId="{15E7F734-885B-4793-AF82-67B12ADF61C1}">
      <dgm:prSet/>
      <dgm:spPr/>
      <dgm:t>
        <a:bodyPr/>
        <a:lstStyle/>
        <a:p>
          <a:pPr algn="ctr"/>
          <a:endParaRPr lang="zh-TW" altLang="en-US" b="1"/>
        </a:p>
      </dgm:t>
    </dgm:pt>
    <dgm:pt modelId="{6EF6AE7B-9170-488B-A994-B67DA5277A98}" type="sibTrans" cxnId="{15E7F734-885B-4793-AF82-67B12ADF61C1}">
      <dgm:prSet/>
      <dgm:spPr/>
      <dgm:t>
        <a:bodyPr/>
        <a:lstStyle/>
        <a:p>
          <a:endParaRPr lang="zh-TW" altLang="en-US" b="1"/>
        </a:p>
      </dgm:t>
    </dgm:pt>
    <dgm:pt modelId="{CE670CBD-D4B3-4249-8B24-297E06C284C8}">
      <dgm:prSet phldrT="[文字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zh-TW" altLang="en-US" sz="2800" b="1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rPr>
            <a:t>進行公開教學</a:t>
          </a:r>
        </a:p>
      </dgm:t>
    </dgm:pt>
    <dgm:pt modelId="{E6DFAEB1-EE09-41E3-A68D-4ED41B0DFBB3}" type="parTrans" cxnId="{95066C2F-D4BE-44B9-9B64-E41F2C4A4583}">
      <dgm:prSet/>
      <dgm:spPr/>
      <dgm:t>
        <a:bodyPr/>
        <a:lstStyle/>
        <a:p>
          <a:pPr algn="ctr"/>
          <a:endParaRPr lang="zh-TW" altLang="en-US" b="1"/>
        </a:p>
      </dgm:t>
    </dgm:pt>
    <dgm:pt modelId="{C9AE560C-721A-494B-B5AB-DEE083CB3FCE}" type="sibTrans" cxnId="{95066C2F-D4BE-44B9-9B64-E41F2C4A4583}">
      <dgm:prSet/>
      <dgm:spPr/>
      <dgm:t>
        <a:bodyPr/>
        <a:lstStyle/>
        <a:p>
          <a:endParaRPr lang="zh-TW" altLang="en-US" b="1"/>
        </a:p>
      </dgm:t>
    </dgm:pt>
    <dgm:pt modelId="{47EDEC2D-A325-48C8-B934-885D5AECE56F}">
      <dgm:prSet phldrT="[文字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zh-TW" altLang="en-US" sz="2800" b="1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rPr>
            <a:t>觀察學生學習</a:t>
          </a:r>
        </a:p>
      </dgm:t>
    </dgm:pt>
    <dgm:pt modelId="{534FC482-634B-4311-8611-69BBF11460D6}" type="parTrans" cxnId="{B2F2852D-5368-44FC-9091-018695DBA6E1}">
      <dgm:prSet/>
      <dgm:spPr/>
      <dgm:t>
        <a:bodyPr/>
        <a:lstStyle/>
        <a:p>
          <a:pPr algn="ctr"/>
          <a:endParaRPr lang="zh-TW" altLang="en-US" b="1"/>
        </a:p>
      </dgm:t>
    </dgm:pt>
    <dgm:pt modelId="{654A54EB-CCEB-4E40-8896-0F021FE99EED}" type="sibTrans" cxnId="{B2F2852D-5368-44FC-9091-018695DBA6E1}">
      <dgm:prSet/>
      <dgm:spPr/>
      <dgm:t>
        <a:bodyPr/>
        <a:lstStyle/>
        <a:p>
          <a:endParaRPr lang="zh-TW" altLang="en-US" b="1"/>
        </a:p>
      </dgm:t>
    </dgm:pt>
    <dgm:pt modelId="{C0863CEE-28FF-4A4D-B73E-BD893B720C21}">
      <dgm:prSet phldrT="[文字]" custT="1"/>
      <dgm:spPr/>
      <dgm:t>
        <a:bodyPr/>
        <a:lstStyle/>
        <a:p>
          <a:pPr algn="ctr"/>
          <a:r>
            <a:rPr lang="zh-TW" altLang="en-US" sz="2800" b="1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rPr>
            <a:t>分享從教學觀察中學到什麼</a:t>
          </a:r>
        </a:p>
      </dgm:t>
    </dgm:pt>
    <dgm:pt modelId="{6EBEDEDA-F01C-4B5C-80B2-8DE84E31CD19}" type="parTrans" cxnId="{1C543426-DAD0-4707-96DE-751E19777A2C}">
      <dgm:prSet/>
      <dgm:spPr/>
      <dgm:t>
        <a:bodyPr/>
        <a:lstStyle/>
        <a:p>
          <a:pPr algn="ctr"/>
          <a:endParaRPr lang="zh-TW" altLang="en-US" b="1"/>
        </a:p>
      </dgm:t>
    </dgm:pt>
    <dgm:pt modelId="{236577DA-EB21-4CCD-9A61-BFC26A76A912}" type="sibTrans" cxnId="{1C543426-DAD0-4707-96DE-751E19777A2C}">
      <dgm:prSet/>
      <dgm:spPr/>
      <dgm:t>
        <a:bodyPr/>
        <a:lstStyle/>
        <a:p>
          <a:endParaRPr lang="zh-TW" altLang="en-US" b="1"/>
        </a:p>
      </dgm:t>
    </dgm:pt>
    <dgm:pt modelId="{14F3A8BA-546D-4658-A62F-E31DCEE3E4B1}" type="pres">
      <dgm:prSet presAssocID="{FF9B31CF-E7EF-41AA-A0E1-F131DFA6708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1BA77E8-8679-48C8-A773-1F9C2550F6FE}" type="pres">
      <dgm:prSet presAssocID="{7A4EA43A-31DC-4E08-9005-7E3162B9800A}" presName="root1" presStyleCnt="0"/>
      <dgm:spPr/>
    </dgm:pt>
    <dgm:pt modelId="{9B3A9C27-E472-4962-9F70-E3E04755FA4A}" type="pres">
      <dgm:prSet presAssocID="{7A4EA43A-31DC-4E08-9005-7E3162B9800A}" presName="LevelOneTextNode" presStyleLbl="node0" presStyleIdx="0" presStyleCnt="1" custScaleX="95139" custLinFactNeighborX="-2430" custLinFactNeighborY="7291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06EAEEE5-16B4-4874-985E-F9185234B25E}" type="pres">
      <dgm:prSet presAssocID="{7A4EA43A-31DC-4E08-9005-7E3162B9800A}" presName="level2hierChild" presStyleCnt="0"/>
      <dgm:spPr/>
    </dgm:pt>
    <dgm:pt modelId="{1EC382F2-C443-4E27-80C0-406673F24354}" type="pres">
      <dgm:prSet presAssocID="{3E63627B-951C-4539-9B41-07195DBE5CD5}" presName="conn2-1" presStyleLbl="parChTrans1D2" presStyleIdx="0" presStyleCnt="3"/>
      <dgm:spPr/>
      <dgm:t>
        <a:bodyPr/>
        <a:lstStyle/>
        <a:p>
          <a:endParaRPr lang="zh-TW" altLang="en-US"/>
        </a:p>
      </dgm:t>
    </dgm:pt>
    <dgm:pt modelId="{4E5AE60C-1621-419D-B5D6-CE84E1A25D8F}" type="pres">
      <dgm:prSet presAssocID="{3E63627B-951C-4539-9B41-07195DBE5CD5}" presName="connTx" presStyleLbl="parChTrans1D2" presStyleIdx="0" presStyleCnt="3"/>
      <dgm:spPr/>
      <dgm:t>
        <a:bodyPr/>
        <a:lstStyle/>
        <a:p>
          <a:endParaRPr lang="zh-TW" altLang="en-US"/>
        </a:p>
      </dgm:t>
    </dgm:pt>
    <dgm:pt modelId="{6D701F1A-5F2F-476D-81E5-924C17775C6C}" type="pres">
      <dgm:prSet presAssocID="{A6A2A63A-075E-41D9-BDE5-A46C849E81CA}" presName="root2" presStyleCnt="0"/>
      <dgm:spPr/>
    </dgm:pt>
    <dgm:pt modelId="{B9830EEA-5986-48EC-926D-C7F0B36BCBA3}" type="pres">
      <dgm:prSet presAssocID="{A6A2A63A-075E-41D9-BDE5-A46C849E81CA}" presName="LevelTwoTextNode" presStyleLbl="node2" presStyleIdx="0" presStyleCnt="3" custLinFactNeighborX="-2430" custLinFactNeighborY="7291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52AB42B9-D789-421A-BE8A-8BD84EF91B6C}" type="pres">
      <dgm:prSet presAssocID="{A6A2A63A-075E-41D9-BDE5-A46C849E81CA}" presName="level3hierChild" presStyleCnt="0"/>
      <dgm:spPr/>
    </dgm:pt>
    <dgm:pt modelId="{5F019C81-2DBE-4926-9DF3-BA70A17B376C}" type="pres">
      <dgm:prSet presAssocID="{D3AA33A1-E605-47CC-857F-ACFB55B68D86}" presName="conn2-1" presStyleLbl="parChTrans1D3" presStyleIdx="0" presStyleCnt="7"/>
      <dgm:spPr/>
      <dgm:t>
        <a:bodyPr/>
        <a:lstStyle/>
        <a:p>
          <a:endParaRPr lang="zh-TW" altLang="en-US"/>
        </a:p>
      </dgm:t>
    </dgm:pt>
    <dgm:pt modelId="{8D333168-8D2D-46A8-AE84-D0BAD5E731DC}" type="pres">
      <dgm:prSet presAssocID="{D3AA33A1-E605-47CC-857F-ACFB55B68D86}" presName="connTx" presStyleLbl="parChTrans1D3" presStyleIdx="0" presStyleCnt="7"/>
      <dgm:spPr/>
      <dgm:t>
        <a:bodyPr/>
        <a:lstStyle/>
        <a:p>
          <a:endParaRPr lang="zh-TW" altLang="en-US"/>
        </a:p>
      </dgm:t>
    </dgm:pt>
    <dgm:pt modelId="{14E2ABAD-6DD8-47D4-94A5-445A6E5AEBA2}" type="pres">
      <dgm:prSet presAssocID="{46578AFC-7145-4C97-8BC4-56F8FA90B30C}" presName="root2" presStyleCnt="0"/>
      <dgm:spPr/>
    </dgm:pt>
    <dgm:pt modelId="{05740DB3-EBEF-4941-8937-4EA6095C3D7C}" type="pres">
      <dgm:prSet presAssocID="{46578AFC-7145-4C97-8BC4-56F8FA90B30C}" presName="LevelTwoTextNode" presStyleLbl="node3" presStyleIdx="0" presStyleCnt="7" custScaleX="271567" custLinFactNeighborX="-2430" custLinFactNeighborY="7291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ACD17A7D-A794-4620-B99A-6B2A6B393CD3}" type="pres">
      <dgm:prSet presAssocID="{46578AFC-7145-4C97-8BC4-56F8FA90B30C}" presName="level3hierChild" presStyleCnt="0"/>
      <dgm:spPr/>
    </dgm:pt>
    <dgm:pt modelId="{C1C78AD6-1678-46EF-B349-3F5C25F8F045}" type="pres">
      <dgm:prSet presAssocID="{648C8B5F-0CEC-4DCD-BB05-9842F426B98E}" presName="conn2-1" presStyleLbl="parChTrans1D3" presStyleIdx="1" presStyleCnt="7"/>
      <dgm:spPr/>
      <dgm:t>
        <a:bodyPr/>
        <a:lstStyle/>
        <a:p>
          <a:endParaRPr lang="zh-TW" altLang="en-US"/>
        </a:p>
      </dgm:t>
    </dgm:pt>
    <dgm:pt modelId="{B7416A6B-A810-4FA4-8057-252A033F928E}" type="pres">
      <dgm:prSet presAssocID="{648C8B5F-0CEC-4DCD-BB05-9842F426B98E}" presName="connTx" presStyleLbl="parChTrans1D3" presStyleIdx="1" presStyleCnt="7"/>
      <dgm:spPr/>
      <dgm:t>
        <a:bodyPr/>
        <a:lstStyle/>
        <a:p>
          <a:endParaRPr lang="zh-TW" altLang="en-US"/>
        </a:p>
      </dgm:t>
    </dgm:pt>
    <dgm:pt modelId="{7BA86050-5ED6-469B-92E8-ABFC83DDEF06}" type="pres">
      <dgm:prSet presAssocID="{7349F63C-C0B2-450A-BE11-0B3B06E04B62}" presName="root2" presStyleCnt="0"/>
      <dgm:spPr/>
    </dgm:pt>
    <dgm:pt modelId="{BC2D2FE0-7FF3-4A29-8400-10DF9F089B00}" type="pres">
      <dgm:prSet presAssocID="{7349F63C-C0B2-450A-BE11-0B3B06E04B62}" presName="LevelTwoTextNode" presStyleLbl="node3" presStyleIdx="1" presStyleCnt="7" custScaleX="270885" custLinFactNeighborX="-2430" custLinFactNeighborY="7291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C187662D-F27E-437A-BA1A-C6AD656CB829}" type="pres">
      <dgm:prSet presAssocID="{7349F63C-C0B2-450A-BE11-0B3B06E04B62}" presName="level3hierChild" presStyleCnt="0"/>
      <dgm:spPr/>
    </dgm:pt>
    <dgm:pt modelId="{3495359B-CCE9-498A-85E5-6C1DA2DA08F2}" type="pres">
      <dgm:prSet presAssocID="{3067E51B-002D-453E-A4F6-CA29169E4EF9}" presName="conn2-1" presStyleLbl="parChTrans1D3" presStyleIdx="2" presStyleCnt="7"/>
      <dgm:spPr/>
      <dgm:t>
        <a:bodyPr/>
        <a:lstStyle/>
        <a:p>
          <a:endParaRPr lang="zh-TW" altLang="en-US"/>
        </a:p>
      </dgm:t>
    </dgm:pt>
    <dgm:pt modelId="{5ED54A95-EC0A-4842-A5D4-5653674B94D4}" type="pres">
      <dgm:prSet presAssocID="{3067E51B-002D-453E-A4F6-CA29169E4EF9}" presName="connTx" presStyleLbl="parChTrans1D3" presStyleIdx="2" presStyleCnt="7"/>
      <dgm:spPr/>
      <dgm:t>
        <a:bodyPr/>
        <a:lstStyle/>
        <a:p>
          <a:endParaRPr lang="zh-TW" altLang="en-US"/>
        </a:p>
      </dgm:t>
    </dgm:pt>
    <dgm:pt modelId="{856234B3-D9E0-4927-825D-12BBB58E56C7}" type="pres">
      <dgm:prSet presAssocID="{A98E3CED-6C98-4B68-A804-5F00BD3904A2}" presName="root2" presStyleCnt="0"/>
      <dgm:spPr/>
    </dgm:pt>
    <dgm:pt modelId="{D77FF045-2570-45C4-BFD6-FA8BDBB4A87B}" type="pres">
      <dgm:prSet presAssocID="{A98E3CED-6C98-4B68-A804-5F00BD3904A2}" presName="LevelTwoTextNode" presStyleLbl="node3" presStyleIdx="2" presStyleCnt="7" custScaleX="273964" custLinFactNeighborX="-2430" custLinFactNeighborY="7291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437CB3B5-BE85-4012-82C4-A3FD6208A668}" type="pres">
      <dgm:prSet presAssocID="{A98E3CED-6C98-4B68-A804-5F00BD3904A2}" presName="level3hierChild" presStyleCnt="0"/>
      <dgm:spPr/>
    </dgm:pt>
    <dgm:pt modelId="{8CCC4DDA-047E-40B6-9C52-1E8ABE6A9449}" type="pres">
      <dgm:prSet presAssocID="{AEA39671-75DE-4E99-B52B-635DAEE6C13E}" presName="conn2-1" presStyleLbl="parChTrans1D2" presStyleIdx="1" presStyleCnt="3"/>
      <dgm:spPr/>
      <dgm:t>
        <a:bodyPr/>
        <a:lstStyle/>
        <a:p>
          <a:endParaRPr lang="zh-TW" altLang="en-US"/>
        </a:p>
      </dgm:t>
    </dgm:pt>
    <dgm:pt modelId="{DE38BA16-1E31-4426-84DA-1CC6FE494705}" type="pres">
      <dgm:prSet presAssocID="{AEA39671-75DE-4E99-B52B-635DAEE6C13E}" presName="connTx" presStyleLbl="parChTrans1D2" presStyleIdx="1" presStyleCnt="3"/>
      <dgm:spPr/>
      <dgm:t>
        <a:bodyPr/>
        <a:lstStyle/>
        <a:p>
          <a:endParaRPr lang="zh-TW" altLang="en-US"/>
        </a:p>
      </dgm:t>
    </dgm:pt>
    <dgm:pt modelId="{0A0C7DF1-1333-49C7-B4A6-DC8CC75676C5}" type="pres">
      <dgm:prSet presAssocID="{5798630D-0FCE-4D07-8002-13F2E88561EE}" presName="root2" presStyleCnt="0"/>
      <dgm:spPr/>
    </dgm:pt>
    <dgm:pt modelId="{3D7E527C-AE4E-4139-A6A7-21C60FD9F695}" type="pres">
      <dgm:prSet presAssocID="{5798630D-0FCE-4D07-8002-13F2E88561EE}" presName="LevelTwoTextNode" presStyleLbl="node2" presStyleIdx="1" presStyleCnt="3" custScaleY="164401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A98306E1-386F-4618-A560-2FD54EFE16CE}" type="pres">
      <dgm:prSet presAssocID="{5798630D-0FCE-4D07-8002-13F2E88561EE}" presName="level3hierChild" presStyleCnt="0"/>
      <dgm:spPr/>
    </dgm:pt>
    <dgm:pt modelId="{E98312CB-D43D-4328-B817-9B432297D230}" type="pres">
      <dgm:prSet presAssocID="{E6DFAEB1-EE09-41E3-A68D-4ED41B0DFBB3}" presName="conn2-1" presStyleLbl="parChTrans1D3" presStyleIdx="3" presStyleCnt="7"/>
      <dgm:spPr/>
      <dgm:t>
        <a:bodyPr/>
        <a:lstStyle/>
        <a:p>
          <a:endParaRPr lang="zh-TW" altLang="en-US"/>
        </a:p>
      </dgm:t>
    </dgm:pt>
    <dgm:pt modelId="{DEC580AA-C5CB-4BE3-BE5C-D12CB5F555B4}" type="pres">
      <dgm:prSet presAssocID="{E6DFAEB1-EE09-41E3-A68D-4ED41B0DFBB3}" presName="connTx" presStyleLbl="parChTrans1D3" presStyleIdx="3" presStyleCnt="7"/>
      <dgm:spPr/>
      <dgm:t>
        <a:bodyPr/>
        <a:lstStyle/>
        <a:p>
          <a:endParaRPr lang="zh-TW" altLang="en-US"/>
        </a:p>
      </dgm:t>
    </dgm:pt>
    <dgm:pt modelId="{186E141F-8DAD-4B36-B524-23A5AA111B76}" type="pres">
      <dgm:prSet presAssocID="{CE670CBD-D4B3-4249-8B24-297E06C284C8}" presName="root2" presStyleCnt="0"/>
      <dgm:spPr/>
    </dgm:pt>
    <dgm:pt modelId="{D7F358C7-16F5-4428-9C19-3F651D9A6984}" type="pres">
      <dgm:prSet presAssocID="{CE670CBD-D4B3-4249-8B24-297E06C284C8}" presName="LevelTwoTextNode" presStyleLbl="node3" presStyleIdx="3" presStyleCnt="7" custScaleX="274959" custLinFactNeighborX="-2430" custLinFactNeighborY="7291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47274967-E451-41C3-9CA9-F02F228E7D4C}" type="pres">
      <dgm:prSet presAssocID="{CE670CBD-D4B3-4249-8B24-297E06C284C8}" presName="level3hierChild" presStyleCnt="0"/>
      <dgm:spPr/>
    </dgm:pt>
    <dgm:pt modelId="{16E7D563-4342-4D1D-AE07-C54A6C1B3DEB}" type="pres">
      <dgm:prSet presAssocID="{534FC482-634B-4311-8611-69BBF11460D6}" presName="conn2-1" presStyleLbl="parChTrans1D3" presStyleIdx="4" presStyleCnt="7"/>
      <dgm:spPr/>
      <dgm:t>
        <a:bodyPr/>
        <a:lstStyle/>
        <a:p>
          <a:endParaRPr lang="zh-TW" altLang="en-US"/>
        </a:p>
      </dgm:t>
    </dgm:pt>
    <dgm:pt modelId="{5BBCE4B2-B1A1-4F9D-90A8-5EAFE1534EC0}" type="pres">
      <dgm:prSet presAssocID="{534FC482-634B-4311-8611-69BBF11460D6}" presName="connTx" presStyleLbl="parChTrans1D3" presStyleIdx="4" presStyleCnt="7"/>
      <dgm:spPr/>
      <dgm:t>
        <a:bodyPr/>
        <a:lstStyle/>
        <a:p>
          <a:endParaRPr lang="zh-TW" altLang="en-US"/>
        </a:p>
      </dgm:t>
    </dgm:pt>
    <dgm:pt modelId="{60264E13-8DC7-4706-8A64-28AF9579C428}" type="pres">
      <dgm:prSet presAssocID="{47EDEC2D-A325-48C8-B934-885D5AECE56F}" presName="root2" presStyleCnt="0"/>
      <dgm:spPr/>
    </dgm:pt>
    <dgm:pt modelId="{AF2AFE06-EABB-4CE9-917F-090D35AED1E1}" type="pres">
      <dgm:prSet presAssocID="{47EDEC2D-A325-48C8-B934-885D5AECE56F}" presName="LevelTwoTextNode" presStyleLbl="node3" presStyleIdx="4" presStyleCnt="7" custScaleX="272913" custLinFactNeighborX="-2430" custLinFactNeighborY="7291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77605E31-8DF6-43D2-B67E-C5D305137EAA}" type="pres">
      <dgm:prSet presAssocID="{47EDEC2D-A325-48C8-B934-885D5AECE56F}" presName="level3hierChild" presStyleCnt="0"/>
      <dgm:spPr/>
    </dgm:pt>
    <dgm:pt modelId="{70997695-1959-48EB-97F8-25756459B46D}" type="pres">
      <dgm:prSet presAssocID="{E5C1D100-AACD-4F48-9BF3-3A3865767BCC}" presName="conn2-1" presStyleLbl="parChTrans1D2" presStyleIdx="2" presStyleCnt="3"/>
      <dgm:spPr/>
      <dgm:t>
        <a:bodyPr/>
        <a:lstStyle/>
        <a:p>
          <a:endParaRPr lang="zh-TW" altLang="en-US"/>
        </a:p>
      </dgm:t>
    </dgm:pt>
    <dgm:pt modelId="{F3F91A72-6B7C-4A13-A447-F6390E926980}" type="pres">
      <dgm:prSet presAssocID="{E5C1D100-AACD-4F48-9BF3-3A3865767BCC}" presName="connTx" presStyleLbl="parChTrans1D2" presStyleIdx="2" presStyleCnt="3"/>
      <dgm:spPr/>
      <dgm:t>
        <a:bodyPr/>
        <a:lstStyle/>
        <a:p>
          <a:endParaRPr lang="zh-TW" altLang="en-US"/>
        </a:p>
      </dgm:t>
    </dgm:pt>
    <dgm:pt modelId="{FC88EBB8-3FD3-4909-9663-B9662FC3C076}" type="pres">
      <dgm:prSet presAssocID="{63D68408-BDAB-4C1B-95D3-BB50CD1D9797}" presName="root2" presStyleCnt="0"/>
      <dgm:spPr/>
    </dgm:pt>
    <dgm:pt modelId="{469F766E-009C-40C1-AC55-490843CFE4F1}" type="pres">
      <dgm:prSet presAssocID="{63D68408-BDAB-4C1B-95D3-BB50CD1D9797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9EF9FDAE-CACB-47B8-9FD2-3E0C5108E174}" type="pres">
      <dgm:prSet presAssocID="{63D68408-BDAB-4C1B-95D3-BB50CD1D9797}" presName="level3hierChild" presStyleCnt="0"/>
      <dgm:spPr/>
    </dgm:pt>
    <dgm:pt modelId="{249920BC-593E-4B47-B1C4-F82A2AF95866}" type="pres">
      <dgm:prSet presAssocID="{18E8C034-8293-429D-B199-964FD8B44EEB}" presName="conn2-1" presStyleLbl="parChTrans1D3" presStyleIdx="5" presStyleCnt="7"/>
      <dgm:spPr/>
      <dgm:t>
        <a:bodyPr/>
        <a:lstStyle/>
        <a:p>
          <a:endParaRPr lang="zh-TW" altLang="en-US"/>
        </a:p>
      </dgm:t>
    </dgm:pt>
    <dgm:pt modelId="{413B72F7-CE45-4B52-A852-E314E222200C}" type="pres">
      <dgm:prSet presAssocID="{18E8C034-8293-429D-B199-964FD8B44EEB}" presName="connTx" presStyleLbl="parChTrans1D3" presStyleIdx="5" presStyleCnt="7"/>
      <dgm:spPr/>
      <dgm:t>
        <a:bodyPr/>
        <a:lstStyle/>
        <a:p>
          <a:endParaRPr lang="zh-TW" altLang="en-US"/>
        </a:p>
      </dgm:t>
    </dgm:pt>
    <dgm:pt modelId="{F290562F-D596-46FB-A9D5-CE68C81062BA}" type="pres">
      <dgm:prSet presAssocID="{8C783E39-ADAB-4B26-81E9-01DAE3318449}" presName="root2" presStyleCnt="0"/>
      <dgm:spPr/>
    </dgm:pt>
    <dgm:pt modelId="{AB09CC25-5BB7-40DA-9C1E-11552913B654}" type="pres">
      <dgm:prSet presAssocID="{8C783E39-ADAB-4B26-81E9-01DAE3318449}" presName="LevelTwoTextNode" presStyleLbl="node3" presStyleIdx="5" presStyleCnt="7" custScaleX="268819" custLinFactNeighborX="-2430" custLinFactNeighborY="7291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0D87F4C5-D392-4759-9316-023762F6D3B4}" type="pres">
      <dgm:prSet presAssocID="{8C783E39-ADAB-4B26-81E9-01DAE3318449}" presName="level3hierChild" presStyleCnt="0"/>
      <dgm:spPr/>
    </dgm:pt>
    <dgm:pt modelId="{FFB1AC18-E492-4348-9200-4C624FDA3DB8}" type="pres">
      <dgm:prSet presAssocID="{6EBEDEDA-F01C-4B5C-80B2-8DE84E31CD19}" presName="conn2-1" presStyleLbl="parChTrans1D3" presStyleIdx="6" presStyleCnt="7"/>
      <dgm:spPr/>
      <dgm:t>
        <a:bodyPr/>
        <a:lstStyle/>
        <a:p>
          <a:endParaRPr lang="zh-TW" altLang="en-US"/>
        </a:p>
      </dgm:t>
    </dgm:pt>
    <dgm:pt modelId="{31E43E0E-F4DC-42A3-AA2A-D08598F34332}" type="pres">
      <dgm:prSet presAssocID="{6EBEDEDA-F01C-4B5C-80B2-8DE84E31CD19}" presName="connTx" presStyleLbl="parChTrans1D3" presStyleIdx="6" presStyleCnt="7"/>
      <dgm:spPr/>
      <dgm:t>
        <a:bodyPr/>
        <a:lstStyle/>
        <a:p>
          <a:endParaRPr lang="zh-TW" altLang="en-US"/>
        </a:p>
      </dgm:t>
    </dgm:pt>
    <dgm:pt modelId="{1A4A122A-5112-4DE3-BBD4-81D37B363CD0}" type="pres">
      <dgm:prSet presAssocID="{C0863CEE-28FF-4A4D-B73E-BD893B720C21}" presName="root2" presStyleCnt="0"/>
      <dgm:spPr/>
    </dgm:pt>
    <dgm:pt modelId="{BB0FC82E-E96F-43D3-BD0F-BBF4D247909A}" type="pres">
      <dgm:prSet presAssocID="{C0863CEE-28FF-4A4D-B73E-BD893B720C21}" presName="LevelTwoTextNode" presStyleLbl="node3" presStyleIdx="6" presStyleCnt="7" custScaleX="270004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7A0C467C-BE44-4055-9B45-D67EB4C9775B}" type="pres">
      <dgm:prSet presAssocID="{C0863CEE-28FF-4A4D-B73E-BD893B720C21}" presName="level3hierChild" presStyleCnt="0"/>
      <dgm:spPr/>
    </dgm:pt>
  </dgm:ptLst>
  <dgm:cxnLst>
    <dgm:cxn modelId="{95066C2F-D4BE-44B9-9B64-E41F2C4A4583}" srcId="{5798630D-0FCE-4D07-8002-13F2E88561EE}" destId="{CE670CBD-D4B3-4249-8B24-297E06C284C8}" srcOrd="0" destOrd="0" parTransId="{E6DFAEB1-EE09-41E3-A68D-4ED41B0DFBB3}" sibTransId="{C9AE560C-721A-494B-B5AB-DEE083CB3FCE}"/>
    <dgm:cxn modelId="{50C9B6D7-350C-4E5E-81EA-2A180271AD3A}" type="presOf" srcId="{648C8B5F-0CEC-4DCD-BB05-9842F426B98E}" destId="{C1C78AD6-1678-46EF-B349-3F5C25F8F045}" srcOrd="0" destOrd="0" presId="urn:microsoft.com/office/officeart/2005/8/layout/hierarchy2"/>
    <dgm:cxn modelId="{132405BE-2D33-440E-B834-FD46499F7503}" srcId="{7A4EA43A-31DC-4E08-9005-7E3162B9800A}" destId="{63D68408-BDAB-4C1B-95D3-BB50CD1D9797}" srcOrd="2" destOrd="0" parTransId="{E5C1D100-AACD-4F48-9BF3-3A3865767BCC}" sibTransId="{602D779A-64E0-4DA8-973E-3BE087368D3E}"/>
    <dgm:cxn modelId="{FAA6CAF5-F11A-42EC-9E72-6B8A6A3FE1AA}" srcId="{7A4EA43A-31DC-4E08-9005-7E3162B9800A}" destId="{A6A2A63A-075E-41D9-BDE5-A46C849E81CA}" srcOrd="0" destOrd="0" parTransId="{3E63627B-951C-4539-9B41-07195DBE5CD5}" sibTransId="{8FC2A9E8-D8CF-4E2D-80C5-272B644890D7}"/>
    <dgm:cxn modelId="{7BADEC53-B733-4755-BCE9-9A28153AE893}" type="presOf" srcId="{3E63627B-951C-4539-9B41-07195DBE5CD5}" destId="{1EC382F2-C443-4E27-80C0-406673F24354}" srcOrd="0" destOrd="0" presId="urn:microsoft.com/office/officeart/2005/8/layout/hierarchy2"/>
    <dgm:cxn modelId="{62BD6F91-05B1-44E9-9DC0-98C64E43643C}" type="presOf" srcId="{E6DFAEB1-EE09-41E3-A68D-4ED41B0DFBB3}" destId="{DEC580AA-C5CB-4BE3-BE5C-D12CB5F555B4}" srcOrd="1" destOrd="0" presId="urn:microsoft.com/office/officeart/2005/8/layout/hierarchy2"/>
    <dgm:cxn modelId="{1C543426-DAD0-4707-96DE-751E19777A2C}" srcId="{63D68408-BDAB-4C1B-95D3-BB50CD1D9797}" destId="{C0863CEE-28FF-4A4D-B73E-BD893B720C21}" srcOrd="1" destOrd="0" parTransId="{6EBEDEDA-F01C-4B5C-80B2-8DE84E31CD19}" sibTransId="{236577DA-EB21-4CCD-9A61-BFC26A76A912}"/>
    <dgm:cxn modelId="{0B62BBA7-B921-4063-AB29-08C654B5692A}" type="presOf" srcId="{18E8C034-8293-429D-B199-964FD8B44EEB}" destId="{249920BC-593E-4B47-B1C4-F82A2AF95866}" srcOrd="0" destOrd="0" presId="urn:microsoft.com/office/officeart/2005/8/layout/hierarchy2"/>
    <dgm:cxn modelId="{4DF129F6-55FC-4691-AEA6-E63B99B815CA}" type="presOf" srcId="{47EDEC2D-A325-48C8-B934-885D5AECE56F}" destId="{AF2AFE06-EABB-4CE9-917F-090D35AED1E1}" srcOrd="0" destOrd="0" presId="urn:microsoft.com/office/officeart/2005/8/layout/hierarchy2"/>
    <dgm:cxn modelId="{1BCCCAB0-2A4B-4C72-8B34-C2A487240B90}" type="presOf" srcId="{7349F63C-C0B2-450A-BE11-0B3B06E04B62}" destId="{BC2D2FE0-7FF3-4A29-8400-10DF9F089B00}" srcOrd="0" destOrd="0" presId="urn:microsoft.com/office/officeart/2005/8/layout/hierarchy2"/>
    <dgm:cxn modelId="{15A323AB-A8D1-4B21-B6AB-CA72DF9D97D0}" srcId="{FF9B31CF-E7EF-41AA-A0E1-F131DFA67084}" destId="{7A4EA43A-31DC-4E08-9005-7E3162B9800A}" srcOrd="0" destOrd="0" parTransId="{9BEF3CA2-8F6B-4A0C-A9FF-904B50EEADC9}" sibTransId="{E39DB72D-4E7B-4F36-B615-2071A7F8635C}"/>
    <dgm:cxn modelId="{9C575596-B732-416B-8A92-456149249B04}" type="presOf" srcId="{6EBEDEDA-F01C-4B5C-80B2-8DE84E31CD19}" destId="{FFB1AC18-E492-4348-9200-4C624FDA3DB8}" srcOrd="0" destOrd="0" presId="urn:microsoft.com/office/officeart/2005/8/layout/hierarchy2"/>
    <dgm:cxn modelId="{68185D1F-A1E4-4FF7-AA80-6DF1C52D1129}" type="presOf" srcId="{8C783E39-ADAB-4B26-81E9-01DAE3318449}" destId="{AB09CC25-5BB7-40DA-9C1E-11552913B654}" srcOrd="0" destOrd="0" presId="urn:microsoft.com/office/officeart/2005/8/layout/hierarchy2"/>
    <dgm:cxn modelId="{81E679CF-C8C6-40F0-9475-0C1CB7C3C3B4}" type="presOf" srcId="{63D68408-BDAB-4C1B-95D3-BB50CD1D9797}" destId="{469F766E-009C-40C1-AC55-490843CFE4F1}" srcOrd="0" destOrd="0" presId="urn:microsoft.com/office/officeart/2005/8/layout/hierarchy2"/>
    <dgm:cxn modelId="{729FF6AA-F88D-448A-904F-C5976F4F603C}" type="presOf" srcId="{D3AA33A1-E605-47CC-857F-ACFB55B68D86}" destId="{5F019C81-2DBE-4926-9DF3-BA70A17B376C}" srcOrd="0" destOrd="0" presId="urn:microsoft.com/office/officeart/2005/8/layout/hierarchy2"/>
    <dgm:cxn modelId="{15E7F734-885B-4793-AF82-67B12ADF61C1}" srcId="{A6A2A63A-075E-41D9-BDE5-A46C849E81CA}" destId="{A98E3CED-6C98-4B68-A804-5F00BD3904A2}" srcOrd="2" destOrd="0" parTransId="{3067E51B-002D-453E-A4F6-CA29169E4EF9}" sibTransId="{6EF6AE7B-9170-488B-A994-B67DA5277A98}"/>
    <dgm:cxn modelId="{1B46AE62-9C38-427A-A7C7-6E5C308CC3EC}" srcId="{7A4EA43A-31DC-4E08-9005-7E3162B9800A}" destId="{5798630D-0FCE-4D07-8002-13F2E88561EE}" srcOrd="1" destOrd="0" parTransId="{AEA39671-75DE-4E99-B52B-635DAEE6C13E}" sibTransId="{A9D0712F-7A7E-4BAF-B752-298680E74ACF}"/>
    <dgm:cxn modelId="{AB277AEA-0929-48B8-A686-D7D9BE6CCA2B}" type="presOf" srcId="{FF9B31CF-E7EF-41AA-A0E1-F131DFA67084}" destId="{14F3A8BA-546D-4658-A62F-E31DCEE3E4B1}" srcOrd="0" destOrd="0" presId="urn:microsoft.com/office/officeart/2005/8/layout/hierarchy2"/>
    <dgm:cxn modelId="{F7862F81-AC00-400B-8FD5-451ED3685B41}" type="presOf" srcId="{CE670CBD-D4B3-4249-8B24-297E06C284C8}" destId="{D7F358C7-16F5-4428-9C19-3F651D9A6984}" srcOrd="0" destOrd="0" presId="urn:microsoft.com/office/officeart/2005/8/layout/hierarchy2"/>
    <dgm:cxn modelId="{1CC1351F-C232-4BFA-B348-3B2542D04D25}" type="presOf" srcId="{3067E51B-002D-453E-A4F6-CA29169E4EF9}" destId="{5ED54A95-EC0A-4842-A5D4-5653674B94D4}" srcOrd="1" destOrd="0" presId="urn:microsoft.com/office/officeart/2005/8/layout/hierarchy2"/>
    <dgm:cxn modelId="{B32FAD07-F2DF-4C30-A5DC-CAAA60CF7D38}" type="presOf" srcId="{A98E3CED-6C98-4B68-A804-5F00BD3904A2}" destId="{D77FF045-2570-45C4-BFD6-FA8BDBB4A87B}" srcOrd="0" destOrd="0" presId="urn:microsoft.com/office/officeart/2005/8/layout/hierarchy2"/>
    <dgm:cxn modelId="{B2F2852D-5368-44FC-9091-018695DBA6E1}" srcId="{5798630D-0FCE-4D07-8002-13F2E88561EE}" destId="{47EDEC2D-A325-48C8-B934-885D5AECE56F}" srcOrd="1" destOrd="0" parTransId="{534FC482-634B-4311-8611-69BBF11460D6}" sibTransId="{654A54EB-CCEB-4E40-8896-0F021FE99EED}"/>
    <dgm:cxn modelId="{66BBA91E-2707-4523-A206-9B463F3C7FC8}" type="presOf" srcId="{A6A2A63A-075E-41D9-BDE5-A46C849E81CA}" destId="{B9830EEA-5986-48EC-926D-C7F0B36BCBA3}" srcOrd="0" destOrd="0" presId="urn:microsoft.com/office/officeart/2005/8/layout/hierarchy2"/>
    <dgm:cxn modelId="{6487BAB8-C1E9-4AF0-874F-C0899AD59001}" type="presOf" srcId="{D3AA33A1-E605-47CC-857F-ACFB55B68D86}" destId="{8D333168-8D2D-46A8-AE84-D0BAD5E731DC}" srcOrd="1" destOrd="0" presId="urn:microsoft.com/office/officeart/2005/8/layout/hierarchy2"/>
    <dgm:cxn modelId="{BE4F8415-9C25-41A7-B612-A68CB8A88F8A}" srcId="{A6A2A63A-075E-41D9-BDE5-A46C849E81CA}" destId="{46578AFC-7145-4C97-8BC4-56F8FA90B30C}" srcOrd="0" destOrd="0" parTransId="{D3AA33A1-E605-47CC-857F-ACFB55B68D86}" sibTransId="{095C5D1E-C258-4353-BC80-1F36F269BB04}"/>
    <dgm:cxn modelId="{586869AD-E552-47B5-AD14-52E51846FBEC}" srcId="{63D68408-BDAB-4C1B-95D3-BB50CD1D9797}" destId="{8C783E39-ADAB-4B26-81E9-01DAE3318449}" srcOrd="0" destOrd="0" parTransId="{18E8C034-8293-429D-B199-964FD8B44EEB}" sibTransId="{5794DB97-3751-4299-ACFF-95D88319E085}"/>
    <dgm:cxn modelId="{00B47F86-C99A-4DE9-B883-317FB88AD06A}" type="presOf" srcId="{534FC482-634B-4311-8611-69BBF11460D6}" destId="{5BBCE4B2-B1A1-4F9D-90A8-5EAFE1534EC0}" srcOrd="1" destOrd="0" presId="urn:microsoft.com/office/officeart/2005/8/layout/hierarchy2"/>
    <dgm:cxn modelId="{20A6F9D7-7CAF-499D-8CAA-B2EBA22B2CA7}" type="presOf" srcId="{7A4EA43A-31DC-4E08-9005-7E3162B9800A}" destId="{9B3A9C27-E472-4962-9F70-E3E04755FA4A}" srcOrd="0" destOrd="0" presId="urn:microsoft.com/office/officeart/2005/8/layout/hierarchy2"/>
    <dgm:cxn modelId="{E27E9E99-770C-463B-8D4E-EE00487112D0}" type="presOf" srcId="{6EBEDEDA-F01C-4B5C-80B2-8DE84E31CD19}" destId="{31E43E0E-F4DC-42A3-AA2A-D08598F34332}" srcOrd="1" destOrd="0" presId="urn:microsoft.com/office/officeart/2005/8/layout/hierarchy2"/>
    <dgm:cxn modelId="{CFA8EF07-5168-4B98-ABDE-58D5FF4C966C}" type="presOf" srcId="{E5C1D100-AACD-4F48-9BF3-3A3865767BCC}" destId="{70997695-1959-48EB-97F8-25756459B46D}" srcOrd="0" destOrd="0" presId="urn:microsoft.com/office/officeart/2005/8/layout/hierarchy2"/>
    <dgm:cxn modelId="{F3B91328-71A2-4F46-A2A1-C04F6FE38422}" type="presOf" srcId="{18E8C034-8293-429D-B199-964FD8B44EEB}" destId="{413B72F7-CE45-4B52-A852-E314E222200C}" srcOrd="1" destOrd="0" presId="urn:microsoft.com/office/officeart/2005/8/layout/hierarchy2"/>
    <dgm:cxn modelId="{ED21C6A0-1D4B-47C7-86B1-96A65C0C2636}" type="presOf" srcId="{5798630D-0FCE-4D07-8002-13F2E88561EE}" destId="{3D7E527C-AE4E-4139-A6A7-21C60FD9F695}" srcOrd="0" destOrd="0" presId="urn:microsoft.com/office/officeart/2005/8/layout/hierarchy2"/>
    <dgm:cxn modelId="{C48AB499-22DD-4CA3-B13D-3DDC8504D134}" type="presOf" srcId="{E6DFAEB1-EE09-41E3-A68D-4ED41B0DFBB3}" destId="{E98312CB-D43D-4328-B817-9B432297D230}" srcOrd="0" destOrd="0" presId="urn:microsoft.com/office/officeart/2005/8/layout/hierarchy2"/>
    <dgm:cxn modelId="{3D825578-CEA9-4F43-B83D-F1A3E1F3C980}" type="presOf" srcId="{C0863CEE-28FF-4A4D-B73E-BD893B720C21}" destId="{BB0FC82E-E96F-43D3-BD0F-BBF4D247909A}" srcOrd="0" destOrd="0" presId="urn:microsoft.com/office/officeart/2005/8/layout/hierarchy2"/>
    <dgm:cxn modelId="{947DF0CF-06DF-4042-90DE-F9FD782B1FE8}" type="presOf" srcId="{534FC482-634B-4311-8611-69BBF11460D6}" destId="{16E7D563-4342-4D1D-AE07-C54A6C1B3DEB}" srcOrd="0" destOrd="0" presId="urn:microsoft.com/office/officeart/2005/8/layout/hierarchy2"/>
    <dgm:cxn modelId="{AAA4C129-82DA-46B4-9AF0-FBFFBC63A191}" type="presOf" srcId="{AEA39671-75DE-4E99-B52B-635DAEE6C13E}" destId="{DE38BA16-1E31-4426-84DA-1CC6FE494705}" srcOrd="1" destOrd="0" presId="urn:microsoft.com/office/officeart/2005/8/layout/hierarchy2"/>
    <dgm:cxn modelId="{1255D533-3406-456F-8A7C-3D474AE306BB}" type="presOf" srcId="{AEA39671-75DE-4E99-B52B-635DAEE6C13E}" destId="{8CCC4DDA-047E-40B6-9C52-1E8ABE6A9449}" srcOrd="0" destOrd="0" presId="urn:microsoft.com/office/officeart/2005/8/layout/hierarchy2"/>
    <dgm:cxn modelId="{CD20A515-C0A8-41B4-825A-4D4AC6BA7A6C}" srcId="{A6A2A63A-075E-41D9-BDE5-A46C849E81CA}" destId="{7349F63C-C0B2-450A-BE11-0B3B06E04B62}" srcOrd="1" destOrd="0" parTransId="{648C8B5F-0CEC-4DCD-BB05-9842F426B98E}" sibTransId="{A04B5403-A215-4A43-8310-48087A8518C5}"/>
    <dgm:cxn modelId="{CE1078F3-5E32-48A7-A1C1-81FD374E6A30}" type="presOf" srcId="{46578AFC-7145-4C97-8BC4-56F8FA90B30C}" destId="{05740DB3-EBEF-4941-8937-4EA6095C3D7C}" srcOrd="0" destOrd="0" presId="urn:microsoft.com/office/officeart/2005/8/layout/hierarchy2"/>
    <dgm:cxn modelId="{DD06B9A2-62EC-4DE6-A93E-FB00C70DC217}" type="presOf" srcId="{648C8B5F-0CEC-4DCD-BB05-9842F426B98E}" destId="{B7416A6B-A810-4FA4-8057-252A033F928E}" srcOrd="1" destOrd="0" presId="urn:microsoft.com/office/officeart/2005/8/layout/hierarchy2"/>
    <dgm:cxn modelId="{C084F6F5-8D0A-433D-B336-65219FE29A0A}" type="presOf" srcId="{E5C1D100-AACD-4F48-9BF3-3A3865767BCC}" destId="{F3F91A72-6B7C-4A13-A447-F6390E926980}" srcOrd="1" destOrd="0" presId="urn:microsoft.com/office/officeart/2005/8/layout/hierarchy2"/>
    <dgm:cxn modelId="{6500ACCE-1D70-44EE-93B5-85AC4E43782B}" type="presOf" srcId="{3067E51B-002D-453E-A4F6-CA29169E4EF9}" destId="{3495359B-CCE9-498A-85E5-6C1DA2DA08F2}" srcOrd="0" destOrd="0" presId="urn:microsoft.com/office/officeart/2005/8/layout/hierarchy2"/>
    <dgm:cxn modelId="{8DA32A8C-0CA2-4C12-8561-178A12346D06}" type="presOf" srcId="{3E63627B-951C-4539-9B41-07195DBE5CD5}" destId="{4E5AE60C-1621-419D-B5D6-CE84E1A25D8F}" srcOrd="1" destOrd="0" presId="urn:microsoft.com/office/officeart/2005/8/layout/hierarchy2"/>
    <dgm:cxn modelId="{119F9F77-828C-4FDA-82C5-1BD4F8A59696}" type="presParOf" srcId="{14F3A8BA-546D-4658-A62F-E31DCEE3E4B1}" destId="{D1BA77E8-8679-48C8-A773-1F9C2550F6FE}" srcOrd="0" destOrd="0" presId="urn:microsoft.com/office/officeart/2005/8/layout/hierarchy2"/>
    <dgm:cxn modelId="{87BB4562-38F4-4BF3-A0EB-8AE8D78FAAC8}" type="presParOf" srcId="{D1BA77E8-8679-48C8-A773-1F9C2550F6FE}" destId="{9B3A9C27-E472-4962-9F70-E3E04755FA4A}" srcOrd="0" destOrd="0" presId="urn:microsoft.com/office/officeart/2005/8/layout/hierarchy2"/>
    <dgm:cxn modelId="{6C3B400D-3F5C-4103-A373-B4834BFD424C}" type="presParOf" srcId="{D1BA77E8-8679-48C8-A773-1F9C2550F6FE}" destId="{06EAEEE5-16B4-4874-985E-F9185234B25E}" srcOrd="1" destOrd="0" presId="urn:microsoft.com/office/officeart/2005/8/layout/hierarchy2"/>
    <dgm:cxn modelId="{4BADAB88-04A6-45CE-8D22-51213FC1103B}" type="presParOf" srcId="{06EAEEE5-16B4-4874-985E-F9185234B25E}" destId="{1EC382F2-C443-4E27-80C0-406673F24354}" srcOrd="0" destOrd="0" presId="urn:microsoft.com/office/officeart/2005/8/layout/hierarchy2"/>
    <dgm:cxn modelId="{FE6710B6-6294-4276-BCD8-40618D287A6E}" type="presParOf" srcId="{1EC382F2-C443-4E27-80C0-406673F24354}" destId="{4E5AE60C-1621-419D-B5D6-CE84E1A25D8F}" srcOrd="0" destOrd="0" presId="urn:microsoft.com/office/officeart/2005/8/layout/hierarchy2"/>
    <dgm:cxn modelId="{DD0B3A1E-5E09-4AEB-8133-FD9D050364AE}" type="presParOf" srcId="{06EAEEE5-16B4-4874-985E-F9185234B25E}" destId="{6D701F1A-5F2F-476D-81E5-924C17775C6C}" srcOrd="1" destOrd="0" presId="urn:microsoft.com/office/officeart/2005/8/layout/hierarchy2"/>
    <dgm:cxn modelId="{6BA1E46C-9529-451E-8430-EA4F8671C606}" type="presParOf" srcId="{6D701F1A-5F2F-476D-81E5-924C17775C6C}" destId="{B9830EEA-5986-48EC-926D-C7F0B36BCBA3}" srcOrd="0" destOrd="0" presId="urn:microsoft.com/office/officeart/2005/8/layout/hierarchy2"/>
    <dgm:cxn modelId="{0B3EA92D-B202-4E1F-9DFD-B8D31FB51514}" type="presParOf" srcId="{6D701F1A-5F2F-476D-81E5-924C17775C6C}" destId="{52AB42B9-D789-421A-BE8A-8BD84EF91B6C}" srcOrd="1" destOrd="0" presId="urn:microsoft.com/office/officeart/2005/8/layout/hierarchy2"/>
    <dgm:cxn modelId="{D308A931-70BA-4FF2-AAEA-89D150556457}" type="presParOf" srcId="{52AB42B9-D789-421A-BE8A-8BD84EF91B6C}" destId="{5F019C81-2DBE-4926-9DF3-BA70A17B376C}" srcOrd="0" destOrd="0" presId="urn:microsoft.com/office/officeart/2005/8/layout/hierarchy2"/>
    <dgm:cxn modelId="{F7F152B5-7DC1-4F14-8813-624AC5DEBF96}" type="presParOf" srcId="{5F019C81-2DBE-4926-9DF3-BA70A17B376C}" destId="{8D333168-8D2D-46A8-AE84-D0BAD5E731DC}" srcOrd="0" destOrd="0" presId="urn:microsoft.com/office/officeart/2005/8/layout/hierarchy2"/>
    <dgm:cxn modelId="{6681DAD9-33AF-46DF-93F8-E2ABF801133B}" type="presParOf" srcId="{52AB42B9-D789-421A-BE8A-8BD84EF91B6C}" destId="{14E2ABAD-6DD8-47D4-94A5-445A6E5AEBA2}" srcOrd="1" destOrd="0" presId="urn:microsoft.com/office/officeart/2005/8/layout/hierarchy2"/>
    <dgm:cxn modelId="{5C5EEABB-1B8D-4556-905A-0B05092F21DD}" type="presParOf" srcId="{14E2ABAD-6DD8-47D4-94A5-445A6E5AEBA2}" destId="{05740DB3-EBEF-4941-8937-4EA6095C3D7C}" srcOrd="0" destOrd="0" presId="urn:microsoft.com/office/officeart/2005/8/layout/hierarchy2"/>
    <dgm:cxn modelId="{C46747E7-1E30-4DF2-84FF-8031BD424755}" type="presParOf" srcId="{14E2ABAD-6DD8-47D4-94A5-445A6E5AEBA2}" destId="{ACD17A7D-A794-4620-B99A-6B2A6B393CD3}" srcOrd="1" destOrd="0" presId="urn:microsoft.com/office/officeart/2005/8/layout/hierarchy2"/>
    <dgm:cxn modelId="{85F09541-ACBF-4BC2-9307-8FE4B563C7CD}" type="presParOf" srcId="{52AB42B9-D789-421A-BE8A-8BD84EF91B6C}" destId="{C1C78AD6-1678-46EF-B349-3F5C25F8F045}" srcOrd="2" destOrd="0" presId="urn:microsoft.com/office/officeart/2005/8/layout/hierarchy2"/>
    <dgm:cxn modelId="{7FA100C1-2F8F-4168-918A-679618FD13E0}" type="presParOf" srcId="{C1C78AD6-1678-46EF-B349-3F5C25F8F045}" destId="{B7416A6B-A810-4FA4-8057-252A033F928E}" srcOrd="0" destOrd="0" presId="urn:microsoft.com/office/officeart/2005/8/layout/hierarchy2"/>
    <dgm:cxn modelId="{88241B81-9ED6-4759-802C-AAE600AA8A57}" type="presParOf" srcId="{52AB42B9-D789-421A-BE8A-8BD84EF91B6C}" destId="{7BA86050-5ED6-469B-92E8-ABFC83DDEF06}" srcOrd="3" destOrd="0" presId="urn:microsoft.com/office/officeart/2005/8/layout/hierarchy2"/>
    <dgm:cxn modelId="{C22A7D9A-4BEC-4AF5-BA45-1A6A293B5ACF}" type="presParOf" srcId="{7BA86050-5ED6-469B-92E8-ABFC83DDEF06}" destId="{BC2D2FE0-7FF3-4A29-8400-10DF9F089B00}" srcOrd="0" destOrd="0" presId="urn:microsoft.com/office/officeart/2005/8/layout/hierarchy2"/>
    <dgm:cxn modelId="{A15038D5-79B4-4BE7-AE00-6166D6C22CC0}" type="presParOf" srcId="{7BA86050-5ED6-469B-92E8-ABFC83DDEF06}" destId="{C187662D-F27E-437A-BA1A-C6AD656CB829}" srcOrd="1" destOrd="0" presId="urn:microsoft.com/office/officeart/2005/8/layout/hierarchy2"/>
    <dgm:cxn modelId="{36C63375-3B9C-4CF6-8713-3C784031F9F7}" type="presParOf" srcId="{52AB42B9-D789-421A-BE8A-8BD84EF91B6C}" destId="{3495359B-CCE9-498A-85E5-6C1DA2DA08F2}" srcOrd="4" destOrd="0" presId="urn:microsoft.com/office/officeart/2005/8/layout/hierarchy2"/>
    <dgm:cxn modelId="{860CE5B9-5D26-44DC-9E3B-EB6068D392ED}" type="presParOf" srcId="{3495359B-CCE9-498A-85E5-6C1DA2DA08F2}" destId="{5ED54A95-EC0A-4842-A5D4-5653674B94D4}" srcOrd="0" destOrd="0" presId="urn:microsoft.com/office/officeart/2005/8/layout/hierarchy2"/>
    <dgm:cxn modelId="{A652583E-6DED-468D-83DB-F7064B5143C5}" type="presParOf" srcId="{52AB42B9-D789-421A-BE8A-8BD84EF91B6C}" destId="{856234B3-D9E0-4927-825D-12BBB58E56C7}" srcOrd="5" destOrd="0" presId="urn:microsoft.com/office/officeart/2005/8/layout/hierarchy2"/>
    <dgm:cxn modelId="{8E05B8B9-F203-42DC-9E99-134312EF1111}" type="presParOf" srcId="{856234B3-D9E0-4927-825D-12BBB58E56C7}" destId="{D77FF045-2570-45C4-BFD6-FA8BDBB4A87B}" srcOrd="0" destOrd="0" presId="urn:microsoft.com/office/officeart/2005/8/layout/hierarchy2"/>
    <dgm:cxn modelId="{8A52F05B-535A-48B8-ABE9-8E0460FC84C9}" type="presParOf" srcId="{856234B3-D9E0-4927-825D-12BBB58E56C7}" destId="{437CB3B5-BE85-4012-82C4-A3FD6208A668}" srcOrd="1" destOrd="0" presId="urn:microsoft.com/office/officeart/2005/8/layout/hierarchy2"/>
    <dgm:cxn modelId="{D9C832AE-82C3-44D3-AEB9-540EE91D5775}" type="presParOf" srcId="{06EAEEE5-16B4-4874-985E-F9185234B25E}" destId="{8CCC4DDA-047E-40B6-9C52-1E8ABE6A9449}" srcOrd="2" destOrd="0" presId="urn:microsoft.com/office/officeart/2005/8/layout/hierarchy2"/>
    <dgm:cxn modelId="{23B0B42A-ADDF-4FBC-AE17-308EE1EB6D7B}" type="presParOf" srcId="{8CCC4DDA-047E-40B6-9C52-1E8ABE6A9449}" destId="{DE38BA16-1E31-4426-84DA-1CC6FE494705}" srcOrd="0" destOrd="0" presId="urn:microsoft.com/office/officeart/2005/8/layout/hierarchy2"/>
    <dgm:cxn modelId="{40733547-B2A9-4E19-B9D5-3A10A7EE746A}" type="presParOf" srcId="{06EAEEE5-16B4-4874-985E-F9185234B25E}" destId="{0A0C7DF1-1333-49C7-B4A6-DC8CC75676C5}" srcOrd="3" destOrd="0" presId="urn:microsoft.com/office/officeart/2005/8/layout/hierarchy2"/>
    <dgm:cxn modelId="{EBD1B202-4F5E-4731-A41A-1A90483C70DC}" type="presParOf" srcId="{0A0C7DF1-1333-49C7-B4A6-DC8CC75676C5}" destId="{3D7E527C-AE4E-4139-A6A7-21C60FD9F695}" srcOrd="0" destOrd="0" presId="urn:microsoft.com/office/officeart/2005/8/layout/hierarchy2"/>
    <dgm:cxn modelId="{AC403421-1E61-4C32-9061-53657FC476FF}" type="presParOf" srcId="{0A0C7DF1-1333-49C7-B4A6-DC8CC75676C5}" destId="{A98306E1-386F-4618-A560-2FD54EFE16CE}" srcOrd="1" destOrd="0" presId="urn:microsoft.com/office/officeart/2005/8/layout/hierarchy2"/>
    <dgm:cxn modelId="{14F97241-0323-423C-BED1-02819BC227C0}" type="presParOf" srcId="{A98306E1-386F-4618-A560-2FD54EFE16CE}" destId="{E98312CB-D43D-4328-B817-9B432297D230}" srcOrd="0" destOrd="0" presId="urn:microsoft.com/office/officeart/2005/8/layout/hierarchy2"/>
    <dgm:cxn modelId="{2CA9331B-1307-4564-BC13-4188381BB389}" type="presParOf" srcId="{E98312CB-D43D-4328-B817-9B432297D230}" destId="{DEC580AA-C5CB-4BE3-BE5C-D12CB5F555B4}" srcOrd="0" destOrd="0" presId="urn:microsoft.com/office/officeart/2005/8/layout/hierarchy2"/>
    <dgm:cxn modelId="{801C150C-2B70-4D42-8176-6FA295C3FCD7}" type="presParOf" srcId="{A98306E1-386F-4618-A560-2FD54EFE16CE}" destId="{186E141F-8DAD-4B36-B524-23A5AA111B76}" srcOrd="1" destOrd="0" presId="urn:microsoft.com/office/officeart/2005/8/layout/hierarchy2"/>
    <dgm:cxn modelId="{8F1C171D-31E0-4EC4-B2CC-413F54BE8934}" type="presParOf" srcId="{186E141F-8DAD-4B36-B524-23A5AA111B76}" destId="{D7F358C7-16F5-4428-9C19-3F651D9A6984}" srcOrd="0" destOrd="0" presId="urn:microsoft.com/office/officeart/2005/8/layout/hierarchy2"/>
    <dgm:cxn modelId="{A56977F0-8EE1-477A-A731-CCAF3CC3BDA1}" type="presParOf" srcId="{186E141F-8DAD-4B36-B524-23A5AA111B76}" destId="{47274967-E451-41C3-9CA9-F02F228E7D4C}" srcOrd="1" destOrd="0" presId="urn:microsoft.com/office/officeart/2005/8/layout/hierarchy2"/>
    <dgm:cxn modelId="{644F8BFC-A4F6-4821-B566-AE4E14707BEA}" type="presParOf" srcId="{A98306E1-386F-4618-A560-2FD54EFE16CE}" destId="{16E7D563-4342-4D1D-AE07-C54A6C1B3DEB}" srcOrd="2" destOrd="0" presId="urn:microsoft.com/office/officeart/2005/8/layout/hierarchy2"/>
    <dgm:cxn modelId="{CED13DBE-0374-40F3-BCB5-1E8FA51D7103}" type="presParOf" srcId="{16E7D563-4342-4D1D-AE07-C54A6C1B3DEB}" destId="{5BBCE4B2-B1A1-4F9D-90A8-5EAFE1534EC0}" srcOrd="0" destOrd="0" presId="urn:microsoft.com/office/officeart/2005/8/layout/hierarchy2"/>
    <dgm:cxn modelId="{B9CB3729-3720-4297-8EA0-E93F048452D9}" type="presParOf" srcId="{A98306E1-386F-4618-A560-2FD54EFE16CE}" destId="{60264E13-8DC7-4706-8A64-28AF9579C428}" srcOrd="3" destOrd="0" presId="urn:microsoft.com/office/officeart/2005/8/layout/hierarchy2"/>
    <dgm:cxn modelId="{A8929166-89C8-4D08-A095-1391BE779AED}" type="presParOf" srcId="{60264E13-8DC7-4706-8A64-28AF9579C428}" destId="{AF2AFE06-EABB-4CE9-917F-090D35AED1E1}" srcOrd="0" destOrd="0" presId="urn:microsoft.com/office/officeart/2005/8/layout/hierarchy2"/>
    <dgm:cxn modelId="{61E7A209-C924-4E41-A08C-5CF3C0A8D63D}" type="presParOf" srcId="{60264E13-8DC7-4706-8A64-28AF9579C428}" destId="{77605E31-8DF6-43D2-B67E-C5D305137EAA}" srcOrd="1" destOrd="0" presId="urn:microsoft.com/office/officeart/2005/8/layout/hierarchy2"/>
    <dgm:cxn modelId="{7ACF6836-47A4-40DC-B7BD-A2E7F8B12905}" type="presParOf" srcId="{06EAEEE5-16B4-4874-985E-F9185234B25E}" destId="{70997695-1959-48EB-97F8-25756459B46D}" srcOrd="4" destOrd="0" presId="urn:microsoft.com/office/officeart/2005/8/layout/hierarchy2"/>
    <dgm:cxn modelId="{8E8022A4-A48A-4C99-92CB-BE11B774E0AD}" type="presParOf" srcId="{70997695-1959-48EB-97F8-25756459B46D}" destId="{F3F91A72-6B7C-4A13-A447-F6390E926980}" srcOrd="0" destOrd="0" presId="urn:microsoft.com/office/officeart/2005/8/layout/hierarchy2"/>
    <dgm:cxn modelId="{D1DB4302-9671-4459-9B90-C49EB4C2B258}" type="presParOf" srcId="{06EAEEE5-16B4-4874-985E-F9185234B25E}" destId="{FC88EBB8-3FD3-4909-9663-B9662FC3C076}" srcOrd="5" destOrd="0" presId="urn:microsoft.com/office/officeart/2005/8/layout/hierarchy2"/>
    <dgm:cxn modelId="{2BB7C2A4-DF97-4288-A26A-F6C3EB9197AE}" type="presParOf" srcId="{FC88EBB8-3FD3-4909-9663-B9662FC3C076}" destId="{469F766E-009C-40C1-AC55-490843CFE4F1}" srcOrd="0" destOrd="0" presId="urn:microsoft.com/office/officeart/2005/8/layout/hierarchy2"/>
    <dgm:cxn modelId="{B307CFB4-AA58-421E-9EE3-2665749A7DEF}" type="presParOf" srcId="{FC88EBB8-3FD3-4909-9663-B9662FC3C076}" destId="{9EF9FDAE-CACB-47B8-9FD2-3E0C5108E174}" srcOrd="1" destOrd="0" presId="urn:microsoft.com/office/officeart/2005/8/layout/hierarchy2"/>
    <dgm:cxn modelId="{34188A8D-4A8F-456F-A5A3-EC563A2DC587}" type="presParOf" srcId="{9EF9FDAE-CACB-47B8-9FD2-3E0C5108E174}" destId="{249920BC-593E-4B47-B1C4-F82A2AF95866}" srcOrd="0" destOrd="0" presId="urn:microsoft.com/office/officeart/2005/8/layout/hierarchy2"/>
    <dgm:cxn modelId="{90EDF656-68C1-4D70-8F65-CFB257D1DD46}" type="presParOf" srcId="{249920BC-593E-4B47-B1C4-F82A2AF95866}" destId="{413B72F7-CE45-4B52-A852-E314E222200C}" srcOrd="0" destOrd="0" presId="urn:microsoft.com/office/officeart/2005/8/layout/hierarchy2"/>
    <dgm:cxn modelId="{1D529C2D-680B-4E1E-92BE-8009143A1152}" type="presParOf" srcId="{9EF9FDAE-CACB-47B8-9FD2-3E0C5108E174}" destId="{F290562F-D596-46FB-A9D5-CE68C81062BA}" srcOrd="1" destOrd="0" presId="urn:microsoft.com/office/officeart/2005/8/layout/hierarchy2"/>
    <dgm:cxn modelId="{BC10AB7E-8BAC-4ECE-A70B-0122B27AB7CA}" type="presParOf" srcId="{F290562F-D596-46FB-A9D5-CE68C81062BA}" destId="{AB09CC25-5BB7-40DA-9C1E-11552913B654}" srcOrd="0" destOrd="0" presId="urn:microsoft.com/office/officeart/2005/8/layout/hierarchy2"/>
    <dgm:cxn modelId="{905383ED-CDFF-4B5D-8ABE-F45926D6B9CD}" type="presParOf" srcId="{F290562F-D596-46FB-A9D5-CE68C81062BA}" destId="{0D87F4C5-D392-4759-9316-023762F6D3B4}" srcOrd="1" destOrd="0" presId="urn:microsoft.com/office/officeart/2005/8/layout/hierarchy2"/>
    <dgm:cxn modelId="{B71139A8-D50D-4B2D-9932-2FD025587DC7}" type="presParOf" srcId="{9EF9FDAE-CACB-47B8-9FD2-3E0C5108E174}" destId="{FFB1AC18-E492-4348-9200-4C624FDA3DB8}" srcOrd="2" destOrd="0" presId="urn:microsoft.com/office/officeart/2005/8/layout/hierarchy2"/>
    <dgm:cxn modelId="{A8F464A6-91F9-4454-8B91-F0230107069A}" type="presParOf" srcId="{FFB1AC18-E492-4348-9200-4C624FDA3DB8}" destId="{31E43E0E-F4DC-42A3-AA2A-D08598F34332}" srcOrd="0" destOrd="0" presId="urn:microsoft.com/office/officeart/2005/8/layout/hierarchy2"/>
    <dgm:cxn modelId="{A1F04BAA-648C-4D9E-B2EA-CFE82C1F42AC}" type="presParOf" srcId="{9EF9FDAE-CACB-47B8-9FD2-3E0C5108E174}" destId="{1A4A122A-5112-4DE3-BBD4-81D37B363CD0}" srcOrd="3" destOrd="0" presId="urn:microsoft.com/office/officeart/2005/8/layout/hierarchy2"/>
    <dgm:cxn modelId="{0E7B020F-2A26-46B6-A56A-B99261519D23}" type="presParOf" srcId="{1A4A122A-5112-4DE3-BBD4-81D37B363CD0}" destId="{BB0FC82E-E96F-43D3-BD0F-BBF4D247909A}" srcOrd="0" destOrd="0" presId="urn:microsoft.com/office/officeart/2005/8/layout/hierarchy2"/>
    <dgm:cxn modelId="{5EA855FD-5C19-4C8E-9FB4-1B23D32E2C2C}" type="presParOf" srcId="{1A4A122A-5112-4DE3-BBD4-81D37B363CD0}" destId="{7A0C467C-BE44-4055-9B45-D67EB4C9775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1CE8449-04D5-4956-A573-061D1551B726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1893EF8-BEDE-4876-B062-85FA2C6C0EA8}">
      <dgm:prSet phldrT="[文字]"/>
      <dgm:spPr>
        <a:solidFill>
          <a:srgbClr val="CC66FF"/>
        </a:solidFill>
      </dgm:spPr>
      <dgm:t>
        <a:bodyPr/>
        <a:lstStyle/>
        <a:p>
          <a:r>
            <a:rPr lang="zh-TW" altLang="en-US" b="1" dirty="0" smtClean="0">
              <a:solidFill>
                <a:schemeClr val="tx2"/>
              </a:solidFill>
            </a:rPr>
            <a:t>學習共同體</a:t>
          </a:r>
          <a:endParaRPr lang="zh-TW" altLang="en-US" b="1" dirty="0">
            <a:solidFill>
              <a:schemeClr val="tx2"/>
            </a:solidFill>
          </a:endParaRPr>
        </a:p>
      </dgm:t>
    </dgm:pt>
    <dgm:pt modelId="{F2E63C07-77E2-4C3F-8B4D-35F530635DEE}" type="parTrans" cxnId="{97131029-8FA7-4F13-B3FD-FEA41C96253B}">
      <dgm:prSet/>
      <dgm:spPr/>
      <dgm:t>
        <a:bodyPr/>
        <a:lstStyle/>
        <a:p>
          <a:endParaRPr lang="zh-TW" altLang="en-US" b="1">
            <a:solidFill>
              <a:schemeClr val="tx2"/>
            </a:solidFill>
          </a:endParaRPr>
        </a:p>
      </dgm:t>
    </dgm:pt>
    <dgm:pt modelId="{F8455081-AFD8-4423-930E-C52496EE063F}" type="sibTrans" cxnId="{97131029-8FA7-4F13-B3FD-FEA41C96253B}">
      <dgm:prSet/>
      <dgm:spPr/>
      <dgm:t>
        <a:bodyPr/>
        <a:lstStyle/>
        <a:p>
          <a:endParaRPr lang="zh-TW" altLang="en-US" b="1">
            <a:solidFill>
              <a:schemeClr val="tx2"/>
            </a:solidFill>
          </a:endParaRPr>
        </a:p>
      </dgm:t>
    </dgm:pt>
    <dgm:pt modelId="{390E2704-3025-47FE-84A3-485EB8B0B0EA}">
      <dgm:prSet phldrT="[文字]"/>
      <dgm:spPr>
        <a:solidFill>
          <a:srgbClr val="FFFF00"/>
        </a:solidFill>
      </dgm:spPr>
      <dgm:t>
        <a:bodyPr/>
        <a:lstStyle/>
        <a:p>
          <a:r>
            <a:rPr lang="zh-TW" altLang="en-US" b="1" dirty="0" smtClean="0">
              <a:solidFill>
                <a:schemeClr val="tx2"/>
              </a:solidFill>
            </a:rPr>
            <a:t>教師角色</a:t>
          </a:r>
          <a:r>
            <a:rPr lang="en-US" altLang="zh-TW" b="1" dirty="0" smtClean="0">
              <a:solidFill>
                <a:schemeClr val="tx2"/>
              </a:solidFill>
            </a:rPr>
            <a:t>:</a:t>
          </a:r>
        </a:p>
        <a:p>
          <a:r>
            <a:rPr lang="zh-TW" altLang="en-US" b="1" dirty="0" smtClean="0">
              <a:solidFill>
                <a:schemeClr val="tx2"/>
              </a:solidFill>
            </a:rPr>
            <a:t>學習催化者</a:t>
          </a:r>
          <a:endParaRPr lang="zh-TW" altLang="en-US" b="1" dirty="0">
            <a:solidFill>
              <a:schemeClr val="tx2"/>
            </a:solidFill>
          </a:endParaRPr>
        </a:p>
      </dgm:t>
    </dgm:pt>
    <dgm:pt modelId="{4C2224CB-C1E4-463F-B443-9E7812560A60}" type="parTrans" cxnId="{E328C95A-58F2-439A-9AA8-F092003E9444}">
      <dgm:prSet/>
      <dgm:spPr/>
      <dgm:t>
        <a:bodyPr/>
        <a:lstStyle/>
        <a:p>
          <a:endParaRPr lang="zh-TW" altLang="en-US" b="1">
            <a:solidFill>
              <a:schemeClr val="tx2"/>
            </a:solidFill>
          </a:endParaRPr>
        </a:p>
      </dgm:t>
    </dgm:pt>
    <dgm:pt modelId="{ED27DE3C-902B-436C-A0C4-E4AC968621FE}" type="sibTrans" cxnId="{E328C95A-58F2-439A-9AA8-F092003E9444}">
      <dgm:prSet/>
      <dgm:spPr/>
      <dgm:t>
        <a:bodyPr/>
        <a:lstStyle/>
        <a:p>
          <a:endParaRPr lang="zh-TW" altLang="en-US" b="1">
            <a:solidFill>
              <a:schemeClr val="tx2"/>
            </a:solidFill>
          </a:endParaRPr>
        </a:p>
      </dgm:t>
    </dgm:pt>
    <dgm:pt modelId="{F83ED804-CD60-4524-8357-F2A1C4510688}">
      <dgm:prSet phldrT="[文字]"/>
      <dgm:spPr>
        <a:solidFill>
          <a:srgbClr val="CCFF66"/>
        </a:solidFill>
      </dgm:spPr>
      <dgm:t>
        <a:bodyPr/>
        <a:lstStyle/>
        <a:p>
          <a:r>
            <a:rPr lang="zh-TW" altLang="en-US" b="1" dirty="0" smtClean="0">
              <a:solidFill>
                <a:schemeClr val="tx2"/>
              </a:solidFill>
            </a:rPr>
            <a:t>教學歷程</a:t>
          </a:r>
          <a:r>
            <a:rPr lang="en-US" altLang="zh-TW" b="1" dirty="0" smtClean="0">
              <a:solidFill>
                <a:schemeClr val="tx2"/>
              </a:solidFill>
            </a:rPr>
            <a:t>:</a:t>
          </a:r>
        </a:p>
        <a:p>
          <a:r>
            <a:rPr lang="zh-TW" altLang="en-US" b="1" dirty="0" smtClean="0">
              <a:solidFill>
                <a:schemeClr val="tx2"/>
              </a:solidFill>
            </a:rPr>
            <a:t>導入、開展、挑戰</a:t>
          </a:r>
          <a:endParaRPr lang="zh-TW" altLang="en-US" b="1" dirty="0">
            <a:solidFill>
              <a:schemeClr val="tx2"/>
            </a:solidFill>
          </a:endParaRPr>
        </a:p>
      </dgm:t>
    </dgm:pt>
    <dgm:pt modelId="{9E5CB8CB-2EFA-4DE6-AE9D-366E9A744D38}" type="parTrans" cxnId="{E59DD015-9B87-49D1-8B82-EF615ED6A76B}">
      <dgm:prSet/>
      <dgm:spPr/>
      <dgm:t>
        <a:bodyPr/>
        <a:lstStyle/>
        <a:p>
          <a:endParaRPr lang="zh-TW" altLang="en-US" b="1">
            <a:solidFill>
              <a:schemeClr val="tx2"/>
            </a:solidFill>
          </a:endParaRPr>
        </a:p>
      </dgm:t>
    </dgm:pt>
    <dgm:pt modelId="{2C57F53E-CC10-416C-9EB0-46BB6EEDA508}" type="sibTrans" cxnId="{E59DD015-9B87-49D1-8B82-EF615ED6A76B}">
      <dgm:prSet/>
      <dgm:spPr/>
      <dgm:t>
        <a:bodyPr/>
        <a:lstStyle/>
        <a:p>
          <a:endParaRPr lang="zh-TW" altLang="en-US" b="1">
            <a:solidFill>
              <a:schemeClr val="tx2"/>
            </a:solidFill>
          </a:endParaRPr>
        </a:p>
      </dgm:t>
    </dgm:pt>
    <dgm:pt modelId="{BEAC8C88-9CE6-4536-B4D0-1B57DC32ACAD}">
      <dgm:prSet phldrT="[文字]"/>
      <dgm:spPr>
        <a:solidFill>
          <a:srgbClr val="FF99CC"/>
        </a:solidFill>
      </dgm:spPr>
      <dgm:t>
        <a:bodyPr/>
        <a:lstStyle/>
        <a:p>
          <a:r>
            <a:rPr lang="zh-TW" altLang="en-US" b="1" dirty="0" smtClean="0">
              <a:solidFill>
                <a:schemeClr val="tx2"/>
              </a:solidFill>
            </a:rPr>
            <a:t>教師引導</a:t>
          </a:r>
          <a:r>
            <a:rPr lang="en-US" altLang="zh-TW" b="1" dirty="0" smtClean="0">
              <a:solidFill>
                <a:schemeClr val="tx2"/>
              </a:solidFill>
            </a:rPr>
            <a:t>:</a:t>
          </a:r>
        </a:p>
        <a:p>
          <a:r>
            <a:rPr lang="zh-TW" altLang="en-US" b="1" dirty="0" smtClean="0">
              <a:solidFill>
                <a:schemeClr val="tx2"/>
              </a:solidFill>
            </a:rPr>
            <a:t>聆聽、串連、返回</a:t>
          </a:r>
          <a:endParaRPr lang="zh-TW" altLang="en-US" b="1" dirty="0">
            <a:solidFill>
              <a:schemeClr val="tx2"/>
            </a:solidFill>
          </a:endParaRPr>
        </a:p>
      </dgm:t>
    </dgm:pt>
    <dgm:pt modelId="{E1BC4D9F-49BE-4797-88E5-9E4FF61B754C}" type="parTrans" cxnId="{E528D012-A843-4044-9FBA-9894201238BA}">
      <dgm:prSet/>
      <dgm:spPr/>
      <dgm:t>
        <a:bodyPr/>
        <a:lstStyle/>
        <a:p>
          <a:endParaRPr lang="zh-TW" altLang="en-US" b="1">
            <a:solidFill>
              <a:schemeClr val="tx2"/>
            </a:solidFill>
          </a:endParaRPr>
        </a:p>
      </dgm:t>
    </dgm:pt>
    <dgm:pt modelId="{5DD8F7BC-9B81-46D0-8636-E192DD2DC240}" type="sibTrans" cxnId="{E528D012-A843-4044-9FBA-9894201238BA}">
      <dgm:prSet/>
      <dgm:spPr/>
      <dgm:t>
        <a:bodyPr/>
        <a:lstStyle/>
        <a:p>
          <a:endParaRPr lang="zh-TW" altLang="en-US" b="1">
            <a:solidFill>
              <a:schemeClr val="tx2"/>
            </a:solidFill>
          </a:endParaRPr>
        </a:p>
      </dgm:t>
    </dgm:pt>
    <dgm:pt modelId="{1838C30A-6734-4AF1-822B-9D708F8C2870}">
      <dgm:prSet phldrT="[文字]"/>
      <dgm:spPr>
        <a:solidFill>
          <a:srgbClr val="00B050"/>
        </a:solidFill>
      </dgm:spPr>
      <dgm:t>
        <a:bodyPr/>
        <a:lstStyle/>
        <a:p>
          <a:r>
            <a:rPr lang="zh-TW" altLang="en-US" b="1" dirty="0" smtClean="0">
              <a:solidFill>
                <a:schemeClr val="tx2"/>
              </a:solidFill>
            </a:rPr>
            <a:t>學生角色</a:t>
          </a:r>
          <a:r>
            <a:rPr lang="en-US" altLang="zh-TW" b="1" dirty="0" smtClean="0">
              <a:solidFill>
                <a:schemeClr val="tx2"/>
              </a:solidFill>
            </a:rPr>
            <a:t>:</a:t>
          </a:r>
        </a:p>
        <a:p>
          <a:r>
            <a:rPr lang="zh-TW" altLang="en-US" b="1" dirty="0" smtClean="0">
              <a:solidFill>
                <a:schemeClr val="tx2"/>
              </a:solidFill>
            </a:rPr>
            <a:t>學習主體</a:t>
          </a:r>
          <a:endParaRPr lang="zh-TW" altLang="en-US" b="1" dirty="0">
            <a:solidFill>
              <a:schemeClr val="tx2"/>
            </a:solidFill>
          </a:endParaRPr>
        </a:p>
      </dgm:t>
    </dgm:pt>
    <dgm:pt modelId="{3E59058D-F667-46B4-A3A0-F3E90DF452BE}" type="parTrans" cxnId="{6E811D77-4055-4F83-BE5F-9504A52EFBD5}">
      <dgm:prSet/>
      <dgm:spPr/>
      <dgm:t>
        <a:bodyPr/>
        <a:lstStyle/>
        <a:p>
          <a:endParaRPr lang="zh-TW" altLang="en-US" b="1">
            <a:solidFill>
              <a:schemeClr val="tx2"/>
            </a:solidFill>
          </a:endParaRPr>
        </a:p>
      </dgm:t>
    </dgm:pt>
    <dgm:pt modelId="{D3E03B2F-4472-46BB-A3C4-F233B58836B6}" type="sibTrans" cxnId="{6E811D77-4055-4F83-BE5F-9504A52EFBD5}">
      <dgm:prSet/>
      <dgm:spPr/>
      <dgm:t>
        <a:bodyPr/>
        <a:lstStyle/>
        <a:p>
          <a:endParaRPr lang="zh-TW" altLang="en-US" b="1">
            <a:solidFill>
              <a:schemeClr val="tx2"/>
            </a:solidFill>
          </a:endParaRPr>
        </a:p>
      </dgm:t>
    </dgm:pt>
    <dgm:pt modelId="{D9FC2FE5-6CA1-491B-9C1D-9BBE714B6CA2}">
      <dgm:prSet phldrT="[文字]"/>
      <dgm:spPr>
        <a:solidFill>
          <a:srgbClr val="FFC000"/>
        </a:solidFill>
      </dgm:spPr>
      <dgm:t>
        <a:bodyPr/>
        <a:lstStyle/>
        <a:p>
          <a:r>
            <a:rPr lang="zh-TW" altLang="en-US" b="1" dirty="0" smtClean="0">
              <a:solidFill>
                <a:schemeClr val="tx2"/>
              </a:solidFill>
            </a:rPr>
            <a:t>學習活動</a:t>
          </a:r>
          <a:r>
            <a:rPr lang="en-US" altLang="zh-TW" b="1" dirty="0" smtClean="0">
              <a:solidFill>
                <a:schemeClr val="tx2"/>
              </a:solidFill>
            </a:rPr>
            <a:t>:</a:t>
          </a:r>
        </a:p>
        <a:p>
          <a:r>
            <a:rPr lang="zh-TW" altLang="en-US" b="1" dirty="0" smtClean="0">
              <a:solidFill>
                <a:schemeClr val="tx2"/>
              </a:solidFill>
            </a:rPr>
            <a:t>探究、合作、表達</a:t>
          </a:r>
          <a:endParaRPr lang="zh-TW" altLang="en-US" b="1" dirty="0">
            <a:solidFill>
              <a:schemeClr val="tx2"/>
            </a:solidFill>
          </a:endParaRPr>
        </a:p>
      </dgm:t>
    </dgm:pt>
    <dgm:pt modelId="{90FB824A-9A4C-442D-A7A7-89B7FBA61CC1}" type="parTrans" cxnId="{D5EB311F-1053-4740-A4EA-BFDD41D06ABC}">
      <dgm:prSet/>
      <dgm:spPr/>
      <dgm:t>
        <a:bodyPr/>
        <a:lstStyle/>
        <a:p>
          <a:endParaRPr lang="zh-TW" altLang="en-US" b="1">
            <a:solidFill>
              <a:schemeClr val="tx2"/>
            </a:solidFill>
          </a:endParaRPr>
        </a:p>
      </dgm:t>
    </dgm:pt>
    <dgm:pt modelId="{FB796A00-B93D-4246-ABC7-7E6D3140C5F6}" type="sibTrans" cxnId="{D5EB311F-1053-4740-A4EA-BFDD41D06ABC}">
      <dgm:prSet/>
      <dgm:spPr/>
      <dgm:t>
        <a:bodyPr/>
        <a:lstStyle/>
        <a:p>
          <a:endParaRPr lang="zh-TW" altLang="en-US" b="1">
            <a:solidFill>
              <a:schemeClr val="tx2"/>
            </a:solidFill>
          </a:endParaRPr>
        </a:p>
      </dgm:t>
    </dgm:pt>
    <dgm:pt modelId="{6C292FC2-F5A9-4A6B-A35D-6721C84A5D99}" type="pres">
      <dgm:prSet presAssocID="{D1CE8449-04D5-4956-A573-061D1551B72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360A334-89EF-4777-8070-329F716C4D1A}" type="pres">
      <dgm:prSet presAssocID="{31893EF8-BEDE-4876-B062-85FA2C6C0EA8}" presName="root1" presStyleCnt="0"/>
      <dgm:spPr/>
    </dgm:pt>
    <dgm:pt modelId="{84A19B2B-239F-4C06-A06D-08E6914ADC43}" type="pres">
      <dgm:prSet presAssocID="{31893EF8-BEDE-4876-B062-85FA2C6C0EA8}" presName="LevelOneTextNode" presStyleLbl="node0" presStyleIdx="0" presStyleCnt="1" custScaleX="7088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53E1A7C2-6132-404D-B9CF-C1605F8BC995}" type="pres">
      <dgm:prSet presAssocID="{31893EF8-BEDE-4876-B062-85FA2C6C0EA8}" presName="level2hierChild" presStyleCnt="0"/>
      <dgm:spPr/>
    </dgm:pt>
    <dgm:pt modelId="{7F4EB0C2-3265-41C8-BDED-D966CF529C2D}" type="pres">
      <dgm:prSet presAssocID="{4C2224CB-C1E4-463F-B443-9E7812560A60}" presName="conn2-1" presStyleLbl="parChTrans1D2" presStyleIdx="0" presStyleCnt="2"/>
      <dgm:spPr/>
      <dgm:t>
        <a:bodyPr/>
        <a:lstStyle/>
        <a:p>
          <a:endParaRPr lang="zh-TW" altLang="en-US"/>
        </a:p>
      </dgm:t>
    </dgm:pt>
    <dgm:pt modelId="{A2C3A7C5-F375-42C4-A0F0-12A3C2877CD0}" type="pres">
      <dgm:prSet presAssocID="{4C2224CB-C1E4-463F-B443-9E7812560A60}" presName="connTx" presStyleLbl="parChTrans1D2" presStyleIdx="0" presStyleCnt="2"/>
      <dgm:spPr/>
      <dgm:t>
        <a:bodyPr/>
        <a:lstStyle/>
        <a:p>
          <a:endParaRPr lang="zh-TW" altLang="en-US"/>
        </a:p>
      </dgm:t>
    </dgm:pt>
    <dgm:pt modelId="{875ED0B2-9EB1-4CD7-B2CD-128E0F6ED98F}" type="pres">
      <dgm:prSet presAssocID="{390E2704-3025-47FE-84A3-485EB8B0B0EA}" presName="root2" presStyleCnt="0"/>
      <dgm:spPr/>
    </dgm:pt>
    <dgm:pt modelId="{9EC4007B-9EBE-405F-83A6-AC55D7D57588}" type="pres">
      <dgm:prSet presAssocID="{390E2704-3025-47FE-84A3-485EB8B0B0EA}" presName="LevelTwoTextNode" presStyleLbl="node2" presStyleIdx="0" presStyleCnt="2" custScaleX="7755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61BAAB2E-12C0-4551-81D3-964C2F75666A}" type="pres">
      <dgm:prSet presAssocID="{390E2704-3025-47FE-84A3-485EB8B0B0EA}" presName="level3hierChild" presStyleCnt="0"/>
      <dgm:spPr/>
    </dgm:pt>
    <dgm:pt modelId="{58B7478B-C05A-4670-B9D2-DF5B8D7ABE78}" type="pres">
      <dgm:prSet presAssocID="{9E5CB8CB-2EFA-4DE6-AE9D-366E9A744D38}" presName="conn2-1" presStyleLbl="parChTrans1D3" presStyleIdx="0" presStyleCnt="3"/>
      <dgm:spPr/>
      <dgm:t>
        <a:bodyPr/>
        <a:lstStyle/>
        <a:p>
          <a:endParaRPr lang="zh-TW" altLang="en-US"/>
        </a:p>
      </dgm:t>
    </dgm:pt>
    <dgm:pt modelId="{87747B59-6B6B-4D40-9E00-804A64E25903}" type="pres">
      <dgm:prSet presAssocID="{9E5CB8CB-2EFA-4DE6-AE9D-366E9A744D38}" presName="connTx" presStyleLbl="parChTrans1D3" presStyleIdx="0" presStyleCnt="3"/>
      <dgm:spPr/>
      <dgm:t>
        <a:bodyPr/>
        <a:lstStyle/>
        <a:p>
          <a:endParaRPr lang="zh-TW" altLang="en-US"/>
        </a:p>
      </dgm:t>
    </dgm:pt>
    <dgm:pt modelId="{D7D2B269-8A2A-4601-A092-EA3C679E30C6}" type="pres">
      <dgm:prSet presAssocID="{F83ED804-CD60-4524-8357-F2A1C4510688}" presName="root2" presStyleCnt="0"/>
      <dgm:spPr/>
    </dgm:pt>
    <dgm:pt modelId="{3724F940-F12B-4EA8-B08D-44D089AB9C31}" type="pres">
      <dgm:prSet presAssocID="{F83ED804-CD60-4524-8357-F2A1C4510688}" presName="LevelTwoTextNode" presStyleLbl="node3" presStyleIdx="0" presStyleCnt="3" custScaleX="125840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47A0549F-6201-4F45-9451-63AB0D9BDF4E}" type="pres">
      <dgm:prSet presAssocID="{F83ED804-CD60-4524-8357-F2A1C4510688}" presName="level3hierChild" presStyleCnt="0"/>
      <dgm:spPr/>
    </dgm:pt>
    <dgm:pt modelId="{B9C4994A-8EDA-43E4-A515-F90450F27941}" type="pres">
      <dgm:prSet presAssocID="{E1BC4D9F-49BE-4797-88E5-9E4FF61B754C}" presName="conn2-1" presStyleLbl="parChTrans1D3" presStyleIdx="1" presStyleCnt="3"/>
      <dgm:spPr/>
      <dgm:t>
        <a:bodyPr/>
        <a:lstStyle/>
        <a:p>
          <a:endParaRPr lang="zh-TW" altLang="en-US"/>
        </a:p>
      </dgm:t>
    </dgm:pt>
    <dgm:pt modelId="{D7C0EC5E-68E2-4C3F-AD70-E651ACB0AC2D}" type="pres">
      <dgm:prSet presAssocID="{E1BC4D9F-49BE-4797-88E5-9E4FF61B754C}" presName="connTx" presStyleLbl="parChTrans1D3" presStyleIdx="1" presStyleCnt="3"/>
      <dgm:spPr/>
      <dgm:t>
        <a:bodyPr/>
        <a:lstStyle/>
        <a:p>
          <a:endParaRPr lang="zh-TW" altLang="en-US"/>
        </a:p>
      </dgm:t>
    </dgm:pt>
    <dgm:pt modelId="{AE0C9C89-02A0-4093-A030-6D41B68BEFDA}" type="pres">
      <dgm:prSet presAssocID="{BEAC8C88-9CE6-4536-B4D0-1B57DC32ACAD}" presName="root2" presStyleCnt="0"/>
      <dgm:spPr/>
    </dgm:pt>
    <dgm:pt modelId="{0332DBF2-E102-4F6B-B714-430C50B2A964}" type="pres">
      <dgm:prSet presAssocID="{BEAC8C88-9CE6-4536-B4D0-1B57DC32ACAD}" presName="LevelTwoTextNode" presStyleLbl="node3" presStyleIdx="1" presStyleCnt="3" custScaleX="128141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3E8F3004-BC7F-401A-AF19-F9079BBD1ECB}" type="pres">
      <dgm:prSet presAssocID="{BEAC8C88-9CE6-4536-B4D0-1B57DC32ACAD}" presName="level3hierChild" presStyleCnt="0"/>
      <dgm:spPr/>
    </dgm:pt>
    <dgm:pt modelId="{B7E54F4E-C8F2-496F-AD98-2212BDB5C8D4}" type="pres">
      <dgm:prSet presAssocID="{3E59058D-F667-46B4-A3A0-F3E90DF452BE}" presName="conn2-1" presStyleLbl="parChTrans1D2" presStyleIdx="1" presStyleCnt="2"/>
      <dgm:spPr/>
      <dgm:t>
        <a:bodyPr/>
        <a:lstStyle/>
        <a:p>
          <a:endParaRPr lang="zh-TW" altLang="en-US"/>
        </a:p>
      </dgm:t>
    </dgm:pt>
    <dgm:pt modelId="{E6CAF3F4-B24F-477E-AD4F-B3DD83219BD9}" type="pres">
      <dgm:prSet presAssocID="{3E59058D-F667-46B4-A3A0-F3E90DF452BE}" presName="connTx" presStyleLbl="parChTrans1D2" presStyleIdx="1" presStyleCnt="2"/>
      <dgm:spPr/>
      <dgm:t>
        <a:bodyPr/>
        <a:lstStyle/>
        <a:p>
          <a:endParaRPr lang="zh-TW" altLang="en-US"/>
        </a:p>
      </dgm:t>
    </dgm:pt>
    <dgm:pt modelId="{9BC05FEB-19D8-4B0A-9836-9F1C68797511}" type="pres">
      <dgm:prSet presAssocID="{1838C30A-6734-4AF1-822B-9D708F8C2870}" presName="root2" presStyleCnt="0"/>
      <dgm:spPr/>
    </dgm:pt>
    <dgm:pt modelId="{3A4EF7C4-4631-41EB-99C5-A233B61ABBAD}" type="pres">
      <dgm:prSet presAssocID="{1838C30A-6734-4AF1-822B-9D708F8C2870}" presName="LevelTwoTextNode" presStyleLbl="node2" presStyleIdx="1" presStyleCnt="2" custScaleX="80006" custLinFactNeighborX="-2756" custLinFactNeighborY="-58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1B0C45A7-7D2E-42F8-A9FC-C47ED36703DE}" type="pres">
      <dgm:prSet presAssocID="{1838C30A-6734-4AF1-822B-9D708F8C2870}" presName="level3hierChild" presStyleCnt="0"/>
      <dgm:spPr/>
    </dgm:pt>
    <dgm:pt modelId="{720D01ED-7450-4C9C-9223-6BC17F94EF00}" type="pres">
      <dgm:prSet presAssocID="{90FB824A-9A4C-442D-A7A7-89B7FBA61CC1}" presName="conn2-1" presStyleLbl="parChTrans1D3" presStyleIdx="2" presStyleCnt="3"/>
      <dgm:spPr/>
      <dgm:t>
        <a:bodyPr/>
        <a:lstStyle/>
        <a:p>
          <a:endParaRPr lang="zh-TW" altLang="en-US"/>
        </a:p>
      </dgm:t>
    </dgm:pt>
    <dgm:pt modelId="{2B65AFDA-7949-4DEB-B19E-68CFF3006BAB}" type="pres">
      <dgm:prSet presAssocID="{90FB824A-9A4C-442D-A7A7-89B7FBA61CC1}" presName="connTx" presStyleLbl="parChTrans1D3" presStyleIdx="2" presStyleCnt="3"/>
      <dgm:spPr/>
      <dgm:t>
        <a:bodyPr/>
        <a:lstStyle/>
        <a:p>
          <a:endParaRPr lang="zh-TW" altLang="en-US"/>
        </a:p>
      </dgm:t>
    </dgm:pt>
    <dgm:pt modelId="{1717B221-F081-46E1-8813-012000A22803}" type="pres">
      <dgm:prSet presAssocID="{D9FC2FE5-6CA1-491B-9C1D-9BBE714B6CA2}" presName="root2" presStyleCnt="0"/>
      <dgm:spPr/>
    </dgm:pt>
    <dgm:pt modelId="{FA256191-4EEE-435B-AFB1-28AFB7A0F794}" type="pres">
      <dgm:prSet presAssocID="{D9FC2FE5-6CA1-491B-9C1D-9BBE714B6CA2}" presName="LevelTwoTextNode" presStyleLbl="node3" presStyleIdx="2" presStyleCnt="3" custScaleX="12762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7153AE0E-28BC-439F-A226-E780705321DA}" type="pres">
      <dgm:prSet presAssocID="{D9FC2FE5-6CA1-491B-9C1D-9BBE714B6CA2}" presName="level3hierChild" presStyleCnt="0"/>
      <dgm:spPr/>
    </dgm:pt>
  </dgm:ptLst>
  <dgm:cxnLst>
    <dgm:cxn modelId="{808CB042-99D9-4737-A20C-54F9817E9F4B}" type="presOf" srcId="{4C2224CB-C1E4-463F-B443-9E7812560A60}" destId="{A2C3A7C5-F375-42C4-A0F0-12A3C2877CD0}" srcOrd="1" destOrd="0" presId="urn:microsoft.com/office/officeart/2005/8/layout/hierarchy2"/>
    <dgm:cxn modelId="{D5EB311F-1053-4740-A4EA-BFDD41D06ABC}" srcId="{1838C30A-6734-4AF1-822B-9D708F8C2870}" destId="{D9FC2FE5-6CA1-491B-9C1D-9BBE714B6CA2}" srcOrd="0" destOrd="0" parTransId="{90FB824A-9A4C-442D-A7A7-89B7FBA61CC1}" sibTransId="{FB796A00-B93D-4246-ABC7-7E6D3140C5F6}"/>
    <dgm:cxn modelId="{E10AD6E6-BD4D-4CA1-ADF3-325E15397372}" type="presOf" srcId="{9E5CB8CB-2EFA-4DE6-AE9D-366E9A744D38}" destId="{87747B59-6B6B-4D40-9E00-804A64E25903}" srcOrd="1" destOrd="0" presId="urn:microsoft.com/office/officeart/2005/8/layout/hierarchy2"/>
    <dgm:cxn modelId="{DCB106E9-F05F-46B5-B6F2-51A080F426B2}" type="presOf" srcId="{390E2704-3025-47FE-84A3-485EB8B0B0EA}" destId="{9EC4007B-9EBE-405F-83A6-AC55D7D57588}" srcOrd="0" destOrd="0" presId="urn:microsoft.com/office/officeart/2005/8/layout/hierarchy2"/>
    <dgm:cxn modelId="{E9E1FE67-CF6D-4DAF-91C7-1D0BDA4AAB62}" type="presOf" srcId="{D9FC2FE5-6CA1-491B-9C1D-9BBE714B6CA2}" destId="{FA256191-4EEE-435B-AFB1-28AFB7A0F794}" srcOrd="0" destOrd="0" presId="urn:microsoft.com/office/officeart/2005/8/layout/hierarchy2"/>
    <dgm:cxn modelId="{E328C95A-58F2-439A-9AA8-F092003E9444}" srcId="{31893EF8-BEDE-4876-B062-85FA2C6C0EA8}" destId="{390E2704-3025-47FE-84A3-485EB8B0B0EA}" srcOrd="0" destOrd="0" parTransId="{4C2224CB-C1E4-463F-B443-9E7812560A60}" sibTransId="{ED27DE3C-902B-436C-A0C4-E4AC968621FE}"/>
    <dgm:cxn modelId="{00738654-F501-460F-A194-8D4F5F14C4A4}" type="presOf" srcId="{D1CE8449-04D5-4956-A573-061D1551B726}" destId="{6C292FC2-F5A9-4A6B-A35D-6721C84A5D99}" srcOrd="0" destOrd="0" presId="urn:microsoft.com/office/officeart/2005/8/layout/hierarchy2"/>
    <dgm:cxn modelId="{A5FF948F-277C-46B0-8EBF-679878C5C3AC}" type="presOf" srcId="{3E59058D-F667-46B4-A3A0-F3E90DF452BE}" destId="{B7E54F4E-C8F2-496F-AD98-2212BDB5C8D4}" srcOrd="0" destOrd="0" presId="urn:microsoft.com/office/officeart/2005/8/layout/hierarchy2"/>
    <dgm:cxn modelId="{F954C3A2-C8CE-4CF3-AFF8-D8E05D7084C5}" type="presOf" srcId="{90FB824A-9A4C-442D-A7A7-89B7FBA61CC1}" destId="{720D01ED-7450-4C9C-9223-6BC17F94EF00}" srcOrd="0" destOrd="0" presId="urn:microsoft.com/office/officeart/2005/8/layout/hierarchy2"/>
    <dgm:cxn modelId="{1A88A683-32CF-4B7E-BA96-B043BE05F915}" type="presOf" srcId="{9E5CB8CB-2EFA-4DE6-AE9D-366E9A744D38}" destId="{58B7478B-C05A-4670-B9D2-DF5B8D7ABE78}" srcOrd="0" destOrd="0" presId="urn:microsoft.com/office/officeart/2005/8/layout/hierarchy2"/>
    <dgm:cxn modelId="{0C728DF0-2E89-4FEA-8474-D604111C3AAF}" type="presOf" srcId="{90FB824A-9A4C-442D-A7A7-89B7FBA61CC1}" destId="{2B65AFDA-7949-4DEB-B19E-68CFF3006BAB}" srcOrd="1" destOrd="0" presId="urn:microsoft.com/office/officeart/2005/8/layout/hierarchy2"/>
    <dgm:cxn modelId="{97131029-8FA7-4F13-B3FD-FEA41C96253B}" srcId="{D1CE8449-04D5-4956-A573-061D1551B726}" destId="{31893EF8-BEDE-4876-B062-85FA2C6C0EA8}" srcOrd="0" destOrd="0" parTransId="{F2E63C07-77E2-4C3F-8B4D-35F530635DEE}" sibTransId="{F8455081-AFD8-4423-930E-C52496EE063F}"/>
    <dgm:cxn modelId="{EDC266CA-8774-4C0A-83A7-0728C03C37C4}" type="presOf" srcId="{E1BC4D9F-49BE-4797-88E5-9E4FF61B754C}" destId="{D7C0EC5E-68E2-4C3F-AD70-E651ACB0AC2D}" srcOrd="1" destOrd="0" presId="urn:microsoft.com/office/officeart/2005/8/layout/hierarchy2"/>
    <dgm:cxn modelId="{82178E1A-9ECD-41E9-87A7-3F72E8368289}" type="presOf" srcId="{3E59058D-F667-46B4-A3A0-F3E90DF452BE}" destId="{E6CAF3F4-B24F-477E-AD4F-B3DD83219BD9}" srcOrd="1" destOrd="0" presId="urn:microsoft.com/office/officeart/2005/8/layout/hierarchy2"/>
    <dgm:cxn modelId="{6E811D77-4055-4F83-BE5F-9504A52EFBD5}" srcId="{31893EF8-BEDE-4876-B062-85FA2C6C0EA8}" destId="{1838C30A-6734-4AF1-822B-9D708F8C2870}" srcOrd="1" destOrd="0" parTransId="{3E59058D-F667-46B4-A3A0-F3E90DF452BE}" sibTransId="{D3E03B2F-4472-46BB-A3C4-F233B58836B6}"/>
    <dgm:cxn modelId="{72661564-58F2-4D48-A1CE-507614501213}" type="presOf" srcId="{31893EF8-BEDE-4876-B062-85FA2C6C0EA8}" destId="{84A19B2B-239F-4C06-A06D-08E6914ADC43}" srcOrd="0" destOrd="0" presId="urn:microsoft.com/office/officeart/2005/8/layout/hierarchy2"/>
    <dgm:cxn modelId="{E5A9C700-52F1-4710-B464-7EDB12A87329}" type="presOf" srcId="{E1BC4D9F-49BE-4797-88E5-9E4FF61B754C}" destId="{B9C4994A-8EDA-43E4-A515-F90450F27941}" srcOrd="0" destOrd="0" presId="urn:microsoft.com/office/officeart/2005/8/layout/hierarchy2"/>
    <dgm:cxn modelId="{D04EC09F-620C-4B90-B2F7-C714BA9A8D54}" type="presOf" srcId="{F83ED804-CD60-4524-8357-F2A1C4510688}" destId="{3724F940-F12B-4EA8-B08D-44D089AB9C31}" srcOrd="0" destOrd="0" presId="urn:microsoft.com/office/officeart/2005/8/layout/hierarchy2"/>
    <dgm:cxn modelId="{A4AB5DE7-C768-4413-80A0-11B85160F2FC}" type="presOf" srcId="{4C2224CB-C1E4-463F-B443-9E7812560A60}" destId="{7F4EB0C2-3265-41C8-BDED-D966CF529C2D}" srcOrd="0" destOrd="0" presId="urn:microsoft.com/office/officeart/2005/8/layout/hierarchy2"/>
    <dgm:cxn modelId="{20C12E2F-3838-4EA9-8C67-2F39BF4BB36F}" type="presOf" srcId="{1838C30A-6734-4AF1-822B-9D708F8C2870}" destId="{3A4EF7C4-4631-41EB-99C5-A233B61ABBAD}" srcOrd="0" destOrd="0" presId="urn:microsoft.com/office/officeart/2005/8/layout/hierarchy2"/>
    <dgm:cxn modelId="{BB21E310-B2AB-44D0-B095-12C2D469CC00}" type="presOf" srcId="{BEAC8C88-9CE6-4536-B4D0-1B57DC32ACAD}" destId="{0332DBF2-E102-4F6B-B714-430C50B2A964}" srcOrd="0" destOrd="0" presId="urn:microsoft.com/office/officeart/2005/8/layout/hierarchy2"/>
    <dgm:cxn modelId="{E59DD015-9B87-49D1-8B82-EF615ED6A76B}" srcId="{390E2704-3025-47FE-84A3-485EB8B0B0EA}" destId="{F83ED804-CD60-4524-8357-F2A1C4510688}" srcOrd="0" destOrd="0" parTransId="{9E5CB8CB-2EFA-4DE6-AE9D-366E9A744D38}" sibTransId="{2C57F53E-CC10-416C-9EB0-46BB6EEDA508}"/>
    <dgm:cxn modelId="{E528D012-A843-4044-9FBA-9894201238BA}" srcId="{390E2704-3025-47FE-84A3-485EB8B0B0EA}" destId="{BEAC8C88-9CE6-4536-B4D0-1B57DC32ACAD}" srcOrd="1" destOrd="0" parTransId="{E1BC4D9F-49BE-4797-88E5-9E4FF61B754C}" sibTransId="{5DD8F7BC-9B81-46D0-8636-E192DD2DC240}"/>
    <dgm:cxn modelId="{37F6384B-385D-49C4-9149-FE00F6F44A8B}" type="presParOf" srcId="{6C292FC2-F5A9-4A6B-A35D-6721C84A5D99}" destId="{B360A334-89EF-4777-8070-329F716C4D1A}" srcOrd="0" destOrd="0" presId="urn:microsoft.com/office/officeart/2005/8/layout/hierarchy2"/>
    <dgm:cxn modelId="{D1E3B6E2-1FE0-4EB9-BD9B-3B9229A7F52B}" type="presParOf" srcId="{B360A334-89EF-4777-8070-329F716C4D1A}" destId="{84A19B2B-239F-4C06-A06D-08E6914ADC43}" srcOrd="0" destOrd="0" presId="urn:microsoft.com/office/officeart/2005/8/layout/hierarchy2"/>
    <dgm:cxn modelId="{CA13767D-70BE-4138-B6A4-DA60300703DE}" type="presParOf" srcId="{B360A334-89EF-4777-8070-329F716C4D1A}" destId="{53E1A7C2-6132-404D-B9CF-C1605F8BC995}" srcOrd="1" destOrd="0" presId="urn:microsoft.com/office/officeart/2005/8/layout/hierarchy2"/>
    <dgm:cxn modelId="{B2E99FC4-2034-417B-958D-17D3CB20CCC2}" type="presParOf" srcId="{53E1A7C2-6132-404D-B9CF-C1605F8BC995}" destId="{7F4EB0C2-3265-41C8-BDED-D966CF529C2D}" srcOrd="0" destOrd="0" presId="urn:microsoft.com/office/officeart/2005/8/layout/hierarchy2"/>
    <dgm:cxn modelId="{A840C133-B03A-44E7-A68A-D96143150230}" type="presParOf" srcId="{7F4EB0C2-3265-41C8-BDED-D966CF529C2D}" destId="{A2C3A7C5-F375-42C4-A0F0-12A3C2877CD0}" srcOrd="0" destOrd="0" presId="urn:microsoft.com/office/officeart/2005/8/layout/hierarchy2"/>
    <dgm:cxn modelId="{EFBBCAE6-8176-47BB-8A9F-9A575DA7BDFE}" type="presParOf" srcId="{53E1A7C2-6132-404D-B9CF-C1605F8BC995}" destId="{875ED0B2-9EB1-4CD7-B2CD-128E0F6ED98F}" srcOrd="1" destOrd="0" presId="urn:microsoft.com/office/officeart/2005/8/layout/hierarchy2"/>
    <dgm:cxn modelId="{F095E5C1-4731-4E00-9E2E-E6972944EC22}" type="presParOf" srcId="{875ED0B2-9EB1-4CD7-B2CD-128E0F6ED98F}" destId="{9EC4007B-9EBE-405F-83A6-AC55D7D57588}" srcOrd="0" destOrd="0" presId="urn:microsoft.com/office/officeart/2005/8/layout/hierarchy2"/>
    <dgm:cxn modelId="{B5EB20A8-8195-47F7-8C9B-2E8ED33BF08C}" type="presParOf" srcId="{875ED0B2-9EB1-4CD7-B2CD-128E0F6ED98F}" destId="{61BAAB2E-12C0-4551-81D3-964C2F75666A}" srcOrd="1" destOrd="0" presId="urn:microsoft.com/office/officeart/2005/8/layout/hierarchy2"/>
    <dgm:cxn modelId="{005D2545-EA94-4A88-B57E-5ECE980C5C3D}" type="presParOf" srcId="{61BAAB2E-12C0-4551-81D3-964C2F75666A}" destId="{58B7478B-C05A-4670-B9D2-DF5B8D7ABE78}" srcOrd="0" destOrd="0" presId="urn:microsoft.com/office/officeart/2005/8/layout/hierarchy2"/>
    <dgm:cxn modelId="{A12411E4-DFF4-4DD7-897D-2846EC49F846}" type="presParOf" srcId="{58B7478B-C05A-4670-B9D2-DF5B8D7ABE78}" destId="{87747B59-6B6B-4D40-9E00-804A64E25903}" srcOrd="0" destOrd="0" presId="urn:microsoft.com/office/officeart/2005/8/layout/hierarchy2"/>
    <dgm:cxn modelId="{B8E64F18-885E-4DB7-A5DB-790C83AD9DE7}" type="presParOf" srcId="{61BAAB2E-12C0-4551-81D3-964C2F75666A}" destId="{D7D2B269-8A2A-4601-A092-EA3C679E30C6}" srcOrd="1" destOrd="0" presId="urn:microsoft.com/office/officeart/2005/8/layout/hierarchy2"/>
    <dgm:cxn modelId="{B1BBA1D2-635F-4288-B0CE-2C7D86E1292D}" type="presParOf" srcId="{D7D2B269-8A2A-4601-A092-EA3C679E30C6}" destId="{3724F940-F12B-4EA8-B08D-44D089AB9C31}" srcOrd="0" destOrd="0" presId="urn:microsoft.com/office/officeart/2005/8/layout/hierarchy2"/>
    <dgm:cxn modelId="{DFFBD036-52DD-49E2-B7FD-60E47D2C3733}" type="presParOf" srcId="{D7D2B269-8A2A-4601-A092-EA3C679E30C6}" destId="{47A0549F-6201-4F45-9451-63AB0D9BDF4E}" srcOrd="1" destOrd="0" presId="urn:microsoft.com/office/officeart/2005/8/layout/hierarchy2"/>
    <dgm:cxn modelId="{968E806C-B0F2-4BD1-85FA-FFCA6CBF039D}" type="presParOf" srcId="{61BAAB2E-12C0-4551-81D3-964C2F75666A}" destId="{B9C4994A-8EDA-43E4-A515-F90450F27941}" srcOrd="2" destOrd="0" presId="urn:microsoft.com/office/officeart/2005/8/layout/hierarchy2"/>
    <dgm:cxn modelId="{BF419CFE-9ABE-4A91-8DDC-1E969D01DC5B}" type="presParOf" srcId="{B9C4994A-8EDA-43E4-A515-F90450F27941}" destId="{D7C0EC5E-68E2-4C3F-AD70-E651ACB0AC2D}" srcOrd="0" destOrd="0" presId="urn:microsoft.com/office/officeart/2005/8/layout/hierarchy2"/>
    <dgm:cxn modelId="{AEA7EFCD-B236-45CF-ABD8-3CF2B44C72BD}" type="presParOf" srcId="{61BAAB2E-12C0-4551-81D3-964C2F75666A}" destId="{AE0C9C89-02A0-4093-A030-6D41B68BEFDA}" srcOrd="3" destOrd="0" presId="urn:microsoft.com/office/officeart/2005/8/layout/hierarchy2"/>
    <dgm:cxn modelId="{A3A26327-084A-49E8-8DC6-289D8BA485BB}" type="presParOf" srcId="{AE0C9C89-02A0-4093-A030-6D41B68BEFDA}" destId="{0332DBF2-E102-4F6B-B714-430C50B2A964}" srcOrd="0" destOrd="0" presId="urn:microsoft.com/office/officeart/2005/8/layout/hierarchy2"/>
    <dgm:cxn modelId="{0527F30C-E41C-469C-880E-91F2D0AC2FB3}" type="presParOf" srcId="{AE0C9C89-02A0-4093-A030-6D41B68BEFDA}" destId="{3E8F3004-BC7F-401A-AF19-F9079BBD1ECB}" srcOrd="1" destOrd="0" presId="urn:microsoft.com/office/officeart/2005/8/layout/hierarchy2"/>
    <dgm:cxn modelId="{C682C92D-4158-487D-B780-A82E62F78D1C}" type="presParOf" srcId="{53E1A7C2-6132-404D-B9CF-C1605F8BC995}" destId="{B7E54F4E-C8F2-496F-AD98-2212BDB5C8D4}" srcOrd="2" destOrd="0" presId="urn:microsoft.com/office/officeart/2005/8/layout/hierarchy2"/>
    <dgm:cxn modelId="{085EBC5E-D413-4FF9-A800-6A38FEF55A52}" type="presParOf" srcId="{B7E54F4E-C8F2-496F-AD98-2212BDB5C8D4}" destId="{E6CAF3F4-B24F-477E-AD4F-B3DD83219BD9}" srcOrd="0" destOrd="0" presId="urn:microsoft.com/office/officeart/2005/8/layout/hierarchy2"/>
    <dgm:cxn modelId="{8DF693E0-EF3F-453B-98A8-8BD5BAA33888}" type="presParOf" srcId="{53E1A7C2-6132-404D-B9CF-C1605F8BC995}" destId="{9BC05FEB-19D8-4B0A-9836-9F1C68797511}" srcOrd="3" destOrd="0" presId="urn:microsoft.com/office/officeart/2005/8/layout/hierarchy2"/>
    <dgm:cxn modelId="{3482D60E-E366-45F4-AD1C-91366010A47D}" type="presParOf" srcId="{9BC05FEB-19D8-4B0A-9836-9F1C68797511}" destId="{3A4EF7C4-4631-41EB-99C5-A233B61ABBAD}" srcOrd="0" destOrd="0" presId="urn:microsoft.com/office/officeart/2005/8/layout/hierarchy2"/>
    <dgm:cxn modelId="{7AD1B2FE-EDFA-45B6-B6E4-91C635E26144}" type="presParOf" srcId="{9BC05FEB-19D8-4B0A-9836-9F1C68797511}" destId="{1B0C45A7-7D2E-42F8-A9FC-C47ED36703DE}" srcOrd="1" destOrd="0" presId="urn:microsoft.com/office/officeart/2005/8/layout/hierarchy2"/>
    <dgm:cxn modelId="{A8AB8469-32CF-412D-A18F-165980223B66}" type="presParOf" srcId="{1B0C45A7-7D2E-42F8-A9FC-C47ED36703DE}" destId="{720D01ED-7450-4C9C-9223-6BC17F94EF00}" srcOrd="0" destOrd="0" presId="urn:microsoft.com/office/officeart/2005/8/layout/hierarchy2"/>
    <dgm:cxn modelId="{957E4D11-B1D8-4372-B6A0-162809DB8201}" type="presParOf" srcId="{720D01ED-7450-4C9C-9223-6BC17F94EF00}" destId="{2B65AFDA-7949-4DEB-B19E-68CFF3006BAB}" srcOrd="0" destOrd="0" presId="urn:microsoft.com/office/officeart/2005/8/layout/hierarchy2"/>
    <dgm:cxn modelId="{B916FC0C-B872-44D8-A43A-96226A8E2E72}" type="presParOf" srcId="{1B0C45A7-7D2E-42F8-A9FC-C47ED36703DE}" destId="{1717B221-F081-46E1-8813-012000A22803}" srcOrd="1" destOrd="0" presId="urn:microsoft.com/office/officeart/2005/8/layout/hierarchy2"/>
    <dgm:cxn modelId="{799EB2BB-2A66-4C89-BA42-6251C7D12A9D}" type="presParOf" srcId="{1717B221-F081-46E1-8813-012000A22803}" destId="{FA256191-4EEE-435B-AFB1-28AFB7A0F794}" srcOrd="0" destOrd="0" presId="urn:microsoft.com/office/officeart/2005/8/layout/hierarchy2"/>
    <dgm:cxn modelId="{B5DD6993-3293-4244-A2A9-22B985A12C00}" type="presParOf" srcId="{1717B221-F081-46E1-8813-012000A22803}" destId="{7153AE0E-28BC-439F-A226-E780705321D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1/layout/TabList">
  <dgm:title val="標籤清單"/>
  <dgm:desc val="用來顯示非連續或分成群組的資訊方塊。適合用在少量階層 1 文字的情況。第一個階層 2 文字會顯示在階層 1 文字旁邊，而其餘的階層 2 文字會出現在階層 1 文字下方。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79A06D-7E4B-4059-BBB1-6F9E3DF89F9D}" type="datetimeFigureOut">
              <a:rPr lang="zh-TW" altLang="en-US" smtClean="0"/>
              <a:t>2016/1/2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AE4833-DC8C-43DB-9346-9497979C8D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109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F57F70-FBB9-480C-93AA-7395D986C313}" type="datetimeFigureOut">
              <a:rPr lang="zh-TW" altLang="en-US" smtClean="0"/>
              <a:t>2016/1/2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8FE2D7-5208-40AC-AD58-84F3AE9EB3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4988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358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2334C51-D635-4C59-8459-7A163D35AE76}" type="slidenum">
              <a:rPr lang="zh-TW" altLang="en-US">
                <a:cs typeface="華康儷中黑(P)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 altLang="zh-TW">
              <a:cs typeface="華康儷中黑(P)"/>
            </a:endParaRPr>
          </a:p>
        </p:txBody>
      </p:sp>
    </p:spTree>
    <p:extLst>
      <p:ext uri="{BB962C8B-B14F-4D97-AF65-F5344CB8AC3E}">
        <p14:creationId xmlns:p14="http://schemas.microsoft.com/office/powerpoint/2010/main" val="4207194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gif"/><Relationship Id="rId7" Type="http://schemas.openxmlformats.org/officeDocument/2006/relationships/image" Target="../media/image7.gi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7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A450C-16FA-40ED-AEBC-ABA67D86D2F8}" type="datetime1">
              <a:rPr lang="zh-TW" altLang="en-US" smtClean="0"/>
              <a:t>2016/1/2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1077-69C1-4546-ADD7-03B893F61E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07353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2B71-3FA7-4D5A-8C37-5A629433C511}" type="datetime1">
              <a:rPr lang="zh-TW" altLang="en-US" smtClean="0"/>
              <a:t>2016/1/2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1077-69C1-4546-ADD7-03B893F61E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921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ADFB2-7810-499B-A5F9-4B9CBBF56EE9}" type="datetime1">
              <a:rPr lang="zh-TW" altLang="en-US" smtClean="0"/>
              <a:t>2016/1/2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1077-69C1-4546-ADD7-03B893F61E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1054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blipFill dpi="0" rotWithShape="1">
          <a:blip r:embed="rId2">
            <a:lum/>
          </a:blip>
          <a:srcRect/>
          <a:stretch>
            <a:fillRect t="-8000" r="-1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847850"/>
            <a:ext cx="10515600" cy="4351338"/>
          </a:xfrm>
        </p:spPr>
        <p:txBody>
          <a:bodyPr/>
          <a:lstStyle>
            <a:lvl1pPr marL="228600" indent="-228600">
              <a:buClr>
                <a:schemeClr val="accent6">
                  <a:lumMod val="75000"/>
                </a:schemeClr>
              </a:buClr>
              <a:buSzPct val="130000"/>
              <a:buFontTx/>
              <a:buBlip>
                <a:blip r:embed="rId3"/>
              </a:buBlip>
              <a:defRPr/>
            </a:lvl1pPr>
            <a:lvl2pPr marL="800100" indent="-342900">
              <a:buClr>
                <a:schemeClr val="accent4">
                  <a:lumMod val="60000"/>
                  <a:lumOff val="40000"/>
                </a:schemeClr>
              </a:buClr>
              <a:buSzPct val="130000"/>
              <a:buFontTx/>
              <a:buBlip>
                <a:blip r:embed="rId4"/>
              </a:buBlip>
              <a:defRPr/>
            </a:lvl2pPr>
            <a:lvl3pPr marL="1143000" indent="-228600">
              <a:buSzPct val="130000"/>
              <a:buFontTx/>
              <a:buBlip>
                <a:blip r:embed="rId5"/>
              </a:buBlip>
              <a:defRPr/>
            </a:lvl3pPr>
            <a:lvl4pPr marL="1600200" indent="-228600">
              <a:buSzPct val="130000"/>
              <a:buFontTx/>
              <a:buBlip>
                <a:blip r:embed="rId6"/>
              </a:buBlip>
              <a:defRPr/>
            </a:lvl4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1634F-EB36-42B6-BDBF-938FACDD2F15}" type="datetime1">
              <a:rPr lang="zh-TW" altLang="en-US" smtClean="0"/>
              <a:t>2016/1/2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9448800" y="6356350"/>
            <a:ext cx="2743200" cy="365125"/>
          </a:xfrm>
        </p:spPr>
        <p:txBody>
          <a:bodyPr/>
          <a:lstStyle>
            <a:lvl1pPr>
              <a:defRPr sz="4800"/>
            </a:lvl1pPr>
          </a:lstStyle>
          <a:p>
            <a:fld id="{359D1077-69C1-4546-ADD7-03B893F61EE3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9" name="圖片 8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918477"/>
            <a:ext cx="8580120" cy="77221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758580">
            <a:off x="10775132" y="283270"/>
            <a:ext cx="1114884" cy="1489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6618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AC3FB-3377-452D-91D1-853CCE85BC78}" type="datetime1">
              <a:rPr lang="zh-TW" altLang="en-US" smtClean="0"/>
              <a:t>2016/1/2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1077-69C1-4546-ADD7-03B893F61E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9287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兩項物件">
    <p:bg>
      <p:bgPr>
        <a:blipFill dpi="0" rotWithShape="1">
          <a:blip r:embed="rId2">
            <a:lum/>
          </a:blip>
          <a:srcRect/>
          <a:stretch>
            <a:fillRect t="-9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09320" y="0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09320" y="1370172"/>
            <a:ext cx="10439400" cy="4351338"/>
          </a:xfrm>
        </p:spPr>
        <p:txBody>
          <a:bodyPr/>
          <a:lstStyle>
            <a:lvl1pPr marL="228600" indent="-228600">
              <a:buSzPct val="130000"/>
              <a:buFontTx/>
              <a:buBlip>
                <a:blip r:embed="rId3"/>
              </a:buBlip>
              <a:defRPr/>
            </a:lvl1pPr>
            <a:lvl2pPr marL="685800" indent="-228600">
              <a:buSzPct val="130000"/>
              <a:buFontTx/>
              <a:buBlip>
                <a:blip r:embed="rId4"/>
              </a:buBlip>
              <a:defRPr/>
            </a:lvl2pPr>
            <a:lvl3pPr marL="1143000" indent="-228600">
              <a:buSzPct val="130000"/>
              <a:buFontTx/>
              <a:buBlip>
                <a:blip r:embed="rId5"/>
              </a:buBlip>
              <a:defRPr/>
            </a:lvl3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A2D3-1776-48CE-B198-4334233E211C}" type="datetime1">
              <a:rPr lang="zh-TW" altLang="en-US" smtClean="0"/>
              <a:t>2016/1/2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9240520" y="6173787"/>
            <a:ext cx="2743200" cy="365125"/>
          </a:xfrm>
        </p:spPr>
        <p:txBody>
          <a:bodyPr/>
          <a:lstStyle>
            <a:lvl1pPr>
              <a:defRPr sz="4400"/>
            </a:lvl1pPr>
          </a:lstStyle>
          <a:p>
            <a:fld id="{359D1077-69C1-4546-ADD7-03B893F61EE3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949548"/>
            <a:ext cx="10515600" cy="420624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758580">
            <a:off x="10816761" y="304809"/>
            <a:ext cx="1145197" cy="1529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2601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48F98-DBC4-4236-AB52-C74F81BD17FF}" type="datetime1">
              <a:rPr lang="zh-TW" altLang="en-US" smtClean="0"/>
              <a:t>2016/1/2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1077-69C1-4546-ADD7-03B893F61E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32885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5FBE0-FF6D-4FC2-B456-4C85E4748494}" type="datetime1">
              <a:rPr lang="zh-TW" altLang="en-US" smtClean="0"/>
              <a:t>2016/1/2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1077-69C1-4546-ADD7-03B893F61E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38300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E3BD-C6DE-4F42-A9B1-255DFE10267E}" type="datetime1">
              <a:rPr lang="zh-TW" altLang="en-US" smtClean="0"/>
              <a:t>2016/1/2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1077-69C1-4546-ADD7-03B893F61E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04833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317D8-B531-45A0-A411-D0D9882D2836}" type="datetime1">
              <a:rPr lang="zh-TW" altLang="en-US" smtClean="0"/>
              <a:t>2016/1/2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1077-69C1-4546-ADD7-03B893F61E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13136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4AAE-2125-4B69-AB61-FD89A4E59ECD}" type="datetime1">
              <a:rPr lang="zh-TW" altLang="en-US" smtClean="0"/>
              <a:t>2016/1/2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1077-69C1-4546-ADD7-03B893F61E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71624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17940-5F71-422C-8B98-9F869D38A4D0}" type="datetime1">
              <a:rPr lang="zh-TW" altLang="en-US" smtClean="0"/>
              <a:t>2016/1/2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D1077-69C1-4546-ADD7-03B893F61E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6796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9.gif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9.gif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ctrTitle"/>
          </p:nvPr>
        </p:nvSpPr>
        <p:spPr>
          <a:xfrm>
            <a:off x="523631" y="1111347"/>
            <a:ext cx="9433170" cy="3134043"/>
          </a:xfrm>
        </p:spPr>
        <p:txBody>
          <a:bodyPr>
            <a:normAutofit/>
          </a:bodyPr>
          <a:lstStyle/>
          <a:p>
            <a:r>
              <a:rPr lang="zh-TW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臺南市</a:t>
            </a:r>
            <a:r>
              <a:rPr lang="en-US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104</a:t>
            </a:r>
            <a:r>
              <a:rPr lang="zh-TW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年度國民教育輔導</a:t>
            </a:r>
            <a:r>
              <a:rPr lang="zh-TW" altLang="zh-TW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團</a:t>
            </a:r>
            <a:r>
              <a:rPr lang="en-US" altLang="zh-TW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zh-TW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社會</a:t>
            </a:r>
            <a:r>
              <a:rPr lang="zh-TW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學習領域輔導小組</a:t>
            </a: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「領域召集人培訓及回流增能研習」</a:t>
            </a:r>
            <a:endParaRPr lang="zh-TW" altLang="en-US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副標題 6"/>
          <p:cNvSpPr>
            <a:spLocks noGrp="1"/>
          </p:cNvSpPr>
          <p:nvPr>
            <p:ph type="subTitle" idx="1"/>
          </p:nvPr>
        </p:nvSpPr>
        <p:spPr>
          <a:xfrm>
            <a:off x="1539630" y="4439138"/>
            <a:ext cx="9144000" cy="1961662"/>
          </a:xfrm>
        </p:spPr>
        <p:txBody>
          <a:bodyPr>
            <a:normAutofit/>
          </a:bodyPr>
          <a:lstStyle/>
          <a:p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105</a:t>
            </a:r>
            <a:r>
              <a:rPr lang="zh-TW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年度團</a:t>
            </a:r>
            <a:r>
              <a:rPr lang="zh-TW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務推動</a:t>
            </a:r>
            <a:r>
              <a:rPr lang="zh-TW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模式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說明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報告人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執行秘書 永康國中 沙寶鳳</a:t>
            </a: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5666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85620" y="378938"/>
            <a:ext cx="10515600" cy="1325563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chemeClr val="accent4">
                    <a:lumMod val="50000"/>
                  </a:schemeClr>
                </a:solidFill>
              </a:rPr>
              <a:t>四、教師專業學習社群的實施效益與困境</a:t>
            </a:r>
            <a:endParaRPr lang="zh-TW" altLang="en-US" sz="36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09320" y="1370172"/>
            <a:ext cx="9987280" cy="4351338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rgbClr val="9900FF"/>
                </a:solidFill>
              </a:rPr>
              <a:t>(</a:t>
            </a:r>
            <a:r>
              <a:rPr lang="zh-TW" altLang="en-US" sz="3200" dirty="0" smtClean="0">
                <a:solidFill>
                  <a:srgbClr val="9900FF"/>
                </a:solidFill>
              </a:rPr>
              <a:t>一</a:t>
            </a:r>
            <a:r>
              <a:rPr lang="en-US" altLang="zh-TW" sz="3200" dirty="0" smtClean="0">
                <a:solidFill>
                  <a:srgbClr val="9900FF"/>
                </a:solidFill>
              </a:rPr>
              <a:t>)</a:t>
            </a:r>
            <a:r>
              <a:rPr lang="zh-TW" altLang="en-US" sz="3200" dirty="0" smtClean="0">
                <a:solidFill>
                  <a:srgbClr val="9900FF"/>
                </a:solidFill>
              </a:rPr>
              <a:t>社群實施方式與影響因素</a:t>
            </a:r>
            <a:endParaRPr lang="en-US" altLang="zh-TW" sz="3200" dirty="0" smtClean="0">
              <a:solidFill>
                <a:srgbClr val="9900FF"/>
              </a:solidFill>
            </a:endParaRPr>
          </a:p>
          <a:p>
            <a:pPr lvl="1" algn="just">
              <a:lnSpc>
                <a:spcPct val="150000"/>
              </a:lnSpc>
            </a:pPr>
            <a:r>
              <a:rPr lang="zh-TW" altLang="en-US" sz="2800" dirty="0" smtClean="0"/>
              <a:t>教師</a:t>
            </a:r>
            <a:r>
              <a:rPr lang="zh-TW" altLang="en-US" sz="2800" dirty="0"/>
              <a:t>社</a:t>
            </a:r>
            <a:r>
              <a:rPr lang="zh-TW" altLang="en-US" sz="2800" dirty="0" smtClean="0"/>
              <a:t>群的運作方式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並無固定模式</a:t>
            </a:r>
            <a:r>
              <a:rPr lang="zh-TW" altLang="en-US" sz="2800" dirty="0" smtClean="0"/>
              <a:t>，可運用多元方式進行。</a:t>
            </a:r>
            <a:endParaRPr lang="en-US" altLang="zh-TW" sz="2800" dirty="0" smtClean="0"/>
          </a:p>
          <a:p>
            <a:pPr lvl="1" algn="just">
              <a:lnSpc>
                <a:spcPct val="150000"/>
              </a:lnSpc>
            </a:pPr>
            <a:r>
              <a:rPr lang="zh-TW" altLang="en-US" sz="2800" dirty="0" smtClean="0"/>
              <a:t>馮莉雅、徐昌慧</a:t>
            </a:r>
            <a:r>
              <a:rPr lang="en-US" altLang="zh-TW" sz="2800" dirty="0" smtClean="0"/>
              <a:t>(2010)</a:t>
            </a:r>
            <a:r>
              <a:rPr lang="zh-TW" altLang="en-US" sz="2800" dirty="0" smtClean="0"/>
              <a:t>調查近四成國小教師專業學習社群主要的學習方式為：</a:t>
            </a:r>
            <a:endParaRPr lang="en-US" altLang="zh-TW" sz="2800" dirty="0" smtClean="0"/>
          </a:p>
          <a:p>
            <a:pPr lvl="1" algn="just">
              <a:lnSpc>
                <a:spcPct val="150000"/>
              </a:lnSpc>
            </a:pPr>
            <a:r>
              <a:rPr lang="zh-TW" altLang="en-US" sz="2800" b="1" dirty="0" smtClean="0">
                <a:solidFill>
                  <a:srgbClr val="FF0000"/>
                </a:solidFill>
              </a:rPr>
              <a:t>主題經驗分享、同儕省思對話、</a:t>
            </a:r>
            <a:endParaRPr lang="en-US" altLang="zh-TW" sz="2800" b="1" dirty="0" smtClean="0">
              <a:solidFill>
                <a:srgbClr val="FF0000"/>
              </a:solidFill>
            </a:endParaRPr>
          </a:p>
          <a:p>
            <a:pPr lvl="1" algn="just">
              <a:lnSpc>
                <a:spcPct val="150000"/>
              </a:lnSpc>
            </a:pPr>
            <a:r>
              <a:rPr lang="zh-TW" altLang="en-US" sz="2800" b="1" dirty="0" smtClean="0">
                <a:solidFill>
                  <a:srgbClr val="FF0000"/>
                </a:solidFill>
              </a:rPr>
              <a:t>教學觀察與回饋、主題探索、</a:t>
            </a:r>
            <a:endParaRPr lang="en-US" altLang="zh-TW" sz="2800" b="1" dirty="0" smtClean="0">
              <a:solidFill>
                <a:srgbClr val="FF0000"/>
              </a:solidFill>
            </a:endParaRPr>
          </a:p>
          <a:p>
            <a:pPr lvl="1" algn="just">
              <a:lnSpc>
                <a:spcPct val="150000"/>
              </a:lnSpc>
            </a:pPr>
            <a:r>
              <a:rPr lang="zh-TW" altLang="en-US" sz="2800" b="1" dirty="0" smtClean="0">
                <a:solidFill>
                  <a:srgbClr val="FF0000"/>
                </a:solidFill>
              </a:rPr>
              <a:t>教學方法創新、教學媒材研發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1077-69C1-4546-ADD7-03B893F61EE3}" type="slidenum">
              <a:rPr lang="zh-TW" altLang="en-US" smtClean="0"/>
              <a:pPr/>
              <a:t>10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88884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85620" y="378938"/>
            <a:ext cx="10515600" cy="1325563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chemeClr val="accent4">
                    <a:lumMod val="50000"/>
                  </a:schemeClr>
                </a:solidFill>
              </a:rPr>
              <a:t>四</a:t>
            </a:r>
            <a:r>
              <a:rPr lang="zh-TW" altLang="en-US" sz="3600" dirty="0" smtClean="0">
                <a:solidFill>
                  <a:schemeClr val="accent4">
                    <a:lumMod val="50000"/>
                  </a:schemeClr>
                </a:solidFill>
              </a:rPr>
              <a:t>、教師專業學習社群的實施效益與困境</a:t>
            </a:r>
            <a:endParaRPr lang="zh-TW" altLang="en-US" sz="36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09320" y="1370172"/>
            <a:ext cx="10044430" cy="4351338"/>
          </a:xfrm>
        </p:spPr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rgbClr val="0066FF"/>
                </a:solidFill>
              </a:rPr>
              <a:t>(</a:t>
            </a:r>
            <a:r>
              <a:rPr lang="zh-TW" altLang="en-US" sz="3200" dirty="0" smtClean="0">
                <a:solidFill>
                  <a:srgbClr val="0066FF"/>
                </a:solidFill>
              </a:rPr>
              <a:t>一</a:t>
            </a:r>
            <a:r>
              <a:rPr lang="en-US" altLang="zh-TW" sz="3200" dirty="0" smtClean="0">
                <a:solidFill>
                  <a:srgbClr val="0066FF"/>
                </a:solidFill>
              </a:rPr>
              <a:t>)</a:t>
            </a:r>
            <a:r>
              <a:rPr lang="zh-TW" altLang="en-US" sz="3200" dirty="0" smtClean="0">
                <a:solidFill>
                  <a:srgbClr val="0066FF"/>
                </a:solidFill>
              </a:rPr>
              <a:t>社群實施方式與影響因素</a:t>
            </a:r>
            <a:endParaRPr lang="en-US" altLang="zh-TW" sz="3200" dirty="0" smtClean="0">
              <a:solidFill>
                <a:srgbClr val="0066FF"/>
              </a:solidFill>
            </a:endParaRPr>
          </a:p>
          <a:p>
            <a:pPr lvl="1" algn="just">
              <a:lnSpc>
                <a:spcPct val="150000"/>
              </a:lnSpc>
            </a:pPr>
            <a:r>
              <a:rPr lang="zh-TW" altLang="en-US" sz="2800" dirty="0" smtClean="0"/>
              <a:t>馮莉雅</a:t>
            </a:r>
            <a:r>
              <a:rPr lang="en-US" altLang="zh-TW" sz="2800" dirty="0" smtClean="0"/>
              <a:t>(2010)</a:t>
            </a:r>
            <a:r>
              <a:rPr lang="zh-TW" altLang="en-US" sz="2800" dirty="0" smtClean="0"/>
              <a:t>研究國小社群運作，發現社群的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運作次數</a:t>
            </a:r>
            <a:r>
              <a:rPr lang="zh-TW" altLang="en-US" sz="2800" dirty="0" smtClean="0"/>
              <a:t>越多，社群成效特徵越明顯。</a:t>
            </a:r>
            <a:endParaRPr lang="en-US" altLang="zh-TW" sz="2800" dirty="0" smtClean="0"/>
          </a:p>
          <a:p>
            <a:pPr lvl="1" algn="just">
              <a:lnSpc>
                <a:spcPct val="150000"/>
              </a:lnSpc>
            </a:pPr>
            <a:r>
              <a:rPr lang="zh-TW" altLang="en-US" sz="2800" dirty="0" smtClean="0"/>
              <a:t>國中社群有別於國小社群，是以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學習領域</a:t>
            </a:r>
            <a:r>
              <a:rPr lang="zh-TW" altLang="en-US" sz="2800" dirty="0" smtClean="0"/>
              <a:t>為主。</a:t>
            </a:r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1077-69C1-4546-ADD7-03B893F61EE3}" type="slidenum">
              <a:rPr lang="zh-TW" altLang="en-US" smtClean="0"/>
              <a:pPr/>
              <a:t>11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98412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25320" y="377004"/>
            <a:ext cx="10515600" cy="1325563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chemeClr val="accent4">
                    <a:lumMod val="50000"/>
                  </a:schemeClr>
                </a:solidFill>
              </a:rPr>
              <a:t>四</a:t>
            </a:r>
            <a:r>
              <a:rPr lang="zh-TW" altLang="en-US" sz="3600" dirty="0" smtClean="0">
                <a:solidFill>
                  <a:schemeClr val="accent4">
                    <a:lumMod val="50000"/>
                  </a:schemeClr>
                </a:solidFill>
              </a:rPr>
              <a:t>、教師專業學習社群的實施效益與困境</a:t>
            </a:r>
            <a:endParaRPr lang="zh-TW" altLang="en-US" sz="36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228725" y="1389222"/>
            <a:ext cx="10072370" cy="4351338"/>
          </a:xfrm>
        </p:spPr>
        <p:txBody>
          <a:bodyPr>
            <a:normAutofit/>
          </a:bodyPr>
          <a:lstStyle/>
          <a:p>
            <a:r>
              <a:rPr lang="en-US" altLang="zh-TW" sz="3200" dirty="0" smtClean="0">
                <a:solidFill>
                  <a:srgbClr val="0066FF"/>
                </a:solidFill>
              </a:rPr>
              <a:t>(</a:t>
            </a:r>
            <a:r>
              <a:rPr lang="zh-TW" altLang="en-US" sz="3200" dirty="0" smtClean="0">
                <a:solidFill>
                  <a:srgbClr val="0066FF"/>
                </a:solidFill>
              </a:rPr>
              <a:t>二</a:t>
            </a:r>
            <a:r>
              <a:rPr lang="en-US" altLang="zh-TW" sz="3200" dirty="0" smtClean="0">
                <a:solidFill>
                  <a:srgbClr val="0066FF"/>
                </a:solidFill>
              </a:rPr>
              <a:t>)</a:t>
            </a:r>
            <a:r>
              <a:rPr lang="zh-TW" altLang="en-US" sz="3200" dirty="0" smtClean="0">
                <a:solidFill>
                  <a:srgbClr val="0066FF"/>
                </a:solidFill>
              </a:rPr>
              <a:t>實施效益</a:t>
            </a:r>
            <a:endParaRPr lang="en-US" altLang="zh-TW" sz="3200" dirty="0" smtClean="0">
              <a:solidFill>
                <a:srgbClr val="0066FF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1077-69C1-4546-ADD7-03B893F61EE3}" type="slidenum">
              <a:rPr lang="zh-TW" altLang="en-US" smtClean="0"/>
              <a:pPr/>
              <a:t>12</a:t>
            </a:fld>
            <a:endParaRPr lang="zh-TW" altLang="en-US" dirty="0"/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3510566429"/>
              </p:ext>
            </p:extLst>
          </p:nvPr>
        </p:nvGraphicFramePr>
        <p:xfrm>
          <a:off x="1320800" y="1928706"/>
          <a:ext cx="104648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32672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91B035D-AB8F-4A20-A7E2-7ADD2973E2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A91B035D-AB8F-4A20-A7E2-7ADD2973E27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E9BECDE-A5B3-4ECF-8FE2-2D8FF9A78C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BE9BECDE-A5B3-4ECF-8FE2-2D8FF9A78C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68170" y="377004"/>
            <a:ext cx="10515600" cy="1325563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chemeClr val="accent4">
                    <a:lumMod val="50000"/>
                  </a:schemeClr>
                </a:solidFill>
              </a:rPr>
              <a:t>四</a:t>
            </a:r>
            <a:r>
              <a:rPr lang="zh-TW" altLang="en-US" sz="3600" dirty="0" smtClean="0">
                <a:solidFill>
                  <a:schemeClr val="accent4">
                    <a:lumMod val="50000"/>
                  </a:schemeClr>
                </a:solidFill>
              </a:rPr>
              <a:t>、教師專業學習社群的實施效益與困境</a:t>
            </a:r>
            <a:endParaRPr lang="zh-TW" altLang="en-US" sz="36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 smtClean="0">
                <a:solidFill>
                  <a:srgbClr val="0066FF"/>
                </a:solidFill>
              </a:rPr>
              <a:t>(</a:t>
            </a:r>
            <a:r>
              <a:rPr lang="zh-TW" altLang="en-US" sz="3200" dirty="0" smtClean="0">
                <a:solidFill>
                  <a:srgbClr val="0066FF"/>
                </a:solidFill>
              </a:rPr>
              <a:t>二</a:t>
            </a:r>
            <a:r>
              <a:rPr lang="en-US" altLang="zh-TW" sz="3200" dirty="0" smtClean="0">
                <a:solidFill>
                  <a:srgbClr val="0066FF"/>
                </a:solidFill>
              </a:rPr>
              <a:t>)</a:t>
            </a:r>
            <a:r>
              <a:rPr lang="zh-TW" altLang="en-US" sz="3200" dirty="0" smtClean="0">
                <a:solidFill>
                  <a:srgbClr val="0066FF"/>
                </a:solidFill>
              </a:rPr>
              <a:t>實施效益</a:t>
            </a:r>
            <a:endParaRPr lang="en-US" altLang="zh-TW" sz="3200" dirty="0" smtClean="0">
              <a:solidFill>
                <a:srgbClr val="0066FF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1077-69C1-4546-ADD7-03B893F61EE3}" type="slidenum">
              <a:rPr lang="zh-TW" altLang="en-US" smtClean="0"/>
              <a:pPr/>
              <a:t>13</a:t>
            </a:fld>
            <a:endParaRPr lang="zh-TW" altLang="en-US" dirty="0"/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2061940893"/>
              </p:ext>
            </p:extLst>
          </p:nvPr>
        </p:nvGraphicFramePr>
        <p:xfrm>
          <a:off x="1320800" y="1928706"/>
          <a:ext cx="10353040" cy="44314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9759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06491D1-1C4E-4308-A755-6BFA09990A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F06491D1-1C4E-4308-A755-6BFA09990A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A6BC066-A83D-4886-AE6A-A84CD86BA8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5A6BC066-A83D-4886-AE6A-A84CD86BA8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72920" y="590550"/>
            <a:ext cx="8999855" cy="970122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996600"/>
                </a:solidFill>
              </a:rPr>
              <a:t>四</a:t>
            </a:r>
            <a:r>
              <a:rPr lang="zh-TW" altLang="en-US" sz="3600" dirty="0" smtClean="0">
                <a:solidFill>
                  <a:srgbClr val="996600"/>
                </a:solidFill>
              </a:rPr>
              <a:t>、教師專業學習社群的實施效益與困境</a:t>
            </a:r>
            <a:endParaRPr lang="zh-TW" altLang="en-US" sz="3600" dirty="0">
              <a:solidFill>
                <a:srgbClr val="9966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09320" y="1370172"/>
            <a:ext cx="10034905" cy="495747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40000"/>
              </a:lnSpc>
            </a:pPr>
            <a:r>
              <a:rPr lang="en-US" altLang="zh-TW" sz="3900" dirty="0" smtClean="0">
                <a:solidFill>
                  <a:srgbClr val="0066FF"/>
                </a:solidFill>
              </a:rPr>
              <a:t>(</a:t>
            </a:r>
            <a:r>
              <a:rPr lang="zh-TW" altLang="en-US" sz="3900" dirty="0" smtClean="0">
                <a:solidFill>
                  <a:srgbClr val="0066FF"/>
                </a:solidFill>
              </a:rPr>
              <a:t>三</a:t>
            </a:r>
            <a:r>
              <a:rPr lang="en-US" altLang="zh-TW" sz="3900" dirty="0" smtClean="0">
                <a:solidFill>
                  <a:srgbClr val="0066FF"/>
                </a:solidFill>
              </a:rPr>
              <a:t>)</a:t>
            </a:r>
            <a:r>
              <a:rPr lang="zh-TW" altLang="en-US" sz="3900" dirty="0" smtClean="0">
                <a:solidFill>
                  <a:srgbClr val="0066FF"/>
                </a:solidFill>
              </a:rPr>
              <a:t>實施困境</a:t>
            </a:r>
            <a:endParaRPr lang="en-US" altLang="zh-TW" sz="3900" dirty="0" smtClean="0">
              <a:solidFill>
                <a:srgbClr val="0066FF"/>
              </a:solidFill>
            </a:endParaRPr>
          </a:p>
          <a:p>
            <a:pPr lvl="1">
              <a:lnSpc>
                <a:spcPct val="140000"/>
              </a:lnSpc>
            </a:pPr>
            <a:r>
              <a:rPr lang="zh-TW" altLang="en-US" sz="3800" b="1" dirty="0" smtClean="0">
                <a:solidFill>
                  <a:srgbClr val="339966"/>
                </a:solidFill>
              </a:rPr>
              <a:t>社群時間規劃難度高</a:t>
            </a:r>
            <a:endParaRPr lang="en-US" altLang="zh-TW" sz="3800" b="1" dirty="0" smtClean="0">
              <a:solidFill>
                <a:srgbClr val="339966"/>
              </a:solidFill>
            </a:endParaRPr>
          </a:p>
          <a:p>
            <a:pPr lvl="2">
              <a:lnSpc>
                <a:spcPct val="140000"/>
              </a:lnSpc>
            </a:pPr>
            <a:r>
              <a:rPr lang="zh-TW" altLang="en-US" sz="3000" dirty="0" smtClean="0"/>
              <a:t>楊先芝</a:t>
            </a:r>
            <a:r>
              <a:rPr lang="en-US" altLang="zh-TW" sz="3000" dirty="0" smtClean="0"/>
              <a:t>(2010)</a:t>
            </a:r>
            <a:r>
              <a:rPr lang="zh-TW" altLang="en-US" sz="3000" dirty="0" smtClean="0"/>
              <a:t>發現</a:t>
            </a:r>
            <a:r>
              <a:rPr lang="zh-TW" altLang="en-US" sz="3000" b="1" dirty="0" smtClean="0"/>
              <a:t>「</a:t>
            </a:r>
            <a:r>
              <a:rPr lang="zh-TW" altLang="en-US" sz="3000" b="1" dirty="0" smtClean="0">
                <a:solidFill>
                  <a:srgbClr val="FF0000"/>
                </a:solidFill>
              </a:rPr>
              <a:t>時間</a:t>
            </a:r>
            <a:r>
              <a:rPr lang="zh-TW" altLang="en-US" sz="3000" b="1" dirty="0" smtClean="0"/>
              <a:t>」</a:t>
            </a:r>
            <a:r>
              <a:rPr lang="zh-TW" altLang="en-US" sz="3000" dirty="0" smtClean="0"/>
              <a:t>是影響台北國小教師社群進行專業對話的最主要因素。</a:t>
            </a:r>
            <a:endParaRPr lang="en-US" altLang="zh-TW" sz="3000" dirty="0" smtClean="0"/>
          </a:p>
          <a:p>
            <a:pPr lvl="2">
              <a:lnSpc>
                <a:spcPct val="140000"/>
              </a:lnSpc>
            </a:pPr>
            <a:r>
              <a:rPr lang="zh-TW" altLang="en-US" sz="3000" dirty="0" smtClean="0"/>
              <a:t>洪志成等人</a:t>
            </a:r>
            <a:r>
              <a:rPr lang="en-US" altLang="zh-TW" sz="3000" dirty="0" smtClean="0"/>
              <a:t>(2010)</a:t>
            </a:r>
            <a:r>
              <a:rPr lang="zh-TW" altLang="en-US" sz="3000" dirty="0" smtClean="0"/>
              <a:t>發現「缺乏共同專業發展時間」是影響社群效果的原因。</a:t>
            </a:r>
            <a:endParaRPr lang="en-US" altLang="zh-TW" sz="3000" dirty="0" smtClean="0"/>
          </a:p>
          <a:p>
            <a:pPr lvl="2">
              <a:lnSpc>
                <a:spcPct val="140000"/>
              </a:lnSpc>
            </a:pPr>
            <a:r>
              <a:rPr lang="zh-TW" altLang="en-US" sz="3000" dirty="0" smtClean="0"/>
              <a:t>馮莉雅、徐昌慧</a:t>
            </a:r>
            <a:r>
              <a:rPr lang="en-US" altLang="zh-TW" sz="3000" dirty="0" smtClean="0"/>
              <a:t>(2010)</a:t>
            </a:r>
            <a:r>
              <a:rPr lang="zh-TW" altLang="en-US" sz="3000" dirty="0" smtClean="0"/>
              <a:t>調查高雄市</a:t>
            </a:r>
            <a:r>
              <a:rPr lang="en-US" altLang="zh-TW" sz="3000" dirty="0" smtClean="0"/>
              <a:t>44</a:t>
            </a:r>
            <a:r>
              <a:rPr lang="zh-TW" altLang="en-US" sz="3000" dirty="0" smtClean="0"/>
              <a:t>個教師專業發展評鑑計畫下的教師專業學習社群，發現必須</a:t>
            </a:r>
            <a:r>
              <a:rPr lang="zh-TW" altLang="en-US" sz="3000" b="1" dirty="0" smtClean="0">
                <a:solidFill>
                  <a:srgbClr val="FF0000"/>
                </a:solidFill>
              </a:rPr>
              <a:t>依賴行政人員協助</a:t>
            </a:r>
            <a:r>
              <a:rPr lang="zh-TW" altLang="en-US" sz="3000" dirty="0" smtClean="0"/>
              <a:t>才能克服「時間安排」的問題。</a:t>
            </a:r>
            <a:endParaRPr lang="en-US" altLang="zh-TW" sz="3000" dirty="0" smtClean="0"/>
          </a:p>
          <a:p>
            <a:pPr lvl="2">
              <a:lnSpc>
                <a:spcPct val="140000"/>
              </a:lnSpc>
            </a:pPr>
            <a:endParaRPr lang="zh-TW" altLang="en-US" sz="2600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1077-69C1-4546-ADD7-03B893F61EE3}" type="slidenum">
              <a:rPr lang="zh-TW" altLang="en-US" smtClean="0"/>
              <a:pPr/>
              <a:t>14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4611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72920" y="590550"/>
            <a:ext cx="8999855" cy="970122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四、教師專業學習社群的實施效益與困境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09320" y="1370172"/>
            <a:ext cx="9996805" cy="495747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40000"/>
              </a:lnSpc>
            </a:pPr>
            <a:r>
              <a:rPr lang="en-US" altLang="zh-TW" sz="3600" dirty="0" smtClean="0">
                <a:solidFill>
                  <a:srgbClr val="0066FF"/>
                </a:solidFill>
              </a:rPr>
              <a:t>(</a:t>
            </a:r>
            <a:r>
              <a:rPr lang="zh-TW" altLang="en-US" sz="3600" dirty="0" smtClean="0">
                <a:solidFill>
                  <a:srgbClr val="0066FF"/>
                </a:solidFill>
              </a:rPr>
              <a:t>三</a:t>
            </a:r>
            <a:r>
              <a:rPr lang="en-US" altLang="zh-TW" sz="3600" dirty="0" smtClean="0">
                <a:solidFill>
                  <a:srgbClr val="0066FF"/>
                </a:solidFill>
              </a:rPr>
              <a:t>)</a:t>
            </a:r>
            <a:r>
              <a:rPr lang="zh-TW" altLang="en-US" sz="3600" dirty="0" smtClean="0">
                <a:solidFill>
                  <a:srgbClr val="0066FF"/>
                </a:solidFill>
              </a:rPr>
              <a:t>實施困境</a:t>
            </a:r>
          </a:p>
          <a:p>
            <a:pPr lvl="1">
              <a:lnSpc>
                <a:spcPct val="140000"/>
              </a:lnSpc>
            </a:pPr>
            <a:r>
              <a:rPr lang="zh-TW" altLang="en-US" sz="3500" b="1" dirty="0">
                <a:solidFill>
                  <a:srgbClr val="FF0000"/>
                </a:solidFill>
              </a:rPr>
              <a:t>意願</a:t>
            </a:r>
            <a:r>
              <a:rPr lang="zh-TW" altLang="en-US" sz="3500" b="1" dirty="0">
                <a:solidFill>
                  <a:srgbClr val="339966"/>
                </a:solidFill>
              </a:rPr>
              <a:t>、</a:t>
            </a:r>
            <a:r>
              <a:rPr lang="zh-TW" altLang="en-US" sz="3500" b="1" dirty="0">
                <a:solidFill>
                  <a:srgbClr val="FF0000"/>
                </a:solidFill>
              </a:rPr>
              <a:t>召集人素質</a:t>
            </a:r>
            <a:r>
              <a:rPr lang="zh-TW" altLang="en-US" sz="3500" b="1" dirty="0">
                <a:solidFill>
                  <a:srgbClr val="339966"/>
                </a:solidFill>
              </a:rPr>
              <a:t>是社群推動成功的主</a:t>
            </a:r>
            <a:r>
              <a:rPr lang="zh-TW" altLang="en-US" sz="3500" b="1" dirty="0" smtClean="0">
                <a:solidFill>
                  <a:srgbClr val="339966"/>
                </a:solidFill>
              </a:rPr>
              <a:t>因</a:t>
            </a:r>
            <a:endParaRPr lang="en-US" altLang="zh-TW" sz="3500" b="1" dirty="0" smtClean="0">
              <a:solidFill>
                <a:srgbClr val="339966"/>
              </a:solidFill>
            </a:endParaRPr>
          </a:p>
          <a:p>
            <a:pPr lvl="2">
              <a:lnSpc>
                <a:spcPct val="140000"/>
              </a:lnSpc>
            </a:pPr>
            <a:r>
              <a:rPr lang="zh-TW" altLang="en-US" sz="2800" dirty="0" smtClean="0"/>
              <a:t>黃琳珊、林紀慧</a:t>
            </a:r>
            <a:r>
              <a:rPr lang="en-US" altLang="zh-TW" sz="2800" dirty="0" smtClean="0"/>
              <a:t>(2010)</a:t>
            </a:r>
            <a:r>
              <a:rPr lang="zh-TW" altLang="en-US" sz="2800" dirty="0" smtClean="0"/>
              <a:t>調查國小教師參與專業學習社群的情形，發現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教師對議題的興趣、召集人的領導力</a:t>
            </a:r>
            <a:r>
              <a:rPr lang="zh-TW" altLang="en-US" sz="2800" dirty="0" smtClean="0"/>
              <a:t>是社群運作成敗之主因。</a:t>
            </a:r>
            <a:endParaRPr lang="en-US" altLang="zh-TW" sz="2800" dirty="0" smtClean="0"/>
          </a:p>
          <a:p>
            <a:pPr lvl="2">
              <a:lnSpc>
                <a:spcPct val="140000"/>
              </a:lnSpc>
            </a:pPr>
            <a:r>
              <a:rPr lang="zh-TW" altLang="en-US" sz="2800" dirty="0" smtClean="0"/>
              <a:t>馮莉雅、徐昌慧</a:t>
            </a:r>
            <a:r>
              <a:rPr lang="en-US" altLang="zh-TW" sz="2800" dirty="0" smtClean="0"/>
              <a:t>(2010)</a:t>
            </a:r>
            <a:r>
              <a:rPr lang="zh-TW" altLang="en-US" sz="2800" dirty="0" smtClean="0"/>
              <a:t>調查發現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學校共享領導的文化</a:t>
            </a:r>
            <a:r>
              <a:rPr lang="zh-TW" altLang="en-US" sz="2800" dirty="0" smtClean="0"/>
              <a:t>尚未建立，召集人不易找尋，造成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社群發展沒有重點或目標</a:t>
            </a:r>
            <a:r>
              <a:rPr lang="zh-TW" altLang="en-US" sz="2800" dirty="0" smtClean="0"/>
              <a:t>，教師的參與程度與認同感減低。</a:t>
            </a:r>
            <a:endParaRPr lang="zh-TW" altLang="en-US" sz="2800" dirty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1077-69C1-4546-ADD7-03B893F61EE3}" type="slidenum">
              <a:rPr lang="zh-TW" altLang="en-US" smtClean="0"/>
              <a:pPr/>
              <a:t>15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10738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72920" y="590550"/>
            <a:ext cx="8999855" cy="970122"/>
          </a:xfrm>
        </p:spPr>
        <p:txBody>
          <a:bodyPr>
            <a:normAutofit/>
          </a:bodyPr>
          <a:lstStyle/>
          <a:p>
            <a:r>
              <a:rPr lang="zh-TW" altLang="en-US" sz="3600" dirty="0"/>
              <a:t>四</a:t>
            </a:r>
            <a:r>
              <a:rPr lang="zh-TW" altLang="en-US" sz="3600" dirty="0" smtClean="0"/>
              <a:t>、教師專業學習社群的實施效益與困境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09320" y="1370172"/>
            <a:ext cx="9996805" cy="4957476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</a:pPr>
            <a:r>
              <a:rPr lang="zh-TW" altLang="en-US" dirty="0" smtClean="0"/>
              <a:t>教師專業學習社群的實施，能夠精進教師個人專業。</a:t>
            </a:r>
            <a:endParaRPr lang="en-US" altLang="zh-TW" dirty="0" smtClean="0"/>
          </a:p>
          <a:p>
            <a:pPr>
              <a:lnSpc>
                <a:spcPct val="140000"/>
              </a:lnSpc>
            </a:pPr>
            <a:r>
              <a:rPr lang="zh-TW" altLang="en-US" b="1" dirty="0" smtClean="0">
                <a:solidFill>
                  <a:srgbClr val="FF0000"/>
                </a:solidFill>
              </a:rPr>
              <a:t>教師專業學習社群若被視為獨立一個計劃，沒有與其他計畫整合，教師則易負擔加重，聞之卻步。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1077-69C1-4546-ADD7-03B893F61EE3}" type="slidenum">
              <a:rPr lang="zh-TW" altLang="en-US" smtClean="0"/>
              <a:pPr/>
              <a:t>16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69589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/>
              <a:t>本土的融會與轉化</a:t>
            </a:r>
            <a:r>
              <a:rPr lang="en-US" altLang="zh-TW" sz="3600" dirty="0"/>
              <a:t>—</a:t>
            </a:r>
            <a:r>
              <a:rPr lang="zh-TW" altLang="en-US" sz="3600" dirty="0"/>
              <a:t>學習領導下的學習共同體</a:t>
            </a:r>
            <a:r>
              <a:rPr lang="zh-TW" altLang="en-US" dirty="0"/>
              <a:t>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TW" altLang="en-US" sz="3200" dirty="0"/>
              <a:t>佐藤學所主張的學習</a:t>
            </a:r>
            <a:r>
              <a:rPr lang="zh-TW" altLang="en-US" sz="3200" dirty="0" smtClean="0"/>
              <a:t>共同體</a:t>
            </a:r>
            <a:r>
              <a:rPr lang="en-US" altLang="zh-TW" sz="3200" dirty="0" smtClean="0"/>
              <a:t>:</a:t>
            </a:r>
          </a:p>
          <a:p>
            <a:r>
              <a:rPr lang="zh-TW" altLang="en-US" sz="3200" dirty="0" smtClean="0"/>
              <a:t>涉及教與學的持續改進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zh-TW" altLang="en-US" sz="3200" dirty="0">
                <a:sym typeface="Wingdings" panose="05000000000000000000" pitchFamily="2" charset="2"/>
              </a:rPr>
              <a:t> </a:t>
            </a:r>
            <a:r>
              <a:rPr lang="zh-TW" altLang="en-US" sz="3200" dirty="0" smtClean="0">
                <a:sym typeface="Wingdings" panose="05000000000000000000" pitchFamily="2" charset="2"/>
              </a:rPr>
              <a:t>    </a:t>
            </a:r>
            <a:r>
              <a:rPr lang="zh-TW" altLang="en-US" sz="3200" dirty="0">
                <a:sym typeface="Wingdings" panose="05000000000000000000" pitchFamily="2" charset="2"/>
              </a:rPr>
              <a:t>結合</a:t>
            </a:r>
            <a:r>
              <a:rPr lang="zh-TW" altLang="en-US" sz="3200" dirty="0" smtClean="0"/>
              <a:t>領導</a:t>
            </a:r>
            <a:r>
              <a:rPr lang="zh-TW" altLang="en-US" sz="3200" dirty="0"/>
              <a:t>、</a:t>
            </a:r>
            <a:r>
              <a:rPr lang="zh-TW" altLang="en-US" sz="3200" dirty="0" smtClean="0"/>
              <a:t>教師</a:t>
            </a:r>
            <a:r>
              <a:rPr lang="zh-TW" altLang="en-US" sz="3200" dirty="0"/>
              <a:t>專業成長、學習社群等重要</a:t>
            </a:r>
            <a:r>
              <a:rPr lang="zh-TW" altLang="en-US" sz="3200" dirty="0" smtClean="0"/>
              <a:t>面向。</a:t>
            </a:r>
            <a:endParaRPr lang="en-US" altLang="zh-TW" sz="3200" dirty="0" smtClean="0"/>
          </a:p>
          <a:p>
            <a:r>
              <a:rPr lang="zh-TW" altLang="en-US" sz="3200" dirty="0" smtClean="0"/>
              <a:t>帶動</a:t>
            </a:r>
            <a:r>
              <a:rPr lang="zh-TW" altLang="en-US" sz="3200" dirty="0"/>
              <a:t>學校轉型，成為學習型學校 </a:t>
            </a:r>
            <a:r>
              <a:rPr lang="zh-TW" altLang="en-US" sz="3200" dirty="0" smtClean="0"/>
              <a:t>；</a:t>
            </a:r>
            <a:endParaRPr lang="en-US" altLang="zh-TW" sz="3200" dirty="0" smtClean="0"/>
          </a:p>
          <a:p>
            <a:r>
              <a:rPr lang="zh-TW" altLang="en-US" sz="3200" dirty="0" smtClean="0"/>
              <a:t> </a:t>
            </a:r>
            <a:r>
              <a:rPr lang="zh-TW" altLang="en-US" sz="3200" dirty="0"/>
              <a:t>觸動教師改變，成為專業學習社群</a:t>
            </a:r>
            <a:r>
              <a:rPr lang="zh-TW" altLang="en-US" sz="3200" dirty="0" smtClean="0"/>
              <a:t>；</a:t>
            </a:r>
            <a:endParaRPr lang="en-US" altLang="zh-TW" sz="3200" dirty="0" smtClean="0"/>
          </a:p>
          <a:p>
            <a:r>
              <a:rPr lang="zh-TW" altLang="en-US" sz="3200" dirty="0" smtClean="0"/>
              <a:t> 引</a:t>
            </a:r>
            <a:r>
              <a:rPr lang="zh-TW" altLang="en-US" sz="3200" dirty="0"/>
              <a:t>動學生學習，成為共同學習夥伴</a:t>
            </a:r>
            <a:r>
              <a:rPr lang="zh-TW" altLang="en-US" sz="3200" dirty="0" smtClean="0"/>
              <a:t>。</a:t>
            </a:r>
            <a:endParaRPr lang="en-US" altLang="zh-TW" sz="3200" dirty="0" smtClean="0"/>
          </a:p>
          <a:p>
            <a:r>
              <a:rPr lang="zh-TW" altLang="en-US" sz="3200" dirty="0" smtClean="0"/>
              <a:t>協同</a:t>
            </a:r>
            <a:r>
              <a:rPr lang="zh-TW" altLang="en-US" sz="3200" dirty="0"/>
              <a:t>學習讓搭鷹架者從教師擴及到學生。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1077-69C1-4546-ADD7-03B893F61EE3}" type="slidenum">
              <a:rPr lang="zh-TW" altLang="en-US" smtClean="0"/>
              <a:pPr/>
              <a:t>17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8484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dirty="0"/>
              <a:t>本土的融會與轉化</a:t>
            </a:r>
            <a:r>
              <a:rPr lang="en-US" altLang="zh-TW" sz="3600" dirty="0"/>
              <a:t>—</a:t>
            </a:r>
            <a:r>
              <a:rPr lang="zh-TW" altLang="en-US" sz="3600" dirty="0"/>
              <a:t>學習領導下的學習共同體</a:t>
            </a:r>
            <a:r>
              <a:rPr lang="zh-TW" altLang="en-US" dirty="0"/>
              <a:t>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教育部雖無明確的推動計畫，惟在精進教學計畫中，讓學校可以將學習共同體作為選項之一，而這使得學習共同體在已有過多政策介入的學校裡，具備了可被選擇試行的正當性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en-US" altLang="zh-TW" dirty="0" smtClean="0"/>
              <a:t>21</a:t>
            </a:r>
            <a:r>
              <a:rPr lang="zh-TW" altLang="en-US" dirty="0" smtClean="0"/>
              <a:t>世紀教育</a:t>
            </a:r>
            <a:r>
              <a:rPr lang="zh-TW" altLang="en-US" dirty="0"/>
              <a:t>領導的新典範</a:t>
            </a:r>
            <a:r>
              <a:rPr lang="en-US" altLang="zh-TW" dirty="0"/>
              <a:t>—</a:t>
            </a:r>
            <a:r>
              <a:rPr lang="zh-TW" altLang="en-US" dirty="0"/>
              <a:t>學習領導（</a:t>
            </a:r>
            <a:r>
              <a:rPr lang="en-US" altLang="zh-TW" dirty="0"/>
              <a:t>leadership for learning</a:t>
            </a:r>
            <a:r>
              <a:rPr lang="zh-TW" altLang="en-US" dirty="0" smtClean="0"/>
              <a:t>）</a:t>
            </a:r>
            <a:endParaRPr lang="en-US" altLang="zh-TW" dirty="0" smtClean="0"/>
          </a:p>
          <a:p>
            <a:r>
              <a:rPr lang="zh-TW" altLang="en-US" dirty="0"/>
              <a:t>將學習共同體作為學習領導的具體操作</a:t>
            </a:r>
            <a:r>
              <a:rPr lang="zh-TW" altLang="en-US" dirty="0" smtClean="0"/>
              <a:t>形式</a:t>
            </a:r>
            <a:endParaRPr lang="en-US" altLang="zh-TW" dirty="0" smtClean="0"/>
          </a:p>
          <a:p>
            <a:r>
              <a:rPr lang="zh-TW" altLang="en-US" dirty="0" smtClean="0"/>
              <a:t>推動以「</a:t>
            </a:r>
            <a:r>
              <a:rPr lang="zh-TW" altLang="en-US" dirty="0"/>
              <a:t>學習領導下的學習共同體」計畫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1077-69C1-4546-ADD7-03B893F61EE3}" type="slidenum">
              <a:rPr lang="zh-TW" altLang="en-US" smtClean="0"/>
              <a:pPr/>
              <a:t>18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9781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dirty="0"/>
              <a:t>本土的融會與轉化</a:t>
            </a:r>
            <a:r>
              <a:rPr lang="en-US" altLang="zh-TW" sz="3600" dirty="0"/>
              <a:t>—</a:t>
            </a:r>
            <a:r>
              <a:rPr lang="zh-TW" altLang="en-US" sz="3600" dirty="0"/>
              <a:t>學習領導下的學習共同體</a:t>
            </a:r>
            <a:r>
              <a:rPr lang="zh-TW" altLang="en-US" dirty="0"/>
              <a:t>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199" y="1847850"/>
            <a:ext cx="10956235" cy="4351338"/>
          </a:xfrm>
        </p:spPr>
        <p:txBody>
          <a:bodyPr/>
          <a:lstStyle/>
          <a:p>
            <a:r>
              <a:rPr lang="en-US" altLang="zh-TW" dirty="0" smtClean="0"/>
              <a:t>21</a:t>
            </a:r>
            <a:r>
              <a:rPr lang="zh-TW" altLang="en-US" dirty="0" smtClean="0"/>
              <a:t>世紀的教學領導</a:t>
            </a:r>
            <a:r>
              <a:rPr lang="en-US" altLang="zh-TW" dirty="0" smtClean="0"/>
              <a:t>:</a:t>
            </a:r>
            <a:r>
              <a:rPr lang="zh-TW" altLang="en-US" dirty="0"/>
              <a:t>融攝</a:t>
            </a:r>
            <a:r>
              <a:rPr lang="zh-TW" altLang="en-US" b="1" dirty="0" smtClean="0">
                <a:solidFill>
                  <a:srgbClr val="FF0000"/>
                </a:solidFill>
              </a:rPr>
              <a:t>分享</a:t>
            </a:r>
            <a:r>
              <a:rPr lang="zh-TW" altLang="en-US" b="1" dirty="0">
                <a:solidFill>
                  <a:srgbClr val="FF0000"/>
                </a:solidFill>
              </a:rPr>
              <a:t>式</a:t>
            </a:r>
            <a:r>
              <a:rPr lang="zh-TW" altLang="en-US" dirty="0"/>
              <a:t>領導、</a:t>
            </a:r>
            <a:r>
              <a:rPr lang="zh-TW" altLang="en-US" b="1" dirty="0">
                <a:solidFill>
                  <a:srgbClr val="FF0000"/>
                </a:solidFill>
              </a:rPr>
              <a:t>分散性</a:t>
            </a:r>
            <a:r>
              <a:rPr lang="zh-TW" altLang="en-US" dirty="0"/>
              <a:t>領導、</a:t>
            </a:r>
            <a:r>
              <a:rPr lang="zh-TW" altLang="en-US" b="1" dirty="0">
                <a:solidFill>
                  <a:srgbClr val="FF0000"/>
                </a:solidFill>
              </a:rPr>
              <a:t>轉型</a:t>
            </a:r>
            <a:r>
              <a:rPr lang="zh-TW" altLang="en-US" dirty="0" smtClean="0"/>
              <a:t>領導概念</a:t>
            </a:r>
            <a:endParaRPr lang="en-US" altLang="zh-TW" dirty="0" smtClean="0"/>
          </a:p>
          <a:p>
            <a:r>
              <a:rPr lang="zh-TW" altLang="en-US" b="1" dirty="0">
                <a:solidFill>
                  <a:srgbClr val="FF0000"/>
                </a:solidFill>
              </a:rPr>
              <a:t>學校領導者</a:t>
            </a:r>
            <a:r>
              <a:rPr lang="zh-TW" altLang="en-US" dirty="0"/>
              <a:t>用來達成學校重要成果（尤其是學生學習）的作法，皆統稱為「學習領導」（</a:t>
            </a:r>
            <a:r>
              <a:rPr lang="en-US" altLang="zh-TW" dirty="0"/>
              <a:t>leadership for learning</a:t>
            </a:r>
            <a:r>
              <a:rPr lang="zh-TW" altLang="en-US" dirty="0" smtClean="0"/>
              <a:t>）。</a:t>
            </a:r>
            <a:endParaRPr lang="en-US" altLang="zh-TW" dirty="0" smtClean="0"/>
          </a:p>
          <a:p>
            <a:r>
              <a:rPr lang="zh-TW" altLang="en-US" b="1" dirty="0"/>
              <a:t>領導</a:t>
            </a:r>
            <a:r>
              <a:rPr lang="zh-TW" altLang="en-US" dirty="0"/>
              <a:t>歷經了</a:t>
            </a:r>
            <a:r>
              <a:rPr lang="zh-TW" altLang="en-US" b="1" dirty="0">
                <a:solidFill>
                  <a:srgbClr val="FF0000"/>
                </a:solidFill>
              </a:rPr>
              <a:t>典範的轉移</a:t>
            </a:r>
            <a:r>
              <a:rPr lang="zh-TW" altLang="en-US" dirty="0"/>
              <a:t>（</a:t>
            </a:r>
            <a:r>
              <a:rPr lang="en-US" altLang="zh-TW" dirty="0"/>
              <a:t>paradigm shift</a:t>
            </a:r>
            <a:r>
              <a:rPr lang="zh-TW" altLang="en-US" dirty="0"/>
              <a:t>），它被視為一種活動（</a:t>
            </a:r>
            <a:r>
              <a:rPr lang="en-US" altLang="zh-TW" dirty="0"/>
              <a:t>activity</a:t>
            </a:r>
            <a:r>
              <a:rPr lang="zh-TW" altLang="en-US" dirty="0"/>
              <a:t>）， </a:t>
            </a:r>
            <a:r>
              <a:rPr lang="zh-TW" altLang="en-US" dirty="0" smtClean="0"/>
              <a:t>不同</a:t>
            </a:r>
            <a:r>
              <a:rPr lang="zh-TW" altLang="en-US" dirty="0"/>
              <a:t>的組織成員可以透過活動成為領導者，發揮影響力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領導者不只是</a:t>
            </a:r>
            <a:r>
              <a:rPr lang="zh-TW" altLang="en-US" b="1" dirty="0" smtClean="0">
                <a:solidFill>
                  <a:srgbClr val="FF0000"/>
                </a:solidFill>
              </a:rPr>
              <a:t>行政</a:t>
            </a:r>
            <a:r>
              <a:rPr lang="zh-TW" altLang="en-US" b="1" dirty="0">
                <a:solidFill>
                  <a:srgbClr val="FF0000"/>
                </a:solidFill>
              </a:rPr>
              <a:t>人員</a:t>
            </a:r>
            <a:r>
              <a:rPr lang="zh-TW" altLang="en-US" dirty="0"/>
              <a:t>，也包括諸如</a:t>
            </a:r>
            <a:r>
              <a:rPr lang="zh-TW" altLang="en-US" b="1" dirty="0">
                <a:solidFill>
                  <a:srgbClr val="FF0000"/>
                </a:solidFill>
              </a:rPr>
              <a:t>領域召集人</a:t>
            </a:r>
            <a:r>
              <a:rPr lang="zh-TW" altLang="en-US" dirty="0"/>
              <a:t>、</a:t>
            </a:r>
            <a:r>
              <a:rPr lang="zh-TW" altLang="en-US" b="1" dirty="0">
                <a:solidFill>
                  <a:srgbClr val="FF0000"/>
                </a:solidFill>
              </a:rPr>
              <a:t>教學輔導</a:t>
            </a:r>
            <a:r>
              <a:rPr lang="zh-TW" altLang="en-US" b="1" dirty="0" smtClean="0">
                <a:solidFill>
                  <a:srgbClr val="FF0000"/>
                </a:solidFill>
              </a:rPr>
              <a:t>教師</a:t>
            </a:r>
            <a:r>
              <a:rPr lang="zh-TW" altLang="en-US" dirty="0" smtClean="0"/>
              <a:t>、</a:t>
            </a:r>
            <a:r>
              <a:rPr lang="zh-TW" altLang="en-US" b="1" dirty="0" smtClean="0">
                <a:solidFill>
                  <a:srgbClr val="FF0000"/>
                </a:solidFill>
              </a:rPr>
              <a:t>一般教師</a:t>
            </a:r>
            <a:r>
              <a:rPr lang="en-US" altLang="zh-TW" dirty="0" smtClean="0"/>
              <a:t>…</a:t>
            </a:r>
            <a:r>
              <a:rPr lang="zh-TW" altLang="en-US" dirty="0" smtClean="0"/>
              <a:t>甚至是</a:t>
            </a:r>
            <a:r>
              <a:rPr lang="zh-TW" altLang="en-US" b="1" dirty="0" smtClean="0">
                <a:solidFill>
                  <a:srgbClr val="FF0000"/>
                </a:solidFill>
              </a:rPr>
              <a:t>學生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1077-69C1-4546-ADD7-03B893F61EE3}" type="slidenum">
              <a:rPr lang="zh-TW" altLang="en-US" smtClean="0"/>
              <a:pPr/>
              <a:t>19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76927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今天的時間分配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2284867"/>
              </p:ext>
            </p:extLst>
          </p:nvPr>
        </p:nvGraphicFramePr>
        <p:xfrm>
          <a:off x="107324" y="2112133"/>
          <a:ext cx="11977352" cy="4609344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3035121"/>
                <a:gridCol w="4769476"/>
                <a:gridCol w="4172755"/>
              </a:tblGrid>
              <a:tr h="437802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</a:rPr>
                        <a:t>08</a:t>
                      </a:r>
                      <a:r>
                        <a:rPr lang="zh-TW" sz="2800" dirty="0">
                          <a:effectLst/>
                        </a:rPr>
                        <a:t>：</a:t>
                      </a:r>
                      <a:r>
                        <a:rPr lang="en-US" sz="2800" dirty="0">
                          <a:effectLst/>
                        </a:rPr>
                        <a:t>30</a:t>
                      </a:r>
                      <a:r>
                        <a:rPr lang="zh-TW" sz="2800" dirty="0">
                          <a:effectLst/>
                        </a:rPr>
                        <a:t>～</a:t>
                      </a:r>
                      <a:r>
                        <a:rPr lang="en-US" sz="2800" dirty="0">
                          <a:effectLst/>
                        </a:rPr>
                        <a:t>09</a:t>
                      </a:r>
                      <a:r>
                        <a:rPr lang="zh-TW" sz="2800" dirty="0">
                          <a:effectLst/>
                        </a:rPr>
                        <a:t>：</a:t>
                      </a:r>
                      <a:r>
                        <a:rPr lang="en-US" sz="2800" dirty="0">
                          <a:effectLst/>
                        </a:rPr>
                        <a:t>00</a:t>
                      </a:r>
                      <a:endParaRPr lang="zh-TW" sz="28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8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報到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8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工作人員</a:t>
                      </a:r>
                    </a:p>
                  </a:txBody>
                  <a:tcPr marL="17780" marR="17780" marT="0" marB="0" anchor="ctr"/>
                </a:tc>
              </a:tr>
              <a:tr h="150103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</a:rPr>
                        <a:t>09</a:t>
                      </a:r>
                      <a:r>
                        <a:rPr lang="zh-TW" sz="2800" dirty="0">
                          <a:effectLst/>
                        </a:rPr>
                        <a:t>：</a:t>
                      </a:r>
                      <a:r>
                        <a:rPr lang="en-US" sz="2800" dirty="0">
                          <a:effectLst/>
                        </a:rPr>
                        <a:t>00</a:t>
                      </a:r>
                      <a:r>
                        <a:rPr lang="zh-TW" sz="2800" dirty="0">
                          <a:effectLst/>
                        </a:rPr>
                        <a:t>～</a:t>
                      </a:r>
                      <a:r>
                        <a:rPr lang="en-US" sz="2800" dirty="0">
                          <a:effectLst/>
                        </a:rPr>
                        <a:t>09</a:t>
                      </a:r>
                      <a:r>
                        <a:rPr lang="zh-TW" sz="2800" dirty="0">
                          <a:effectLst/>
                        </a:rPr>
                        <a:t>：</a:t>
                      </a:r>
                      <a:r>
                        <a:rPr lang="en-US" sz="2800" dirty="0">
                          <a:effectLst/>
                        </a:rPr>
                        <a:t>30</a:t>
                      </a:r>
                      <a:endParaRPr lang="zh-TW" sz="28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105</a:t>
                      </a:r>
                      <a:r>
                        <a:rPr lang="zh-TW" sz="28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年度團</a:t>
                      </a:r>
                      <a:r>
                        <a:rPr lang="zh-TW" sz="28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務推動</a:t>
                      </a:r>
                      <a:r>
                        <a:rPr lang="zh-TW" sz="28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模式</a:t>
                      </a:r>
                      <a:r>
                        <a:rPr lang="zh-TW" altLang="en-US" sz="28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說明</a:t>
                      </a:r>
                      <a:endParaRPr lang="en-US" altLang="zh-TW" sz="28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en-US" altLang="zh-TW" sz="28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(30min)</a:t>
                      </a:r>
                      <a:endParaRPr lang="zh-TW" sz="28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601345" algn="ctr"/>
                        </a:tabLst>
                      </a:pPr>
                      <a:r>
                        <a:rPr lang="zh-TW" sz="24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社會領域召集人校長</a:t>
                      </a:r>
                    </a:p>
                    <a:p>
                      <a:pPr algn="ctr">
                        <a:tabLst>
                          <a:tab pos="601345" algn="ctr"/>
                        </a:tabLst>
                      </a:pPr>
                      <a:r>
                        <a:rPr lang="en-US" sz="24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sz="24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永康國中 童文志</a:t>
                      </a:r>
                    </a:p>
                    <a:p>
                      <a:pPr algn="ctr">
                        <a:tabLst>
                          <a:tab pos="601345" algn="ctr"/>
                        </a:tabLst>
                      </a:pPr>
                      <a:r>
                        <a:rPr lang="zh-TW" sz="24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國中社會領域執秘</a:t>
                      </a:r>
                    </a:p>
                    <a:p>
                      <a:pPr algn="ctr">
                        <a:tabLst>
                          <a:tab pos="601345" algn="ctr"/>
                        </a:tabLst>
                      </a:pPr>
                      <a:r>
                        <a:rPr lang="zh-TW" sz="24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永康國中 沙寶鳳</a:t>
                      </a:r>
                    </a:p>
                  </a:txBody>
                  <a:tcPr marL="17780" marR="17780" marT="0" marB="0" anchor="ctr"/>
                </a:tc>
              </a:tr>
              <a:tr h="875604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</a:rPr>
                        <a:t>09</a:t>
                      </a:r>
                      <a:r>
                        <a:rPr lang="zh-TW" sz="2800" dirty="0">
                          <a:effectLst/>
                        </a:rPr>
                        <a:t>：</a:t>
                      </a:r>
                      <a:r>
                        <a:rPr lang="en-US" sz="2800" dirty="0">
                          <a:effectLst/>
                        </a:rPr>
                        <a:t>40</a:t>
                      </a:r>
                      <a:r>
                        <a:rPr lang="zh-TW" sz="2800" dirty="0">
                          <a:effectLst/>
                        </a:rPr>
                        <a:t>～</a:t>
                      </a:r>
                      <a:r>
                        <a:rPr lang="en-US" sz="2800" dirty="0">
                          <a:effectLst/>
                        </a:rPr>
                        <a:t>10</a:t>
                      </a:r>
                      <a:r>
                        <a:rPr lang="zh-TW" sz="2800" dirty="0" smtClean="0">
                          <a:effectLst/>
                        </a:rPr>
                        <a:t>：</a:t>
                      </a:r>
                      <a:r>
                        <a:rPr lang="en-US" sz="2800" dirty="0" smtClean="0">
                          <a:effectLst/>
                        </a:rPr>
                        <a:t>10</a:t>
                      </a:r>
                      <a:endParaRPr lang="zh-TW" sz="28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r>
                        <a:rPr lang="zh-TW" altLang="en-US" sz="28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</a:t>
                      </a:r>
                      <a:r>
                        <a:rPr lang="en-US" sz="28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(1)</a:t>
                      </a:r>
                      <a:r>
                        <a:rPr lang="zh-TW" altLang="en-US" sz="28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提升教學成效策略分享</a:t>
                      </a:r>
                      <a:endParaRPr lang="en-US" altLang="zh-TW" sz="28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(30min)</a:t>
                      </a:r>
                      <a:endParaRPr lang="zh-TW" altLang="zh-TW" sz="28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tabLst>
                          <a:tab pos="601345" algn="ctr"/>
                        </a:tabLst>
                      </a:pPr>
                      <a:r>
                        <a:rPr lang="zh-TW" sz="32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輔導</a:t>
                      </a:r>
                      <a:r>
                        <a:rPr lang="zh-TW" sz="32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團員</a:t>
                      </a:r>
                      <a:r>
                        <a:rPr lang="en-US" sz="32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32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分科帶領</a:t>
                      </a:r>
                      <a:r>
                        <a:rPr lang="en-US" sz="32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32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tabLst>
                          <a:tab pos="601345" algn="ctr"/>
                        </a:tabLst>
                      </a:pPr>
                      <a:r>
                        <a:rPr lang="zh-TW" sz="24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地理科 </a:t>
                      </a:r>
                      <a:r>
                        <a:rPr lang="zh-TW" altLang="en-US" sz="24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沙寶鳳</a:t>
                      </a:r>
                      <a:r>
                        <a:rPr lang="en-US" altLang="zh-TW" sz="24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400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多媒體教室</a:t>
                      </a:r>
                      <a:r>
                        <a:rPr lang="en-US" altLang="zh-TW" sz="24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pPr algn="ctr">
                        <a:tabLst>
                          <a:tab pos="601345" algn="ctr"/>
                        </a:tabLst>
                      </a:pPr>
                      <a:r>
                        <a:rPr lang="zh-TW" sz="24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歷史</a:t>
                      </a:r>
                      <a:r>
                        <a:rPr lang="zh-TW" sz="24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科 </a:t>
                      </a:r>
                      <a:r>
                        <a:rPr lang="zh-TW" sz="24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陳威廷</a:t>
                      </a:r>
                      <a:r>
                        <a:rPr lang="en-US" altLang="zh-TW" sz="24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400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影音室</a:t>
                      </a:r>
                      <a:r>
                        <a:rPr lang="en-US" altLang="zh-TW" sz="24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24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tabLst>
                          <a:tab pos="601345" algn="ctr"/>
                        </a:tabLst>
                      </a:pPr>
                      <a:r>
                        <a:rPr lang="zh-TW" sz="24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公民科 </a:t>
                      </a:r>
                      <a:r>
                        <a:rPr lang="zh-TW" sz="24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鐘</a:t>
                      </a:r>
                      <a:r>
                        <a:rPr lang="zh-TW" sz="24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崑</a:t>
                      </a:r>
                      <a:r>
                        <a:rPr lang="zh-TW" sz="24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榕</a:t>
                      </a:r>
                      <a:r>
                        <a:rPr lang="en-US" altLang="zh-TW" sz="24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400" dirty="0" smtClean="0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閱覽室</a:t>
                      </a:r>
                      <a:r>
                        <a:rPr lang="en-US" altLang="zh-TW" sz="24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sz="24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/>
                </a:tc>
              </a:tr>
              <a:tr h="91929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</a:rPr>
                        <a:t>10</a:t>
                      </a:r>
                      <a:r>
                        <a:rPr lang="zh-TW" sz="2800" dirty="0" smtClean="0">
                          <a:effectLst/>
                        </a:rPr>
                        <a:t>：</a:t>
                      </a:r>
                      <a:r>
                        <a:rPr lang="en-US" sz="2800" dirty="0" smtClean="0">
                          <a:effectLst/>
                        </a:rPr>
                        <a:t>10</a:t>
                      </a:r>
                      <a:r>
                        <a:rPr lang="zh-TW" sz="2800" dirty="0">
                          <a:effectLst/>
                        </a:rPr>
                        <a:t>～</a:t>
                      </a:r>
                      <a:r>
                        <a:rPr lang="en-US" sz="2800" dirty="0">
                          <a:effectLst/>
                        </a:rPr>
                        <a:t>11</a:t>
                      </a:r>
                      <a:r>
                        <a:rPr lang="zh-TW" sz="2800" dirty="0" smtClean="0">
                          <a:effectLst/>
                        </a:rPr>
                        <a:t>：</a:t>
                      </a:r>
                      <a:r>
                        <a:rPr lang="en-US" sz="2800" dirty="0" smtClean="0">
                          <a:effectLst/>
                        </a:rPr>
                        <a:t>10</a:t>
                      </a:r>
                      <a:endParaRPr lang="zh-TW" sz="28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</a:t>
                      </a:r>
                      <a:r>
                        <a:rPr lang="en-US" sz="28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(2)</a:t>
                      </a:r>
                      <a:r>
                        <a:rPr lang="zh-TW" sz="28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實作產出與</a:t>
                      </a:r>
                      <a:r>
                        <a:rPr lang="zh-TW" sz="28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分享</a:t>
                      </a:r>
                      <a:endParaRPr lang="en-US" altLang="zh-TW" sz="28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(60min)</a:t>
                      </a:r>
                      <a:endParaRPr lang="zh-TW" altLang="zh-TW" sz="28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875604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</a:rPr>
                        <a:t>11</a:t>
                      </a:r>
                      <a:r>
                        <a:rPr lang="zh-TW" sz="2800" dirty="0" smtClean="0">
                          <a:effectLst/>
                        </a:rPr>
                        <a:t>：</a:t>
                      </a:r>
                      <a:r>
                        <a:rPr lang="en-US" sz="2800" dirty="0" smtClean="0">
                          <a:effectLst/>
                        </a:rPr>
                        <a:t>10</a:t>
                      </a:r>
                      <a:r>
                        <a:rPr lang="zh-TW" sz="2800" dirty="0" smtClean="0">
                          <a:effectLst/>
                        </a:rPr>
                        <a:t>～</a:t>
                      </a:r>
                      <a:r>
                        <a:rPr lang="en-US" altLang="zh-TW" sz="2800" dirty="0" smtClean="0">
                          <a:effectLst/>
                        </a:rPr>
                        <a:t>11</a:t>
                      </a:r>
                      <a:r>
                        <a:rPr lang="zh-TW" altLang="zh-TW" sz="2800" dirty="0" smtClean="0">
                          <a:effectLst/>
                        </a:rPr>
                        <a:t>：</a:t>
                      </a:r>
                      <a:r>
                        <a:rPr lang="en-US" altLang="zh-TW" sz="2800" dirty="0" smtClean="0">
                          <a:effectLst/>
                        </a:rPr>
                        <a:t>30</a:t>
                      </a:r>
                      <a:endParaRPr lang="zh-TW" altLang="zh-TW" sz="28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綜合座談</a:t>
                      </a:r>
                      <a:r>
                        <a:rPr lang="en-US" altLang="zh-TW" sz="28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28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分科實作分享</a:t>
                      </a:r>
                      <a:endParaRPr lang="en-US" altLang="zh-TW" sz="28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(30min)</a:t>
                      </a:r>
                      <a:endParaRPr lang="zh-TW" altLang="zh-TW" sz="28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/>
                </a:tc>
              </a:tr>
            </a:tbl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1077-69C1-4546-ADD7-03B893F61EE3}" type="slidenum">
              <a:rPr lang="zh-TW" altLang="en-US" smtClean="0"/>
              <a:pPr/>
              <a:t>2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199568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/>
          <p:cNvSpPr/>
          <p:nvPr/>
        </p:nvSpPr>
        <p:spPr>
          <a:xfrm>
            <a:off x="1703389" y="1700213"/>
            <a:ext cx="8785225" cy="5118100"/>
          </a:xfrm>
          <a:prstGeom prst="roundRect">
            <a:avLst>
              <a:gd name="adj" fmla="val 3183"/>
            </a:avLst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20000"/>
              </a:lnSpc>
              <a:spcBef>
                <a:spcPts val="600"/>
              </a:spcBef>
              <a:defRPr/>
            </a:pPr>
            <a:r>
              <a:rPr lang="zh-TW" altLang="en-US" sz="2400" dirty="0">
                <a:solidFill>
                  <a:schemeClr val="tx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個體的獨立表現和經由協助下的表現</a:t>
            </a:r>
            <a:endParaRPr lang="en-US" altLang="zh-TW" sz="2400" dirty="0">
              <a:solidFill>
                <a:schemeClr val="tx1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defRPr/>
            </a:pPr>
            <a:r>
              <a:rPr lang="zh-TW" altLang="en-US" sz="2400" dirty="0">
                <a:solidFill>
                  <a:schemeClr val="tx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兩者之間的差距，代表個人的學習潛能</a:t>
            </a:r>
          </a:p>
        </p:txBody>
      </p:sp>
      <p:sp>
        <p:nvSpPr>
          <p:cNvPr id="2" name="圓角矩形 1"/>
          <p:cNvSpPr/>
          <p:nvPr/>
        </p:nvSpPr>
        <p:spPr>
          <a:xfrm>
            <a:off x="1703389" y="823914"/>
            <a:ext cx="8785225" cy="949325"/>
          </a:xfrm>
          <a:prstGeom prst="roundRect">
            <a:avLst>
              <a:gd name="adj" fmla="val 9108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zh-TW" altLang="en-US" dirty="0">
              <a:latin typeface="華康儷中黑" pitchFamily="49" charset="-120"/>
              <a:ea typeface="華康儷中黑" pitchFamily="49" charset="-120"/>
            </a:endParaRPr>
          </a:p>
        </p:txBody>
      </p:sp>
      <p:sp>
        <p:nvSpPr>
          <p:cNvPr id="18436" name="標題 1"/>
          <p:cNvSpPr txBox="1">
            <a:spLocks/>
          </p:cNvSpPr>
          <p:nvPr/>
        </p:nvSpPr>
        <p:spPr bwMode="auto">
          <a:xfrm>
            <a:off x="1524000" y="44451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zh-TW" altLang="en-US" sz="4300">
                <a:latin typeface="Times New Roman" pitchFamily="18" charset="0"/>
                <a:ea typeface="華康正顏楷體W5"/>
                <a:cs typeface="Times New Roman" pitchFamily="18" charset="0"/>
              </a:rPr>
              <a:t>     </a:t>
            </a:r>
            <a:r>
              <a:rPr lang="zh-TW" altLang="en-US" sz="4300">
                <a:solidFill>
                  <a:srgbClr val="0000FF"/>
                </a:solidFill>
                <a:latin typeface="Times New Roman" pitchFamily="18" charset="0"/>
                <a:ea typeface="華康正顏楷體W5"/>
                <a:cs typeface="Times New Roman" pitchFamily="18" charset="0"/>
              </a:rPr>
              <a:t>分組合作學習理念</a:t>
            </a:r>
            <a:r>
              <a:rPr lang="en-US" altLang="zh-TW" sz="4300">
                <a:solidFill>
                  <a:srgbClr val="0000FF"/>
                </a:solidFill>
                <a:latin typeface="Times New Roman" pitchFamily="18" charset="0"/>
                <a:ea typeface="華康正顏楷體W5"/>
                <a:cs typeface="Times New Roman" pitchFamily="18" charset="0"/>
              </a:rPr>
              <a:t>-</a:t>
            </a:r>
            <a:r>
              <a:rPr lang="zh-TW" altLang="en-US" sz="4300">
                <a:solidFill>
                  <a:srgbClr val="0000FF"/>
                </a:solidFill>
                <a:latin typeface="Times New Roman" pitchFamily="18" charset="0"/>
                <a:ea typeface="華康正顏楷體W5"/>
                <a:cs typeface="Times New Roman" pitchFamily="18" charset="0"/>
              </a:rPr>
              <a:t>激發學生潛能</a:t>
            </a:r>
          </a:p>
        </p:txBody>
      </p:sp>
      <p:sp>
        <p:nvSpPr>
          <p:cNvPr id="6" name="Rectangle 2"/>
          <p:cNvSpPr>
            <a:spLocks noGrp="1" noChangeArrowheads="1"/>
          </p:cNvSpPr>
          <p:nvPr/>
        </p:nvSpPr>
        <p:spPr bwMode="auto">
          <a:xfrm>
            <a:off x="1822450" y="828675"/>
            <a:ext cx="8547100" cy="1016000"/>
          </a:xfrm>
          <a:prstGeom prst="rect">
            <a:avLst/>
          </a:prstGeom>
          <a:noFill/>
          <a:ln>
            <a:noFill/>
          </a:ln>
          <a:extLst/>
        </p:spPr>
        <p:txBody>
          <a:bodyPr anchor="b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altLang="zh-TW" sz="3200" b="1" dirty="0" err="1">
                <a:solidFill>
                  <a:srgbClr val="0000FF"/>
                </a:solidFill>
                <a:ea typeface="+mn-ea"/>
                <a:cs typeface="Times New Roman" pitchFamily="18" charset="0"/>
              </a:rPr>
              <a:t>Vygotsky</a:t>
            </a:r>
            <a:r>
              <a:rPr lang="zh-TW" altLang="en-US" sz="3200" dirty="0">
                <a:solidFill>
                  <a:srgbClr val="0000FF"/>
                </a:solidFill>
                <a:ea typeface="華康儷中黑" pitchFamily="49" charset="-120"/>
                <a:cs typeface="Times New Roman" pitchFamily="18" charset="0"/>
              </a:rPr>
              <a:t>潛能發展區理論</a:t>
            </a:r>
            <a:endParaRPr lang="en-US" altLang="zh-TW" sz="3200" dirty="0">
              <a:solidFill>
                <a:srgbClr val="0000FF"/>
              </a:solidFill>
              <a:ea typeface="華康儷中黑" pitchFamily="49" charset="-120"/>
              <a:cs typeface="Times New Roman" pitchFamily="18" charset="0"/>
            </a:endParaRPr>
          </a:p>
          <a:p>
            <a:pPr algn="ctr">
              <a:defRPr/>
            </a:pPr>
            <a:r>
              <a:rPr lang="zh-TW" altLang="en-US" sz="2800" dirty="0">
                <a:solidFill>
                  <a:srgbClr val="0000FF"/>
                </a:solidFill>
                <a:cs typeface="Times New Roman" pitchFamily="18" charset="0"/>
              </a:rPr>
              <a:t>（</a:t>
            </a:r>
            <a:r>
              <a:rPr lang="en-US" altLang="zh-TW" sz="2800" b="1" dirty="0">
                <a:solidFill>
                  <a:srgbClr val="0000FF"/>
                </a:solidFill>
                <a:cs typeface="Times New Roman" pitchFamily="18" charset="0"/>
              </a:rPr>
              <a:t>the zone of proximal development</a:t>
            </a:r>
            <a:r>
              <a:rPr lang="zh-TW" altLang="en-US" sz="2800" b="1" dirty="0">
                <a:solidFill>
                  <a:srgbClr val="0000FF"/>
                </a:solidFill>
                <a:cs typeface="Times New Roman" pitchFamily="18" charset="0"/>
              </a:rPr>
              <a:t>，</a:t>
            </a:r>
            <a:r>
              <a:rPr lang="en-US" altLang="zh-TW" sz="2800" b="1" dirty="0">
                <a:solidFill>
                  <a:srgbClr val="0000FF"/>
                </a:solidFill>
                <a:cs typeface="Times New Roman" pitchFamily="18" charset="0"/>
              </a:rPr>
              <a:t>ZPD</a:t>
            </a:r>
            <a:r>
              <a:rPr lang="zh-TW" altLang="en-US" sz="2800" dirty="0">
                <a:solidFill>
                  <a:srgbClr val="0000FF"/>
                </a:solidFill>
                <a:cs typeface="Times New Roman" pitchFamily="18" charset="0"/>
              </a:rPr>
              <a:t>）</a:t>
            </a:r>
          </a:p>
        </p:txBody>
      </p:sp>
      <p:sp>
        <p:nvSpPr>
          <p:cNvPr id="173" name="Text Box 52"/>
          <p:cNvSpPr txBox="1">
            <a:spLocks noChangeArrowheads="1"/>
          </p:cNvSpPr>
          <p:nvPr/>
        </p:nvSpPr>
        <p:spPr bwMode="auto">
          <a:xfrm>
            <a:off x="1822451" y="2781301"/>
            <a:ext cx="1897063" cy="492125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zh-TW" altLang="en-US" sz="2600" dirty="0">
                <a:latin typeface="華康儷中黑(P)" pitchFamily="34" charset="-120"/>
              </a:rPr>
              <a:t>潛能發展區</a:t>
            </a:r>
          </a:p>
        </p:txBody>
      </p:sp>
      <p:pic>
        <p:nvPicPr>
          <p:cNvPr id="18439" name="Picture 3"/>
          <p:cNvPicPr>
            <a:picLocks noChangeAspect="1" noChangeArrowheads="1"/>
          </p:cNvPicPr>
          <p:nvPr/>
        </p:nvPicPr>
        <p:blipFill>
          <a:blip r:embed="rId3"/>
          <a:srcRect t="2612" b="4793"/>
          <a:stretch>
            <a:fillRect/>
          </a:stretch>
        </p:blipFill>
        <p:spPr bwMode="auto">
          <a:xfrm>
            <a:off x="1574801" y="3297239"/>
            <a:ext cx="8913813" cy="344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7402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為蝦咪要共備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學習共同體強調</a:t>
            </a:r>
            <a:r>
              <a:rPr lang="zh-TW" altLang="en-US" b="1" dirty="0">
                <a:solidFill>
                  <a:srgbClr val="FF0000"/>
                </a:solidFill>
              </a:rPr>
              <a:t>「探究、合作、表達」</a:t>
            </a:r>
            <a:r>
              <a:rPr lang="zh-TW" altLang="en-US" dirty="0"/>
              <a:t>是有效的學習三要素，教師的教學設計，要讓學生有探究、合作與表達的學習</a:t>
            </a:r>
            <a:r>
              <a:rPr lang="zh-TW" altLang="en-US" dirty="0" smtClean="0"/>
              <a:t>歷程。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en-US" dirty="0"/>
              <a:t>課堂教學研究三部曲：</a:t>
            </a:r>
            <a:r>
              <a:rPr lang="zh-TW" altLang="en-US" b="1" dirty="0">
                <a:solidFill>
                  <a:srgbClr val="FF0000"/>
                </a:solidFill>
              </a:rPr>
              <a:t>共同備課</a:t>
            </a:r>
            <a:r>
              <a:rPr lang="zh-TW" altLang="en-US" b="1" dirty="0" smtClean="0">
                <a:solidFill>
                  <a:srgbClr val="FF0000"/>
                </a:solidFill>
              </a:rPr>
              <a:t>、公開觀</a:t>
            </a:r>
            <a:r>
              <a:rPr lang="zh-TW" altLang="en-US" b="1" dirty="0">
                <a:solidFill>
                  <a:srgbClr val="FF0000"/>
                </a:solidFill>
              </a:rPr>
              <a:t>課</a:t>
            </a:r>
            <a:r>
              <a:rPr lang="zh-TW" altLang="en-US" b="1" dirty="0" smtClean="0">
                <a:solidFill>
                  <a:srgbClr val="FF0000"/>
                </a:solidFill>
              </a:rPr>
              <a:t>、共同議課</a:t>
            </a:r>
            <a:endParaRPr lang="en-US" altLang="zh-TW" b="1" dirty="0" smtClean="0">
              <a:solidFill>
                <a:srgbClr val="FF0000"/>
              </a:solidFill>
            </a:endParaRPr>
          </a:p>
          <a:p>
            <a:r>
              <a:rPr lang="zh-TW" altLang="en-US" dirty="0"/>
              <a:t>要改變原有單兵作戰的心智</a:t>
            </a:r>
            <a:r>
              <a:rPr lang="zh-TW" altLang="en-US" dirty="0" smtClean="0"/>
              <a:t>模式</a:t>
            </a:r>
            <a:r>
              <a:rPr lang="en-US" altLang="zh-TW" dirty="0" smtClean="0"/>
              <a:t>:</a:t>
            </a:r>
          </a:p>
          <a:p>
            <a:r>
              <a:rPr lang="zh-TW" altLang="en-US" dirty="0" smtClean="0"/>
              <a:t>教學研究會</a:t>
            </a:r>
            <a:r>
              <a:rPr lang="zh-TW" altLang="en-US" dirty="0" smtClean="0">
                <a:sym typeface="Wingdings" panose="05000000000000000000" pitchFamily="2" charset="2"/>
              </a:rPr>
              <a:t></a:t>
            </a:r>
            <a:r>
              <a:rPr lang="zh-TW" altLang="en-US" dirty="0" smtClean="0"/>
              <a:t>統籌</a:t>
            </a:r>
            <a:r>
              <a:rPr lang="zh-TW" altLang="en-US" dirty="0"/>
              <a:t>分工各自發展的</a:t>
            </a:r>
            <a:r>
              <a:rPr lang="zh-TW" altLang="en-US" dirty="0" smtClean="0"/>
              <a:t>方式</a:t>
            </a:r>
            <a:r>
              <a:rPr lang="zh-TW" altLang="en-US" dirty="0" smtClean="0">
                <a:sym typeface="Wingdings" panose="05000000000000000000" pitchFamily="2" charset="2"/>
              </a:rPr>
              <a:t></a:t>
            </a:r>
            <a:r>
              <a:rPr lang="zh-TW" altLang="en-US" dirty="0" smtClean="0"/>
              <a:t>照本宣科或參考</a:t>
            </a:r>
            <a:r>
              <a:rPr lang="zh-TW" altLang="en-US" dirty="0"/>
              <a:t>教學指引，自行設計教學活動，或編寫講義、學習</a:t>
            </a:r>
            <a:r>
              <a:rPr lang="zh-TW" altLang="en-US" dirty="0" smtClean="0"/>
              <a:t>單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1077-69C1-4546-ADD7-03B893F61EE3}" type="slidenum">
              <a:rPr lang="zh-TW" altLang="en-US" smtClean="0"/>
              <a:pPr/>
              <a:t>21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6856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學校推動模式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909638" y="1370013"/>
          <a:ext cx="10439400" cy="4351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3646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81158" y="0"/>
            <a:ext cx="7467600" cy="63177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隸" pitchFamily="49" charset="-120"/>
                <a:ea typeface="文鼎粗隸" pitchFamily="49" charset="-120"/>
              </a:rPr>
              <a:t/>
            </a:r>
            <a:b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隸" pitchFamily="49" charset="-120"/>
                <a:ea typeface="文鼎粗隸" pitchFamily="49" charset="-120"/>
              </a:rPr>
            </a:b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隸" pitchFamily="49" charset="-120"/>
                <a:ea typeface="文鼎粗隸" pitchFamily="49" charset="-120"/>
              </a:rPr>
              <a:t/>
            </a:r>
            <a:b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隸" pitchFamily="49" charset="-120"/>
                <a:ea typeface="文鼎粗隸" pitchFamily="49" charset="-120"/>
              </a:rPr>
            </a:b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隸" pitchFamily="49" charset="-120"/>
                <a:ea typeface="文鼎粗隸" pitchFamily="49" charset="-120"/>
              </a:rPr>
              <a:t/>
            </a:r>
            <a:b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隸" pitchFamily="49" charset="-120"/>
                <a:ea typeface="文鼎粗隸" pitchFamily="49" charset="-120"/>
              </a:rPr>
            </a:br>
            <a:r>
              <a:rPr lang="zh-TW" alt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隸" pitchFamily="49" charset="-120"/>
                <a:ea typeface="文鼎粗隸" pitchFamily="49" charset="-120"/>
              </a:rPr>
              <a:t>學校</a:t>
            </a:r>
            <a:r>
              <a:rPr lang="zh-TW" alt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實施學習共同體具體策略</a:t>
            </a: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隸" pitchFamily="49" charset="-120"/>
                <a:ea typeface="文鼎粗隸" pitchFamily="49" charset="-120"/>
              </a:rPr>
              <a:t/>
            </a:r>
            <a:b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隸" pitchFamily="49" charset="-120"/>
                <a:ea typeface="文鼎粗隸" pitchFamily="49" charset="-120"/>
              </a:rPr>
            </a:b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隸" pitchFamily="49" charset="-120"/>
                <a:ea typeface="文鼎粗隸" pitchFamily="49" charset="-120"/>
              </a:rPr>
              <a:t/>
            </a:r>
            <a:b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隸" pitchFamily="49" charset="-120"/>
                <a:ea typeface="文鼎粗隸" pitchFamily="49" charset="-120"/>
              </a:rPr>
            </a:br>
            <a:r>
              <a:rPr lang="zh-TW" alt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隸" pitchFamily="49" charset="-120"/>
                <a:ea typeface="文鼎粗隸" pitchFamily="49" charset="-120"/>
              </a:rPr>
              <a:t>學校</a:t>
            </a:r>
            <a:r>
              <a:rPr lang="zh-TW" alt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實施學習共同體具體策略</a:t>
            </a: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703512" y="6492240"/>
            <a:ext cx="3200400" cy="36576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學習領導與學習共同體計畫辦公室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 flipH="1" flipV="1">
            <a:off x="10262616" y="6255258"/>
            <a:ext cx="48226" cy="45719"/>
          </a:xfrm>
          <a:prstGeom prst="rect">
            <a:avLst/>
          </a:prstGeom>
        </p:spPr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1919536" y="1107582"/>
            <a:ext cx="7984318" cy="5750417"/>
          </a:xfrm>
        </p:spPr>
        <p:txBody>
          <a:bodyPr>
            <a:normAutofit/>
          </a:bodyPr>
          <a:lstStyle/>
          <a:p>
            <a:pPr>
              <a:buNone/>
            </a:pPr>
            <a:endParaRPr lang="zh-TW" altLang="en-US" sz="24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661523330"/>
              </p:ext>
            </p:extLst>
          </p:nvPr>
        </p:nvGraphicFramePr>
        <p:xfrm>
          <a:off x="2166910" y="714356"/>
          <a:ext cx="7311941" cy="55866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935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為蝦咪要共備</a:t>
            </a:r>
            <a:r>
              <a:rPr lang="en-US" altLang="zh-TW" dirty="0"/>
              <a:t>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專業對話，成為「教學專家」及「學習專家」，其具體功能如下：</a:t>
            </a:r>
          </a:p>
          <a:p>
            <a:r>
              <a:rPr lang="zh-TW" altLang="en-US" dirty="0"/>
              <a:t>● </a:t>
            </a:r>
            <a:r>
              <a:rPr lang="zh-TW" altLang="en-US" b="1" dirty="0">
                <a:solidFill>
                  <a:srgbClr val="FF0000"/>
                </a:solidFill>
              </a:rPr>
              <a:t>集思廣益</a:t>
            </a:r>
            <a:r>
              <a:rPr lang="zh-TW" altLang="en-US" dirty="0"/>
              <a:t>、互惠互助學習。</a:t>
            </a:r>
          </a:p>
          <a:p>
            <a:r>
              <a:rPr lang="zh-TW" altLang="en-US" dirty="0"/>
              <a:t>● 多元智能碰撞，擴展教學視野。</a:t>
            </a:r>
          </a:p>
          <a:p>
            <a:r>
              <a:rPr lang="zh-TW" altLang="en-US" dirty="0"/>
              <a:t>● </a:t>
            </a:r>
            <a:r>
              <a:rPr lang="zh-TW" altLang="en-US" b="1" dirty="0">
                <a:solidFill>
                  <a:srgbClr val="FF0000"/>
                </a:solidFill>
              </a:rPr>
              <a:t>教學有焦點</a:t>
            </a:r>
            <a:r>
              <a:rPr lang="zh-TW" altLang="en-US" dirty="0"/>
              <a:t>，兼顧教學進度。</a:t>
            </a:r>
          </a:p>
          <a:p>
            <a:r>
              <a:rPr lang="zh-TW" altLang="en-US" dirty="0"/>
              <a:t>● 教師能超越自我，伸展跳躍。</a:t>
            </a:r>
          </a:p>
          <a:p>
            <a:r>
              <a:rPr lang="zh-TW" altLang="en-US" dirty="0"/>
              <a:t>● 提高學習效能，促進</a:t>
            </a:r>
            <a:r>
              <a:rPr lang="zh-TW" altLang="en-US" b="1" dirty="0">
                <a:solidFill>
                  <a:srgbClr val="FF0000"/>
                </a:solidFill>
              </a:rPr>
              <a:t>學習遷移</a:t>
            </a:r>
            <a:r>
              <a:rPr lang="zh-TW" altLang="en-US" dirty="0"/>
              <a:t>。</a:t>
            </a:r>
          </a:p>
          <a:p>
            <a:r>
              <a:rPr lang="zh-TW" altLang="en-US" dirty="0"/>
              <a:t>● 發展專業學習社群，型塑</a:t>
            </a:r>
            <a:r>
              <a:rPr lang="zh-TW" altLang="en-US" b="1" dirty="0">
                <a:solidFill>
                  <a:srgbClr val="FF0000"/>
                </a:solidFill>
              </a:rPr>
              <a:t>學習型組織文化</a:t>
            </a:r>
            <a:r>
              <a:rPr lang="zh-TW" altLang="en-US" dirty="0"/>
              <a:t>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1077-69C1-4546-ADD7-03B893F61EE3}" type="slidenum">
              <a:rPr lang="zh-TW" altLang="en-US" smtClean="0"/>
              <a:pPr/>
              <a:t>24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20118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共備是在欉些咪</a:t>
            </a:r>
            <a:r>
              <a:rPr lang="en-US" altLang="zh-TW" dirty="0"/>
              <a:t>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共同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備課可擷取下列元素，視學校願景、班級規模、教師專業、同仁情誼、組合出多樣化有創意的運作型態。</a:t>
            </a: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● 人員：可</a:t>
            </a: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跨領域、同領域、同年級或自由組成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● 時間：可運用領域共同時間、下課後時間、共同約定時間。</a:t>
            </a: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● 地點：可在會議室、辦公室、校園、咖啡館。</a:t>
            </a: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● 形式：有</a:t>
            </a: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面對面、網路同步或不同步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的安排。</a:t>
            </a: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● 主題：學習活動設計、測驗評量、班級經營、課程發展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……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 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各類</a:t>
            </a: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成員關心的主題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● 平台與通路：各種協作平台、</a:t>
            </a:r>
            <a:r>
              <a:rPr lang="en-US" altLang="zh-TW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facebook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mail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line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1077-69C1-4546-ADD7-03B893F61EE3}" type="slidenum">
              <a:rPr lang="zh-TW" altLang="en-US" smtClean="0"/>
              <a:pPr/>
              <a:t>25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1929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dirty="0"/>
              <a:t>怎麼進行共備</a:t>
            </a:r>
            <a:r>
              <a:rPr lang="en-US" altLang="zh-TW" dirty="0"/>
              <a:t>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838200" y="1916832"/>
            <a:ext cx="9526960" cy="4421088"/>
          </a:xfrm>
        </p:spPr>
        <p:txBody>
          <a:bodyPr>
            <a:noAutofit/>
          </a:bodyPr>
          <a:lstStyle/>
          <a:p>
            <a:pPr algn="just"/>
            <a:r>
              <a:rPr lang="zh-TW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同領域備課</a:t>
            </a:r>
            <a:endParaRPr lang="en-US" altLang="zh-TW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 algn="just">
              <a:spcBef>
                <a:spcPts val="600"/>
              </a:spcBef>
            </a:pP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就某單元重點共同對話討論，設計教材、教法和評量。</a:t>
            </a:r>
          </a:p>
          <a:p>
            <a:pPr lvl="1" algn="just">
              <a:spcBef>
                <a:spcPts val="600"/>
              </a:spcBef>
            </a:pP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分工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分配不同單元進行學習活動設計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含媒材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，而後教師們共同對話討論修改設計，提供同學年老師使用。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跨領域備課</a:t>
            </a:r>
            <a:endParaRPr lang="en-US" altLang="zh-TW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 algn="just">
              <a:spcBef>
                <a:spcPts val="600"/>
              </a:spcBef>
            </a:pPr>
            <a:r>
              <a:rPr lang="zh-TW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主題特色課程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另成立課程發展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小組。</a:t>
            </a:r>
          </a:p>
          <a:p>
            <a:pPr lvl="1" algn="just">
              <a:spcBef>
                <a:spcPts val="600"/>
              </a:spcBef>
            </a:pP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小型學校：同領域教師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數較少，可採取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老師以</a:t>
            </a:r>
            <a:r>
              <a:rPr lang="zh-TW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說課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方式，將活動設計在教師學習共同體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（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PLC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）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內模擬試教，而後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透過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共同對話討論修改設計。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跨校備課</a:t>
            </a:r>
            <a:endParaRPr lang="en-US" altLang="zh-TW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1431F-78F5-4160-B9D1-6A5853DC8C51}" type="slidenum">
              <a:rPr lang="zh-TW" altLang="en-US" smtClean="0"/>
              <a:t>26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123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sz="quarter" idx="1"/>
          </p:nvPr>
        </p:nvGraphicFramePr>
        <p:xfrm>
          <a:off x="332544" y="384175"/>
          <a:ext cx="10852195" cy="6473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22225" y="5805488"/>
            <a:ext cx="3814763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>
              <a:buFont typeface="Wingdings" pitchFamily="2" charset="2"/>
              <a:buChar char="Ø"/>
              <a:defRPr/>
            </a:pPr>
            <a:r>
              <a:rPr lang="zh-TW" altLang="en-US" sz="2800" b="1" dirty="0">
                <a:solidFill>
                  <a:srgbClr val="FF0000"/>
                </a:solidFill>
                <a:latin typeface="標楷體" pitchFamily="65" charset="-120"/>
              </a:rPr>
              <a:t>教學研究會之轉型</a:t>
            </a:r>
            <a:endParaRPr lang="en-US" altLang="zh-TW" sz="2800" b="1" dirty="0">
              <a:solidFill>
                <a:srgbClr val="FF0000"/>
              </a:solidFill>
              <a:latin typeface="標楷體" pitchFamily="65" charset="-120"/>
            </a:endParaRPr>
          </a:p>
          <a:p>
            <a:pPr algn="l">
              <a:buFont typeface="Wingdings" pitchFamily="2" charset="2"/>
              <a:buChar char="Ø"/>
              <a:defRPr/>
            </a:pPr>
            <a:r>
              <a:rPr lang="zh-TW" altLang="en-US" sz="2800" b="1" dirty="0">
                <a:solidFill>
                  <a:srgbClr val="FF0000"/>
                </a:solidFill>
                <a:latin typeface="標楷體" pitchFamily="65" charset="-120"/>
              </a:rPr>
              <a:t>課堂教學研究之進行</a:t>
            </a:r>
            <a:endParaRPr lang="zh-TW" altLang="en-US" sz="2800" b="1" dirty="0"/>
          </a:p>
        </p:txBody>
      </p:sp>
      <p:sp>
        <p:nvSpPr>
          <p:cNvPr id="31748" name="文字方塊 6"/>
          <p:cNvSpPr txBox="1">
            <a:spLocks noChangeArrowheads="1"/>
          </p:cNvSpPr>
          <p:nvPr/>
        </p:nvSpPr>
        <p:spPr bwMode="auto">
          <a:xfrm>
            <a:off x="0" y="0"/>
            <a:ext cx="58039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3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3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3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3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r>
              <a:rPr lang="zh-TW" altLang="en-US" b="1">
                <a:solidFill>
                  <a:srgbClr val="0000FF"/>
                </a:solidFill>
                <a:effectLst/>
                <a:latin typeface="標楷體" panose="03000509000000000000" pitchFamily="65" charset="-120"/>
              </a:rPr>
              <a:t>教師 課堂教學研究三部曲</a:t>
            </a:r>
          </a:p>
        </p:txBody>
      </p:sp>
      <p:sp>
        <p:nvSpPr>
          <p:cNvPr id="31749" name="副標題 2"/>
          <p:cNvSpPr txBox="1">
            <a:spLocks/>
          </p:cNvSpPr>
          <p:nvPr/>
        </p:nvSpPr>
        <p:spPr bwMode="auto">
          <a:xfrm>
            <a:off x="10018713" y="5486400"/>
            <a:ext cx="2173287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6075" indent="-346075" eaLnBrk="0" hangingPunct="0">
              <a:defRPr kumimoji="1" sz="3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3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3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3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3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l">
              <a:spcBef>
                <a:spcPts val="1800"/>
              </a:spcBef>
            </a:pPr>
            <a:r>
              <a:rPr kumimoji="0" lang="zh-TW" altLang="en-US" sz="2400" b="1">
                <a:solidFill>
                  <a:schemeClr val="tx2"/>
                </a:solidFill>
                <a:effectLst/>
                <a:latin typeface="Dotum" pitchFamily="34" charset="-127"/>
                <a:ea typeface="Dotum" pitchFamily="34" charset="-127"/>
              </a:rPr>
              <a:t>資料：新北市姚素蓮校長分享簡報</a:t>
            </a:r>
          </a:p>
        </p:txBody>
      </p:sp>
    </p:spTree>
    <p:extLst>
      <p:ext uri="{BB962C8B-B14F-4D97-AF65-F5344CB8AC3E}">
        <p14:creationId xmlns:p14="http://schemas.microsoft.com/office/powerpoint/2010/main" val="390618575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標題 1"/>
          <p:cNvSpPr>
            <a:spLocks noGrp="1"/>
          </p:cNvSpPr>
          <p:nvPr>
            <p:ph type="title"/>
          </p:nvPr>
        </p:nvSpPr>
        <p:spPr>
          <a:xfrm>
            <a:off x="666750" y="0"/>
            <a:ext cx="11049000" cy="785813"/>
          </a:xfrm>
        </p:spPr>
        <p:txBody>
          <a:bodyPr/>
          <a:lstStyle/>
          <a:p>
            <a:r>
              <a:rPr lang="zh-TW" altLang="en-US" b="1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學習共同體理論：課堂中師生的角色與任務</a:t>
            </a:r>
          </a:p>
        </p:txBody>
      </p:sp>
      <p:sp>
        <p:nvSpPr>
          <p:cNvPr id="32771" name="內容版面配置區 2"/>
          <p:cNvSpPr>
            <a:spLocks noGrp="1"/>
          </p:cNvSpPr>
          <p:nvPr>
            <p:ph idx="1"/>
          </p:nvPr>
        </p:nvSpPr>
        <p:spPr>
          <a:xfrm>
            <a:off x="666750" y="500063"/>
            <a:ext cx="10915650" cy="5626100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endParaRPr lang="en-US" altLang="zh-TW" smtClean="0">
              <a:ea typeface="新細明體" panose="02020500000000000000" pitchFamily="18" charset="-120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zh-TW" smtClean="0">
              <a:ea typeface="新細明體" panose="02020500000000000000" pitchFamily="18" charset="-120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zh-TW" smtClean="0">
              <a:ea typeface="新細明體" panose="02020500000000000000" pitchFamily="18" charset="-120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zh-TW" smtClean="0">
              <a:ea typeface="新細明體" panose="02020500000000000000" pitchFamily="18" charset="-120"/>
            </a:endParaRPr>
          </a:p>
          <a:p>
            <a:pPr>
              <a:buFont typeface="Arial" panose="020B0604020202020204" pitchFamily="34" charset="0"/>
              <a:buNone/>
            </a:pPr>
            <a:endParaRPr lang="zh-TW" altLang="en-US" smtClean="0">
              <a:ea typeface="新細明體" panose="02020500000000000000" pitchFamily="18" charset="-120"/>
            </a:endParaRPr>
          </a:p>
        </p:txBody>
      </p:sp>
      <p:graphicFrame>
        <p:nvGraphicFramePr>
          <p:cNvPr id="4" name="資料庫圖表 3"/>
          <p:cNvGraphicFramePr/>
          <p:nvPr/>
        </p:nvGraphicFramePr>
        <p:xfrm>
          <a:off x="761963" y="928670"/>
          <a:ext cx="11049077" cy="535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2773" name="副標題 2"/>
          <p:cNvSpPr txBox="1">
            <a:spLocks/>
          </p:cNvSpPr>
          <p:nvPr/>
        </p:nvSpPr>
        <p:spPr bwMode="auto">
          <a:xfrm>
            <a:off x="0" y="6281738"/>
            <a:ext cx="51085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6075" indent="-346075" eaLnBrk="0" hangingPunct="0">
              <a:defRPr kumimoji="1" sz="3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3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3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3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3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l">
              <a:spcBef>
                <a:spcPts val="1800"/>
              </a:spcBef>
            </a:pPr>
            <a:r>
              <a:rPr kumimoji="0" lang="zh-TW" altLang="en-US" sz="2400" b="1">
                <a:solidFill>
                  <a:schemeClr val="tx2"/>
                </a:solidFill>
                <a:effectLst/>
                <a:latin typeface="Dotum" pitchFamily="34" charset="-127"/>
                <a:ea typeface="Dotum" pitchFamily="34" charset="-127"/>
              </a:rPr>
              <a:t>資料：新北市姚素蓮校長分享簡報</a:t>
            </a:r>
          </a:p>
        </p:txBody>
      </p:sp>
    </p:spTree>
    <p:extLst>
      <p:ext uri="{BB962C8B-B14F-4D97-AF65-F5344CB8AC3E}">
        <p14:creationId xmlns:p14="http://schemas.microsoft.com/office/powerpoint/2010/main" val="32906835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怎麼進行共備</a:t>
            </a:r>
            <a:r>
              <a:rPr lang="en-US" altLang="zh-TW" dirty="0"/>
              <a:t>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輔導團員專業成長</a:t>
            </a:r>
            <a:r>
              <a:rPr lang="en-US" altLang="zh-TW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團員公開授課</a:t>
            </a:r>
            <a:endParaRPr lang="en-US" altLang="zh-TW" sz="36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3600" b="1" dirty="0" smtClean="0">
                <a:solidFill>
                  <a:schemeClr val="tx2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  </a:t>
            </a:r>
            <a:r>
              <a:rPr lang="en-US" altLang="zh-TW" sz="3600" b="1" dirty="0" smtClean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---</a:t>
            </a:r>
            <a:r>
              <a:rPr lang="zh-TW" altLang="en-US" sz="3600" b="1" dirty="0" smtClean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說</a:t>
            </a:r>
            <a:r>
              <a:rPr lang="zh-TW" altLang="en-US" sz="36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課、觀課、議課</a:t>
            </a:r>
            <a:endParaRPr lang="en-US" altLang="zh-TW" sz="36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領域</a:t>
            </a:r>
            <a:r>
              <a:rPr lang="zh-TW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召集人培訓及回流增能</a:t>
            </a:r>
            <a:r>
              <a:rPr lang="zh-TW" altLang="zh-TW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研習</a:t>
            </a:r>
            <a:endParaRPr lang="en-US" altLang="zh-TW" sz="36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en-US" altLang="zh-TW" sz="3600" b="1" dirty="0" smtClean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---</a:t>
            </a:r>
            <a:r>
              <a:rPr lang="zh-TW" altLang="en-US" sz="3600" b="1" dirty="0" smtClean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主題工作坊</a:t>
            </a:r>
            <a:r>
              <a:rPr lang="en-US" altLang="zh-TW" sz="3200" b="1" dirty="0" smtClean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(</a:t>
            </a:r>
            <a:r>
              <a:rPr lang="zh-TW" altLang="en-US" sz="3200" b="1" dirty="0" smtClean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提升教學成效策略</a:t>
            </a:r>
            <a:r>
              <a:rPr lang="en-US" altLang="zh-TW" sz="3200" b="1" dirty="0" smtClean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)</a:t>
            </a:r>
            <a:endParaRPr lang="en-US" altLang="zh-TW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分區到校服務</a:t>
            </a:r>
            <a:r>
              <a:rPr lang="en-US" altLang="zh-TW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分區輔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導</a:t>
            </a:r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社群</a:t>
            </a:r>
            <a:endParaRPr lang="en-US" altLang="zh-TW" sz="36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1077-69C1-4546-ADD7-03B893F61EE3}" type="slidenum">
              <a:rPr lang="zh-TW" altLang="en-US" smtClean="0"/>
              <a:pPr/>
              <a:t>29</a:t>
            </a:fld>
            <a:endParaRPr lang="zh-TW" altLang="en-US" dirty="0"/>
          </a:p>
        </p:txBody>
      </p:sp>
      <p:graphicFrame>
        <p:nvGraphicFramePr>
          <p:cNvPr id="7" name="資料庫圖表 6"/>
          <p:cNvGraphicFramePr/>
          <p:nvPr>
            <p:extLst>
              <p:ext uri="{D42A27DB-BD31-4B8C-83A1-F6EECF244321}">
                <p14:modId xmlns:p14="http://schemas.microsoft.com/office/powerpoint/2010/main" val="1317584632"/>
              </p:ext>
            </p:extLst>
          </p:nvPr>
        </p:nvGraphicFramePr>
        <p:xfrm>
          <a:off x="7054045" y="1946044"/>
          <a:ext cx="4789510" cy="3369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資料庫圖表 8"/>
          <p:cNvGraphicFramePr/>
          <p:nvPr>
            <p:extLst>
              <p:ext uri="{D42A27DB-BD31-4B8C-83A1-F6EECF244321}">
                <p14:modId xmlns:p14="http://schemas.microsoft.com/office/powerpoint/2010/main" val="1724776506"/>
              </p:ext>
            </p:extLst>
          </p:nvPr>
        </p:nvGraphicFramePr>
        <p:xfrm>
          <a:off x="1175710" y="4923930"/>
          <a:ext cx="6568225" cy="18239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57187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Graphic spid="9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一點點的理論說明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1008418"/>
              </p:ext>
            </p:extLst>
          </p:nvPr>
        </p:nvGraphicFramePr>
        <p:xfrm>
          <a:off x="838200" y="1473200"/>
          <a:ext cx="10515600" cy="5090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1077-69C1-4546-ADD7-03B893F61EE3}" type="slidenum">
              <a:rPr lang="zh-TW" altLang="en-US" smtClean="0"/>
              <a:t>3</a:t>
            </a:fld>
            <a:endParaRPr lang="zh-TW" altLang="en-US"/>
          </a:p>
        </p:txBody>
      </p:sp>
      <p:sp>
        <p:nvSpPr>
          <p:cNvPr id="3" name="文字方塊 2"/>
          <p:cNvSpPr txBox="1"/>
          <p:nvPr/>
        </p:nvSpPr>
        <p:spPr>
          <a:xfrm>
            <a:off x="1107584" y="1803043"/>
            <a:ext cx="5280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前言</a:t>
            </a:r>
            <a:endParaRPr lang="zh-TW" altLang="en-US" dirty="0"/>
          </a:p>
        </p:txBody>
      </p:sp>
      <p:sp>
        <p:nvSpPr>
          <p:cNvPr id="6" name="文字方塊 5"/>
          <p:cNvSpPr txBox="1"/>
          <p:nvPr/>
        </p:nvSpPr>
        <p:spPr>
          <a:xfrm>
            <a:off x="1530440" y="2900628"/>
            <a:ext cx="528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一、</a:t>
            </a:r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1665667" y="3838853"/>
            <a:ext cx="528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二</a:t>
            </a:r>
            <a:r>
              <a:rPr lang="zh-TW" altLang="en-US" dirty="0" smtClean="0"/>
              <a:t>、</a:t>
            </a:r>
            <a:endParaRPr lang="zh-TW" altLang="en-US" dirty="0"/>
          </a:p>
        </p:txBody>
      </p:sp>
      <p:sp>
        <p:nvSpPr>
          <p:cNvPr id="8" name="文字方塊 7"/>
          <p:cNvSpPr txBox="1"/>
          <p:nvPr/>
        </p:nvSpPr>
        <p:spPr>
          <a:xfrm>
            <a:off x="1594834" y="4777078"/>
            <a:ext cx="528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三</a:t>
            </a:r>
            <a:r>
              <a:rPr lang="zh-TW" altLang="en-US" dirty="0" smtClean="0"/>
              <a:t>、</a:t>
            </a:r>
            <a:endParaRPr lang="zh-TW" altLang="en-US" dirty="0"/>
          </a:p>
        </p:txBody>
      </p:sp>
      <p:sp>
        <p:nvSpPr>
          <p:cNvPr id="9" name="文字方塊 8"/>
          <p:cNvSpPr txBox="1"/>
          <p:nvPr/>
        </p:nvSpPr>
        <p:spPr>
          <a:xfrm>
            <a:off x="1066801" y="5715303"/>
            <a:ext cx="528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四</a:t>
            </a:r>
            <a:r>
              <a:rPr lang="zh-TW" altLang="en-US" dirty="0" smtClean="0"/>
              <a:t>、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994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1305059" y="877664"/>
            <a:ext cx="9144000" cy="2387600"/>
          </a:xfrm>
        </p:spPr>
        <p:txBody>
          <a:bodyPr/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謝</a:t>
            </a:r>
            <a:r>
              <a:rPr lang="zh-TW" altLang="en-US" dirty="0"/>
              <a:t>謝聆聽</a:t>
            </a:r>
          </a:p>
        </p:txBody>
      </p:sp>
      <p:sp>
        <p:nvSpPr>
          <p:cNvPr id="6" name="副標題 5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206334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資料來源</a:t>
            </a:r>
            <a:r>
              <a:rPr lang="en-US" altLang="zh-TW" dirty="0" smtClean="0"/>
              <a:t>:</a:t>
            </a:r>
          </a:p>
          <a:p>
            <a:r>
              <a:rPr lang="en-US" altLang="zh-TW" dirty="0" smtClean="0"/>
              <a:t>1.</a:t>
            </a:r>
            <a:r>
              <a:rPr lang="zh-TW" altLang="en-US" dirty="0" smtClean="0"/>
              <a:t>潘慧玲、黃淑馨、李麗君、余霖、劉秀嫚、薛雅慈。</a:t>
            </a:r>
            <a:endParaRPr lang="en-US" altLang="zh-TW" dirty="0" smtClean="0"/>
          </a:p>
          <a:p>
            <a:r>
              <a:rPr lang="zh-TW" altLang="en-US" dirty="0" smtClean="0"/>
              <a:t>學習領導下的學習共同體進階手冊</a:t>
            </a:r>
            <a:r>
              <a:rPr lang="en-US" altLang="zh-TW" dirty="0" smtClean="0"/>
              <a:t>2.0</a:t>
            </a:r>
            <a:r>
              <a:rPr lang="zh-TW" altLang="en-US" dirty="0" smtClean="0"/>
              <a:t>版</a:t>
            </a:r>
            <a:endParaRPr lang="en-US" altLang="zh-TW" dirty="0" smtClean="0"/>
          </a:p>
          <a:p>
            <a:r>
              <a:rPr lang="en-US" altLang="zh-TW" dirty="0" smtClean="0"/>
              <a:t>2.</a:t>
            </a:r>
            <a:r>
              <a:rPr lang="zh-TW" altLang="en-US" dirty="0"/>
              <a:t>馮莉雅</a:t>
            </a:r>
            <a:r>
              <a:rPr lang="en-US" altLang="zh-TW" dirty="0"/>
              <a:t>(2013)</a:t>
            </a:r>
            <a:r>
              <a:rPr lang="zh-TW" altLang="en-US" dirty="0"/>
              <a:t>。從教師專業發展評鑑探究國中教師專業社群之成效：以高雄市為例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1077-69C1-4546-ADD7-03B893F61EE3}" type="slidenum">
              <a:rPr lang="zh-TW" altLang="en-US" smtClean="0"/>
              <a:pPr/>
              <a:t>30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0627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教學教法的改革脈絡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 smtClean="0"/>
          </a:p>
          <a:p>
            <a:r>
              <a:rPr lang="zh-TW" altLang="en-US" sz="4000" dirty="0" smtClean="0"/>
              <a:t>從 教學</a:t>
            </a:r>
            <a:r>
              <a:rPr lang="zh-TW" altLang="en-US" sz="4000" dirty="0"/>
              <a:t>精</a:t>
            </a:r>
            <a:r>
              <a:rPr lang="zh-TW" altLang="en-US" sz="4000" dirty="0" smtClean="0"/>
              <a:t>進</a:t>
            </a:r>
            <a:endParaRPr lang="en-US" altLang="zh-TW" sz="4000" dirty="0" smtClean="0"/>
          </a:p>
          <a:p>
            <a:r>
              <a:rPr lang="zh-TW" altLang="zh-TW" sz="4000" dirty="0" smtClean="0">
                <a:sym typeface="Wingdings" panose="05000000000000000000" pitchFamily="2" charset="2"/>
              </a:rPr>
              <a:t></a:t>
            </a:r>
            <a:r>
              <a:rPr lang="zh-TW" altLang="en-US" sz="4000" dirty="0" smtClean="0"/>
              <a:t>教師</a:t>
            </a:r>
            <a:r>
              <a:rPr lang="zh-TW" altLang="en-US" sz="4000" dirty="0"/>
              <a:t>專業學習社</a:t>
            </a:r>
            <a:r>
              <a:rPr lang="zh-TW" altLang="en-US" sz="4000" dirty="0" smtClean="0"/>
              <a:t>群</a:t>
            </a:r>
            <a:endParaRPr lang="en-US" altLang="zh-TW" sz="4000" dirty="0" smtClean="0"/>
          </a:p>
          <a:p>
            <a:r>
              <a:rPr lang="zh-TW" altLang="zh-TW" sz="4000" dirty="0" smtClean="0">
                <a:sym typeface="Wingdings" panose="05000000000000000000" pitchFamily="2" charset="2"/>
              </a:rPr>
              <a:t></a:t>
            </a:r>
            <a:r>
              <a:rPr lang="zh-TW" altLang="en-US" sz="4000" dirty="0" smtClean="0"/>
              <a:t>教師</a:t>
            </a:r>
            <a:r>
              <a:rPr lang="zh-TW" altLang="en-US" sz="4000" dirty="0"/>
              <a:t>專業發展</a:t>
            </a:r>
            <a:r>
              <a:rPr lang="zh-TW" altLang="en-US" sz="4000" dirty="0" smtClean="0"/>
              <a:t>評鑑</a:t>
            </a:r>
            <a:endParaRPr lang="en-US" altLang="zh-TW" sz="4000" dirty="0" smtClean="0"/>
          </a:p>
          <a:p>
            <a:r>
              <a:rPr lang="zh-TW" altLang="zh-TW" sz="4000" dirty="0" smtClean="0">
                <a:sym typeface="Wingdings" panose="05000000000000000000" pitchFamily="2" charset="2"/>
              </a:rPr>
              <a:t></a:t>
            </a:r>
            <a:r>
              <a:rPr lang="zh-TW" altLang="en-US" sz="4000" dirty="0" smtClean="0"/>
              <a:t>分組</a:t>
            </a:r>
            <a:r>
              <a:rPr lang="zh-TW" altLang="en-US" sz="4000" dirty="0"/>
              <a:t>合作</a:t>
            </a:r>
            <a:r>
              <a:rPr lang="zh-TW" altLang="en-US" sz="4000" dirty="0" smtClean="0"/>
              <a:t>學習</a:t>
            </a:r>
            <a:endParaRPr lang="en-US" altLang="zh-TW" sz="4000" dirty="0" smtClean="0"/>
          </a:p>
          <a:p>
            <a:r>
              <a:rPr lang="zh-TW" altLang="zh-TW" sz="4000" dirty="0" smtClean="0">
                <a:sym typeface="Wingdings" panose="05000000000000000000" pitchFamily="2" charset="2"/>
              </a:rPr>
              <a:t></a:t>
            </a:r>
            <a:r>
              <a:rPr lang="zh-TW" altLang="en-US" sz="4000" dirty="0">
                <a:sym typeface="Wingdings" panose="05000000000000000000" pitchFamily="2" charset="2"/>
              </a:rPr>
              <a:t>學習</a:t>
            </a:r>
            <a:r>
              <a:rPr lang="zh-TW" altLang="en-US" sz="4000" dirty="0" smtClean="0">
                <a:sym typeface="Wingdings" panose="05000000000000000000" pitchFamily="2" charset="2"/>
              </a:rPr>
              <a:t>共同體    </a:t>
            </a:r>
            <a:r>
              <a:rPr lang="zh-TW" altLang="en-US" sz="4000" dirty="0" smtClean="0"/>
              <a:t>的</a:t>
            </a:r>
            <a:r>
              <a:rPr lang="zh-TW" altLang="en-US" sz="4000" dirty="0"/>
              <a:t>政策</a:t>
            </a:r>
            <a:r>
              <a:rPr lang="zh-TW" altLang="en-US" sz="4000" dirty="0" smtClean="0"/>
              <a:t>脈絡</a:t>
            </a:r>
            <a:endParaRPr lang="en-US" altLang="zh-TW" sz="40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1077-69C1-4546-ADD7-03B893F61EE3}" type="slidenum">
              <a:rPr lang="zh-TW" altLang="en-US" smtClean="0"/>
              <a:pPr/>
              <a:t>4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7056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一、蝦咪是社群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847850"/>
            <a:ext cx="11353800" cy="4351338"/>
          </a:xfrm>
        </p:spPr>
        <p:txBody>
          <a:bodyPr>
            <a:normAutofit fontScale="92500"/>
          </a:bodyPr>
          <a:lstStyle/>
          <a:p>
            <a:r>
              <a:rPr lang="zh-TW" altLang="en-US" dirty="0"/>
              <a:t>奠基的概念可從杜威的作品</a:t>
            </a:r>
            <a:r>
              <a:rPr lang="zh-TW" altLang="en-US" dirty="0" smtClean="0"/>
              <a:t>發現</a:t>
            </a:r>
            <a:endParaRPr lang="en-US" altLang="zh-TW" dirty="0" smtClean="0"/>
          </a:p>
          <a:p>
            <a:r>
              <a:rPr lang="en-US" altLang="zh-TW" dirty="0">
                <a:solidFill>
                  <a:srgbClr val="FF0000"/>
                </a:solidFill>
              </a:rPr>
              <a:t>L</a:t>
            </a:r>
            <a:r>
              <a:rPr lang="en-US" altLang="zh-TW" dirty="0" smtClean="0">
                <a:solidFill>
                  <a:srgbClr val="FF0000"/>
                </a:solidFill>
              </a:rPr>
              <a:t>earning Community</a:t>
            </a:r>
            <a:r>
              <a:rPr lang="zh-TW" altLang="en-US" dirty="0" smtClean="0">
                <a:solidFill>
                  <a:srgbClr val="FF0000"/>
                </a:solidFill>
              </a:rPr>
              <a:t> 學習社群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en-US" altLang="zh-TW" b="1" dirty="0" smtClean="0">
                <a:solidFill>
                  <a:srgbClr val="FF0000"/>
                </a:solidFill>
              </a:rPr>
              <a:t>P</a:t>
            </a:r>
            <a:r>
              <a:rPr lang="en-US" altLang="zh-TW" dirty="0" smtClean="0"/>
              <a:t>rofessional </a:t>
            </a:r>
            <a:r>
              <a:rPr lang="en-US" altLang="zh-TW" b="1" dirty="0" smtClean="0">
                <a:solidFill>
                  <a:srgbClr val="FF0000"/>
                </a:solidFill>
              </a:rPr>
              <a:t>L</a:t>
            </a:r>
            <a:r>
              <a:rPr lang="en-US" altLang="zh-TW" dirty="0" smtClean="0"/>
              <a:t>earning </a:t>
            </a:r>
            <a:r>
              <a:rPr lang="en-US" altLang="zh-TW" b="1" dirty="0" smtClean="0">
                <a:solidFill>
                  <a:srgbClr val="FF0000"/>
                </a:solidFill>
              </a:rPr>
              <a:t>C</a:t>
            </a:r>
            <a:r>
              <a:rPr lang="en-US" altLang="zh-TW" dirty="0" smtClean="0"/>
              <a:t>ommunity</a:t>
            </a:r>
            <a:r>
              <a:rPr lang="zh-TW" altLang="en-US" dirty="0" smtClean="0"/>
              <a:t>  專業學習社群</a:t>
            </a:r>
            <a:endParaRPr lang="en-US" altLang="zh-TW" dirty="0" smtClean="0"/>
          </a:p>
          <a:p>
            <a:r>
              <a:rPr lang="en-US" altLang="zh-TW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2010</a:t>
            </a:r>
            <a:r>
              <a:rPr lang="zh-TW" altLang="en-US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年 </a:t>
            </a:r>
            <a:r>
              <a:rPr lang="en-US" altLang="zh-TW" dirty="0" smtClean="0">
                <a:sym typeface="Wingdings" panose="05000000000000000000" pitchFamily="2" charset="2"/>
              </a:rPr>
              <a:t>:</a:t>
            </a:r>
            <a:r>
              <a:rPr lang="zh-TW" altLang="en-US" dirty="0" smtClean="0">
                <a:sym typeface="Wingdings" panose="05000000000000000000" pitchFamily="2" charset="2"/>
              </a:rPr>
              <a:t> </a:t>
            </a:r>
            <a:r>
              <a:rPr lang="zh-TW" altLang="en-US" dirty="0" smtClean="0"/>
              <a:t>配合</a:t>
            </a:r>
            <a:r>
              <a:rPr lang="zh-TW" altLang="en-US" dirty="0"/>
              <a:t>教師專業發展評鑑的推動，鼓勵中小學組成</a:t>
            </a:r>
            <a:r>
              <a:rPr lang="zh-TW" altLang="en-US" b="1" dirty="0">
                <a:solidFill>
                  <a:srgbClr val="FF0000"/>
                </a:solidFill>
              </a:rPr>
              <a:t>專業學習社</a:t>
            </a:r>
            <a:r>
              <a:rPr lang="zh-TW" altLang="en-US" b="1" dirty="0" smtClean="0">
                <a:solidFill>
                  <a:srgbClr val="FF0000"/>
                </a:solidFill>
              </a:rPr>
              <a:t>群</a:t>
            </a:r>
            <a:endParaRPr lang="en-US" altLang="zh-TW" b="1" dirty="0" smtClean="0">
              <a:solidFill>
                <a:srgbClr val="FF0000"/>
              </a:solidFill>
            </a:endParaRPr>
          </a:p>
          <a:p>
            <a:r>
              <a:rPr lang="zh-TW" altLang="en-US" dirty="0"/>
              <a:t>西方陸續倡導並實際推動</a:t>
            </a:r>
            <a:r>
              <a:rPr lang="zh-TW" altLang="en-US" b="1" dirty="0">
                <a:solidFill>
                  <a:srgbClr val="FF0000"/>
                </a:solidFill>
              </a:rPr>
              <a:t>「學校即學習社群」</a:t>
            </a:r>
            <a:endParaRPr lang="en-US" altLang="zh-TW" b="1" dirty="0">
              <a:solidFill>
                <a:srgbClr val="FF0000"/>
              </a:solidFill>
            </a:endParaRPr>
          </a:p>
          <a:p>
            <a:r>
              <a:rPr lang="zh-TW" altLang="en-US" dirty="0"/>
              <a:t>專業社群在臺灣的中小學，仍停留於教師層級</a:t>
            </a:r>
          </a:p>
          <a:p>
            <a:r>
              <a:rPr lang="en-US" altLang="zh-TW" dirty="0" smtClean="0"/>
              <a:t>2012</a:t>
            </a:r>
            <a:r>
              <a:rPr lang="zh-TW" altLang="en-US" dirty="0" smtClean="0"/>
              <a:t>佐</a:t>
            </a:r>
            <a:r>
              <a:rPr lang="zh-TW" altLang="en-US" dirty="0"/>
              <a:t>藤學</a:t>
            </a:r>
            <a:r>
              <a:rPr lang="en-US" altLang="zh-TW" dirty="0"/>
              <a:t>《</a:t>
            </a:r>
            <a:r>
              <a:rPr lang="zh-TW" altLang="en-US" dirty="0"/>
              <a:t>學習的革命</a:t>
            </a:r>
            <a:r>
              <a:rPr lang="en-US" altLang="zh-TW" dirty="0"/>
              <a:t>》</a:t>
            </a:r>
            <a:r>
              <a:rPr lang="zh-TW" altLang="en-US" dirty="0"/>
              <a:t>一</a:t>
            </a:r>
            <a:r>
              <a:rPr lang="zh-TW" altLang="en-US" dirty="0" smtClean="0"/>
              <a:t>書</a:t>
            </a:r>
            <a:r>
              <a:rPr lang="zh-TW" altLang="zh-TW" dirty="0">
                <a:sym typeface="Wingdings" panose="05000000000000000000" pitchFamily="2" charset="2"/>
              </a:rPr>
              <a:t> </a:t>
            </a:r>
            <a:r>
              <a:rPr lang="zh-TW" altLang="en-US" b="1" dirty="0" smtClean="0">
                <a:solidFill>
                  <a:srgbClr val="FF0000"/>
                </a:solidFill>
              </a:rPr>
              <a:t>「</a:t>
            </a:r>
            <a:r>
              <a:rPr lang="zh-TW" altLang="en-US" b="1" dirty="0">
                <a:solidFill>
                  <a:srgbClr val="FF0000"/>
                </a:solidFill>
              </a:rPr>
              <a:t>學習共同體</a:t>
            </a:r>
            <a:r>
              <a:rPr lang="zh-TW" altLang="en-US" b="1" dirty="0" smtClean="0">
                <a:solidFill>
                  <a:srgbClr val="FF0000"/>
                </a:solidFill>
              </a:rPr>
              <a:t>」</a:t>
            </a:r>
            <a:r>
              <a:rPr lang="zh-TW" altLang="zh-TW" b="1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endParaRPr lang="en-US" altLang="zh-TW" b="1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zh-TW" altLang="en-US" dirty="0">
                <a:sym typeface="Wingdings" panose="05000000000000000000" pitchFamily="2" charset="2"/>
              </a:rPr>
              <a:t> </a:t>
            </a:r>
            <a:r>
              <a:rPr lang="zh-TW" altLang="en-US" dirty="0" smtClean="0">
                <a:sym typeface="Wingdings" panose="05000000000000000000" pitchFamily="2" charset="2"/>
              </a:rPr>
              <a:t>    </a:t>
            </a:r>
            <a:r>
              <a:rPr lang="zh-TW" altLang="zh-TW" dirty="0" smtClean="0">
                <a:sym typeface="Wingdings" panose="05000000000000000000" pitchFamily="2" charset="2"/>
              </a:rPr>
              <a:t></a:t>
            </a:r>
            <a:r>
              <a:rPr lang="zh-TW" altLang="en-US" dirty="0"/>
              <a:t>亦使用</a:t>
            </a:r>
            <a:r>
              <a:rPr lang="zh-TW" altLang="en-US" b="1" dirty="0">
                <a:solidFill>
                  <a:srgbClr val="FF0000"/>
                </a:solidFill>
              </a:rPr>
              <a:t>“</a:t>
            </a:r>
            <a:r>
              <a:rPr lang="en-US" altLang="zh-TW" b="1" dirty="0">
                <a:solidFill>
                  <a:srgbClr val="FF0000"/>
                </a:solidFill>
              </a:rPr>
              <a:t>learning community</a:t>
            </a:r>
            <a:r>
              <a:rPr lang="zh-TW" altLang="en-US" b="1" dirty="0">
                <a:solidFill>
                  <a:srgbClr val="FF0000"/>
                </a:solidFill>
              </a:rPr>
              <a:t>＂</a:t>
            </a:r>
            <a:r>
              <a:rPr lang="zh-TW" altLang="en-US" dirty="0"/>
              <a:t>一</a:t>
            </a:r>
            <a:r>
              <a:rPr lang="zh-TW" altLang="en-US" dirty="0" smtClean="0"/>
              <a:t>詞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     </a:t>
            </a:r>
            <a:r>
              <a:rPr lang="zh-TW" altLang="zh-TW" dirty="0">
                <a:sym typeface="Wingdings" panose="05000000000000000000" pitchFamily="2" charset="2"/>
              </a:rPr>
              <a:t></a:t>
            </a:r>
            <a:r>
              <a:rPr lang="zh-TW" altLang="en-US" dirty="0" smtClean="0"/>
              <a:t>學習共同體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dirty="0" smtClean="0"/>
              <a:t>每</a:t>
            </a:r>
            <a:r>
              <a:rPr lang="zh-TW" altLang="en-US" dirty="0"/>
              <a:t>個成員都是學習者</a:t>
            </a:r>
            <a:endParaRPr lang="en-US" altLang="zh-TW" dirty="0">
              <a:sym typeface="Wingdings" panose="05000000000000000000" pitchFamily="2" charset="2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1077-69C1-4546-ADD7-03B893F61EE3}" type="slidenum">
              <a:rPr lang="zh-TW" altLang="en-US" smtClean="0"/>
              <a:pPr/>
              <a:t>5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2368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二、社</a:t>
            </a:r>
            <a:r>
              <a:rPr lang="zh-TW" altLang="en-US" dirty="0"/>
              <a:t>群在台灣的發展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zh-TW" altLang="en-US" dirty="0" smtClean="0"/>
              <a:t>教育部</a:t>
            </a:r>
            <a:r>
              <a:rPr lang="zh-TW" altLang="en-US" dirty="0"/>
              <a:t>於民國</a:t>
            </a:r>
            <a:r>
              <a:rPr lang="en-US" altLang="zh-TW" dirty="0"/>
              <a:t>95</a:t>
            </a:r>
            <a:r>
              <a:rPr lang="zh-TW" altLang="en-US" dirty="0"/>
              <a:t>開始試辦教師專業發展評鑑</a:t>
            </a:r>
            <a:r>
              <a:rPr lang="zh-TW" altLang="en-US" dirty="0" smtClean="0"/>
              <a:t>計畫，並於</a:t>
            </a:r>
            <a:r>
              <a:rPr lang="en-US" altLang="zh-TW" b="1" dirty="0" smtClean="0">
                <a:solidFill>
                  <a:srgbClr val="FF0000"/>
                </a:solidFill>
              </a:rPr>
              <a:t>98</a:t>
            </a:r>
            <a:r>
              <a:rPr lang="zh-TW" altLang="en-US" b="1" dirty="0" smtClean="0">
                <a:solidFill>
                  <a:srgbClr val="FF0000"/>
                </a:solidFill>
              </a:rPr>
              <a:t>年正式辦理</a:t>
            </a:r>
            <a:r>
              <a:rPr lang="zh-TW" altLang="en-US" dirty="0" smtClean="0"/>
              <a:t>，鼓勵學校申請多年期，落實結合專業發展的教師評鑑。</a:t>
            </a:r>
            <a:endParaRPr lang="en-US" altLang="zh-TW" dirty="0" smtClean="0"/>
          </a:p>
          <a:p>
            <a:pPr algn="just">
              <a:lnSpc>
                <a:spcPct val="150000"/>
              </a:lnSpc>
            </a:pPr>
            <a:r>
              <a:rPr lang="zh-TW" altLang="en-US" dirty="0"/>
              <a:t>為建立高品質的教師專業發展活動，讓教師在結構性支持與社會性支持下，與同儕分享教學實務，改進教學並提升學生表現，教育部在</a:t>
            </a:r>
            <a:r>
              <a:rPr lang="en-US" altLang="zh-TW" b="1" dirty="0">
                <a:solidFill>
                  <a:srgbClr val="FF0000"/>
                </a:solidFill>
              </a:rPr>
              <a:t>98</a:t>
            </a:r>
            <a:r>
              <a:rPr lang="zh-TW" altLang="en-US" b="1" dirty="0">
                <a:solidFill>
                  <a:srgbClr val="FF0000"/>
                </a:solidFill>
              </a:rPr>
              <a:t>年開始</a:t>
            </a:r>
            <a:r>
              <a:rPr lang="zh-TW" altLang="en-US" dirty="0"/>
              <a:t>推動</a:t>
            </a:r>
            <a:r>
              <a:rPr lang="zh-TW" altLang="en-US" b="1" dirty="0">
                <a:solidFill>
                  <a:srgbClr val="FF0000"/>
                </a:solidFill>
              </a:rPr>
              <a:t>教師專業學習社群</a:t>
            </a:r>
            <a:r>
              <a:rPr lang="zh-TW" altLang="en-US" dirty="0"/>
              <a:t>，期待教師組成志同道合的社群，持續進行學習活動，關注學生的學習成效。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1077-69C1-4546-ADD7-03B893F61EE3}" type="slidenum">
              <a:rPr lang="zh-TW" altLang="en-US" smtClean="0"/>
              <a:pPr/>
              <a:t>6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45489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二、社</a:t>
            </a:r>
            <a:r>
              <a:rPr lang="zh-TW" altLang="en-US" dirty="0"/>
              <a:t>群在台灣的發展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199" y="1847850"/>
            <a:ext cx="10525369" cy="447479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altLang="zh-TW" dirty="0" smtClean="0">
                <a:solidFill>
                  <a:srgbClr val="FF0000"/>
                </a:solidFill>
              </a:rPr>
              <a:t>99</a:t>
            </a:r>
            <a:r>
              <a:rPr lang="zh-TW" altLang="en-US" dirty="0" smtClean="0">
                <a:solidFill>
                  <a:srgbClr val="FF0000"/>
                </a:solidFill>
              </a:rPr>
              <a:t>年度</a:t>
            </a:r>
            <a:r>
              <a:rPr lang="zh-TW" altLang="en-US" dirty="0" smtClean="0"/>
              <a:t>教育部利用</a:t>
            </a:r>
            <a:r>
              <a:rPr lang="zh-TW" altLang="en-US" dirty="0" smtClean="0">
                <a:solidFill>
                  <a:srgbClr val="FF0000"/>
                </a:solidFill>
              </a:rPr>
              <a:t>「精進教學計畫」</a:t>
            </a:r>
            <a:r>
              <a:rPr lang="zh-TW" altLang="en-US" dirty="0" smtClean="0"/>
              <a:t>與</a:t>
            </a:r>
            <a:r>
              <a:rPr lang="zh-TW" altLang="en-US" dirty="0" smtClean="0">
                <a:solidFill>
                  <a:srgbClr val="FF0000"/>
                </a:solidFill>
              </a:rPr>
              <a:t>「教師專業發展評鑑計畫」</a:t>
            </a:r>
            <a:r>
              <a:rPr lang="zh-TW" altLang="en-US" dirty="0" smtClean="0"/>
              <a:t>的經費推動</a:t>
            </a:r>
            <a:r>
              <a:rPr lang="zh-TW" altLang="en-US" b="1" dirty="0" smtClean="0">
                <a:solidFill>
                  <a:srgbClr val="FF0000"/>
                </a:solidFill>
              </a:rPr>
              <a:t>教師專業社群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algn="just">
              <a:lnSpc>
                <a:spcPct val="150000"/>
              </a:lnSpc>
            </a:pPr>
            <a:r>
              <a:rPr lang="en-US" altLang="zh-TW" dirty="0"/>
              <a:t>100</a:t>
            </a:r>
            <a:r>
              <a:rPr lang="zh-TW" altLang="en-US" dirty="0"/>
              <a:t>年度</a:t>
            </a:r>
            <a:r>
              <a:rPr lang="zh-TW" altLang="en-US" b="1" dirty="0">
                <a:solidFill>
                  <a:srgbClr val="FF0000"/>
                </a:solidFill>
              </a:rPr>
              <a:t>「精進教學計畫」</a:t>
            </a:r>
            <a:r>
              <a:rPr lang="zh-TW" altLang="en-US" dirty="0"/>
              <a:t>補助學習社群的經費</a:t>
            </a:r>
            <a:r>
              <a:rPr lang="zh-TW" altLang="en-US" b="1" dirty="0">
                <a:solidFill>
                  <a:srgbClr val="FF0000"/>
                </a:solidFill>
              </a:rPr>
              <a:t>減少</a:t>
            </a:r>
            <a:r>
              <a:rPr lang="zh-TW" altLang="en-US" dirty="0"/>
              <a:t>；</a:t>
            </a:r>
            <a:r>
              <a:rPr lang="en-US" altLang="zh-TW" dirty="0"/>
              <a:t>101</a:t>
            </a:r>
            <a:r>
              <a:rPr lang="zh-TW" altLang="en-US" dirty="0"/>
              <a:t>年起只有</a:t>
            </a:r>
            <a:r>
              <a:rPr lang="zh-TW" altLang="en-US" b="1" dirty="0">
                <a:solidFill>
                  <a:srgbClr val="FF0000"/>
                </a:solidFill>
              </a:rPr>
              <a:t>繼續辦理「教師專業發展評鑑計畫」</a:t>
            </a:r>
            <a:r>
              <a:rPr lang="zh-TW" altLang="en-US" dirty="0"/>
              <a:t>的學校可以得到</a:t>
            </a:r>
            <a:r>
              <a:rPr lang="zh-TW" altLang="en-US" b="1" dirty="0">
                <a:solidFill>
                  <a:srgbClr val="FF0000"/>
                </a:solidFill>
              </a:rPr>
              <a:t>社群經費</a:t>
            </a:r>
            <a:r>
              <a:rPr lang="zh-TW" altLang="en-US" dirty="0"/>
              <a:t>。</a:t>
            </a:r>
            <a:endParaRPr lang="en-US" altLang="zh-TW" dirty="0"/>
          </a:p>
          <a:p>
            <a:pPr algn="just">
              <a:lnSpc>
                <a:spcPct val="150000"/>
              </a:lnSpc>
            </a:pPr>
            <a:r>
              <a:rPr lang="zh-TW" altLang="en-US" dirty="0"/>
              <a:t>結合</a:t>
            </a:r>
            <a:r>
              <a:rPr lang="zh-TW" altLang="en-US" b="1" dirty="0">
                <a:solidFill>
                  <a:srgbClr val="FF0000"/>
                </a:solidFill>
              </a:rPr>
              <a:t>教師專業發展計畫</a:t>
            </a:r>
            <a:r>
              <a:rPr lang="zh-TW" altLang="en-US" dirty="0"/>
              <a:t>的</a:t>
            </a:r>
            <a:r>
              <a:rPr lang="zh-TW" altLang="en-US" b="1" dirty="0">
                <a:solidFill>
                  <a:srgbClr val="FF0000"/>
                </a:solidFill>
              </a:rPr>
              <a:t>專業學習社群</a:t>
            </a:r>
            <a:r>
              <a:rPr lang="zh-TW" altLang="en-US" dirty="0"/>
              <a:t>將成為學校發展的重點。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1077-69C1-4546-ADD7-03B893F61EE3}" type="slidenum">
              <a:rPr lang="zh-TW" altLang="en-US" smtClean="0"/>
              <a:pPr/>
              <a:t>7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12255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13560" y="396240"/>
            <a:ext cx="10515600" cy="1325563"/>
          </a:xfrm>
        </p:spPr>
        <p:txBody>
          <a:bodyPr>
            <a:normAutofit/>
          </a:bodyPr>
          <a:lstStyle/>
          <a:p>
            <a:r>
              <a:rPr lang="zh-TW" altLang="en-US" dirty="0"/>
              <a:t>三</a:t>
            </a:r>
            <a:r>
              <a:rPr lang="zh-TW" altLang="en-US" dirty="0" smtClean="0"/>
              <a:t>、教師專業學習社群的基本概念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56455284"/>
              </p:ext>
            </p:extLst>
          </p:nvPr>
        </p:nvGraphicFramePr>
        <p:xfrm>
          <a:off x="358654" y="1866183"/>
          <a:ext cx="11119802" cy="48745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1077-69C1-4546-ADD7-03B893F61EE3}" type="slidenum">
              <a:rPr lang="zh-TW" altLang="en-US" smtClean="0"/>
              <a:pPr/>
              <a:t>8</a:t>
            </a:fld>
            <a:endParaRPr lang="zh-TW" altLang="en-US" dirty="0"/>
          </a:p>
        </p:txBody>
      </p:sp>
      <p:sp>
        <p:nvSpPr>
          <p:cNvPr id="6" name="文字方塊 5"/>
          <p:cNvSpPr txBox="1"/>
          <p:nvPr/>
        </p:nvSpPr>
        <p:spPr>
          <a:xfrm>
            <a:off x="1224915" y="1342963"/>
            <a:ext cx="824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SzPct val="130000"/>
              <a:buBlip>
                <a:blip r:embed="rId7"/>
              </a:buBlip>
            </a:pPr>
            <a:r>
              <a:rPr lang="zh-TW" altLang="en-US" sz="2800" dirty="0" smtClean="0">
                <a:solidFill>
                  <a:srgbClr val="C00000"/>
                </a:solidFill>
              </a:rPr>
              <a:t>教師專業學習社群的成效特徵</a:t>
            </a:r>
            <a:endParaRPr lang="zh-TW" altLang="en-US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880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6B3AEEF-AAFD-474F-BCD5-BFA845CE37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76B3AEEF-AAFD-474F-BCD5-BFA845CE37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8B3798C-825E-4942-AE33-48EA785702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A8B3798C-825E-4942-AE33-48EA7857022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3037094-D491-4919-AC81-161F6AD7B2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dgm id="{D3037094-D491-4919-AC81-161F6AD7B2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61C0A3D-57ED-4C3B-B46A-96C8C955BD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dgm id="{261C0A3D-57ED-4C3B-B46A-96C8C955BD5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99920" y="396240"/>
            <a:ext cx="9870440" cy="1325563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rgbClr val="0000CC"/>
                </a:solidFill>
              </a:rPr>
              <a:t>三</a:t>
            </a:r>
            <a:r>
              <a:rPr lang="zh-TW" altLang="en-US" dirty="0" smtClean="0">
                <a:solidFill>
                  <a:srgbClr val="0000CC"/>
                </a:solidFill>
              </a:rPr>
              <a:t>、教師專業學習社群的基本概念</a:t>
            </a:r>
            <a:endParaRPr lang="zh-TW" altLang="en-US" dirty="0">
              <a:solidFill>
                <a:srgbClr val="0000CC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D1077-69C1-4546-ADD7-03B893F61EE3}" type="slidenum">
              <a:rPr lang="zh-TW" altLang="en-US" smtClean="0"/>
              <a:pPr/>
              <a:t>9</a:t>
            </a:fld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92950533"/>
              </p:ext>
            </p:extLst>
          </p:nvPr>
        </p:nvGraphicFramePr>
        <p:xfrm>
          <a:off x="1209040" y="1983413"/>
          <a:ext cx="10439400" cy="59740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文字方塊 6"/>
          <p:cNvSpPr txBox="1"/>
          <p:nvPr/>
        </p:nvSpPr>
        <p:spPr>
          <a:xfrm>
            <a:off x="1310640" y="1460193"/>
            <a:ext cx="824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SzPct val="130000"/>
              <a:buBlip>
                <a:blip r:embed="rId7"/>
              </a:buBlip>
            </a:pPr>
            <a:r>
              <a:rPr lang="en-US" altLang="zh-TW" sz="2800" dirty="0" smtClean="0">
                <a:solidFill>
                  <a:srgbClr val="C00000"/>
                </a:solidFill>
              </a:rPr>
              <a:t>(</a:t>
            </a:r>
            <a:r>
              <a:rPr lang="zh-TW" altLang="en-US" sz="2800" dirty="0" smtClean="0">
                <a:solidFill>
                  <a:srgbClr val="C00000"/>
                </a:solidFill>
              </a:rPr>
              <a:t>二</a:t>
            </a:r>
            <a:r>
              <a:rPr lang="en-US" altLang="zh-TW" sz="2800" dirty="0" smtClean="0">
                <a:solidFill>
                  <a:srgbClr val="C00000"/>
                </a:solidFill>
              </a:rPr>
              <a:t>)</a:t>
            </a:r>
            <a:r>
              <a:rPr lang="zh-TW" altLang="en-US" sz="2800" dirty="0" smtClean="0">
                <a:solidFill>
                  <a:srgbClr val="C00000"/>
                </a:solidFill>
              </a:rPr>
              <a:t>教師專業學習社群的成效特徵</a:t>
            </a:r>
            <a:endParaRPr lang="zh-TW" altLang="en-US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238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6B0C17D-0C9B-4961-AFD0-537006CD57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graphicEl>
                                              <a:dgm id="{46B0C17D-0C9B-4961-AFD0-537006CD57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graphicEl>
                                              <a:dgm id="{46B0C17D-0C9B-4961-AFD0-537006CD57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4E90EE8-CA3B-4414-A241-596812D3E4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graphicEl>
                                              <a:dgm id="{F4E90EE8-CA3B-4414-A241-596812D3E4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graphicEl>
                                              <a:dgm id="{F4E90EE8-CA3B-4414-A241-596812D3E4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283A3C6-CA59-4A35-B502-D9D210D671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graphicEl>
                                              <a:dgm id="{F283A3C6-CA59-4A35-B502-D9D210D671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graphicEl>
                                              <a:dgm id="{F283A3C6-CA59-4A35-B502-D9D210D671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A0EDB27-7F8B-46E8-8FE2-429772E6BA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graphicEl>
                                              <a:dgm id="{DA0EDB27-7F8B-46E8-8FE2-429772E6BA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graphicEl>
                                              <a:dgm id="{DA0EDB27-7F8B-46E8-8FE2-429772E6BA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23FEFEE-A618-41A6-A709-811CA0B080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graphicEl>
                                              <a:dgm id="{423FEFEE-A618-41A6-A709-811CA0B080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graphicEl>
                                              <a:dgm id="{423FEFEE-A618-41A6-A709-811CA0B080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14F1302-14C3-430F-8D60-F3E55C5628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graphicEl>
                                              <a:dgm id="{E14F1302-14C3-430F-8D60-F3E55C5628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graphicEl>
                                              <a:dgm id="{E14F1302-14C3-430F-8D60-F3E55C5628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D5C6939-FF94-4296-895F-AD1C59F59A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graphicEl>
                                              <a:dgm id="{9D5C6939-FF94-4296-895F-AD1C59F59A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graphicEl>
                                              <a:dgm id="{9D5C6939-FF94-4296-895F-AD1C59F59A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485BEA1-7ACA-4B80-B76B-28F51657C5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graphicEl>
                                              <a:dgm id="{6485BEA1-7ACA-4B80-B76B-28F51657C5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graphicEl>
                                              <a:dgm id="{6485BEA1-7ACA-4B80-B76B-28F51657C5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37F4658-AB33-4925-A9FB-B57B78671D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>
                                            <p:graphicEl>
                                              <a:dgm id="{E37F4658-AB33-4925-A9FB-B57B78671D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>
                                            <p:graphicEl>
                                              <a:dgm id="{E37F4658-AB33-4925-A9FB-B57B78671D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C77E175-1EA8-4C54-96E9-D2D07D2464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">
                                            <p:graphicEl>
                                              <a:dgm id="{6C77E175-1EA8-4C54-96E9-D2D07D2464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">
                                            <p:graphicEl>
                                              <a:dgm id="{6C77E175-1EA8-4C54-96E9-D2D07D2464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6BB5D1C-1F78-430B-ABD3-820C0D145C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graphicEl>
                                              <a:dgm id="{E6BB5D1C-1F78-430B-ABD3-820C0D145C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graphicEl>
                                              <a:dgm id="{E6BB5D1C-1F78-430B-ABD3-820C0D145C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E806ED5-826B-4B59-B75E-A068396DA4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graphicEl>
                                              <a:dgm id="{FE806ED5-826B-4B59-B75E-A068396DA4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graphicEl>
                                              <a:dgm id="{FE806ED5-826B-4B59-B75E-A068396DA4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1385</TotalTime>
  <Words>2745</Words>
  <Application>Microsoft Office PowerPoint</Application>
  <PresentationFormat>寬螢幕</PresentationFormat>
  <Paragraphs>290</Paragraphs>
  <Slides>30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30</vt:i4>
      </vt:variant>
    </vt:vector>
  </HeadingPairs>
  <TitlesOfParts>
    <vt:vector size="45" baseType="lpstr">
      <vt:lpstr>Arial Unicode MS</vt:lpstr>
      <vt:lpstr>Dotum</vt:lpstr>
      <vt:lpstr>文鼎粗隸</vt:lpstr>
      <vt:lpstr>華康正顏楷體W5</vt:lpstr>
      <vt:lpstr>華康儷中黑</vt:lpstr>
      <vt:lpstr>華康儷中黑(P)</vt:lpstr>
      <vt:lpstr>微軟正黑體</vt:lpstr>
      <vt:lpstr>新細明體</vt:lpstr>
      <vt:lpstr>標楷體</vt:lpstr>
      <vt:lpstr>Arial</vt:lpstr>
      <vt:lpstr>Calibri</vt:lpstr>
      <vt:lpstr>Calibri Light</vt:lpstr>
      <vt:lpstr>Times New Roman</vt:lpstr>
      <vt:lpstr>Wingdings</vt:lpstr>
      <vt:lpstr>Office 佈景主題</vt:lpstr>
      <vt:lpstr>臺南市104年度國民教育輔導團 社會學習領域輔導小組 「領域召集人培訓及回流增能研習」</vt:lpstr>
      <vt:lpstr>今天的時間分配</vt:lpstr>
      <vt:lpstr>一點點的理論說明</vt:lpstr>
      <vt:lpstr>教學教法的改革脈絡</vt:lpstr>
      <vt:lpstr>一、蝦咪是社群?</vt:lpstr>
      <vt:lpstr>二、社群在台灣的發展</vt:lpstr>
      <vt:lpstr>二、社群在台灣的發展</vt:lpstr>
      <vt:lpstr>三、教師專業學習社群的基本概念</vt:lpstr>
      <vt:lpstr>三、教師專業學習社群的基本概念</vt:lpstr>
      <vt:lpstr>四、教師專業學習社群的實施效益與困境</vt:lpstr>
      <vt:lpstr>四、教師專業學習社群的實施效益與困境</vt:lpstr>
      <vt:lpstr>四、教師專業學習社群的實施效益與困境</vt:lpstr>
      <vt:lpstr>四、教師專業學習社群的實施效益與困境</vt:lpstr>
      <vt:lpstr>四、教師專業學習社群的實施效益與困境</vt:lpstr>
      <vt:lpstr>四、教師專業學習社群的實施效益與困境</vt:lpstr>
      <vt:lpstr>四、教師專業學習社群的實施效益與困境</vt:lpstr>
      <vt:lpstr>本土的融會與轉化—學習領導下的學習共同體 </vt:lpstr>
      <vt:lpstr>本土的融會與轉化—學習領導下的學習共同體 </vt:lpstr>
      <vt:lpstr>本土的融會與轉化—學習領導下的學習共同體 </vt:lpstr>
      <vt:lpstr>PowerPoint 簡報</vt:lpstr>
      <vt:lpstr>為蝦咪要共備?</vt:lpstr>
      <vt:lpstr>學校推動模式</vt:lpstr>
      <vt:lpstr>   學校實施學習共同體具體策略  學校實施學習共同體具體策略</vt:lpstr>
      <vt:lpstr>為蝦咪要共備?</vt:lpstr>
      <vt:lpstr>共備是在欉些咪?</vt:lpstr>
      <vt:lpstr>怎麼進行共備?</vt:lpstr>
      <vt:lpstr>PowerPoint 簡報</vt:lpstr>
      <vt:lpstr>學習共同體理論：課堂中師生的角色與任務</vt:lpstr>
      <vt:lpstr>怎麼進行共備?</vt:lpstr>
      <vt:lpstr> 謝謝聆聽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從教師專業發展評鑑探究國中專業學習社群之成效：以高雄市為例</dc:title>
  <dc:creator>王楀瑄</dc:creator>
  <cp:lastModifiedBy>User</cp:lastModifiedBy>
  <cp:revision>144</cp:revision>
  <dcterms:created xsi:type="dcterms:W3CDTF">2015-12-11T13:48:51Z</dcterms:created>
  <dcterms:modified xsi:type="dcterms:W3CDTF">2016-01-02T14:14:52Z</dcterms:modified>
</cp:coreProperties>
</file>