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39" r:id="rId2"/>
    <p:sldMasterId id="2147484151" r:id="rId3"/>
    <p:sldMasterId id="2147484163" r:id="rId4"/>
    <p:sldMasterId id="2147484199" r:id="rId5"/>
    <p:sldMasterId id="2147484211" r:id="rId6"/>
  </p:sldMasterIdLst>
  <p:notesMasterIdLst>
    <p:notesMasterId r:id="rId42"/>
  </p:notesMasterIdLst>
  <p:handoutMasterIdLst>
    <p:handoutMasterId r:id="rId43"/>
  </p:handoutMasterIdLst>
  <p:sldIdLst>
    <p:sldId id="281" r:id="rId7"/>
    <p:sldId id="257" r:id="rId8"/>
    <p:sldId id="348" r:id="rId9"/>
    <p:sldId id="351" r:id="rId10"/>
    <p:sldId id="355" r:id="rId11"/>
    <p:sldId id="345" r:id="rId12"/>
    <p:sldId id="347" r:id="rId13"/>
    <p:sldId id="354" r:id="rId14"/>
    <p:sldId id="352" r:id="rId15"/>
    <p:sldId id="291" r:id="rId16"/>
    <p:sldId id="331" r:id="rId17"/>
    <p:sldId id="330" r:id="rId18"/>
    <p:sldId id="329" r:id="rId19"/>
    <p:sldId id="328" r:id="rId20"/>
    <p:sldId id="297" r:id="rId21"/>
    <p:sldId id="305" r:id="rId22"/>
    <p:sldId id="264" r:id="rId23"/>
    <p:sldId id="306" r:id="rId24"/>
    <p:sldId id="307" r:id="rId25"/>
    <p:sldId id="356" r:id="rId26"/>
    <p:sldId id="286" r:id="rId27"/>
    <p:sldId id="309" r:id="rId28"/>
    <p:sldId id="263" r:id="rId29"/>
    <p:sldId id="267" r:id="rId30"/>
    <p:sldId id="266" r:id="rId31"/>
    <p:sldId id="333" r:id="rId32"/>
    <p:sldId id="271" r:id="rId33"/>
    <p:sldId id="332" r:id="rId34"/>
    <p:sldId id="310" r:id="rId35"/>
    <p:sldId id="311" r:id="rId36"/>
    <p:sldId id="312" r:id="rId37"/>
    <p:sldId id="313" r:id="rId38"/>
    <p:sldId id="262" r:id="rId39"/>
    <p:sldId id="314" r:id="rId40"/>
    <p:sldId id="358" r:id="rId4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4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pos="959">
          <p15:clr>
            <a:srgbClr val="A4A3A4"/>
          </p15:clr>
        </p15:guide>
        <p15:guide id="5" pos="67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B2B2B2"/>
    <a:srgbClr val="33CCFF"/>
    <a:srgbClr val="FF66CC"/>
    <a:srgbClr val="9999FF"/>
    <a:srgbClr val="66FFFF"/>
    <a:srgbClr val="FFFFFF"/>
    <a:srgbClr val="CCCCFF"/>
    <a:srgbClr val="FFCC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85736" autoAdjust="0"/>
  </p:normalViewPr>
  <p:slideViewPr>
    <p:cSldViewPr>
      <p:cViewPr varScale="1">
        <p:scale>
          <a:sx n="83" d="100"/>
          <a:sy n="83" d="100"/>
        </p:scale>
        <p:origin x="45" y="213"/>
      </p:cViewPr>
      <p:guideLst>
        <p:guide orient="horz" pos="2160"/>
        <p:guide orient="horz" pos="384"/>
        <p:guide orient="horz" pos="3792"/>
        <p:guide pos="959"/>
        <p:guide pos="67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731"/>
    </p:cViewPr>
  </p:sorterViewPr>
  <p:notesViewPr>
    <p:cSldViewPr showGuides="1"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3A76EE-9319-429B-B266-BA0EE6DF7D16}" type="doc">
      <dgm:prSet loTypeId="urn:microsoft.com/office/officeart/2005/8/layout/vList4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050EC1E-F39F-4371-A2A2-2515773FF1A4}">
      <dgm:prSet custT="1"/>
      <dgm:spPr/>
      <dgm:t>
        <a:bodyPr/>
        <a:lstStyle/>
        <a:p>
          <a:pPr algn="l"/>
          <a:r>
            <a:rPr lang="zh-TW" sz="26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如果你</a:t>
          </a:r>
          <a:r>
            <a:rPr lang="zh-TW" altLang="en-US" sz="26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必須待在一個地方，</a:t>
          </a:r>
          <a:r>
            <a:rPr lang="zh-TW" sz="26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被關</a:t>
          </a:r>
          <a:r>
            <a:rPr lang="zh-TW" altLang="en-US" sz="26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住</a:t>
          </a:r>
          <a:r>
            <a:rPr lang="zh-TW" sz="26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哪裡也不能去，日記上會寫些什麼？</a:t>
          </a:r>
          <a:endParaRPr lang="en-US" sz="2600" dirty="0">
            <a:solidFill>
              <a:schemeClr val="accent2">
                <a:lumMod val="20000"/>
                <a:lumOff val="8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E6719B-B9F9-4C71-B4FC-13DE89DDEBEB}" type="parTrans" cxnId="{CE552709-B956-444E-8167-6BF14411A405}">
      <dgm:prSet/>
      <dgm:spPr/>
      <dgm:t>
        <a:bodyPr/>
        <a:lstStyle/>
        <a:p>
          <a:endParaRPr lang="en-US"/>
        </a:p>
      </dgm:t>
    </dgm:pt>
    <dgm:pt modelId="{54B8D98E-795E-4D4A-9911-1039A8367CC5}" type="sibTrans" cxnId="{CE552709-B956-444E-8167-6BF14411A405}">
      <dgm:prSet/>
      <dgm:spPr/>
      <dgm:t>
        <a:bodyPr/>
        <a:lstStyle/>
        <a:p>
          <a:endParaRPr lang="en-US"/>
        </a:p>
      </dgm:t>
    </dgm:pt>
    <dgm:pt modelId="{EFF553D8-EF20-41C3-A2E9-2389425ED2AE}">
      <dgm:prSet custT="1"/>
      <dgm:spPr/>
      <dgm:t>
        <a:bodyPr/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b="1" kern="1200" dirty="0">
              <a:solidFill>
                <a:schemeClr val="tx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如果你被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限制</a:t>
          </a:r>
          <a:r>
            <a:rPr lang="zh-TW" altLang="en-US" sz="2600" b="1" kern="1200" dirty="0">
              <a:solidFill>
                <a:schemeClr val="tx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要保持安靜，而且只能輕聲細語到幾乎連走動都不行，你會怎麼辦呢？</a:t>
          </a:r>
          <a:endParaRPr lang="en-US" sz="2600" kern="1200" dirty="0">
            <a:solidFill>
              <a:schemeClr val="tx2">
                <a:lumMod val="20000"/>
                <a:lumOff val="8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62CAB2-4889-4FFC-8971-841752954984}" type="parTrans" cxnId="{1CEB025D-38A1-4BF2-A0EE-9E1919C12FEE}">
      <dgm:prSet/>
      <dgm:spPr/>
      <dgm:t>
        <a:bodyPr/>
        <a:lstStyle/>
        <a:p>
          <a:endParaRPr lang="en-US"/>
        </a:p>
      </dgm:t>
    </dgm:pt>
    <dgm:pt modelId="{AA9D2204-8C3C-4693-99BF-82D274BD279E}" type="sibTrans" cxnId="{1CEB025D-38A1-4BF2-A0EE-9E1919C12FEE}">
      <dgm:prSet/>
      <dgm:spPr/>
      <dgm:t>
        <a:bodyPr/>
        <a:lstStyle/>
        <a:p>
          <a:endParaRPr lang="en-US"/>
        </a:p>
      </dgm:t>
    </dgm:pt>
    <dgm:pt modelId="{13F3329F-40F7-4B52-B3A7-7AB2010DDAE0}">
      <dgm:prSet custT="1"/>
      <dgm:spPr/>
      <dgm:t>
        <a:bodyPr/>
        <a:lstStyle/>
        <a:p>
          <a:pPr marL="0" marR="0" lvl="0" indent="0" algn="l" defTabSz="1511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有一本日記，是一位</a:t>
          </a:r>
          <a:r>
            <a: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13</a:t>
          </a:r>
          <a:r>
            <a: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歲少女在密室裡，於困頓恐懼中寫下，被翻譯成</a:t>
          </a:r>
          <a:r>
            <a: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70</a:t>
          </a:r>
          <a:r>
            <a: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多種語言。你知道作者是誰嗎？</a:t>
          </a:r>
          <a:endParaRPr lang="en-US" sz="2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836000F-2059-4391-B6E5-59EEF8C41CA2}" type="parTrans" cxnId="{10BE5A5F-BC4C-4E58-8D04-3A81E83943C6}">
      <dgm:prSet/>
      <dgm:spPr/>
      <dgm:t>
        <a:bodyPr/>
        <a:lstStyle/>
        <a:p>
          <a:endParaRPr lang="zh-TW" altLang="en-US"/>
        </a:p>
      </dgm:t>
    </dgm:pt>
    <dgm:pt modelId="{73834C7D-2433-4351-AB44-94B1297BE8FC}" type="sibTrans" cxnId="{10BE5A5F-BC4C-4E58-8D04-3A81E83943C6}">
      <dgm:prSet/>
      <dgm:spPr/>
      <dgm:t>
        <a:bodyPr/>
        <a:lstStyle/>
        <a:p>
          <a:endParaRPr lang="zh-TW" altLang="en-US"/>
        </a:p>
      </dgm:t>
    </dgm:pt>
    <dgm:pt modelId="{FC5BE0C5-9ECC-433F-87CE-982A9261342E}" type="pres">
      <dgm:prSet presAssocID="{643A76EE-9319-429B-B266-BA0EE6DF7D16}" presName="linear" presStyleCnt="0">
        <dgm:presLayoutVars>
          <dgm:dir/>
          <dgm:resizeHandles val="exact"/>
        </dgm:presLayoutVars>
      </dgm:prSet>
      <dgm:spPr/>
    </dgm:pt>
    <dgm:pt modelId="{B5A01ADF-93E2-4BFE-8B11-1F1D6A46AF9E}" type="pres">
      <dgm:prSet presAssocID="{5050EC1E-F39F-4371-A2A2-2515773FF1A4}" presName="comp" presStyleCnt="0"/>
      <dgm:spPr/>
    </dgm:pt>
    <dgm:pt modelId="{74AF1E22-0F92-4F2D-8CE0-8AF201815330}" type="pres">
      <dgm:prSet presAssocID="{5050EC1E-F39F-4371-A2A2-2515773FF1A4}" presName="box" presStyleLbl="node1" presStyleIdx="0" presStyleCnt="3" custLinFactNeighborX="-1070" custLinFactNeighborY="-123"/>
      <dgm:spPr/>
    </dgm:pt>
    <dgm:pt modelId="{4C071659-D0C5-40F1-BF44-9EDAC294D77C}" type="pres">
      <dgm:prSet presAssocID="{5050EC1E-F39F-4371-A2A2-2515773FF1A4}" presName="img" presStyleLbl="fgImgPlace1" presStyleIdx="0" presStyleCnt="3" custLinFactNeighborY="-1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6000" b="-26000"/>
          </a:stretch>
        </a:blipFill>
      </dgm:spPr>
      <dgm:extLst>
        <a:ext uri="{E40237B7-FDA0-4F09-8148-C483321AD2D9}">
          <dgm14:cNvPr xmlns:dgm14="http://schemas.microsoft.com/office/drawing/2010/diagram" id="0" name="" descr="監獄"/>
        </a:ext>
      </dgm:extLst>
    </dgm:pt>
    <dgm:pt modelId="{BAE6BA91-2A54-44E7-9E38-59CBCA45EDF1}" type="pres">
      <dgm:prSet presAssocID="{5050EC1E-F39F-4371-A2A2-2515773FF1A4}" presName="text" presStyleLbl="node1" presStyleIdx="0" presStyleCnt="3">
        <dgm:presLayoutVars>
          <dgm:bulletEnabled val="1"/>
        </dgm:presLayoutVars>
      </dgm:prSet>
      <dgm:spPr/>
    </dgm:pt>
    <dgm:pt modelId="{42B97324-D090-4E53-A065-624E504A5260}" type="pres">
      <dgm:prSet presAssocID="{54B8D98E-795E-4D4A-9911-1039A8367CC5}" presName="spacer" presStyleCnt="0"/>
      <dgm:spPr/>
    </dgm:pt>
    <dgm:pt modelId="{93E18248-450C-440E-8121-1EA2583F2446}" type="pres">
      <dgm:prSet presAssocID="{EFF553D8-EF20-41C3-A2E9-2389425ED2AE}" presName="comp" presStyleCnt="0"/>
      <dgm:spPr/>
    </dgm:pt>
    <dgm:pt modelId="{98F94425-565B-4746-8DE8-74BD19F333A2}" type="pres">
      <dgm:prSet presAssocID="{EFF553D8-EF20-41C3-A2E9-2389425ED2AE}" presName="box" presStyleLbl="node1" presStyleIdx="1" presStyleCnt="3"/>
      <dgm:spPr/>
    </dgm:pt>
    <dgm:pt modelId="{244CFEE0-E4D9-4332-9866-43C8A558243F}" type="pres">
      <dgm:prSet presAssocID="{EFF553D8-EF20-41C3-A2E9-2389425ED2AE}" presName="img" presStyleLbl="fgImgPlace1" presStyleIdx="1" presStyleCnt="3" custLinFactNeighborX="2002" custLinFactNeighborY="-15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6000" b="-26000"/>
          </a:stretch>
        </a:blipFill>
      </dgm:spPr>
      <dgm:extLst>
        <a:ext uri="{E40237B7-FDA0-4F09-8148-C483321AD2D9}">
          <dgm14:cNvPr xmlns:dgm14="http://schemas.microsoft.com/office/drawing/2010/diagram" id="0" name="" descr="音量"/>
        </a:ext>
      </dgm:extLst>
    </dgm:pt>
    <dgm:pt modelId="{AE1DF5FC-7FE6-4281-914E-9D9D988358AF}" type="pres">
      <dgm:prSet presAssocID="{EFF553D8-EF20-41C3-A2E9-2389425ED2AE}" presName="text" presStyleLbl="node1" presStyleIdx="1" presStyleCnt="3">
        <dgm:presLayoutVars>
          <dgm:bulletEnabled val="1"/>
        </dgm:presLayoutVars>
      </dgm:prSet>
      <dgm:spPr/>
    </dgm:pt>
    <dgm:pt modelId="{7554A2EC-AB2B-47FB-997D-0CCBE2F595CB}" type="pres">
      <dgm:prSet presAssocID="{AA9D2204-8C3C-4693-99BF-82D274BD279E}" presName="spacer" presStyleCnt="0"/>
      <dgm:spPr/>
    </dgm:pt>
    <dgm:pt modelId="{DD29B063-C09F-4D29-AD2E-94852140096B}" type="pres">
      <dgm:prSet presAssocID="{13F3329F-40F7-4B52-B3A7-7AB2010DDAE0}" presName="comp" presStyleCnt="0"/>
      <dgm:spPr/>
    </dgm:pt>
    <dgm:pt modelId="{282E7071-87AF-4DDE-9F85-63DA3CA61183}" type="pres">
      <dgm:prSet presAssocID="{13F3329F-40F7-4B52-B3A7-7AB2010DDAE0}" presName="box" presStyleLbl="node1" presStyleIdx="2" presStyleCnt="3"/>
      <dgm:spPr/>
    </dgm:pt>
    <dgm:pt modelId="{68D4C3F1-D05A-47CB-878B-E3AC97D6BBC8}" type="pres">
      <dgm:prSet presAssocID="{13F3329F-40F7-4B52-B3A7-7AB2010DDAE0}" presName="img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6000" b="-26000"/>
          </a:stretch>
        </a:blipFill>
      </dgm:spPr>
      <dgm:extLst>
        <a:ext uri="{E40237B7-FDA0-4F09-8148-C483321AD2D9}">
          <dgm14:cNvPr xmlns:dgm14="http://schemas.microsoft.com/office/drawing/2010/diagram" id="0" name="" descr="書籍"/>
        </a:ext>
      </dgm:extLst>
    </dgm:pt>
    <dgm:pt modelId="{0A40FD8C-219D-4846-8FB1-652AE7E5F0FA}" type="pres">
      <dgm:prSet presAssocID="{13F3329F-40F7-4B52-B3A7-7AB2010DDAE0}" presName="text" presStyleLbl="node1" presStyleIdx="2" presStyleCnt="3">
        <dgm:presLayoutVars>
          <dgm:bulletEnabled val="1"/>
        </dgm:presLayoutVars>
      </dgm:prSet>
      <dgm:spPr/>
    </dgm:pt>
  </dgm:ptLst>
  <dgm:cxnLst>
    <dgm:cxn modelId="{CE552709-B956-444E-8167-6BF14411A405}" srcId="{643A76EE-9319-429B-B266-BA0EE6DF7D16}" destId="{5050EC1E-F39F-4371-A2A2-2515773FF1A4}" srcOrd="0" destOrd="0" parTransId="{1FE6719B-B9F9-4C71-B4FC-13DE89DDEBEB}" sibTransId="{54B8D98E-795E-4D4A-9911-1039A8367CC5}"/>
    <dgm:cxn modelId="{87398933-B7EA-4DF4-8AC6-861C6BF0DFE9}" type="presOf" srcId="{EFF553D8-EF20-41C3-A2E9-2389425ED2AE}" destId="{AE1DF5FC-7FE6-4281-914E-9D9D988358AF}" srcOrd="1" destOrd="0" presId="urn:microsoft.com/office/officeart/2005/8/layout/vList4"/>
    <dgm:cxn modelId="{1CEB025D-38A1-4BF2-A0EE-9E1919C12FEE}" srcId="{643A76EE-9319-429B-B266-BA0EE6DF7D16}" destId="{EFF553D8-EF20-41C3-A2E9-2389425ED2AE}" srcOrd="1" destOrd="0" parTransId="{7462CAB2-4889-4FFC-8971-841752954984}" sibTransId="{AA9D2204-8C3C-4693-99BF-82D274BD279E}"/>
    <dgm:cxn modelId="{10BE5A5F-BC4C-4E58-8D04-3A81E83943C6}" srcId="{643A76EE-9319-429B-B266-BA0EE6DF7D16}" destId="{13F3329F-40F7-4B52-B3A7-7AB2010DDAE0}" srcOrd="2" destOrd="0" parTransId="{2836000F-2059-4391-B6E5-59EEF8C41CA2}" sibTransId="{73834C7D-2433-4351-AB44-94B1297BE8FC}"/>
    <dgm:cxn modelId="{100C486F-F567-4A08-B4E7-CB0741C6FEC7}" type="presOf" srcId="{5050EC1E-F39F-4371-A2A2-2515773FF1A4}" destId="{BAE6BA91-2A54-44E7-9E38-59CBCA45EDF1}" srcOrd="1" destOrd="0" presId="urn:microsoft.com/office/officeart/2005/8/layout/vList4"/>
    <dgm:cxn modelId="{59A0F675-2E83-46AC-9FEE-0F3CEEACD0C7}" type="presOf" srcId="{13F3329F-40F7-4B52-B3A7-7AB2010DDAE0}" destId="{0A40FD8C-219D-4846-8FB1-652AE7E5F0FA}" srcOrd="1" destOrd="0" presId="urn:microsoft.com/office/officeart/2005/8/layout/vList4"/>
    <dgm:cxn modelId="{6E22F3DA-EB0B-4C7D-958E-DB41492E61F8}" type="presOf" srcId="{643A76EE-9319-429B-B266-BA0EE6DF7D16}" destId="{FC5BE0C5-9ECC-433F-87CE-982A9261342E}" srcOrd="0" destOrd="0" presId="urn:microsoft.com/office/officeart/2005/8/layout/vList4"/>
    <dgm:cxn modelId="{9FC472E3-DF4C-4B14-AA25-1B2C9367B7ED}" type="presOf" srcId="{5050EC1E-F39F-4371-A2A2-2515773FF1A4}" destId="{74AF1E22-0F92-4F2D-8CE0-8AF201815330}" srcOrd="0" destOrd="0" presId="urn:microsoft.com/office/officeart/2005/8/layout/vList4"/>
    <dgm:cxn modelId="{BB26C1E9-BA79-4721-B157-C8BB6049837F}" type="presOf" srcId="{13F3329F-40F7-4B52-B3A7-7AB2010DDAE0}" destId="{282E7071-87AF-4DDE-9F85-63DA3CA61183}" srcOrd="0" destOrd="0" presId="urn:microsoft.com/office/officeart/2005/8/layout/vList4"/>
    <dgm:cxn modelId="{A173DEF3-CDEA-4E08-96B1-017A037B8A3E}" type="presOf" srcId="{EFF553D8-EF20-41C3-A2E9-2389425ED2AE}" destId="{98F94425-565B-4746-8DE8-74BD19F333A2}" srcOrd="0" destOrd="0" presId="urn:microsoft.com/office/officeart/2005/8/layout/vList4"/>
    <dgm:cxn modelId="{3DB37A3F-7CCF-470E-B746-C76796C44F9D}" type="presParOf" srcId="{FC5BE0C5-9ECC-433F-87CE-982A9261342E}" destId="{B5A01ADF-93E2-4BFE-8B11-1F1D6A46AF9E}" srcOrd="0" destOrd="0" presId="urn:microsoft.com/office/officeart/2005/8/layout/vList4"/>
    <dgm:cxn modelId="{83529516-8239-4772-B6BA-BAE1E4E06FB4}" type="presParOf" srcId="{B5A01ADF-93E2-4BFE-8B11-1F1D6A46AF9E}" destId="{74AF1E22-0F92-4F2D-8CE0-8AF201815330}" srcOrd="0" destOrd="0" presId="urn:microsoft.com/office/officeart/2005/8/layout/vList4"/>
    <dgm:cxn modelId="{08A118D3-9BF7-45C1-A241-482FC5009348}" type="presParOf" srcId="{B5A01ADF-93E2-4BFE-8B11-1F1D6A46AF9E}" destId="{4C071659-D0C5-40F1-BF44-9EDAC294D77C}" srcOrd="1" destOrd="0" presId="urn:microsoft.com/office/officeart/2005/8/layout/vList4"/>
    <dgm:cxn modelId="{EE2B203C-0577-454E-952A-5DBBC1601D71}" type="presParOf" srcId="{B5A01ADF-93E2-4BFE-8B11-1F1D6A46AF9E}" destId="{BAE6BA91-2A54-44E7-9E38-59CBCA45EDF1}" srcOrd="2" destOrd="0" presId="urn:microsoft.com/office/officeart/2005/8/layout/vList4"/>
    <dgm:cxn modelId="{E6558D3B-4A9E-4E69-8D10-B34A7455FD97}" type="presParOf" srcId="{FC5BE0C5-9ECC-433F-87CE-982A9261342E}" destId="{42B97324-D090-4E53-A065-624E504A5260}" srcOrd="1" destOrd="0" presId="urn:microsoft.com/office/officeart/2005/8/layout/vList4"/>
    <dgm:cxn modelId="{03ABFD99-73D9-4451-BA12-4684C3402C7F}" type="presParOf" srcId="{FC5BE0C5-9ECC-433F-87CE-982A9261342E}" destId="{93E18248-450C-440E-8121-1EA2583F2446}" srcOrd="2" destOrd="0" presId="urn:microsoft.com/office/officeart/2005/8/layout/vList4"/>
    <dgm:cxn modelId="{BA5FBB05-C0D3-4A75-BD57-977A07AD8751}" type="presParOf" srcId="{93E18248-450C-440E-8121-1EA2583F2446}" destId="{98F94425-565B-4746-8DE8-74BD19F333A2}" srcOrd="0" destOrd="0" presId="urn:microsoft.com/office/officeart/2005/8/layout/vList4"/>
    <dgm:cxn modelId="{FEFC3EF3-34D0-4889-8054-73B7DB198043}" type="presParOf" srcId="{93E18248-450C-440E-8121-1EA2583F2446}" destId="{244CFEE0-E4D9-4332-9866-43C8A558243F}" srcOrd="1" destOrd="0" presId="urn:microsoft.com/office/officeart/2005/8/layout/vList4"/>
    <dgm:cxn modelId="{A55C71AC-AAD0-43C6-AC2F-79C6393BB166}" type="presParOf" srcId="{93E18248-450C-440E-8121-1EA2583F2446}" destId="{AE1DF5FC-7FE6-4281-914E-9D9D988358AF}" srcOrd="2" destOrd="0" presId="urn:microsoft.com/office/officeart/2005/8/layout/vList4"/>
    <dgm:cxn modelId="{F7747F58-1E8C-424A-B8DF-D196B423FAAC}" type="presParOf" srcId="{FC5BE0C5-9ECC-433F-87CE-982A9261342E}" destId="{7554A2EC-AB2B-47FB-997D-0CCBE2F595CB}" srcOrd="3" destOrd="0" presId="urn:microsoft.com/office/officeart/2005/8/layout/vList4"/>
    <dgm:cxn modelId="{7E35DF72-559E-430C-81D9-599E50D2C24D}" type="presParOf" srcId="{FC5BE0C5-9ECC-433F-87CE-982A9261342E}" destId="{DD29B063-C09F-4D29-AD2E-94852140096B}" srcOrd="4" destOrd="0" presId="urn:microsoft.com/office/officeart/2005/8/layout/vList4"/>
    <dgm:cxn modelId="{30F3FB33-F020-430D-B65A-1DA467CEEC78}" type="presParOf" srcId="{DD29B063-C09F-4D29-AD2E-94852140096B}" destId="{282E7071-87AF-4DDE-9F85-63DA3CA61183}" srcOrd="0" destOrd="0" presId="urn:microsoft.com/office/officeart/2005/8/layout/vList4"/>
    <dgm:cxn modelId="{7780E797-62EF-4C3A-953D-0A74CE52A0EE}" type="presParOf" srcId="{DD29B063-C09F-4D29-AD2E-94852140096B}" destId="{68D4C3F1-D05A-47CB-878B-E3AC97D6BBC8}" srcOrd="1" destOrd="0" presId="urn:microsoft.com/office/officeart/2005/8/layout/vList4"/>
    <dgm:cxn modelId="{160F9A32-8534-4701-B494-59FE48BECED8}" type="presParOf" srcId="{DD29B063-C09F-4D29-AD2E-94852140096B}" destId="{0A40FD8C-219D-4846-8FB1-652AE7E5F0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449971-1C7B-4B77-8EE1-DD142DCB4634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7A2375A8-3DE5-4F78-8DB6-1BC40CC773C0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寫下來</a:t>
          </a:r>
        </a:p>
      </dgm:t>
    </dgm:pt>
    <dgm:pt modelId="{EACCFB9B-DFBB-4343-887F-1E50CBC67F78}" type="parTrans" cxnId="{0C8BD6F5-4547-4E31-B09B-0F5EC98D0308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8C7F92-2688-4915-BA86-C05DBF254451}" type="sibTrans" cxnId="{0C8BD6F5-4547-4E31-B09B-0F5EC98D0308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78E3FB-1574-491E-A736-C067C46CD068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拍下來</a:t>
          </a:r>
        </a:p>
      </dgm:t>
    </dgm:pt>
    <dgm:pt modelId="{773AF38A-AFCD-4212-8A72-36705D9E68CE}" type="parTrans" cxnId="{35E4FC4F-3A94-4ACE-9AB3-2F3956322A8F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0F4634-996B-4103-8136-8EAE2A05F793}" type="sibTrans" cxnId="{35E4FC4F-3A94-4ACE-9AB3-2F3956322A8F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E58B28-169B-402B-95B8-C324B2D26150}">
      <dgm:prSet phldrT="[文字]" custT="1"/>
      <dgm:spPr/>
      <dgm:t>
        <a:bodyPr/>
        <a:lstStyle/>
        <a:p>
          <a:pPr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endParaRPr lang="en-US" altLang="zh-TW" sz="3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分享</a:t>
          </a:r>
        </a:p>
      </dgm:t>
    </dgm:pt>
    <dgm:pt modelId="{3877F386-C5FD-4094-B930-5AFDC5F24B41}" type="parTrans" cxnId="{D2191C6A-1412-469B-BE48-20E3AEC449AA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766B97-10EA-4E5F-8BA6-FBA82CECAD54}" type="sibTrans" cxnId="{D2191C6A-1412-469B-BE48-20E3AEC449AA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58E934-BC41-4B92-BDBD-66E41DA54584}">
      <dgm:prSet custT="1"/>
      <dgm:spPr/>
      <dgm:t>
        <a:bodyPr/>
        <a:lstStyle/>
        <a:p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說出來</a:t>
          </a:r>
        </a:p>
      </dgm:t>
    </dgm:pt>
    <dgm:pt modelId="{7B03A65F-CDC9-437A-B854-272B4BD880B4}" type="parTrans" cxnId="{D3A5447E-A795-4E20-B2FD-009653DD19EA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E2878B-CC0E-4CD3-BE61-D94526A200D0}" type="sibTrans" cxnId="{D3A5447E-A795-4E20-B2FD-009653DD19EA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EC9A3A-5CEC-486B-9E55-A6FF43F5BD3A}" type="pres">
      <dgm:prSet presAssocID="{48449971-1C7B-4B77-8EE1-DD142DCB4634}" presName="CompostProcess" presStyleCnt="0">
        <dgm:presLayoutVars>
          <dgm:dir/>
          <dgm:resizeHandles val="exact"/>
        </dgm:presLayoutVars>
      </dgm:prSet>
      <dgm:spPr/>
    </dgm:pt>
    <dgm:pt modelId="{A48C8994-86F4-40FA-9D24-7A6CC61F1C50}" type="pres">
      <dgm:prSet presAssocID="{48449971-1C7B-4B77-8EE1-DD142DCB4634}" presName="arrow" presStyleLbl="bgShp" presStyleIdx="0" presStyleCnt="1" custLinFactNeighborX="20588" custLinFactNeighborY="3619"/>
      <dgm:spPr>
        <a:solidFill>
          <a:schemeClr val="accent6">
            <a:lumMod val="40000"/>
            <a:lumOff val="60000"/>
          </a:schemeClr>
        </a:solidFill>
      </dgm:spPr>
    </dgm:pt>
    <dgm:pt modelId="{70508FE5-32CE-40D2-8941-2C9B28FDACA6}" type="pres">
      <dgm:prSet presAssocID="{48449971-1C7B-4B77-8EE1-DD142DCB4634}" presName="linearProcess" presStyleCnt="0"/>
      <dgm:spPr/>
    </dgm:pt>
    <dgm:pt modelId="{A6A9A62B-20B9-48D7-9732-1BE31FDC800B}" type="pres">
      <dgm:prSet presAssocID="{7A2375A8-3DE5-4F78-8DB6-1BC40CC773C0}" presName="textNode" presStyleLbl="node1" presStyleIdx="0" presStyleCnt="4">
        <dgm:presLayoutVars>
          <dgm:bulletEnabled val="1"/>
        </dgm:presLayoutVars>
      </dgm:prSet>
      <dgm:spPr/>
    </dgm:pt>
    <dgm:pt modelId="{06E9C549-D945-465D-85D4-5B2CD9FAD33A}" type="pres">
      <dgm:prSet presAssocID="{D08C7F92-2688-4915-BA86-C05DBF254451}" presName="sibTrans" presStyleCnt="0"/>
      <dgm:spPr/>
    </dgm:pt>
    <dgm:pt modelId="{769C1EBD-389C-405E-84D2-2B5D6D50634A}" type="pres">
      <dgm:prSet presAssocID="{CC58E934-BC41-4B92-BDBD-66E41DA54584}" presName="textNode" presStyleLbl="node1" presStyleIdx="1" presStyleCnt="4">
        <dgm:presLayoutVars>
          <dgm:bulletEnabled val="1"/>
        </dgm:presLayoutVars>
      </dgm:prSet>
      <dgm:spPr/>
    </dgm:pt>
    <dgm:pt modelId="{B41717B9-1776-4C11-8798-B14A0550CE74}" type="pres">
      <dgm:prSet presAssocID="{4AE2878B-CC0E-4CD3-BE61-D94526A200D0}" presName="sibTrans" presStyleCnt="0"/>
      <dgm:spPr/>
    </dgm:pt>
    <dgm:pt modelId="{937EACFF-B8F6-473D-9BE5-21A01D39C901}" type="pres">
      <dgm:prSet presAssocID="{8F78E3FB-1574-491E-A736-C067C46CD068}" presName="textNode" presStyleLbl="node1" presStyleIdx="2" presStyleCnt="4">
        <dgm:presLayoutVars>
          <dgm:bulletEnabled val="1"/>
        </dgm:presLayoutVars>
      </dgm:prSet>
      <dgm:spPr/>
    </dgm:pt>
    <dgm:pt modelId="{D0B6BCD8-8E9A-4DFD-8CC3-F47315264656}" type="pres">
      <dgm:prSet presAssocID="{5E0F4634-996B-4103-8136-8EAE2A05F793}" presName="sibTrans" presStyleCnt="0"/>
      <dgm:spPr/>
    </dgm:pt>
    <dgm:pt modelId="{13F23229-2DA4-4032-AC81-18AB832A19B8}" type="pres">
      <dgm:prSet presAssocID="{77E58B28-169B-402B-95B8-C324B2D26150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B03ED08-8508-4865-B827-D23F83C4867C}" type="presOf" srcId="{7A2375A8-3DE5-4F78-8DB6-1BC40CC773C0}" destId="{A6A9A62B-20B9-48D7-9732-1BE31FDC800B}" srcOrd="0" destOrd="0" presId="urn:microsoft.com/office/officeart/2005/8/layout/hProcess9"/>
    <dgm:cxn modelId="{B13D240D-B347-47FE-8611-EBBEA13585CA}" type="presOf" srcId="{8F78E3FB-1574-491E-A736-C067C46CD068}" destId="{937EACFF-B8F6-473D-9BE5-21A01D39C901}" srcOrd="0" destOrd="0" presId="urn:microsoft.com/office/officeart/2005/8/layout/hProcess9"/>
    <dgm:cxn modelId="{31095715-2B14-49E9-A725-F3EAF1132921}" type="presOf" srcId="{48449971-1C7B-4B77-8EE1-DD142DCB4634}" destId="{CCEC9A3A-5CEC-486B-9E55-A6FF43F5BD3A}" srcOrd="0" destOrd="0" presId="urn:microsoft.com/office/officeart/2005/8/layout/hProcess9"/>
    <dgm:cxn modelId="{A0200727-964F-4B0A-AA01-7FC51E2505F7}" type="presOf" srcId="{CC58E934-BC41-4B92-BDBD-66E41DA54584}" destId="{769C1EBD-389C-405E-84D2-2B5D6D50634A}" srcOrd="0" destOrd="0" presId="urn:microsoft.com/office/officeart/2005/8/layout/hProcess9"/>
    <dgm:cxn modelId="{D2191C6A-1412-469B-BE48-20E3AEC449AA}" srcId="{48449971-1C7B-4B77-8EE1-DD142DCB4634}" destId="{77E58B28-169B-402B-95B8-C324B2D26150}" srcOrd="3" destOrd="0" parTransId="{3877F386-C5FD-4094-B930-5AFDC5F24B41}" sibTransId="{71766B97-10EA-4E5F-8BA6-FBA82CECAD54}"/>
    <dgm:cxn modelId="{35E4FC4F-3A94-4ACE-9AB3-2F3956322A8F}" srcId="{48449971-1C7B-4B77-8EE1-DD142DCB4634}" destId="{8F78E3FB-1574-491E-A736-C067C46CD068}" srcOrd="2" destOrd="0" parTransId="{773AF38A-AFCD-4212-8A72-36705D9E68CE}" sibTransId="{5E0F4634-996B-4103-8136-8EAE2A05F793}"/>
    <dgm:cxn modelId="{D3A5447E-A795-4E20-B2FD-009653DD19EA}" srcId="{48449971-1C7B-4B77-8EE1-DD142DCB4634}" destId="{CC58E934-BC41-4B92-BDBD-66E41DA54584}" srcOrd="1" destOrd="0" parTransId="{7B03A65F-CDC9-437A-B854-272B4BD880B4}" sibTransId="{4AE2878B-CC0E-4CD3-BE61-D94526A200D0}"/>
    <dgm:cxn modelId="{EDD2CDE2-BC99-449C-8FC5-CFAB355AA012}" type="presOf" srcId="{77E58B28-169B-402B-95B8-C324B2D26150}" destId="{13F23229-2DA4-4032-AC81-18AB832A19B8}" srcOrd="0" destOrd="0" presId="urn:microsoft.com/office/officeart/2005/8/layout/hProcess9"/>
    <dgm:cxn modelId="{0C8BD6F5-4547-4E31-B09B-0F5EC98D0308}" srcId="{48449971-1C7B-4B77-8EE1-DD142DCB4634}" destId="{7A2375A8-3DE5-4F78-8DB6-1BC40CC773C0}" srcOrd="0" destOrd="0" parTransId="{EACCFB9B-DFBB-4343-887F-1E50CBC67F78}" sibTransId="{D08C7F92-2688-4915-BA86-C05DBF254451}"/>
    <dgm:cxn modelId="{E50867F5-1C4A-4C3F-BB2C-3E3D9E142EDE}" type="presParOf" srcId="{CCEC9A3A-5CEC-486B-9E55-A6FF43F5BD3A}" destId="{A48C8994-86F4-40FA-9D24-7A6CC61F1C50}" srcOrd="0" destOrd="0" presId="urn:microsoft.com/office/officeart/2005/8/layout/hProcess9"/>
    <dgm:cxn modelId="{9161380F-549E-4636-8C42-BF1731990072}" type="presParOf" srcId="{CCEC9A3A-5CEC-486B-9E55-A6FF43F5BD3A}" destId="{70508FE5-32CE-40D2-8941-2C9B28FDACA6}" srcOrd="1" destOrd="0" presId="urn:microsoft.com/office/officeart/2005/8/layout/hProcess9"/>
    <dgm:cxn modelId="{12CF3136-0CD6-4936-A7F8-575F275D6F04}" type="presParOf" srcId="{70508FE5-32CE-40D2-8941-2C9B28FDACA6}" destId="{A6A9A62B-20B9-48D7-9732-1BE31FDC800B}" srcOrd="0" destOrd="0" presId="urn:microsoft.com/office/officeart/2005/8/layout/hProcess9"/>
    <dgm:cxn modelId="{8642286F-5DE2-4597-BC8D-CEA3E460A59C}" type="presParOf" srcId="{70508FE5-32CE-40D2-8941-2C9B28FDACA6}" destId="{06E9C549-D945-465D-85D4-5B2CD9FAD33A}" srcOrd="1" destOrd="0" presId="urn:microsoft.com/office/officeart/2005/8/layout/hProcess9"/>
    <dgm:cxn modelId="{AE3F67D1-6E07-4087-B830-5B3A060FAE98}" type="presParOf" srcId="{70508FE5-32CE-40D2-8941-2C9B28FDACA6}" destId="{769C1EBD-389C-405E-84D2-2B5D6D50634A}" srcOrd="2" destOrd="0" presId="urn:microsoft.com/office/officeart/2005/8/layout/hProcess9"/>
    <dgm:cxn modelId="{AECF2D20-52FE-41D4-BA28-A5344E9CC746}" type="presParOf" srcId="{70508FE5-32CE-40D2-8941-2C9B28FDACA6}" destId="{B41717B9-1776-4C11-8798-B14A0550CE74}" srcOrd="3" destOrd="0" presId="urn:microsoft.com/office/officeart/2005/8/layout/hProcess9"/>
    <dgm:cxn modelId="{6926F554-BB36-4333-9081-65BBE090A69C}" type="presParOf" srcId="{70508FE5-32CE-40D2-8941-2C9B28FDACA6}" destId="{937EACFF-B8F6-473D-9BE5-21A01D39C901}" srcOrd="4" destOrd="0" presId="urn:microsoft.com/office/officeart/2005/8/layout/hProcess9"/>
    <dgm:cxn modelId="{6FF1ABED-0ED3-4D8F-8386-AD6C1B698022}" type="presParOf" srcId="{70508FE5-32CE-40D2-8941-2C9B28FDACA6}" destId="{D0B6BCD8-8E9A-4DFD-8CC3-F47315264656}" srcOrd="5" destOrd="0" presId="urn:microsoft.com/office/officeart/2005/8/layout/hProcess9"/>
    <dgm:cxn modelId="{E857F1B0-37BD-41C7-8A2E-A2A9C3FD8278}" type="presParOf" srcId="{70508FE5-32CE-40D2-8941-2C9B28FDACA6}" destId="{13F23229-2DA4-4032-AC81-18AB832A19B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F1E22-0F92-4F2D-8CE0-8AF201815330}">
      <dsp:nvSpPr>
        <dsp:cNvPr id="0" name=""/>
        <dsp:cNvSpPr/>
      </dsp:nvSpPr>
      <dsp:spPr>
        <a:xfrm>
          <a:off x="0" y="0"/>
          <a:ext cx="10337965" cy="16688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600" b="1" kern="1200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如果你</a:t>
          </a:r>
          <a:r>
            <a:rPr lang="zh-TW" altLang="en-US" sz="2600" b="1" kern="1200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必須待在一個地方，</a:t>
          </a:r>
          <a:r>
            <a:rPr lang="zh-TW" sz="2600" b="1" kern="1200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被關</a:t>
          </a:r>
          <a:r>
            <a:rPr lang="zh-TW" altLang="en-US" sz="2600" b="1" kern="1200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住</a:t>
          </a:r>
          <a:r>
            <a:rPr lang="zh-TW" sz="2600" b="1" kern="1200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哪裡也不能去，日記上會寫些什麼？</a:t>
          </a:r>
          <a:endParaRPr lang="en-US" sz="2600" kern="1200" dirty="0">
            <a:solidFill>
              <a:schemeClr val="accent2">
                <a:lumMod val="20000"/>
                <a:lumOff val="8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34479" y="0"/>
        <a:ext cx="8103486" cy="1668859"/>
      </dsp:txXfrm>
    </dsp:sp>
    <dsp:sp modelId="{4C071659-D0C5-40F1-BF44-9EDAC294D77C}">
      <dsp:nvSpPr>
        <dsp:cNvPr id="0" name=""/>
        <dsp:cNvSpPr/>
      </dsp:nvSpPr>
      <dsp:spPr>
        <a:xfrm>
          <a:off x="166886" y="165310"/>
          <a:ext cx="2067593" cy="13350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F94425-565B-4746-8DE8-74BD19F333A2}">
      <dsp:nvSpPr>
        <dsp:cNvPr id="0" name=""/>
        <dsp:cNvSpPr/>
      </dsp:nvSpPr>
      <dsp:spPr>
        <a:xfrm>
          <a:off x="0" y="1835745"/>
          <a:ext cx="10337965" cy="16688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9781"/>
                <a:satOff val="-6367"/>
                <a:lumOff val="-8236"/>
                <a:alphaOff val="0"/>
                <a:shade val="85000"/>
                <a:satMod val="130000"/>
              </a:schemeClr>
            </a:gs>
            <a:gs pos="34000">
              <a:schemeClr val="accent2">
                <a:hueOff val="-729781"/>
                <a:satOff val="-6367"/>
                <a:lumOff val="-8236"/>
                <a:alphaOff val="0"/>
                <a:shade val="87000"/>
                <a:satMod val="125000"/>
              </a:schemeClr>
            </a:gs>
            <a:gs pos="70000">
              <a:schemeClr val="accent2">
                <a:hueOff val="-729781"/>
                <a:satOff val="-6367"/>
                <a:lumOff val="-823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729781"/>
                <a:satOff val="-6367"/>
                <a:lumOff val="-823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b="1" kern="1200" dirty="0">
              <a:solidFill>
                <a:schemeClr val="tx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如果你被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限制</a:t>
          </a:r>
          <a:r>
            <a:rPr lang="zh-TW" altLang="en-US" sz="2600" b="1" kern="1200" dirty="0">
              <a:solidFill>
                <a:schemeClr val="tx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要保持安靜，而且只能輕聲細語到幾乎連走動都不行，你會怎麼辦呢？</a:t>
          </a:r>
          <a:endParaRPr lang="en-US" sz="2600" kern="1200" dirty="0">
            <a:solidFill>
              <a:schemeClr val="tx2">
                <a:lumMod val="20000"/>
                <a:lumOff val="8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34479" y="1835745"/>
        <a:ext cx="8103486" cy="1668859"/>
      </dsp:txXfrm>
    </dsp:sp>
    <dsp:sp modelId="{244CFEE0-E4D9-4332-9866-43C8A558243F}">
      <dsp:nvSpPr>
        <dsp:cNvPr id="0" name=""/>
        <dsp:cNvSpPr/>
      </dsp:nvSpPr>
      <dsp:spPr>
        <a:xfrm>
          <a:off x="208279" y="1981350"/>
          <a:ext cx="2067593" cy="13350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2E7071-87AF-4DDE-9F85-63DA3CA61183}">
      <dsp:nvSpPr>
        <dsp:cNvPr id="0" name=""/>
        <dsp:cNvSpPr/>
      </dsp:nvSpPr>
      <dsp:spPr>
        <a:xfrm>
          <a:off x="0" y="3671491"/>
          <a:ext cx="10337965" cy="16688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9563"/>
                <a:satOff val="-12734"/>
                <a:lumOff val="-16471"/>
                <a:alphaOff val="0"/>
                <a:shade val="85000"/>
                <a:satMod val="130000"/>
              </a:schemeClr>
            </a:gs>
            <a:gs pos="34000">
              <a:schemeClr val="accent2">
                <a:hueOff val="-1459563"/>
                <a:satOff val="-12734"/>
                <a:lumOff val="-16471"/>
                <a:alphaOff val="0"/>
                <a:shade val="87000"/>
                <a:satMod val="125000"/>
              </a:schemeClr>
            </a:gs>
            <a:gs pos="70000">
              <a:schemeClr val="accent2">
                <a:hueOff val="-1459563"/>
                <a:satOff val="-12734"/>
                <a:lumOff val="-1647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459563"/>
                <a:satOff val="-12734"/>
                <a:lumOff val="-1647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marR="0" lvl="0" indent="0" algn="l" defTabSz="1511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有一本日記，是一位</a:t>
          </a:r>
          <a:r>
            <a: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13</a:t>
          </a:r>
          <a:r>
            <a: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歲少女在密室裡，於困頓恐懼中寫下，被翻譯成</a:t>
          </a:r>
          <a:r>
            <a: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70</a:t>
          </a:r>
          <a:r>
            <a: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多種語言。你知道作者是誰嗎？</a:t>
          </a:r>
          <a:endParaRPr lang="en-US" sz="2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34479" y="3671491"/>
        <a:ext cx="8103486" cy="1668859"/>
      </dsp:txXfrm>
    </dsp:sp>
    <dsp:sp modelId="{68D4C3F1-D05A-47CB-878B-E3AC97D6BBC8}">
      <dsp:nvSpPr>
        <dsp:cNvPr id="0" name=""/>
        <dsp:cNvSpPr/>
      </dsp:nvSpPr>
      <dsp:spPr>
        <a:xfrm>
          <a:off x="166886" y="3838377"/>
          <a:ext cx="2067593" cy="13350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C8994-86F4-40FA-9D24-7A6CC61F1C50}">
      <dsp:nvSpPr>
        <dsp:cNvPr id="0" name=""/>
        <dsp:cNvSpPr/>
      </dsp:nvSpPr>
      <dsp:spPr>
        <a:xfrm>
          <a:off x="1296143" y="0"/>
          <a:ext cx="7344816" cy="4569797"/>
        </a:xfrm>
        <a:prstGeom prst="rightArrow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9A62B-20B9-48D7-9732-1BE31FDC800B}">
      <dsp:nvSpPr>
        <dsp:cNvPr id="0" name=""/>
        <dsp:cNvSpPr/>
      </dsp:nvSpPr>
      <dsp:spPr>
        <a:xfrm>
          <a:off x="2953" y="1370939"/>
          <a:ext cx="1918900" cy="182791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寫下來</a:t>
          </a:r>
        </a:p>
      </dsp:txBody>
      <dsp:txXfrm>
        <a:off x="92185" y="1460171"/>
        <a:ext cx="1740436" cy="1649454"/>
      </dsp:txXfrm>
    </dsp:sp>
    <dsp:sp modelId="{769C1EBD-389C-405E-84D2-2B5D6D50634A}">
      <dsp:nvSpPr>
        <dsp:cNvPr id="0" name=""/>
        <dsp:cNvSpPr/>
      </dsp:nvSpPr>
      <dsp:spPr>
        <a:xfrm>
          <a:off x="2241670" y="1370939"/>
          <a:ext cx="1918900" cy="1827918"/>
        </a:xfrm>
        <a:prstGeom prst="roundRect">
          <a:avLst/>
        </a:prstGeom>
        <a:solidFill>
          <a:schemeClr val="accent3">
            <a:hueOff val="-355789"/>
            <a:satOff val="1913"/>
            <a:lumOff val="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說出來</a:t>
          </a:r>
        </a:p>
      </dsp:txBody>
      <dsp:txXfrm>
        <a:off x="2330902" y="1460171"/>
        <a:ext cx="1740436" cy="1649454"/>
      </dsp:txXfrm>
    </dsp:sp>
    <dsp:sp modelId="{937EACFF-B8F6-473D-9BE5-21A01D39C901}">
      <dsp:nvSpPr>
        <dsp:cNvPr id="0" name=""/>
        <dsp:cNvSpPr/>
      </dsp:nvSpPr>
      <dsp:spPr>
        <a:xfrm>
          <a:off x="4480388" y="1370939"/>
          <a:ext cx="1918900" cy="1827918"/>
        </a:xfrm>
        <a:prstGeom prst="roundRect">
          <a:avLst/>
        </a:prstGeom>
        <a:solidFill>
          <a:schemeClr val="accent3">
            <a:hueOff val="-711579"/>
            <a:satOff val="3826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拍下來</a:t>
          </a:r>
        </a:p>
      </dsp:txBody>
      <dsp:txXfrm>
        <a:off x="4569620" y="1460171"/>
        <a:ext cx="1740436" cy="1649454"/>
      </dsp:txXfrm>
    </dsp:sp>
    <dsp:sp modelId="{13F23229-2DA4-4032-AC81-18AB832A19B8}">
      <dsp:nvSpPr>
        <dsp:cNvPr id="0" name=""/>
        <dsp:cNvSpPr/>
      </dsp:nvSpPr>
      <dsp:spPr>
        <a:xfrm>
          <a:off x="6719105" y="1370939"/>
          <a:ext cx="1918900" cy="1827918"/>
        </a:xfrm>
        <a:prstGeom prst="roundRect">
          <a:avLst/>
        </a:prstGeom>
        <a:solidFill>
          <a:schemeClr val="accent3">
            <a:hueOff val="-1067368"/>
            <a:satOff val="5739"/>
            <a:lumOff val="6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ts val="4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endParaRPr lang="en-US" altLang="zh-TW" sz="3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600200">
            <a:lnSpc>
              <a:spcPts val="4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分享</a:t>
          </a:r>
        </a:p>
      </dsp:txBody>
      <dsp:txXfrm>
        <a:off x="6808337" y="1460171"/>
        <a:ext cx="1740436" cy="1649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BEA74EB7-856E-45FD-83F0-5F7C6F3E4372}" type="datetimeFigureOut">
              <a:rPr lang="en-US" altLang="zh-TW"/>
              <a:t>10/23/2018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14886E15-F82A-4596-A46C-375C6D3981E1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C61B0E40-8125-41F8-BB6C-139D8D531A4F}" type="datetimeFigureOut">
              <a:t>2018/10/23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F105DB2-FD3E-441D-8B7E-7AE83ECE27B3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人權教育議題實質內涵</a:t>
            </a:r>
            <a:br>
              <a:rPr lang="en-US" altLang="zh-TW" dirty="0"/>
            </a:b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J14  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了解世界人權宣言對人權的維護與保障。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J13  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理解戰爭、和平對人類生活的影響。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508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139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BA30B310-086D-41B3-BFF4-3799A35B4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solidFill>
                  <a:schemeClr val="bg1"/>
                </a:solidFill>
              </a:rPr>
              <a:t>在宣言的序文中即聲明「鑑於對人權的忽視及侮蔑，已發展為野蠻暴行，這些暴行玷污了人類的良心」，並強調「承認對人類家庭所有成員的固有尊嚴及其平等和不移的權利，乃是世界自由、正義及和平的基礎。」</a:t>
            </a:r>
          </a:p>
        </p:txBody>
      </p:sp>
    </p:spTree>
    <p:extLst>
      <p:ext uri="{BB962C8B-B14F-4D97-AF65-F5344CB8AC3E}">
        <p14:creationId xmlns:p14="http://schemas.microsoft.com/office/powerpoint/2010/main" val="3631441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altLang="zh-TW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0403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84ADD-D950-4029-A99B-4B11A22FEC4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6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804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DD7A3-376E-45A8-B1FE-D8E932B222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775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C14E9-5566-483F-8FD7-21CE16F2E33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679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請上傳至各縣市人權輔導團的網頁或社群。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C14E9-5566-483F-8FD7-21CE16F2E33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74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9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2F207983-E68C-481E-8605-F6E7C48A1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教師準備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分組上課，並使用學習單。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小組使用</a:t>
            </a:r>
            <a:r>
              <a:rPr lang="zh-TW" altLang="en-US" dirty="0">
                <a:latin typeface="新細明體"/>
                <a:ea typeface="新細明體"/>
              </a:rPr>
              <a:t>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彩色筆。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778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老師做全班問答，以學生的生活經驗出發。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5DB2-FD3E-441D-8B7E-7AE83ECE27B3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316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5DB2-FD3E-441D-8B7E-7AE83ECE27B3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339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5DB2-FD3E-441D-8B7E-7AE83ECE27B3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788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301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12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全班問答。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2F2C4-C4C5-4578-A72E-14652EB1F132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274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模板來源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新細明體"/>
                <a:ea typeface="新細明體"/>
                <a:cs typeface="+mn-cs"/>
              </a:rPr>
              <a:t>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http://www.officeplus.cn/p/12/100612.shtml?tag=1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84ADD-D950-4029-A99B-4B11A22FEC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24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4530"/>
            <a:ext cx="9141619" cy="2387600"/>
          </a:xfrm>
        </p:spPr>
        <p:txBody>
          <a:bodyPr anchor="b">
            <a:normAutofit/>
          </a:bodyPr>
          <a:lstStyle>
            <a:lvl1pPr algn="ctr">
              <a:defRPr sz="5998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 algn="ctr">
              <a:buNone/>
              <a:defRPr sz="2799"/>
            </a:lvl2pPr>
            <a:lvl3pPr marL="914126" indent="0" algn="ctr">
              <a:buNone/>
              <a:defRPr sz="23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7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5968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0362"/>
            <a:ext cx="262821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0363"/>
            <a:ext cx="7732286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57758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4530"/>
            <a:ext cx="9141619" cy="2387600"/>
          </a:xfrm>
        </p:spPr>
        <p:txBody>
          <a:bodyPr anchor="b">
            <a:normAutofit/>
          </a:bodyPr>
          <a:lstStyle>
            <a:lvl1pPr algn="ctr">
              <a:defRPr sz="5998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 algn="ctr">
              <a:buNone/>
              <a:defRPr sz="2799"/>
            </a:lvl2pPr>
            <a:lvl3pPr marL="914126" indent="0" algn="ctr">
              <a:buNone/>
              <a:defRPr sz="23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303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67044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12423"/>
            <a:ext cx="10512862" cy="2851208"/>
          </a:xfrm>
        </p:spPr>
        <p:txBody>
          <a:bodyPr anchor="b">
            <a:normAutofit/>
          </a:bodyPr>
          <a:lstStyle>
            <a:lvl1pPr>
              <a:defRPr sz="5998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52634"/>
            <a:ext cx="10512862" cy="1500187"/>
          </a:xfrm>
        </p:spPr>
        <p:txBody>
          <a:bodyPr anchor="t">
            <a:normAutofit/>
          </a:bodyPr>
          <a:lstStyle>
            <a:lvl1pPr marL="0" indent="0"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03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907" y="1828801"/>
            <a:ext cx="5180251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8801"/>
            <a:ext cx="5180251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616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907" y="1681851"/>
            <a:ext cx="5154857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4907" y="2507551"/>
            <a:ext cx="5154857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851"/>
            <a:ext cx="5180252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7551"/>
            <a:ext cx="5180252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01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7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29" y="457201"/>
            <a:ext cx="3930896" cy="1600197"/>
          </a:xfrm>
        </p:spPr>
        <p:txBody>
          <a:bodyPr anchor="b">
            <a:normAutofit/>
          </a:bodyPr>
          <a:lstStyle>
            <a:lvl1pPr>
              <a:defRPr sz="31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0" y="990600"/>
            <a:ext cx="6170593" cy="4876800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029" y="2057399"/>
            <a:ext cx="3930896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0453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21073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29" y="457200"/>
            <a:ext cx="3930896" cy="1600200"/>
          </a:xfrm>
        </p:spPr>
        <p:txBody>
          <a:bodyPr anchor="b">
            <a:normAutofit/>
          </a:bodyPr>
          <a:lstStyle>
            <a:lvl1pPr>
              <a:defRPr sz="31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0250" y="990600"/>
            <a:ext cx="6170593" cy="4876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029" y="2057400"/>
            <a:ext cx="3930896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63507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367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0362"/>
            <a:ext cx="262821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0363"/>
            <a:ext cx="7732286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28200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4530"/>
            <a:ext cx="9141619" cy="2387600"/>
          </a:xfrm>
        </p:spPr>
        <p:txBody>
          <a:bodyPr anchor="b">
            <a:normAutofit/>
          </a:bodyPr>
          <a:lstStyle>
            <a:lvl1pPr algn="ctr">
              <a:defRPr sz="5998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 algn="ctr">
              <a:buNone/>
              <a:defRPr sz="2799"/>
            </a:lvl2pPr>
            <a:lvl3pPr marL="914126" indent="0" algn="ctr">
              <a:buNone/>
              <a:defRPr sz="23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41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95445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12423"/>
            <a:ext cx="10512862" cy="2851208"/>
          </a:xfrm>
        </p:spPr>
        <p:txBody>
          <a:bodyPr anchor="b">
            <a:normAutofit/>
          </a:bodyPr>
          <a:lstStyle>
            <a:lvl1pPr>
              <a:defRPr sz="5998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52634"/>
            <a:ext cx="10512862" cy="1500187"/>
          </a:xfrm>
        </p:spPr>
        <p:txBody>
          <a:bodyPr anchor="t">
            <a:normAutofit/>
          </a:bodyPr>
          <a:lstStyle>
            <a:lvl1pPr marL="0" indent="0"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187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907" y="1828801"/>
            <a:ext cx="5180251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8801"/>
            <a:ext cx="5180251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88447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907" y="1681851"/>
            <a:ext cx="5154857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4907" y="2507551"/>
            <a:ext cx="5154857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851"/>
            <a:ext cx="5180252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7551"/>
            <a:ext cx="5180252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59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8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12423"/>
            <a:ext cx="10512862" cy="2851208"/>
          </a:xfrm>
        </p:spPr>
        <p:txBody>
          <a:bodyPr anchor="b">
            <a:normAutofit/>
          </a:bodyPr>
          <a:lstStyle>
            <a:lvl1pPr>
              <a:defRPr sz="5998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52634"/>
            <a:ext cx="10512862" cy="1500187"/>
          </a:xfrm>
        </p:spPr>
        <p:txBody>
          <a:bodyPr anchor="t">
            <a:normAutofit/>
          </a:bodyPr>
          <a:lstStyle>
            <a:lvl1pPr marL="0" indent="0"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0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29" y="457201"/>
            <a:ext cx="3930896" cy="1600197"/>
          </a:xfrm>
        </p:spPr>
        <p:txBody>
          <a:bodyPr anchor="b">
            <a:normAutofit/>
          </a:bodyPr>
          <a:lstStyle>
            <a:lvl1pPr>
              <a:defRPr sz="31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0" y="990600"/>
            <a:ext cx="6170593" cy="4876800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029" y="2057399"/>
            <a:ext cx="3930896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2843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29" y="457200"/>
            <a:ext cx="3930896" cy="1600200"/>
          </a:xfrm>
        </p:spPr>
        <p:txBody>
          <a:bodyPr anchor="b">
            <a:normAutofit/>
          </a:bodyPr>
          <a:lstStyle>
            <a:lvl1pPr>
              <a:defRPr sz="31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0250" y="990600"/>
            <a:ext cx="6170593" cy="4876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029" y="2057400"/>
            <a:ext cx="3930896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41217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99944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0362"/>
            <a:ext cx="262821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0363"/>
            <a:ext cx="7732286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29435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8882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94" y="758952"/>
            <a:ext cx="10055781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998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764" y="4455621"/>
            <a:ext cx="10055781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 algn="ctr">
              <a:buNone/>
              <a:defRPr sz="2399"/>
            </a:lvl2pPr>
            <a:lvl3pPr marL="914126" indent="0" algn="ctr">
              <a:buNone/>
              <a:defRPr sz="23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5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57264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4" y="758952"/>
            <a:ext cx="10055781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99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4453128"/>
            <a:ext cx="10055781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9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994" y="1845735"/>
            <a:ext cx="4936474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301" y="1845735"/>
            <a:ext cx="4936474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09633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6994" y="2582335"/>
            <a:ext cx="4936474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301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301" y="2582334"/>
            <a:ext cx="4936474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08941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11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907" y="1828801"/>
            <a:ext cx="5180251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8801"/>
            <a:ext cx="5180251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79994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4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497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39019" y="0"/>
            <a:ext cx="6399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94359"/>
            <a:ext cx="3199567" cy="2286000"/>
          </a:xfrm>
        </p:spPr>
        <p:txBody>
          <a:bodyPr anchor="b">
            <a:norm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350" y="731520"/>
            <a:ext cx="6490549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081" y="2926080"/>
            <a:ext cx="3199567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391" y="6459786"/>
            <a:ext cx="2617828" cy="365125"/>
          </a:xfrm>
        </p:spPr>
        <p:txBody>
          <a:bodyPr/>
          <a:lstStyle>
            <a:lvl1pPr algn="l">
              <a:defRPr/>
            </a:lvl1pPr>
          </a:lstStyle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99350" y="6459786"/>
            <a:ext cx="464699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3135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565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5" y="5074920"/>
            <a:ext cx="10111011" cy="822960"/>
          </a:xfrm>
        </p:spPr>
        <p:txBody>
          <a:bodyPr tIns="0" bIns="0" anchor="b">
            <a:no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88810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994" y="5907024"/>
            <a:ext cx="1011063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33197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3247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412302"/>
            <a:ext cx="2628215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412302"/>
            <a:ext cx="7732286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01853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93595" y="95910"/>
            <a:ext cx="1192463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36763" y="729943"/>
            <a:ext cx="4249606" cy="9274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0236" y="904645"/>
            <a:ext cx="866526" cy="1505411"/>
          </a:xfrm>
          <a:prstGeom prst="rect">
            <a:avLst/>
          </a:prstGeom>
        </p:spPr>
      </p:pic>
      <p:sp>
        <p:nvSpPr>
          <p:cNvPr id="15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609665" y="879565"/>
            <a:ext cx="3679151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defTabSz="914103">
              <a:buNone/>
              <a:defRPr lang="zh-CN" altLang="en-US" b="1" dirty="0" smtClean="0">
                <a:solidFill>
                  <a:schemeClr val="accent4"/>
                </a:solidFill>
                <a:cs typeface="+mn-ea"/>
              </a:defRPr>
            </a:lvl1pPr>
          </a:lstStyle>
          <a:p>
            <a:pPr marL="0" lvl="0" defTabSz="914103"/>
            <a:r>
              <a:rPr lang="zh-CN" altLang="en-US" dirty="0"/>
              <a:t>点击此处添加标题</a:t>
            </a:r>
          </a:p>
        </p:txBody>
      </p:sp>
      <p:sp>
        <p:nvSpPr>
          <p:cNvPr id="1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2609665" y="1328236"/>
            <a:ext cx="367915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defTabSz="914103">
              <a:buNone/>
              <a:defRPr lang="zh-CN" altLang="en-US" sz="1600" b="1" dirty="0" smtClean="0">
                <a:solidFill>
                  <a:schemeClr val="accent4"/>
                </a:solidFill>
                <a:cs typeface="+mn-ea"/>
              </a:defRPr>
            </a:lvl1pPr>
          </a:lstStyle>
          <a:p>
            <a:pPr marL="0" lvl="0" defTabSz="914103"/>
            <a:r>
              <a:rPr lang="en-US" altLang="zh-CN" dirty="0"/>
              <a:t>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260241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93595" y="95911"/>
            <a:ext cx="1192463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 userDrawn="1"/>
        </p:nvGrpSpPr>
        <p:grpSpPr>
          <a:xfrm>
            <a:off x="93595" y="95911"/>
            <a:ext cx="11924639" cy="6673598"/>
            <a:chOff x="93619" y="95911"/>
            <a:chExt cx="11927745" cy="667359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3424" y="3940300"/>
            <a:ext cx="3922047" cy="13301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5671" y="724728"/>
            <a:ext cx="1462119" cy="1091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9876192" y="724728"/>
            <a:ext cx="1462119" cy="1091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01651" y="1526733"/>
            <a:ext cx="1248425" cy="9787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450453">
            <a:off x="8138702" y="2711099"/>
            <a:ext cx="2454346" cy="13594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21203" y="3054890"/>
            <a:ext cx="1360896" cy="131625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3491204" y="2234577"/>
            <a:ext cx="5188397" cy="155016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47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POWERPOINT</a:t>
            </a:r>
          </a:p>
          <a:p>
            <a:pPr lvl="0"/>
            <a:r>
              <a:rPr lang="en-US" altLang="zh-CN" dirty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2401134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93595" y="95911"/>
            <a:ext cx="1192463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254326"/>
              </a:clrFrom>
              <a:clrTo>
                <a:srgbClr val="254326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-40000"/>
          </a:blip>
          <a:stretch>
            <a:fillRect/>
          </a:stretch>
        </p:blipFill>
        <p:spPr>
          <a:xfrm>
            <a:off x="1245246" y="459100"/>
            <a:ext cx="9612961" cy="3838846"/>
          </a:xfrm>
          <a:prstGeom prst="rect">
            <a:avLst/>
          </a:prstGeom>
        </p:spPr>
      </p:pic>
      <p:sp>
        <p:nvSpPr>
          <p:cNvPr id="15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0043" y="2714195"/>
            <a:ext cx="6391366" cy="840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53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1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230043" y="3560293"/>
            <a:ext cx="6391366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5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1833976" y="1399077"/>
            <a:ext cx="2396066" cy="40672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869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56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93595" y="95910"/>
            <a:ext cx="11924639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36763" y="729943"/>
            <a:ext cx="4249606" cy="9274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0236" y="904645"/>
            <a:ext cx="866526" cy="1505411"/>
          </a:xfrm>
          <a:prstGeom prst="rect">
            <a:avLst/>
          </a:prstGeom>
        </p:spPr>
      </p:pic>
      <p:sp>
        <p:nvSpPr>
          <p:cNvPr id="15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609665" y="879566"/>
            <a:ext cx="367915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defTabSz="914103">
              <a:buNone/>
              <a:defRPr lang="zh-CN" altLang="en-US" b="1" dirty="0" smtClean="0">
                <a:solidFill>
                  <a:schemeClr val="accent4"/>
                </a:solidFill>
                <a:cs typeface="+mn-ea"/>
              </a:defRPr>
            </a:lvl1pPr>
          </a:lstStyle>
          <a:p>
            <a:pPr marL="0" lvl="0" defTabSz="914103"/>
            <a:r>
              <a:rPr lang="zh-CN" altLang="en-US" dirty="0"/>
              <a:t>点击此处添加标题</a:t>
            </a:r>
          </a:p>
        </p:txBody>
      </p:sp>
      <p:sp>
        <p:nvSpPr>
          <p:cNvPr id="1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2609665" y="1328236"/>
            <a:ext cx="367915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defTabSz="914103">
              <a:buNone/>
              <a:defRPr lang="zh-CN" altLang="en-US" sz="1600" b="1" dirty="0" smtClean="0">
                <a:solidFill>
                  <a:schemeClr val="accent4"/>
                </a:solidFill>
                <a:cs typeface="+mn-ea"/>
              </a:defRPr>
            </a:lvl1pPr>
          </a:lstStyle>
          <a:p>
            <a:pPr marL="0" lvl="0" defTabSz="914103"/>
            <a:r>
              <a:rPr lang="en-US" altLang="zh-CN" dirty="0"/>
              <a:t>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218343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1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907" y="1681851"/>
            <a:ext cx="5154857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4907" y="2507551"/>
            <a:ext cx="5154857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851"/>
            <a:ext cx="5180252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7551"/>
            <a:ext cx="5180252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64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_2">
    <p:bg>
      <p:bgPr>
        <a:gradFill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42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6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zh-TW" altLang="en-US" smtClean="0"/>
              <a:pPr/>
              <a:t>2018/10/23</a:t>
            </a:fld>
            <a:endParaRPr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1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29" y="457201"/>
            <a:ext cx="3930896" cy="1600197"/>
          </a:xfrm>
        </p:spPr>
        <p:txBody>
          <a:bodyPr anchor="b">
            <a:normAutofit/>
          </a:bodyPr>
          <a:lstStyle>
            <a:lvl1pPr>
              <a:defRPr sz="31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0" y="990600"/>
            <a:ext cx="6170593" cy="4876800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029" y="2057399"/>
            <a:ext cx="3930896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8094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29" y="457200"/>
            <a:ext cx="3930896" cy="1600200"/>
          </a:xfrm>
        </p:spPr>
        <p:txBody>
          <a:bodyPr anchor="b">
            <a:normAutofit/>
          </a:bodyPr>
          <a:lstStyle>
            <a:lvl1pPr>
              <a:defRPr sz="3199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0250" y="990600"/>
            <a:ext cx="6170593" cy="4876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029" y="2057400"/>
            <a:ext cx="3930896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1279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4907" y="365760"/>
            <a:ext cx="10512862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907" y="1828801"/>
            <a:ext cx="10512862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5283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844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4907" y="365760"/>
            <a:ext cx="10512862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907" y="1828801"/>
            <a:ext cx="10512862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5283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126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4907" y="365760"/>
            <a:ext cx="10512862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907" y="1828801"/>
            <a:ext cx="10512862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5283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6852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Wingdings 2" pitchFamily="18" charset="2"/>
        <a:buChar char="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5734"/>
            <a:ext cx="1005578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95" y="6459786"/>
            <a:ext cx="2471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E36636D-D922-432D-A958-524484B5923D}" type="datetimeFigureOut">
              <a:rPr lang="en-US" altLang="zh-TW" smtClean="0"/>
              <a:pPr/>
              <a:t>10/23/2018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5225" y="6459786"/>
            <a:ext cx="48215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7880" y="6459786"/>
            <a:ext cx="1311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F28FB93-0A08-4E7D-8E63-9EFA29F1E093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221" y="1737845"/>
            <a:ext cx="996436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95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85000"/>
        </a:lnSpc>
        <a:spcBef>
          <a:spcPct val="0"/>
        </a:spcBef>
        <a:buNone/>
        <a:defRPr sz="4799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3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5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8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40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7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61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55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49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07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9.emf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3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s://www.youtube.com/watch?v=21a6o0HJzt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youtu.be/qS6m22WLmK8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2796" y="4899680"/>
            <a:ext cx="5857999" cy="867701"/>
          </a:xfrm>
        </p:spPr>
        <p:txBody>
          <a:bodyPr>
            <a:noAutofit/>
          </a:bodyPr>
          <a:lstStyle/>
          <a:p>
            <a:pPr algn="ctr">
              <a:lnSpc>
                <a:spcPts val="2000"/>
              </a:lnSpc>
            </a:pP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教育部國教署中央人權教育</a:t>
            </a:r>
            <a:endParaRPr lang="en-US" altLang="zh-TW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000"/>
              </a:lnSpc>
            </a:pP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課程與教學輔導諮詢教師</a:t>
            </a:r>
            <a:r>
              <a:rPr lang="en-US" altLang="zh-TW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輔導群 製作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4" b="97326" l="1117" r="96648">
                        <a14:foregroundMark x1="46369" y1="26203" x2="46369" y2="26203"/>
                        <a14:foregroundMark x1="47486" y1="20321" x2="47486" y2="20321"/>
                        <a14:foregroundMark x1="39665" y1="16578" x2="39665" y2="16578"/>
                        <a14:foregroundMark x1="84916" y1="20321" x2="84916" y2="20321"/>
                        <a14:foregroundMark x1="55866" y1="90374" x2="55866" y2="90374"/>
                        <a14:foregroundMark x1="32402" y1="86631" x2="32402" y2="86631"/>
                        <a14:foregroundMark x1="29050" y1="81818" x2="29050" y2="81818"/>
                        <a14:foregroundMark x1="74302" y1="89840" x2="74302" y2="89840"/>
                        <a14:foregroundMark x1="79888" y1="74332" x2="79888" y2="74332"/>
                        <a14:foregroundMark x1="88827" y1="75401" x2="88827" y2="75401"/>
                        <a14:foregroundMark x1="71508" y1="92513" x2="71508" y2="92513"/>
                        <a14:foregroundMark x1="6704" y1="56684" x2="6704" y2="56684"/>
                        <a14:foregroundMark x1="13408" y1="48128" x2="13408" y2="48128"/>
                        <a14:foregroundMark x1="7821" y1="63102" x2="7821" y2="63102"/>
                        <a14:foregroundMark x1="11173" y1="67380" x2="11173" y2="67380"/>
                        <a14:foregroundMark x1="16760" y1="51337" x2="16760" y2="51337"/>
                        <a14:foregroundMark x1="40223" y1="49733" x2="40223" y2="4973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9391" y="3622568"/>
            <a:ext cx="1207697" cy="125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R樹(粗體字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581" r="89521">
                        <a14:foregroundMark x1="47006" y1="88848" x2="47006" y2="88848"/>
                        <a14:foregroundMark x1="49102" y1="97026" x2="49102" y2="97026"/>
                        <a14:backgroundMark x1="27246" y1="92937" x2="27246" y2="92937"/>
                        <a14:backgroundMark x1="32335" y1="92937" x2="32335" y2="92937"/>
                        <a14:backgroundMark x1="16168" y1="93309" x2="16168" y2="93309"/>
                        <a14:backgroundMark x1="3593" y1="92937" x2="3593" y2="92937"/>
                        <a14:backgroundMark x1="67066" y1="94052" x2="67066" y2="94052"/>
                        <a14:backgroundMark x1="58084" y1="90706" x2="58084" y2="90706"/>
                        <a14:backgroundMark x1="85030" y1="93309" x2="85030" y2="93309"/>
                        <a14:backgroundMark x1="70659" y1="96654" x2="70659" y2="96654"/>
                        <a14:backgroundMark x1="75150" y1="92937" x2="75150" y2="92937"/>
                        <a14:backgroundMark x1="78443" y1="97770" x2="78443" y2="97770"/>
                        <a14:backgroundMark x1="57485" y1="98141" x2="57485" y2="98141"/>
                        <a14:backgroundMark x1="38623" y1="97770" x2="38623" y2="97770"/>
                        <a14:backgroundMark x1="25150" y1="97770" x2="25150" y2="97770"/>
                        <a14:backgroundMark x1="21257" y1="90335" x2="21257" y2="90335"/>
                        <a14:backgroundMark x1="18263" y1="96654" x2="18263" y2="96654"/>
                        <a14:backgroundMark x1="12575" y1="91822" x2="12575" y2="91822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36" y="4520861"/>
            <a:ext cx="1107108" cy="118786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4D62844-9E34-4A9C-A4F8-F5327EC86E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34" t="15470" r="17003" b="22162"/>
          <a:stretch/>
        </p:blipFill>
        <p:spPr>
          <a:xfrm>
            <a:off x="2422004" y="1576892"/>
            <a:ext cx="7863076" cy="133940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27B5616-2434-4EB8-A14A-B9C327AAC2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16193" r="19559" b="18306"/>
          <a:stretch/>
        </p:blipFill>
        <p:spPr>
          <a:xfrm>
            <a:off x="765820" y="578545"/>
            <a:ext cx="1794714" cy="180193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3C459E1-E00A-42BF-868C-2384DFD796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122" r="25077" b="11044"/>
          <a:stretch/>
        </p:blipFill>
        <p:spPr>
          <a:xfrm>
            <a:off x="4778394" y="3158968"/>
            <a:ext cx="2952328" cy="10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6369" y="-117892"/>
            <a:ext cx="3237655" cy="6856214"/>
          </a:xfrm>
          <a:prstGeom prst="rect">
            <a:avLst/>
          </a:prstGeom>
        </p:spPr>
      </p:pic>
      <p:sp>
        <p:nvSpPr>
          <p:cNvPr id="231" name="TextBox 76"/>
          <p:cNvSpPr txBox="1"/>
          <p:nvPr/>
        </p:nvSpPr>
        <p:spPr>
          <a:xfrm>
            <a:off x="3457203" y="2351785"/>
            <a:ext cx="5449809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你們認為安妮他們有哪些事情不能做？不能像我們一樣呢？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81" y="5061239"/>
            <a:ext cx="2632791" cy="5210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" y="670675"/>
            <a:ext cx="2707735" cy="264372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 rot="21020646">
            <a:off x="859599" y="1360042"/>
            <a:ext cx="1347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11A7C7-3C42-41C6-AB13-92184739EC57}"/>
              </a:ext>
            </a:extLst>
          </p:cNvPr>
          <p:cNvSpPr/>
          <p:nvPr/>
        </p:nvSpPr>
        <p:spPr>
          <a:xfrm>
            <a:off x="4294212" y="5688145"/>
            <a:ext cx="795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</a:t>
            </a:r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請小組討論並書寫在學習單</a:t>
            </a:r>
            <a:r>
              <a:rPr lang="en-US" altLang="zh-TW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一、關於安妮</a:t>
            </a:r>
            <a:r>
              <a:rPr lang="en-US" altLang="zh-TW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上。</a:t>
            </a:r>
          </a:p>
        </p:txBody>
      </p:sp>
    </p:spTree>
    <p:extLst>
      <p:ext uri="{BB962C8B-B14F-4D97-AF65-F5344CB8AC3E}">
        <p14:creationId xmlns:p14="http://schemas.microsoft.com/office/powerpoint/2010/main" val="33516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A84A7381-26E3-43F2-A712-AC08AD0B81A1}"/>
              </a:ext>
            </a:extLst>
          </p:cNvPr>
          <p:cNvGrpSpPr/>
          <p:nvPr/>
        </p:nvGrpSpPr>
        <p:grpSpPr>
          <a:xfrm>
            <a:off x="473488" y="1043653"/>
            <a:ext cx="2572077" cy="3461836"/>
            <a:chOff x="764975" y="3923577"/>
            <a:chExt cx="1823682" cy="253557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207403B-AB32-49EA-B48C-54CF75B913E0}"/>
                </a:ext>
              </a:extLst>
            </p:cNvPr>
            <p:cNvSpPr/>
            <p:nvPr/>
          </p:nvSpPr>
          <p:spPr>
            <a:xfrm>
              <a:off x="764975" y="3923577"/>
              <a:ext cx="1823682" cy="2535574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88C34F8-3EF6-4547-B8FF-B3C9DA4E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250" y="3962606"/>
              <a:ext cx="1638549" cy="2457516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958E8DE-E596-42F2-BDFF-8A2320123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0"/>
          <a:stretch/>
        </p:blipFill>
        <p:spPr>
          <a:xfrm>
            <a:off x="3574132" y="1523165"/>
            <a:ext cx="8057847" cy="3941519"/>
          </a:xfrm>
          <a:prstGeom prst="rect">
            <a:avLst/>
          </a:prstGeom>
        </p:spPr>
      </p:pic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B05500EC-40EE-49EF-9E56-F0FA16052A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26260" y="5661248"/>
            <a:ext cx="5904656" cy="42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安妮日記裡記載，德國納粹將猶太人帶走。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2A9C5EA-63CE-4CDE-A41B-50CC089187BB}"/>
              </a:ext>
            </a:extLst>
          </p:cNvPr>
          <p:cNvSpPr txBox="1"/>
          <p:nvPr/>
        </p:nvSpPr>
        <p:spPr>
          <a:xfrm>
            <a:off x="405780" y="4953072"/>
            <a:ext cx="3028469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本頁圖片均出自：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安妮日記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漫畫版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】》</a:t>
            </a: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作者：安妮．法蘭克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編輯：阿里．福爾曼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繪者：大衛．波隆斯基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出版社：愛米粒出版有限公司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47D1109-6361-4958-802C-44DBDC95C82D}"/>
              </a:ext>
            </a:extLst>
          </p:cNvPr>
          <p:cNvGrpSpPr/>
          <p:nvPr/>
        </p:nvGrpSpPr>
        <p:grpSpPr>
          <a:xfrm>
            <a:off x="3862164" y="244329"/>
            <a:ext cx="6640317" cy="1053945"/>
            <a:chOff x="3898147" y="81052"/>
            <a:chExt cx="6640317" cy="1053945"/>
          </a:xfrm>
        </p:grpSpPr>
        <p:pic>
          <p:nvPicPr>
            <p:cNvPr id="3" name="圖形 2" descr="放大鏡">
              <a:extLst>
                <a:ext uri="{FF2B5EF4-FFF2-40B4-BE49-F238E27FC236}">
                  <a16:creationId xmlns:a16="http://schemas.microsoft.com/office/drawing/2014/main" id="{AC9DCDFE-AA24-436E-A362-B56B25EC2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98147" y="81052"/>
              <a:ext cx="1053945" cy="105394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D039F56-4978-4D8F-B2D5-999963F709D6}"/>
                </a:ext>
              </a:extLst>
            </p:cNvPr>
            <p:cNvSpPr/>
            <p:nvPr/>
          </p:nvSpPr>
          <p:spPr>
            <a:xfrm rot="231617">
              <a:off x="4883544" y="436843"/>
              <a:ext cx="5654920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我們來看看安妮的日記吧</a:t>
              </a:r>
              <a:r>
                <a:rPr lang="en-US" altLang="zh-TW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zh-TW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5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837E7F35-9C4A-4346-B652-261402D2E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4"/>
          <a:stretch/>
        </p:blipFill>
        <p:spPr>
          <a:xfrm>
            <a:off x="3718148" y="772020"/>
            <a:ext cx="8271998" cy="4716266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BCA826-3318-4259-9050-C22D956797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42284" y="5661248"/>
            <a:ext cx="6264696" cy="424732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猶太人被以裝牲口的火車送往集中營。</a:t>
            </a:r>
            <a:endParaRPr lang="en-US" altLang="zh-TW" sz="2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2F58B0E-7122-4231-A8AE-9E6D39E5D475}"/>
              </a:ext>
            </a:extLst>
          </p:cNvPr>
          <p:cNvSpPr txBox="1"/>
          <p:nvPr/>
        </p:nvSpPr>
        <p:spPr>
          <a:xfrm>
            <a:off x="405780" y="4953072"/>
            <a:ext cx="3028469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本頁圖片均出自：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安妮日記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漫畫版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】》</a:t>
            </a: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作者：安妮．法蘭克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編輯：阿里．福爾曼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繪者：大衛．波隆斯基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出版社：愛米粒出版有限公司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41952A2-C3EA-49A2-9B34-072FAF7C0731}"/>
              </a:ext>
            </a:extLst>
          </p:cNvPr>
          <p:cNvGrpSpPr/>
          <p:nvPr/>
        </p:nvGrpSpPr>
        <p:grpSpPr>
          <a:xfrm>
            <a:off x="473488" y="1043653"/>
            <a:ext cx="2572077" cy="3461836"/>
            <a:chOff x="764975" y="3923577"/>
            <a:chExt cx="1823682" cy="253557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782F5CF-3ABB-4892-8C8D-3C5BC60BA244}"/>
                </a:ext>
              </a:extLst>
            </p:cNvPr>
            <p:cNvSpPr/>
            <p:nvPr/>
          </p:nvSpPr>
          <p:spPr>
            <a:xfrm>
              <a:off x="764975" y="3923577"/>
              <a:ext cx="1823682" cy="2535574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A67FE40-C729-47A3-B965-F4F89327C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250" y="3962606"/>
              <a:ext cx="1638549" cy="2457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2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856957-0605-4CC2-809B-A3527B8206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94212" y="5661248"/>
            <a:ext cx="6984776" cy="424732"/>
          </a:xfrm>
        </p:spPr>
        <p:txBody>
          <a:bodyPr vert="horz" wrap="square" lIns="0" tIns="45720" rIns="0" bIns="45720" rtlCol="0">
            <a:spAutoFit/>
          </a:bodyPr>
          <a:lstStyle/>
          <a:p>
            <a:pPr marL="0" indent="0">
              <a:buNone/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火車上的猶太人有成年人之外，也包含老弱婦孺。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3A97038-A390-47F8-BA25-538FC76235D8}"/>
              </a:ext>
            </a:extLst>
          </p:cNvPr>
          <p:cNvGrpSpPr/>
          <p:nvPr/>
        </p:nvGrpSpPr>
        <p:grpSpPr>
          <a:xfrm>
            <a:off x="3570974" y="404664"/>
            <a:ext cx="8064896" cy="5112568"/>
            <a:chOff x="2586206" y="3923577"/>
            <a:chExt cx="4438811" cy="253557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4061DB3-6029-4786-B98C-98566E6836CE}"/>
                </a:ext>
              </a:extLst>
            </p:cNvPr>
            <p:cNvSpPr/>
            <p:nvPr/>
          </p:nvSpPr>
          <p:spPr>
            <a:xfrm>
              <a:off x="2586206" y="3923577"/>
              <a:ext cx="4438811" cy="2535574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00C06AA-9863-475B-A90A-6F9F01CA3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032" y="3964852"/>
              <a:ext cx="4381160" cy="2455270"/>
            </a:xfrm>
            <a:prstGeom prst="rect">
              <a:avLst/>
            </a:prstGeom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5F1591E-21AF-4927-8343-835B997F960B}"/>
              </a:ext>
            </a:extLst>
          </p:cNvPr>
          <p:cNvSpPr txBox="1"/>
          <p:nvPr/>
        </p:nvSpPr>
        <p:spPr>
          <a:xfrm>
            <a:off x="405780" y="4953072"/>
            <a:ext cx="3028469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本頁圖片均出自：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安妮日記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漫畫版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】》</a:t>
            </a: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作者：安妮．法蘭克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編輯：阿里．福爾曼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繪者：大衛．波隆斯基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出版社：愛米粒出版有限公司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91BCFB2-F64C-4FEE-8C6E-75C169BA0412}"/>
              </a:ext>
            </a:extLst>
          </p:cNvPr>
          <p:cNvGrpSpPr/>
          <p:nvPr/>
        </p:nvGrpSpPr>
        <p:grpSpPr>
          <a:xfrm>
            <a:off x="473488" y="1043653"/>
            <a:ext cx="2572077" cy="3461836"/>
            <a:chOff x="764975" y="3923577"/>
            <a:chExt cx="1823682" cy="253557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2233F7B-7F37-4B0C-A6AB-46F1CFC35166}"/>
                </a:ext>
              </a:extLst>
            </p:cNvPr>
            <p:cNvSpPr/>
            <p:nvPr/>
          </p:nvSpPr>
          <p:spPr>
            <a:xfrm>
              <a:off x="764975" y="3923577"/>
              <a:ext cx="1823682" cy="2535574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42E0989-65B1-4CFE-BE4E-F2420FE9F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250" y="3962606"/>
              <a:ext cx="1638549" cy="2457516"/>
            </a:xfrm>
            <a:prstGeom prst="rect">
              <a:avLst/>
            </a:prstGeom>
          </p:spPr>
        </p:pic>
      </p:grpSp>
      <p:sp>
        <p:nvSpPr>
          <p:cNvPr id="14" name="矩形圖說文字 20">
            <a:extLst>
              <a:ext uri="{FF2B5EF4-FFF2-40B4-BE49-F238E27FC236}">
                <a16:creationId xmlns:a16="http://schemas.microsoft.com/office/drawing/2014/main" id="{6332ABA7-34A7-4A68-BB8B-324FC0CD82B2}"/>
              </a:ext>
            </a:extLst>
          </p:cNvPr>
          <p:cNvSpPr/>
          <p:nvPr/>
        </p:nvSpPr>
        <p:spPr>
          <a:xfrm>
            <a:off x="5734372" y="1738342"/>
            <a:ext cx="3832522" cy="1036229"/>
          </a:xfrm>
          <a:prstGeom prst="wedgeRectCallout">
            <a:avLst>
              <a:gd name="adj1" fmla="val -60372"/>
              <a:gd name="adj2" fmla="val -256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你覺得猶太人會有</a:t>
            </a:r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什麼感受？</a:t>
            </a:r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68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7CA366-A26F-404C-90FC-4DFF823595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86700" y="908720"/>
            <a:ext cx="3168354" cy="4896725"/>
          </a:xfrm>
        </p:spPr>
        <p:txBody>
          <a:bodyPr vert="horz" wrap="square" lIns="0" tIns="45720" rIns="0" bIns="45720" rtlCol="0">
            <a:spAutoFit/>
          </a:bodyPr>
          <a:lstStyle/>
          <a:p>
            <a:pPr marL="0" indent="0"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火車停靠在集中營，裡面幾乎沒有東西吃，更別說喝的。</a:t>
            </a: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幾千人只有一個洗手台和一間廁所，且一天只供水一小時。</a:t>
            </a: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英國廣播說他們被毒氣毒死了。也許那是最快的死法。</a:t>
            </a:r>
          </a:p>
          <a:p>
            <a:pPr marL="0" indent="0">
              <a:buNone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D68C2B3-6F61-489F-B764-A2EB80A89A8F}"/>
              </a:ext>
            </a:extLst>
          </p:cNvPr>
          <p:cNvSpPr txBox="1"/>
          <p:nvPr/>
        </p:nvSpPr>
        <p:spPr>
          <a:xfrm>
            <a:off x="405780" y="4953072"/>
            <a:ext cx="3028469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本頁圖片均出自：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安妮日記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漫畫版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】》</a:t>
            </a: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作者：安妮．法蘭克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編輯：阿里．福爾曼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繪者：大衛．波隆斯基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出版社：愛米粒出版有限公司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240210C-E4DF-4B77-B3D1-4BFE8A10188D}"/>
              </a:ext>
            </a:extLst>
          </p:cNvPr>
          <p:cNvGrpSpPr/>
          <p:nvPr/>
        </p:nvGrpSpPr>
        <p:grpSpPr>
          <a:xfrm>
            <a:off x="473488" y="1043653"/>
            <a:ext cx="2572077" cy="3461836"/>
            <a:chOff x="764975" y="3923577"/>
            <a:chExt cx="1823682" cy="25355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2AD76B0-2DEF-4F03-ABA0-9B86ABD0EF2C}"/>
                </a:ext>
              </a:extLst>
            </p:cNvPr>
            <p:cNvSpPr/>
            <p:nvPr/>
          </p:nvSpPr>
          <p:spPr>
            <a:xfrm>
              <a:off x="764975" y="3923577"/>
              <a:ext cx="1823682" cy="2535574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B6DA6A7-B473-4285-80A5-589A50939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250" y="3962606"/>
              <a:ext cx="1638549" cy="2457516"/>
            </a:xfrm>
            <a:prstGeom prst="rect">
              <a:avLst/>
            </a:prstGeom>
          </p:spPr>
        </p:pic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0"/>
          <a:stretch/>
        </p:blipFill>
        <p:spPr>
          <a:xfrm>
            <a:off x="3544344" y="44624"/>
            <a:ext cx="4877698" cy="6278296"/>
          </a:xfrm>
          <a:prstGeom prst="rect">
            <a:avLst/>
          </a:prstGeom>
        </p:spPr>
      </p:pic>
      <p:sp>
        <p:nvSpPr>
          <p:cNvPr id="16" name="矩形圖說文字 20">
            <a:extLst>
              <a:ext uri="{FF2B5EF4-FFF2-40B4-BE49-F238E27FC236}">
                <a16:creationId xmlns:a16="http://schemas.microsoft.com/office/drawing/2014/main" id="{994D113A-0616-4073-8DC2-A3D3C302BDC3}"/>
              </a:ext>
            </a:extLst>
          </p:cNvPr>
          <p:cNvSpPr/>
          <p:nvPr/>
        </p:nvSpPr>
        <p:spPr>
          <a:xfrm>
            <a:off x="7304942" y="2348880"/>
            <a:ext cx="3231757" cy="1455838"/>
          </a:xfrm>
          <a:prstGeom prst="wedgeRectCallout">
            <a:avLst>
              <a:gd name="adj1" fmla="val -65499"/>
              <a:gd name="adj2" fmla="val -1478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如果你是猶太人，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你會想跟德國納粹 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說什麼？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288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D946A4D-0AA0-4BB7-A9B5-13D9C35E4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87725"/>
            <a:ext cx="4640784" cy="3305977"/>
          </a:xfrm>
          <a:prstGeom prst="rect">
            <a:avLst/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rect">
              <a:fillToRect l="100000" t="100000"/>
            </a:path>
          </a:gradFill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5086300" y="1587725"/>
            <a:ext cx="6696744" cy="4898678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ts val="375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第二次世界大戰期間（西元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1939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-1945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年），共有幾千萬人死於戰禍，包括軍人、平民與戰俘等，成了人類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歷史上死亡人數最多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的戰爭。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75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75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其中許多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平民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分別死於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傳染病、飢餓、大屠殺、轟炸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蓄意的種族滅絕政策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將近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六百萬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猶太人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被殘害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75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83FD24B-453F-4C86-8856-7730B3F8774F}"/>
              </a:ext>
            </a:extLst>
          </p:cNvPr>
          <p:cNvSpPr/>
          <p:nvPr/>
        </p:nvSpPr>
        <p:spPr>
          <a:xfrm>
            <a:off x="189756" y="4921423"/>
            <a:ext cx="4451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奧斯維辛集中營中的匈牙利猶太人</a:t>
            </a:r>
            <a:r>
              <a:rPr lang="en-US" altLang="zh-TW" sz="1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1944</a:t>
            </a: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D544DDE-7A62-49FC-AE8E-F63D5B1357AF}"/>
              </a:ext>
            </a:extLst>
          </p:cNvPr>
          <p:cNvSpPr/>
          <p:nvPr/>
        </p:nvSpPr>
        <p:spPr>
          <a:xfrm>
            <a:off x="103745" y="6486403"/>
            <a:ext cx="11377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zh-TW" altLang="en-US" sz="1200" dirty="0">
                <a:latin typeface="新細明體"/>
                <a:ea typeface="新細明體"/>
              </a:rPr>
              <a:t>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https://zh.wikipedia.org/wiki/%E7%AC%AC%E4%BA%8C%E6%AC%A1%E4%B8%96%E7%95%8C%E5%A4%A7%E6%88%98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66F7EAEF-0608-4BF9-B233-D4653F2D9298}"/>
              </a:ext>
            </a:extLst>
          </p:cNvPr>
          <p:cNvSpPr txBox="1">
            <a:spLocks/>
          </p:cNvSpPr>
          <p:nvPr/>
        </p:nvSpPr>
        <p:spPr>
          <a:xfrm>
            <a:off x="-1" y="188640"/>
            <a:ext cx="12188825" cy="118132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200" kern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因為</a:t>
            </a:r>
            <a:r>
              <a:rPr lang="zh-TW" altLang="en-US" sz="4800" b="1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戰爭</a:t>
            </a:r>
            <a:r>
              <a:rPr lang="zh-TW" altLang="en-US" sz="40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讓許多生命消失</a:t>
            </a:r>
            <a:r>
              <a:rPr lang="en-US" altLang="zh-TW" sz="26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6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包括安妮與其家人</a:t>
            </a:r>
            <a:r>
              <a:rPr lang="en-US" altLang="zh-TW" sz="26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sz="2600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66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760688" y="2031183"/>
            <a:ext cx="10843336" cy="1892101"/>
          </a:xfrm>
          <a:prstGeom prst="rect">
            <a:avLst/>
          </a:prstGeom>
        </p:spPr>
        <p:txBody>
          <a:bodyPr vert="horz" lIns="91416" tIns="45708" rIns="91416" bIns="4570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ts val="4999"/>
              </a:lnSpc>
            </a:pPr>
            <a:endParaRPr lang="en-US" altLang="zh-TW" sz="35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圖片版面配置區 8"/>
          <p:cNvSpPr>
            <a:spLocks noGrp="1"/>
          </p:cNvSpPr>
          <p:nvPr>
            <p:ph type="pic" idx="1"/>
          </p:nvPr>
        </p:nvSpPr>
        <p:spPr>
          <a:xfrm>
            <a:off x="0" y="-5031"/>
            <a:ext cx="12188810" cy="4915076"/>
          </a:xfrm>
        </p:spPr>
      </p:sp>
      <p:sp>
        <p:nvSpPr>
          <p:cNvPr id="2" name="矩形 1"/>
          <p:cNvSpPr/>
          <p:nvPr/>
        </p:nvSpPr>
        <p:spPr>
          <a:xfrm rot="21329588">
            <a:off x="1185327" y="2016441"/>
            <a:ext cx="1415403" cy="1569251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zh-TW" altLang="en-US" sz="9597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406400">
                    <a:schemeClr val="accent2">
                      <a:lumMod val="40000"/>
                      <a:lumOff val="60000"/>
                      <a:alpha val="78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zh-TW" altLang="en-US" sz="9597" b="1" dirty="0">
              <a:ln w="25400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406400">
                  <a:schemeClr val="accent2">
                    <a:lumMod val="40000"/>
                    <a:lumOff val="60000"/>
                    <a:alpha val="78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324889" y="4080653"/>
            <a:ext cx="4265694" cy="2264608"/>
            <a:chOff x="7392383" y="4237011"/>
            <a:chExt cx="4266805" cy="2265198"/>
          </a:xfrm>
        </p:grpSpPr>
        <p:grpSp>
          <p:nvGrpSpPr>
            <p:cNvPr id="4" name="群組 3"/>
            <p:cNvGrpSpPr/>
            <p:nvPr/>
          </p:nvGrpSpPr>
          <p:grpSpPr>
            <a:xfrm>
              <a:off x="7392383" y="4265877"/>
              <a:ext cx="2251232" cy="2236332"/>
              <a:chOff x="7584538" y="4884487"/>
              <a:chExt cx="1846542" cy="1731309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7584538" y="4884487"/>
                <a:ext cx="1846542" cy="1731309"/>
              </a:xfrm>
              <a:prstGeom prst="ellipse">
                <a:avLst/>
              </a:prstGeom>
              <a:solidFill>
                <a:schemeClr val="bg1"/>
              </a:solidFill>
              <a:ln w="9525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599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9777" y="5188688"/>
                <a:ext cx="1158831" cy="1121959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9407956" y="4237011"/>
              <a:ext cx="2251232" cy="2236332"/>
              <a:chOff x="3950863" y="4609189"/>
              <a:chExt cx="1846542" cy="1731309"/>
            </a:xfrm>
          </p:grpSpPr>
          <p:sp>
            <p:nvSpPr>
              <p:cNvPr id="16" name="橢圓 15"/>
              <p:cNvSpPr/>
              <p:nvPr/>
            </p:nvSpPr>
            <p:spPr>
              <a:xfrm>
                <a:off x="3950863" y="4609189"/>
                <a:ext cx="1846542" cy="1731309"/>
              </a:xfrm>
              <a:prstGeom prst="ellipse">
                <a:avLst/>
              </a:prstGeom>
              <a:solidFill>
                <a:schemeClr val="bg1"/>
              </a:solidFill>
              <a:ln w="9525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599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84086">
                <a:off x="4338607" y="4936695"/>
                <a:ext cx="1132370" cy="1131439"/>
              </a:xfrm>
              <a:prstGeom prst="rect">
                <a:avLst/>
              </a:prstGeom>
            </p:spPr>
          </p:pic>
        </p:grpSp>
      </p:grpSp>
      <p:sp>
        <p:nvSpPr>
          <p:cNvPr id="15" name="標題 1"/>
          <p:cNvSpPr txBox="1">
            <a:spLocks/>
          </p:cNvSpPr>
          <p:nvPr/>
        </p:nvSpPr>
        <p:spPr>
          <a:xfrm>
            <a:off x="2943963" y="2584688"/>
            <a:ext cx="8101901" cy="1352332"/>
          </a:xfrm>
          <a:prstGeom prst="rect">
            <a:avLst/>
          </a:prstGeom>
        </p:spPr>
        <p:txBody>
          <a:bodyPr vert="horz" lIns="91416" tIns="45708" rIns="91416" bIns="4570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ts val="4999"/>
              </a:lnSpc>
            </a:pP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真的可以這樣被對待嗎？</a:t>
            </a:r>
            <a:endPara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999"/>
              </a:lnSpc>
            </a:pPr>
            <a:endPara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32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2"/>
          <p:cNvSpPr>
            <a:spLocks noEditPoints="1"/>
          </p:cNvSpPr>
          <p:nvPr/>
        </p:nvSpPr>
        <p:spPr bwMode="auto">
          <a:xfrm>
            <a:off x="2782054" y="2130764"/>
            <a:ext cx="6608629" cy="3572532"/>
          </a:xfrm>
          <a:custGeom>
            <a:avLst/>
            <a:gdLst>
              <a:gd name="T0" fmla="*/ 956 w 3458"/>
              <a:gd name="T1" fmla="*/ 1719 h 1870"/>
              <a:gd name="T2" fmla="*/ 1032 w 3458"/>
              <a:gd name="T3" fmla="*/ 1643 h 1870"/>
              <a:gd name="T4" fmla="*/ 1865 w 3458"/>
              <a:gd name="T5" fmla="*/ 1567 h 1870"/>
              <a:gd name="T6" fmla="*/ 2928 w 3458"/>
              <a:gd name="T7" fmla="*/ 1491 h 1870"/>
              <a:gd name="T8" fmla="*/ 1789 w 3458"/>
              <a:gd name="T9" fmla="*/ 1491 h 1870"/>
              <a:gd name="T10" fmla="*/ 2852 w 3458"/>
              <a:gd name="T11" fmla="*/ 1413 h 1870"/>
              <a:gd name="T12" fmla="*/ 1184 w 3458"/>
              <a:gd name="T13" fmla="*/ 1413 h 1870"/>
              <a:gd name="T14" fmla="*/ 1941 w 3458"/>
              <a:gd name="T15" fmla="*/ 1338 h 1870"/>
              <a:gd name="T16" fmla="*/ 956 w 3458"/>
              <a:gd name="T17" fmla="*/ 1338 h 1870"/>
              <a:gd name="T18" fmla="*/ 2016 w 3458"/>
              <a:gd name="T19" fmla="*/ 1262 h 1870"/>
              <a:gd name="T20" fmla="*/ 1032 w 3458"/>
              <a:gd name="T21" fmla="*/ 1262 h 1870"/>
              <a:gd name="T22" fmla="*/ 2016 w 3458"/>
              <a:gd name="T23" fmla="*/ 1186 h 1870"/>
              <a:gd name="T24" fmla="*/ 1108 w 3458"/>
              <a:gd name="T25" fmla="*/ 1186 h 1870"/>
              <a:gd name="T26" fmla="*/ 2016 w 3458"/>
              <a:gd name="T27" fmla="*/ 1110 h 1870"/>
              <a:gd name="T28" fmla="*/ 1486 w 3458"/>
              <a:gd name="T29" fmla="*/ 1110 h 1870"/>
              <a:gd name="T30" fmla="*/ 2471 w 3458"/>
              <a:gd name="T31" fmla="*/ 1035 h 1870"/>
              <a:gd name="T32" fmla="*/ 1865 w 3458"/>
              <a:gd name="T33" fmla="*/ 1035 h 1870"/>
              <a:gd name="T34" fmla="*/ 729 w 3458"/>
              <a:gd name="T35" fmla="*/ 1035 h 1870"/>
              <a:gd name="T36" fmla="*/ 2395 w 3458"/>
              <a:gd name="T37" fmla="*/ 959 h 1870"/>
              <a:gd name="T38" fmla="*/ 1789 w 3458"/>
              <a:gd name="T39" fmla="*/ 959 h 1870"/>
              <a:gd name="T40" fmla="*/ 578 w 3458"/>
              <a:gd name="T41" fmla="*/ 959 h 1870"/>
              <a:gd name="T42" fmla="*/ 2395 w 3458"/>
              <a:gd name="T43" fmla="*/ 883 h 1870"/>
              <a:gd name="T44" fmla="*/ 1789 w 3458"/>
              <a:gd name="T45" fmla="*/ 883 h 1870"/>
              <a:gd name="T46" fmla="*/ 578 w 3458"/>
              <a:gd name="T47" fmla="*/ 883 h 1870"/>
              <a:gd name="T48" fmla="*/ 2547 w 3458"/>
              <a:gd name="T49" fmla="*/ 807 h 1870"/>
              <a:gd name="T50" fmla="*/ 2016 w 3458"/>
              <a:gd name="T51" fmla="*/ 807 h 1870"/>
              <a:gd name="T52" fmla="*/ 729 w 3458"/>
              <a:gd name="T53" fmla="*/ 807 h 1870"/>
              <a:gd name="T54" fmla="*/ 2776 w 3458"/>
              <a:gd name="T55" fmla="*/ 732 h 1870"/>
              <a:gd name="T56" fmla="*/ 2244 w 3458"/>
              <a:gd name="T57" fmla="*/ 732 h 1870"/>
              <a:gd name="T58" fmla="*/ 881 w 3458"/>
              <a:gd name="T59" fmla="*/ 732 h 1870"/>
              <a:gd name="T60" fmla="*/ 2928 w 3458"/>
              <a:gd name="T61" fmla="*/ 656 h 1870"/>
              <a:gd name="T62" fmla="*/ 2395 w 3458"/>
              <a:gd name="T63" fmla="*/ 656 h 1870"/>
              <a:gd name="T64" fmla="*/ 1865 w 3458"/>
              <a:gd name="T65" fmla="*/ 656 h 1870"/>
              <a:gd name="T66" fmla="*/ 881 w 3458"/>
              <a:gd name="T67" fmla="*/ 656 h 1870"/>
              <a:gd name="T68" fmla="*/ 3155 w 3458"/>
              <a:gd name="T69" fmla="*/ 578 h 1870"/>
              <a:gd name="T70" fmla="*/ 2547 w 3458"/>
              <a:gd name="T71" fmla="*/ 578 h 1870"/>
              <a:gd name="T72" fmla="*/ 2016 w 3458"/>
              <a:gd name="T73" fmla="*/ 578 h 1870"/>
              <a:gd name="T74" fmla="*/ 956 w 3458"/>
              <a:gd name="T75" fmla="*/ 578 h 1870"/>
              <a:gd name="T76" fmla="*/ 426 w 3458"/>
              <a:gd name="T77" fmla="*/ 578 h 1870"/>
              <a:gd name="T78" fmla="*/ 3003 w 3458"/>
              <a:gd name="T79" fmla="*/ 502 h 1870"/>
              <a:gd name="T80" fmla="*/ 2471 w 3458"/>
              <a:gd name="T81" fmla="*/ 502 h 1870"/>
              <a:gd name="T82" fmla="*/ 1941 w 3458"/>
              <a:gd name="T83" fmla="*/ 502 h 1870"/>
              <a:gd name="T84" fmla="*/ 729 w 3458"/>
              <a:gd name="T85" fmla="*/ 502 h 1870"/>
              <a:gd name="T86" fmla="*/ 123 w 3458"/>
              <a:gd name="T87" fmla="*/ 502 h 1870"/>
              <a:gd name="T88" fmla="*/ 3003 w 3458"/>
              <a:gd name="T89" fmla="*/ 426 h 1870"/>
              <a:gd name="T90" fmla="*/ 2471 w 3458"/>
              <a:gd name="T91" fmla="*/ 426 h 1870"/>
              <a:gd name="T92" fmla="*/ 1941 w 3458"/>
              <a:gd name="T93" fmla="*/ 426 h 1870"/>
              <a:gd name="T94" fmla="*/ 956 w 3458"/>
              <a:gd name="T95" fmla="*/ 426 h 1870"/>
              <a:gd name="T96" fmla="*/ 426 w 3458"/>
              <a:gd name="T97" fmla="*/ 426 h 1870"/>
              <a:gd name="T98" fmla="*/ 3306 w 3458"/>
              <a:gd name="T99" fmla="*/ 351 h 1870"/>
              <a:gd name="T100" fmla="*/ 2776 w 3458"/>
              <a:gd name="T101" fmla="*/ 351 h 1870"/>
              <a:gd name="T102" fmla="*/ 2244 w 3458"/>
              <a:gd name="T103" fmla="*/ 351 h 1870"/>
              <a:gd name="T104" fmla="*/ 1184 w 3458"/>
              <a:gd name="T105" fmla="*/ 351 h 1870"/>
              <a:gd name="T106" fmla="*/ 502 w 3458"/>
              <a:gd name="T107" fmla="*/ 351 h 1870"/>
              <a:gd name="T108" fmla="*/ 3079 w 3458"/>
              <a:gd name="T109" fmla="*/ 275 h 1870"/>
              <a:gd name="T110" fmla="*/ 2471 w 3458"/>
              <a:gd name="T111" fmla="*/ 275 h 1870"/>
              <a:gd name="T112" fmla="*/ 1184 w 3458"/>
              <a:gd name="T113" fmla="*/ 275 h 1870"/>
              <a:gd name="T114" fmla="*/ 426 w 3458"/>
              <a:gd name="T115" fmla="*/ 275 h 1870"/>
              <a:gd name="T116" fmla="*/ 1865 w 3458"/>
              <a:gd name="T117" fmla="*/ 199 h 1870"/>
              <a:gd name="T118" fmla="*/ 805 w 3458"/>
              <a:gd name="T119" fmla="*/ 199 h 1870"/>
              <a:gd name="T120" fmla="*/ 1789 w 3458"/>
              <a:gd name="T121" fmla="*/ 123 h 1870"/>
              <a:gd name="T122" fmla="*/ 881 w 3458"/>
              <a:gd name="T123" fmla="*/ 123 h 1870"/>
              <a:gd name="T124" fmla="*/ 1335 w 3458"/>
              <a:gd name="T125" fmla="*/ 48 h 1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58" h="1870">
                <a:moveTo>
                  <a:pt x="956" y="1870"/>
                </a:moveTo>
                <a:lnTo>
                  <a:pt x="909" y="1870"/>
                </a:lnTo>
                <a:lnTo>
                  <a:pt x="909" y="1823"/>
                </a:lnTo>
                <a:lnTo>
                  <a:pt x="956" y="1823"/>
                </a:lnTo>
                <a:lnTo>
                  <a:pt x="956" y="1870"/>
                </a:lnTo>
                <a:close/>
                <a:moveTo>
                  <a:pt x="3230" y="1794"/>
                </a:moveTo>
                <a:lnTo>
                  <a:pt x="3181" y="1794"/>
                </a:lnTo>
                <a:lnTo>
                  <a:pt x="3181" y="1747"/>
                </a:lnTo>
                <a:lnTo>
                  <a:pt x="3230" y="1747"/>
                </a:lnTo>
                <a:lnTo>
                  <a:pt x="3230" y="1794"/>
                </a:lnTo>
                <a:close/>
                <a:moveTo>
                  <a:pt x="956" y="1794"/>
                </a:moveTo>
                <a:lnTo>
                  <a:pt x="909" y="1794"/>
                </a:lnTo>
                <a:lnTo>
                  <a:pt x="909" y="1747"/>
                </a:lnTo>
                <a:lnTo>
                  <a:pt x="956" y="1747"/>
                </a:lnTo>
                <a:lnTo>
                  <a:pt x="956" y="1794"/>
                </a:lnTo>
                <a:close/>
                <a:moveTo>
                  <a:pt x="3306" y="1719"/>
                </a:moveTo>
                <a:lnTo>
                  <a:pt x="3257" y="1719"/>
                </a:lnTo>
                <a:lnTo>
                  <a:pt x="3257" y="1671"/>
                </a:lnTo>
                <a:lnTo>
                  <a:pt x="3306" y="1671"/>
                </a:lnTo>
                <a:lnTo>
                  <a:pt x="3306" y="1719"/>
                </a:lnTo>
                <a:close/>
                <a:moveTo>
                  <a:pt x="3003" y="1719"/>
                </a:moveTo>
                <a:lnTo>
                  <a:pt x="2954" y="1719"/>
                </a:lnTo>
                <a:lnTo>
                  <a:pt x="2954" y="1671"/>
                </a:lnTo>
                <a:lnTo>
                  <a:pt x="3003" y="1671"/>
                </a:lnTo>
                <a:lnTo>
                  <a:pt x="3003" y="1719"/>
                </a:lnTo>
                <a:close/>
                <a:moveTo>
                  <a:pt x="1032" y="1719"/>
                </a:moveTo>
                <a:lnTo>
                  <a:pt x="985" y="1719"/>
                </a:lnTo>
                <a:lnTo>
                  <a:pt x="985" y="1671"/>
                </a:lnTo>
                <a:lnTo>
                  <a:pt x="1032" y="1671"/>
                </a:lnTo>
                <a:lnTo>
                  <a:pt x="1032" y="1719"/>
                </a:lnTo>
                <a:close/>
                <a:moveTo>
                  <a:pt x="956" y="1719"/>
                </a:moveTo>
                <a:lnTo>
                  <a:pt x="909" y="1719"/>
                </a:lnTo>
                <a:lnTo>
                  <a:pt x="909" y="1671"/>
                </a:lnTo>
                <a:lnTo>
                  <a:pt x="956" y="1671"/>
                </a:lnTo>
                <a:lnTo>
                  <a:pt x="956" y="1719"/>
                </a:lnTo>
                <a:close/>
                <a:moveTo>
                  <a:pt x="3382" y="1643"/>
                </a:moveTo>
                <a:lnTo>
                  <a:pt x="3332" y="1643"/>
                </a:lnTo>
                <a:lnTo>
                  <a:pt x="3332" y="1596"/>
                </a:lnTo>
                <a:lnTo>
                  <a:pt x="3382" y="1596"/>
                </a:lnTo>
                <a:lnTo>
                  <a:pt x="3382" y="1643"/>
                </a:lnTo>
                <a:close/>
                <a:moveTo>
                  <a:pt x="3306" y="1643"/>
                </a:moveTo>
                <a:lnTo>
                  <a:pt x="3257" y="1643"/>
                </a:lnTo>
                <a:lnTo>
                  <a:pt x="3257" y="1596"/>
                </a:lnTo>
                <a:lnTo>
                  <a:pt x="3306" y="1596"/>
                </a:lnTo>
                <a:lnTo>
                  <a:pt x="3306" y="1643"/>
                </a:lnTo>
                <a:close/>
                <a:moveTo>
                  <a:pt x="3079" y="1643"/>
                </a:moveTo>
                <a:lnTo>
                  <a:pt x="3029" y="1643"/>
                </a:lnTo>
                <a:lnTo>
                  <a:pt x="3029" y="1596"/>
                </a:lnTo>
                <a:lnTo>
                  <a:pt x="3079" y="1596"/>
                </a:lnTo>
                <a:lnTo>
                  <a:pt x="3079" y="1643"/>
                </a:lnTo>
                <a:close/>
                <a:moveTo>
                  <a:pt x="3003" y="1643"/>
                </a:moveTo>
                <a:lnTo>
                  <a:pt x="2954" y="1643"/>
                </a:lnTo>
                <a:lnTo>
                  <a:pt x="2954" y="1596"/>
                </a:lnTo>
                <a:lnTo>
                  <a:pt x="3003" y="1596"/>
                </a:lnTo>
                <a:lnTo>
                  <a:pt x="3003" y="1643"/>
                </a:lnTo>
                <a:close/>
                <a:moveTo>
                  <a:pt x="2928" y="1643"/>
                </a:moveTo>
                <a:lnTo>
                  <a:pt x="2878" y="1643"/>
                </a:lnTo>
                <a:lnTo>
                  <a:pt x="2878" y="1596"/>
                </a:lnTo>
                <a:lnTo>
                  <a:pt x="2928" y="1596"/>
                </a:lnTo>
                <a:lnTo>
                  <a:pt x="2928" y="1643"/>
                </a:lnTo>
                <a:close/>
                <a:moveTo>
                  <a:pt x="2776" y="1643"/>
                </a:moveTo>
                <a:lnTo>
                  <a:pt x="2726" y="1643"/>
                </a:lnTo>
                <a:lnTo>
                  <a:pt x="2726" y="1596"/>
                </a:lnTo>
                <a:lnTo>
                  <a:pt x="2776" y="1596"/>
                </a:lnTo>
                <a:lnTo>
                  <a:pt x="2776" y="1643"/>
                </a:lnTo>
                <a:close/>
                <a:moveTo>
                  <a:pt x="1032" y="1643"/>
                </a:moveTo>
                <a:lnTo>
                  <a:pt x="985" y="1643"/>
                </a:lnTo>
                <a:lnTo>
                  <a:pt x="985" y="1596"/>
                </a:lnTo>
                <a:lnTo>
                  <a:pt x="1032" y="1596"/>
                </a:lnTo>
                <a:lnTo>
                  <a:pt x="1032" y="1643"/>
                </a:lnTo>
                <a:close/>
                <a:moveTo>
                  <a:pt x="956" y="1643"/>
                </a:moveTo>
                <a:lnTo>
                  <a:pt x="909" y="1643"/>
                </a:lnTo>
                <a:lnTo>
                  <a:pt x="909" y="1596"/>
                </a:lnTo>
                <a:lnTo>
                  <a:pt x="956" y="1596"/>
                </a:lnTo>
                <a:lnTo>
                  <a:pt x="956" y="1643"/>
                </a:lnTo>
                <a:close/>
                <a:moveTo>
                  <a:pt x="3079" y="1567"/>
                </a:moveTo>
                <a:lnTo>
                  <a:pt x="3029" y="1567"/>
                </a:lnTo>
                <a:lnTo>
                  <a:pt x="3029" y="1517"/>
                </a:lnTo>
                <a:lnTo>
                  <a:pt x="3079" y="1517"/>
                </a:lnTo>
                <a:lnTo>
                  <a:pt x="3079" y="1567"/>
                </a:lnTo>
                <a:close/>
                <a:moveTo>
                  <a:pt x="3003" y="1567"/>
                </a:moveTo>
                <a:lnTo>
                  <a:pt x="2954" y="1567"/>
                </a:lnTo>
                <a:lnTo>
                  <a:pt x="2954" y="1517"/>
                </a:lnTo>
                <a:lnTo>
                  <a:pt x="3003" y="1517"/>
                </a:lnTo>
                <a:lnTo>
                  <a:pt x="3003" y="1567"/>
                </a:lnTo>
                <a:close/>
                <a:moveTo>
                  <a:pt x="2928" y="1567"/>
                </a:moveTo>
                <a:lnTo>
                  <a:pt x="2878" y="1567"/>
                </a:lnTo>
                <a:lnTo>
                  <a:pt x="2878" y="1517"/>
                </a:lnTo>
                <a:lnTo>
                  <a:pt x="2928" y="1517"/>
                </a:lnTo>
                <a:lnTo>
                  <a:pt x="2928" y="1567"/>
                </a:lnTo>
                <a:close/>
                <a:moveTo>
                  <a:pt x="2852" y="1567"/>
                </a:moveTo>
                <a:lnTo>
                  <a:pt x="2802" y="1567"/>
                </a:lnTo>
                <a:lnTo>
                  <a:pt x="2802" y="1517"/>
                </a:lnTo>
                <a:lnTo>
                  <a:pt x="2852" y="1517"/>
                </a:lnTo>
                <a:lnTo>
                  <a:pt x="2852" y="1567"/>
                </a:lnTo>
                <a:close/>
                <a:moveTo>
                  <a:pt x="2776" y="1567"/>
                </a:moveTo>
                <a:lnTo>
                  <a:pt x="2726" y="1567"/>
                </a:lnTo>
                <a:lnTo>
                  <a:pt x="2726" y="1517"/>
                </a:lnTo>
                <a:lnTo>
                  <a:pt x="2776" y="1517"/>
                </a:lnTo>
                <a:lnTo>
                  <a:pt x="2776" y="1567"/>
                </a:lnTo>
                <a:close/>
                <a:moveTo>
                  <a:pt x="1865" y="1567"/>
                </a:moveTo>
                <a:lnTo>
                  <a:pt x="1818" y="1567"/>
                </a:lnTo>
                <a:lnTo>
                  <a:pt x="1818" y="1517"/>
                </a:lnTo>
                <a:lnTo>
                  <a:pt x="1865" y="1517"/>
                </a:lnTo>
                <a:lnTo>
                  <a:pt x="1865" y="1567"/>
                </a:lnTo>
                <a:close/>
                <a:moveTo>
                  <a:pt x="1789" y="1567"/>
                </a:moveTo>
                <a:lnTo>
                  <a:pt x="1742" y="1567"/>
                </a:lnTo>
                <a:lnTo>
                  <a:pt x="1742" y="1517"/>
                </a:lnTo>
                <a:lnTo>
                  <a:pt x="1789" y="1517"/>
                </a:lnTo>
                <a:lnTo>
                  <a:pt x="1789" y="1567"/>
                </a:lnTo>
                <a:close/>
                <a:moveTo>
                  <a:pt x="1108" y="1567"/>
                </a:moveTo>
                <a:lnTo>
                  <a:pt x="1060" y="1567"/>
                </a:lnTo>
                <a:lnTo>
                  <a:pt x="1060" y="1517"/>
                </a:lnTo>
                <a:lnTo>
                  <a:pt x="1108" y="1517"/>
                </a:lnTo>
                <a:lnTo>
                  <a:pt x="1108" y="1567"/>
                </a:lnTo>
                <a:close/>
                <a:moveTo>
                  <a:pt x="1032" y="1567"/>
                </a:moveTo>
                <a:lnTo>
                  <a:pt x="985" y="1567"/>
                </a:lnTo>
                <a:lnTo>
                  <a:pt x="985" y="1517"/>
                </a:lnTo>
                <a:lnTo>
                  <a:pt x="1032" y="1517"/>
                </a:lnTo>
                <a:lnTo>
                  <a:pt x="1032" y="1567"/>
                </a:lnTo>
                <a:close/>
                <a:moveTo>
                  <a:pt x="956" y="1567"/>
                </a:moveTo>
                <a:lnTo>
                  <a:pt x="909" y="1567"/>
                </a:lnTo>
                <a:lnTo>
                  <a:pt x="909" y="1517"/>
                </a:lnTo>
                <a:lnTo>
                  <a:pt x="956" y="1517"/>
                </a:lnTo>
                <a:lnTo>
                  <a:pt x="956" y="1567"/>
                </a:lnTo>
                <a:close/>
                <a:moveTo>
                  <a:pt x="3079" y="1491"/>
                </a:moveTo>
                <a:lnTo>
                  <a:pt x="3029" y="1491"/>
                </a:lnTo>
                <a:lnTo>
                  <a:pt x="3029" y="1442"/>
                </a:lnTo>
                <a:lnTo>
                  <a:pt x="3079" y="1442"/>
                </a:lnTo>
                <a:lnTo>
                  <a:pt x="3079" y="1491"/>
                </a:lnTo>
                <a:close/>
                <a:moveTo>
                  <a:pt x="3003" y="1491"/>
                </a:moveTo>
                <a:lnTo>
                  <a:pt x="2954" y="1491"/>
                </a:lnTo>
                <a:lnTo>
                  <a:pt x="2954" y="1442"/>
                </a:lnTo>
                <a:lnTo>
                  <a:pt x="3003" y="1442"/>
                </a:lnTo>
                <a:lnTo>
                  <a:pt x="3003" y="1491"/>
                </a:lnTo>
                <a:close/>
                <a:moveTo>
                  <a:pt x="2928" y="1491"/>
                </a:moveTo>
                <a:lnTo>
                  <a:pt x="2878" y="1491"/>
                </a:lnTo>
                <a:lnTo>
                  <a:pt x="2878" y="1442"/>
                </a:lnTo>
                <a:lnTo>
                  <a:pt x="2928" y="1442"/>
                </a:lnTo>
                <a:lnTo>
                  <a:pt x="2928" y="1491"/>
                </a:lnTo>
                <a:close/>
                <a:moveTo>
                  <a:pt x="2852" y="1491"/>
                </a:moveTo>
                <a:lnTo>
                  <a:pt x="2802" y="1491"/>
                </a:lnTo>
                <a:lnTo>
                  <a:pt x="2802" y="1442"/>
                </a:lnTo>
                <a:lnTo>
                  <a:pt x="2852" y="1442"/>
                </a:lnTo>
                <a:lnTo>
                  <a:pt x="2852" y="1491"/>
                </a:lnTo>
                <a:close/>
                <a:moveTo>
                  <a:pt x="2776" y="1491"/>
                </a:moveTo>
                <a:lnTo>
                  <a:pt x="2726" y="1491"/>
                </a:lnTo>
                <a:lnTo>
                  <a:pt x="2726" y="1442"/>
                </a:lnTo>
                <a:lnTo>
                  <a:pt x="2776" y="1442"/>
                </a:lnTo>
                <a:lnTo>
                  <a:pt x="2776" y="1491"/>
                </a:lnTo>
                <a:close/>
                <a:moveTo>
                  <a:pt x="2700" y="1491"/>
                </a:moveTo>
                <a:lnTo>
                  <a:pt x="2651" y="1491"/>
                </a:lnTo>
                <a:lnTo>
                  <a:pt x="2651" y="1442"/>
                </a:lnTo>
                <a:lnTo>
                  <a:pt x="2700" y="1442"/>
                </a:lnTo>
                <a:lnTo>
                  <a:pt x="2700" y="1491"/>
                </a:lnTo>
                <a:close/>
                <a:moveTo>
                  <a:pt x="2092" y="1491"/>
                </a:moveTo>
                <a:lnTo>
                  <a:pt x="2045" y="1491"/>
                </a:lnTo>
                <a:lnTo>
                  <a:pt x="2045" y="1442"/>
                </a:lnTo>
                <a:lnTo>
                  <a:pt x="2092" y="1442"/>
                </a:lnTo>
                <a:lnTo>
                  <a:pt x="2092" y="1491"/>
                </a:lnTo>
                <a:close/>
                <a:moveTo>
                  <a:pt x="1941" y="1491"/>
                </a:moveTo>
                <a:lnTo>
                  <a:pt x="1893" y="1491"/>
                </a:lnTo>
                <a:lnTo>
                  <a:pt x="1893" y="1442"/>
                </a:lnTo>
                <a:lnTo>
                  <a:pt x="1941" y="1442"/>
                </a:lnTo>
                <a:lnTo>
                  <a:pt x="1941" y="1491"/>
                </a:lnTo>
                <a:close/>
                <a:moveTo>
                  <a:pt x="1865" y="1491"/>
                </a:moveTo>
                <a:lnTo>
                  <a:pt x="1818" y="1491"/>
                </a:lnTo>
                <a:lnTo>
                  <a:pt x="1818" y="1442"/>
                </a:lnTo>
                <a:lnTo>
                  <a:pt x="1865" y="1442"/>
                </a:lnTo>
                <a:lnTo>
                  <a:pt x="1865" y="1491"/>
                </a:lnTo>
                <a:close/>
                <a:moveTo>
                  <a:pt x="1789" y="1491"/>
                </a:moveTo>
                <a:lnTo>
                  <a:pt x="1742" y="1491"/>
                </a:lnTo>
                <a:lnTo>
                  <a:pt x="1742" y="1442"/>
                </a:lnTo>
                <a:lnTo>
                  <a:pt x="1789" y="1442"/>
                </a:lnTo>
                <a:lnTo>
                  <a:pt x="1789" y="1491"/>
                </a:lnTo>
                <a:close/>
                <a:moveTo>
                  <a:pt x="1184" y="1491"/>
                </a:moveTo>
                <a:lnTo>
                  <a:pt x="1136" y="1491"/>
                </a:lnTo>
                <a:lnTo>
                  <a:pt x="1136" y="1442"/>
                </a:lnTo>
                <a:lnTo>
                  <a:pt x="1184" y="1442"/>
                </a:lnTo>
                <a:lnTo>
                  <a:pt x="1184" y="1491"/>
                </a:lnTo>
                <a:close/>
                <a:moveTo>
                  <a:pt x="1108" y="1491"/>
                </a:moveTo>
                <a:lnTo>
                  <a:pt x="1060" y="1491"/>
                </a:lnTo>
                <a:lnTo>
                  <a:pt x="1060" y="1442"/>
                </a:lnTo>
                <a:lnTo>
                  <a:pt x="1108" y="1442"/>
                </a:lnTo>
                <a:lnTo>
                  <a:pt x="1108" y="1491"/>
                </a:lnTo>
                <a:close/>
                <a:moveTo>
                  <a:pt x="1032" y="1491"/>
                </a:moveTo>
                <a:lnTo>
                  <a:pt x="985" y="1491"/>
                </a:lnTo>
                <a:lnTo>
                  <a:pt x="985" y="1442"/>
                </a:lnTo>
                <a:lnTo>
                  <a:pt x="1032" y="1442"/>
                </a:lnTo>
                <a:lnTo>
                  <a:pt x="1032" y="1491"/>
                </a:lnTo>
                <a:close/>
                <a:moveTo>
                  <a:pt x="956" y="1491"/>
                </a:moveTo>
                <a:lnTo>
                  <a:pt x="909" y="1491"/>
                </a:lnTo>
                <a:lnTo>
                  <a:pt x="909" y="1442"/>
                </a:lnTo>
                <a:lnTo>
                  <a:pt x="956" y="1442"/>
                </a:lnTo>
                <a:lnTo>
                  <a:pt x="956" y="1491"/>
                </a:lnTo>
                <a:close/>
                <a:moveTo>
                  <a:pt x="3003" y="1413"/>
                </a:moveTo>
                <a:lnTo>
                  <a:pt x="2954" y="1413"/>
                </a:lnTo>
                <a:lnTo>
                  <a:pt x="2954" y="1366"/>
                </a:lnTo>
                <a:lnTo>
                  <a:pt x="3003" y="1366"/>
                </a:lnTo>
                <a:lnTo>
                  <a:pt x="3003" y="1413"/>
                </a:lnTo>
                <a:close/>
                <a:moveTo>
                  <a:pt x="2928" y="1413"/>
                </a:moveTo>
                <a:lnTo>
                  <a:pt x="2878" y="1413"/>
                </a:lnTo>
                <a:lnTo>
                  <a:pt x="2878" y="1366"/>
                </a:lnTo>
                <a:lnTo>
                  <a:pt x="2928" y="1366"/>
                </a:lnTo>
                <a:lnTo>
                  <a:pt x="2928" y="1413"/>
                </a:lnTo>
                <a:close/>
                <a:moveTo>
                  <a:pt x="2852" y="1413"/>
                </a:moveTo>
                <a:lnTo>
                  <a:pt x="2802" y="1413"/>
                </a:lnTo>
                <a:lnTo>
                  <a:pt x="2802" y="1366"/>
                </a:lnTo>
                <a:lnTo>
                  <a:pt x="2852" y="1366"/>
                </a:lnTo>
                <a:lnTo>
                  <a:pt x="2852" y="1413"/>
                </a:lnTo>
                <a:close/>
                <a:moveTo>
                  <a:pt x="2092" y="1413"/>
                </a:moveTo>
                <a:lnTo>
                  <a:pt x="2045" y="1413"/>
                </a:lnTo>
                <a:lnTo>
                  <a:pt x="2045" y="1366"/>
                </a:lnTo>
                <a:lnTo>
                  <a:pt x="2092" y="1366"/>
                </a:lnTo>
                <a:lnTo>
                  <a:pt x="2092" y="1413"/>
                </a:lnTo>
                <a:close/>
                <a:moveTo>
                  <a:pt x="2016" y="1413"/>
                </a:moveTo>
                <a:lnTo>
                  <a:pt x="1969" y="1413"/>
                </a:lnTo>
                <a:lnTo>
                  <a:pt x="1969" y="1366"/>
                </a:lnTo>
                <a:lnTo>
                  <a:pt x="2016" y="1366"/>
                </a:lnTo>
                <a:lnTo>
                  <a:pt x="2016" y="1413"/>
                </a:lnTo>
                <a:close/>
                <a:moveTo>
                  <a:pt x="1941" y="1413"/>
                </a:moveTo>
                <a:lnTo>
                  <a:pt x="1893" y="1413"/>
                </a:lnTo>
                <a:lnTo>
                  <a:pt x="1893" y="1366"/>
                </a:lnTo>
                <a:lnTo>
                  <a:pt x="1941" y="1366"/>
                </a:lnTo>
                <a:lnTo>
                  <a:pt x="1941" y="1413"/>
                </a:lnTo>
                <a:close/>
                <a:moveTo>
                  <a:pt x="1865" y="1413"/>
                </a:moveTo>
                <a:lnTo>
                  <a:pt x="1818" y="1413"/>
                </a:lnTo>
                <a:lnTo>
                  <a:pt x="1818" y="1366"/>
                </a:lnTo>
                <a:lnTo>
                  <a:pt x="1865" y="1366"/>
                </a:lnTo>
                <a:lnTo>
                  <a:pt x="1865" y="1413"/>
                </a:lnTo>
                <a:close/>
                <a:moveTo>
                  <a:pt x="1789" y="1413"/>
                </a:moveTo>
                <a:lnTo>
                  <a:pt x="1742" y="1413"/>
                </a:lnTo>
                <a:lnTo>
                  <a:pt x="1742" y="1366"/>
                </a:lnTo>
                <a:lnTo>
                  <a:pt x="1789" y="1366"/>
                </a:lnTo>
                <a:lnTo>
                  <a:pt x="1789" y="1413"/>
                </a:lnTo>
                <a:close/>
                <a:moveTo>
                  <a:pt x="1259" y="1413"/>
                </a:moveTo>
                <a:lnTo>
                  <a:pt x="1212" y="1413"/>
                </a:lnTo>
                <a:lnTo>
                  <a:pt x="1212" y="1366"/>
                </a:lnTo>
                <a:lnTo>
                  <a:pt x="1259" y="1366"/>
                </a:lnTo>
                <a:lnTo>
                  <a:pt x="1259" y="1413"/>
                </a:lnTo>
                <a:close/>
                <a:moveTo>
                  <a:pt x="1184" y="1413"/>
                </a:moveTo>
                <a:lnTo>
                  <a:pt x="1136" y="1413"/>
                </a:lnTo>
                <a:lnTo>
                  <a:pt x="1136" y="1366"/>
                </a:lnTo>
                <a:lnTo>
                  <a:pt x="1184" y="1366"/>
                </a:lnTo>
                <a:lnTo>
                  <a:pt x="1184" y="1413"/>
                </a:lnTo>
                <a:close/>
                <a:moveTo>
                  <a:pt x="1108" y="1413"/>
                </a:moveTo>
                <a:lnTo>
                  <a:pt x="1060" y="1413"/>
                </a:lnTo>
                <a:lnTo>
                  <a:pt x="1060" y="1366"/>
                </a:lnTo>
                <a:lnTo>
                  <a:pt x="1108" y="1366"/>
                </a:lnTo>
                <a:lnTo>
                  <a:pt x="1108" y="1413"/>
                </a:lnTo>
                <a:close/>
                <a:moveTo>
                  <a:pt x="1032" y="1413"/>
                </a:moveTo>
                <a:lnTo>
                  <a:pt x="985" y="1413"/>
                </a:lnTo>
                <a:lnTo>
                  <a:pt x="985" y="1366"/>
                </a:lnTo>
                <a:lnTo>
                  <a:pt x="1032" y="1366"/>
                </a:lnTo>
                <a:lnTo>
                  <a:pt x="1032" y="1413"/>
                </a:lnTo>
                <a:close/>
                <a:moveTo>
                  <a:pt x="956" y="1413"/>
                </a:moveTo>
                <a:lnTo>
                  <a:pt x="909" y="1413"/>
                </a:lnTo>
                <a:lnTo>
                  <a:pt x="909" y="1366"/>
                </a:lnTo>
                <a:lnTo>
                  <a:pt x="956" y="1366"/>
                </a:lnTo>
                <a:lnTo>
                  <a:pt x="956" y="1413"/>
                </a:lnTo>
                <a:close/>
                <a:moveTo>
                  <a:pt x="3079" y="1338"/>
                </a:moveTo>
                <a:lnTo>
                  <a:pt x="3029" y="1338"/>
                </a:lnTo>
                <a:lnTo>
                  <a:pt x="3029" y="1290"/>
                </a:lnTo>
                <a:lnTo>
                  <a:pt x="3079" y="1290"/>
                </a:lnTo>
                <a:lnTo>
                  <a:pt x="3079" y="1338"/>
                </a:lnTo>
                <a:close/>
                <a:moveTo>
                  <a:pt x="3003" y="1338"/>
                </a:moveTo>
                <a:lnTo>
                  <a:pt x="2954" y="1338"/>
                </a:lnTo>
                <a:lnTo>
                  <a:pt x="2954" y="1290"/>
                </a:lnTo>
                <a:lnTo>
                  <a:pt x="3003" y="1290"/>
                </a:lnTo>
                <a:lnTo>
                  <a:pt x="3003" y="1338"/>
                </a:lnTo>
                <a:close/>
                <a:moveTo>
                  <a:pt x="2016" y="1338"/>
                </a:moveTo>
                <a:lnTo>
                  <a:pt x="1969" y="1338"/>
                </a:lnTo>
                <a:lnTo>
                  <a:pt x="1969" y="1290"/>
                </a:lnTo>
                <a:lnTo>
                  <a:pt x="2016" y="1290"/>
                </a:lnTo>
                <a:lnTo>
                  <a:pt x="2016" y="1338"/>
                </a:lnTo>
                <a:close/>
                <a:moveTo>
                  <a:pt x="1941" y="1338"/>
                </a:moveTo>
                <a:lnTo>
                  <a:pt x="1893" y="1338"/>
                </a:lnTo>
                <a:lnTo>
                  <a:pt x="1893" y="1290"/>
                </a:lnTo>
                <a:lnTo>
                  <a:pt x="1941" y="1290"/>
                </a:lnTo>
                <a:lnTo>
                  <a:pt x="1941" y="1338"/>
                </a:lnTo>
                <a:close/>
                <a:moveTo>
                  <a:pt x="1865" y="1338"/>
                </a:moveTo>
                <a:lnTo>
                  <a:pt x="1818" y="1338"/>
                </a:lnTo>
                <a:lnTo>
                  <a:pt x="1818" y="1290"/>
                </a:lnTo>
                <a:lnTo>
                  <a:pt x="1865" y="1290"/>
                </a:lnTo>
                <a:lnTo>
                  <a:pt x="1865" y="1338"/>
                </a:lnTo>
                <a:close/>
                <a:moveTo>
                  <a:pt x="1789" y="1338"/>
                </a:moveTo>
                <a:lnTo>
                  <a:pt x="1742" y="1338"/>
                </a:lnTo>
                <a:lnTo>
                  <a:pt x="1742" y="1290"/>
                </a:lnTo>
                <a:lnTo>
                  <a:pt x="1789" y="1290"/>
                </a:lnTo>
                <a:lnTo>
                  <a:pt x="1789" y="1338"/>
                </a:lnTo>
                <a:close/>
                <a:moveTo>
                  <a:pt x="1259" y="1338"/>
                </a:moveTo>
                <a:lnTo>
                  <a:pt x="1212" y="1338"/>
                </a:lnTo>
                <a:lnTo>
                  <a:pt x="1212" y="1290"/>
                </a:lnTo>
                <a:lnTo>
                  <a:pt x="1259" y="1290"/>
                </a:lnTo>
                <a:lnTo>
                  <a:pt x="1259" y="1338"/>
                </a:lnTo>
                <a:close/>
                <a:moveTo>
                  <a:pt x="1184" y="1338"/>
                </a:moveTo>
                <a:lnTo>
                  <a:pt x="1136" y="1338"/>
                </a:lnTo>
                <a:lnTo>
                  <a:pt x="1136" y="1290"/>
                </a:lnTo>
                <a:lnTo>
                  <a:pt x="1184" y="1290"/>
                </a:lnTo>
                <a:lnTo>
                  <a:pt x="1184" y="1338"/>
                </a:lnTo>
                <a:close/>
                <a:moveTo>
                  <a:pt x="1108" y="1338"/>
                </a:moveTo>
                <a:lnTo>
                  <a:pt x="1060" y="1338"/>
                </a:lnTo>
                <a:lnTo>
                  <a:pt x="1060" y="1290"/>
                </a:lnTo>
                <a:lnTo>
                  <a:pt x="1108" y="1290"/>
                </a:lnTo>
                <a:lnTo>
                  <a:pt x="1108" y="1338"/>
                </a:lnTo>
                <a:close/>
                <a:moveTo>
                  <a:pt x="1032" y="1338"/>
                </a:moveTo>
                <a:lnTo>
                  <a:pt x="985" y="1338"/>
                </a:lnTo>
                <a:lnTo>
                  <a:pt x="985" y="1290"/>
                </a:lnTo>
                <a:lnTo>
                  <a:pt x="1032" y="1290"/>
                </a:lnTo>
                <a:lnTo>
                  <a:pt x="1032" y="1338"/>
                </a:lnTo>
                <a:close/>
                <a:moveTo>
                  <a:pt x="956" y="1338"/>
                </a:moveTo>
                <a:lnTo>
                  <a:pt x="909" y="1338"/>
                </a:lnTo>
                <a:lnTo>
                  <a:pt x="909" y="1290"/>
                </a:lnTo>
                <a:lnTo>
                  <a:pt x="956" y="1290"/>
                </a:lnTo>
                <a:lnTo>
                  <a:pt x="956" y="1338"/>
                </a:lnTo>
                <a:close/>
                <a:moveTo>
                  <a:pt x="881" y="1338"/>
                </a:moveTo>
                <a:lnTo>
                  <a:pt x="833" y="1338"/>
                </a:lnTo>
                <a:lnTo>
                  <a:pt x="833" y="1290"/>
                </a:lnTo>
                <a:lnTo>
                  <a:pt x="881" y="1290"/>
                </a:lnTo>
                <a:lnTo>
                  <a:pt x="881" y="1338"/>
                </a:lnTo>
                <a:close/>
                <a:moveTo>
                  <a:pt x="3003" y="1262"/>
                </a:moveTo>
                <a:lnTo>
                  <a:pt x="2954" y="1262"/>
                </a:lnTo>
                <a:lnTo>
                  <a:pt x="2954" y="1215"/>
                </a:lnTo>
                <a:lnTo>
                  <a:pt x="3003" y="1215"/>
                </a:lnTo>
                <a:lnTo>
                  <a:pt x="3003" y="1262"/>
                </a:lnTo>
                <a:close/>
                <a:moveTo>
                  <a:pt x="2928" y="1262"/>
                </a:moveTo>
                <a:lnTo>
                  <a:pt x="2878" y="1262"/>
                </a:lnTo>
                <a:lnTo>
                  <a:pt x="2878" y="1215"/>
                </a:lnTo>
                <a:lnTo>
                  <a:pt x="2928" y="1215"/>
                </a:lnTo>
                <a:lnTo>
                  <a:pt x="2928" y="1262"/>
                </a:lnTo>
                <a:close/>
                <a:moveTo>
                  <a:pt x="2776" y="1262"/>
                </a:moveTo>
                <a:lnTo>
                  <a:pt x="2726" y="1262"/>
                </a:lnTo>
                <a:lnTo>
                  <a:pt x="2726" y="1215"/>
                </a:lnTo>
                <a:lnTo>
                  <a:pt x="2776" y="1215"/>
                </a:lnTo>
                <a:lnTo>
                  <a:pt x="2776" y="1262"/>
                </a:lnTo>
                <a:close/>
                <a:moveTo>
                  <a:pt x="2700" y="1262"/>
                </a:moveTo>
                <a:lnTo>
                  <a:pt x="2651" y="1262"/>
                </a:lnTo>
                <a:lnTo>
                  <a:pt x="2651" y="1215"/>
                </a:lnTo>
                <a:lnTo>
                  <a:pt x="2700" y="1215"/>
                </a:lnTo>
                <a:lnTo>
                  <a:pt x="2700" y="1262"/>
                </a:lnTo>
                <a:close/>
                <a:moveTo>
                  <a:pt x="2622" y="1262"/>
                </a:moveTo>
                <a:lnTo>
                  <a:pt x="2575" y="1262"/>
                </a:lnTo>
                <a:lnTo>
                  <a:pt x="2575" y="1215"/>
                </a:lnTo>
                <a:lnTo>
                  <a:pt x="2622" y="1215"/>
                </a:lnTo>
                <a:lnTo>
                  <a:pt x="2622" y="1262"/>
                </a:lnTo>
                <a:close/>
                <a:moveTo>
                  <a:pt x="2016" y="1262"/>
                </a:moveTo>
                <a:lnTo>
                  <a:pt x="1969" y="1262"/>
                </a:lnTo>
                <a:lnTo>
                  <a:pt x="1969" y="1215"/>
                </a:lnTo>
                <a:lnTo>
                  <a:pt x="2016" y="1215"/>
                </a:lnTo>
                <a:lnTo>
                  <a:pt x="2016" y="1262"/>
                </a:lnTo>
                <a:close/>
                <a:moveTo>
                  <a:pt x="1941" y="1262"/>
                </a:moveTo>
                <a:lnTo>
                  <a:pt x="1893" y="1262"/>
                </a:lnTo>
                <a:lnTo>
                  <a:pt x="1893" y="1215"/>
                </a:lnTo>
                <a:lnTo>
                  <a:pt x="1941" y="1215"/>
                </a:lnTo>
                <a:lnTo>
                  <a:pt x="1941" y="1262"/>
                </a:lnTo>
                <a:close/>
                <a:moveTo>
                  <a:pt x="1865" y="1262"/>
                </a:moveTo>
                <a:lnTo>
                  <a:pt x="1818" y="1262"/>
                </a:lnTo>
                <a:lnTo>
                  <a:pt x="1818" y="1215"/>
                </a:lnTo>
                <a:lnTo>
                  <a:pt x="1865" y="1215"/>
                </a:lnTo>
                <a:lnTo>
                  <a:pt x="1865" y="1262"/>
                </a:lnTo>
                <a:close/>
                <a:moveTo>
                  <a:pt x="1789" y="1262"/>
                </a:moveTo>
                <a:lnTo>
                  <a:pt x="1742" y="1262"/>
                </a:lnTo>
                <a:lnTo>
                  <a:pt x="1742" y="1215"/>
                </a:lnTo>
                <a:lnTo>
                  <a:pt x="1789" y="1215"/>
                </a:lnTo>
                <a:lnTo>
                  <a:pt x="1789" y="1262"/>
                </a:lnTo>
                <a:close/>
                <a:moveTo>
                  <a:pt x="1259" y="1262"/>
                </a:moveTo>
                <a:lnTo>
                  <a:pt x="1212" y="1262"/>
                </a:lnTo>
                <a:lnTo>
                  <a:pt x="1212" y="1215"/>
                </a:lnTo>
                <a:lnTo>
                  <a:pt x="1259" y="1215"/>
                </a:lnTo>
                <a:lnTo>
                  <a:pt x="1259" y="1262"/>
                </a:lnTo>
                <a:close/>
                <a:moveTo>
                  <a:pt x="1184" y="1262"/>
                </a:moveTo>
                <a:lnTo>
                  <a:pt x="1136" y="1262"/>
                </a:lnTo>
                <a:lnTo>
                  <a:pt x="1136" y="1215"/>
                </a:lnTo>
                <a:lnTo>
                  <a:pt x="1184" y="1215"/>
                </a:lnTo>
                <a:lnTo>
                  <a:pt x="1184" y="1262"/>
                </a:lnTo>
                <a:close/>
                <a:moveTo>
                  <a:pt x="1108" y="1262"/>
                </a:moveTo>
                <a:lnTo>
                  <a:pt x="1060" y="1262"/>
                </a:lnTo>
                <a:lnTo>
                  <a:pt x="1060" y="1215"/>
                </a:lnTo>
                <a:lnTo>
                  <a:pt x="1108" y="1215"/>
                </a:lnTo>
                <a:lnTo>
                  <a:pt x="1108" y="1262"/>
                </a:lnTo>
                <a:close/>
                <a:moveTo>
                  <a:pt x="1032" y="1262"/>
                </a:moveTo>
                <a:lnTo>
                  <a:pt x="985" y="1262"/>
                </a:lnTo>
                <a:lnTo>
                  <a:pt x="985" y="1215"/>
                </a:lnTo>
                <a:lnTo>
                  <a:pt x="1032" y="1215"/>
                </a:lnTo>
                <a:lnTo>
                  <a:pt x="1032" y="1262"/>
                </a:lnTo>
                <a:close/>
                <a:moveTo>
                  <a:pt x="956" y="1262"/>
                </a:moveTo>
                <a:lnTo>
                  <a:pt x="909" y="1262"/>
                </a:lnTo>
                <a:lnTo>
                  <a:pt x="909" y="1215"/>
                </a:lnTo>
                <a:lnTo>
                  <a:pt x="956" y="1215"/>
                </a:lnTo>
                <a:lnTo>
                  <a:pt x="956" y="1262"/>
                </a:lnTo>
                <a:close/>
                <a:moveTo>
                  <a:pt x="881" y="1262"/>
                </a:moveTo>
                <a:lnTo>
                  <a:pt x="833" y="1262"/>
                </a:lnTo>
                <a:lnTo>
                  <a:pt x="833" y="1215"/>
                </a:lnTo>
                <a:lnTo>
                  <a:pt x="881" y="1215"/>
                </a:lnTo>
                <a:lnTo>
                  <a:pt x="881" y="1262"/>
                </a:lnTo>
                <a:close/>
                <a:moveTo>
                  <a:pt x="2700" y="1186"/>
                </a:moveTo>
                <a:lnTo>
                  <a:pt x="2651" y="1186"/>
                </a:lnTo>
                <a:lnTo>
                  <a:pt x="2651" y="1139"/>
                </a:lnTo>
                <a:lnTo>
                  <a:pt x="2700" y="1139"/>
                </a:lnTo>
                <a:lnTo>
                  <a:pt x="2700" y="1186"/>
                </a:lnTo>
                <a:close/>
                <a:moveTo>
                  <a:pt x="2622" y="1186"/>
                </a:moveTo>
                <a:lnTo>
                  <a:pt x="2575" y="1186"/>
                </a:lnTo>
                <a:lnTo>
                  <a:pt x="2575" y="1139"/>
                </a:lnTo>
                <a:lnTo>
                  <a:pt x="2622" y="1139"/>
                </a:lnTo>
                <a:lnTo>
                  <a:pt x="2622" y="1186"/>
                </a:lnTo>
                <a:close/>
                <a:moveTo>
                  <a:pt x="2547" y="1186"/>
                </a:moveTo>
                <a:lnTo>
                  <a:pt x="2499" y="1186"/>
                </a:lnTo>
                <a:lnTo>
                  <a:pt x="2499" y="1139"/>
                </a:lnTo>
                <a:lnTo>
                  <a:pt x="2547" y="1139"/>
                </a:lnTo>
                <a:lnTo>
                  <a:pt x="2547" y="1186"/>
                </a:lnTo>
                <a:close/>
                <a:moveTo>
                  <a:pt x="2092" y="1186"/>
                </a:moveTo>
                <a:lnTo>
                  <a:pt x="2045" y="1186"/>
                </a:lnTo>
                <a:lnTo>
                  <a:pt x="2045" y="1139"/>
                </a:lnTo>
                <a:lnTo>
                  <a:pt x="2092" y="1139"/>
                </a:lnTo>
                <a:lnTo>
                  <a:pt x="2092" y="1186"/>
                </a:lnTo>
                <a:close/>
                <a:moveTo>
                  <a:pt x="2016" y="1186"/>
                </a:moveTo>
                <a:lnTo>
                  <a:pt x="1969" y="1186"/>
                </a:lnTo>
                <a:lnTo>
                  <a:pt x="1969" y="1139"/>
                </a:lnTo>
                <a:lnTo>
                  <a:pt x="2016" y="1139"/>
                </a:lnTo>
                <a:lnTo>
                  <a:pt x="2016" y="1186"/>
                </a:lnTo>
                <a:close/>
                <a:moveTo>
                  <a:pt x="1941" y="1186"/>
                </a:moveTo>
                <a:lnTo>
                  <a:pt x="1893" y="1186"/>
                </a:lnTo>
                <a:lnTo>
                  <a:pt x="1893" y="1139"/>
                </a:lnTo>
                <a:lnTo>
                  <a:pt x="1941" y="1139"/>
                </a:lnTo>
                <a:lnTo>
                  <a:pt x="1941" y="1186"/>
                </a:lnTo>
                <a:close/>
                <a:moveTo>
                  <a:pt x="1865" y="1186"/>
                </a:moveTo>
                <a:lnTo>
                  <a:pt x="1818" y="1186"/>
                </a:lnTo>
                <a:lnTo>
                  <a:pt x="1818" y="1139"/>
                </a:lnTo>
                <a:lnTo>
                  <a:pt x="1865" y="1139"/>
                </a:lnTo>
                <a:lnTo>
                  <a:pt x="1865" y="1186"/>
                </a:lnTo>
                <a:close/>
                <a:moveTo>
                  <a:pt x="1789" y="1186"/>
                </a:moveTo>
                <a:lnTo>
                  <a:pt x="1742" y="1186"/>
                </a:lnTo>
                <a:lnTo>
                  <a:pt x="1742" y="1139"/>
                </a:lnTo>
                <a:lnTo>
                  <a:pt x="1789" y="1139"/>
                </a:lnTo>
                <a:lnTo>
                  <a:pt x="1789" y="1186"/>
                </a:lnTo>
                <a:close/>
                <a:moveTo>
                  <a:pt x="1714" y="1186"/>
                </a:moveTo>
                <a:lnTo>
                  <a:pt x="1666" y="1186"/>
                </a:lnTo>
                <a:lnTo>
                  <a:pt x="1666" y="1139"/>
                </a:lnTo>
                <a:lnTo>
                  <a:pt x="1714" y="1139"/>
                </a:lnTo>
                <a:lnTo>
                  <a:pt x="1714" y="1186"/>
                </a:lnTo>
                <a:close/>
                <a:moveTo>
                  <a:pt x="1638" y="1186"/>
                </a:moveTo>
                <a:lnTo>
                  <a:pt x="1591" y="1186"/>
                </a:lnTo>
                <a:lnTo>
                  <a:pt x="1591" y="1139"/>
                </a:lnTo>
                <a:lnTo>
                  <a:pt x="1638" y="1139"/>
                </a:lnTo>
                <a:lnTo>
                  <a:pt x="1638" y="1186"/>
                </a:lnTo>
                <a:close/>
                <a:moveTo>
                  <a:pt x="1562" y="1186"/>
                </a:moveTo>
                <a:lnTo>
                  <a:pt x="1515" y="1186"/>
                </a:lnTo>
                <a:lnTo>
                  <a:pt x="1515" y="1139"/>
                </a:lnTo>
                <a:lnTo>
                  <a:pt x="1562" y="1139"/>
                </a:lnTo>
                <a:lnTo>
                  <a:pt x="1562" y="1186"/>
                </a:lnTo>
                <a:close/>
                <a:moveTo>
                  <a:pt x="1108" y="1186"/>
                </a:moveTo>
                <a:lnTo>
                  <a:pt x="1060" y="1186"/>
                </a:lnTo>
                <a:lnTo>
                  <a:pt x="1060" y="1139"/>
                </a:lnTo>
                <a:lnTo>
                  <a:pt x="1108" y="1139"/>
                </a:lnTo>
                <a:lnTo>
                  <a:pt x="1108" y="1186"/>
                </a:lnTo>
                <a:close/>
                <a:moveTo>
                  <a:pt x="1032" y="1186"/>
                </a:moveTo>
                <a:lnTo>
                  <a:pt x="985" y="1186"/>
                </a:lnTo>
                <a:lnTo>
                  <a:pt x="985" y="1139"/>
                </a:lnTo>
                <a:lnTo>
                  <a:pt x="1032" y="1139"/>
                </a:lnTo>
                <a:lnTo>
                  <a:pt x="1032" y="1186"/>
                </a:lnTo>
                <a:close/>
                <a:moveTo>
                  <a:pt x="956" y="1186"/>
                </a:moveTo>
                <a:lnTo>
                  <a:pt x="909" y="1186"/>
                </a:lnTo>
                <a:lnTo>
                  <a:pt x="909" y="1139"/>
                </a:lnTo>
                <a:lnTo>
                  <a:pt x="956" y="1139"/>
                </a:lnTo>
                <a:lnTo>
                  <a:pt x="956" y="1186"/>
                </a:lnTo>
                <a:close/>
                <a:moveTo>
                  <a:pt x="881" y="1186"/>
                </a:moveTo>
                <a:lnTo>
                  <a:pt x="833" y="1186"/>
                </a:lnTo>
                <a:lnTo>
                  <a:pt x="833" y="1139"/>
                </a:lnTo>
                <a:lnTo>
                  <a:pt x="881" y="1139"/>
                </a:lnTo>
                <a:lnTo>
                  <a:pt x="881" y="1186"/>
                </a:lnTo>
                <a:close/>
                <a:moveTo>
                  <a:pt x="2852" y="1110"/>
                </a:moveTo>
                <a:lnTo>
                  <a:pt x="2802" y="1110"/>
                </a:lnTo>
                <a:lnTo>
                  <a:pt x="2802" y="1063"/>
                </a:lnTo>
                <a:lnTo>
                  <a:pt x="2852" y="1063"/>
                </a:lnTo>
                <a:lnTo>
                  <a:pt x="2852" y="1110"/>
                </a:lnTo>
                <a:close/>
                <a:moveTo>
                  <a:pt x="2622" y="1110"/>
                </a:moveTo>
                <a:lnTo>
                  <a:pt x="2575" y="1110"/>
                </a:lnTo>
                <a:lnTo>
                  <a:pt x="2575" y="1063"/>
                </a:lnTo>
                <a:lnTo>
                  <a:pt x="2622" y="1063"/>
                </a:lnTo>
                <a:lnTo>
                  <a:pt x="2622" y="1110"/>
                </a:lnTo>
                <a:close/>
                <a:moveTo>
                  <a:pt x="2395" y="1110"/>
                </a:moveTo>
                <a:lnTo>
                  <a:pt x="2348" y="1110"/>
                </a:lnTo>
                <a:lnTo>
                  <a:pt x="2348" y="1063"/>
                </a:lnTo>
                <a:lnTo>
                  <a:pt x="2395" y="1063"/>
                </a:lnTo>
                <a:lnTo>
                  <a:pt x="2395" y="1110"/>
                </a:lnTo>
                <a:close/>
                <a:moveTo>
                  <a:pt x="2016" y="1110"/>
                </a:moveTo>
                <a:lnTo>
                  <a:pt x="1969" y="1110"/>
                </a:lnTo>
                <a:lnTo>
                  <a:pt x="1969" y="1063"/>
                </a:lnTo>
                <a:lnTo>
                  <a:pt x="2016" y="1063"/>
                </a:lnTo>
                <a:lnTo>
                  <a:pt x="2016" y="1110"/>
                </a:lnTo>
                <a:close/>
                <a:moveTo>
                  <a:pt x="1941" y="1110"/>
                </a:moveTo>
                <a:lnTo>
                  <a:pt x="1893" y="1110"/>
                </a:lnTo>
                <a:lnTo>
                  <a:pt x="1893" y="1063"/>
                </a:lnTo>
                <a:lnTo>
                  <a:pt x="1941" y="1063"/>
                </a:lnTo>
                <a:lnTo>
                  <a:pt x="1941" y="1110"/>
                </a:lnTo>
                <a:close/>
                <a:moveTo>
                  <a:pt x="1865" y="1110"/>
                </a:moveTo>
                <a:lnTo>
                  <a:pt x="1818" y="1110"/>
                </a:lnTo>
                <a:lnTo>
                  <a:pt x="1818" y="1063"/>
                </a:lnTo>
                <a:lnTo>
                  <a:pt x="1865" y="1063"/>
                </a:lnTo>
                <a:lnTo>
                  <a:pt x="1865" y="1110"/>
                </a:lnTo>
                <a:close/>
                <a:moveTo>
                  <a:pt x="1789" y="1110"/>
                </a:moveTo>
                <a:lnTo>
                  <a:pt x="1742" y="1110"/>
                </a:lnTo>
                <a:lnTo>
                  <a:pt x="1742" y="1063"/>
                </a:lnTo>
                <a:lnTo>
                  <a:pt x="1789" y="1063"/>
                </a:lnTo>
                <a:lnTo>
                  <a:pt x="1789" y="1110"/>
                </a:lnTo>
                <a:close/>
                <a:moveTo>
                  <a:pt x="1714" y="1110"/>
                </a:moveTo>
                <a:lnTo>
                  <a:pt x="1666" y="1110"/>
                </a:lnTo>
                <a:lnTo>
                  <a:pt x="1666" y="1063"/>
                </a:lnTo>
                <a:lnTo>
                  <a:pt x="1714" y="1063"/>
                </a:lnTo>
                <a:lnTo>
                  <a:pt x="1714" y="1110"/>
                </a:lnTo>
                <a:close/>
                <a:moveTo>
                  <a:pt x="1638" y="1110"/>
                </a:moveTo>
                <a:lnTo>
                  <a:pt x="1591" y="1110"/>
                </a:lnTo>
                <a:lnTo>
                  <a:pt x="1591" y="1063"/>
                </a:lnTo>
                <a:lnTo>
                  <a:pt x="1638" y="1063"/>
                </a:lnTo>
                <a:lnTo>
                  <a:pt x="1638" y="1110"/>
                </a:lnTo>
                <a:close/>
                <a:moveTo>
                  <a:pt x="1562" y="1110"/>
                </a:moveTo>
                <a:lnTo>
                  <a:pt x="1515" y="1110"/>
                </a:lnTo>
                <a:lnTo>
                  <a:pt x="1515" y="1063"/>
                </a:lnTo>
                <a:lnTo>
                  <a:pt x="1562" y="1063"/>
                </a:lnTo>
                <a:lnTo>
                  <a:pt x="1562" y="1110"/>
                </a:lnTo>
                <a:close/>
                <a:moveTo>
                  <a:pt x="1486" y="1110"/>
                </a:moveTo>
                <a:lnTo>
                  <a:pt x="1439" y="1110"/>
                </a:lnTo>
                <a:lnTo>
                  <a:pt x="1439" y="1063"/>
                </a:lnTo>
                <a:lnTo>
                  <a:pt x="1486" y="1063"/>
                </a:lnTo>
                <a:lnTo>
                  <a:pt x="1486" y="1110"/>
                </a:lnTo>
                <a:close/>
                <a:moveTo>
                  <a:pt x="1032" y="1110"/>
                </a:moveTo>
                <a:lnTo>
                  <a:pt x="985" y="1110"/>
                </a:lnTo>
                <a:lnTo>
                  <a:pt x="985" y="1063"/>
                </a:lnTo>
                <a:lnTo>
                  <a:pt x="1032" y="1063"/>
                </a:lnTo>
                <a:lnTo>
                  <a:pt x="1032" y="1110"/>
                </a:lnTo>
                <a:close/>
                <a:moveTo>
                  <a:pt x="956" y="1110"/>
                </a:moveTo>
                <a:lnTo>
                  <a:pt x="909" y="1110"/>
                </a:lnTo>
                <a:lnTo>
                  <a:pt x="909" y="1063"/>
                </a:lnTo>
                <a:lnTo>
                  <a:pt x="956" y="1063"/>
                </a:lnTo>
                <a:lnTo>
                  <a:pt x="956" y="1110"/>
                </a:lnTo>
                <a:close/>
                <a:moveTo>
                  <a:pt x="881" y="1110"/>
                </a:moveTo>
                <a:lnTo>
                  <a:pt x="833" y="1110"/>
                </a:lnTo>
                <a:lnTo>
                  <a:pt x="833" y="1063"/>
                </a:lnTo>
                <a:lnTo>
                  <a:pt x="881" y="1063"/>
                </a:lnTo>
                <a:lnTo>
                  <a:pt x="881" y="1110"/>
                </a:lnTo>
                <a:close/>
                <a:moveTo>
                  <a:pt x="805" y="1110"/>
                </a:moveTo>
                <a:lnTo>
                  <a:pt x="758" y="1110"/>
                </a:lnTo>
                <a:lnTo>
                  <a:pt x="758" y="1063"/>
                </a:lnTo>
                <a:lnTo>
                  <a:pt x="805" y="1063"/>
                </a:lnTo>
                <a:lnTo>
                  <a:pt x="805" y="1110"/>
                </a:lnTo>
                <a:close/>
                <a:moveTo>
                  <a:pt x="2622" y="1035"/>
                </a:moveTo>
                <a:lnTo>
                  <a:pt x="2575" y="1035"/>
                </a:lnTo>
                <a:lnTo>
                  <a:pt x="2575" y="987"/>
                </a:lnTo>
                <a:lnTo>
                  <a:pt x="2622" y="987"/>
                </a:lnTo>
                <a:lnTo>
                  <a:pt x="2622" y="1035"/>
                </a:lnTo>
                <a:close/>
                <a:moveTo>
                  <a:pt x="2547" y="1035"/>
                </a:moveTo>
                <a:lnTo>
                  <a:pt x="2499" y="1035"/>
                </a:lnTo>
                <a:lnTo>
                  <a:pt x="2499" y="987"/>
                </a:lnTo>
                <a:lnTo>
                  <a:pt x="2547" y="987"/>
                </a:lnTo>
                <a:lnTo>
                  <a:pt x="2547" y="1035"/>
                </a:lnTo>
                <a:close/>
                <a:moveTo>
                  <a:pt x="2471" y="1035"/>
                </a:moveTo>
                <a:lnTo>
                  <a:pt x="2424" y="1035"/>
                </a:lnTo>
                <a:lnTo>
                  <a:pt x="2424" y="987"/>
                </a:lnTo>
                <a:lnTo>
                  <a:pt x="2471" y="987"/>
                </a:lnTo>
                <a:lnTo>
                  <a:pt x="2471" y="1035"/>
                </a:lnTo>
                <a:close/>
                <a:moveTo>
                  <a:pt x="2395" y="1035"/>
                </a:moveTo>
                <a:lnTo>
                  <a:pt x="2348" y="1035"/>
                </a:lnTo>
                <a:lnTo>
                  <a:pt x="2348" y="987"/>
                </a:lnTo>
                <a:lnTo>
                  <a:pt x="2395" y="987"/>
                </a:lnTo>
                <a:lnTo>
                  <a:pt x="2395" y="1035"/>
                </a:lnTo>
                <a:close/>
                <a:moveTo>
                  <a:pt x="2319" y="1035"/>
                </a:moveTo>
                <a:lnTo>
                  <a:pt x="2272" y="1035"/>
                </a:lnTo>
                <a:lnTo>
                  <a:pt x="2272" y="987"/>
                </a:lnTo>
                <a:lnTo>
                  <a:pt x="2319" y="987"/>
                </a:lnTo>
                <a:lnTo>
                  <a:pt x="2319" y="1035"/>
                </a:lnTo>
                <a:close/>
                <a:moveTo>
                  <a:pt x="2168" y="1035"/>
                </a:moveTo>
                <a:lnTo>
                  <a:pt x="2121" y="1035"/>
                </a:lnTo>
                <a:lnTo>
                  <a:pt x="2121" y="987"/>
                </a:lnTo>
                <a:lnTo>
                  <a:pt x="2168" y="987"/>
                </a:lnTo>
                <a:lnTo>
                  <a:pt x="2168" y="1035"/>
                </a:lnTo>
                <a:close/>
                <a:moveTo>
                  <a:pt x="2092" y="1035"/>
                </a:moveTo>
                <a:lnTo>
                  <a:pt x="2045" y="1035"/>
                </a:lnTo>
                <a:lnTo>
                  <a:pt x="2045" y="987"/>
                </a:lnTo>
                <a:lnTo>
                  <a:pt x="2092" y="987"/>
                </a:lnTo>
                <a:lnTo>
                  <a:pt x="2092" y="1035"/>
                </a:lnTo>
                <a:close/>
                <a:moveTo>
                  <a:pt x="2016" y="1035"/>
                </a:moveTo>
                <a:lnTo>
                  <a:pt x="1969" y="1035"/>
                </a:lnTo>
                <a:lnTo>
                  <a:pt x="1969" y="987"/>
                </a:lnTo>
                <a:lnTo>
                  <a:pt x="2016" y="987"/>
                </a:lnTo>
                <a:lnTo>
                  <a:pt x="2016" y="1035"/>
                </a:lnTo>
                <a:close/>
                <a:moveTo>
                  <a:pt x="1941" y="1035"/>
                </a:moveTo>
                <a:lnTo>
                  <a:pt x="1893" y="1035"/>
                </a:lnTo>
                <a:lnTo>
                  <a:pt x="1893" y="987"/>
                </a:lnTo>
                <a:lnTo>
                  <a:pt x="1941" y="987"/>
                </a:lnTo>
                <a:lnTo>
                  <a:pt x="1941" y="1035"/>
                </a:lnTo>
                <a:close/>
                <a:moveTo>
                  <a:pt x="1865" y="1035"/>
                </a:moveTo>
                <a:lnTo>
                  <a:pt x="1818" y="1035"/>
                </a:lnTo>
                <a:lnTo>
                  <a:pt x="1818" y="987"/>
                </a:lnTo>
                <a:lnTo>
                  <a:pt x="1865" y="987"/>
                </a:lnTo>
                <a:lnTo>
                  <a:pt x="1865" y="1035"/>
                </a:lnTo>
                <a:close/>
                <a:moveTo>
                  <a:pt x="1789" y="1035"/>
                </a:moveTo>
                <a:lnTo>
                  <a:pt x="1742" y="1035"/>
                </a:lnTo>
                <a:lnTo>
                  <a:pt x="1742" y="987"/>
                </a:lnTo>
                <a:lnTo>
                  <a:pt x="1789" y="987"/>
                </a:lnTo>
                <a:lnTo>
                  <a:pt x="1789" y="1035"/>
                </a:lnTo>
                <a:close/>
                <a:moveTo>
                  <a:pt x="1714" y="1035"/>
                </a:moveTo>
                <a:lnTo>
                  <a:pt x="1666" y="1035"/>
                </a:lnTo>
                <a:lnTo>
                  <a:pt x="1666" y="987"/>
                </a:lnTo>
                <a:lnTo>
                  <a:pt x="1714" y="987"/>
                </a:lnTo>
                <a:lnTo>
                  <a:pt x="1714" y="1035"/>
                </a:lnTo>
                <a:close/>
                <a:moveTo>
                  <a:pt x="1638" y="1035"/>
                </a:moveTo>
                <a:lnTo>
                  <a:pt x="1591" y="1035"/>
                </a:lnTo>
                <a:lnTo>
                  <a:pt x="1591" y="987"/>
                </a:lnTo>
                <a:lnTo>
                  <a:pt x="1638" y="987"/>
                </a:lnTo>
                <a:lnTo>
                  <a:pt x="1638" y="1035"/>
                </a:lnTo>
                <a:close/>
                <a:moveTo>
                  <a:pt x="1562" y="1035"/>
                </a:moveTo>
                <a:lnTo>
                  <a:pt x="1515" y="1035"/>
                </a:lnTo>
                <a:lnTo>
                  <a:pt x="1515" y="987"/>
                </a:lnTo>
                <a:lnTo>
                  <a:pt x="1562" y="987"/>
                </a:lnTo>
                <a:lnTo>
                  <a:pt x="1562" y="1035"/>
                </a:lnTo>
                <a:close/>
                <a:moveTo>
                  <a:pt x="1486" y="1035"/>
                </a:moveTo>
                <a:lnTo>
                  <a:pt x="1439" y="1035"/>
                </a:lnTo>
                <a:lnTo>
                  <a:pt x="1439" y="987"/>
                </a:lnTo>
                <a:lnTo>
                  <a:pt x="1486" y="987"/>
                </a:lnTo>
                <a:lnTo>
                  <a:pt x="1486" y="1035"/>
                </a:lnTo>
                <a:close/>
                <a:moveTo>
                  <a:pt x="805" y="1035"/>
                </a:moveTo>
                <a:lnTo>
                  <a:pt x="758" y="1035"/>
                </a:lnTo>
                <a:lnTo>
                  <a:pt x="758" y="987"/>
                </a:lnTo>
                <a:lnTo>
                  <a:pt x="805" y="987"/>
                </a:lnTo>
                <a:lnTo>
                  <a:pt x="805" y="1035"/>
                </a:lnTo>
                <a:close/>
                <a:moveTo>
                  <a:pt x="729" y="1035"/>
                </a:moveTo>
                <a:lnTo>
                  <a:pt x="682" y="1035"/>
                </a:lnTo>
                <a:lnTo>
                  <a:pt x="682" y="987"/>
                </a:lnTo>
                <a:lnTo>
                  <a:pt x="729" y="987"/>
                </a:lnTo>
                <a:lnTo>
                  <a:pt x="729" y="1035"/>
                </a:lnTo>
                <a:close/>
                <a:moveTo>
                  <a:pt x="653" y="1035"/>
                </a:moveTo>
                <a:lnTo>
                  <a:pt x="606" y="1035"/>
                </a:lnTo>
                <a:lnTo>
                  <a:pt x="606" y="987"/>
                </a:lnTo>
                <a:lnTo>
                  <a:pt x="653" y="987"/>
                </a:lnTo>
                <a:lnTo>
                  <a:pt x="653" y="1035"/>
                </a:lnTo>
                <a:close/>
                <a:moveTo>
                  <a:pt x="2776" y="959"/>
                </a:moveTo>
                <a:lnTo>
                  <a:pt x="2726" y="959"/>
                </a:lnTo>
                <a:lnTo>
                  <a:pt x="2726" y="912"/>
                </a:lnTo>
                <a:lnTo>
                  <a:pt x="2776" y="912"/>
                </a:lnTo>
                <a:lnTo>
                  <a:pt x="2776" y="959"/>
                </a:lnTo>
                <a:close/>
                <a:moveTo>
                  <a:pt x="2700" y="959"/>
                </a:moveTo>
                <a:lnTo>
                  <a:pt x="2651" y="959"/>
                </a:lnTo>
                <a:lnTo>
                  <a:pt x="2651" y="912"/>
                </a:lnTo>
                <a:lnTo>
                  <a:pt x="2700" y="912"/>
                </a:lnTo>
                <a:lnTo>
                  <a:pt x="2700" y="959"/>
                </a:lnTo>
                <a:close/>
                <a:moveTo>
                  <a:pt x="2622" y="959"/>
                </a:moveTo>
                <a:lnTo>
                  <a:pt x="2575" y="959"/>
                </a:lnTo>
                <a:lnTo>
                  <a:pt x="2575" y="912"/>
                </a:lnTo>
                <a:lnTo>
                  <a:pt x="2622" y="912"/>
                </a:lnTo>
                <a:lnTo>
                  <a:pt x="2622" y="959"/>
                </a:lnTo>
                <a:close/>
                <a:moveTo>
                  <a:pt x="2547" y="959"/>
                </a:moveTo>
                <a:lnTo>
                  <a:pt x="2499" y="959"/>
                </a:lnTo>
                <a:lnTo>
                  <a:pt x="2499" y="912"/>
                </a:lnTo>
                <a:lnTo>
                  <a:pt x="2547" y="912"/>
                </a:lnTo>
                <a:lnTo>
                  <a:pt x="2547" y="959"/>
                </a:lnTo>
                <a:close/>
                <a:moveTo>
                  <a:pt x="2471" y="959"/>
                </a:moveTo>
                <a:lnTo>
                  <a:pt x="2424" y="959"/>
                </a:lnTo>
                <a:lnTo>
                  <a:pt x="2424" y="912"/>
                </a:lnTo>
                <a:lnTo>
                  <a:pt x="2471" y="912"/>
                </a:lnTo>
                <a:lnTo>
                  <a:pt x="2471" y="959"/>
                </a:lnTo>
                <a:close/>
                <a:moveTo>
                  <a:pt x="2395" y="959"/>
                </a:moveTo>
                <a:lnTo>
                  <a:pt x="2348" y="959"/>
                </a:lnTo>
                <a:lnTo>
                  <a:pt x="2348" y="912"/>
                </a:lnTo>
                <a:lnTo>
                  <a:pt x="2395" y="912"/>
                </a:lnTo>
                <a:lnTo>
                  <a:pt x="2395" y="959"/>
                </a:lnTo>
                <a:close/>
                <a:moveTo>
                  <a:pt x="2319" y="959"/>
                </a:moveTo>
                <a:lnTo>
                  <a:pt x="2272" y="959"/>
                </a:lnTo>
                <a:lnTo>
                  <a:pt x="2272" y="912"/>
                </a:lnTo>
                <a:lnTo>
                  <a:pt x="2319" y="912"/>
                </a:lnTo>
                <a:lnTo>
                  <a:pt x="2319" y="959"/>
                </a:lnTo>
                <a:close/>
                <a:moveTo>
                  <a:pt x="2168" y="959"/>
                </a:moveTo>
                <a:lnTo>
                  <a:pt x="2121" y="959"/>
                </a:lnTo>
                <a:lnTo>
                  <a:pt x="2121" y="912"/>
                </a:lnTo>
                <a:lnTo>
                  <a:pt x="2168" y="912"/>
                </a:lnTo>
                <a:lnTo>
                  <a:pt x="2168" y="959"/>
                </a:lnTo>
                <a:close/>
                <a:moveTo>
                  <a:pt x="2092" y="959"/>
                </a:moveTo>
                <a:lnTo>
                  <a:pt x="2045" y="959"/>
                </a:lnTo>
                <a:lnTo>
                  <a:pt x="2045" y="912"/>
                </a:lnTo>
                <a:lnTo>
                  <a:pt x="2092" y="912"/>
                </a:lnTo>
                <a:lnTo>
                  <a:pt x="2092" y="959"/>
                </a:lnTo>
                <a:close/>
                <a:moveTo>
                  <a:pt x="2016" y="959"/>
                </a:moveTo>
                <a:lnTo>
                  <a:pt x="1969" y="959"/>
                </a:lnTo>
                <a:lnTo>
                  <a:pt x="1969" y="912"/>
                </a:lnTo>
                <a:lnTo>
                  <a:pt x="2016" y="912"/>
                </a:lnTo>
                <a:lnTo>
                  <a:pt x="2016" y="959"/>
                </a:lnTo>
                <a:close/>
                <a:moveTo>
                  <a:pt x="1941" y="959"/>
                </a:moveTo>
                <a:lnTo>
                  <a:pt x="1893" y="959"/>
                </a:lnTo>
                <a:lnTo>
                  <a:pt x="1893" y="912"/>
                </a:lnTo>
                <a:lnTo>
                  <a:pt x="1941" y="912"/>
                </a:lnTo>
                <a:lnTo>
                  <a:pt x="1941" y="959"/>
                </a:lnTo>
                <a:close/>
                <a:moveTo>
                  <a:pt x="1865" y="959"/>
                </a:moveTo>
                <a:lnTo>
                  <a:pt x="1818" y="959"/>
                </a:lnTo>
                <a:lnTo>
                  <a:pt x="1818" y="912"/>
                </a:lnTo>
                <a:lnTo>
                  <a:pt x="1865" y="912"/>
                </a:lnTo>
                <a:lnTo>
                  <a:pt x="1865" y="959"/>
                </a:lnTo>
                <a:close/>
                <a:moveTo>
                  <a:pt x="1789" y="959"/>
                </a:moveTo>
                <a:lnTo>
                  <a:pt x="1742" y="959"/>
                </a:lnTo>
                <a:lnTo>
                  <a:pt x="1742" y="912"/>
                </a:lnTo>
                <a:lnTo>
                  <a:pt x="1789" y="912"/>
                </a:lnTo>
                <a:lnTo>
                  <a:pt x="1789" y="959"/>
                </a:lnTo>
                <a:close/>
                <a:moveTo>
                  <a:pt x="1714" y="959"/>
                </a:moveTo>
                <a:lnTo>
                  <a:pt x="1666" y="959"/>
                </a:lnTo>
                <a:lnTo>
                  <a:pt x="1666" y="912"/>
                </a:lnTo>
                <a:lnTo>
                  <a:pt x="1714" y="912"/>
                </a:lnTo>
                <a:lnTo>
                  <a:pt x="1714" y="959"/>
                </a:lnTo>
                <a:close/>
                <a:moveTo>
                  <a:pt x="1638" y="959"/>
                </a:moveTo>
                <a:lnTo>
                  <a:pt x="1591" y="959"/>
                </a:lnTo>
                <a:lnTo>
                  <a:pt x="1591" y="912"/>
                </a:lnTo>
                <a:lnTo>
                  <a:pt x="1638" y="912"/>
                </a:lnTo>
                <a:lnTo>
                  <a:pt x="1638" y="959"/>
                </a:lnTo>
                <a:close/>
                <a:moveTo>
                  <a:pt x="1562" y="959"/>
                </a:moveTo>
                <a:lnTo>
                  <a:pt x="1515" y="959"/>
                </a:lnTo>
                <a:lnTo>
                  <a:pt x="1515" y="912"/>
                </a:lnTo>
                <a:lnTo>
                  <a:pt x="1562" y="912"/>
                </a:lnTo>
                <a:lnTo>
                  <a:pt x="1562" y="959"/>
                </a:lnTo>
                <a:close/>
                <a:moveTo>
                  <a:pt x="1486" y="959"/>
                </a:moveTo>
                <a:lnTo>
                  <a:pt x="1439" y="959"/>
                </a:lnTo>
                <a:lnTo>
                  <a:pt x="1439" y="912"/>
                </a:lnTo>
                <a:lnTo>
                  <a:pt x="1486" y="912"/>
                </a:lnTo>
                <a:lnTo>
                  <a:pt x="1486" y="959"/>
                </a:lnTo>
                <a:close/>
                <a:moveTo>
                  <a:pt x="881" y="959"/>
                </a:moveTo>
                <a:lnTo>
                  <a:pt x="833" y="959"/>
                </a:lnTo>
                <a:lnTo>
                  <a:pt x="833" y="912"/>
                </a:lnTo>
                <a:lnTo>
                  <a:pt x="881" y="912"/>
                </a:lnTo>
                <a:lnTo>
                  <a:pt x="881" y="959"/>
                </a:lnTo>
                <a:close/>
                <a:moveTo>
                  <a:pt x="653" y="959"/>
                </a:moveTo>
                <a:lnTo>
                  <a:pt x="606" y="959"/>
                </a:lnTo>
                <a:lnTo>
                  <a:pt x="606" y="912"/>
                </a:lnTo>
                <a:lnTo>
                  <a:pt x="653" y="912"/>
                </a:lnTo>
                <a:lnTo>
                  <a:pt x="653" y="959"/>
                </a:lnTo>
                <a:close/>
                <a:moveTo>
                  <a:pt x="578" y="959"/>
                </a:moveTo>
                <a:lnTo>
                  <a:pt x="530" y="959"/>
                </a:lnTo>
                <a:lnTo>
                  <a:pt x="530" y="912"/>
                </a:lnTo>
                <a:lnTo>
                  <a:pt x="578" y="912"/>
                </a:lnTo>
                <a:lnTo>
                  <a:pt x="578" y="959"/>
                </a:lnTo>
                <a:close/>
                <a:moveTo>
                  <a:pt x="2928" y="883"/>
                </a:moveTo>
                <a:lnTo>
                  <a:pt x="2878" y="883"/>
                </a:lnTo>
                <a:lnTo>
                  <a:pt x="2878" y="836"/>
                </a:lnTo>
                <a:lnTo>
                  <a:pt x="2928" y="836"/>
                </a:lnTo>
                <a:lnTo>
                  <a:pt x="2928" y="883"/>
                </a:lnTo>
                <a:close/>
                <a:moveTo>
                  <a:pt x="2776" y="883"/>
                </a:moveTo>
                <a:lnTo>
                  <a:pt x="2726" y="883"/>
                </a:lnTo>
                <a:lnTo>
                  <a:pt x="2726" y="836"/>
                </a:lnTo>
                <a:lnTo>
                  <a:pt x="2776" y="836"/>
                </a:lnTo>
                <a:lnTo>
                  <a:pt x="2776" y="883"/>
                </a:lnTo>
                <a:close/>
                <a:moveTo>
                  <a:pt x="2700" y="883"/>
                </a:moveTo>
                <a:lnTo>
                  <a:pt x="2651" y="883"/>
                </a:lnTo>
                <a:lnTo>
                  <a:pt x="2651" y="836"/>
                </a:lnTo>
                <a:lnTo>
                  <a:pt x="2700" y="836"/>
                </a:lnTo>
                <a:lnTo>
                  <a:pt x="2700" y="883"/>
                </a:lnTo>
                <a:close/>
                <a:moveTo>
                  <a:pt x="2622" y="883"/>
                </a:moveTo>
                <a:lnTo>
                  <a:pt x="2575" y="883"/>
                </a:lnTo>
                <a:lnTo>
                  <a:pt x="2575" y="836"/>
                </a:lnTo>
                <a:lnTo>
                  <a:pt x="2622" y="836"/>
                </a:lnTo>
                <a:lnTo>
                  <a:pt x="2622" y="883"/>
                </a:lnTo>
                <a:close/>
                <a:moveTo>
                  <a:pt x="2547" y="883"/>
                </a:moveTo>
                <a:lnTo>
                  <a:pt x="2499" y="883"/>
                </a:lnTo>
                <a:lnTo>
                  <a:pt x="2499" y="836"/>
                </a:lnTo>
                <a:lnTo>
                  <a:pt x="2547" y="836"/>
                </a:lnTo>
                <a:lnTo>
                  <a:pt x="2547" y="883"/>
                </a:lnTo>
                <a:close/>
                <a:moveTo>
                  <a:pt x="2471" y="883"/>
                </a:moveTo>
                <a:lnTo>
                  <a:pt x="2424" y="883"/>
                </a:lnTo>
                <a:lnTo>
                  <a:pt x="2424" y="836"/>
                </a:lnTo>
                <a:lnTo>
                  <a:pt x="2471" y="836"/>
                </a:lnTo>
                <a:lnTo>
                  <a:pt x="2471" y="883"/>
                </a:lnTo>
                <a:close/>
                <a:moveTo>
                  <a:pt x="2395" y="883"/>
                </a:moveTo>
                <a:lnTo>
                  <a:pt x="2348" y="883"/>
                </a:lnTo>
                <a:lnTo>
                  <a:pt x="2348" y="836"/>
                </a:lnTo>
                <a:lnTo>
                  <a:pt x="2395" y="836"/>
                </a:lnTo>
                <a:lnTo>
                  <a:pt x="2395" y="883"/>
                </a:lnTo>
                <a:close/>
                <a:moveTo>
                  <a:pt x="2319" y="883"/>
                </a:moveTo>
                <a:lnTo>
                  <a:pt x="2272" y="883"/>
                </a:lnTo>
                <a:lnTo>
                  <a:pt x="2272" y="836"/>
                </a:lnTo>
                <a:lnTo>
                  <a:pt x="2319" y="836"/>
                </a:lnTo>
                <a:lnTo>
                  <a:pt x="2319" y="883"/>
                </a:lnTo>
                <a:close/>
                <a:moveTo>
                  <a:pt x="2244" y="883"/>
                </a:moveTo>
                <a:lnTo>
                  <a:pt x="2196" y="883"/>
                </a:lnTo>
                <a:lnTo>
                  <a:pt x="2196" y="836"/>
                </a:lnTo>
                <a:lnTo>
                  <a:pt x="2244" y="836"/>
                </a:lnTo>
                <a:lnTo>
                  <a:pt x="2244" y="883"/>
                </a:lnTo>
                <a:close/>
                <a:moveTo>
                  <a:pt x="2168" y="883"/>
                </a:moveTo>
                <a:lnTo>
                  <a:pt x="2121" y="883"/>
                </a:lnTo>
                <a:lnTo>
                  <a:pt x="2121" y="836"/>
                </a:lnTo>
                <a:lnTo>
                  <a:pt x="2168" y="836"/>
                </a:lnTo>
                <a:lnTo>
                  <a:pt x="2168" y="883"/>
                </a:lnTo>
                <a:close/>
                <a:moveTo>
                  <a:pt x="2092" y="883"/>
                </a:moveTo>
                <a:lnTo>
                  <a:pt x="2045" y="883"/>
                </a:lnTo>
                <a:lnTo>
                  <a:pt x="2045" y="836"/>
                </a:lnTo>
                <a:lnTo>
                  <a:pt x="2092" y="836"/>
                </a:lnTo>
                <a:lnTo>
                  <a:pt x="2092" y="883"/>
                </a:lnTo>
                <a:close/>
                <a:moveTo>
                  <a:pt x="2016" y="883"/>
                </a:moveTo>
                <a:lnTo>
                  <a:pt x="1969" y="883"/>
                </a:lnTo>
                <a:lnTo>
                  <a:pt x="1969" y="836"/>
                </a:lnTo>
                <a:lnTo>
                  <a:pt x="2016" y="836"/>
                </a:lnTo>
                <a:lnTo>
                  <a:pt x="2016" y="883"/>
                </a:lnTo>
                <a:close/>
                <a:moveTo>
                  <a:pt x="1865" y="883"/>
                </a:moveTo>
                <a:lnTo>
                  <a:pt x="1818" y="883"/>
                </a:lnTo>
                <a:lnTo>
                  <a:pt x="1818" y="836"/>
                </a:lnTo>
                <a:lnTo>
                  <a:pt x="1865" y="836"/>
                </a:lnTo>
                <a:lnTo>
                  <a:pt x="1865" y="883"/>
                </a:lnTo>
                <a:close/>
                <a:moveTo>
                  <a:pt x="1789" y="883"/>
                </a:moveTo>
                <a:lnTo>
                  <a:pt x="1742" y="883"/>
                </a:lnTo>
                <a:lnTo>
                  <a:pt x="1742" y="836"/>
                </a:lnTo>
                <a:lnTo>
                  <a:pt x="1789" y="836"/>
                </a:lnTo>
                <a:lnTo>
                  <a:pt x="1789" y="883"/>
                </a:lnTo>
                <a:close/>
                <a:moveTo>
                  <a:pt x="1714" y="883"/>
                </a:moveTo>
                <a:lnTo>
                  <a:pt x="1666" y="883"/>
                </a:lnTo>
                <a:lnTo>
                  <a:pt x="1666" y="836"/>
                </a:lnTo>
                <a:lnTo>
                  <a:pt x="1714" y="836"/>
                </a:lnTo>
                <a:lnTo>
                  <a:pt x="1714" y="883"/>
                </a:lnTo>
                <a:close/>
                <a:moveTo>
                  <a:pt x="1638" y="883"/>
                </a:moveTo>
                <a:lnTo>
                  <a:pt x="1591" y="883"/>
                </a:lnTo>
                <a:lnTo>
                  <a:pt x="1591" y="836"/>
                </a:lnTo>
                <a:lnTo>
                  <a:pt x="1638" y="836"/>
                </a:lnTo>
                <a:lnTo>
                  <a:pt x="1638" y="883"/>
                </a:lnTo>
                <a:close/>
                <a:moveTo>
                  <a:pt x="1562" y="883"/>
                </a:moveTo>
                <a:lnTo>
                  <a:pt x="1515" y="883"/>
                </a:lnTo>
                <a:lnTo>
                  <a:pt x="1515" y="836"/>
                </a:lnTo>
                <a:lnTo>
                  <a:pt x="1562" y="836"/>
                </a:lnTo>
                <a:lnTo>
                  <a:pt x="1562" y="883"/>
                </a:lnTo>
                <a:close/>
                <a:moveTo>
                  <a:pt x="805" y="883"/>
                </a:moveTo>
                <a:lnTo>
                  <a:pt x="758" y="883"/>
                </a:lnTo>
                <a:lnTo>
                  <a:pt x="758" y="836"/>
                </a:lnTo>
                <a:lnTo>
                  <a:pt x="805" y="836"/>
                </a:lnTo>
                <a:lnTo>
                  <a:pt x="805" y="883"/>
                </a:lnTo>
                <a:close/>
                <a:moveTo>
                  <a:pt x="729" y="883"/>
                </a:moveTo>
                <a:lnTo>
                  <a:pt x="682" y="883"/>
                </a:lnTo>
                <a:lnTo>
                  <a:pt x="682" y="836"/>
                </a:lnTo>
                <a:lnTo>
                  <a:pt x="729" y="836"/>
                </a:lnTo>
                <a:lnTo>
                  <a:pt x="729" y="883"/>
                </a:lnTo>
                <a:close/>
                <a:moveTo>
                  <a:pt x="653" y="883"/>
                </a:moveTo>
                <a:lnTo>
                  <a:pt x="606" y="883"/>
                </a:lnTo>
                <a:lnTo>
                  <a:pt x="606" y="836"/>
                </a:lnTo>
                <a:lnTo>
                  <a:pt x="653" y="836"/>
                </a:lnTo>
                <a:lnTo>
                  <a:pt x="653" y="883"/>
                </a:lnTo>
                <a:close/>
                <a:moveTo>
                  <a:pt x="578" y="883"/>
                </a:moveTo>
                <a:lnTo>
                  <a:pt x="530" y="883"/>
                </a:lnTo>
                <a:lnTo>
                  <a:pt x="530" y="836"/>
                </a:lnTo>
                <a:lnTo>
                  <a:pt x="578" y="836"/>
                </a:lnTo>
                <a:lnTo>
                  <a:pt x="578" y="883"/>
                </a:lnTo>
                <a:close/>
                <a:moveTo>
                  <a:pt x="502" y="883"/>
                </a:moveTo>
                <a:lnTo>
                  <a:pt x="455" y="883"/>
                </a:lnTo>
                <a:lnTo>
                  <a:pt x="455" y="836"/>
                </a:lnTo>
                <a:lnTo>
                  <a:pt x="502" y="836"/>
                </a:lnTo>
                <a:lnTo>
                  <a:pt x="502" y="883"/>
                </a:lnTo>
                <a:close/>
                <a:moveTo>
                  <a:pt x="3003" y="807"/>
                </a:moveTo>
                <a:lnTo>
                  <a:pt x="2954" y="807"/>
                </a:lnTo>
                <a:lnTo>
                  <a:pt x="2954" y="760"/>
                </a:lnTo>
                <a:lnTo>
                  <a:pt x="3003" y="760"/>
                </a:lnTo>
                <a:lnTo>
                  <a:pt x="3003" y="807"/>
                </a:lnTo>
                <a:close/>
                <a:moveTo>
                  <a:pt x="2852" y="807"/>
                </a:moveTo>
                <a:lnTo>
                  <a:pt x="2802" y="807"/>
                </a:lnTo>
                <a:lnTo>
                  <a:pt x="2802" y="760"/>
                </a:lnTo>
                <a:lnTo>
                  <a:pt x="2852" y="760"/>
                </a:lnTo>
                <a:lnTo>
                  <a:pt x="2852" y="807"/>
                </a:lnTo>
                <a:close/>
                <a:moveTo>
                  <a:pt x="2776" y="807"/>
                </a:moveTo>
                <a:lnTo>
                  <a:pt x="2726" y="807"/>
                </a:lnTo>
                <a:lnTo>
                  <a:pt x="2726" y="760"/>
                </a:lnTo>
                <a:lnTo>
                  <a:pt x="2776" y="760"/>
                </a:lnTo>
                <a:lnTo>
                  <a:pt x="2776" y="807"/>
                </a:lnTo>
                <a:close/>
                <a:moveTo>
                  <a:pt x="2700" y="807"/>
                </a:moveTo>
                <a:lnTo>
                  <a:pt x="2651" y="807"/>
                </a:lnTo>
                <a:lnTo>
                  <a:pt x="2651" y="760"/>
                </a:lnTo>
                <a:lnTo>
                  <a:pt x="2700" y="760"/>
                </a:lnTo>
                <a:lnTo>
                  <a:pt x="2700" y="807"/>
                </a:lnTo>
                <a:close/>
                <a:moveTo>
                  <a:pt x="2622" y="807"/>
                </a:moveTo>
                <a:lnTo>
                  <a:pt x="2575" y="807"/>
                </a:lnTo>
                <a:lnTo>
                  <a:pt x="2575" y="760"/>
                </a:lnTo>
                <a:lnTo>
                  <a:pt x="2622" y="760"/>
                </a:lnTo>
                <a:lnTo>
                  <a:pt x="2622" y="807"/>
                </a:lnTo>
                <a:close/>
                <a:moveTo>
                  <a:pt x="2547" y="807"/>
                </a:moveTo>
                <a:lnTo>
                  <a:pt x="2499" y="807"/>
                </a:lnTo>
                <a:lnTo>
                  <a:pt x="2499" y="760"/>
                </a:lnTo>
                <a:lnTo>
                  <a:pt x="2547" y="760"/>
                </a:lnTo>
                <a:lnTo>
                  <a:pt x="2547" y="807"/>
                </a:lnTo>
                <a:close/>
                <a:moveTo>
                  <a:pt x="2471" y="807"/>
                </a:moveTo>
                <a:lnTo>
                  <a:pt x="2424" y="807"/>
                </a:lnTo>
                <a:lnTo>
                  <a:pt x="2424" y="760"/>
                </a:lnTo>
                <a:lnTo>
                  <a:pt x="2471" y="760"/>
                </a:lnTo>
                <a:lnTo>
                  <a:pt x="2471" y="807"/>
                </a:lnTo>
                <a:close/>
                <a:moveTo>
                  <a:pt x="2395" y="807"/>
                </a:moveTo>
                <a:lnTo>
                  <a:pt x="2348" y="807"/>
                </a:lnTo>
                <a:lnTo>
                  <a:pt x="2348" y="760"/>
                </a:lnTo>
                <a:lnTo>
                  <a:pt x="2395" y="760"/>
                </a:lnTo>
                <a:lnTo>
                  <a:pt x="2395" y="807"/>
                </a:lnTo>
                <a:close/>
                <a:moveTo>
                  <a:pt x="2319" y="807"/>
                </a:moveTo>
                <a:lnTo>
                  <a:pt x="2272" y="807"/>
                </a:lnTo>
                <a:lnTo>
                  <a:pt x="2272" y="760"/>
                </a:lnTo>
                <a:lnTo>
                  <a:pt x="2319" y="760"/>
                </a:lnTo>
                <a:lnTo>
                  <a:pt x="2319" y="807"/>
                </a:lnTo>
                <a:close/>
                <a:moveTo>
                  <a:pt x="2244" y="807"/>
                </a:moveTo>
                <a:lnTo>
                  <a:pt x="2196" y="807"/>
                </a:lnTo>
                <a:lnTo>
                  <a:pt x="2196" y="760"/>
                </a:lnTo>
                <a:lnTo>
                  <a:pt x="2244" y="760"/>
                </a:lnTo>
                <a:lnTo>
                  <a:pt x="2244" y="807"/>
                </a:lnTo>
                <a:close/>
                <a:moveTo>
                  <a:pt x="2168" y="807"/>
                </a:moveTo>
                <a:lnTo>
                  <a:pt x="2121" y="807"/>
                </a:lnTo>
                <a:lnTo>
                  <a:pt x="2121" y="760"/>
                </a:lnTo>
                <a:lnTo>
                  <a:pt x="2168" y="760"/>
                </a:lnTo>
                <a:lnTo>
                  <a:pt x="2168" y="807"/>
                </a:lnTo>
                <a:close/>
                <a:moveTo>
                  <a:pt x="2092" y="807"/>
                </a:moveTo>
                <a:lnTo>
                  <a:pt x="2045" y="807"/>
                </a:lnTo>
                <a:lnTo>
                  <a:pt x="2045" y="760"/>
                </a:lnTo>
                <a:lnTo>
                  <a:pt x="2092" y="760"/>
                </a:lnTo>
                <a:lnTo>
                  <a:pt x="2092" y="807"/>
                </a:lnTo>
                <a:close/>
                <a:moveTo>
                  <a:pt x="2016" y="807"/>
                </a:moveTo>
                <a:lnTo>
                  <a:pt x="1969" y="807"/>
                </a:lnTo>
                <a:lnTo>
                  <a:pt x="1969" y="760"/>
                </a:lnTo>
                <a:lnTo>
                  <a:pt x="2016" y="760"/>
                </a:lnTo>
                <a:lnTo>
                  <a:pt x="2016" y="807"/>
                </a:lnTo>
                <a:close/>
                <a:moveTo>
                  <a:pt x="1941" y="807"/>
                </a:moveTo>
                <a:lnTo>
                  <a:pt x="1893" y="807"/>
                </a:lnTo>
                <a:lnTo>
                  <a:pt x="1893" y="760"/>
                </a:lnTo>
                <a:lnTo>
                  <a:pt x="1941" y="760"/>
                </a:lnTo>
                <a:lnTo>
                  <a:pt x="1941" y="807"/>
                </a:lnTo>
                <a:close/>
                <a:moveTo>
                  <a:pt x="1789" y="807"/>
                </a:moveTo>
                <a:lnTo>
                  <a:pt x="1742" y="807"/>
                </a:lnTo>
                <a:lnTo>
                  <a:pt x="1742" y="760"/>
                </a:lnTo>
                <a:lnTo>
                  <a:pt x="1789" y="760"/>
                </a:lnTo>
                <a:lnTo>
                  <a:pt x="1789" y="807"/>
                </a:lnTo>
                <a:close/>
                <a:moveTo>
                  <a:pt x="1638" y="807"/>
                </a:moveTo>
                <a:lnTo>
                  <a:pt x="1591" y="807"/>
                </a:lnTo>
                <a:lnTo>
                  <a:pt x="1591" y="760"/>
                </a:lnTo>
                <a:lnTo>
                  <a:pt x="1638" y="760"/>
                </a:lnTo>
                <a:lnTo>
                  <a:pt x="1638" y="807"/>
                </a:lnTo>
                <a:close/>
                <a:moveTo>
                  <a:pt x="1562" y="807"/>
                </a:moveTo>
                <a:lnTo>
                  <a:pt x="1515" y="807"/>
                </a:lnTo>
                <a:lnTo>
                  <a:pt x="1515" y="760"/>
                </a:lnTo>
                <a:lnTo>
                  <a:pt x="1562" y="760"/>
                </a:lnTo>
                <a:lnTo>
                  <a:pt x="1562" y="807"/>
                </a:lnTo>
                <a:close/>
                <a:moveTo>
                  <a:pt x="881" y="807"/>
                </a:moveTo>
                <a:lnTo>
                  <a:pt x="833" y="807"/>
                </a:lnTo>
                <a:lnTo>
                  <a:pt x="833" y="760"/>
                </a:lnTo>
                <a:lnTo>
                  <a:pt x="881" y="760"/>
                </a:lnTo>
                <a:lnTo>
                  <a:pt x="881" y="807"/>
                </a:lnTo>
                <a:close/>
                <a:moveTo>
                  <a:pt x="805" y="807"/>
                </a:moveTo>
                <a:lnTo>
                  <a:pt x="758" y="807"/>
                </a:lnTo>
                <a:lnTo>
                  <a:pt x="758" y="760"/>
                </a:lnTo>
                <a:lnTo>
                  <a:pt x="805" y="760"/>
                </a:lnTo>
                <a:lnTo>
                  <a:pt x="805" y="807"/>
                </a:lnTo>
                <a:close/>
                <a:moveTo>
                  <a:pt x="729" y="807"/>
                </a:moveTo>
                <a:lnTo>
                  <a:pt x="682" y="807"/>
                </a:lnTo>
                <a:lnTo>
                  <a:pt x="682" y="760"/>
                </a:lnTo>
                <a:lnTo>
                  <a:pt x="729" y="760"/>
                </a:lnTo>
                <a:lnTo>
                  <a:pt x="729" y="807"/>
                </a:lnTo>
                <a:close/>
                <a:moveTo>
                  <a:pt x="653" y="807"/>
                </a:moveTo>
                <a:lnTo>
                  <a:pt x="606" y="807"/>
                </a:lnTo>
                <a:lnTo>
                  <a:pt x="606" y="760"/>
                </a:lnTo>
                <a:lnTo>
                  <a:pt x="653" y="760"/>
                </a:lnTo>
                <a:lnTo>
                  <a:pt x="653" y="807"/>
                </a:lnTo>
                <a:close/>
                <a:moveTo>
                  <a:pt x="578" y="807"/>
                </a:moveTo>
                <a:lnTo>
                  <a:pt x="530" y="807"/>
                </a:lnTo>
                <a:lnTo>
                  <a:pt x="530" y="760"/>
                </a:lnTo>
                <a:lnTo>
                  <a:pt x="578" y="760"/>
                </a:lnTo>
                <a:lnTo>
                  <a:pt x="578" y="807"/>
                </a:lnTo>
                <a:close/>
                <a:moveTo>
                  <a:pt x="502" y="807"/>
                </a:moveTo>
                <a:lnTo>
                  <a:pt x="455" y="807"/>
                </a:lnTo>
                <a:lnTo>
                  <a:pt x="455" y="760"/>
                </a:lnTo>
                <a:lnTo>
                  <a:pt x="502" y="760"/>
                </a:lnTo>
                <a:lnTo>
                  <a:pt x="502" y="807"/>
                </a:lnTo>
                <a:close/>
                <a:moveTo>
                  <a:pt x="3003" y="732"/>
                </a:moveTo>
                <a:lnTo>
                  <a:pt x="2954" y="732"/>
                </a:lnTo>
                <a:lnTo>
                  <a:pt x="2954" y="682"/>
                </a:lnTo>
                <a:lnTo>
                  <a:pt x="3003" y="682"/>
                </a:lnTo>
                <a:lnTo>
                  <a:pt x="3003" y="732"/>
                </a:lnTo>
                <a:close/>
                <a:moveTo>
                  <a:pt x="2928" y="732"/>
                </a:moveTo>
                <a:lnTo>
                  <a:pt x="2878" y="732"/>
                </a:lnTo>
                <a:lnTo>
                  <a:pt x="2878" y="682"/>
                </a:lnTo>
                <a:lnTo>
                  <a:pt x="2928" y="682"/>
                </a:lnTo>
                <a:lnTo>
                  <a:pt x="2928" y="732"/>
                </a:lnTo>
                <a:close/>
                <a:moveTo>
                  <a:pt x="2852" y="732"/>
                </a:moveTo>
                <a:lnTo>
                  <a:pt x="2802" y="732"/>
                </a:lnTo>
                <a:lnTo>
                  <a:pt x="2802" y="682"/>
                </a:lnTo>
                <a:lnTo>
                  <a:pt x="2852" y="682"/>
                </a:lnTo>
                <a:lnTo>
                  <a:pt x="2852" y="732"/>
                </a:lnTo>
                <a:close/>
                <a:moveTo>
                  <a:pt x="2776" y="732"/>
                </a:moveTo>
                <a:lnTo>
                  <a:pt x="2726" y="732"/>
                </a:lnTo>
                <a:lnTo>
                  <a:pt x="2726" y="682"/>
                </a:lnTo>
                <a:lnTo>
                  <a:pt x="2776" y="682"/>
                </a:lnTo>
                <a:lnTo>
                  <a:pt x="2776" y="732"/>
                </a:lnTo>
                <a:close/>
                <a:moveTo>
                  <a:pt x="2700" y="732"/>
                </a:moveTo>
                <a:lnTo>
                  <a:pt x="2651" y="732"/>
                </a:lnTo>
                <a:lnTo>
                  <a:pt x="2651" y="682"/>
                </a:lnTo>
                <a:lnTo>
                  <a:pt x="2700" y="682"/>
                </a:lnTo>
                <a:lnTo>
                  <a:pt x="2700" y="732"/>
                </a:lnTo>
                <a:close/>
                <a:moveTo>
                  <a:pt x="2622" y="732"/>
                </a:moveTo>
                <a:lnTo>
                  <a:pt x="2575" y="732"/>
                </a:lnTo>
                <a:lnTo>
                  <a:pt x="2575" y="682"/>
                </a:lnTo>
                <a:lnTo>
                  <a:pt x="2622" y="682"/>
                </a:lnTo>
                <a:lnTo>
                  <a:pt x="2622" y="732"/>
                </a:lnTo>
                <a:close/>
                <a:moveTo>
                  <a:pt x="2547" y="732"/>
                </a:moveTo>
                <a:lnTo>
                  <a:pt x="2499" y="732"/>
                </a:lnTo>
                <a:lnTo>
                  <a:pt x="2499" y="682"/>
                </a:lnTo>
                <a:lnTo>
                  <a:pt x="2547" y="682"/>
                </a:lnTo>
                <a:lnTo>
                  <a:pt x="2547" y="732"/>
                </a:lnTo>
                <a:close/>
                <a:moveTo>
                  <a:pt x="2471" y="732"/>
                </a:moveTo>
                <a:lnTo>
                  <a:pt x="2424" y="732"/>
                </a:lnTo>
                <a:lnTo>
                  <a:pt x="2424" y="682"/>
                </a:lnTo>
                <a:lnTo>
                  <a:pt x="2471" y="682"/>
                </a:lnTo>
                <a:lnTo>
                  <a:pt x="2471" y="732"/>
                </a:lnTo>
                <a:close/>
                <a:moveTo>
                  <a:pt x="2395" y="732"/>
                </a:moveTo>
                <a:lnTo>
                  <a:pt x="2348" y="732"/>
                </a:lnTo>
                <a:lnTo>
                  <a:pt x="2348" y="682"/>
                </a:lnTo>
                <a:lnTo>
                  <a:pt x="2395" y="682"/>
                </a:lnTo>
                <a:lnTo>
                  <a:pt x="2395" y="732"/>
                </a:lnTo>
                <a:close/>
                <a:moveTo>
                  <a:pt x="2319" y="732"/>
                </a:moveTo>
                <a:lnTo>
                  <a:pt x="2272" y="732"/>
                </a:lnTo>
                <a:lnTo>
                  <a:pt x="2272" y="682"/>
                </a:lnTo>
                <a:lnTo>
                  <a:pt x="2319" y="682"/>
                </a:lnTo>
                <a:lnTo>
                  <a:pt x="2319" y="732"/>
                </a:lnTo>
                <a:close/>
                <a:moveTo>
                  <a:pt x="2244" y="732"/>
                </a:moveTo>
                <a:lnTo>
                  <a:pt x="2196" y="732"/>
                </a:lnTo>
                <a:lnTo>
                  <a:pt x="2196" y="682"/>
                </a:lnTo>
                <a:lnTo>
                  <a:pt x="2244" y="682"/>
                </a:lnTo>
                <a:lnTo>
                  <a:pt x="2244" y="732"/>
                </a:lnTo>
                <a:close/>
                <a:moveTo>
                  <a:pt x="2092" y="732"/>
                </a:moveTo>
                <a:lnTo>
                  <a:pt x="2045" y="732"/>
                </a:lnTo>
                <a:lnTo>
                  <a:pt x="2045" y="682"/>
                </a:lnTo>
                <a:lnTo>
                  <a:pt x="2092" y="682"/>
                </a:lnTo>
                <a:lnTo>
                  <a:pt x="2092" y="732"/>
                </a:lnTo>
                <a:close/>
                <a:moveTo>
                  <a:pt x="1865" y="732"/>
                </a:moveTo>
                <a:lnTo>
                  <a:pt x="1818" y="732"/>
                </a:lnTo>
                <a:lnTo>
                  <a:pt x="1818" y="682"/>
                </a:lnTo>
                <a:lnTo>
                  <a:pt x="1865" y="682"/>
                </a:lnTo>
                <a:lnTo>
                  <a:pt x="1865" y="732"/>
                </a:lnTo>
                <a:close/>
                <a:moveTo>
                  <a:pt x="1789" y="732"/>
                </a:moveTo>
                <a:lnTo>
                  <a:pt x="1742" y="732"/>
                </a:lnTo>
                <a:lnTo>
                  <a:pt x="1742" y="682"/>
                </a:lnTo>
                <a:lnTo>
                  <a:pt x="1789" y="682"/>
                </a:lnTo>
                <a:lnTo>
                  <a:pt x="1789" y="732"/>
                </a:lnTo>
                <a:close/>
                <a:moveTo>
                  <a:pt x="1714" y="732"/>
                </a:moveTo>
                <a:lnTo>
                  <a:pt x="1666" y="732"/>
                </a:lnTo>
                <a:lnTo>
                  <a:pt x="1666" y="682"/>
                </a:lnTo>
                <a:lnTo>
                  <a:pt x="1714" y="682"/>
                </a:lnTo>
                <a:lnTo>
                  <a:pt x="1714" y="732"/>
                </a:lnTo>
                <a:close/>
                <a:moveTo>
                  <a:pt x="1638" y="732"/>
                </a:moveTo>
                <a:lnTo>
                  <a:pt x="1591" y="732"/>
                </a:lnTo>
                <a:lnTo>
                  <a:pt x="1591" y="682"/>
                </a:lnTo>
                <a:lnTo>
                  <a:pt x="1638" y="682"/>
                </a:lnTo>
                <a:lnTo>
                  <a:pt x="1638" y="732"/>
                </a:lnTo>
                <a:close/>
                <a:moveTo>
                  <a:pt x="956" y="732"/>
                </a:moveTo>
                <a:lnTo>
                  <a:pt x="909" y="732"/>
                </a:lnTo>
                <a:lnTo>
                  <a:pt x="909" y="682"/>
                </a:lnTo>
                <a:lnTo>
                  <a:pt x="956" y="682"/>
                </a:lnTo>
                <a:lnTo>
                  <a:pt x="956" y="732"/>
                </a:lnTo>
                <a:close/>
                <a:moveTo>
                  <a:pt x="881" y="732"/>
                </a:moveTo>
                <a:lnTo>
                  <a:pt x="833" y="732"/>
                </a:lnTo>
                <a:lnTo>
                  <a:pt x="833" y="682"/>
                </a:lnTo>
                <a:lnTo>
                  <a:pt x="881" y="682"/>
                </a:lnTo>
                <a:lnTo>
                  <a:pt x="881" y="732"/>
                </a:lnTo>
                <a:close/>
                <a:moveTo>
                  <a:pt x="805" y="732"/>
                </a:moveTo>
                <a:lnTo>
                  <a:pt x="758" y="732"/>
                </a:lnTo>
                <a:lnTo>
                  <a:pt x="758" y="682"/>
                </a:lnTo>
                <a:lnTo>
                  <a:pt x="805" y="682"/>
                </a:lnTo>
                <a:lnTo>
                  <a:pt x="805" y="732"/>
                </a:lnTo>
                <a:close/>
                <a:moveTo>
                  <a:pt x="729" y="732"/>
                </a:moveTo>
                <a:lnTo>
                  <a:pt x="682" y="732"/>
                </a:lnTo>
                <a:lnTo>
                  <a:pt x="682" y="682"/>
                </a:lnTo>
                <a:lnTo>
                  <a:pt x="729" y="682"/>
                </a:lnTo>
                <a:lnTo>
                  <a:pt x="729" y="732"/>
                </a:lnTo>
                <a:close/>
                <a:moveTo>
                  <a:pt x="653" y="732"/>
                </a:moveTo>
                <a:lnTo>
                  <a:pt x="606" y="732"/>
                </a:lnTo>
                <a:lnTo>
                  <a:pt x="606" y="682"/>
                </a:lnTo>
                <a:lnTo>
                  <a:pt x="653" y="682"/>
                </a:lnTo>
                <a:lnTo>
                  <a:pt x="653" y="732"/>
                </a:lnTo>
                <a:close/>
                <a:moveTo>
                  <a:pt x="578" y="732"/>
                </a:moveTo>
                <a:lnTo>
                  <a:pt x="530" y="732"/>
                </a:lnTo>
                <a:lnTo>
                  <a:pt x="530" y="682"/>
                </a:lnTo>
                <a:lnTo>
                  <a:pt x="578" y="682"/>
                </a:lnTo>
                <a:lnTo>
                  <a:pt x="578" y="732"/>
                </a:lnTo>
                <a:close/>
                <a:moveTo>
                  <a:pt x="502" y="732"/>
                </a:moveTo>
                <a:lnTo>
                  <a:pt x="455" y="732"/>
                </a:lnTo>
                <a:lnTo>
                  <a:pt x="455" y="682"/>
                </a:lnTo>
                <a:lnTo>
                  <a:pt x="502" y="682"/>
                </a:lnTo>
                <a:lnTo>
                  <a:pt x="502" y="732"/>
                </a:lnTo>
                <a:close/>
                <a:moveTo>
                  <a:pt x="3003" y="656"/>
                </a:moveTo>
                <a:lnTo>
                  <a:pt x="2954" y="656"/>
                </a:lnTo>
                <a:lnTo>
                  <a:pt x="2954" y="606"/>
                </a:lnTo>
                <a:lnTo>
                  <a:pt x="3003" y="606"/>
                </a:lnTo>
                <a:lnTo>
                  <a:pt x="3003" y="656"/>
                </a:lnTo>
                <a:close/>
                <a:moveTo>
                  <a:pt x="2928" y="656"/>
                </a:moveTo>
                <a:lnTo>
                  <a:pt x="2878" y="656"/>
                </a:lnTo>
                <a:lnTo>
                  <a:pt x="2878" y="606"/>
                </a:lnTo>
                <a:lnTo>
                  <a:pt x="2928" y="606"/>
                </a:lnTo>
                <a:lnTo>
                  <a:pt x="2928" y="656"/>
                </a:lnTo>
                <a:close/>
                <a:moveTo>
                  <a:pt x="2852" y="656"/>
                </a:moveTo>
                <a:lnTo>
                  <a:pt x="2802" y="656"/>
                </a:lnTo>
                <a:lnTo>
                  <a:pt x="2802" y="606"/>
                </a:lnTo>
                <a:lnTo>
                  <a:pt x="2852" y="606"/>
                </a:lnTo>
                <a:lnTo>
                  <a:pt x="2852" y="656"/>
                </a:lnTo>
                <a:close/>
                <a:moveTo>
                  <a:pt x="2776" y="656"/>
                </a:moveTo>
                <a:lnTo>
                  <a:pt x="2726" y="656"/>
                </a:lnTo>
                <a:lnTo>
                  <a:pt x="2726" y="606"/>
                </a:lnTo>
                <a:lnTo>
                  <a:pt x="2776" y="606"/>
                </a:lnTo>
                <a:lnTo>
                  <a:pt x="2776" y="656"/>
                </a:lnTo>
                <a:close/>
                <a:moveTo>
                  <a:pt x="2700" y="656"/>
                </a:moveTo>
                <a:lnTo>
                  <a:pt x="2651" y="656"/>
                </a:lnTo>
                <a:lnTo>
                  <a:pt x="2651" y="606"/>
                </a:lnTo>
                <a:lnTo>
                  <a:pt x="2700" y="606"/>
                </a:lnTo>
                <a:lnTo>
                  <a:pt x="2700" y="656"/>
                </a:lnTo>
                <a:close/>
                <a:moveTo>
                  <a:pt x="2622" y="656"/>
                </a:moveTo>
                <a:lnTo>
                  <a:pt x="2575" y="656"/>
                </a:lnTo>
                <a:lnTo>
                  <a:pt x="2575" y="606"/>
                </a:lnTo>
                <a:lnTo>
                  <a:pt x="2622" y="606"/>
                </a:lnTo>
                <a:lnTo>
                  <a:pt x="2622" y="656"/>
                </a:lnTo>
                <a:close/>
                <a:moveTo>
                  <a:pt x="2547" y="656"/>
                </a:moveTo>
                <a:lnTo>
                  <a:pt x="2499" y="656"/>
                </a:lnTo>
                <a:lnTo>
                  <a:pt x="2499" y="606"/>
                </a:lnTo>
                <a:lnTo>
                  <a:pt x="2547" y="606"/>
                </a:lnTo>
                <a:lnTo>
                  <a:pt x="2547" y="656"/>
                </a:lnTo>
                <a:close/>
                <a:moveTo>
                  <a:pt x="2471" y="656"/>
                </a:moveTo>
                <a:lnTo>
                  <a:pt x="2424" y="656"/>
                </a:lnTo>
                <a:lnTo>
                  <a:pt x="2424" y="606"/>
                </a:lnTo>
                <a:lnTo>
                  <a:pt x="2471" y="606"/>
                </a:lnTo>
                <a:lnTo>
                  <a:pt x="2471" y="656"/>
                </a:lnTo>
                <a:close/>
                <a:moveTo>
                  <a:pt x="2395" y="656"/>
                </a:moveTo>
                <a:lnTo>
                  <a:pt x="2348" y="656"/>
                </a:lnTo>
                <a:lnTo>
                  <a:pt x="2348" y="606"/>
                </a:lnTo>
                <a:lnTo>
                  <a:pt x="2395" y="606"/>
                </a:lnTo>
                <a:lnTo>
                  <a:pt x="2395" y="656"/>
                </a:lnTo>
                <a:close/>
                <a:moveTo>
                  <a:pt x="2319" y="656"/>
                </a:moveTo>
                <a:lnTo>
                  <a:pt x="2272" y="656"/>
                </a:lnTo>
                <a:lnTo>
                  <a:pt x="2272" y="606"/>
                </a:lnTo>
                <a:lnTo>
                  <a:pt x="2319" y="606"/>
                </a:lnTo>
                <a:lnTo>
                  <a:pt x="2319" y="656"/>
                </a:lnTo>
                <a:close/>
                <a:moveTo>
                  <a:pt x="2244" y="656"/>
                </a:moveTo>
                <a:lnTo>
                  <a:pt x="2196" y="656"/>
                </a:lnTo>
                <a:lnTo>
                  <a:pt x="2196" y="606"/>
                </a:lnTo>
                <a:lnTo>
                  <a:pt x="2244" y="606"/>
                </a:lnTo>
                <a:lnTo>
                  <a:pt x="2244" y="656"/>
                </a:lnTo>
                <a:close/>
                <a:moveTo>
                  <a:pt x="2168" y="656"/>
                </a:moveTo>
                <a:lnTo>
                  <a:pt x="2121" y="656"/>
                </a:lnTo>
                <a:lnTo>
                  <a:pt x="2121" y="606"/>
                </a:lnTo>
                <a:lnTo>
                  <a:pt x="2168" y="606"/>
                </a:lnTo>
                <a:lnTo>
                  <a:pt x="2168" y="656"/>
                </a:lnTo>
                <a:close/>
                <a:moveTo>
                  <a:pt x="2092" y="656"/>
                </a:moveTo>
                <a:lnTo>
                  <a:pt x="2045" y="656"/>
                </a:lnTo>
                <a:lnTo>
                  <a:pt x="2045" y="606"/>
                </a:lnTo>
                <a:lnTo>
                  <a:pt x="2092" y="606"/>
                </a:lnTo>
                <a:lnTo>
                  <a:pt x="2092" y="656"/>
                </a:lnTo>
                <a:close/>
                <a:moveTo>
                  <a:pt x="2016" y="656"/>
                </a:moveTo>
                <a:lnTo>
                  <a:pt x="1969" y="656"/>
                </a:lnTo>
                <a:lnTo>
                  <a:pt x="1969" y="606"/>
                </a:lnTo>
                <a:lnTo>
                  <a:pt x="2016" y="606"/>
                </a:lnTo>
                <a:lnTo>
                  <a:pt x="2016" y="656"/>
                </a:lnTo>
                <a:close/>
                <a:moveTo>
                  <a:pt x="1941" y="656"/>
                </a:moveTo>
                <a:lnTo>
                  <a:pt x="1893" y="656"/>
                </a:lnTo>
                <a:lnTo>
                  <a:pt x="1893" y="606"/>
                </a:lnTo>
                <a:lnTo>
                  <a:pt x="1941" y="606"/>
                </a:lnTo>
                <a:lnTo>
                  <a:pt x="1941" y="656"/>
                </a:lnTo>
                <a:close/>
                <a:moveTo>
                  <a:pt x="1865" y="656"/>
                </a:moveTo>
                <a:lnTo>
                  <a:pt x="1818" y="656"/>
                </a:lnTo>
                <a:lnTo>
                  <a:pt x="1818" y="606"/>
                </a:lnTo>
                <a:lnTo>
                  <a:pt x="1865" y="606"/>
                </a:lnTo>
                <a:lnTo>
                  <a:pt x="1865" y="656"/>
                </a:lnTo>
                <a:close/>
                <a:moveTo>
                  <a:pt x="1789" y="656"/>
                </a:moveTo>
                <a:lnTo>
                  <a:pt x="1742" y="656"/>
                </a:lnTo>
                <a:lnTo>
                  <a:pt x="1742" y="606"/>
                </a:lnTo>
                <a:lnTo>
                  <a:pt x="1789" y="606"/>
                </a:lnTo>
                <a:lnTo>
                  <a:pt x="1789" y="656"/>
                </a:lnTo>
                <a:close/>
                <a:moveTo>
                  <a:pt x="1714" y="656"/>
                </a:moveTo>
                <a:lnTo>
                  <a:pt x="1666" y="656"/>
                </a:lnTo>
                <a:lnTo>
                  <a:pt x="1666" y="606"/>
                </a:lnTo>
                <a:lnTo>
                  <a:pt x="1714" y="606"/>
                </a:lnTo>
                <a:lnTo>
                  <a:pt x="1714" y="656"/>
                </a:lnTo>
                <a:close/>
                <a:moveTo>
                  <a:pt x="1638" y="656"/>
                </a:moveTo>
                <a:lnTo>
                  <a:pt x="1591" y="656"/>
                </a:lnTo>
                <a:lnTo>
                  <a:pt x="1591" y="606"/>
                </a:lnTo>
                <a:lnTo>
                  <a:pt x="1638" y="606"/>
                </a:lnTo>
                <a:lnTo>
                  <a:pt x="1638" y="656"/>
                </a:lnTo>
                <a:close/>
                <a:moveTo>
                  <a:pt x="1108" y="656"/>
                </a:moveTo>
                <a:lnTo>
                  <a:pt x="1060" y="656"/>
                </a:lnTo>
                <a:lnTo>
                  <a:pt x="1060" y="606"/>
                </a:lnTo>
                <a:lnTo>
                  <a:pt x="1108" y="606"/>
                </a:lnTo>
                <a:lnTo>
                  <a:pt x="1108" y="656"/>
                </a:lnTo>
                <a:close/>
                <a:moveTo>
                  <a:pt x="1032" y="656"/>
                </a:moveTo>
                <a:lnTo>
                  <a:pt x="985" y="656"/>
                </a:lnTo>
                <a:lnTo>
                  <a:pt x="985" y="606"/>
                </a:lnTo>
                <a:lnTo>
                  <a:pt x="1032" y="606"/>
                </a:lnTo>
                <a:lnTo>
                  <a:pt x="1032" y="656"/>
                </a:lnTo>
                <a:close/>
                <a:moveTo>
                  <a:pt x="956" y="656"/>
                </a:moveTo>
                <a:lnTo>
                  <a:pt x="909" y="656"/>
                </a:lnTo>
                <a:lnTo>
                  <a:pt x="909" y="606"/>
                </a:lnTo>
                <a:lnTo>
                  <a:pt x="956" y="606"/>
                </a:lnTo>
                <a:lnTo>
                  <a:pt x="956" y="656"/>
                </a:lnTo>
                <a:close/>
                <a:moveTo>
                  <a:pt x="881" y="656"/>
                </a:moveTo>
                <a:lnTo>
                  <a:pt x="833" y="656"/>
                </a:lnTo>
                <a:lnTo>
                  <a:pt x="833" y="606"/>
                </a:lnTo>
                <a:lnTo>
                  <a:pt x="881" y="606"/>
                </a:lnTo>
                <a:lnTo>
                  <a:pt x="881" y="656"/>
                </a:lnTo>
                <a:close/>
                <a:moveTo>
                  <a:pt x="805" y="656"/>
                </a:moveTo>
                <a:lnTo>
                  <a:pt x="758" y="656"/>
                </a:lnTo>
                <a:lnTo>
                  <a:pt x="758" y="606"/>
                </a:lnTo>
                <a:lnTo>
                  <a:pt x="805" y="606"/>
                </a:lnTo>
                <a:lnTo>
                  <a:pt x="805" y="656"/>
                </a:lnTo>
                <a:close/>
                <a:moveTo>
                  <a:pt x="729" y="656"/>
                </a:moveTo>
                <a:lnTo>
                  <a:pt x="682" y="656"/>
                </a:lnTo>
                <a:lnTo>
                  <a:pt x="682" y="606"/>
                </a:lnTo>
                <a:lnTo>
                  <a:pt x="729" y="606"/>
                </a:lnTo>
                <a:lnTo>
                  <a:pt x="729" y="656"/>
                </a:lnTo>
                <a:close/>
                <a:moveTo>
                  <a:pt x="653" y="656"/>
                </a:moveTo>
                <a:lnTo>
                  <a:pt x="606" y="656"/>
                </a:lnTo>
                <a:lnTo>
                  <a:pt x="606" y="606"/>
                </a:lnTo>
                <a:lnTo>
                  <a:pt x="653" y="606"/>
                </a:lnTo>
                <a:lnTo>
                  <a:pt x="653" y="656"/>
                </a:lnTo>
                <a:close/>
                <a:moveTo>
                  <a:pt x="578" y="656"/>
                </a:moveTo>
                <a:lnTo>
                  <a:pt x="530" y="656"/>
                </a:lnTo>
                <a:lnTo>
                  <a:pt x="530" y="606"/>
                </a:lnTo>
                <a:lnTo>
                  <a:pt x="578" y="606"/>
                </a:lnTo>
                <a:lnTo>
                  <a:pt x="578" y="656"/>
                </a:lnTo>
                <a:close/>
                <a:moveTo>
                  <a:pt x="502" y="656"/>
                </a:moveTo>
                <a:lnTo>
                  <a:pt x="455" y="656"/>
                </a:lnTo>
                <a:lnTo>
                  <a:pt x="455" y="606"/>
                </a:lnTo>
                <a:lnTo>
                  <a:pt x="502" y="606"/>
                </a:lnTo>
                <a:lnTo>
                  <a:pt x="502" y="656"/>
                </a:lnTo>
                <a:close/>
                <a:moveTo>
                  <a:pt x="426" y="656"/>
                </a:moveTo>
                <a:lnTo>
                  <a:pt x="379" y="656"/>
                </a:lnTo>
                <a:lnTo>
                  <a:pt x="379" y="606"/>
                </a:lnTo>
                <a:lnTo>
                  <a:pt x="426" y="606"/>
                </a:lnTo>
                <a:lnTo>
                  <a:pt x="426" y="656"/>
                </a:lnTo>
                <a:close/>
                <a:moveTo>
                  <a:pt x="3155" y="578"/>
                </a:moveTo>
                <a:lnTo>
                  <a:pt x="3105" y="578"/>
                </a:lnTo>
                <a:lnTo>
                  <a:pt x="3105" y="531"/>
                </a:lnTo>
                <a:lnTo>
                  <a:pt x="3155" y="531"/>
                </a:lnTo>
                <a:lnTo>
                  <a:pt x="3155" y="578"/>
                </a:lnTo>
                <a:close/>
                <a:moveTo>
                  <a:pt x="3003" y="578"/>
                </a:moveTo>
                <a:lnTo>
                  <a:pt x="2954" y="578"/>
                </a:lnTo>
                <a:lnTo>
                  <a:pt x="2954" y="531"/>
                </a:lnTo>
                <a:lnTo>
                  <a:pt x="3003" y="531"/>
                </a:lnTo>
                <a:lnTo>
                  <a:pt x="3003" y="578"/>
                </a:lnTo>
                <a:close/>
                <a:moveTo>
                  <a:pt x="2928" y="578"/>
                </a:moveTo>
                <a:lnTo>
                  <a:pt x="2878" y="578"/>
                </a:lnTo>
                <a:lnTo>
                  <a:pt x="2878" y="531"/>
                </a:lnTo>
                <a:lnTo>
                  <a:pt x="2928" y="531"/>
                </a:lnTo>
                <a:lnTo>
                  <a:pt x="2928" y="578"/>
                </a:lnTo>
                <a:close/>
                <a:moveTo>
                  <a:pt x="2852" y="578"/>
                </a:moveTo>
                <a:lnTo>
                  <a:pt x="2802" y="578"/>
                </a:lnTo>
                <a:lnTo>
                  <a:pt x="2802" y="531"/>
                </a:lnTo>
                <a:lnTo>
                  <a:pt x="2852" y="531"/>
                </a:lnTo>
                <a:lnTo>
                  <a:pt x="2852" y="578"/>
                </a:lnTo>
                <a:close/>
                <a:moveTo>
                  <a:pt x="2776" y="578"/>
                </a:moveTo>
                <a:lnTo>
                  <a:pt x="2726" y="578"/>
                </a:lnTo>
                <a:lnTo>
                  <a:pt x="2726" y="531"/>
                </a:lnTo>
                <a:lnTo>
                  <a:pt x="2776" y="531"/>
                </a:lnTo>
                <a:lnTo>
                  <a:pt x="2776" y="578"/>
                </a:lnTo>
                <a:close/>
                <a:moveTo>
                  <a:pt x="2700" y="578"/>
                </a:moveTo>
                <a:lnTo>
                  <a:pt x="2651" y="578"/>
                </a:lnTo>
                <a:lnTo>
                  <a:pt x="2651" y="531"/>
                </a:lnTo>
                <a:lnTo>
                  <a:pt x="2700" y="531"/>
                </a:lnTo>
                <a:lnTo>
                  <a:pt x="2700" y="578"/>
                </a:lnTo>
                <a:close/>
                <a:moveTo>
                  <a:pt x="2622" y="578"/>
                </a:moveTo>
                <a:lnTo>
                  <a:pt x="2575" y="578"/>
                </a:lnTo>
                <a:lnTo>
                  <a:pt x="2575" y="531"/>
                </a:lnTo>
                <a:lnTo>
                  <a:pt x="2622" y="531"/>
                </a:lnTo>
                <a:lnTo>
                  <a:pt x="2622" y="578"/>
                </a:lnTo>
                <a:close/>
                <a:moveTo>
                  <a:pt x="2547" y="578"/>
                </a:moveTo>
                <a:lnTo>
                  <a:pt x="2499" y="578"/>
                </a:lnTo>
                <a:lnTo>
                  <a:pt x="2499" y="531"/>
                </a:lnTo>
                <a:lnTo>
                  <a:pt x="2547" y="531"/>
                </a:lnTo>
                <a:lnTo>
                  <a:pt x="2547" y="578"/>
                </a:lnTo>
                <a:close/>
                <a:moveTo>
                  <a:pt x="2471" y="578"/>
                </a:moveTo>
                <a:lnTo>
                  <a:pt x="2424" y="578"/>
                </a:lnTo>
                <a:lnTo>
                  <a:pt x="2424" y="531"/>
                </a:lnTo>
                <a:lnTo>
                  <a:pt x="2471" y="531"/>
                </a:lnTo>
                <a:lnTo>
                  <a:pt x="2471" y="578"/>
                </a:lnTo>
                <a:close/>
                <a:moveTo>
                  <a:pt x="2395" y="578"/>
                </a:moveTo>
                <a:lnTo>
                  <a:pt x="2348" y="578"/>
                </a:lnTo>
                <a:lnTo>
                  <a:pt x="2348" y="531"/>
                </a:lnTo>
                <a:lnTo>
                  <a:pt x="2395" y="531"/>
                </a:lnTo>
                <a:lnTo>
                  <a:pt x="2395" y="578"/>
                </a:lnTo>
                <a:close/>
                <a:moveTo>
                  <a:pt x="2319" y="578"/>
                </a:moveTo>
                <a:lnTo>
                  <a:pt x="2272" y="578"/>
                </a:lnTo>
                <a:lnTo>
                  <a:pt x="2272" y="531"/>
                </a:lnTo>
                <a:lnTo>
                  <a:pt x="2319" y="531"/>
                </a:lnTo>
                <a:lnTo>
                  <a:pt x="2319" y="578"/>
                </a:lnTo>
                <a:close/>
                <a:moveTo>
                  <a:pt x="2244" y="578"/>
                </a:moveTo>
                <a:lnTo>
                  <a:pt x="2196" y="578"/>
                </a:lnTo>
                <a:lnTo>
                  <a:pt x="2196" y="531"/>
                </a:lnTo>
                <a:lnTo>
                  <a:pt x="2244" y="531"/>
                </a:lnTo>
                <a:lnTo>
                  <a:pt x="2244" y="578"/>
                </a:lnTo>
                <a:close/>
                <a:moveTo>
                  <a:pt x="2168" y="578"/>
                </a:moveTo>
                <a:lnTo>
                  <a:pt x="2121" y="578"/>
                </a:lnTo>
                <a:lnTo>
                  <a:pt x="2121" y="531"/>
                </a:lnTo>
                <a:lnTo>
                  <a:pt x="2168" y="531"/>
                </a:lnTo>
                <a:lnTo>
                  <a:pt x="2168" y="578"/>
                </a:lnTo>
                <a:close/>
                <a:moveTo>
                  <a:pt x="2092" y="578"/>
                </a:moveTo>
                <a:lnTo>
                  <a:pt x="2045" y="578"/>
                </a:lnTo>
                <a:lnTo>
                  <a:pt x="2045" y="531"/>
                </a:lnTo>
                <a:lnTo>
                  <a:pt x="2092" y="531"/>
                </a:lnTo>
                <a:lnTo>
                  <a:pt x="2092" y="578"/>
                </a:lnTo>
                <a:close/>
                <a:moveTo>
                  <a:pt x="2016" y="578"/>
                </a:moveTo>
                <a:lnTo>
                  <a:pt x="1969" y="578"/>
                </a:lnTo>
                <a:lnTo>
                  <a:pt x="1969" y="531"/>
                </a:lnTo>
                <a:lnTo>
                  <a:pt x="2016" y="531"/>
                </a:lnTo>
                <a:lnTo>
                  <a:pt x="2016" y="578"/>
                </a:lnTo>
                <a:close/>
                <a:moveTo>
                  <a:pt x="1941" y="578"/>
                </a:moveTo>
                <a:lnTo>
                  <a:pt x="1893" y="578"/>
                </a:lnTo>
                <a:lnTo>
                  <a:pt x="1893" y="531"/>
                </a:lnTo>
                <a:lnTo>
                  <a:pt x="1941" y="531"/>
                </a:lnTo>
                <a:lnTo>
                  <a:pt x="1941" y="578"/>
                </a:lnTo>
                <a:close/>
                <a:moveTo>
                  <a:pt x="1865" y="578"/>
                </a:moveTo>
                <a:lnTo>
                  <a:pt x="1818" y="578"/>
                </a:lnTo>
                <a:lnTo>
                  <a:pt x="1818" y="531"/>
                </a:lnTo>
                <a:lnTo>
                  <a:pt x="1865" y="531"/>
                </a:lnTo>
                <a:lnTo>
                  <a:pt x="1865" y="578"/>
                </a:lnTo>
                <a:close/>
                <a:moveTo>
                  <a:pt x="1789" y="578"/>
                </a:moveTo>
                <a:lnTo>
                  <a:pt x="1742" y="578"/>
                </a:lnTo>
                <a:lnTo>
                  <a:pt x="1742" y="531"/>
                </a:lnTo>
                <a:lnTo>
                  <a:pt x="1789" y="531"/>
                </a:lnTo>
                <a:lnTo>
                  <a:pt x="1789" y="578"/>
                </a:lnTo>
                <a:close/>
                <a:moveTo>
                  <a:pt x="1638" y="578"/>
                </a:moveTo>
                <a:lnTo>
                  <a:pt x="1591" y="578"/>
                </a:lnTo>
                <a:lnTo>
                  <a:pt x="1591" y="531"/>
                </a:lnTo>
                <a:lnTo>
                  <a:pt x="1638" y="531"/>
                </a:lnTo>
                <a:lnTo>
                  <a:pt x="1638" y="578"/>
                </a:lnTo>
                <a:close/>
                <a:moveTo>
                  <a:pt x="1562" y="578"/>
                </a:moveTo>
                <a:lnTo>
                  <a:pt x="1515" y="578"/>
                </a:lnTo>
                <a:lnTo>
                  <a:pt x="1515" y="531"/>
                </a:lnTo>
                <a:lnTo>
                  <a:pt x="1562" y="531"/>
                </a:lnTo>
                <a:lnTo>
                  <a:pt x="1562" y="578"/>
                </a:lnTo>
                <a:close/>
                <a:moveTo>
                  <a:pt x="1032" y="578"/>
                </a:moveTo>
                <a:lnTo>
                  <a:pt x="985" y="578"/>
                </a:lnTo>
                <a:lnTo>
                  <a:pt x="985" y="531"/>
                </a:lnTo>
                <a:lnTo>
                  <a:pt x="1032" y="531"/>
                </a:lnTo>
                <a:lnTo>
                  <a:pt x="1032" y="578"/>
                </a:lnTo>
                <a:close/>
                <a:moveTo>
                  <a:pt x="956" y="578"/>
                </a:moveTo>
                <a:lnTo>
                  <a:pt x="909" y="578"/>
                </a:lnTo>
                <a:lnTo>
                  <a:pt x="909" y="531"/>
                </a:lnTo>
                <a:lnTo>
                  <a:pt x="956" y="531"/>
                </a:lnTo>
                <a:lnTo>
                  <a:pt x="956" y="578"/>
                </a:lnTo>
                <a:close/>
                <a:moveTo>
                  <a:pt x="881" y="578"/>
                </a:moveTo>
                <a:lnTo>
                  <a:pt x="833" y="578"/>
                </a:lnTo>
                <a:lnTo>
                  <a:pt x="833" y="531"/>
                </a:lnTo>
                <a:lnTo>
                  <a:pt x="881" y="531"/>
                </a:lnTo>
                <a:lnTo>
                  <a:pt x="881" y="578"/>
                </a:lnTo>
                <a:close/>
                <a:moveTo>
                  <a:pt x="805" y="578"/>
                </a:moveTo>
                <a:lnTo>
                  <a:pt x="758" y="578"/>
                </a:lnTo>
                <a:lnTo>
                  <a:pt x="758" y="531"/>
                </a:lnTo>
                <a:lnTo>
                  <a:pt x="805" y="531"/>
                </a:lnTo>
                <a:lnTo>
                  <a:pt x="805" y="578"/>
                </a:lnTo>
                <a:close/>
                <a:moveTo>
                  <a:pt x="729" y="578"/>
                </a:moveTo>
                <a:lnTo>
                  <a:pt x="682" y="578"/>
                </a:lnTo>
                <a:lnTo>
                  <a:pt x="682" y="531"/>
                </a:lnTo>
                <a:lnTo>
                  <a:pt x="729" y="531"/>
                </a:lnTo>
                <a:lnTo>
                  <a:pt x="729" y="578"/>
                </a:lnTo>
                <a:close/>
                <a:moveTo>
                  <a:pt x="653" y="578"/>
                </a:moveTo>
                <a:lnTo>
                  <a:pt x="606" y="578"/>
                </a:lnTo>
                <a:lnTo>
                  <a:pt x="606" y="531"/>
                </a:lnTo>
                <a:lnTo>
                  <a:pt x="653" y="531"/>
                </a:lnTo>
                <a:lnTo>
                  <a:pt x="653" y="578"/>
                </a:lnTo>
                <a:close/>
                <a:moveTo>
                  <a:pt x="578" y="578"/>
                </a:moveTo>
                <a:lnTo>
                  <a:pt x="530" y="578"/>
                </a:lnTo>
                <a:lnTo>
                  <a:pt x="530" y="531"/>
                </a:lnTo>
                <a:lnTo>
                  <a:pt x="578" y="531"/>
                </a:lnTo>
                <a:lnTo>
                  <a:pt x="578" y="578"/>
                </a:lnTo>
                <a:close/>
                <a:moveTo>
                  <a:pt x="502" y="578"/>
                </a:moveTo>
                <a:lnTo>
                  <a:pt x="455" y="578"/>
                </a:lnTo>
                <a:lnTo>
                  <a:pt x="455" y="531"/>
                </a:lnTo>
                <a:lnTo>
                  <a:pt x="502" y="531"/>
                </a:lnTo>
                <a:lnTo>
                  <a:pt x="502" y="578"/>
                </a:lnTo>
                <a:close/>
                <a:moveTo>
                  <a:pt x="426" y="578"/>
                </a:moveTo>
                <a:lnTo>
                  <a:pt x="379" y="578"/>
                </a:lnTo>
                <a:lnTo>
                  <a:pt x="379" y="531"/>
                </a:lnTo>
                <a:lnTo>
                  <a:pt x="426" y="531"/>
                </a:lnTo>
                <a:lnTo>
                  <a:pt x="426" y="578"/>
                </a:lnTo>
                <a:close/>
                <a:moveTo>
                  <a:pt x="351" y="578"/>
                </a:moveTo>
                <a:lnTo>
                  <a:pt x="303" y="578"/>
                </a:lnTo>
                <a:lnTo>
                  <a:pt x="303" y="531"/>
                </a:lnTo>
                <a:lnTo>
                  <a:pt x="351" y="531"/>
                </a:lnTo>
                <a:lnTo>
                  <a:pt x="351" y="578"/>
                </a:lnTo>
                <a:close/>
                <a:moveTo>
                  <a:pt x="48" y="578"/>
                </a:moveTo>
                <a:lnTo>
                  <a:pt x="0" y="578"/>
                </a:lnTo>
                <a:lnTo>
                  <a:pt x="0" y="531"/>
                </a:lnTo>
                <a:lnTo>
                  <a:pt x="48" y="531"/>
                </a:lnTo>
                <a:lnTo>
                  <a:pt x="48" y="578"/>
                </a:lnTo>
                <a:close/>
                <a:moveTo>
                  <a:pt x="3306" y="502"/>
                </a:moveTo>
                <a:lnTo>
                  <a:pt x="3257" y="502"/>
                </a:lnTo>
                <a:lnTo>
                  <a:pt x="3257" y="455"/>
                </a:lnTo>
                <a:lnTo>
                  <a:pt x="3306" y="455"/>
                </a:lnTo>
                <a:lnTo>
                  <a:pt x="3306" y="502"/>
                </a:lnTo>
                <a:close/>
                <a:moveTo>
                  <a:pt x="3230" y="502"/>
                </a:moveTo>
                <a:lnTo>
                  <a:pt x="3181" y="502"/>
                </a:lnTo>
                <a:lnTo>
                  <a:pt x="3181" y="455"/>
                </a:lnTo>
                <a:lnTo>
                  <a:pt x="3230" y="455"/>
                </a:lnTo>
                <a:lnTo>
                  <a:pt x="3230" y="502"/>
                </a:lnTo>
                <a:close/>
                <a:moveTo>
                  <a:pt x="3155" y="502"/>
                </a:moveTo>
                <a:lnTo>
                  <a:pt x="3105" y="502"/>
                </a:lnTo>
                <a:lnTo>
                  <a:pt x="3105" y="455"/>
                </a:lnTo>
                <a:lnTo>
                  <a:pt x="3155" y="455"/>
                </a:lnTo>
                <a:lnTo>
                  <a:pt x="3155" y="502"/>
                </a:lnTo>
                <a:close/>
                <a:moveTo>
                  <a:pt x="3079" y="502"/>
                </a:moveTo>
                <a:lnTo>
                  <a:pt x="3029" y="502"/>
                </a:lnTo>
                <a:lnTo>
                  <a:pt x="3029" y="455"/>
                </a:lnTo>
                <a:lnTo>
                  <a:pt x="3079" y="455"/>
                </a:lnTo>
                <a:lnTo>
                  <a:pt x="3079" y="502"/>
                </a:lnTo>
                <a:close/>
                <a:moveTo>
                  <a:pt x="3003" y="502"/>
                </a:moveTo>
                <a:lnTo>
                  <a:pt x="2954" y="502"/>
                </a:lnTo>
                <a:lnTo>
                  <a:pt x="2954" y="455"/>
                </a:lnTo>
                <a:lnTo>
                  <a:pt x="3003" y="455"/>
                </a:lnTo>
                <a:lnTo>
                  <a:pt x="3003" y="502"/>
                </a:lnTo>
                <a:close/>
                <a:moveTo>
                  <a:pt x="2928" y="502"/>
                </a:moveTo>
                <a:lnTo>
                  <a:pt x="2878" y="502"/>
                </a:lnTo>
                <a:lnTo>
                  <a:pt x="2878" y="455"/>
                </a:lnTo>
                <a:lnTo>
                  <a:pt x="2928" y="455"/>
                </a:lnTo>
                <a:lnTo>
                  <a:pt x="2928" y="502"/>
                </a:lnTo>
                <a:close/>
                <a:moveTo>
                  <a:pt x="2852" y="502"/>
                </a:moveTo>
                <a:lnTo>
                  <a:pt x="2802" y="502"/>
                </a:lnTo>
                <a:lnTo>
                  <a:pt x="2802" y="455"/>
                </a:lnTo>
                <a:lnTo>
                  <a:pt x="2852" y="455"/>
                </a:lnTo>
                <a:lnTo>
                  <a:pt x="2852" y="502"/>
                </a:lnTo>
                <a:close/>
                <a:moveTo>
                  <a:pt x="2776" y="502"/>
                </a:moveTo>
                <a:lnTo>
                  <a:pt x="2726" y="502"/>
                </a:lnTo>
                <a:lnTo>
                  <a:pt x="2726" y="455"/>
                </a:lnTo>
                <a:lnTo>
                  <a:pt x="2776" y="455"/>
                </a:lnTo>
                <a:lnTo>
                  <a:pt x="2776" y="502"/>
                </a:lnTo>
                <a:close/>
                <a:moveTo>
                  <a:pt x="2700" y="502"/>
                </a:moveTo>
                <a:lnTo>
                  <a:pt x="2651" y="502"/>
                </a:lnTo>
                <a:lnTo>
                  <a:pt x="2651" y="455"/>
                </a:lnTo>
                <a:lnTo>
                  <a:pt x="2700" y="455"/>
                </a:lnTo>
                <a:lnTo>
                  <a:pt x="2700" y="502"/>
                </a:lnTo>
                <a:close/>
                <a:moveTo>
                  <a:pt x="2622" y="502"/>
                </a:moveTo>
                <a:lnTo>
                  <a:pt x="2575" y="502"/>
                </a:lnTo>
                <a:lnTo>
                  <a:pt x="2575" y="455"/>
                </a:lnTo>
                <a:lnTo>
                  <a:pt x="2622" y="455"/>
                </a:lnTo>
                <a:lnTo>
                  <a:pt x="2622" y="502"/>
                </a:lnTo>
                <a:close/>
                <a:moveTo>
                  <a:pt x="2547" y="502"/>
                </a:moveTo>
                <a:lnTo>
                  <a:pt x="2499" y="502"/>
                </a:lnTo>
                <a:lnTo>
                  <a:pt x="2499" y="455"/>
                </a:lnTo>
                <a:lnTo>
                  <a:pt x="2547" y="455"/>
                </a:lnTo>
                <a:lnTo>
                  <a:pt x="2547" y="502"/>
                </a:lnTo>
                <a:close/>
                <a:moveTo>
                  <a:pt x="2471" y="502"/>
                </a:moveTo>
                <a:lnTo>
                  <a:pt x="2424" y="502"/>
                </a:lnTo>
                <a:lnTo>
                  <a:pt x="2424" y="455"/>
                </a:lnTo>
                <a:lnTo>
                  <a:pt x="2471" y="455"/>
                </a:lnTo>
                <a:lnTo>
                  <a:pt x="2471" y="502"/>
                </a:lnTo>
                <a:close/>
                <a:moveTo>
                  <a:pt x="2395" y="502"/>
                </a:moveTo>
                <a:lnTo>
                  <a:pt x="2348" y="502"/>
                </a:lnTo>
                <a:lnTo>
                  <a:pt x="2348" y="455"/>
                </a:lnTo>
                <a:lnTo>
                  <a:pt x="2395" y="455"/>
                </a:lnTo>
                <a:lnTo>
                  <a:pt x="2395" y="502"/>
                </a:lnTo>
                <a:close/>
                <a:moveTo>
                  <a:pt x="2319" y="502"/>
                </a:moveTo>
                <a:lnTo>
                  <a:pt x="2272" y="502"/>
                </a:lnTo>
                <a:lnTo>
                  <a:pt x="2272" y="455"/>
                </a:lnTo>
                <a:lnTo>
                  <a:pt x="2319" y="455"/>
                </a:lnTo>
                <a:lnTo>
                  <a:pt x="2319" y="502"/>
                </a:lnTo>
                <a:close/>
                <a:moveTo>
                  <a:pt x="2244" y="502"/>
                </a:moveTo>
                <a:lnTo>
                  <a:pt x="2196" y="502"/>
                </a:lnTo>
                <a:lnTo>
                  <a:pt x="2196" y="455"/>
                </a:lnTo>
                <a:lnTo>
                  <a:pt x="2244" y="455"/>
                </a:lnTo>
                <a:lnTo>
                  <a:pt x="2244" y="502"/>
                </a:lnTo>
                <a:close/>
                <a:moveTo>
                  <a:pt x="2168" y="502"/>
                </a:moveTo>
                <a:lnTo>
                  <a:pt x="2121" y="502"/>
                </a:lnTo>
                <a:lnTo>
                  <a:pt x="2121" y="455"/>
                </a:lnTo>
                <a:lnTo>
                  <a:pt x="2168" y="455"/>
                </a:lnTo>
                <a:lnTo>
                  <a:pt x="2168" y="502"/>
                </a:lnTo>
                <a:close/>
                <a:moveTo>
                  <a:pt x="2092" y="502"/>
                </a:moveTo>
                <a:lnTo>
                  <a:pt x="2045" y="502"/>
                </a:lnTo>
                <a:lnTo>
                  <a:pt x="2045" y="455"/>
                </a:lnTo>
                <a:lnTo>
                  <a:pt x="2092" y="455"/>
                </a:lnTo>
                <a:lnTo>
                  <a:pt x="2092" y="502"/>
                </a:lnTo>
                <a:close/>
                <a:moveTo>
                  <a:pt x="2016" y="502"/>
                </a:moveTo>
                <a:lnTo>
                  <a:pt x="1969" y="502"/>
                </a:lnTo>
                <a:lnTo>
                  <a:pt x="1969" y="455"/>
                </a:lnTo>
                <a:lnTo>
                  <a:pt x="2016" y="455"/>
                </a:lnTo>
                <a:lnTo>
                  <a:pt x="2016" y="502"/>
                </a:lnTo>
                <a:close/>
                <a:moveTo>
                  <a:pt x="1941" y="502"/>
                </a:moveTo>
                <a:lnTo>
                  <a:pt x="1893" y="502"/>
                </a:lnTo>
                <a:lnTo>
                  <a:pt x="1893" y="455"/>
                </a:lnTo>
                <a:lnTo>
                  <a:pt x="1941" y="455"/>
                </a:lnTo>
                <a:lnTo>
                  <a:pt x="1941" y="502"/>
                </a:lnTo>
                <a:close/>
                <a:moveTo>
                  <a:pt x="1789" y="502"/>
                </a:moveTo>
                <a:lnTo>
                  <a:pt x="1742" y="502"/>
                </a:lnTo>
                <a:lnTo>
                  <a:pt x="1742" y="455"/>
                </a:lnTo>
                <a:lnTo>
                  <a:pt x="1789" y="455"/>
                </a:lnTo>
                <a:lnTo>
                  <a:pt x="1789" y="502"/>
                </a:lnTo>
                <a:close/>
                <a:moveTo>
                  <a:pt x="1714" y="502"/>
                </a:moveTo>
                <a:lnTo>
                  <a:pt x="1666" y="502"/>
                </a:lnTo>
                <a:lnTo>
                  <a:pt x="1666" y="455"/>
                </a:lnTo>
                <a:lnTo>
                  <a:pt x="1714" y="455"/>
                </a:lnTo>
                <a:lnTo>
                  <a:pt x="1714" y="502"/>
                </a:lnTo>
                <a:close/>
                <a:moveTo>
                  <a:pt x="1562" y="502"/>
                </a:moveTo>
                <a:lnTo>
                  <a:pt x="1515" y="502"/>
                </a:lnTo>
                <a:lnTo>
                  <a:pt x="1515" y="455"/>
                </a:lnTo>
                <a:lnTo>
                  <a:pt x="1562" y="455"/>
                </a:lnTo>
                <a:lnTo>
                  <a:pt x="1562" y="502"/>
                </a:lnTo>
                <a:close/>
                <a:moveTo>
                  <a:pt x="1184" y="502"/>
                </a:moveTo>
                <a:lnTo>
                  <a:pt x="1136" y="502"/>
                </a:lnTo>
                <a:lnTo>
                  <a:pt x="1136" y="455"/>
                </a:lnTo>
                <a:lnTo>
                  <a:pt x="1184" y="455"/>
                </a:lnTo>
                <a:lnTo>
                  <a:pt x="1184" y="502"/>
                </a:lnTo>
                <a:close/>
                <a:moveTo>
                  <a:pt x="956" y="502"/>
                </a:moveTo>
                <a:lnTo>
                  <a:pt x="909" y="502"/>
                </a:lnTo>
                <a:lnTo>
                  <a:pt x="909" y="455"/>
                </a:lnTo>
                <a:lnTo>
                  <a:pt x="956" y="455"/>
                </a:lnTo>
                <a:lnTo>
                  <a:pt x="956" y="502"/>
                </a:lnTo>
                <a:close/>
                <a:moveTo>
                  <a:pt x="881" y="502"/>
                </a:moveTo>
                <a:lnTo>
                  <a:pt x="833" y="502"/>
                </a:lnTo>
                <a:lnTo>
                  <a:pt x="833" y="455"/>
                </a:lnTo>
                <a:lnTo>
                  <a:pt x="881" y="455"/>
                </a:lnTo>
                <a:lnTo>
                  <a:pt x="881" y="502"/>
                </a:lnTo>
                <a:close/>
                <a:moveTo>
                  <a:pt x="729" y="502"/>
                </a:moveTo>
                <a:lnTo>
                  <a:pt x="682" y="502"/>
                </a:lnTo>
                <a:lnTo>
                  <a:pt x="682" y="455"/>
                </a:lnTo>
                <a:lnTo>
                  <a:pt x="729" y="455"/>
                </a:lnTo>
                <a:lnTo>
                  <a:pt x="729" y="502"/>
                </a:lnTo>
                <a:close/>
                <a:moveTo>
                  <a:pt x="653" y="502"/>
                </a:moveTo>
                <a:lnTo>
                  <a:pt x="606" y="502"/>
                </a:lnTo>
                <a:lnTo>
                  <a:pt x="606" y="455"/>
                </a:lnTo>
                <a:lnTo>
                  <a:pt x="653" y="455"/>
                </a:lnTo>
                <a:lnTo>
                  <a:pt x="653" y="502"/>
                </a:lnTo>
                <a:close/>
                <a:moveTo>
                  <a:pt x="578" y="502"/>
                </a:moveTo>
                <a:lnTo>
                  <a:pt x="530" y="502"/>
                </a:lnTo>
                <a:lnTo>
                  <a:pt x="530" y="455"/>
                </a:lnTo>
                <a:lnTo>
                  <a:pt x="578" y="455"/>
                </a:lnTo>
                <a:lnTo>
                  <a:pt x="578" y="502"/>
                </a:lnTo>
                <a:close/>
                <a:moveTo>
                  <a:pt x="502" y="502"/>
                </a:moveTo>
                <a:lnTo>
                  <a:pt x="455" y="502"/>
                </a:lnTo>
                <a:lnTo>
                  <a:pt x="455" y="455"/>
                </a:lnTo>
                <a:lnTo>
                  <a:pt x="502" y="455"/>
                </a:lnTo>
                <a:lnTo>
                  <a:pt x="502" y="502"/>
                </a:lnTo>
                <a:close/>
                <a:moveTo>
                  <a:pt x="426" y="502"/>
                </a:moveTo>
                <a:lnTo>
                  <a:pt x="379" y="502"/>
                </a:lnTo>
                <a:lnTo>
                  <a:pt x="379" y="455"/>
                </a:lnTo>
                <a:lnTo>
                  <a:pt x="426" y="455"/>
                </a:lnTo>
                <a:lnTo>
                  <a:pt x="426" y="502"/>
                </a:lnTo>
                <a:close/>
                <a:moveTo>
                  <a:pt x="351" y="502"/>
                </a:moveTo>
                <a:lnTo>
                  <a:pt x="303" y="502"/>
                </a:lnTo>
                <a:lnTo>
                  <a:pt x="303" y="455"/>
                </a:lnTo>
                <a:lnTo>
                  <a:pt x="351" y="455"/>
                </a:lnTo>
                <a:lnTo>
                  <a:pt x="351" y="502"/>
                </a:lnTo>
                <a:close/>
                <a:moveTo>
                  <a:pt x="275" y="502"/>
                </a:moveTo>
                <a:lnTo>
                  <a:pt x="227" y="502"/>
                </a:lnTo>
                <a:lnTo>
                  <a:pt x="227" y="455"/>
                </a:lnTo>
                <a:lnTo>
                  <a:pt x="275" y="455"/>
                </a:lnTo>
                <a:lnTo>
                  <a:pt x="275" y="502"/>
                </a:lnTo>
                <a:close/>
                <a:moveTo>
                  <a:pt x="123" y="502"/>
                </a:moveTo>
                <a:lnTo>
                  <a:pt x="76" y="502"/>
                </a:lnTo>
                <a:lnTo>
                  <a:pt x="76" y="455"/>
                </a:lnTo>
                <a:lnTo>
                  <a:pt x="123" y="455"/>
                </a:lnTo>
                <a:lnTo>
                  <a:pt x="123" y="502"/>
                </a:lnTo>
                <a:close/>
                <a:moveTo>
                  <a:pt x="3458" y="426"/>
                </a:moveTo>
                <a:lnTo>
                  <a:pt x="3408" y="426"/>
                </a:lnTo>
                <a:lnTo>
                  <a:pt x="3408" y="379"/>
                </a:lnTo>
                <a:lnTo>
                  <a:pt x="3458" y="379"/>
                </a:lnTo>
                <a:lnTo>
                  <a:pt x="3458" y="426"/>
                </a:lnTo>
                <a:close/>
                <a:moveTo>
                  <a:pt x="3382" y="426"/>
                </a:moveTo>
                <a:lnTo>
                  <a:pt x="3332" y="426"/>
                </a:lnTo>
                <a:lnTo>
                  <a:pt x="3332" y="379"/>
                </a:lnTo>
                <a:lnTo>
                  <a:pt x="3382" y="379"/>
                </a:lnTo>
                <a:lnTo>
                  <a:pt x="3382" y="426"/>
                </a:lnTo>
                <a:close/>
                <a:moveTo>
                  <a:pt x="3306" y="426"/>
                </a:moveTo>
                <a:lnTo>
                  <a:pt x="3257" y="426"/>
                </a:lnTo>
                <a:lnTo>
                  <a:pt x="3257" y="379"/>
                </a:lnTo>
                <a:lnTo>
                  <a:pt x="3306" y="379"/>
                </a:lnTo>
                <a:lnTo>
                  <a:pt x="3306" y="426"/>
                </a:lnTo>
                <a:close/>
                <a:moveTo>
                  <a:pt x="3230" y="426"/>
                </a:moveTo>
                <a:lnTo>
                  <a:pt x="3181" y="426"/>
                </a:lnTo>
                <a:lnTo>
                  <a:pt x="3181" y="379"/>
                </a:lnTo>
                <a:lnTo>
                  <a:pt x="3230" y="379"/>
                </a:lnTo>
                <a:lnTo>
                  <a:pt x="3230" y="426"/>
                </a:lnTo>
                <a:close/>
                <a:moveTo>
                  <a:pt x="3155" y="426"/>
                </a:moveTo>
                <a:lnTo>
                  <a:pt x="3105" y="426"/>
                </a:lnTo>
                <a:lnTo>
                  <a:pt x="3105" y="379"/>
                </a:lnTo>
                <a:lnTo>
                  <a:pt x="3155" y="379"/>
                </a:lnTo>
                <a:lnTo>
                  <a:pt x="3155" y="426"/>
                </a:lnTo>
                <a:close/>
                <a:moveTo>
                  <a:pt x="3079" y="426"/>
                </a:moveTo>
                <a:lnTo>
                  <a:pt x="3029" y="426"/>
                </a:lnTo>
                <a:lnTo>
                  <a:pt x="3029" y="379"/>
                </a:lnTo>
                <a:lnTo>
                  <a:pt x="3079" y="379"/>
                </a:lnTo>
                <a:lnTo>
                  <a:pt x="3079" y="426"/>
                </a:lnTo>
                <a:close/>
                <a:moveTo>
                  <a:pt x="3003" y="426"/>
                </a:moveTo>
                <a:lnTo>
                  <a:pt x="2954" y="426"/>
                </a:lnTo>
                <a:lnTo>
                  <a:pt x="2954" y="379"/>
                </a:lnTo>
                <a:lnTo>
                  <a:pt x="3003" y="379"/>
                </a:lnTo>
                <a:lnTo>
                  <a:pt x="3003" y="426"/>
                </a:lnTo>
                <a:close/>
                <a:moveTo>
                  <a:pt x="2928" y="426"/>
                </a:moveTo>
                <a:lnTo>
                  <a:pt x="2878" y="426"/>
                </a:lnTo>
                <a:lnTo>
                  <a:pt x="2878" y="379"/>
                </a:lnTo>
                <a:lnTo>
                  <a:pt x="2928" y="379"/>
                </a:lnTo>
                <a:lnTo>
                  <a:pt x="2928" y="426"/>
                </a:lnTo>
                <a:close/>
                <a:moveTo>
                  <a:pt x="2852" y="426"/>
                </a:moveTo>
                <a:lnTo>
                  <a:pt x="2802" y="426"/>
                </a:lnTo>
                <a:lnTo>
                  <a:pt x="2802" y="379"/>
                </a:lnTo>
                <a:lnTo>
                  <a:pt x="2852" y="379"/>
                </a:lnTo>
                <a:lnTo>
                  <a:pt x="2852" y="426"/>
                </a:lnTo>
                <a:close/>
                <a:moveTo>
                  <a:pt x="2776" y="426"/>
                </a:moveTo>
                <a:lnTo>
                  <a:pt x="2726" y="426"/>
                </a:lnTo>
                <a:lnTo>
                  <a:pt x="2726" y="379"/>
                </a:lnTo>
                <a:lnTo>
                  <a:pt x="2776" y="379"/>
                </a:lnTo>
                <a:lnTo>
                  <a:pt x="2776" y="426"/>
                </a:lnTo>
                <a:close/>
                <a:moveTo>
                  <a:pt x="2700" y="426"/>
                </a:moveTo>
                <a:lnTo>
                  <a:pt x="2651" y="426"/>
                </a:lnTo>
                <a:lnTo>
                  <a:pt x="2651" y="379"/>
                </a:lnTo>
                <a:lnTo>
                  <a:pt x="2700" y="379"/>
                </a:lnTo>
                <a:lnTo>
                  <a:pt x="2700" y="426"/>
                </a:lnTo>
                <a:close/>
                <a:moveTo>
                  <a:pt x="2622" y="426"/>
                </a:moveTo>
                <a:lnTo>
                  <a:pt x="2575" y="426"/>
                </a:lnTo>
                <a:lnTo>
                  <a:pt x="2575" y="379"/>
                </a:lnTo>
                <a:lnTo>
                  <a:pt x="2622" y="379"/>
                </a:lnTo>
                <a:lnTo>
                  <a:pt x="2622" y="426"/>
                </a:lnTo>
                <a:close/>
                <a:moveTo>
                  <a:pt x="2547" y="426"/>
                </a:moveTo>
                <a:lnTo>
                  <a:pt x="2499" y="426"/>
                </a:lnTo>
                <a:lnTo>
                  <a:pt x="2499" y="379"/>
                </a:lnTo>
                <a:lnTo>
                  <a:pt x="2547" y="379"/>
                </a:lnTo>
                <a:lnTo>
                  <a:pt x="2547" y="426"/>
                </a:lnTo>
                <a:close/>
                <a:moveTo>
                  <a:pt x="2471" y="426"/>
                </a:moveTo>
                <a:lnTo>
                  <a:pt x="2424" y="426"/>
                </a:lnTo>
                <a:lnTo>
                  <a:pt x="2424" y="379"/>
                </a:lnTo>
                <a:lnTo>
                  <a:pt x="2471" y="379"/>
                </a:lnTo>
                <a:lnTo>
                  <a:pt x="2471" y="426"/>
                </a:lnTo>
                <a:close/>
                <a:moveTo>
                  <a:pt x="2395" y="426"/>
                </a:moveTo>
                <a:lnTo>
                  <a:pt x="2348" y="426"/>
                </a:lnTo>
                <a:lnTo>
                  <a:pt x="2348" y="379"/>
                </a:lnTo>
                <a:lnTo>
                  <a:pt x="2395" y="379"/>
                </a:lnTo>
                <a:lnTo>
                  <a:pt x="2395" y="426"/>
                </a:lnTo>
                <a:close/>
                <a:moveTo>
                  <a:pt x="2319" y="426"/>
                </a:moveTo>
                <a:lnTo>
                  <a:pt x="2272" y="426"/>
                </a:lnTo>
                <a:lnTo>
                  <a:pt x="2272" y="379"/>
                </a:lnTo>
                <a:lnTo>
                  <a:pt x="2319" y="379"/>
                </a:lnTo>
                <a:lnTo>
                  <a:pt x="2319" y="426"/>
                </a:lnTo>
                <a:close/>
                <a:moveTo>
                  <a:pt x="2244" y="426"/>
                </a:moveTo>
                <a:lnTo>
                  <a:pt x="2196" y="426"/>
                </a:lnTo>
                <a:lnTo>
                  <a:pt x="2196" y="379"/>
                </a:lnTo>
                <a:lnTo>
                  <a:pt x="2244" y="379"/>
                </a:lnTo>
                <a:lnTo>
                  <a:pt x="2244" y="426"/>
                </a:lnTo>
                <a:close/>
                <a:moveTo>
                  <a:pt x="2168" y="426"/>
                </a:moveTo>
                <a:lnTo>
                  <a:pt x="2121" y="426"/>
                </a:lnTo>
                <a:lnTo>
                  <a:pt x="2121" y="379"/>
                </a:lnTo>
                <a:lnTo>
                  <a:pt x="2168" y="379"/>
                </a:lnTo>
                <a:lnTo>
                  <a:pt x="2168" y="426"/>
                </a:lnTo>
                <a:close/>
                <a:moveTo>
                  <a:pt x="2092" y="426"/>
                </a:moveTo>
                <a:lnTo>
                  <a:pt x="2045" y="426"/>
                </a:lnTo>
                <a:lnTo>
                  <a:pt x="2045" y="379"/>
                </a:lnTo>
                <a:lnTo>
                  <a:pt x="2092" y="379"/>
                </a:lnTo>
                <a:lnTo>
                  <a:pt x="2092" y="426"/>
                </a:lnTo>
                <a:close/>
                <a:moveTo>
                  <a:pt x="2016" y="426"/>
                </a:moveTo>
                <a:lnTo>
                  <a:pt x="1969" y="426"/>
                </a:lnTo>
                <a:lnTo>
                  <a:pt x="1969" y="379"/>
                </a:lnTo>
                <a:lnTo>
                  <a:pt x="2016" y="379"/>
                </a:lnTo>
                <a:lnTo>
                  <a:pt x="2016" y="426"/>
                </a:lnTo>
                <a:close/>
                <a:moveTo>
                  <a:pt x="1941" y="426"/>
                </a:moveTo>
                <a:lnTo>
                  <a:pt x="1893" y="426"/>
                </a:lnTo>
                <a:lnTo>
                  <a:pt x="1893" y="379"/>
                </a:lnTo>
                <a:lnTo>
                  <a:pt x="1941" y="379"/>
                </a:lnTo>
                <a:lnTo>
                  <a:pt x="1941" y="426"/>
                </a:lnTo>
                <a:close/>
                <a:moveTo>
                  <a:pt x="1865" y="426"/>
                </a:moveTo>
                <a:lnTo>
                  <a:pt x="1818" y="426"/>
                </a:lnTo>
                <a:lnTo>
                  <a:pt x="1818" y="379"/>
                </a:lnTo>
                <a:lnTo>
                  <a:pt x="1865" y="379"/>
                </a:lnTo>
                <a:lnTo>
                  <a:pt x="1865" y="426"/>
                </a:lnTo>
                <a:close/>
                <a:moveTo>
                  <a:pt x="1789" y="426"/>
                </a:moveTo>
                <a:lnTo>
                  <a:pt x="1742" y="426"/>
                </a:lnTo>
                <a:lnTo>
                  <a:pt x="1742" y="379"/>
                </a:lnTo>
                <a:lnTo>
                  <a:pt x="1789" y="379"/>
                </a:lnTo>
                <a:lnTo>
                  <a:pt x="1789" y="426"/>
                </a:lnTo>
                <a:close/>
                <a:moveTo>
                  <a:pt x="1486" y="426"/>
                </a:moveTo>
                <a:lnTo>
                  <a:pt x="1439" y="426"/>
                </a:lnTo>
                <a:lnTo>
                  <a:pt x="1439" y="379"/>
                </a:lnTo>
                <a:lnTo>
                  <a:pt x="1486" y="379"/>
                </a:lnTo>
                <a:lnTo>
                  <a:pt x="1486" y="426"/>
                </a:lnTo>
                <a:close/>
                <a:moveTo>
                  <a:pt x="1411" y="426"/>
                </a:moveTo>
                <a:lnTo>
                  <a:pt x="1363" y="426"/>
                </a:lnTo>
                <a:lnTo>
                  <a:pt x="1363" y="379"/>
                </a:lnTo>
                <a:lnTo>
                  <a:pt x="1411" y="379"/>
                </a:lnTo>
                <a:lnTo>
                  <a:pt x="1411" y="426"/>
                </a:lnTo>
                <a:close/>
                <a:moveTo>
                  <a:pt x="1259" y="426"/>
                </a:moveTo>
                <a:lnTo>
                  <a:pt x="1212" y="426"/>
                </a:lnTo>
                <a:lnTo>
                  <a:pt x="1212" y="379"/>
                </a:lnTo>
                <a:lnTo>
                  <a:pt x="1259" y="379"/>
                </a:lnTo>
                <a:lnTo>
                  <a:pt x="1259" y="426"/>
                </a:lnTo>
                <a:close/>
                <a:moveTo>
                  <a:pt x="1184" y="426"/>
                </a:moveTo>
                <a:lnTo>
                  <a:pt x="1136" y="426"/>
                </a:lnTo>
                <a:lnTo>
                  <a:pt x="1136" y="379"/>
                </a:lnTo>
                <a:lnTo>
                  <a:pt x="1184" y="379"/>
                </a:lnTo>
                <a:lnTo>
                  <a:pt x="1184" y="426"/>
                </a:lnTo>
                <a:close/>
                <a:moveTo>
                  <a:pt x="956" y="426"/>
                </a:moveTo>
                <a:lnTo>
                  <a:pt x="909" y="426"/>
                </a:lnTo>
                <a:lnTo>
                  <a:pt x="909" y="379"/>
                </a:lnTo>
                <a:lnTo>
                  <a:pt x="956" y="379"/>
                </a:lnTo>
                <a:lnTo>
                  <a:pt x="956" y="426"/>
                </a:lnTo>
                <a:close/>
                <a:moveTo>
                  <a:pt x="881" y="426"/>
                </a:moveTo>
                <a:lnTo>
                  <a:pt x="833" y="426"/>
                </a:lnTo>
                <a:lnTo>
                  <a:pt x="833" y="379"/>
                </a:lnTo>
                <a:lnTo>
                  <a:pt x="881" y="379"/>
                </a:lnTo>
                <a:lnTo>
                  <a:pt x="881" y="426"/>
                </a:lnTo>
                <a:close/>
                <a:moveTo>
                  <a:pt x="805" y="426"/>
                </a:moveTo>
                <a:lnTo>
                  <a:pt x="758" y="426"/>
                </a:lnTo>
                <a:lnTo>
                  <a:pt x="758" y="379"/>
                </a:lnTo>
                <a:lnTo>
                  <a:pt x="805" y="379"/>
                </a:lnTo>
                <a:lnTo>
                  <a:pt x="805" y="426"/>
                </a:lnTo>
                <a:close/>
                <a:moveTo>
                  <a:pt x="729" y="426"/>
                </a:moveTo>
                <a:lnTo>
                  <a:pt x="682" y="426"/>
                </a:lnTo>
                <a:lnTo>
                  <a:pt x="682" y="379"/>
                </a:lnTo>
                <a:lnTo>
                  <a:pt x="729" y="379"/>
                </a:lnTo>
                <a:lnTo>
                  <a:pt x="729" y="426"/>
                </a:lnTo>
                <a:close/>
                <a:moveTo>
                  <a:pt x="653" y="426"/>
                </a:moveTo>
                <a:lnTo>
                  <a:pt x="606" y="426"/>
                </a:lnTo>
                <a:lnTo>
                  <a:pt x="606" y="379"/>
                </a:lnTo>
                <a:lnTo>
                  <a:pt x="653" y="379"/>
                </a:lnTo>
                <a:lnTo>
                  <a:pt x="653" y="426"/>
                </a:lnTo>
                <a:close/>
                <a:moveTo>
                  <a:pt x="578" y="426"/>
                </a:moveTo>
                <a:lnTo>
                  <a:pt x="530" y="426"/>
                </a:lnTo>
                <a:lnTo>
                  <a:pt x="530" y="379"/>
                </a:lnTo>
                <a:lnTo>
                  <a:pt x="578" y="379"/>
                </a:lnTo>
                <a:lnTo>
                  <a:pt x="578" y="426"/>
                </a:lnTo>
                <a:close/>
                <a:moveTo>
                  <a:pt x="502" y="426"/>
                </a:moveTo>
                <a:lnTo>
                  <a:pt x="455" y="426"/>
                </a:lnTo>
                <a:lnTo>
                  <a:pt x="455" y="379"/>
                </a:lnTo>
                <a:lnTo>
                  <a:pt x="502" y="379"/>
                </a:lnTo>
                <a:lnTo>
                  <a:pt x="502" y="426"/>
                </a:lnTo>
                <a:close/>
                <a:moveTo>
                  <a:pt x="426" y="426"/>
                </a:moveTo>
                <a:lnTo>
                  <a:pt x="379" y="426"/>
                </a:lnTo>
                <a:lnTo>
                  <a:pt x="379" y="379"/>
                </a:lnTo>
                <a:lnTo>
                  <a:pt x="426" y="379"/>
                </a:lnTo>
                <a:lnTo>
                  <a:pt x="426" y="426"/>
                </a:lnTo>
                <a:close/>
                <a:moveTo>
                  <a:pt x="351" y="426"/>
                </a:moveTo>
                <a:lnTo>
                  <a:pt x="303" y="426"/>
                </a:lnTo>
                <a:lnTo>
                  <a:pt x="303" y="379"/>
                </a:lnTo>
                <a:lnTo>
                  <a:pt x="351" y="379"/>
                </a:lnTo>
                <a:lnTo>
                  <a:pt x="351" y="426"/>
                </a:lnTo>
                <a:close/>
                <a:moveTo>
                  <a:pt x="275" y="426"/>
                </a:moveTo>
                <a:lnTo>
                  <a:pt x="227" y="426"/>
                </a:lnTo>
                <a:lnTo>
                  <a:pt x="227" y="379"/>
                </a:lnTo>
                <a:lnTo>
                  <a:pt x="275" y="379"/>
                </a:lnTo>
                <a:lnTo>
                  <a:pt x="275" y="426"/>
                </a:lnTo>
                <a:close/>
                <a:moveTo>
                  <a:pt x="199" y="426"/>
                </a:moveTo>
                <a:lnTo>
                  <a:pt x="152" y="426"/>
                </a:lnTo>
                <a:lnTo>
                  <a:pt x="152" y="379"/>
                </a:lnTo>
                <a:lnTo>
                  <a:pt x="199" y="379"/>
                </a:lnTo>
                <a:lnTo>
                  <a:pt x="199" y="426"/>
                </a:lnTo>
                <a:close/>
                <a:moveTo>
                  <a:pt x="123" y="426"/>
                </a:moveTo>
                <a:lnTo>
                  <a:pt x="76" y="426"/>
                </a:lnTo>
                <a:lnTo>
                  <a:pt x="76" y="379"/>
                </a:lnTo>
                <a:lnTo>
                  <a:pt x="123" y="379"/>
                </a:lnTo>
                <a:lnTo>
                  <a:pt x="123" y="426"/>
                </a:lnTo>
                <a:close/>
                <a:moveTo>
                  <a:pt x="48" y="426"/>
                </a:moveTo>
                <a:lnTo>
                  <a:pt x="0" y="426"/>
                </a:lnTo>
                <a:lnTo>
                  <a:pt x="0" y="379"/>
                </a:lnTo>
                <a:lnTo>
                  <a:pt x="48" y="379"/>
                </a:lnTo>
                <a:lnTo>
                  <a:pt x="48" y="426"/>
                </a:lnTo>
                <a:close/>
                <a:moveTo>
                  <a:pt x="3382" y="351"/>
                </a:moveTo>
                <a:lnTo>
                  <a:pt x="3332" y="351"/>
                </a:lnTo>
                <a:lnTo>
                  <a:pt x="3332" y="303"/>
                </a:lnTo>
                <a:lnTo>
                  <a:pt x="3382" y="303"/>
                </a:lnTo>
                <a:lnTo>
                  <a:pt x="3382" y="351"/>
                </a:lnTo>
                <a:close/>
                <a:moveTo>
                  <a:pt x="3306" y="351"/>
                </a:moveTo>
                <a:lnTo>
                  <a:pt x="3257" y="351"/>
                </a:lnTo>
                <a:lnTo>
                  <a:pt x="3257" y="303"/>
                </a:lnTo>
                <a:lnTo>
                  <a:pt x="3306" y="303"/>
                </a:lnTo>
                <a:lnTo>
                  <a:pt x="3306" y="351"/>
                </a:lnTo>
                <a:close/>
                <a:moveTo>
                  <a:pt x="3230" y="351"/>
                </a:moveTo>
                <a:lnTo>
                  <a:pt x="3181" y="351"/>
                </a:lnTo>
                <a:lnTo>
                  <a:pt x="3181" y="303"/>
                </a:lnTo>
                <a:lnTo>
                  <a:pt x="3230" y="303"/>
                </a:lnTo>
                <a:lnTo>
                  <a:pt x="3230" y="351"/>
                </a:lnTo>
                <a:close/>
                <a:moveTo>
                  <a:pt x="3155" y="351"/>
                </a:moveTo>
                <a:lnTo>
                  <a:pt x="3105" y="351"/>
                </a:lnTo>
                <a:lnTo>
                  <a:pt x="3105" y="303"/>
                </a:lnTo>
                <a:lnTo>
                  <a:pt x="3155" y="303"/>
                </a:lnTo>
                <a:lnTo>
                  <a:pt x="3155" y="351"/>
                </a:lnTo>
                <a:close/>
                <a:moveTo>
                  <a:pt x="3079" y="351"/>
                </a:moveTo>
                <a:lnTo>
                  <a:pt x="3029" y="351"/>
                </a:lnTo>
                <a:lnTo>
                  <a:pt x="3029" y="303"/>
                </a:lnTo>
                <a:lnTo>
                  <a:pt x="3079" y="303"/>
                </a:lnTo>
                <a:lnTo>
                  <a:pt x="3079" y="351"/>
                </a:lnTo>
                <a:close/>
                <a:moveTo>
                  <a:pt x="3003" y="351"/>
                </a:moveTo>
                <a:lnTo>
                  <a:pt x="2954" y="351"/>
                </a:lnTo>
                <a:lnTo>
                  <a:pt x="2954" y="303"/>
                </a:lnTo>
                <a:lnTo>
                  <a:pt x="3003" y="303"/>
                </a:lnTo>
                <a:lnTo>
                  <a:pt x="3003" y="351"/>
                </a:lnTo>
                <a:close/>
                <a:moveTo>
                  <a:pt x="2928" y="351"/>
                </a:moveTo>
                <a:lnTo>
                  <a:pt x="2878" y="351"/>
                </a:lnTo>
                <a:lnTo>
                  <a:pt x="2878" y="303"/>
                </a:lnTo>
                <a:lnTo>
                  <a:pt x="2928" y="303"/>
                </a:lnTo>
                <a:lnTo>
                  <a:pt x="2928" y="351"/>
                </a:lnTo>
                <a:close/>
                <a:moveTo>
                  <a:pt x="2852" y="351"/>
                </a:moveTo>
                <a:lnTo>
                  <a:pt x="2802" y="351"/>
                </a:lnTo>
                <a:lnTo>
                  <a:pt x="2802" y="303"/>
                </a:lnTo>
                <a:lnTo>
                  <a:pt x="2852" y="303"/>
                </a:lnTo>
                <a:lnTo>
                  <a:pt x="2852" y="351"/>
                </a:lnTo>
                <a:close/>
                <a:moveTo>
                  <a:pt x="2776" y="351"/>
                </a:moveTo>
                <a:lnTo>
                  <a:pt x="2726" y="351"/>
                </a:lnTo>
                <a:lnTo>
                  <a:pt x="2726" y="303"/>
                </a:lnTo>
                <a:lnTo>
                  <a:pt x="2776" y="303"/>
                </a:lnTo>
                <a:lnTo>
                  <a:pt x="2776" y="351"/>
                </a:lnTo>
                <a:close/>
                <a:moveTo>
                  <a:pt x="2700" y="351"/>
                </a:moveTo>
                <a:lnTo>
                  <a:pt x="2651" y="351"/>
                </a:lnTo>
                <a:lnTo>
                  <a:pt x="2651" y="303"/>
                </a:lnTo>
                <a:lnTo>
                  <a:pt x="2700" y="303"/>
                </a:lnTo>
                <a:lnTo>
                  <a:pt x="2700" y="351"/>
                </a:lnTo>
                <a:close/>
                <a:moveTo>
                  <a:pt x="2622" y="351"/>
                </a:moveTo>
                <a:lnTo>
                  <a:pt x="2575" y="351"/>
                </a:lnTo>
                <a:lnTo>
                  <a:pt x="2575" y="303"/>
                </a:lnTo>
                <a:lnTo>
                  <a:pt x="2622" y="303"/>
                </a:lnTo>
                <a:lnTo>
                  <a:pt x="2622" y="351"/>
                </a:lnTo>
                <a:close/>
                <a:moveTo>
                  <a:pt x="2547" y="351"/>
                </a:moveTo>
                <a:lnTo>
                  <a:pt x="2499" y="351"/>
                </a:lnTo>
                <a:lnTo>
                  <a:pt x="2499" y="303"/>
                </a:lnTo>
                <a:lnTo>
                  <a:pt x="2547" y="303"/>
                </a:lnTo>
                <a:lnTo>
                  <a:pt x="2547" y="351"/>
                </a:lnTo>
                <a:close/>
                <a:moveTo>
                  <a:pt x="2471" y="351"/>
                </a:moveTo>
                <a:lnTo>
                  <a:pt x="2424" y="351"/>
                </a:lnTo>
                <a:lnTo>
                  <a:pt x="2424" y="303"/>
                </a:lnTo>
                <a:lnTo>
                  <a:pt x="2471" y="303"/>
                </a:lnTo>
                <a:lnTo>
                  <a:pt x="2471" y="351"/>
                </a:lnTo>
                <a:close/>
                <a:moveTo>
                  <a:pt x="2395" y="351"/>
                </a:moveTo>
                <a:lnTo>
                  <a:pt x="2348" y="351"/>
                </a:lnTo>
                <a:lnTo>
                  <a:pt x="2348" y="303"/>
                </a:lnTo>
                <a:lnTo>
                  <a:pt x="2395" y="303"/>
                </a:lnTo>
                <a:lnTo>
                  <a:pt x="2395" y="351"/>
                </a:lnTo>
                <a:close/>
                <a:moveTo>
                  <a:pt x="2319" y="351"/>
                </a:moveTo>
                <a:lnTo>
                  <a:pt x="2272" y="351"/>
                </a:lnTo>
                <a:lnTo>
                  <a:pt x="2272" y="303"/>
                </a:lnTo>
                <a:lnTo>
                  <a:pt x="2319" y="303"/>
                </a:lnTo>
                <a:lnTo>
                  <a:pt x="2319" y="351"/>
                </a:lnTo>
                <a:close/>
                <a:moveTo>
                  <a:pt x="2244" y="351"/>
                </a:moveTo>
                <a:lnTo>
                  <a:pt x="2196" y="351"/>
                </a:lnTo>
                <a:lnTo>
                  <a:pt x="2196" y="303"/>
                </a:lnTo>
                <a:lnTo>
                  <a:pt x="2244" y="303"/>
                </a:lnTo>
                <a:lnTo>
                  <a:pt x="2244" y="351"/>
                </a:lnTo>
                <a:close/>
                <a:moveTo>
                  <a:pt x="2168" y="351"/>
                </a:moveTo>
                <a:lnTo>
                  <a:pt x="2121" y="351"/>
                </a:lnTo>
                <a:lnTo>
                  <a:pt x="2121" y="303"/>
                </a:lnTo>
                <a:lnTo>
                  <a:pt x="2168" y="303"/>
                </a:lnTo>
                <a:lnTo>
                  <a:pt x="2168" y="351"/>
                </a:lnTo>
                <a:close/>
                <a:moveTo>
                  <a:pt x="2016" y="351"/>
                </a:moveTo>
                <a:lnTo>
                  <a:pt x="1969" y="351"/>
                </a:lnTo>
                <a:lnTo>
                  <a:pt x="1969" y="303"/>
                </a:lnTo>
                <a:lnTo>
                  <a:pt x="2016" y="303"/>
                </a:lnTo>
                <a:lnTo>
                  <a:pt x="2016" y="351"/>
                </a:lnTo>
                <a:close/>
                <a:moveTo>
                  <a:pt x="1941" y="351"/>
                </a:moveTo>
                <a:lnTo>
                  <a:pt x="1893" y="351"/>
                </a:lnTo>
                <a:lnTo>
                  <a:pt x="1893" y="303"/>
                </a:lnTo>
                <a:lnTo>
                  <a:pt x="1941" y="303"/>
                </a:lnTo>
                <a:lnTo>
                  <a:pt x="1941" y="351"/>
                </a:lnTo>
                <a:close/>
                <a:moveTo>
                  <a:pt x="1865" y="351"/>
                </a:moveTo>
                <a:lnTo>
                  <a:pt x="1818" y="351"/>
                </a:lnTo>
                <a:lnTo>
                  <a:pt x="1818" y="303"/>
                </a:lnTo>
                <a:lnTo>
                  <a:pt x="1865" y="303"/>
                </a:lnTo>
                <a:lnTo>
                  <a:pt x="1865" y="351"/>
                </a:lnTo>
                <a:close/>
                <a:moveTo>
                  <a:pt x="1335" y="351"/>
                </a:moveTo>
                <a:lnTo>
                  <a:pt x="1288" y="351"/>
                </a:lnTo>
                <a:lnTo>
                  <a:pt x="1288" y="303"/>
                </a:lnTo>
                <a:lnTo>
                  <a:pt x="1335" y="303"/>
                </a:lnTo>
                <a:lnTo>
                  <a:pt x="1335" y="351"/>
                </a:lnTo>
                <a:close/>
                <a:moveTo>
                  <a:pt x="1259" y="351"/>
                </a:moveTo>
                <a:lnTo>
                  <a:pt x="1212" y="351"/>
                </a:lnTo>
                <a:lnTo>
                  <a:pt x="1212" y="303"/>
                </a:lnTo>
                <a:lnTo>
                  <a:pt x="1259" y="303"/>
                </a:lnTo>
                <a:lnTo>
                  <a:pt x="1259" y="351"/>
                </a:lnTo>
                <a:close/>
                <a:moveTo>
                  <a:pt x="1184" y="351"/>
                </a:moveTo>
                <a:lnTo>
                  <a:pt x="1136" y="351"/>
                </a:lnTo>
                <a:lnTo>
                  <a:pt x="1136" y="303"/>
                </a:lnTo>
                <a:lnTo>
                  <a:pt x="1184" y="303"/>
                </a:lnTo>
                <a:lnTo>
                  <a:pt x="1184" y="351"/>
                </a:lnTo>
                <a:close/>
                <a:moveTo>
                  <a:pt x="1032" y="351"/>
                </a:moveTo>
                <a:lnTo>
                  <a:pt x="985" y="351"/>
                </a:lnTo>
                <a:lnTo>
                  <a:pt x="985" y="303"/>
                </a:lnTo>
                <a:lnTo>
                  <a:pt x="1032" y="303"/>
                </a:lnTo>
                <a:lnTo>
                  <a:pt x="1032" y="351"/>
                </a:lnTo>
                <a:close/>
                <a:moveTo>
                  <a:pt x="956" y="351"/>
                </a:moveTo>
                <a:lnTo>
                  <a:pt x="909" y="351"/>
                </a:lnTo>
                <a:lnTo>
                  <a:pt x="909" y="303"/>
                </a:lnTo>
                <a:lnTo>
                  <a:pt x="956" y="303"/>
                </a:lnTo>
                <a:lnTo>
                  <a:pt x="956" y="351"/>
                </a:lnTo>
                <a:close/>
                <a:moveTo>
                  <a:pt x="805" y="351"/>
                </a:moveTo>
                <a:lnTo>
                  <a:pt x="758" y="351"/>
                </a:lnTo>
                <a:lnTo>
                  <a:pt x="758" y="303"/>
                </a:lnTo>
                <a:lnTo>
                  <a:pt x="805" y="303"/>
                </a:lnTo>
                <a:lnTo>
                  <a:pt x="805" y="351"/>
                </a:lnTo>
                <a:close/>
                <a:moveTo>
                  <a:pt x="729" y="351"/>
                </a:moveTo>
                <a:lnTo>
                  <a:pt x="682" y="351"/>
                </a:lnTo>
                <a:lnTo>
                  <a:pt x="682" y="303"/>
                </a:lnTo>
                <a:lnTo>
                  <a:pt x="729" y="303"/>
                </a:lnTo>
                <a:lnTo>
                  <a:pt x="729" y="351"/>
                </a:lnTo>
                <a:close/>
                <a:moveTo>
                  <a:pt x="653" y="351"/>
                </a:moveTo>
                <a:lnTo>
                  <a:pt x="606" y="351"/>
                </a:lnTo>
                <a:lnTo>
                  <a:pt x="606" y="303"/>
                </a:lnTo>
                <a:lnTo>
                  <a:pt x="653" y="303"/>
                </a:lnTo>
                <a:lnTo>
                  <a:pt x="653" y="351"/>
                </a:lnTo>
                <a:close/>
                <a:moveTo>
                  <a:pt x="578" y="351"/>
                </a:moveTo>
                <a:lnTo>
                  <a:pt x="530" y="351"/>
                </a:lnTo>
                <a:lnTo>
                  <a:pt x="530" y="303"/>
                </a:lnTo>
                <a:lnTo>
                  <a:pt x="578" y="303"/>
                </a:lnTo>
                <a:lnTo>
                  <a:pt x="578" y="351"/>
                </a:lnTo>
                <a:close/>
                <a:moveTo>
                  <a:pt x="502" y="351"/>
                </a:moveTo>
                <a:lnTo>
                  <a:pt x="455" y="351"/>
                </a:lnTo>
                <a:lnTo>
                  <a:pt x="455" y="303"/>
                </a:lnTo>
                <a:lnTo>
                  <a:pt x="502" y="303"/>
                </a:lnTo>
                <a:lnTo>
                  <a:pt x="502" y="351"/>
                </a:lnTo>
                <a:close/>
                <a:moveTo>
                  <a:pt x="426" y="351"/>
                </a:moveTo>
                <a:lnTo>
                  <a:pt x="379" y="351"/>
                </a:lnTo>
                <a:lnTo>
                  <a:pt x="379" y="303"/>
                </a:lnTo>
                <a:lnTo>
                  <a:pt x="426" y="303"/>
                </a:lnTo>
                <a:lnTo>
                  <a:pt x="426" y="351"/>
                </a:lnTo>
                <a:close/>
                <a:moveTo>
                  <a:pt x="351" y="351"/>
                </a:moveTo>
                <a:lnTo>
                  <a:pt x="303" y="351"/>
                </a:lnTo>
                <a:lnTo>
                  <a:pt x="303" y="303"/>
                </a:lnTo>
                <a:lnTo>
                  <a:pt x="351" y="303"/>
                </a:lnTo>
                <a:lnTo>
                  <a:pt x="351" y="351"/>
                </a:lnTo>
                <a:close/>
                <a:moveTo>
                  <a:pt x="275" y="351"/>
                </a:moveTo>
                <a:lnTo>
                  <a:pt x="227" y="351"/>
                </a:lnTo>
                <a:lnTo>
                  <a:pt x="227" y="303"/>
                </a:lnTo>
                <a:lnTo>
                  <a:pt x="275" y="303"/>
                </a:lnTo>
                <a:lnTo>
                  <a:pt x="275" y="351"/>
                </a:lnTo>
                <a:close/>
                <a:moveTo>
                  <a:pt x="199" y="351"/>
                </a:moveTo>
                <a:lnTo>
                  <a:pt x="152" y="351"/>
                </a:lnTo>
                <a:lnTo>
                  <a:pt x="152" y="303"/>
                </a:lnTo>
                <a:lnTo>
                  <a:pt x="199" y="303"/>
                </a:lnTo>
                <a:lnTo>
                  <a:pt x="199" y="351"/>
                </a:lnTo>
                <a:close/>
                <a:moveTo>
                  <a:pt x="123" y="351"/>
                </a:moveTo>
                <a:lnTo>
                  <a:pt x="76" y="351"/>
                </a:lnTo>
                <a:lnTo>
                  <a:pt x="76" y="303"/>
                </a:lnTo>
                <a:lnTo>
                  <a:pt x="123" y="303"/>
                </a:lnTo>
                <a:lnTo>
                  <a:pt x="123" y="351"/>
                </a:lnTo>
                <a:close/>
                <a:moveTo>
                  <a:pt x="48" y="351"/>
                </a:moveTo>
                <a:lnTo>
                  <a:pt x="0" y="351"/>
                </a:lnTo>
                <a:lnTo>
                  <a:pt x="0" y="303"/>
                </a:lnTo>
                <a:lnTo>
                  <a:pt x="48" y="303"/>
                </a:lnTo>
                <a:lnTo>
                  <a:pt x="48" y="351"/>
                </a:lnTo>
                <a:close/>
                <a:moveTo>
                  <a:pt x="3079" y="275"/>
                </a:moveTo>
                <a:lnTo>
                  <a:pt x="3029" y="275"/>
                </a:lnTo>
                <a:lnTo>
                  <a:pt x="3029" y="228"/>
                </a:lnTo>
                <a:lnTo>
                  <a:pt x="3079" y="228"/>
                </a:lnTo>
                <a:lnTo>
                  <a:pt x="3079" y="275"/>
                </a:lnTo>
                <a:close/>
                <a:moveTo>
                  <a:pt x="3003" y="275"/>
                </a:moveTo>
                <a:lnTo>
                  <a:pt x="2954" y="275"/>
                </a:lnTo>
                <a:lnTo>
                  <a:pt x="2954" y="228"/>
                </a:lnTo>
                <a:lnTo>
                  <a:pt x="3003" y="228"/>
                </a:lnTo>
                <a:lnTo>
                  <a:pt x="3003" y="275"/>
                </a:lnTo>
                <a:close/>
                <a:moveTo>
                  <a:pt x="2852" y="275"/>
                </a:moveTo>
                <a:lnTo>
                  <a:pt x="2802" y="275"/>
                </a:lnTo>
                <a:lnTo>
                  <a:pt x="2802" y="228"/>
                </a:lnTo>
                <a:lnTo>
                  <a:pt x="2852" y="228"/>
                </a:lnTo>
                <a:lnTo>
                  <a:pt x="2852" y="275"/>
                </a:lnTo>
                <a:close/>
                <a:moveTo>
                  <a:pt x="2776" y="275"/>
                </a:moveTo>
                <a:lnTo>
                  <a:pt x="2726" y="275"/>
                </a:lnTo>
                <a:lnTo>
                  <a:pt x="2726" y="228"/>
                </a:lnTo>
                <a:lnTo>
                  <a:pt x="2776" y="228"/>
                </a:lnTo>
                <a:lnTo>
                  <a:pt x="2776" y="275"/>
                </a:lnTo>
                <a:close/>
                <a:moveTo>
                  <a:pt x="2700" y="275"/>
                </a:moveTo>
                <a:lnTo>
                  <a:pt x="2651" y="275"/>
                </a:lnTo>
                <a:lnTo>
                  <a:pt x="2651" y="228"/>
                </a:lnTo>
                <a:lnTo>
                  <a:pt x="2700" y="228"/>
                </a:lnTo>
                <a:lnTo>
                  <a:pt x="2700" y="275"/>
                </a:lnTo>
                <a:close/>
                <a:moveTo>
                  <a:pt x="2622" y="275"/>
                </a:moveTo>
                <a:lnTo>
                  <a:pt x="2575" y="275"/>
                </a:lnTo>
                <a:lnTo>
                  <a:pt x="2575" y="228"/>
                </a:lnTo>
                <a:lnTo>
                  <a:pt x="2622" y="228"/>
                </a:lnTo>
                <a:lnTo>
                  <a:pt x="2622" y="275"/>
                </a:lnTo>
                <a:close/>
                <a:moveTo>
                  <a:pt x="2547" y="275"/>
                </a:moveTo>
                <a:lnTo>
                  <a:pt x="2499" y="275"/>
                </a:lnTo>
                <a:lnTo>
                  <a:pt x="2499" y="228"/>
                </a:lnTo>
                <a:lnTo>
                  <a:pt x="2547" y="228"/>
                </a:lnTo>
                <a:lnTo>
                  <a:pt x="2547" y="275"/>
                </a:lnTo>
                <a:close/>
                <a:moveTo>
                  <a:pt x="2471" y="275"/>
                </a:moveTo>
                <a:lnTo>
                  <a:pt x="2424" y="275"/>
                </a:lnTo>
                <a:lnTo>
                  <a:pt x="2424" y="228"/>
                </a:lnTo>
                <a:lnTo>
                  <a:pt x="2471" y="228"/>
                </a:lnTo>
                <a:lnTo>
                  <a:pt x="2471" y="275"/>
                </a:lnTo>
                <a:close/>
                <a:moveTo>
                  <a:pt x="2395" y="275"/>
                </a:moveTo>
                <a:lnTo>
                  <a:pt x="2348" y="275"/>
                </a:lnTo>
                <a:lnTo>
                  <a:pt x="2348" y="228"/>
                </a:lnTo>
                <a:lnTo>
                  <a:pt x="2395" y="228"/>
                </a:lnTo>
                <a:lnTo>
                  <a:pt x="2395" y="275"/>
                </a:lnTo>
                <a:close/>
                <a:moveTo>
                  <a:pt x="2319" y="275"/>
                </a:moveTo>
                <a:lnTo>
                  <a:pt x="2272" y="275"/>
                </a:lnTo>
                <a:lnTo>
                  <a:pt x="2272" y="228"/>
                </a:lnTo>
                <a:lnTo>
                  <a:pt x="2319" y="228"/>
                </a:lnTo>
                <a:lnTo>
                  <a:pt x="2319" y="275"/>
                </a:lnTo>
                <a:close/>
                <a:moveTo>
                  <a:pt x="2168" y="275"/>
                </a:moveTo>
                <a:lnTo>
                  <a:pt x="2121" y="275"/>
                </a:lnTo>
                <a:lnTo>
                  <a:pt x="2121" y="228"/>
                </a:lnTo>
                <a:lnTo>
                  <a:pt x="2168" y="228"/>
                </a:lnTo>
                <a:lnTo>
                  <a:pt x="2168" y="275"/>
                </a:lnTo>
                <a:close/>
                <a:moveTo>
                  <a:pt x="1411" y="275"/>
                </a:moveTo>
                <a:lnTo>
                  <a:pt x="1363" y="275"/>
                </a:lnTo>
                <a:lnTo>
                  <a:pt x="1363" y="228"/>
                </a:lnTo>
                <a:lnTo>
                  <a:pt x="1411" y="228"/>
                </a:lnTo>
                <a:lnTo>
                  <a:pt x="1411" y="275"/>
                </a:lnTo>
                <a:close/>
                <a:moveTo>
                  <a:pt x="1335" y="275"/>
                </a:moveTo>
                <a:lnTo>
                  <a:pt x="1288" y="275"/>
                </a:lnTo>
                <a:lnTo>
                  <a:pt x="1288" y="228"/>
                </a:lnTo>
                <a:lnTo>
                  <a:pt x="1335" y="228"/>
                </a:lnTo>
                <a:lnTo>
                  <a:pt x="1335" y="275"/>
                </a:lnTo>
                <a:close/>
                <a:moveTo>
                  <a:pt x="1259" y="275"/>
                </a:moveTo>
                <a:lnTo>
                  <a:pt x="1212" y="275"/>
                </a:lnTo>
                <a:lnTo>
                  <a:pt x="1212" y="228"/>
                </a:lnTo>
                <a:lnTo>
                  <a:pt x="1259" y="228"/>
                </a:lnTo>
                <a:lnTo>
                  <a:pt x="1259" y="275"/>
                </a:lnTo>
                <a:close/>
                <a:moveTo>
                  <a:pt x="1184" y="275"/>
                </a:moveTo>
                <a:lnTo>
                  <a:pt x="1136" y="275"/>
                </a:lnTo>
                <a:lnTo>
                  <a:pt x="1136" y="228"/>
                </a:lnTo>
                <a:lnTo>
                  <a:pt x="1184" y="228"/>
                </a:lnTo>
                <a:lnTo>
                  <a:pt x="1184" y="275"/>
                </a:lnTo>
                <a:close/>
                <a:moveTo>
                  <a:pt x="1108" y="275"/>
                </a:moveTo>
                <a:lnTo>
                  <a:pt x="1060" y="275"/>
                </a:lnTo>
                <a:lnTo>
                  <a:pt x="1060" y="228"/>
                </a:lnTo>
                <a:lnTo>
                  <a:pt x="1108" y="228"/>
                </a:lnTo>
                <a:lnTo>
                  <a:pt x="1108" y="275"/>
                </a:lnTo>
                <a:close/>
                <a:moveTo>
                  <a:pt x="881" y="275"/>
                </a:moveTo>
                <a:lnTo>
                  <a:pt x="833" y="275"/>
                </a:lnTo>
                <a:lnTo>
                  <a:pt x="833" y="228"/>
                </a:lnTo>
                <a:lnTo>
                  <a:pt x="881" y="228"/>
                </a:lnTo>
                <a:lnTo>
                  <a:pt x="881" y="275"/>
                </a:lnTo>
                <a:close/>
                <a:moveTo>
                  <a:pt x="805" y="275"/>
                </a:moveTo>
                <a:lnTo>
                  <a:pt x="758" y="275"/>
                </a:lnTo>
                <a:lnTo>
                  <a:pt x="758" y="228"/>
                </a:lnTo>
                <a:lnTo>
                  <a:pt x="805" y="228"/>
                </a:lnTo>
                <a:lnTo>
                  <a:pt x="805" y="275"/>
                </a:lnTo>
                <a:close/>
                <a:moveTo>
                  <a:pt x="729" y="275"/>
                </a:moveTo>
                <a:lnTo>
                  <a:pt x="682" y="275"/>
                </a:lnTo>
                <a:lnTo>
                  <a:pt x="682" y="228"/>
                </a:lnTo>
                <a:lnTo>
                  <a:pt x="729" y="228"/>
                </a:lnTo>
                <a:lnTo>
                  <a:pt x="729" y="275"/>
                </a:lnTo>
                <a:close/>
                <a:moveTo>
                  <a:pt x="578" y="275"/>
                </a:moveTo>
                <a:lnTo>
                  <a:pt x="530" y="275"/>
                </a:lnTo>
                <a:lnTo>
                  <a:pt x="530" y="228"/>
                </a:lnTo>
                <a:lnTo>
                  <a:pt x="578" y="228"/>
                </a:lnTo>
                <a:lnTo>
                  <a:pt x="578" y="275"/>
                </a:lnTo>
                <a:close/>
                <a:moveTo>
                  <a:pt x="502" y="275"/>
                </a:moveTo>
                <a:lnTo>
                  <a:pt x="455" y="275"/>
                </a:lnTo>
                <a:lnTo>
                  <a:pt x="455" y="228"/>
                </a:lnTo>
                <a:lnTo>
                  <a:pt x="502" y="228"/>
                </a:lnTo>
                <a:lnTo>
                  <a:pt x="502" y="275"/>
                </a:lnTo>
                <a:close/>
                <a:moveTo>
                  <a:pt x="426" y="275"/>
                </a:moveTo>
                <a:lnTo>
                  <a:pt x="379" y="275"/>
                </a:lnTo>
                <a:lnTo>
                  <a:pt x="379" y="228"/>
                </a:lnTo>
                <a:lnTo>
                  <a:pt x="426" y="228"/>
                </a:lnTo>
                <a:lnTo>
                  <a:pt x="426" y="275"/>
                </a:lnTo>
                <a:close/>
                <a:moveTo>
                  <a:pt x="123" y="275"/>
                </a:moveTo>
                <a:lnTo>
                  <a:pt x="76" y="275"/>
                </a:lnTo>
                <a:lnTo>
                  <a:pt x="76" y="228"/>
                </a:lnTo>
                <a:lnTo>
                  <a:pt x="123" y="228"/>
                </a:lnTo>
                <a:lnTo>
                  <a:pt x="123" y="275"/>
                </a:lnTo>
                <a:close/>
                <a:moveTo>
                  <a:pt x="3003" y="199"/>
                </a:moveTo>
                <a:lnTo>
                  <a:pt x="2954" y="199"/>
                </a:lnTo>
                <a:lnTo>
                  <a:pt x="2954" y="152"/>
                </a:lnTo>
                <a:lnTo>
                  <a:pt x="3003" y="152"/>
                </a:lnTo>
                <a:lnTo>
                  <a:pt x="3003" y="199"/>
                </a:lnTo>
                <a:close/>
                <a:moveTo>
                  <a:pt x="2700" y="199"/>
                </a:moveTo>
                <a:lnTo>
                  <a:pt x="2651" y="199"/>
                </a:lnTo>
                <a:lnTo>
                  <a:pt x="2651" y="152"/>
                </a:lnTo>
                <a:lnTo>
                  <a:pt x="2700" y="152"/>
                </a:lnTo>
                <a:lnTo>
                  <a:pt x="2700" y="199"/>
                </a:lnTo>
                <a:close/>
                <a:moveTo>
                  <a:pt x="2622" y="199"/>
                </a:moveTo>
                <a:lnTo>
                  <a:pt x="2575" y="199"/>
                </a:lnTo>
                <a:lnTo>
                  <a:pt x="2575" y="152"/>
                </a:lnTo>
                <a:lnTo>
                  <a:pt x="2622" y="152"/>
                </a:lnTo>
                <a:lnTo>
                  <a:pt x="2622" y="199"/>
                </a:lnTo>
                <a:close/>
                <a:moveTo>
                  <a:pt x="2547" y="199"/>
                </a:moveTo>
                <a:lnTo>
                  <a:pt x="2499" y="199"/>
                </a:lnTo>
                <a:lnTo>
                  <a:pt x="2499" y="152"/>
                </a:lnTo>
                <a:lnTo>
                  <a:pt x="2547" y="152"/>
                </a:lnTo>
                <a:lnTo>
                  <a:pt x="2547" y="199"/>
                </a:lnTo>
                <a:close/>
                <a:moveTo>
                  <a:pt x="2244" y="199"/>
                </a:moveTo>
                <a:lnTo>
                  <a:pt x="2196" y="199"/>
                </a:lnTo>
                <a:lnTo>
                  <a:pt x="2196" y="152"/>
                </a:lnTo>
                <a:lnTo>
                  <a:pt x="2244" y="152"/>
                </a:lnTo>
                <a:lnTo>
                  <a:pt x="2244" y="199"/>
                </a:lnTo>
                <a:close/>
                <a:moveTo>
                  <a:pt x="1865" y="199"/>
                </a:moveTo>
                <a:lnTo>
                  <a:pt x="1818" y="199"/>
                </a:lnTo>
                <a:lnTo>
                  <a:pt x="1818" y="152"/>
                </a:lnTo>
                <a:lnTo>
                  <a:pt x="1865" y="152"/>
                </a:lnTo>
                <a:lnTo>
                  <a:pt x="1865" y="199"/>
                </a:lnTo>
                <a:close/>
                <a:moveTo>
                  <a:pt x="1411" y="199"/>
                </a:moveTo>
                <a:lnTo>
                  <a:pt x="1363" y="199"/>
                </a:lnTo>
                <a:lnTo>
                  <a:pt x="1363" y="152"/>
                </a:lnTo>
                <a:lnTo>
                  <a:pt x="1411" y="152"/>
                </a:lnTo>
                <a:lnTo>
                  <a:pt x="1411" y="199"/>
                </a:lnTo>
                <a:close/>
                <a:moveTo>
                  <a:pt x="1335" y="199"/>
                </a:moveTo>
                <a:lnTo>
                  <a:pt x="1288" y="199"/>
                </a:lnTo>
                <a:lnTo>
                  <a:pt x="1288" y="152"/>
                </a:lnTo>
                <a:lnTo>
                  <a:pt x="1335" y="152"/>
                </a:lnTo>
                <a:lnTo>
                  <a:pt x="1335" y="199"/>
                </a:lnTo>
                <a:close/>
                <a:moveTo>
                  <a:pt x="1259" y="199"/>
                </a:moveTo>
                <a:lnTo>
                  <a:pt x="1212" y="199"/>
                </a:lnTo>
                <a:lnTo>
                  <a:pt x="1212" y="152"/>
                </a:lnTo>
                <a:lnTo>
                  <a:pt x="1259" y="152"/>
                </a:lnTo>
                <a:lnTo>
                  <a:pt x="1259" y="199"/>
                </a:lnTo>
                <a:close/>
                <a:moveTo>
                  <a:pt x="1184" y="199"/>
                </a:moveTo>
                <a:lnTo>
                  <a:pt x="1136" y="199"/>
                </a:lnTo>
                <a:lnTo>
                  <a:pt x="1136" y="152"/>
                </a:lnTo>
                <a:lnTo>
                  <a:pt x="1184" y="152"/>
                </a:lnTo>
                <a:lnTo>
                  <a:pt x="1184" y="199"/>
                </a:lnTo>
                <a:close/>
                <a:moveTo>
                  <a:pt x="1108" y="199"/>
                </a:moveTo>
                <a:lnTo>
                  <a:pt x="1060" y="199"/>
                </a:lnTo>
                <a:lnTo>
                  <a:pt x="1060" y="152"/>
                </a:lnTo>
                <a:lnTo>
                  <a:pt x="1108" y="152"/>
                </a:lnTo>
                <a:lnTo>
                  <a:pt x="1108" y="199"/>
                </a:lnTo>
                <a:close/>
                <a:moveTo>
                  <a:pt x="1032" y="199"/>
                </a:moveTo>
                <a:lnTo>
                  <a:pt x="985" y="199"/>
                </a:lnTo>
                <a:lnTo>
                  <a:pt x="985" y="152"/>
                </a:lnTo>
                <a:lnTo>
                  <a:pt x="1032" y="152"/>
                </a:lnTo>
                <a:lnTo>
                  <a:pt x="1032" y="199"/>
                </a:lnTo>
                <a:close/>
                <a:moveTo>
                  <a:pt x="805" y="199"/>
                </a:moveTo>
                <a:lnTo>
                  <a:pt x="758" y="199"/>
                </a:lnTo>
                <a:lnTo>
                  <a:pt x="758" y="152"/>
                </a:lnTo>
                <a:lnTo>
                  <a:pt x="805" y="152"/>
                </a:lnTo>
                <a:lnTo>
                  <a:pt x="805" y="199"/>
                </a:lnTo>
                <a:close/>
                <a:moveTo>
                  <a:pt x="729" y="199"/>
                </a:moveTo>
                <a:lnTo>
                  <a:pt x="682" y="199"/>
                </a:lnTo>
                <a:lnTo>
                  <a:pt x="682" y="152"/>
                </a:lnTo>
                <a:lnTo>
                  <a:pt x="729" y="152"/>
                </a:lnTo>
                <a:lnTo>
                  <a:pt x="729" y="199"/>
                </a:lnTo>
                <a:close/>
                <a:moveTo>
                  <a:pt x="653" y="199"/>
                </a:moveTo>
                <a:lnTo>
                  <a:pt x="606" y="199"/>
                </a:lnTo>
                <a:lnTo>
                  <a:pt x="606" y="152"/>
                </a:lnTo>
                <a:lnTo>
                  <a:pt x="653" y="152"/>
                </a:lnTo>
                <a:lnTo>
                  <a:pt x="653" y="199"/>
                </a:lnTo>
                <a:close/>
                <a:moveTo>
                  <a:pt x="578" y="199"/>
                </a:moveTo>
                <a:lnTo>
                  <a:pt x="530" y="199"/>
                </a:lnTo>
                <a:lnTo>
                  <a:pt x="530" y="152"/>
                </a:lnTo>
                <a:lnTo>
                  <a:pt x="578" y="152"/>
                </a:lnTo>
                <a:lnTo>
                  <a:pt x="578" y="199"/>
                </a:lnTo>
                <a:close/>
                <a:moveTo>
                  <a:pt x="502" y="199"/>
                </a:moveTo>
                <a:lnTo>
                  <a:pt x="455" y="199"/>
                </a:lnTo>
                <a:lnTo>
                  <a:pt x="455" y="152"/>
                </a:lnTo>
                <a:lnTo>
                  <a:pt x="502" y="152"/>
                </a:lnTo>
                <a:lnTo>
                  <a:pt x="502" y="199"/>
                </a:lnTo>
                <a:close/>
                <a:moveTo>
                  <a:pt x="2622" y="123"/>
                </a:moveTo>
                <a:lnTo>
                  <a:pt x="2575" y="123"/>
                </a:lnTo>
                <a:lnTo>
                  <a:pt x="2575" y="76"/>
                </a:lnTo>
                <a:lnTo>
                  <a:pt x="2622" y="76"/>
                </a:lnTo>
                <a:lnTo>
                  <a:pt x="2622" y="123"/>
                </a:lnTo>
                <a:close/>
                <a:moveTo>
                  <a:pt x="1865" y="123"/>
                </a:moveTo>
                <a:lnTo>
                  <a:pt x="1818" y="123"/>
                </a:lnTo>
                <a:lnTo>
                  <a:pt x="1818" y="76"/>
                </a:lnTo>
                <a:lnTo>
                  <a:pt x="1865" y="76"/>
                </a:lnTo>
                <a:lnTo>
                  <a:pt x="1865" y="123"/>
                </a:lnTo>
                <a:close/>
                <a:moveTo>
                  <a:pt x="1789" y="123"/>
                </a:moveTo>
                <a:lnTo>
                  <a:pt x="1742" y="123"/>
                </a:lnTo>
                <a:lnTo>
                  <a:pt x="1742" y="76"/>
                </a:lnTo>
                <a:lnTo>
                  <a:pt x="1789" y="76"/>
                </a:lnTo>
                <a:lnTo>
                  <a:pt x="1789" y="123"/>
                </a:lnTo>
                <a:close/>
                <a:moveTo>
                  <a:pt x="1411" y="123"/>
                </a:moveTo>
                <a:lnTo>
                  <a:pt x="1363" y="123"/>
                </a:lnTo>
                <a:lnTo>
                  <a:pt x="1363" y="76"/>
                </a:lnTo>
                <a:lnTo>
                  <a:pt x="1411" y="76"/>
                </a:lnTo>
                <a:lnTo>
                  <a:pt x="1411" y="123"/>
                </a:lnTo>
                <a:close/>
                <a:moveTo>
                  <a:pt x="1335" y="123"/>
                </a:moveTo>
                <a:lnTo>
                  <a:pt x="1288" y="123"/>
                </a:lnTo>
                <a:lnTo>
                  <a:pt x="1288" y="76"/>
                </a:lnTo>
                <a:lnTo>
                  <a:pt x="1335" y="76"/>
                </a:lnTo>
                <a:lnTo>
                  <a:pt x="1335" y="123"/>
                </a:lnTo>
                <a:close/>
                <a:moveTo>
                  <a:pt x="1259" y="123"/>
                </a:moveTo>
                <a:lnTo>
                  <a:pt x="1212" y="123"/>
                </a:lnTo>
                <a:lnTo>
                  <a:pt x="1212" y="76"/>
                </a:lnTo>
                <a:lnTo>
                  <a:pt x="1259" y="76"/>
                </a:lnTo>
                <a:lnTo>
                  <a:pt x="1259" y="123"/>
                </a:lnTo>
                <a:close/>
                <a:moveTo>
                  <a:pt x="1184" y="123"/>
                </a:moveTo>
                <a:lnTo>
                  <a:pt x="1136" y="123"/>
                </a:lnTo>
                <a:lnTo>
                  <a:pt x="1136" y="76"/>
                </a:lnTo>
                <a:lnTo>
                  <a:pt x="1184" y="76"/>
                </a:lnTo>
                <a:lnTo>
                  <a:pt x="1184" y="123"/>
                </a:lnTo>
                <a:close/>
                <a:moveTo>
                  <a:pt x="1108" y="123"/>
                </a:moveTo>
                <a:lnTo>
                  <a:pt x="1060" y="123"/>
                </a:lnTo>
                <a:lnTo>
                  <a:pt x="1060" y="76"/>
                </a:lnTo>
                <a:lnTo>
                  <a:pt x="1108" y="76"/>
                </a:lnTo>
                <a:lnTo>
                  <a:pt x="1108" y="123"/>
                </a:lnTo>
                <a:close/>
                <a:moveTo>
                  <a:pt x="1032" y="123"/>
                </a:moveTo>
                <a:lnTo>
                  <a:pt x="985" y="123"/>
                </a:lnTo>
                <a:lnTo>
                  <a:pt x="985" y="76"/>
                </a:lnTo>
                <a:lnTo>
                  <a:pt x="1032" y="76"/>
                </a:lnTo>
                <a:lnTo>
                  <a:pt x="1032" y="123"/>
                </a:lnTo>
                <a:close/>
                <a:moveTo>
                  <a:pt x="881" y="123"/>
                </a:moveTo>
                <a:lnTo>
                  <a:pt x="833" y="123"/>
                </a:lnTo>
                <a:lnTo>
                  <a:pt x="833" y="76"/>
                </a:lnTo>
                <a:lnTo>
                  <a:pt x="881" y="76"/>
                </a:lnTo>
                <a:lnTo>
                  <a:pt x="881" y="123"/>
                </a:lnTo>
                <a:close/>
                <a:moveTo>
                  <a:pt x="805" y="123"/>
                </a:moveTo>
                <a:lnTo>
                  <a:pt x="758" y="123"/>
                </a:lnTo>
                <a:lnTo>
                  <a:pt x="758" y="76"/>
                </a:lnTo>
                <a:lnTo>
                  <a:pt x="805" y="76"/>
                </a:lnTo>
                <a:lnTo>
                  <a:pt x="805" y="123"/>
                </a:lnTo>
                <a:close/>
                <a:moveTo>
                  <a:pt x="729" y="123"/>
                </a:moveTo>
                <a:lnTo>
                  <a:pt x="682" y="123"/>
                </a:lnTo>
                <a:lnTo>
                  <a:pt x="682" y="76"/>
                </a:lnTo>
                <a:lnTo>
                  <a:pt x="729" y="76"/>
                </a:lnTo>
                <a:lnTo>
                  <a:pt x="729" y="123"/>
                </a:lnTo>
                <a:close/>
                <a:moveTo>
                  <a:pt x="578" y="123"/>
                </a:moveTo>
                <a:lnTo>
                  <a:pt x="530" y="123"/>
                </a:lnTo>
                <a:lnTo>
                  <a:pt x="530" y="76"/>
                </a:lnTo>
                <a:lnTo>
                  <a:pt x="578" y="76"/>
                </a:lnTo>
                <a:lnTo>
                  <a:pt x="578" y="123"/>
                </a:lnTo>
                <a:close/>
                <a:moveTo>
                  <a:pt x="2547" y="48"/>
                </a:moveTo>
                <a:lnTo>
                  <a:pt x="2499" y="48"/>
                </a:lnTo>
                <a:lnTo>
                  <a:pt x="2499" y="0"/>
                </a:lnTo>
                <a:lnTo>
                  <a:pt x="2547" y="0"/>
                </a:lnTo>
                <a:lnTo>
                  <a:pt x="2547" y="48"/>
                </a:lnTo>
                <a:close/>
                <a:moveTo>
                  <a:pt x="2244" y="48"/>
                </a:moveTo>
                <a:lnTo>
                  <a:pt x="2196" y="48"/>
                </a:lnTo>
                <a:lnTo>
                  <a:pt x="2196" y="0"/>
                </a:lnTo>
                <a:lnTo>
                  <a:pt x="2244" y="0"/>
                </a:lnTo>
                <a:lnTo>
                  <a:pt x="2244" y="48"/>
                </a:lnTo>
                <a:close/>
                <a:moveTo>
                  <a:pt x="2168" y="48"/>
                </a:moveTo>
                <a:lnTo>
                  <a:pt x="2121" y="48"/>
                </a:lnTo>
                <a:lnTo>
                  <a:pt x="2121" y="0"/>
                </a:lnTo>
                <a:lnTo>
                  <a:pt x="2168" y="0"/>
                </a:lnTo>
                <a:lnTo>
                  <a:pt x="2168" y="48"/>
                </a:lnTo>
                <a:close/>
                <a:moveTo>
                  <a:pt x="1335" y="48"/>
                </a:moveTo>
                <a:lnTo>
                  <a:pt x="1288" y="48"/>
                </a:lnTo>
                <a:lnTo>
                  <a:pt x="1288" y="0"/>
                </a:lnTo>
                <a:lnTo>
                  <a:pt x="1335" y="0"/>
                </a:lnTo>
                <a:lnTo>
                  <a:pt x="1335" y="48"/>
                </a:lnTo>
                <a:close/>
                <a:moveTo>
                  <a:pt x="1259" y="48"/>
                </a:moveTo>
                <a:lnTo>
                  <a:pt x="1212" y="48"/>
                </a:lnTo>
                <a:lnTo>
                  <a:pt x="1212" y="0"/>
                </a:lnTo>
                <a:lnTo>
                  <a:pt x="1259" y="0"/>
                </a:lnTo>
                <a:lnTo>
                  <a:pt x="1259" y="48"/>
                </a:lnTo>
                <a:close/>
                <a:moveTo>
                  <a:pt x="1184" y="48"/>
                </a:moveTo>
                <a:lnTo>
                  <a:pt x="1136" y="48"/>
                </a:lnTo>
                <a:lnTo>
                  <a:pt x="1136" y="0"/>
                </a:lnTo>
                <a:lnTo>
                  <a:pt x="1184" y="0"/>
                </a:lnTo>
                <a:lnTo>
                  <a:pt x="1184" y="48"/>
                </a:lnTo>
                <a:close/>
                <a:moveTo>
                  <a:pt x="1032" y="48"/>
                </a:moveTo>
                <a:lnTo>
                  <a:pt x="985" y="48"/>
                </a:lnTo>
                <a:lnTo>
                  <a:pt x="985" y="0"/>
                </a:lnTo>
                <a:lnTo>
                  <a:pt x="1032" y="0"/>
                </a:lnTo>
                <a:lnTo>
                  <a:pt x="1032" y="48"/>
                </a:lnTo>
                <a:close/>
                <a:moveTo>
                  <a:pt x="956" y="48"/>
                </a:moveTo>
                <a:lnTo>
                  <a:pt x="909" y="48"/>
                </a:lnTo>
                <a:lnTo>
                  <a:pt x="909" y="0"/>
                </a:lnTo>
                <a:lnTo>
                  <a:pt x="956" y="0"/>
                </a:lnTo>
                <a:lnTo>
                  <a:pt x="956" y="48"/>
                </a:lnTo>
                <a:close/>
                <a:moveTo>
                  <a:pt x="881" y="48"/>
                </a:moveTo>
                <a:lnTo>
                  <a:pt x="833" y="48"/>
                </a:lnTo>
                <a:lnTo>
                  <a:pt x="833" y="0"/>
                </a:lnTo>
                <a:lnTo>
                  <a:pt x="881" y="0"/>
                </a:lnTo>
                <a:lnTo>
                  <a:pt x="881" y="48"/>
                </a:lnTo>
                <a:close/>
                <a:moveTo>
                  <a:pt x="805" y="48"/>
                </a:moveTo>
                <a:lnTo>
                  <a:pt x="758" y="48"/>
                </a:lnTo>
                <a:lnTo>
                  <a:pt x="758" y="0"/>
                </a:lnTo>
                <a:lnTo>
                  <a:pt x="805" y="0"/>
                </a:lnTo>
                <a:lnTo>
                  <a:pt x="805" y="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914126">
              <a:defRPr/>
            </a:pPr>
            <a:endParaRPr lang="zh-CN" altLang="en-US" sz="1799" kern="0">
              <a:solidFill>
                <a:sysClr val="windowText" lastClr="000000"/>
              </a:solidFill>
              <a:latin typeface="Segoe UI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FBC995B-09E1-4E7C-9808-E377C6419ABA}"/>
              </a:ext>
            </a:extLst>
          </p:cNvPr>
          <p:cNvGrpSpPr/>
          <p:nvPr/>
        </p:nvGrpSpPr>
        <p:grpSpPr>
          <a:xfrm>
            <a:off x="1773933" y="2825900"/>
            <a:ext cx="2592288" cy="2619324"/>
            <a:chOff x="2009456" y="3063314"/>
            <a:chExt cx="2342540" cy="2342540"/>
          </a:xfrm>
        </p:grpSpPr>
        <p:sp>
          <p:nvSpPr>
            <p:cNvPr id="9" name="椭圆 8"/>
            <p:cNvSpPr/>
            <p:nvPr/>
          </p:nvSpPr>
          <p:spPr>
            <a:xfrm rot="11419406">
              <a:off x="2009456" y="3063314"/>
              <a:ext cx="2342540" cy="2342540"/>
            </a:xfrm>
            <a:prstGeom prst="ellipse">
              <a:avLst/>
            </a:prstGeom>
            <a:gradFill flip="none" rotWithShape="1">
              <a:gsLst>
                <a:gs pos="0">
                  <a:srgbClr val="363636"/>
                </a:gs>
                <a:gs pos="37000">
                  <a:srgbClr val="2B2B2B"/>
                </a:gs>
                <a:gs pos="100000">
                  <a:srgbClr val="101010"/>
                </a:gs>
              </a:gsLst>
              <a:path path="circle">
                <a:fillToRect t="100000" r="100000"/>
              </a:path>
              <a:tileRect l="-100000" b="-100000"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zh-CN" altLang="en-US" sz="1799" kern="0">
                <a:solidFill>
                  <a:schemeClr val="bg1"/>
                </a:solidFill>
                <a:latin typeface="Segoe UI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>
              <a:spLocks noChangeArrowheads="1"/>
            </p:cNvSpPr>
            <p:nvPr/>
          </p:nvSpPr>
          <p:spPr bwMode="auto">
            <a:xfrm>
              <a:off x="2245855" y="3511159"/>
              <a:ext cx="1869740" cy="1446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457063">
                <a:lnSpc>
                  <a:spcPct val="130000"/>
                </a:lnSpc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 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你們認為</a:t>
              </a:r>
              <a:r>
                <a:rPr lang="zh-TW" alt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擁有哪些基本權利會消失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CN" altLang="en-US" sz="24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sp>
        <p:nvSpPr>
          <p:cNvPr id="12" name="文本占位符 24"/>
          <p:cNvSpPr>
            <a:spLocks noGrp="1"/>
          </p:cNvSpPr>
          <p:nvPr>
            <p:ph type="body" sz="quarter" idx="10"/>
          </p:nvPr>
        </p:nvSpPr>
        <p:spPr>
          <a:xfrm>
            <a:off x="2782054" y="883165"/>
            <a:ext cx="3772780" cy="757130"/>
          </a:xfrm>
        </p:spPr>
        <p:txBody>
          <a:bodyPr/>
          <a:lstStyle/>
          <a:p>
            <a:r>
              <a:rPr lang="zh-TW" altLang="en-US" sz="3600" dirty="0">
                <a:solidFill>
                  <a:srgbClr val="FF0000"/>
                </a:solidFill>
              </a:rPr>
              <a:t>當</a:t>
            </a:r>
            <a:r>
              <a:rPr lang="zh-TW" altLang="en-US" sz="4800" dirty="0">
                <a:solidFill>
                  <a:srgbClr val="FF0000"/>
                </a:solidFill>
              </a:rPr>
              <a:t>戰爭</a:t>
            </a:r>
            <a:r>
              <a:rPr lang="zh-TW" altLang="en-US" sz="3600" dirty="0">
                <a:solidFill>
                  <a:srgbClr val="FF0000"/>
                </a:solidFill>
              </a:rPr>
              <a:t>來臨時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3" name="文本占位符 25"/>
          <p:cNvSpPr>
            <a:spLocks noGrp="1"/>
          </p:cNvSpPr>
          <p:nvPr>
            <p:ph type="body" sz="quarter" idx="11"/>
          </p:nvPr>
        </p:nvSpPr>
        <p:spPr>
          <a:xfrm>
            <a:off x="2849691" y="1500885"/>
            <a:ext cx="3679151" cy="313850"/>
          </a:xfrm>
        </p:spPr>
        <p:txBody>
          <a:bodyPr/>
          <a:lstStyle/>
          <a:p>
            <a:r>
              <a:rPr lang="en-US" altLang="zh-CN" dirty="0">
                <a:solidFill>
                  <a:srgbClr val="FF66CC"/>
                </a:solidFill>
              </a:rPr>
              <a:t>When the war is coming…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5643386-77D3-419B-A32E-0A9ECEC00D24}"/>
              </a:ext>
            </a:extLst>
          </p:cNvPr>
          <p:cNvGrpSpPr/>
          <p:nvPr/>
        </p:nvGrpSpPr>
        <p:grpSpPr>
          <a:xfrm>
            <a:off x="7750595" y="1700808"/>
            <a:ext cx="2094398" cy="2093509"/>
            <a:chOff x="8737256" y="1479491"/>
            <a:chExt cx="2353128" cy="2342540"/>
          </a:xfrm>
        </p:grpSpPr>
        <p:sp>
          <p:nvSpPr>
            <p:cNvPr id="14" name="椭圆 6">
              <a:extLst>
                <a:ext uri="{FF2B5EF4-FFF2-40B4-BE49-F238E27FC236}">
                  <a16:creationId xmlns:a16="http://schemas.microsoft.com/office/drawing/2014/main" id="{39AC72AA-20A6-43F3-8B7A-4F121926303D}"/>
                </a:ext>
              </a:extLst>
            </p:cNvPr>
            <p:cNvSpPr/>
            <p:nvPr/>
          </p:nvSpPr>
          <p:spPr>
            <a:xfrm>
              <a:off x="8737256" y="1479491"/>
              <a:ext cx="2342540" cy="2342540"/>
            </a:xfrm>
            <a:prstGeom prst="ellipse">
              <a:avLst/>
            </a:prstGeom>
            <a:gradFill flip="none" rotWithShape="1">
              <a:gsLst>
                <a:gs pos="0">
                  <a:srgbClr val="363636"/>
                </a:gs>
                <a:gs pos="37000">
                  <a:srgbClr val="2B2B2B"/>
                </a:gs>
                <a:gs pos="100000">
                  <a:srgbClr val="101010"/>
                </a:gs>
              </a:gsLst>
              <a:path path="circle">
                <a:fillToRect t="100000" r="100000"/>
              </a:path>
              <a:tileRect l="-100000" b="-100000"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zh-CN" altLang="en-US" sz="1799" kern="0">
                <a:solidFill>
                  <a:sysClr val="windowText" lastClr="000000"/>
                </a:solidFill>
                <a:latin typeface="Segoe UI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1BA94D9-3469-4D27-9185-EC0FAB1CC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7846" y="2338284"/>
              <a:ext cx="2342538" cy="787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457063">
                <a:lnSpc>
                  <a:spcPct val="130000"/>
                </a:lnSpc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 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各小組分享</a:t>
              </a:r>
            </a:p>
            <a:p>
              <a:pPr defTabSz="457063">
                <a:lnSpc>
                  <a:spcPct val="130000"/>
                </a:lnSpc>
                <a:defRPr/>
              </a:pPr>
              <a:endParaRPr lang="zh-CN" altLang="en-US" sz="1200" kern="0" dirty="0">
                <a:solidFill>
                  <a:schemeClr val="bg1"/>
                </a:solidFill>
                <a:latin typeface="Segoe UI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1411A7C7-3C42-41C6-AB13-92184739EC57}"/>
              </a:ext>
            </a:extLst>
          </p:cNvPr>
          <p:cNvSpPr/>
          <p:nvPr/>
        </p:nvSpPr>
        <p:spPr>
          <a:xfrm>
            <a:off x="3142084" y="5703296"/>
            <a:ext cx="9539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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請小組討論並書寫在學習單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二、當戰爭來臨時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上。</a:t>
            </a:r>
          </a:p>
        </p:txBody>
      </p:sp>
    </p:spTree>
    <p:extLst>
      <p:ext uri="{BB962C8B-B14F-4D97-AF65-F5344CB8AC3E}">
        <p14:creationId xmlns:p14="http://schemas.microsoft.com/office/powerpoint/2010/main" val="35441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1197868" y="2310047"/>
            <a:ext cx="6347454" cy="2237905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ts val="375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第二次世界大戰結束後，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75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為了防止迫害人權的事件再度發生，使每個人都能享有基本人權，於是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愛蓮娜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羅斯福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女士帶領各國成員，開始討論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世界人權宣言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的稿件。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109190" y="2734167"/>
            <a:ext cx="4559455" cy="3996168"/>
            <a:chOff x="6700156" y="1613778"/>
            <a:chExt cx="7433235" cy="6746469"/>
          </a:xfrm>
        </p:grpSpPr>
        <p:grpSp>
          <p:nvGrpSpPr>
            <p:cNvPr id="15" name="群組 14"/>
            <p:cNvGrpSpPr/>
            <p:nvPr/>
          </p:nvGrpSpPr>
          <p:grpSpPr>
            <a:xfrm>
              <a:off x="6700156" y="1613778"/>
              <a:ext cx="4704444" cy="4787022"/>
              <a:chOff x="7500257" y="2032439"/>
              <a:chExt cx="4014976" cy="4139761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500257" y="2032439"/>
                <a:ext cx="4014976" cy="413976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8229" y="2122714"/>
                <a:ext cx="3831771" cy="3962400"/>
              </a:xfrm>
              <a:prstGeom prst="rect">
                <a:avLst/>
              </a:prstGeom>
            </p:spPr>
          </p:pic>
        </p:grpSp>
        <p:sp>
          <p:nvSpPr>
            <p:cNvPr id="8" name="文字方塊 7"/>
            <p:cNvSpPr txBox="1"/>
            <p:nvPr/>
          </p:nvSpPr>
          <p:spPr>
            <a:xfrm>
              <a:off x="9052378" y="7892608"/>
              <a:ext cx="5081013" cy="467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圖片來源：</a:t>
              </a:r>
              <a:r>
                <a: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https://goo.gl/sVdcdL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484785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zh-TW" altLang="en-US" sz="4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有人試著把人應有的基本權利整理出來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0023082" y="1628800"/>
            <a:ext cx="1872208" cy="864096"/>
            <a:chOff x="10023082" y="1628800"/>
            <a:chExt cx="1872208" cy="864096"/>
          </a:xfrm>
        </p:grpSpPr>
        <p:sp>
          <p:nvSpPr>
            <p:cNvPr id="5" name="圓角矩形圖說文字 4"/>
            <p:cNvSpPr/>
            <p:nvPr/>
          </p:nvSpPr>
          <p:spPr>
            <a:xfrm>
              <a:off x="10023082" y="1628800"/>
              <a:ext cx="1872208" cy="864096"/>
            </a:xfrm>
            <a:prstGeom prst="wedgeRoundRectCallout">
              <a:avLst>
                <a:gd name="adj1" fmla="val -20324"/>
                <a:gd name="adj2" fmla="val 73523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0053332" y="1706905"/>
              <a:ext cx="17312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中華民國代表 張彭春先生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1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484785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zh-TW" altLang="en-US" sz="4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4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世界人權宣言</a:t>
            </a:r>
            <a:r>
              <a:rPr lang="en-US" altLang="zh-TW" sz="4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4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誕生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33772" y="1936245"/>
            <a:ext cx="7128792" cy="3941028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ts val="3750"/>
              </a:lnSpc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1948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，聯合國通過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世界人權宣言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，這是史上第一份以世界為範圍，說明「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所有人類都應享有的權利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」的文件，同時這也是每個國家對保障人權的承諾。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750"/>
              </a:lnSpc>
            </a:pP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750"/>
              </a:lnSpc>
            </a:pPr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人權是每個人</a:t>
            </a:r>
            <a:r>
              <a:rPr lang="zh-TW" alt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與生俱來</a:t>
            </a:r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的，而且</a:t>
            </a:r>
            <a:r>
              <a:rPr lang="zh-TW" alt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不容許被剝奪</a:t>
            </a:r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。有了這些權利被保障，我們才能有</a:t>
            </a:r>
            <a:r>
              <a:rPr lang="zh-TW" alt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人性尊嚴</a:t>
            </a:r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4252FD2-8541-48F2-9CCA-96006991B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6" y="2204864"/>
            <a:ext cx="3988633" cy="32332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53B409C-F5EC-4C80-9278-3B3CEA637280}"/>
              </a:ext>
            </a:extLst>
          </p:cNvPr>
          <p:cNvSpPr/>
          <p:nvPr/>
        </p:nvSpPr>
        <p:spPr>
          <a:xfrm>
            <a:off x="9703903" y="6453336"/>
            <a:ext cx="24497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圖片來源：</a:t>
            </a:r>
            <a:r>
              <a:rPr lang="en-US" altLang="zh-TW" sz="1200" dirty="0"/>
              <a:t> https://reurl.cc/7oW6b</a:t>
            </a:r>
          </a:p>
        </p:txBody>
      </p:sp>
    </p:spTree>
    <p:extLst>
      <p:ext uri="{BB962C8B-B14F-4D97-AF65-F5344CB8AC3E}">
        <p14:creationId xmlns:p14="http://schemas.microsoft.com/office/powerpoint/2010/main" val="23766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97855"/>
            <a:ext cx="12188824" cy="972107"/>
          </a:xfrm>
          <a:gradFill flip="none" rotWithShape="1">
            <a:gsLst>
              <a:gs pos="0">
                <a:schemeClr val="bg2">
                  <a:lumMod val="90000"/>
                  <a:tint val="66000"/>
                  <a:satMod val="160000"/>
                </a:schemeClr>
              </a:gs>
              <a:gs pos="50000">
                <a:schemeClr val="bg2">
                  <a:lumMod val="90000"/>
                  <a:tint val="44500"/>
                  <a:satMod val="160000"/>
                </a:schemeClr>
              </a:gs>
              <a:gs pos="100000">
                <a:schemeClr val="bg2">
                  <a:lumMod val="9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zh-TW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4800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endParaRPr lang="zh-TW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C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1944706" y="2204864"/>
            <a:ext cx="7848872" cy="2936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認識聯合國世界人權宣言的由來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體認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世界人權宣言權利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保障的重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能自主學習宣言內涵並倡議人權價值</a:t>
            </a:r>
            <a:endParaRPr lang="zh-TW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CECA256-8846-4E9F-BE2F-A6AA3D843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796" y="3284984"/>
            <a:ext cx="221922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3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-19051" y="-25102"/>
            <a:ext cx="2429452" cy="6883102"/>
            <a:chOff x="7278" y="116632"/>
            <a:chExt cx="2731044" cy="6741368"/>
          </a:xfrm>
        </p:grpSpPr>
        <p:sp>
          <p:nvSpPr>
            <p:cNvPr id="9" name="矩形 8"/>
            <p:cNvSpPr/>
            <p:nvPr/>
          </p:nvSpPr>
          <p:spPr>
            <a:xfrm>
              <a:off x="7278" y="116632"/>
              <a:ext cx="2731044" cy="6741368"/>
            </a:xfrm>
            <a:prstGeom prst="rect">
              <a:avLst/>
            </a:prstGeom>
            <a:gradFill flip="none" rotWithShape="1">
              <a:gsLst>
                <a:gs pos="0">
                  <a:srgbClr val="9999FF">
                    <a:shade val="30000"/>
                    <a:satMod val="115000"/>
                  </a:srgbClr>
                </a:gs>
                <a:gs pos="50000">
                  <a:srgbClr val="9999FF">
                    <a:shade val="67500"/>
                    <a:satMod val="115000"/>
                  </a:srgbClr>
                </a:gs>
                <a:gs pos="100000">
                  <a:srgbClr val="9999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標題 1">
              <a:extLst>
                <a:ext uri="{FF2B5EF4-FFF2-40B4-BE49-F238E27FC236}">
                  <a16:creationId xmlns:a16="http://schemas.microsoft.com/office/drawing/2014/main" id="{F3AAA90C-CD73-4D1E-8B5B-EF65D197A885}"/>
                </a:ext>
              </a:extLst>
            </p:cNvPr>
            <p:cNvSpPr txBox="1">
              <a:spLocks/>
            </p:cNvSpPr>
            <p:nvPr/>
          </p:nvSpPr>
          <p:spPr>
            <a:xfrm>
              <a:off x="147128" y="1101751"/>
              <a:ext cx="2591194" cy="359678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126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799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400">
                <a:lnSpc>
                  <a:spcPct val="100000"/>
                </a:lnSpc>
              </a:pPr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檢視</a:t>
              </a:r>
              <a:r>
                <a:rPr lang="zh-TW" altLang="en-US" sz="4000" b="1" dirty="0">
                  <a:solidFill>
                    <a:srgbClr val="33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世界人權宣言</a:t>
              </a:r>
              <a:r>
                <a:rPr lang="zh-TW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的保障內容</a:t>
              </a:r>
              <a:endParaRPr lang="en-US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r="2292"/>
          <a:stretch/>
        </p:blipFill>
        <p:spPr bwMode="auto">
          <a:xfrm>
            <a:off x="2439327" y="188640"/>
            <a:ext cx="9777084" cy="544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404517" y="5586734"/>
            <a:ext cx="9777084" cy="126188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請對照學習單上的</a:t>
            </a:r>
            <a:r>
              <a:rPr lang="en-US" altLang="zh-TW" sz="28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三、世界人權宣言簡要版</a:t>
            </a:r>
            <a:r>
              <a:rPr lang="en-US" altLang="zh-TW" sz="28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先圈選出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「當戰爭來臨時」所喪失的基本權利，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再勾選出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ˇ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還有哪些權利也很重要呢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請各組討論並說明理由。</a:t>
            </a:r>
          </a:p>
        </p:txBody>
      </p:sp>
    </p:spTree>
    <p:extLst>
      <p:ext uri="{BB962C8B-B14F-4D97-AF65-F5344CB8AC3E}">
        <p14:creationId xmlns:p14="http://schemas.microsoft.com/office/powerpoint/2010/main" val="1012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394DA6B-635F-4DAE-8D72-F0BDD3D583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52" y="116632"/>
            <a:ext cx="10297144" cy="656820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8F75187-2480-4592-B6B6-12ABBFC517FB}"/>
              </a:ext>
            </a:extLst>
          </p:cNvPr>
          <p:cNvSpPr/>
          <p:nvPr/>
        </p:nvSpPr>
        <p:spPr>
          <a:xfrm>
            <a:off x="1053852" y="2348880"/>
            <a:ext cx="1029714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人權七十 因為重要 所以需要你</a:t>
            </a:r>
          </a:p>
          <a:p>
            <a:pPr algn="ctr"/>
            <a:r>
              <a:rPr lang="zh-TW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宣言七十 大家守護 才能大步走</a:t>
            </a:r>
          </a:p>
          <a:p>
            <a:pPr algn="ctr"/>
            <a:endParaRPr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42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904B42-78EF-458F-8BCE-BD085308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8641"/>
            <a:ext cx="12188825" cy="1080120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zh-TW" alt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5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5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人權要從哪裡開始呢</a:t>
            </a:r>
            <a:r>
              <a:rPr lang="en-US" altLang="zh-TW" sz="5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3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28B310-4275-4205-871F-D6AD8F2C6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76" y="1628800"/>
            <a:ext cx="10009112" cy="4853136"/>
          </a:xfrm>
        </p:spPr>
        <p:txBody>
          <a:bodyPr>
            <a:normAutofit/>
          </a:bodyPr>
          <a:lstStyle/>
          <a:p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愛蓮娜羅斯福：從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自家附近的小地方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開始──這些離家甚近的小地方，小到任何一張地圖上都找不到。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除非這些權利在這些地方很重要，否則就只是空談罷了。如果在自家附近，老百姓沒有</a:t>
            </a:r>
            <a:r>
              <a:rPr lang="zh-TW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採取一致的行動維護人權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，我們想在更大的世界尋求進展，只會白費力氣。</a:t>
            </a:r>
          </a:p>
          <a:p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5638FF3-EC9B-41F9-99DC-C9A1879EA893}"/>
              </a:ext>
            </a:extLst>
          </p:cNvPr>
          <p:cNvSpPr/>
          <p:nvPr/>
        </p:nvSpPr>
        <p:spPr>
          <a:xfrm>
            <a:off x="189756" y="6482775"/>
            <a:ext cx="11089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 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http://www.youthforhumanrights.tw/what-are-human-rights/universal-declaration-of-human-rights/introduction.html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91FB2B1-ECD8-42FC-8A54-BDCC06BAC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4" t="33300" r="3765" b="4304"/>
          <a:stretch/>
        </p:blipFill>
        <p:spPr>
          <a:xfrm>
            <a:off x="9603478" y="5013175"/>
            <a:ext cx="2047862" cy="12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68856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组合 29"/>
          <p:cNvPicPr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52" y="1196333"/>
            <a:ext cx="3296693" cy="27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91AA28B1-3CC2-4EED-A675-23642C207D9B}"/>
              </a:ext>
            </a:extLst>
          </p:cNvPr>
          <p:cNvGrpSpPr/>
          <p:nvPr/>
        </p:nvGrpSpPr>
        <p:grpSpPr>
          <a:xfrm>
            <a:off x="766830" y="1484784"/>
            <a:ext cx="4216706" cy="996748"/>
            <a:chOff x="1772869" y="2554743"/>
            <a:chExt cx="4216706" cy="996748"/>
          </a:xfrm>
        </p:grpSpPr>
        <p:sp>
          <p:nvSpPr>
            <p:cNvPr id="8" name="文本框 7"/>
            <p:cNvSpPr txBox="1"/>
            <p:nvPr/>
          </p:nvSpPr>
          <p:spPr>
            <a:xfrm>
              <a:off x="2974654" y="2554743"/>
              <a:ext cx="1712240" cy="400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zh-TW" altLang="en-US" sz="1999" b="1" kern="0" dirty="0">
                  <a:solidFill>
                    <a:schemeClr val="bg1"/>
                  </a:solidFill>
                  <a:cs typeface="+mn-ea"/>
                  <a:sym typeface="+mn-lt"/>
                </a:rPr>
                <a:t>  閱讀</a:t>
              </a:r>
              <a:endParaRPr lang="zh-CN" altLang="en-US" sz="1999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277335" y="2954748"/>
              <a:ext cx="1712240" cy="400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zh-TW" altLang="en-US" sz="1999" b="1" kern="0" dirty="0">
                  <a:solidFill>
                    <a:schemeClr val="bg1"/>
                  </a:solidFill>
                  <a:cs typeface="+mn-ea"/>
                  <a:sym typeface="+mn-lt"/>
                </a:rPr>
                <a:t>  倡議</a:t>
              </a:r>
              <a:endParaRPr lang="zh-CN" altLang="en-US" sz="1999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72869" y="3213025"/>
              <a:ext cx="1712240" cy="33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zh-TW" altLang="en-US" sz="1600" b="1" kern="0" dirty="0">
                  <a:solidFill>
                    <a:schemeClr val="bg1"/>
                  </a:solidFill>
                  <a:cs typeface="+mn-ea"/>
                  <a:sym typeface="+mn-lt"/>
                </a:rPr>
                <a:t>   同意</a:t>
              </a:r>
              <a:endParaRPr lang="zh-CN" altLang="en-US" sz="1600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912693" y="2028582"/>
            <a:ext cx="50349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54251" y="773372"/>
            <a:ext cx="676875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請同學回家自主閱讀延伸的參考資料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挑出一條覺得很重要的宣言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請使用</a:t>
            </a:r>
            <a:r>
              <a:rPr lang="zh-TW" altLang="en-US" sz="3200" dirty="0">
                <a:solidFill>
                  <a:srgbClr val="FF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人權字卡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採取行動，拍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攝</a:t>
            </a: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下來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上傳分享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189915">
            <a:off x="5375106" y="4895929"/>
            <a:ext cx="1417131" cy="1068472"/>
          </a:xfrm>
          <a:prstGeom prst="rect">
            <a:avLst/>
          </a:prstGeom>
        </p:spPr>
      </p:pic>
      <p:sp>
        <p:nvSpPr>
          <p:cNvPr id="19" name="標題 18">
            <a:extLst>
              <a:ext uri="{FF2B5EF4-FFF2-40B4-BE49-F238E27FC236}">
                <a16:creationId xmlns:a16="http://schemas.microsoft.com/office/drawing/2014/main" id="{7F36C92F-10F0-41C6-BCB7-42CEDC2B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5373216"/>
            <a:ext cx="10111011" cy="822960"/>
          </a:xfrm>
        </p:spPr>
        <p:txBody>
          <a:bodyPr/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現在是</a:t>
            </a:r>
            <a:r>
              <a:rPr lang="zh-TW" alt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的事了</a:t>
            </a:r>
          </a:p>
        </p:txBody>
      </p:sp>
      <p:sp>
        <p:nvSpPr>
          <p:cNvPr id="22" name="文字版面配置區 21">
            <a:extLst>
              <a:ext uri="{FF2B5EF4-FFF2-40B4-BE49-F238E27FC236}">
                <a16:creationId xmlns:a16="http://schemas.microsoft.com/office/drawing/2014/main" id="{DD931DA5-DB4A-45D6-9FA1-C10161792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4452" y="5997102"/>
            <a:ext cx="10110630" cy="594360"/>
          </a:xfrm>
        </p:spPr>
        <p:txBody>
          <a:bodyPr/>
          <a:lstStyle/>
          <a:p>
            <a:r>
              <a:rPr lang="zh-TW" alt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 </a:t>
            </a:r>
            <a:r>
              <a:rPr lang="en-US" altLang="zh-TW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Now It’s our </a:t>
            </a:r>
            <a:r>
              <a:rPr lang="zh-TW" altLang="zh-TW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Forte" panose="03060902040502070203" pitchFamily="66" charset="0"/>
                <a:ea typeface="inherit"/>
              </a:rPr>
              <a:t>business</a:t>
            </a:r>
            <a:r>
              <a:rPr lang="en-US" altLang="zh-TW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Forte" panose="03060902040502070203" pitchFamily="66" charset="0"/>
                <a:ea typeface="inherit"/>
              </a:rPr>
              <a:t>.</a:t>
            </a:r>
            <a:endParaRPr lang="zh-TW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748" y="541964"/>
            <a:ext cx="9143538" cy="84502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228531" indent="-228531">
              <a:buFont typeface="Wingdings 2" pitchFamily="18" charset="2"/>
            </a:pPr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你也可以發表你的人權宣言</a:t>
            </a:r>
            <a:endParaRPr lang="zh-TW" altLang="en-US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866788162"/>
              </p:ext>
            </p:extLst>
          </p:nvPr>
        </p:nvGraphicFramePr>
        <p:xfrm>
          <a:off x="1773932" y="1145171"/>
          <a:ext cx="8640960" cy="4569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 descr="E:\佳琪\圖庫\icon\cinema\micro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17" y="3839456"/>
            <a:ext cx="972110" cy="9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iachy Tsai\Downloads\video-play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840">
            <a:off x="6744563" y="3794875"/>
            <a:ext cx="1071630" cy="107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佳琪\圖庫\icon\multimedia\wif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24" y="1628800"/>
            <a:ext cx="1043254" cy="10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Jiachy Tsai\Downloads\faceboo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746" y="5733257"/>
            <a:ext cx="650355" cy="6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Jiachy Tsai\Downloads\instagra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13" y="4972863"/>
            <a:ext cx="650354" cy="6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Jiachy Tsai\Downloads\twit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558" y="4978172"/>
            <a:ext cx="653542" cy="6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iachy Tsai\Downloads\google-plu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564" y="5733257"/>
            <a:ext cx="679265" cy="67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iachy Tsai\Downloads\lin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43" y="4972863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iachy Tsai\Downloads\youtube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42" y="5734042"/>
            <a:ext cx="648071" cy="6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iachy Tsai\Downloads\pen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7989" y="3849018"/>
            <a:ext cx="962549" cy="9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37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圖說文字 4"/>
          <p:cNvSpPr/>
          <p:nvPr/>
        </p:nvSpPr>
        <p:spPr>
          <a:xfrm>
            <a:off x="4470872" y="850823"/>
            <a:ext cx="6912768" cy="4176464"/>
          </a:xfrm>
          <a:prstGeom prst="wedgeRoundRectCallout">
            <a:avLst>
              <a:gd name="adj1" fmla="val -45931"/>
              <a:gd name="adj2" fmla="val 67410"/>
              <a:gd name="adj3" fmla="val 16667"/>
            </a:avLst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</a:gra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634570" y="1268760"/>
            <a:ext cx="6624736" cy="332398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我是</a:t>
            </a:r>
            <a:r>
              <a:rPr lang="zh-TW" altLang="en-US" sz="3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，在</a:t>
            </a:r>
            <a:r>
              <a:rPr lang="zh-TW" altLang="en-US" sz="3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國中</a:t>
            </a:r>
            <a:endParaRPr lang="en-US" altLang="zh-TW" sz="3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我覺得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世界人權宣言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條很重要！</a:t>
            </a:r>
            <a:endParaRPr lang="en-US" altLang="zh-TW" sz="3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________________________</a:t>
            </a:r>
            <a:r>
              <a:rPr lang="zh-TW" altLang="en-US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3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_____________________________</a:t>
            </a:r>
            <a:endParaRPr lang="zh-TW" altLang="en-US" sz="3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60" name="Picture 12" descr="ç·å­©, å¿ç«¥, å¤§åä¸å£°, çè¨, å, å¼ å¼å´, å°åº¦, äºæ´², å°ç·å­©, å¯ç±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600">
                        <a14:foregroundMark x1="58800" y1="58015" x2="58800" y2="58015"/>
                        <a14:foregroundMark x1="65000" y1="54771" x2="65000" y2="54771"/>
                        <a14:foregroundMark x1="68000" y1="52672" x2="68000" y2="52672"/>
                        <a14:foregroundMark x1="43800" y1="58397" x2="43800" y2="58397"/>
                        <a14:foregroundMark x1="79800" y1="86832" x2="79800" y2="86832"/>
                        <a14:foregroundMark x1="59400" y1="82443" x2="59400" y2="82443"/>
                        <a14:foregroundMark x1="36200" y1="82443" x2="36200" y2="82443"/>
                        <a14:foregroundMark x1="50600" y1="80725" x2="50600" y2="80725"/>
                        <a14:foregroundMark x1="20000" y1="88740" x2="20000" y2="88740"/>
                        <a14:backgroundMark x1="12400" y1="89122" x2="12400" y2="89122"/>
                        <a14:backgroundMark x1="29200" y1="50573" x2="29200" y2="50573"/>
                        <a14:backgroundMark x1="52400" y1="1718" x2="52400" y2="1718"/>
                        <a14:backgroundMark x1="59600" y1="3244" x2="59600" y2="3244"/>
                        <a14:backgroundMark x1="64800" y1="7824" x2="64800" y2="7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7908" y="3201856"/>
            <a:ext cx="2952328" cy="30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5">
            <a:extLst>
              <a:ext uri="{FF2B5EF4-FFF2-40B4-BE49-F238E27FC236}">
                <a16:creationId xmlns:a16="http://schemas.microsoft.com/office/drawing/2014/main" id="{045A348C-8376-43E3-A95D-4E86988A2B2F}"/>
              </a:ext>
            </a:extLst>
          </p:cNvPr>
          <p:cNvGrpSpPr/>
          <p:nvPr/>
        </p:nvGrpSpPr>
        <p:grpSpPr>
          <a:xfrm>
            <a:off x="448733" y="542174"/>
            <a:ext cx="2755674" cy="2672424"/>
            <a:chOff x="3928574" y="1345881"/>
            <a:chExt cx="4355170" cy="4355170"/>
          </a:xfrm>
        </p:grpSpPr>
        <p:sp>
          <p:nvSpPr>
            <p:cNvPr id="16" name="椭圆 16">
              <a:extLst>
                <a:ext uri="{FF2B5EF4-FFF2-40B4-BE49-F238E27FC236}">
                  <a16:creationId xmlns:a16="http://schemas.microsoft.com/office/drawing/2014/main" id="{07CB7288-3AC8-43C8-A831-1213A03BB8AA}"/>
                </a:ext>
              </a:extLst>
            </p:cNvPr>
            <p:cNvSpPr/>
            <p:nvPr/>
          </p:nvSpPr>
          <p:spPr>
            <a:xfrm>
              <a:off x="3928574" y="1345881"/>
              <a:ext cx="4355170" cy="435517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419100" dist="838200" dir="2700000" sx="90000" sy="9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椭圆 17">
              <a:extLst>
                <a:ext uri="{FF2B5EF4-FFF2-40B4-BE49-F238E27FC236}">
                  <a16:creationId xmlns:a16="http://schemas.microsoft.com/office/drawing/2014/main" id="{B6F27A80-3E3D-4CCB-9AFA-BDE5E7B0D8FF}"/>
                </a:ext>
              </a:extLst>
            </p:cNvPr>
            <p:cNvSpPr/>
            <p:nvPr/>
          </p:nvSpPr>
          <p:spPr>
            <a:xfrm>
              <a:off x="4228453" y="1633785"/>
              <a:ext cx="3779358" cy="3779359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06F33E89-A2D3-446E-A1B9-D54339C7943C}"/>
              </a:ext>
            </a:extLst>
          </p:cNvPr>
          <p:cNvGrpSpPr/>
          <p:nvPr/>
        </p:nvGrpSpPr>
        <p:grpSpPr>
          <a:xfrm>
            <a:off x="309931" y="260648"/>
            <a:ext cx="3033277" cy="3079866"/>
            <a:chOff x="837828" y="476672"/>
            <a:chExt cx="3033277" cy="3079866"/>
          </a:xfrm>
        </p:grpSpPr>
        <p:sp>
          <p:nvSpPr>
            <p:cNvPr id="10" name="椭圆 25">
              <a:extLst>
                <a:ext uri="{FF2B5EF4-FFF2-40B4-BE49-F238E27FC236}">
                  <a16:creationId xmlns:a16="http://schemas.microsoft.com/office/drawing/2014/main" id="{506FD185-EC10-405C-BD35-87AD856420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7828" y="614898"/>
              <a:ext cx="3033277" cy="2941640"/>
            </a:xfrm>
            <a:prstGeom prst="ellipse">
              <a:avLst/>
            </a:prstGeom>
            <a:noFill/>
            <a:ln w="19050">
              <a:solidFill>
                <a:srgbClr val="C8151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6">
              <a:extLst>
                <a:ext uri="{FF2B5EF4-FFF2-40B4-BE49-F238E27FC236}">
                  <a16:creationId xmlns:a16="http://schemas.microsoft.com/office/drawing/2014/main" id="{CB36CF7E-4890-4FDE-8007-06343BF08D05}"/>
                </a:ext>
              </a:extLst>
            </p:cNvPr>
            <p:cNvGrpSpPr/>
            <p:nvPr/>
          </p:nvGrpSpPr>
          <p:grpSpPr>
            <a:xfrm>
              <a:off x="3044194" y="476672"/>
              <a:ext cx="755130" cy="732317"/>
              <a:chOff x="7196230" y="925197"/>
              <a:chExt cx="1193436" cy="1193436"/>
            </a:xfrm>
          </p:grpSpPr>
          <p:sp>
            <p:nvSpPr>
              <p:cNvPr id="14" name="椭圆 27">
                <a:extLst>
                  <a:ext uri="{FF2B5EF4-FFF2-40B4-BE49-F238E27FC236}">
                    <a16:creationId xmlns:a16="http://schemas.microsoft.com/office/drawing/2014/main" id="{DA57839A-6BDC-435A-9F1B-66A50CE10840}"/>
                  </a:ext>
                </a:extLst>
              </p:cNvPr>
              <p:cNvSpPr/>
              <p:nvPr/>
            </p:nvSpPr>
            <p:spPr>
              <a:xfrm>
                <a:off x="7196230" y="925197"/>
                <a:ext cx="1193436" cy="119343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36000">
                    <a:schemeClr val="bg1"/>
                  </a:gs>
                  <a:gs pos="100000">
                    <a:srgbClr val="C7C7C7"/>
                  </a:gs>
                </a:gsLst>
                <a:lin ang="13500000" scaled="1"/>
                <a:tileRect/>
              </a:gradFill>
              <a:ln w="19050">
                <a:solidFill>
                  <a:schemeClr val="bg1"/>
                </a:solidFill>
              </a:ln>
              <a:effectLst>
                <a:outerShdw blurRad="419100" dist="571500" dir="2700000" sx="90000" sy="9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28">
                <a:extLst>
                  <a:ext uri="{FF2B5EF4-FFF2-40B4-BE49-F238E27FC236}">
                    <a16:creationId xmlns:a16="http://schemas.microsoft.com/office/drawing/2014/main" id="{7C33DF00-D8AC-4173-B71B-06DB2E4E4F7B}"/>
                  </a:ext>
                </a:extLst>
              </p:cNvPr>
              <p:cNvSpPr/>
              <p:nvPr/>
            </p:nvSpPr>
            <p:spPr>
              <a:xfrm>
                <a:off x="7376994" y="1105961"/>
                <a:ext cx="831906" cy="831906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38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  <a:extLst>
                <a:ext uri="{FF2B5EF4-FFF2-40B4-BE49-F238E27FC236}">
                  <a16:creationId xmlns:a16="http://schemas.microsoft.com/office/drawing/2014/main" id="{B03CB7F5-70D0-41E2-94EB-16536FF61195}"/>
                </a:ext>
              </a:extLst>
            </p:cNvPr>
            <p:cNvSpPr txBox="1"/>
            <p:nvPr/>
          </p:nvSpPr>
          <p:spPr>
            <a:xfrm>
              <a:off x="1230963" y="1653600"/>
              <a:ext cx="22621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defRPr/>
              </a:pPr>
              <a:r>
                <a:rPr lang="zh-TW" altLang="en-US" sz="54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寫下來</a:t>
              </a:r>
              <a:endParaRPr lang="zh-CN" altLang="en-US" sz="5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38808" y="6470391"/>
            <a:ext cx="3772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http://www.coco01.today/post/531056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878980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645142" y="1615171"/>
            <a:ext cx="860437" cy="1640295"/>
            <a:chOff x="5537459" y="941354"/>
            <a:chExt cx="946727" cy="1804795"/>
          </a:xfrm>
          <a:scene3d>
            <a:camera prst="orthographicFront">
              <a:rot lat="20967539" lon="19191102" rev="113251"/>
            </a:camera>
            <a:lightRig rig="threePt" dir="t"/>
          </a:scene3d>
        </p:grpSpPr>
        <p:sp>
          <p:nvSpPr>
            <p:cNvPr id="9" name="圆角矩形 8"/>
            <p:cNvSpPr/>
            <p:nvPr/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solidFill>
              <a:srgbClr val="E0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209218" y="1633197"/>
            <a:ext cx="860437" cy="1640295"/>
            <a:chOff x="5537459" y="941354"/>
            <a:chExt cx="946727" cy="1804795"/>
          </a:xfrm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12" name="圆角矩形 11"/>
            <p:cNvSpPr/>
            <p:nvPr/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solidFill>
              <a:srgbClr val="F4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12797" y="1606509"/>
            <a:ext cx="860437" cy="1640295"/>
            <a:chOff x="5537459" y="941354"/>
            <a:chExt cx="946727" cy="1804795"/>
          </a:xfrm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15" name="圆角矩形 14"/>
            <p:cNvSpPr/>
            <p:nvPr/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gradFill>
              <a:gsLst>
                <a:gs pos="45000">
                  <a:srgbClr val="01A9BB"/>
                </a:gs>
                <a:gs pos="100000">
                  <a:srgbClr val="01C1D5"/>
                </a:gs>
                <a:gs pos="0">
                  <a:srgbClr val="01808D"/>
                </a:gs>
              </a:gsLst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4908877" y="5333838"/>
            <a:ext cx="3806022" cy="1179427"/>
          </a:xfrm>
          <a:prstGeom prst="ellipse">
            <a:avLst/>
          </a:prstGeom>
          <a:gradFill flip="none" rotWithShape="1">
            <a:gsLst>
              <a:gs pos="47000">
                <a:srgbClr val="747474">
                  <a:alpha val="15000"/>
                </a:srgbClr>
              </a:gs>
              <a:gs pos="0">
                <a:schemeClr val="tx1">
                  <a:alpha val="23000"/>
                </a:schemeClr>
              </a:gs>
              <a:gs pos="100000">
                <a:srgbClr val="E8E8E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7"/>
          <p:cNvGrpSpPr/>
          <p:nvPr/>
        </p:nvGrpSpPr>
        <p:grpSpPr>
          <a:xfrm>
            <a:off x="3298742" y="1665517"/>
            <a:ext cx="3234538" cy="4296703"/>
            <a:chOff x="1665167" y="1115627"/>
            <a:chExt cx="3769590" cy="4730110"/>
          </a:xfrm>
        </p:grpSpPr>
        <p:sp>
          <p:nvSpPr>
            <p:cNvPr id="19" name="圆角矩形 18"/>
            <p:cNvSpPr/>
            <p:nvPr/>
          </p:nvSpPr>
          <p:spPr>
            <a:xfrm>
              <a:off x="1665167" y="1190610"/>
              <a:ext cx="3769590" cy="4655127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884385" y="1360824"/>
              <a:ext cx="3331153" cy="4156364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965492" y="1430322"/>
              <a:ext cx="3168938" cy="213302"/>
              <a:chOff x="2149634" y="1165384"/>
              <a:chExt cx="3485832" cy="234632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86" name="椭圆 8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" name="椭圆 8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84" name="椭圆 8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" name="椭圆 8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82" name="椭圆 8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组合 60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80" name="椭圆 7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" name="椭圆 8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2" name="组合 61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8" name="椭圆 7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6" name="椭圆 7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组合 63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6" name="组合 65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0" name="椭圆 6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8" name="椭圆 6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2" name="组合 21"/>
            <p:cNvGrpSpPr/>
            <p:nvPr/>
          </p:nvGrpSpPr>
          <p:grpSpPr>
            <a:xfrm>
              <a:off x="2020452" y="1115627"/>
              <a:ext cx="86065" cy="440911"/>
              <a:chOff x="2244442" y="772895"/>
              <a:chExt cx="94671" cy="485002"/>
            </a:xfrm>
          </p:grpSpPr>
          <p:sp>
            <p:nvSpPr>
              <p:cNvPr id="56" name="圆角矩形 5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" name="圆角矩形 5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2350139" y="1115627"/>
              <a:ext cx="86065" cy="440911"/>
              <a:chOff x="2244442" y="772895"/>
              <a:chExt cx="94671" cy="485002"/>
            </a:xfrm>
          </p:grpSpPr>
          <p:sp>
            <p:nvSpPr>
              <p:cNvPr id="54" name="圆角矩形 5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" name="圆角矩形 5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679826" y="1115627"/>
              <a:ext cx="86065" cy="440911"/>
              <a:chOff x="2244442" y="772895"/>
              <a:chExt cx="94671" cy="485002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3" name="圆角矩形 5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009512" y="1115627"/>
              <a:ext cx="86065" cy="440911"/>
              <a:chOff x="2244442" y="772895"/>
              <a:chExt cx="94671" cy="485002"/>
            </a:xfrm>
          </p:grpSpPr>
          <p:sp>
            <p:nvSpPr>
              <p:cNvPr id="50" name="圆角矩形 4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339200" y="1115627"/>
              <a:ext cx="86065" cy="440911"/>
              <a:chOff x="2244442" y="772895"/>
              <a:chExt cx="94671" cy="485002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圆角矩形 4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668886" y="1115627"/>
              <a:ext cx="86065" cy="440911"/>
              <a:chOff x="2244442" y="772895"/>
              <a:chExt cx="94671" cy="485002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998573" y="1115627"/>
              <a:ext cx="86065" cy="440911"/>
              <a:chOff x="2244442" y="772895"/>
              <a:chExt cx="94671" cy="485002"/>
            </a:xfrm>
          </p:grpSpPr>
          <p:sp>
            <p:nvSpPr>
              <p:cNvPr id="38" name="圆角矩形 3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4328260" y="1115627"/>
              <a:ext cx="86065" cy="440911"/>
              <a:chOff x="2244442" y="772895"/>
              <a:chExt cx="94671" cy="485002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4657947" y="1115627"/>
              <a:ext cx="86065" cy="440911"/>
              <a:chOff x="2244442" y="772895"/>
              <a:chExt cx="94671" cy="48500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4987634" y="1115627"/>
              <a:ext cx="86065" cy="440911"/>
              <a:chOff x="2244442" y="772895"/>
              <a:chExt cx="94671" cy="485002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6390798" y="1721362"/>
            <a:ext cx="5003301" cy="4134837"/>
            <a:chOff x="6199676" y="1161244"/>
            <a:chExt cx="5433540" cy="4551342"/>
          </a:xfrm>
        </p:grpSpPr>
        <p:sp>
          <p:nvSpPr>
            <p:cNvPr id="89" name="梯形 88"/>
            <p:cNvSpPr/>
            <p:nvPr/>
          </p:nvSpPr>
          <p:spPr>
            <a:xfrm rot="16200000">
              <a:off x="4829748" y="2531173"/>
              <a:ext cx="4551341" cy="1811485"/>
            </a:xfrm>
            <a:prstGeom prst="trapezoid">
              <a:avLst>
                <a:gd name="adj" fmla="val 9948"/>
              </a:avLst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0" name="梯形 89"/>
            <p:cNvSpPr/>
            <p:nvPr/>
          </p:nvSpPr>
          <p:spPr>
            <a:xfrm rot="5400000" flipH="1">
              <a:off x="6640318" y="2531172"/>
              <a:ext cx="4551341" cy="1811485"/>
            </a:xfrm>
            <a:prstGeom prst="trapezoid">
              <a:avLst>
                <a:gd name="adj" fmla="val 11105"/>
              </a:avLst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1" name="梯形 90"/>
            <p:cNvSpPr/>
            <p:nvPr/>
          </p:nvSpPr>
          <p:spPr>
            <a:xfrm rot="16200000">
              <a:off x="8451803" y="2531172"/>
              <a:ext cx="4551341" cy="1811485"/>
            </a:xfrm>
            <a:prstGeom prst="trapezoid">
              <a:avLst>
                <a:gd name="adj" fmla="val 11105"/>
              </a:avLst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6961497" y="1825522"/>
            <a:ext cx="568503" cy="996695"/>
            <a:chOff x="5695240" y="977137"/>
            <a:chExt cx="625516" cy="1096651"/>
          </a:xfrm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93" name="任意多边形 92"/>
            <p:cNvSpPr>
              <a:spLocks/>
            </p:cNvSpPr>
            <p:nvPr/>
          </p:nvSpPr>
          <p:spPr bwMode="auto">
            <a:xfrm rot="5400000">
              <a:off x="5533884" y="1302921"/>
              <a:ext cx="923924" cy="527529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solidFill>
              <a:srgbClr val="01A9BB"/>
            </a:solidFill>
            <a:ln w="25400">
              <a:noFill/>
            </a:ln>
            <a:effectLst>
              <a:outerShdw blurRad="215900" dist="76200" dir="2700000" algn="tl" rotWithShape="0">
                <a:prstClr val="black">
                  <a:alpha val="37000"/>
                </a:prstClr>
              </a:outerShdw>
            </a:effec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4" name="任意多边形 93"/>
            <p:cNvSpPr>
              <a:spLocks/>
            </p:cNvSpPr>
            <p:nvPr/>
          </p:nvSpPr>
          <p:spPr bwMode="auto">
            <a:xfrm rot="5400000">
              <a:off x="5459672" y="1212705"/>
              <a:ext cx="1096651" cy="625516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29000">
                  <a:srgbClr val="01A2B3"/>
                </a:gs>
                <a:gs pos="100000">
                  <a:srgbClr val="01C1D5"/>
                </a:gs>
                <a:gs pos="0">
                  <a:srgbClr val="01808D"/>
                </a:gs>
              </a:gsLst>
              <a:lin ang="0" scaled="0"/>
            </a:gradFill>
            <a:ln w="25400">
              <a:gradFill>
                <a:gsLst>
                  <a:gs pos="38000">
                    <a:srgbClr val="01A6B7"/>
                  </a:gs>
                  <a:gs pos="3000">
                    <a:srgbClr val="01808D"/>
                  </a:gs>
                  <a:gs pos="100000">
                    <a:srgbClr val="01CCE1"/>
                  </a:gs>
                </a:gsLst>
                <a:lin ang="0" scaled="0"/>
              </a:gradFill>
            </a:ln>
            <a:effectLst/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10366758" y="1832307"/>
            <a:ext cx="568503" cy="996695"/>
            <a:chOff x="5695240" y="977137"/>
            <a:chExt cx="625516" cy="1096651"/>
          </a:xfrm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96" name="任意多边形 95"/>
            <p:cNvSpPr>
              <a:spLocks/>
            </p:cNvSpPr>
            <p:nvPr/>
          </p:nvSpPr>
          <p:spPr bwMode="auto">
            <a:xfrm rot="5400000">
              <a:off x="5533884" y="1302921"/>
              <a:ext cx="923924" cy="527529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solidFill>
              <a:srgbClr val="01A9BB"/>
            </a:solidFill>
            <a:ln w="25400">
              <a:noFill/>
            </a:ln>
            <a:effectLst>
              <a:outerShdw blurRad="215900" dist="76200" dir="2700000" algn="tl" rotWithShape="0">
                <a:prstClr val="black">
                  <a:alpha val="37000"/>
                </a:prstClr>
              </a:outerShdw>
            </a:effec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7" name="任意多边形 96"/>
            <p:cNvSpPr>
              <a:spLocks/>
            </p:cNvSpPr>
            <p:nvPr/>
          </p:nvSpPr>
          <p:spPr bwMode="auto">
            <a:xfrm rot="5400000">
              <a:off x="5459672" y="1212705"/>
              <a:ext cx="1096651" cy="625516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29000">
                  <a:srgbClr val="FB9E14"/>
                </a:gs>
                <a:gs pos="100000">
                  <a:srgbClr val="FEB243"/>
                </a:gs>
                <a:gs pos="0">
                  <a:srgbClr val="F49100"/>
                </a:gs>
              </a:gsLst>
              <a:lin ang="0" scaled="0"/>
            </a:gradFill>
            <a:ln w="25400">
              <a:gradFill>
                <a:gsLst>
                  <a:gs pos="38000">
                    <a:srgbClr val="FB9E14"/>
                  </a:gs>
                  <a:gs pos="0">
                    <a:srgbClr val="F69200"/>
                  </a:gs>
                  <a:gs pos="100000">
                    <a:srgbClr val="FEC26A"/>
                  </a:gs>
                </a:gsLst>
                <a:lin ang="0" scaled="0"/>
              </a:gradFill>
            </a:ln>
            <a:effectLst/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8827931" y="1815046"/>
            <a:ext cx="568503" cy="996696"/>
            <a:chOff x="5695240" y="977137"/>
            <a:chExt cx="625516" cy="1096651"/>
          </a:xfrm>
          <a:scene3d>
            <a:camera prst="orthographicFront">
              <a:rot lat="20944032" lon="19239453" rev="161931"/>
            </a:camera>
            <a:lightRig rig="threePt" dir="t"/>
          </a:scene3d>
        </p:grpSpPr>
        <p:sp>
          <p:nvSpPr>
            <p:cNvPr id="99" name="任意多边形 98"/>
            <p:cNvSpPr>
              <a:spLocks/>
            </p:cNvSpPr>
            <p:nvPr/>
          </p:nvSpPr>
          <p:spPr bwMode="auto">
            <a:xfrm rot="5400000">
              <a:off x="5533885" y="1302922"/>
              <a:ext cx="923924" cy="527529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38000">
                  <a:srgbClr val="E04949"/>
                </a:gs>
                <a:gs pos="0">
                  <a:srgbClr val="E04949"/>
                </a:gs>
                <a:gs pos="100000">
                  <a:srgbClr val="E04949"/>
                </a:gs>
              </a:gsLst>
              <a:lin ang="0" scaled="0"/>
            </a:gradFill>
            <a:ln w="25400">
              <a:noFill/>
            </a:ln>
            <a:effectLst>
              <a:outerShdw blurRad="215900" dist="76200" dir="2700000" algn="tl" rotWithShape="0">
                <a:prstClr val="black">
                  <a:alpha val="37000"/>
                </a:prstClr>
              </a:outerShdw>
            </a:effec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任意多边形 99"/>
            <p:cNvSpPr>
              <a:spLocks/>
            </p:cNvSpPr>
            <p:nvPr/>
          </p:nvSpPr>
          <p:spPr bwMode="auto">
            <a:xfrm rot="5400000">
              <a:off x="5459672" y="1212705"/>
              <a:ext cx="1096651" cy="625516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29000">
                  <a:srgbClr val="E04949"/>
                </a:gs>
                <a:gs pos="100000">
                  <a:srgbClr val="E04949"/>
                </a:gs>
                <a:gs pos="0">
                  <a:srgbClr val="E04949"/>
                </a:gs>
              </a:gsLst>
              <a:lin ang="0" scaled="0"/>
            </a:gradFill>
            <a:ln w="25400">
              <a:gradFill>
                <a:gsLst>
                  <a:gs pos="38000">
                    <a:srgbClr val="E04949"/>
                  </a:gs>
                  <a:gs pos="0">
                    <a:srgbClr val="E04949"/>
                  </a:gs>
                  <a:gs pos="100000">
                    <a:srgbClr val="EB8585"/>
                  </a:gs>
                </a:gsLst>
                <a:lin ang="0" scaled="0"/>
              </a:gradFill>
            </a:ln>
            <a:effectLst/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6506345" y="2838506"/>
            <a:ext cx="1780003" cy="2851065"/>
            <a:chOff x="5248720" y="2593211"/>
            <a:chExt cx="1780467" cy="2851809"/>
          </a:xfrm>
        </p:grpSpPr>
        <p:grpSp>
          <p:nvGrpSpPr>
            <p:cNvPr id="102" name="组合 101"/>
            <p:cNvGrpSpPr/>
            <p:nvPr/>
          </p:nvGrpSpPr>
          <p:grpSpPr>
            <a:xfrm>
              <a:off x="5542590" y="2593211"/>
              <a:ext cx="1000117" cy="935519"/>
              <a:chOff x="4123036" y="1134371"/>
              <a:chExt cx="1000117" cy="935519"/>
            </a:xfrm>
            <a:scene3d>
              <a:camera prst="perspectiveFront">
                <a:rot lat="0" lon="1799981" rev="0"/>
              </a:camera>
              <a:lightRig rig="threePt" dir="t"/>
            </a:scene3d>
          </p:grpSpPr>
          <p:sp>
            <p:nvSpPr>
              <p:cNvPr id="106" name="文本框 105"/>
              <p:cNvSpPr txBox="1"/>
              <p:nvPr/>
            </p:nvSpPr>
            <p:spPr>
              <a:xfrm>
                <a:off x="4123036" y="1134371"/>
                <a:ext cx="1000117" cy="831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799" dirty="0">
                    <a:solidFill>
                      <a:srgbClr val="01ACBE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4799" dirty="0">
                  <a:solidFill>
                    <a:srgbClr val="01ACBE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188959" y="1731248"/>
                <a:ext cx="895896" cy="338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5248720" y="3608720"/>
              <a:ext cx="1780467" cy="1836300"/>
              <a:chOff x="7488048" y="2621083"/>
              <a:chExt cx="1780467" cy="1836300"/>
            </a:xfrm>
            <a:scene3d>
              <a:camera prst="perspectiveFront">
                <a:rot lat="0" lon="2099990" rev="0"/>
              </a:camera>
              <a:lightRig rig="threePt" dir="t"/>
            </a:scene3d>
          </p:grpSpPr>
          <p:sp>
            <p:nvSpPr>
              <p:cNvPr id="104" name="文本框 103"/>
              <p:cNvSpPr txBox="1"/>
              <p:nvPr/>
            </p:nvSpPr>
            <p:spPr>
              <a:xfrm>
                <a:off x="7488048" y="2621083"/>
                <a:ext cx="1780467" cy="400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dirty="0">
                    <a:solidFill>
                      <a:srgbClr val="01ACB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準備草稿</a:t>
                </a:r>
                <a:endParaRPr lang="zh-CN" altLang="en-US" sz="2000" dirty="0">
                  <a:solidFill>
                    <a:srgbClr val="01ACB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7492053" y="2930798"/>
                <a:ext cx="1571978" cy="152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選定重要的人權宣言，</a:t>
                </a:r>
                <a:br>
                  <a:rPr lang="en-US" altLang="zh-TW" sz="1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TW" altLang="en-US" sz="1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初稿在寫下來步驟中。</a:t>
                </a:r>
                <a:endParaRPr lang="zh-CN" altLang="en-US" sz="1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8229075" y="2821802"/>
            <a:ext cx="1780003" cy="2671785"/>
            <a:chOff x="6886973" y="2593211"/>
            <a:chExt cx="1780467" cy="2672482"/>
          </a:xfrm>
        </p:grpSpPr>
        <p:grpSp>
          <p:nvGrpSpPr>
            <p:cNvPr id="109" name="组合 108"/>
            <p:cNvGrpSpPr/>
            <p:nvPr/>
          </p:nvGrpSpPr>
          <p:grpSpPr>
            <a:xfrm>
              <a:off x="7162891" y="2593211"/>
              <a:ext cx="1000117" cy="935520"/>
              <a:chOff x="4123036" y="1134371"/>
              <a:chExt cx="1000117" cy="935520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113" name="文本框 112"/>
              <p:cNvSpPr txBox="1"/>
              <p:nvPr/>
            </p:nvSpPr>
            <p:spPr>
              <a:xfrm>
                <a:off x="4123036" y="1134371"/>
                <a:ext cx="1000117" cy="831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799" dirty="0">
                    <a:solidFill>
                      <a:srgbClr val="E8707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4799" dirty="0">
                  <a:solidFill>
                    <a:srgbClr val="E8707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4" name="文本框 113"/>
              <p:cNvSpPr txBox="1"/>
              <p:nvPr/>
            </p:nvSpPr>
            <p:spPr>
              <a:xfrm>
                <a:off x="4188959" y="1731249"/>
                <a:ext cx="895896" cy="338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6886973" y="3608720"/>
              <a:ext cx="1780467" cy="1656973"/>
              <a:chOff x="7488048" y="2621083"/>
              <a:chExt cx="1780467" cy="1656973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111" name="文本框 110"/>
              <p:cNvSpPr txBox="1"/>
              <p:nvPr/>
            </p:nvSpPr>
            <p:spPr>
              <a:xfrm>
                <a:off x="7488048" y="2621083"/>
                <a:ext cx="1780467" cy="400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dirty="0">
                    <a:solidFill>
                      <a:srgbClr val="E8707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練習說出</a:t>
                </a:r>
                <a:endParaRPr lang="zh-CN" altLang="en-US" sz="2000" dirty="0">
                  <a:solidFill>
                    <a:srgbClr val="E8707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7492053" y="2930798"/>
                <a:ext cx="1571978" cy="134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對著鏡子將草稿內容說出來，可以加上表情</a:t>
                </a:r>
                <a:r>
                  <a:rPr lang="zh-TW" altLang="en-US" sz="1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</a:t>
                </a:r>
                <a:r>
                  <a:rPr lang="zh-TW" altLang="en-US" sz="1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動作和道具。</a:t>
                </a:r>
                <a:endPara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5" name="组合 114"/>
          <p:cNvGrpSpPr/>
          <p:nvPr/>
        </p:nvGrpSpPr>
        <p:grpSpPr>
          <a:xfrm>
            <a:off x="9779320" y="2814583"/>
            <a:ext cx="1780003" cy="2348620"/>
            <a:chOff x="8500750" y="2593211"/>
            <a:chExt cx="1780467" cy="2349233"/>
          </a:xfrm>
        </p:grpSpPr>
        <p:grpSp>
          <p:nvGrpSpPr>
            <p:cNvPr id="116" name="组合 115"/>
            <p:cNvGrpSpPr/>
            <p:nvPr/>
          </p:nvGrpSpPr>
          <p:grpSpPr>
            <a:xfrm>
              <a:off x="8846802" y="2593211"/>
              <a:ext cx="1000117" cy="935520"/>
              <a:chOff x="4123036" y="1134371"/>
              <a:chExt cx="1000117" cy="935520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20" name="文本框 119"/>
              <p:cNvSpPr txBox="1"/>
              <p:nvPr/>
            </p:nvSpPr>
            <p:spPr>
              <a:xfrm>
                <a:off x="4123036" y="1134371"/>
                <a:ext cx="1000117" cy="831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799" dirty="0">
                    <a:solidFill>
                      <a:srgbClr val="FFB850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4799" dirty="0">
                  <a:solidFill>
                    <a:srgbClr val="FFB85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21" name="文本框 120"/>
              <p:cNvSpPr txBox="1"/>
              <p:nvPr/>
            </p:nvSpPr>
            <p:spPr>
              <a:xfrm>
                <a:off x="4188959" y="1731249"/>
                <a:ext cx="895896" cy="338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>
              <a:off x="8500750" y="3608720"/>
              <a:ext cx="1780467" cy="1333724"/>
              <a:chOff x="7488048" y="2621083"/>
              <a:chExt cx="1780467" cy="1333724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18" name="文本框 117"/>
              <p:cNvSpPr txBox="1"/>
              <p:nvPr/>
            </p:nvSpPr>
            <p:spPr>
              <a:xfrm>
                <a:off x="7488048" y="2621083"/>
                <a:ext cx="1780467" cy="400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dirty="0">
                    <a:solidFill>
                      <a:srgbClr val="FDB85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夥伴演練</a:t>
                </a:r>
                <a:endParaRPr lang="zh-CN" altLang="en-US" sz="2000" dirty="0">
                  <a:solidFill>
                    <a:srgbClr val="FDB85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119" name="文本框 118"/>
              <p:cNvSpPr txBox="1"/>
              <p:nvPr/>
            </p:nvSpPr>
            <p:spPr>
              <a:xfrm>
                <a:off x="7492053" y="2930798"/>
                <a:ext cx="1571978" cy="1024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和小組夥伴演練，</a:t>
                </a:r>
                <a:endParaRPr lang="en-US" altLang="zh-TW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TW" altLang="en-US" sz="1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彩排流暢，並可準備拍下或錄製。</a:t>
                </a:r>
                <a:endPara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2" name="Group 4"/>
          <p:cNvGrpSpPr>
            <a:grpSpLocks noChangeAspect="1"/>
          </p:cNvGrpSpPr>
          <p:nvPr/>
        </p:nvGrpSpPr>
        <p:grpSpPr bwMode="auto">
          <a:xfrm>
            <a:off x="7560197" y="5336456"/>
            <a:ext cx="347501" cy="407233"/>
            <a:chOff x="1776" y="1776"/>
            <a:chExt cx="64" cy="75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799990" rev="0"/>
            </a:camera>
            <a:lightRig rig="threePt" dir="t"/>
          </a:scene3d>
        </p:grpSpPr>
        <p:sp>
          <p:nvSpPr>
            <p:cNvPr id="123" name="Freeform 5"/>
            <p:cNvSpPr>
              <a:spLocks/>
            </p:cNvSpPr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Freeform 6"/>
            <p:cNvSpPr>
              <a:spLocks/>
            </p:cNvSpPr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7"/>
            <p:cNvSpPr>
              <a:spLocks/>
            </p:cNvSpPr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Freeform 8"/>
            <p:cNvSpPr>
              <a:spLocks/>
            </p:cNvSpPr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7" name="Group 13"/>
          <p:cNvGrpSpPr>
            <a:grpSpLocks noChangeAspect="1"/>
          </p:cNvGrpSpPr>
          <p:nvPr/>
        </p:nvGrpSpPr>
        <p:grpSpPr bwMode="auto">
          <a:xfrm>
            <a:off x="9297209" y="5277604"/>
            <a:ext cx="335440" cy="339401"/>
            <a:chOff x="2426" y="2781"/>
            <a:chExt cx="593" cy="600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9799991" rev="0"/>
            </a:camera>
            <a:lightRig rig="threePt" dir="t"/>
          </a:scene3d>
        </p:grpSpPr>
        <p:sp>
          <p:nvSpPr>
            <p:cNvPr id="128" name="Freeform 14"/>
            <p:cNvSpPr>
              <a:spLocks/>
            </p:cNvSpPr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9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10924848" y="5315148"/>
            <a:ext cx="400580" cy="435922"/>
            <a:chOff x="4873626" y="1965325"/>
            <a:chExt cx="269876" cy="293688"/>
          </a:xfrm>
          <a:solidFill>
            <a:schemeClr val="tx1">
              <a:lumMod val="50000"/>
              <a:lumOff val="50000"/>
            </a:schemeClr>
          </a:solidFill>
          <a:scene3d>
            <a:camera prst="perspectiveFront">
              <a:rot lat="0" lon="1799990" rev="0"/>
            </a:camera>
            <a:lightRig rig="threePt" dir="t"/>
          </a:scene3d>
        </p:grpSpPr>
        <p:sp>
          <p:nvSpPr>
            <p:cNvPr id="131" name="Freeform 502"/>
            <p:cNvSpPr>
              <a:spLocks/>
            </p:cNvSpPr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2" name="Freeform 503"/>
            <p:cNvSpPr>
              <a:spLocks/>
            </p:cNvSpPr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3" name="Freeform 504"/>
            <p:cNvSpPr>
              <a:spLocks/>
            </p:cNvSpPr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4" name="Freeform 505"/>
            <p:cNvSpPr>
              <a:spLocks/>
            </p:cNvSpPr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5" name="文本框 134"/>
          <p:cNvSpPr txBox="1"/>
          <p:nvPr/>
        </p:nvSpPr>
        <p:spPr>
          <a:xfrm>
            <a:off x="3763031" y="5082047"/>
            <a:ext cx="248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我們的願大聲說</a:t>
            </a:r>
            <a:endParaRPr lang="zh-CN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6" name="图片 1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8024" y="2368120"/>
            <a:ext cx="1830310" cy="2628138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A82D1143-C53D-424B-A690-C4F81A01AEE5}"/>
              </a:ext>
            </a:extLst>
          </p:cNvPr>
          <p:cNvGrpSpPr/>
          <p:nvPr/>
        </p:nvGrpSpPr>
        <p:grpSpPr>
          <a:xfrm>
            <a:off x="370165" y="291274"/>
            <a:ext cx="3033277" cy="3079866"/>
            <a:chOff x="370165" y="291274"/>
            <a:chExt cx="3033277" cy="3079866"/>
          </a:xfrm>
        </p:grpSpPr>
        <p:sp>
          <p:nvSpPr>
            <p:cNvPr id="143" name="椭圆 17">
              <a:extLst>
                <a:ext uri="{FF2B5EF4-FFF2-40B4-BE49-F238E27FC236}">
                  <a16:creationId xmlns:a16="http://schemas.microsoft.com/office/drawing/2014/main" id="{86CBEBD9-45F9-42EB-8FB1-0490EDEC6777}"/>
                </a:ext>
              </a:extLst>
            </p:cNvPr>
            <p:cNvSpPr/>
            <p:nvPr/>
          </p:nvSpPr>
          <p:spPr>
            <a:xfrm>
              <a:off x="693278" y="720326"/>
              <a:ext cx="2391337" cy="2319094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7DA0AABF-AB00-4DF9-8BA1-B7D1FA4A6429}"/>
                </a:ext>
              </a:extLst>
            </p:cNvPr>
            <p:cNvGrpSpPr/>
            <p:nvPr/>
          </p:nvGrpSpPr>
          <p:grpSpPr>
            <a:xfrm>
              <a:off x="370165" y="291274"/>
              <a:ext cx="3033277" cy="3079866"/>
              <a:chOff x="837828" y="476672"/>
              <a:chExt cx="3033277" cy="3079866"/>
            </a:xfrm>
          </p:grpSpPr>
          <p:sp>
            <p:nvSpPr>
              <p:cNvPr id="138" name="椭圆 25">
                <a:extLst>
                  <a:ext uri="{FF2B5EF4-FFF2-40B4-BE49-F238E27FC236}">
                    <a16:creationId xmlns:a16="http://schemas.microsoft.com/office/drawing/2014/main" id="{F415712D-E792-4088-BD89-3E2F990DF4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7828" y="614898"/>
                <a:ext cx="3033277" cy="2941640"/>
              </a:xfrm>
              <a:prstGeom prst="ellipse">
                <a:avLst/>
              </a:prstGeom>
              <a:noFill/>
              <a:ln w="19050">
                <a:solidFill>
                  <a:srgbClr val="C8151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9" name="组合 26">
                <a:extLst>
                  <a:ext uri="{FF2B5EF4-FFF2-40B4-BE49-F238E27FC236}">
                    <a16:creationId xmlns:a16="http://schemas.microsoft.com/office/drawing/2014/main" id="{0257FBAE-9A17-4A29-9931-D447705844F9}"/>
                  </a:ext>
                </a:extLst>
              </p:cNvPr>
              <p:cNvGrpSpPr/>
              <p:nvPr/>
            </p:nvGrpSpPr>
            <p:grpSpPr>
              <a:xfrm>
                <a:off x="3044194" y="476672"/>
                <a:ext cx="755130" cy="732317"/>
                <a:chOff x="7196230" y="925197"/>
                <a:chExt cx="1193436" cy="1193436"/>
              </a:xfrm>
            </p:grpSpPr>
            <p:sp>
              <p:nvSpPr>
                <p:cNvPr id="141" name="椭圆 27">
                  <a:extLst>
                    <a:ext uri="{FF2B5EF4-FFF2-40B4-BE49-F238E27FC236}">
                      <a16:creationId xmlns:a16="http://schemas.microsoft.com/office/drawing/2014/main" id="{446F2BE9-9CE1-4FB1-AD66-B2181976748B}"/>
                    </a:ext>
                  </a:extLst>
                </p:cNvPr>
                <p:cNvSpPr/>
                <p:nvPr/>
              </p:nvSpPr>
              <p:spPr>
                <a:xfrm>
                  <a:off x="7196230" y="925197"/>
                  <a:ext cx="1193436" cy="11934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36000">
                      <a:schemeClr val="bg1"/>
                    </a:gs>
                    <a:gs pos="100000">
                      <a:srgbClr val="C7C7C7"/>
                    </a:gs>
                  </a:gsLst>
                  <a:lin ang="13500000" scaled="1"/>
                  <a:tileRect/>
                </a:gradFill>
                <a:ln w="19050">
                  <a:solidFill>
                    <a:schemeClr val="bg1"/>
                  </a:solidFill>
                </a:ln>
                <a:effectLst>
                  <a:outerShdw blurRad="419100" dist="571500" dir="2700000" sx="90000" sy="9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椭圆 28">
                  <a:extLst>
                    <a:ext uri="{FF2B5EF4-FFF2-40B4-BE49-F238E27FC236}">
                      <a16:creationId xmlns:a16="http://schemas.microsoft.com/office/drawing/2014/main" id="{D7CB2CE8-44EC-4826-A2AF-D95CC59E2AE2}"/>
                    </a:ext>
                  </a:extLst>
                </p:cNvPr>
                <p:cNvSpPr/>
                <p:nvPr/>
              </p:nvSpPr>
              <p:spPr>
                <a:xfrm>
                  <a:off x="7376994" y="1105961"/>
                  <a:ext cx="831906" cy="831906"/>
                </a:xfrm>
                <a:prstGeom prst="ellipse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0" name="文本框 38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    <a:extLst>
                  <a:ext uri="{FF2B5EF4-FFF2-40B4-BE49-F238E27FC236}">
                    <a16:creationId xmlns:a16="http://schemas.microsoft.com/office/drawing/2014/main" id="{728CCE27-4174-4BEA-BCFB-E9BBC643CEDD}"/>
                  </a:ext>
                </a:extLst>
              </p:cNvPr>
              <p:cNvSpPr txBox="1"/>
              <p:nvPr/>
            </p:nvSpPr>
            <p:spPr>
              <a:xfrm>
                <a:off x="1230963" y="1653600"/>
                <a:ext cx="22621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804">
                  <a:defRPr/>
                </a:pPr>
                <a:r>
                  <a:rPr lang="zh-TW" altLang="en-US" sz="5400" b="1" kern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說出來</a:t>
                </a:r>
                <a:endParaRPr lang="zh-CN" altLang="en-US" sz="54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3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GrpSpPr/>
          <p:nvPr/>
        </p:nvGrpSpPr>
        <p:grpSpPr>
          <a:xfrm>
            <a:off x="1689351" y="1836089"/>
            <a:ext cx="688189" cy="688189"/>
            <a:chOff x="7242071" y="1820434"/>
            <a:chExt cx="688368" cy="688368"/>
          </a:xfrm>
        </p:grpSpPr>
        <p:sp>
          <p:nvSpPr>
            <p:cNvPr id="12" name="椭圆 11"/>
            <p:cNvSpPr/>
            <p:nvPr/>
          </p:nvSpPr>
          <p:spPr>
            <a:xfrm>
              <a:off x="7242071" y="1820434"/>
              <a:ext cx="688368" cy="688368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7286625" y="1866019"/>
              <a:ext cx="608738" cy="608738"/>
            </a:xfrm>
            <a:prstGeom prst="ellipse">
              <a:avLst/>
            </a:prstGeom>
            <a:solidFill>
              <a:srgbClr val="18478F"/>
            </a:solidFill>
            <a:ln w="28575">
              <a:noFill/>
            </a:ln>
            <a:effectLst/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grpSp>
        <p:nvGrpSpPr>
          <p:cNvPr id="14" name="组合 13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GrpSpPr/>
          <p:nvPr/>
        </p:nvGrpSpPr>
        <p:grpSpPr>
          <a:xfrm>
            <a:off x="1689351" y="3503691"/>
            <a:ext cx="688189" cy="688189"/>
            <a:chOff x="7242071" y="3488471"/>
            <a:chExt cx="688368" cy="688368"/>
          </a:xfrm>
        </p:grpSpPr>
        <p:sp>
          <p:nvSpPr>
            <p:cNvPr id="15" name="椭圆 14"/>
            <p:cNvSpPr/>
            <p:nvPr/>
          </p:nvSpPr>
          <p:spPr>
            <a:xfrm>
              <a:off x="7242071" y="3488471"/>
              <a:ext cx="688368" cy="688368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7286625" y="3534056"/>
              <a:ext cx="608738" cy="608738"/>
            </a:xfrm>
            <a:prstGeom prst="ellipse">
              <a:avLst/>
            </a:prstGeom>
            <a:solidFill>
              <a:srgbClr val="18478F"/>
            </a:solidFill>
            <a:ln w="28575">
              <a:noFill/>
            </a:ln>
            <a:effectLst/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grpSp>
        <p:nvGrpSpPr>
          <p:cNvPr id="17" name="组合 16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GrpSpPr/>
          <p:nvPr/>
        </p:nvGrpSpPr>
        <p:grpSpPr>
          <a:xfrm>
            <a:off x="1697077" y="4748768"/>
            <a:ext cx="688189" cy="688189"/>
            <a:chOff x="7242071" y="5103361"/>
            <a:chExt cx="688368" cy="688368"/>
          </a:xfrm>
        </p:grpSpPr>
        <p:sp>
          <p:nvSpPr>
            <p:cNvPr id="18" name="椭圆 17"/>
            <p:cNvSpPr/>
            <p:nvPr/>
          </p:nvSpPr>
          <p:spPr>
            <a:xfrm>
              <a:off x="7242071" y="5103361"/>
              <a:ext cx="688368" cy="688368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7286625" y="5148946"/>
              <a:ext cx="608738" cy="608738"/>
            </a:xfrm>
            <a:prstGeom prst="ellipse">
              <a:avLst/>
            </a:prstGeom>
            <a:solidFill>
              <a:srgbClr val="18478F"/>
            </a:solidFill>
            <a:ln w="28575">
              <a:noFill/>
            </a:ln>
            <a:effectLst/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grpSp>
        <p:nvGrpSpPr>
          <p:cNvPr id="23" name="组合 22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GrpSpPr/>
          <p:nvPr/>
        </p:nvGrpSpPr>
        <p:grpSpPr>
          <a:xfrm>
            <a:off x="2567130" y="4838020"/>
            <a:ext cx="2854107" cy="1197874"/>
            <a:chOff x="8548025" y="1459078"/>
            <a:chExt cx="2854850" cy="752423"/>
          </a:xfrm>
        </p:grpSpPr>
        <p:sp>
          <p:nvSpPr>
            <p:cNvPr id="24" name="矩形 23"/>
            <p:cNvSpPr/>
            <p:nvPr/>
          </p:nvSpPr>
          <p:spPr>
            <a:xfrm>
              <a:off x="8548025" y="1766855"/>
              <a:ext cx="2854850" cy="444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egoe UI Semilight" panose="020B0402040204020203" pitchFamily="34" charset="0"/>
                </a:rPr>
                <a:t>一切準備就緒，請小組同學互相協助完成拍攝。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light" panose="020B0402040204020203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548025" y="1459078"/>
              <a:ext cx="2854849" cy="3286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="1" dirty="0">
                  <a:solidFill>
                    <a:srgbClr val="18478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egoe UI Semilight" panose="020B0402040204020203" pitchFamily="34" charset="0"/>
                </a:rPr>
                <a:t>拍攝照片或影片</a:t>
              </a:r>
              <a:endParaRPr lang="zh-CN" altLang="en-US" sz="2800" b="1" dirty="0">
                <a:solidFill>
                  <a:srgbClr val="18478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6" name="组合 25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GrpSpPr/>
          <p:nvPr/>
        </p:nvGrpSpPr>
        <p:grpSpPr>
          <a:xfrm>
            <a:off x="2600790" y="3429296"/>
            <a:ext cx="2854107" cy="1156324"/>
            <a:chOff x="8548025" y="1459078"/>
            <a:chExt cx="2854850" cy="793622"/>
          </a:xfrm>
        </p:grpSpPr>
        <p:sp>
          <p:nvSpPr>
            <p:cNvPr id="27" name="矩形 26"/>
            <p:cNvSpPr/>
            <p:nvPr/>
          </p:nvSpPr>
          <p:spPr>
            <a:xfrm>
              <a:off x="8548025" y="1766855"/>
              <a:ext cx="2854850" cy="485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egoe UI Semilight" panose="020B0402040204020203" pitchFamily="34" charset="0"/>
                </a:rPr>
                <a:t>手機、平板、相機或和同學及老師借用。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light" panose="020B0402040204020203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548025" y="1459078"/>
              <a:ext cx="2053551" cy="359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="1" dirty="0">
                  <a:solidFill>
                    <a:srgbClr val="18478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egoe UI Semilight" panose="020B0402040204020203" pitchFamily="34" charset="0"/>
                </a:rPr>
                <a:t>準備器材</a:t>
              </a:r>
              <a:endParaRPr lang="zh-CN" altLang="en-US" sz="2800" b="1" dirty="0">
                <a:solidFill>
                  <a:srgbClr val="18478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9" name="组合 28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GrpSpPr/>
          <p:nvPr/>
        </p:nvGrpSpPr>
        <p:grpSpPr>
          <a:xfrm>
            <a:off x="1859308" y="4904402"/>
            <a:ext cx="367710" cy="366382"/>
            <a:chOff x="5287964" y="2994026"/>
            <a:chExt cx="879475" cy="876300"/>
          </a:xfrm>
          <a:solidFill>
            <a:schemeClr val="bg1"/>
          </a:solidFill>
        </p:grpSpPr>
        <p:sp>
          <p:nvSpPr>
            <p:cNvPr id="30" name="Freeform 75"/>
            <p:cNvSpPr>
              <a:spLocks noEditPoints="1"/>
            </p:cNvSpPr>
            <p:nvPr/>
          </p:nvSpPr>
          <p:spPr bwMode="auto">
            <a:xfrm>
              <a:off x="5287964" y="3076576"/>
              <a:ext cx="796925" cy="793750"/>
            </a:xfrm>
            <a:custGeom>
              <a:avLst/>
              <a:gdLst>
                <a:gd name="T0" fmla="*/ 105 w 211"/>
                <a:gd name="T1" fmla="*/ 211 h 211"/>
                <a:gd name="T2" fmla="*/ 211 w 211"/>
                <a:gd name="T3" fmla="*/ 106 h 211"/>
                <a:gd name="T4" fmla="*/ 198 w 211"/>
                <a:gd name="T5" fmla="*/ 56 h 211"/>
                <a:gd name="T6" fmla="*/ 196 w 211"/>
                <a:gd name="T7" fmla="*/ 56 h 211"/>
                <a:gd name="T8" fmla="*/ 194 w 211"/>
                <a:gd name="T9" fmla="*/ 56 h 211"/>
                <a:gd name="T10" fmla="*/ 181 w 211"/>
                <a:gd name="T11" fmla="*/ 55 h 211"/>
                <a:gd name="T12" fmla="*/ 171 w 211"/>
                <a:gd name="T13" fmla="*/ 65 h 211"/>
                <a:gd name="T14" fmla="*/ 183 w 211"/>
                <a:gd name="T15" fmla="*/ 106 h 211"/>
                <a:gd name="T16" fmla="*/ 105 w 211"/>
                <a:gd name="T17" fmla="*/ 183 h 211"/>
                <a:gd name="T18" fmla="*/ 28 w 211"/>
                <a:gd name="T19" fmla="*/ 106 h 211"/>
                <a:gd name="T20" fmla="*/ 105 w 211"/>
                <a:gd name="T21" fmla="*/ 28 h 211"/>
                <a:gd name="T22" fmla="*/ 146 w 211"/>
                <a:gd name="T23" fmla="*/ 40 h 211"/>
                <a:gd name="T24" fmla="*/ 155 w 211"/>
                <a:gd name="T25" fmla="*/ 31 h 211"/>
                <a:gd name="T26" fmla="*/ 154 w 211"/>
                <a:gd name="T27" fmla="*/ 16 h 211"/>
                <a:gd name="T28" fmla="*/ 154 w 211"/>
                <a:gd name="T29" fmla="*/ 12 h 211"/>
                <a:gd name="T30" fmla="*/ 105 w 211"/>
                <a:gd name="T31" fmla="*/ 0 h 211"/>
                <a:gd name="T32" fmla="*/ 0 w 211"/>
                <a:gd name="T33" fmla="*/ 106 h 211"/>
                <a:gd name="T34" fmla="*/ 105 w 211"/>
                <a:gd name="T35" fmla="*/ 211 h 211"/>
                <a:gd name="T36" fmla="*/ 105 w 211"/>
                <a:gd name="T37" fmla="*/ 211 h 211"/>
                <a:gd name="T38" fmla="*/ 105 w 211"/>
                <a:gd name="T3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1" h="211">
                  <a:moveTo>
                    <a:pt x="105" y="211"/>
                  </a:moveTo>
                  <a:cubicBezTo>
                    <a:pt x="164" y="211"/>
                    <a:pt x="211" y="164"/>
                    <a:pt x="211" y="106"/>
                  </a:cubicBezTo>
                  <a:cubicBezTo>
                    <a:pt x="211" y="88"/>
                    <a:pt x="206" y="71"/>
                    <a:pt x="198" y="56"/>
                  </a:cubicBezTo>
                  <a:cubicBezTo>
                    <a:pt x="198" y="56"/>
                    <a:pt x="197" y="56"/>
                    <a:pt x="196" y="56"/>
                  </a:cubicBezTo>
                  <a:cubicBezTo>
                    <a:pt x="195" y="56"/>
                    <a:pt x="195" y="56"/>
                    <a:pt x="194" y="56"/>
                  </a:cubicBezTo>
                  <a:cubicBezTo>
                    <a:pt x="181" y="55"/>
                    <a:pt x="181" y="55"/>
                    <a:pt x="181" y="55"/>
                  </a:cubicBezTo>
                  <a:cubicBezTo>
                    <a:pt x="171" y="65"/>
                    <a:pt x="171" y="65"/>
                    <a:pt x="171" y="65"/>
                  </a:cubicBezTo>
                  <a:cubicBezTo>
                    <a:pt x="179" y="77"/>
                    <a:pt x="183" y="91"/>
                    <a:pt x="183" y="106"/>
                  </a:cubicBezTo>
                  <a:cubicBezTo>
                    <a:pt x="183" y="149"/>
                    <a:pt x="148" y="183"/>
                    <a:pt x="105" y="183"/>
                  </a:cubicBezTo>
                  <a:cubicBezTo>
                    <a:pt x="62" y="183"/>
                    <a:pt x="28" y="149"/>
                    <a:pt x="28" y="106"/>
                  </a:cubicBezTo>
                  <a:cubicBezTo>
                    <a:pt x="28" y="63"/>
                    <a:pt x="62" y="28"/>
                    <a:pt x="105" y="28"/>
                  </a:cubicBezTo>
                  <a:cubicBezTo>
                    <a:pt x="120" y="28"/>
                    <a:pt x="134" y="32"/>
                    <a:pt x="146" y="40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14"/>
                    <a:pt x="154" y="13"/>
                    <a:pt x="154" y="12"/>
                  </a:cubicBezTo>
                  <a:cubicBezTo>
                    <a:pt x="139" y="5"/>
                    <a:pt x="123" y="0"/>
                    <a:pt x="105" y="0"/>
                  </a:cubicBezTo>
                  <a:cubicBezTo>
                    <a:pt x="47" y="0"/>
                    <a:pt x="0" y="48"/>
                    <a:pt x="0" y="106"/>
                  </a:cubicBezTo>
                  <a:cubicBezTo>
                    <a:pt x="0" y="164"/>
                    <a:pt x="47" y="211"/>
                    <a:pt x="105" y="211"/>
                  </a:cubicBezTo>
                  <a:close/>
                  <a:moveTo>
                    <a:pt x="105" y="211"/>
                  </a:moveTo>
                  <a:cubicBezTo>
                    <a:pt x="105" y="211"/>
                    <a:pt x="105" y="211"/>
                    <a:pt x="105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76"/>
            <p:cNvSpPr>
              <a:spLocks noEditPoints="1"/>
            </p:cNvSpPr>
            <p:nvPr/>
          </p:nvSpPr>
          <p:spPr bwMode="auto">
            <a:xfrm>
              <a:off x="5487989" y="3279776"/>
              <a:ext cx="392113" cy="392113"/>
            </a:xfrm>
            <a:custGeom>
              <a:avLst/>
              <a:gdLst>
                <a:gd name="T0" fmla="*/ 52 w 104"/>
                <a:gd name="T1" fmla="*/ 25 h 104"/>
                <a:gd name="T2" fmla="*/ 54 w 104"/>
                <a:gd name="T3" fmla="*/ 25 h 104"/>
                <a:gd name="T4" fmla="*/ 74 w 104"/>
                <a:gd name="T5" fmla="*/ 5 h 104"/>
                <a:gd name="T6" fmla="*/ 74 w 104"/>
                <a:gd name="T7" fmla="*/ 5 h 104"/>
                <a:gd name="T8" fmla="*/ 52 w 104"/>
                <a:gd name="T9" fmla="*/ 0 h 104"/>
                <a:gd name="T10" fmla="*/ 0 w 104"/>
                <a:gd name="T11" fmla="*/ 52 h 104"/>
                <a:gd name="T12" fmla="*/ 52 w 104"/>
                <a:gd name="T13" fmla="*/ 104 h 104"/>
                <a:gd name="T14" fmla="*/ 104 w 104"/>
                <a:gd name="T15" fmla="*/ 52 h 104"/>
                <a:gd name="T16" fmla="*/ 99 w 104"/>
                <a:gd name="T17" fmla="*/ 30 h 104"/>
                <a:gd name="T18" fmla="*/ 99 w 104"/>
                <a:gd name="T19" fmla="*/ 30 h 104"/>
                <a:gd name="T20" fmla="*/ 79 w 104"/>
                <a:gd name="T21" fmla="*/ 50 h 104"/>
                <a:gd name="T22" fmla="*/ 79 w 104"/>
                <a:gd name="T23" fmla="*/ 52 h 104"/>
                <a:gd name="T24" fmla="*/ 52 w 104"/>
                <a:gd name="T25" fmla="*/ 79 h 104"/>
                <a:gd name="T26" fmla="*/ 25 w 104"/>
                <a:gd name="T27" fmla="*/ 52 h 104"/>
                <a:gd name="T28" fmla="*/ 52 w 104"/>
                <a:gd name="T29" fmla="*/ 25 h 104"/>
                <a:gd name="T30" fmla="*/ 52 w 104"/>
                <a:gd name="T31" fmla="*/ 25 h 104"/>
                <a:gd name="T32" fmla="*/ 52 w 104"/>
                <a:gd name="T33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104">
                  <a:moveTo>
                    <a:pt x="52" y="25"/>
                  </a:moveTo>
                  <a:cubicBezTo>
                    <a:pt x="53" y="25"/>
                    <a:pt x="54" y="25"/>
                    <a:pt x="54" y="2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68" y="2"/>
                    <a:pt x="60" y="0"/>
                    <a:pt x="52" y="0"/>
                  </a:cubicBezTo>
                  <a:cubicBezTo>
                    <a:pt x="24" y="0"/>
                    <a:pt x="0" y="23"/>
                    <a:pt x="0" y="52"/>
                  </a:cubicBezTo>
                  <a:cubicBezTo>
                    <a:pt x="0" y="81"/>
                    <a:pt x="24" y="104"/>
                    <a:pt x="52" y="104"/>
                  </a:cubicBezTo>
                  <a:cubicBezTo>
                    <a:pt x="81" y="104"/>
                    <a:pt x="104" y="81"/>
                    <a:pt x="104" y="52"/>
                  </a:cubicBezTo>
                  <a:cubicBezTo>
                    <a:pt x="104" y="44"/>
                    <a:pt x="102" y="37"/>
                    <a:pt x="99" y="30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9" y="50"/>
                    <a:pt x="79" y="51"/>
                    <a:pt x="79" y="52"/>
                  </a:cubicBezTo>
                  <a:cubicBezTo>
                    <a:pt x="79" y="67"/>
                    <a:pt x="67" y="79"/>
                    <a:pt x="52" y="79"/>
                  </a:cubicBezTo>
                  <a:cubicBezTo>
                    <a:pt x="37" y="79"/>
                    <a:pt x="25" y="67"/>
                    <a:pt x="25" y="52"/>
                  </a:cubicBezTo>
                  <a:cubicBezTo>
                    <a:pt x="25" y="37"/>
                    <a:pt x="37" y="25"/>
                    <a:pt x="52" y="25"/>
                  </a:cubicBezTo>
                  <a:close/>
                  <a:moveTo>
                    <a:pt x="52" y="25"/>
                  </a:moveTo>
                  <a:cubicBezTo>
                    <a:pt x="52" y="25"/>
                    <a:pt x="52" y="25"/>
                    <a:pt x="5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77"/>
            <p:cNvSpPr>
              <a:spLocks noEditPoints="1"/>
            </p:cNvSpPr>
            <p:nvPr/>
          </p:nvSpPr>
          <p:spPr bwMode="auto">
            <a:xfrm>
              <a:off x="5722939" y="2994026"/>
              <a:ext cx="444500" cy="441325"/>
            </a:xfrm>
            <a:custGeom>
              <a:avLst/>
              <a:gdLst>
                <a:gd name="T0" fmla="*/ 99 w 118"/>
                <a:gd name="T1" fmla="*/ 32 h 117"/>
                <a:gd name="T2" fmla="*/ 105 w 118"/>
                <a:gd name="T3" fmla="*/ 26 h 117"/>
                <a:gd name="T4" fmla="*/ 105 w 118"/>
                <a:gd name="T5" fmla="*/ 17 h 117"/>
                <a:gd name="T6" fmla="*/ 101 w 118"/>
                <a:gd name="T7" fmla="*/ 13 h 117"/>
                <a:gd name="T8" fmla="*/ 96 w 118"/>
                <a:gd name="T9" fmla="*/ 11 h 117"/>
                <a:gd name="T10" fmla="*/ 92 w 118"/>
                <a:gd name="T11" fmla="*/ 13 h 117"/>
                <a:gd name="T12" fmla="*/ 85 w 118"/>
                <a:gd name="T13" fmla="*/ 19 h 117"/>
                <a:gd name="T14" fmla="*/ 84 w 118"/>
                <a:gd name="T15" fmla="*/ 2 h 117"/>
                <a:gd name="T16" fmla="*/ 82 w 118"/>
                <a:gd name="T17" fmla="*/ 0 h 117"/>
                <a:gd name="T18" fmla="*/ 80 w 118"/>
                <a:gd name="T19" fmla="*/ 1 h 117"/>
                <a:gd name="T20" fmla="*/ 54 w 118"/>
                <a:gd name="T21" fmla="*/ 26 h 117"/>
                <a:gd name="T22" fmla="*/ 51 w 118"/>
                <a:gd name="T23" fmla="*/ 35 h 117"/>
                <a:gd name="T24" fmla="*/ 51 w 118"/>
                <a:gd name="T25" fmla="*/ 36 h 117"/>
                <a:gd name="T26" fmla="*/ 52 w 118"/>
                <a:gd name="T27" fmla="*/ 52 h 117"/>
                <a:gd name="T28" fmla="*/ 43 w 118"/>
                <a:gd name="T29" fmla="*/ 62 h 117"/>
                <a:gd name="T30" fmla="*/ 26 w 118"/>
                <a:gd name="T31" fmla="*/ 78 h 117"/>
                <a:gd name="T32" fmla="*/ 26 w 118"/>
                <a:gd name="T33" fmla="*/ 79 h 117"/>
                <a:gd name="T34" fmla="*/ 10 w 118"/>
                <a:gd name="T35" fmla="*/ 95 h 117"/>
                <a:gd name="T36" fmla="*/ 2 w 118"/>
                <a:gd name="T37" fmla="*/ 102 h 117"/>
                <a:gd name="T38" fmla="*/ 1 w 118"/>
                <a:gd name="T39" fmla="*/ 106 h 117"/>
                <a:gd name="T40" fmla="*/ 0 w 118"/>
                <a:gd name="T41" fmla="*/ 111 h 117"/>
                <a:gd name="T42" fmla="*/ 6 w 118"/>
                <a:gd name="T43" fmla="*/ 117 h 117"/>
                <a:gd name="T44" fmla="*/ 6 w 118"/>
                <a:gd name="T45" fmla="*/ 117 h 117"/>
                <a:gd name="T46" fmla="*/ 12 w 118"/>
                <a:gd name="T47" fmla="*/ 117 h 117"/>
                <a:gd name="T48" fmla="*/ 16 w 118"/>
                <a:gd name="T49" fmla="*/ 115 h 117"/>
                <a:gd name="T50" fmla="*/ 66 w 118"/>
                <a:gd name="T51" fmla="*/ 65 h 117"/>
                <a:gd name="T52" fmla="*/ 81 w 118"/>
                <a:gd name="T53" fmla="*/ 66 h 117"/>
                <a:gd name="T54" fmla="*/ 82 w 118"/>
                <a:gd name="T55" fmla="*/ 66 h 117"/>
                <a:gd name="T56" fmla="*/ 83 w 118"/>
                <a:gd name="T57" fmla="*/ 66 h 117"/>
                <a:gd name="T58" fmla="*/ 91 w 118"/>
                <a:gd name="T59" fmla="*/ 63 h 117"/>
                <a:gd name="T60" fmla="*/ 116 w 118"/>
                <a:gd name="T61" fmla="*/ 37 h 117"/>
                <a:gd name="T62" fmla="*/ 115 w 118"/>
                <a:gd name="T63" fmla="*/ 33 h 117"/>
                <a:gd name="T64" fmla="*/ 99 w 118"/>
                <a:gd name="T65" fmla="*/ 32 h 117"/>
                <a:gd name="T66" fmla="*/ 99 w 118"/>
                <a:gd name="T67" fmla="*/ 32 h 117"/>
                <a:gd name="T68" fmla="*/ 99 w 118"/>
                <a:gd name="T69" fmla="*/ 3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17">
                  <a:moveTo>
                    <a:pt x="99" y="32"/>
                  </a:moveTo>
                  <a:cubicBezTo>
                    <a:pt x="105" y="26"/>
                    <a:pt x="105" y="26"/>
                    <a:pt x="105" y="26"/>
                  </a:cubicBezTo>
                  <a:cubicBezTo>
                    <a:pt x="108" y="24"/>
                    <a:pt x="108" y="20"/>
                    <a:pt x="105" y="17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0" y="12"/>
                    <a:pt x="98" y="11"/>
                    <a:pt x="96" y="11"/>
                  </a:cubicBezTo>
                  <a:cubicBezTo>
                    <a:pt x="95" y="11"/>
                    <a:pt x="93" y="12"/>
                    <a:pt x="92" y="13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84" y="1"/>
                    <a:pt x="83" y="0"/>
                    <a:pt x="82" y="0"/>
                  </a:cubicBezTo>
                  <a:cubicBezTo>
                    <a:pt x="81" y="0"/>
                    <a:pt x="80" y="0"/>
                    <a:pt x="80" y="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2" y="29"/>
                    <a:pt x="51" y="32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1" y="103"/>
                    <a:pt x="1" y="104"/>
                    <a:pt x="1" y="10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5"/>
                    <a:pt x="3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14" y="117"/>
                    <a:pt x="15" y="116"/>
                    <a:pt x="16" y="115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2" y="66"/>
                    <a:pt x="82" y="66"/>
                    <a:pt x="83" y="66"/>
                  </a:cubicBezTo>
                  <a:cubicBezTo>
                    <a:pt x="86" y="66"/>
                    <a:pt x="89" y="65"/>
                    <a:pt x="91" y="63"/>
                  </a:cubicBezTo>
                  <a:cubicBezTo>
                    <a:pt x="116" y="37"/>
                    <a:pt x="116" y="37"/>
                    <a:pt x="116" y="37"/>
                  </a:cubicBezTo>
                  <a:cubicBezTo>
                    <a:pt x="118" y="36"/>
                    <a:pt x="117" y="33"/>
                    <a:pt x="115" y="33"/>
                  </a:cubicBezTo>
                  <a:lnTo>
                    <a:pt x="99" y="32"/>
                  </a:ln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grpSp>
        <p:nvGrpSpPr>
          <p:cNvPr id="33" name="组合 32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GrpSpPr/>
          <p:nvPr/>
        </p:nvGrpSpPr>
        <p:grpSpPr>
          <a:xfrm>
            <a:off x="1857626" y="1998885"/>
            <a:ext cx="369392" cy="372496"/>
            <a:chOff x="5216526" y="1358901"/>
            <a:chExt cx="566738" cy="571500"/>
          </a:xfrm>
          <a:solidFill>
            <a:schemeClr val="bg1"/>
          </a:solidFill>
        </p:grpSpPr>
        <p:sp>
          <p:nvSpPr>
            <p:cNvPr id="34" name="Freeform 78"/>
            <p:cNvSpPr>
              <a:spLocks/>
            </p:cNvSpPr>
            <p:nvPr/>
          </p:nvSpPr>
          <p:spPr bwMode="auto">
            <a:xfrm>
              <a:off x="5416551" y="1562101"/>
              <a:ext cx="366713" cy="368300"/>
            </a:xfrm>
            <a:custGeom>
              <a:avLst/>
              <a:gdLst>
                <a:gd name="T0" fmla="*/ 27 w 97"/>
                <a:gd name="T1" fmla="*/ 26 h 98"/>
                <a:gd name="T2" fmla="*/ 26 w 97"/>
                <a:gd name="T3" fmla="*/ 27 h 98"/>
                <a:gd name="T4" fmla="*/ 0 w 97"/>
                <a:gd name="T5" fmla="*/ 90 h 98"/>
                <a:gd name="T6" fmla="*/ 0 w 97"/>
                <a:gd name="T7" fmla="*/ 91 h 98"/>
                <a:gd name="T8" fmla="*/ 1 w 97"/>
                <a:gd name="T9" fmla="*/ 93 h 98"/>
                <a:gd name="T10" fmla="*/ 53 w 97"/>
                <a:gd name="T11" fmla="*/ 89 h 98"/>
                <a:gd name="T12" fmla="*/ 89 w 97"/>
                <a:gd name="T13" fmla="*/ 51 h 98"/>
                <a:gd name="T14" fmla="*/ 92 w 97"/>
                <a:gd name="T15" fmla="*/ 2 h 98"/>
                <a:gd name="T16" fmla="*/ 91 w 97"/>
                <a:gd name="T17" fmla="*/ 1 h 98"/>
                <a:gd name="T18" fmla="*/ 89 w 97"/>
                <a:gd name="T19" fmla="*/ 1 h 98"/>
                <a:gd name="T20" fmla="*/ 27 w 97"/>
                <a:gd name="T21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98">
                  <a:moveTo>
                    <a:pt x="27" y="26"/>
                  </a:moveTo>
                  <a:cubicBezTo>
                    <a:pt x="26" y="26"/>
                    <a:pt x="26" y="27"/>
                    <a:pt x="26" y="27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1"/>
                    <a:pt x="0" y="91"/>
                  </a:cubicBezTo>
                  <a:cubicBezTo>
                    <a:pt x="0" y="92"/>
                    <a:pt x="1" y="92"/>
                    <a:pt x="1" y="93"/>
                  </a:cubicBezTo>
                  <a:cubicBezTo>
                    <a:pt x="19" y="98"/>
                    <a:pt x="37" y="96"/>
                    <a:pt x="53" y="89"/>
                  </a:cubicBezTo>
                  <a:cubicBezTo>
                    <a:pt x="70" y="81"/>
                    <a:pt x="82" y="67"/>
                    <a:pt x="89" y="51"/>
                  </a:cubicBezTo>
                  <a:cubicBezTo>
                    <a:pt x="96" y="35"/>
                    <a:pt x="97" y="18"/>
                    <a:pt x="92" y="2"/>
                  </a:cubicBezTo>
                  <a:cubicBezTo>
                    <a:pt x="92" y="2"/>
                    <a:pt x="92" y="1"/>
                    <a:pt x="91" y="1"/>
                  </a:cubicBezTo>
                  <a:cubicBezTo>
                    <a:pt x="90" y="0"/>
                    <a:pt x="90" y="0"/>
                    <a:pt x="89" y="1"/>
                  </a:cubicBezTo>
                  <a:lnTo>
                    <a:pt x="27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79"/>
            <p:cNvSpPr>
              <a:spLocks noEditPoints="1"/>
            </p:cNvSpPr>
            <p:nvPr/>
          </p:nvSpPr>
          <p:spPr bwMode="auto">
            <a:xfrm>
              <a:off x="5359401" y="1358901"/>
              <a:ext cx="385763" cy="263525"/>
            </a:xfrm>
            <a:custGeom>
              <a:avLst/>
              <a:gdLst>
                <a:gd name="T0" fmla="*/ 41 w 102"/>
                <a:gd name="T1" fmla="*/ 69 h 70"/>
                <a:gd name="T2" fmla="*/ 100 w 102"/>
                <a:gd name="T3" fmla="*/ 45 h 70"/>
                <a:gd name="T4" fmla="*/ 101 w 102"/>
                <a:gd name="T5" fmla="*/ 43 h 70"/>
                <a:gd name="T6" fmla="*/ 101 w 102"/>
                <a:gd name="T7" fmla="*/ 42 h 70"/>
                <a:gd name="T8" fmla="*/ 65 w 102"/>
                <a:gd name="T9" fmla="*/ 9 h 70"/>
                <a:gd name="T10" fmla="*/ 1 w 102"/>
                <a:gd name="T11" fmla="*/ 13 h 70"/>
                <a:gd name="T12" fmla="*/ 0 w 102"/>
                <a:gd name="T13" fmla="*/ 14 h 70"/>
                <a:gd name="T14" fmla="*/ 0 w 102"/>
                <a:gd name="T15" fmla="*/ 14 h 70"/>
                <a:gd name="T16" fmla="*/ 0 w 102"/>
                <a:gd name="T17" fmla="*/ 16 h 70"/>
                <a:gd name="T18" fmla="*/ 38 w 102"/>
                <a:gd name="T19" fmla="*/ 68 h 70"/>
                <a:gd name="T20" fmla="*/ 41 w 102"/>
                <a:gd name="T21" fmla="*/ 69 h 70"/>
                <a:gd name="T22" fmla="*/ 43 w 102"/>
                <a:gd name="T23" fmla="*/ 56 h 70"/>
                <a:gd name="T24" fmla="*/ 16 w 102"/>
                <a:gd name="T25" fmla="*/ 19 h 70"/>
                <a:gd name="T26" fmla="*/ 32 w 102"/>
                <a:gd name="T27" fmla="*/ 15 h 70"/>
                <a:gd name="T28" fmla="*/ 61 w 102"/>
                <a:gd name="T29" fmla="*/ 20 h 70"/>
                <a:gd name="T30" fmla="*/ 79 w 102"/>
                <a:gd name="T31" fmla="*/ 31 h 70"/>
                <a:gd name="T32" fmla="*/ 85 w 102"/>
                <a:gd name="T33" fmla="*/ 38 h 70"/>
                <a:gd name="T34" fmla="*/ 43 w 102"/>
                <a:gd name="T35" fmla="*/ 56 h 70"/>
                <a:gd name="T36" fmla="*/ 43 w 102"/>
                <a:gd name="T37" fmla="*/ 56 h 70"/>
                <a:gd name="T38" fmla="*/ 43 w 102"/>
                <a:gd name="T39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" h="70">
                  <a:moveTo>
                    <a:pt x="41" y="69"/>
                  </a:moveTo>
                  <a:cubicBezTo>
                    <a:pt x="100" y="45"/>
                    <a:pt x="100" y="45"/>
                    <a:pt x="100" y="45"/>
                  </a:cubicBezTo>
                  <a:cubicBezTo>
                    <a:pt x="101" y="44"/>
                    <a:pt x="101" y="44"/>
                    <a:pt x="101" y="43"/>
                  </a:cubicBezTo>
                  <a:cubicBezTo>
                    <a:pt x="102" y="43"/>
                    <a:pt x="102" y="42"/>
                    <a:pt x="101" y="42"/>
                  </a:cubicBezTo>
                  <a:cubicBezTo>
                    <a:pt x="93" y="27"/>
                    <a:pt x="81" y="15"/>
                    <a:pt x="65" y="9"/>
                  </a:cubicBezTo>
                  <a:cubicBezTo>
                    <a:pt x="44" y="0"/>
                    <a:pt x="21" y="2"/>
                    <a:pt x="1" y="13"/>
                  </a:cubicBezTo>
                  <a:cubicBezTo>
                    <a:pt x="1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9"/>
                    <a:pt x="40" y="70"/>
                    <a:pt x="41" y="69"/>
                  </a:cubicBezTo>
                  <a:close/>
                  <a:moveTo>
                    <a:pt x="43" y="56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22" y="17"/>
                    <a:pt x="27" y="16"/>
                    <a:pt x="32" y="15"/>
                  </a:cubicBezTo>
                  <a:cubicBezTo>
                    <a:pt x="42" y="14"/>
                    <a:pt x="52" y="16"/>
                    <a:pt x="61" y="20"/>
                  </a:cubicBezTo>
                  <a:cubicBezTo>
                    <a:pt x="67" y="23"/>
                    <a:pt x="74" y="26"/>
                    <a:pt x="79" y="31"/>
                  </a:cubicBezTo>
                  <a:cubicBezTo>
                    <a:pt x="81" y="34"/>
                    <a:pt x="83" y="36"/>
                    <a:pt x="85" y="38"/>
                  </a:cubicBezTo>
                  <a:lnTo>
                    <a:pt x="43" y="56"/>
                  </a:lnTo>
                  <a:close/>
                  <a:moveTo>
                    <a:pt x="43" y="56"/>
                  </a:moveTo>
                  <a:cubicBezTo>
                    <a:pt x="43" y="56"/>
                    <a:pt x="43" y="56"/>
                    <a:pt x="43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80"/>
            <p:cNvSpPr>
              <a:spLocks noEditPoints="1"/>
            </p:cNvSpPr>
            <p:nvPr/>
          </p:nvSpPr>
          <p:spPr bwMode="auto">
            <a:xfrm>
              <a:off x="5216526" y="1438276"/>
              <a:ext cx="260350" cy="450850"/>
            </a:xfrm>
            <a:custGeom>
              <a:avLst/>
              <a:gdLst>
                <a:gd name="T0" fmla="*/ 43 w 69"/>
                <a:gd name="T1" fmla="*/ 118 h 120"/>
                <a:gd name="T2" fmla="*/ 68 w 69"/>
                <a:gd name="T3" fmla="*/ 57 h 120"/>
                <a:gd name="T4" fmla="*/ 68 w 69"/>
                <a:gd name="T5" fmla="*/ 55 h 120"/>
                <a:gd name="T6" fmla="*/ 29 w 69"/>
                <a:gd name="T7" fmla="*/ 1 h 120"/>
                <a:gd name="T8" fmla="*/ 28 w 69"/>
                <a:gd name="T9" fmla="*/ 0 h 120"/>
                <a:gd name="T10" fmla="*/ 26 w 69"/>
                <a:gd name="T11" fmla="*/ 1 h 120"/>
                <a:gd name="T12" fmla="*/ 8 w 69"/>
                <a:gd name="T13" fmla="*/ 27 h 120"/>
                <a:gd name="T14" fmla="*/ 6 w 69"/>
                <a:gd name="T15" fmla="*/ 80 h 120"/>
                <a:gd name="T16" fmla="*/ 40 w 69"/>
                <a:gd name="T17" fmla="*/ 119 h 120"/>
                <a:gd name="T18" fmla="*/ 42 w 69"/>
                <a:gd name="T19" fmla="*/ 120 h 120"/>
                <a:gd name="T20" fmla="*/ 43 w 69"/>
                <a:gd name="T21" fmla="*/ 118 h 120"/>
                <a:gd name="T22" fmla="*/ 43 w 69"/>
                <a:gd name="T23" fmla="*/ 118 h 120"/>
                <a:gd name="T24" fmla="*/ 43 w 69"/>
                <a:gd name="T25" fmla="*/ 11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120">
                  <a:moveTo>
                    <a:pt x="43" y="118"/>
                  </a:moveTo>
                  <a:cubicBezTo>
                    <a:pt x="68" y="57"/>
                    <a:pt x="68" y="57"/>
                    <a:pt x="68" y="57"/>
                  </a:cubicBezTo>
                  <a:cubicBezTo>
                    <a:pt x="69" y="57"/>
                    <a:pt x="69" y="56"/>
                    <a:pt x="68" y="5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7" y="1"/>
                    <a:pt x="26" y="1"/>
                  </a:cubicBezTo>
                  <a:cubicBezTo>
                    <a:pt x="18" y="8"/>
                    <a:pt x="12" y="17"/>
                    <a:pt x="8" y="27"/>
                  </a:cubicBezTo>
                  <a:cubicBezTo>
                    <a:pt x="1" y="44"/>
                    <a:pt x="0" y="63"/>
                    <a:pt x="6" y="80"/>
                  </a:cubicBezTo>
                  <a:cubicBezTo>
                    <a:pt x="12" y="97"/>
                    <a:pt x="24" y="111"/>
                    <a:pt x="40" y="119"/>
                  </a:cubicBezTo>
                  <a:cubicBezTo>
                    <a:pt x="40" y="120"/>
                    <a:pt x="41" y="120"/>
                    <a:pt x="42" y="120"/>
                  </a:cubicBezTo>
                  <a:cubicBezTo>
                    <a:pt x="42" y="119"/>
                    <a:pt x="43" y="119"/>
                    <a:pt x="43" y="118"/>
                  </a:cubicBezTo>
                  <a:close/>
                  <a:moveTo>
                    <a:pt x="43" y="118"/>
                  </a:moveTo>
                  <a:cubicBezTo>
                    <a:pt x="43" y="118"/>
                    <a:pt x="43" y="118"/>
                    <a:pt x="43" y="1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grpSp>
        <p:nvGrpSpPr>
          <p:cNvPr id="37" name="组合 36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GrpSpPr/>
          <p:nvPr/>
        </p:nvGrpSpPr>
        <p:grpSpPr>
          <a:xfrm>
            <a:off x="1814685" y="3654874"/>
            <a:ext cx="425268" cy="404573"/>
            <a:chOff x="6323014" y="4870451"/>
            <a:chExt cx="652463" cy="620713"/>
          </a:xfrm>
          <a:solidFill>
            <a:schemeClr val="bg1"/>
          </a:solidFill>
        </p:grpSpPr>
        <p:sp>
          <p:nvSpPr>
            <p:cNvPr id="38" name="Freeform 81"/>
            <p:cNvSpPr>
              <a:spLocks/>
            </p:cNvSpPr>
            <p:nvPr/>
          </p:nvSpPr>
          <p:spPr bwMode="auto">
            <a:xfrm>
              <a:off x="6789739" y="4870451"/>
              <a:ext cx="185738" cy="185738"/>
            </a:xfrm>
            <a:custGeom>
              <a:avLst/>
              <a:gdLst>
                <a:gd name="T0" fmla="*/ 38 w 49"/>
                <a:gd name="T1" fmla="*/ 11 h 49"/>
                <a:gd name="T2" fmla="*/ 3 w 49"/>
                <a:gd name="T3" fmla="*/ 7 h 49"/>
                <a:gd name="T4" fmla="*/ 2 w 49"/>
                <a:gd name="T5" fmla="*/ 15 h 49"/>
                <a:gd name="T6" fmla="*/ 34 w 49"/>
                <a:gd name="T7" fmla="*/ 47 h 49"/>
                <a:gd name="T8" fmla="*/ 42 w 49"/>
                <a:gd name="T9" fmla="*/ 46 h 49"/>
                <a:gd name="T10" fmla="*/ 38 w 49"/>
                <a:gd name="T11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9">
                  <a:moveTo>
                    <a:pt x="38" y="11"/>
                  </a:moveTo>
                  <a:cubicBezTo>
                    <a:pt x="28" y="2"/>
                    <a:pt x="14" y="0"/>
                    <a:pt x="3" y="7"/>
                  </a:cubicBezTo>
                  <a:cubicBezTo>
                    <a:pt x="0" y="9"/>
                    <a:pt x="0" y="13"/>
                    <a:pt x="2" y="15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6" y="49"/>
                    <a:pt x="40" y="49"/>
                    <a:pt x="42" y="46"/>
                  </a:cubicBezTo>
                  <a:cubicBezTo>
                    <a:pt x="49" y="35"/>
                    <a:pt x="47" y="21"/>
                    <a:pt x="3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82"/>
            <p:cNvSpPr>
              <a:spLocks noEditPoints="1"/>
            </p:cNvSpPr>
            <p:nvPr/>
          </p:nvSpPr>
          <p:spPr bwMode="auto">
            <a:xfrm>
              <a:off x="6364289" y="4924426"/>
              <a:ext cx="554038" cy="566738"/>
            </a:xfrm>
            <a:custGeom>
              <a:avLst/>
              <a:gdLst>
                <a:gd name="T0" fmla="*/ 134 w 147"/>
                <a:gd name="T1" fmla="*/ 115 h 151"/>
                <a:gd name="T2" fmla="*/ 147 w 147"/>
                <a:gd name="T3" fmla="*/ 72 h 151"/>
                <a:gd name="T4" fmla="*/ 75 w 147"/>
                <a:gd name="T5" fmla="*/ 0 h 151"/>
                <a:gd name="T6" fmla="*/ 74 w 147"/>
                <a:gd name="T7" fmla="*/ 0 h 151"/>
                <a:gd name="T8" fmla="*/ 3 w 147"/>
                <a:gd name="T9" fmla="*/ 72 h 151"/>
                <a:gd name="T10" fmla="*/ 15 w 147"/>
                <a:gd name="T11" fmla="*/ 112 h 151"/>
                <a:gd name="T12" fmla="*/ 2 w 147"/>
                <a:gd name="T13" fmla="*/ 137 h 151"/>
                <a:gd name="T14" fmla="*/ 6 w 147"/>
                <a:gd name="T15" fmla="*/ 150 h 151"/>
                <a:gd name="T16" fmla="*/ 11 w 147"/>
                <a:gd name="T17" fmla="*/ 151 h 151"/>
                <a:gd name="T18" fmla="*/ 20 w 147"/>
                <a:gd name="T19" fmla="*/ 146 h 151"/>
                <a:gd name="T20" fmla="*/ 29 w 147"/>
                <a:gd name="T21" fmla="*/ 128 h 151"/>
                <a:gd name="T22" fmla="*/ 74 w 147"/>
                <a:gd name="T23" fmla="*/ 145 h 151"/>
                <a:gd name="T24" fmla="*/ 75 w 147"/>
                <a:gd name="T25" fmla="*/ 145 h 151"/>
                <a:gd name="T26" fmla="*/ 119 w 147"/>
                <a:gd name="T27" fmla="*/ 129 h 151"/>
                <a:gd name="T28" fmla="*/ 127 w 147"/>
                <a:gd name="T29" fmla="*/ 146 h 151"/>
                <a:gd name="T30" fmla="*/ 136 w 147"/>
                <a:gd name="T31" fmla="*/ 151 h 151"/>
                <a:gd name="T32" fmla="*/ 141 w 147"/>
                <a:gd name="T33" fmla="*/ 150 h 151"/>
                <a:gd name="T34" fmla="*/ 145 w 147"/>
                <a:gd name="T35" fmla="*/ 137 h 151"/>
                <a:gd name="T36" fmla="*/ 134 w 147"/>
                <a:gd name="T37" fmla="*/ 115 h 151"/>
                <a:gd name="T38" fmla="*/ 75 w 147"/>
                <a:gd name="T39" fmla="*/ 125 h 151"/>
                <a:gd name="T40" fmla="*/ 74 w 147"/>
                <a:gd name="T41" fmla="*/ 125 h 151"/>
                <a:gd name="T42" fmla="*/ 22 w 147"/>
                <a:gd name="T43" fmla="*/ 72 h 151"/>
                <a:gd name="T44" fmla="*/ 74 w 147"/>
                <a:gd name="T45" fmla="*/ 20 h 151"/>
                <a:gd name="T46" fmla="*/ 75 w 147"/>
                <a:gd name="T47" fmla="*/ 19 h 151"/>
                <a:gd name="T48" fmla="*/ 128 w 147"/>
                <a:gd name="T49" fmla="*/ 72 h 151"/>
                <a:gd name="T50" fmla="*/ 75 w 147"/>
                <a:gd name="T51" fmla="*/ 12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151">
                  <a:moveTo>
                    <a:pt x="134" y="115"/>
                  </a:moveTo>
                  <a:cubicBezTo>
                    <a:pt x="142" y="103"/>
                    <a:pt x="147" y="88"/>
                    <a:pt x="147" y="72"/>
                  </a:cubicBezTo>
                  <a:cubicBezTo>
                    <a:pt x="147" y="32"/>
                    <a:pt x="115" y="0"/>
                    <a:pt x="75" y="0"/>
                  </a:cubicBezTo>
                  <a:cubicBezTo>
                    <a:pt x="75" y="0"/>
                    <a:pt x="74" y="0"/>
                    <a:pt x="74" y="0"/>
                  </a:cubicBezTo>
                  <a:cubicBezTo>
                    <a:pt x="35" y="0"/>
                    <a:pt x="3" y="33"/>
                    <a:pt x="3" y="72"/>
                  </a:cubicBezTo>
                  <a:cubicBezTo>
                    <a:pt x="3" y="87"/>
                    <a:pt x="7" y="101"/>
                    <a:pt x="15" y="112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0" y="142"/>
                    <a:pt x="2" y="148"/>
                    <a:pt x="6" y="150"/>
                  </a:cubicBezTo>
                  <a:cubicBezTo>
                    <a:pt x="8" y="151"/>
                    <a:pt x="9" y="151"/>
                    <a:pt x="11" y="151"/>
                  </a:cubicBezTo>
                  <a:cubicBezTo>
                    <a:pt x="14" y="151"/>
                    <a:pt x="18" y="149"/>
                    <a:pt x="20" y="146"/>
                  </a:cubicBezTo>
                  <a:cubicBezTo>
                    <a:pt x="29" y="128"/>
                    <a:pt x="29" y="128"/>
                    <a:pt x="29" y="128"/>
                  </a:cubicBezTo>
                  <a:cubicBezTo>
                    <a:pt x="41" y="138"/>
                    <a:pt x="57" y="145"/>
                    <a:pt x="74" y="145"/>
                  </a:cubicBezTo>
                  <a:cubicBezTo>
                    <a:pt x="74" y="145"/>
                    <a:pt x="75" y="145"/>
                    <a:pt x="75" y="145"/>
                  </a:cubicBezTo>
                  <a:cubicBezTo>
                    <a:pt x="92" y="145"/>
                    <a:pt x="107" y="139"/>
                    <a:pt x="119" y="129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9" y="149"/>
                    <a:pt x="133" y="151"/>
                    <a:pt x="136" y="151"/>
                  </a:cubicBezTo>
                  <a:cubicBezTo>
                    <a:pt x="138" y="151"/>
                    <a:pt x="139" y="151"/>
                    <a:pt x="141" y="150"/>
                  </a:cubicBezTo>
                  <a:cubicBezTo>
                    <a:pt x="145" y="148"/>
                    <a:pt x="147" y="142"/>
                    <a:pt x="145" y="137"/>
                  </a:cubicBezTo>
                  <a:lnTo>
                    <a:pt x="134" y="115"/>
                  </a:lnTo>
                  <a:close/>
                  <a:moveTo>
                    <a:pt x="75" y="125"/>
                  </a:moveTo>
                  <a:cubicBezTo>
                    <a:pt x="75" y="125"/>
                    <a:pt x="74" y="125"/>
                    <a:pt x="74" y="125"/>
                  </a:cubicBezTo>
                  <a:cubicBezTo>
                    <a:pt x="45" y="125"/>
                    <a:pt x="22" y="101"/>
                    <a:pt x="22" y="72"/>
                  </a:cubicBezTo>
                  <a:cubicBezTo>
                    <a:pt x="22" y="43"/>
                    <a:pt x="45" y="20"/>
                    <a:pt x="74" y="20"/>
                  </a:cubicBezTo>
                  <a:cubicBezTo>
                    <a:pt x="74" y="20"/>
                    <a:pt x="75" y="19"/>
                    <a:pt x="75" y="19"/>
                  </a:cubicBezTo>
                  <a:cubicBezTo>
                    <a:pt x="104" y="19"/>
                    <a:pt x="128" y="43"/>
                    <a:pt x="128" y="72"/>
                  </a:cubicBezTo>
                  <a:cubicBezTo>
                    <a:pt x="128" y="102"/>
                    <a:pt x="104" y="125"/>
                    <a:pt x="75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83"/>
            <p:cNvSpPr>
              <a:spLocks/>
            </p:cNvSpPr>
            <p:nvPr/>
          </p:nvSpPr>
          <p:spPr bwMode="auto">
            <a:xfrm>
              <a:off x="6534151" y="5092701"/>
              <a:ext cx="131763" cy="236538"/>
            </a:xfrm>
            <a:custGeom>
              <a:avLst/>
              <a:gdLst>
                <a:gd name="T0" fmla="*/ 30 w 35"/>
                <a:gd name="T1" fmla="*/ 0 h 63"/>
                <a:gd name="T2" fmla="*/ 29 w 35"/>
                <a:gd name="T3" fmla="*/ 0 h 63"/>
                <a:gd name="T4" fmla="*/ 24 w 35"/>
                <a:gd name="T5" fmla="*/ 6 h 63"/>
                <a:gd name="T6" fmla="*/ 24 w 35"/>
                <a:gd name="T7" fmla="*/ 27 h 63"/>
                <a:gd name="T8" fmla="*/ 2 w 35"/>
                <a:gd name="T9" fmla="*/ 54 h 63"/>
                <a:gd name="T10" fmla="*/ 3 w 35"/>
                <a:gd name="T11" fmla="*/ 61 h 63"/>
                <a:gd name="T12" fmla="*/ 6 w 35"/>
                <a:gd name="T13" fmla="*/ 63 h 63"/>
                <a:gd name="T14" fmla="*/ 10 w 35"/>
                <a:gd name="T15" fmla="*/ 61 h 63"/>
                <a:gd name="T16" fmla="*/ 29 w 35"/>
                <a:gd name="T17" fmla="*/ 39 h 63"/>
                <a:gd name="T18" fmla="*/ 33 w 35"/>
                <a:gd name="T19" fmla="*/ 34 h 63"/>
                <a:gd name="T20" fmla="*/ 35 w 35"/>
                <a:gd name="T21" fmla="*/ 29 h 63"/>
                <a:gd name="T22" fmla="*/ 35 w 35"/>
                <a:gd name="T23" fmla="*/ 6 h 63"/>
                <a:gd name="T24" fmla="*/ 30 w 35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63">
                  <a:moveTo>
                    <a:pt x="30" y="0"/>
                  </a:moveTo>
                  <a:cubicBezTo>
                    <a:pt x="30" y="0"/>
                    <a:pt x="29" y="0"/>
                    <a:pt x="29" y="0"/>
                  </a:cubicBezTo>
                  <a:cubicBezTo>
                    <a:pt x="26" y="1"/>
                    <a:pt x="24" y="3"/>
                    <a:pt x="24" y="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6"/>
                    <a:pt x="0" y="59"/>
                    <a:pt x="3" y="61"/>
                  </a:cubicBezTo>
                  <a:cubicBezTo>
                    <a:pt x="4" y="62"/>
                    <a:pt x="5" y="63"/>
                    <a:pt x="6" y="63"/>
                  </a:cubicBezTo>
                  <a:cubicBezTo>
                    <a:pt x="8" y="63"/>
                    <a:pt x="9" y="62"/>
                    <a:pt x="10" y="61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5" y="33"/>
                    <a:pt x="35" y="31"/>
                    <a:pt x="35" y="29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3"/>
                    <a:pt x="33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84"/>
            <p:cNvSpPr>
              <a:spLocks/>
            </p:cNvSpPr>
            <p:nvPr/>
          </p:nvSpPr>
          <p:spPr bwMode="auto">
            <a:xfrm>
              <a:off x="6323014" y="4870451"/>
              <a:ext cx="184150" cy="185738"/>
            </a:xfrm>
            <a:custGeom>
              <a:avLst/>
              <a:gdLst>
                <a:gd name="T0" fmla="*/ 11 w 49"/>
                <a:gd name="T1" fmla="*/ 11 h 49"/>
                <a:gd name="T2" fmla="*/ 7 w 49"/>
                <a:gd name="T3" fmla="*/ 46 h 49"/>
                <a:gd name="T4" fmla="*/ 14 w 49"/>
                <a:gd name="T5" fmla="*/ 47 h 49"/>
                <a:gd name="T6" fmla="*/ 46 w 49"/>
                <a:gd name="T7" fmla="*/ 15 h 49"/>
                <a:gd name="T8" fmla="*/ 45 w 49"/>
                <a:gd name="T9" fmla="*/ 7 h 49"/>
                <a:gd name="T10" fmla="*/ 11 w 49"/>
                <a:gd name="T11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9">
                  <a:moveTo>
                    <a:pt x="11" y="11"/>
                  </a:moveTo>
                  <a:cubicBezTo>
                    <a:pt x="1" y="21"/>
                    <a:pt x="0" y="35"/>
                    <a:pt x="7" y="46"/>
                  </a:cubicBezTo>
                  <a:cubicBezTo>
                    <a:pt x="9" y="49"/>
                    <a:pt x="12" y="49"/>
                    <a:pt x="14" y="47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9" y="13"/>
                    <a:pt x="48" y="9"/>
                    <a:pt x="45" y="7"/>
                  </a:cubicBezTo>
                  <a:cubicBezTo>
                    <a:pt x="35" y="0"/>
                    <a:pt x="20" y="2"/>
                    <a:pt x="1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749562" y="1594899"/>
            <a:ext cx="5122102" cy="5262208"/>
            <a:chOff x="6751320" y="1594421"/>
            <a:chExt cx="5123436" cy="5263579"/>
          </a:xfrm>
        </p:grpSpPr>
        <p:pic>
          <p:nvPicPr>
            <p:cNvPr id="43" name="H0009(S3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0" t="18610" r="7008"/>
            <a:stretch>
              <a:fillRect/>
            </a:stretch>
          </p:blipFill>
          <p:spPr bwMode="auto">
            <a:xfrm>
              <a:off x="6751320" y="1594421"/>
              <a:ext cx="5123436" cy="5263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4" cstate="print"/>
            <a:srcRect l="22320" r="38120"/>
            <a:stretch/>
          </p:blipFill>
          <p:spPr>
            <a:xfrm>
              <a:off x="7376160" y="1981200"/>
              <a:ext cx="1859280" cy="3311150"/>
            </a:xfrm>
            <a:prstGeom prst="rect">
              <a:avLst/>
            </a:prstGeom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FF22A77D-8121-4080-806A-977373B46825}"/>
              </a:ext>
            </a:extLst>
          </p:cNvPr>
          <p:cNvGrpSpPr/>
          <p:nvPr/>
        </p:nvGrpSpPr>
        <p:grpSpPr>
          <a:xfrm>
            <a:off x="370165" y="291274"/>
            <a:ext cx="3033277" cy="3079866"/>
            <a:chOff x="370165" y="291274"/>
            <a:chExt cx="3033277" cy="3079866"/>
          </a:xfrm>
        </p:grpSpPr>
        <p:sp>
          <p:nvSpPr>
            <p:cNvPr id="46" name="椭圆 17">
              <a:extLst>
                <a:ext uri="{FF2B5EF4-FFF2-40B4-BE49-F238E27FC236}">
                  <a16:creationId xmlns:a16="http://schemas.microsoft.com/office/drawing/2014/main" id="{D3323BA3-57B1-40C1-8B2E-732E379AD283}"/>
                </a:ext>
              </a:extLst>
            </p:cNvPr>
            <p:cNvSpPr/>
            <p:nvPr/>
          </p:nvSpPr>
          <p:spPr>
            <a:xfrm>
              <a:off x="693278" y="720326"/>
              <a:ext cx="2391337" cy="2319094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B50322F1-0A26-4B3B-B0DB-3936436A5B16}"/>
                </a:ext>
              </a:extLst>
            </p:cNvPr>
            <p:cNvGrpSpPr/>
            <p:nvPr/>
          </p:nvGrpSpPr>
          <p:grpSpPr>
            <a:xfrm>
              <a:off x="370165" y="291274"/>
              <a:ext cx="3033277" cy="3079866"/>
              <a:chOff x="837828" y="476672"/>
              <a:chExt cx="3033277" cy="3079866"/>
            </a:xfrm>
          </p:grpSpPr>
          <p:sp>
            <p:nvSpPr>
              <p:cNvPr id="48" name="椭圆 25">
                <a:extLst>
                  <a:ext uri="{FF2B5EF4-FFF2-40B4-BE49-F238E27FC236}">
                    <a16:creationId xmlns:a16="http://schemas.microsoft.com/office/drawing/2014/main" id="{F08E35E7-FA75-4BA6-955B-FBF114F764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7828" y="614898"/>
                <a:ext cx="3033277" cy="2941640"/>
              </a:xfrm>
              <a:prstGeom prst="ellipse">
                <a:avLst/>
              </a:prstGeom>
              <a:noFill/>
              <a:ln w="19050">
                <a:solidFill>
                  <a:srgbClr val="C8151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9" name="组合 26">
                <a:extLst>
                  <a:ext uri="{FF2B5EF4-FFF2-40B4-BE49-F238E27FC236}">
                    <a16:creationId xmlns:a16="http://schemas.microsoft.com/office/drawing/2014/main" id="{200BEE5D-9768-4036-A02F-B774E785DE28}"/>
                  </a:ext>
                </a:extLst>
              </p:cNvPr>
              <p:cNvGrpSpPr/>
              <p:nvPr/>
            </p:nvGrpSpPr>
            <p:grpSpPr>
              <a:xfrm>
                <a:off x="3044194" y="476672"/>
                <a:ext cx="755130" cy="732317"/>
                <a:chOff x="7196230" y="925197"/>
                <a:chExt cx="1193436" cy="1193436"/>
              </a:xfrm>
            </p:grpSpPr>
            <p:sp>
              <p:nvSpPr>
                <p:cNvPr id="51" name="椭圆 27">
                  <a:extLst>
                    <a:ext uri="{FF2B5EF4-FFF2-40B4-BE49-F238E27FC236}">
                      <a16:creationId xmlns:a16="http://schemas.microsoft.com/office/drawing/2014/main" id="{43AF1405-D918-4705-BBBD-262062EC212C}"/>
                    </a:ext>
                  </a:extLst>
                </p:cNvPr>
                <p:cNvSpPr/>
                <p:nvPr/>
              </p:nvSpPr>
              <p:spPr>
                <a:xfrm>
                  <a:off x="7196230" y="925197"/>
                  <a:ext cx="1193436" cy="11934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36000">
                      <a:schemeClr val="bg1"/>
                    </a:gs>
                    <a:gs pos="100000">
                      <a:srgbClr val="C7C7C7"/>
                    </a:gs>
                  </a:gsLst>
                  <a:lin ang="13500000" scaled="1"/>
                  <a:tileRect/>
                </a:gradFill>
                <a:ln w="19050">
                  <a:solidFill>
                    <a:schemeClr val="bg1"/>
                  </a:solidFill>
                </a:ln>
                <a:effectLst>
                  <a:outerShdw blurRad="419100" dist="571500" dir="2700000" sx="90000" sy="9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椭圆 28">
                  <a:extLst>
                    <a:ext uri="{FF2B5EF4-FFF2-40B4-BE49-F238E27FC236}">
                      <a16:creationId xmlns:a16="http://schemas.microsoft.com/office/drawing/2014/main" id="{93C14DB5-F2BC-4E08-B2C1-671FB1281347}"/>
                    </a:ext>
                  </a:extLst>
                </p:cNvPr>
                <p:cNvSpPr/>
                <p:nvPr/>
              </p:nvSpPr>
              <p:spPr>
                <a:xfrm>
                  <a:off x="7376994" y="1105961"/>
                  <a:ext cx="831906" cy="831906"/>
                </a:xfrm>
                <a:prstGeom prst="ellipse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0" name="文本框 38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    <a:extLst>
                  <a:ext uri="{FF2B5EF4-FFF2-40B4-BE49-F238E27FC236}">
                    <a16:creationId xmlns:a16="http://schemas.microsoft.com/office/drawing/2014/main" id="{18ABDED4-18F4-424D-B6DC-D16328B254B8}"/>
                  </a:ext>
                </a:extLst>
              </p:cNvPr>
              <p:cNvSpPr txBox="1"/>
              <p:nvPr/>
            </p:nvSpPr>
            <p:spPr>
              <a:xfrm>
                <a:off x="1230963" y="1653600"/>
                <a:ext cx="22621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804">
                  <a:defRPr/>
                </a:pPr>
                <a:r>
                  <a:rPr lang="zh-TW" altLang="en-US" sz="5400" b="1" kern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拍下來</a:t>
                </a:r>
                <a:endParaRPr lang="zh-CN" altLang="en-US" sz="54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22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4034" y="2545908"/>
            <a:ext cx="12188825" cy="3777639"/>
          </a:xfrm>
          <a:prstGeom prst="rect">
            <a:avLst/>
          </a:prstGeom>
          <a:solidFill>
            <a:srgbClr val="184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2" name="组合 11"/>
          <p:cNvGrpSpPr/>
          <p:nvPr/>
        </p:nvGrpSpPr>
        <p:grpSpPr>
          <a:xfrm>
            <a:off x="2533678" y="2060848"/>
            <a:ext cx="4549754" cy="5328063"/>
            <a:chOff x="6260461" y="1528549"/>
            <a:chExt cx="4550938" cy="532945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/>
            <a:srcRect l="26809" r="25371"/>
            <a:stretch/>
          </p:blipFill>
          <p:spPr>
            <a:xfrm>
              <a:off x="7201154" y="1904999"/>
              <a:ext cx="2628646" cy="3471455"/>
            </a:xfrm>
            <a:prstGeom prst="rect">
              <a:avLst/>
            </a:prstGeom>
          </p:spPr>
        </p:pic>
        <p:pic>
          <p:nvPicPr>
            <p:cNvPr id="14" name="H0006(Black_iPhone6)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98"/>
            <a:stretch>
              <a:fillRect/>
            </a:stretch>
          </p:blipFill>
          <p:spPr bwMode="auto">
            <a:xfrm>
              <a:off x="6260461" y="1528549"/>
              <a:ext cx="4550938" cy="532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7E92553E-6D2A-4453-9834-63C8F87E2A15}"/>
              </a:ext>
            </a:extLst>
          </p:cNvPr>
          <p:cNvGrpSpPr/>
          <p:nvPr/>
        </p:nvGrpSpPr>
        <p:grpSpPr>
          <a:xfrm>
            <a:off x="7407876" y="5067814"/>
            <a:ext cx="4502913" cy="918923"/>
            <a:chOff x="7396319" y="3456957"/>
            <a:chExt cx="4502913" cy="918923"/>
          </a:xfrm>
        </p:grpSpPr>
        <p:sp>
          <p:nvSpPr>
            <p:cNvPr id="15" name="Rectangle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<p:cNvSpPr/>
            <p:nvPr/>
          </p:nvSpPr>
          <p:spPr>
            <a:xfrm>
              <a:off x="8394413" y="3544883"/>
              <a:ext cx="35048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分享  </a:t>
              </a:r>
              <a:endPara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也將作品分享給好友及師長。</a:t>
              </a:r>
              <a:endParaRPr 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E4ECB89A-2AF5-4C01-9CFB-637A7240B90F}"/>
                </a:ext>
              </a:extLst>
            </p:cNvPr>
            <p:cNvGrpSpPr/>
            <p:nvPr/>
          </p:nvGrpSpPr>
          <p:grpSpPr>
            <a:xfrm>
              <a:off x="7396319" y="3456957"/>
              <a:ext cx="917988" cy="918923"/>
              <a:chOff x="5035303" y="4328443"/>
              <a:chExt cx="917988" cy="918923"/>
            </a:xfrm>
          </p:grpSpPr>
          <p:sp>
            <p:nvSpPr>
              <p:cNvPr id="17" name="Shape 1619"/>
              <p:cNvSpPr>
                <a:spLocks/>
              </p:cNvSpPr>
              <p:nvPr/>
            </p:nvSpPr>
            <p:spPr bwMode="auto">
              <a:xfrm>
                <a:off x="5035303" y="4328443"/>
                <a:ext cx="917988" cy="918923"/>
              </a:xfrm>
              <a:custGeom>
                <a:avLst/>
                <a:gdLst>
                  <a:gd name="T0" fmla="*/ 779362 w 19679"/>
                  <a:gd name="T1" fmla="*/ 779362 h 19679"/>
                  <a:gd name="T2" fmla="*/ 779362 w 19679"/>
                  <a:gd name="T3" fmla="*/ 779362 h 19679"/>
                  <a:gd name="T4" fmla="*/ 779362 w 19679"/>
                  <a:gd name="T5" fmla="*/ 779362 h 19679"/>
                  <a:gd name="T6" fmla="*/ 779362 w 19679"/>
                  <a:gd name="T7" fmla="*/ 779362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chemeClr val="bg1">
                      <a:lumMod val="95000"/>
                    </a:schemeClr>
                  </a:gs>
                </a:gsLst>
                <a:lin ang="15000000" scaled="0"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  <a:effectLst>
                <a:outerShdw blurRad="63500" sx="103000" sy="103000" algn="ctr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Shape 1645"/>
              <p:cNvSpPr/>
              <p:nvPr/>
            </p:nvSpPr>
            <p:spPr>
              <a:xfrm>
                <a:off x="5308677" y="4570229"/>
                <a:ext cx="412674" cy="412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extrusionOk="0">
                    <a:moveTo>
                      <a:pt x="13692" y="8626"/>
                    </a:moveTo>
                    <a:lnTo>
                      <a:pt x="12040" y="10330"/>
                    </a:lnTo>
                    <a:cubicBezTo>
                      <a:pt x="12133" y="10461"/>
                      <a:pt x="12223" y="10598"/>
                      <a:pt x="12309" y="10739"/>
                    </a:cubicBezTo>
                    <a:cubicBezTo>
                      <a:pt x="13857" y="13353"/>
                      <a:pt x="13057" y="16782"/>
                      <a:pt x="10523" y="18381"/>
                    </a:cubicBezTo>
                    <a:cubicBezTo>
                      <a:pt x="9676" y="18917"/>
                      <a:pt x="8707" y="19199"/>
                      <a:pt x="7721" y="19199"/>
                    </a:cubicBezTo>
                    <a:cubicBezTo>
                      <a:pt x="5825" y="19199"/>
                      <a:pt x="4105" y="18206"/>
                      <a:pt x="3118" y="16540"/>
                    </a:cubicBezTo>
                    <a:cubicBezTo>
                      <a:pt x="2367" y="15274"/>
                      <a:pt x="2141" y="13783"/>
                      <a:pt x="2477" y="12337"/>
                    </a:cubicBezTo>
                    <a:cubicBezTo>
                      <a:pt x="2815" y="10895"/>
                      <a:pt x="3674" y="9673"/>
                      <a:pt x="4902" y="8899"/>
                    </a:cubicBezTo>
                    <a:cubicBezTo>
                      <a:pt x="5751" y="8364"/>
                      <a:pt x="6720" y="8081"/>
                      <a:pt x="7707" y="8081"/>
                    </a:cubicBezTo>
                    <a:cubicBezTo>
                      <a:pt x="8723" y="8081"/>
                      <a:pt x="9686" y="8368"/>
                      <a:pt x="10517" y="8891"/>
                    </a:cubicBezTo>
                    <a:lnTo>
                      <a:pt x="9430" y="10070"/>
                    </a:lnTo>
                    <a:cubicBezTo>
                      <a:pt x="8906" y="9801"/>
                      <a:pt x="8322" y="9649"/>
                      <a:pt x="7711" y="9649"/>
                    </a:cubicBezTo>
                    <a:cubicBezTo>
                      <a:pt x="7000" y="9649"/>
                      <a:pt x="6303" y="9853"/>
                      <a:pt x="5695" y="10236"/>
                    </a:cubicBezTo>
                    <a:cubicBezTo>
                      <a:pt x="3875" y="11384"/>
                      <a:pt x="3302" y="13845"/>
                      <a:pt x="4414" y="15722"/>
                    </a:cubicBezTo>
                    <a:cubicBezTo>
                      <a:pt x="5123" y="16918"/>
                      <a:pt x="6358" y="17632"/>
                      <a:pt x="7715" y="17632"/>
                    </a:cubicBezTo>
                    <a:cubicBezTo>
                      <a:pt x="8425" y="17632"/>
                      <a:pt x="9122" y="17428"/>
                      <a:pt x="9730" y="17045"/>
                    </a:cubicBezTo>
                    <a:cubicBezTo>
                      <a:pt x="10611" y="16490"/>
                      <a:pt x="11230" y="15614"/>
                      <a:pt x="11471" y="14577"/>
                    </a:cubicBezTo>
                    <a:cubicBezTo>
                      <a:pt x="11713" y="13538"/>
                      <a:pt x="11550" y="12468"/>
                      <a:pt x="11010" y="11560"/>
                    </a:cubicBezTo>
                    <a:cubicBezTo>
                      <a:pt x="10991" y="11525"/>
                      <a:pt x="10967" y="11494"/>
                      <a:pt x="10946" y="11460"/>
                    </a:cubicBezTo>
                    <a:lnTo>
                      <a:pt x="8192" y="14304"/>
                    </a:lnTo>
                    <a:cubicBezTo>
                      <a:pt x="8116" y="14383"/>
                      <a:pt x="8016" y="14422"/>
                      <a:pt x="7917" y="14422"/>
                    </a:cubicBezTo>
                    <a:cubicBezTo>
                      <a:pt x="7819" y="14422"/>
                      <a:pt x="7718" y="14383"/>
                      <a:pt x="7644" y="14304"/>
                    </a:cubicBezTo>
                    <a:cubicBezTo>
                      <a:pt x="7490" y="14146"/>
                      <a:pt x="7490" y="13895"/>
                      <a:pt x="7644" y="13739"/>
                    </a:cubicBezTo>
                    <a:lnTo>
                      <a:pt x="17851" y="3203"/>
                    </a:lnTo>
                    <a:lnTo>
                      <a:pt x="17079" y="2942"/>
                    </a:lnTo>
                    <a:lnTo>
                      <a:pt x="15933" y="0"/>
                    </a:lnTo>
                    <a:lnTo>
                      <a:pt x="11871" y="4408"/>
                    </a:lnTo>
                    <a:lnTo>
                      <a:pt x="12605" y="6622"/>
                    </a:lnTo>
                    <a:lnTo>
                      <a:pt x="12142" y="7125"/>
                    </a:lnTo>
                    <a:cubicBezTo>
                      <a:pt x="10838" y="6182"/>
                      <a:pt x="9285" y="5680"/>
                      <a:pt x="7706" y="5680"/>
                    </a:cubicBezTo>
                    <a:cubicBezTo>
                      <a:pt x="6334" y="5680"/>
                      <a:pt x="4945" y="6058"/>
                      <a:pt x="3690" y="6850"/>
                    </a:cubicBezTo>
                    <a:cubicBezTo>
                      <a:pt x="56" y="9143"/>
                      <a:pt x="-1088" y="14042"/>
                      <a:pt x="1135" y="17791"/>
                    </a:cubicBezTo>
                    <a:cubicBezTo>
                      <a:pt x="2588" y="20245"/>
                      <a:pt x="5125" y="21600"/>
                      <a:pt x="7722" y="21600"/>
                    </a:cubicBezTo>
                    <a:cubicBezTo>
                      <a:pt x="9093" y="21600"/>
                      <a:pt x="10482" y="21221"/>
                      <a:pt x="11738" y="20430"/>
                    </a:cubicBezTo>
                    <a:cubicBezTo>
                      <a:pt x="15371" y="18135"/>
                      <a:pt x="16514" y="13237"/>
                      <a:pt x="14292" y="9487"/>
                    </a:cubicBezTo>
                    <a:cubicBezTo>
                      <a:pt x="14111" y="9179"/>
                      <a:pt x="13906" y="8898"/>
                      <a:pt x="13692" y="8626"/>
                    </a:cubicBezTo>
                    <a:moveTo>
                      <a:pt x="18676" y="3481"/>
                    </a:moveTo>
                    <a:lnTo>
                      <a:pt x="14381" y="7915"/>
                    </a:lnTo>
                    <a:lnTo>
                      <a:pt x="16451" y="8512"/>
                    </a:lnTo>
                    <a:lnTo>
                      <a:pt x="20512" y="4103"/>
                    </a:lnTo>
                    <a:lnTo>
                      <a:pt x="18676" y="3481"/>
                    </a:lnTo>
                    <a:close/>
                  </a:path>
                </a:pathLst>
              </a:custGeom>
              <a:solidFill>
                <a:srgbClr val="18478F"/>
              </a:solidFill>
              <a:ln w="12700">
                <a:miter lim="400000"/>
              </a:ln>
            </p:spPr>
            <p:txBody>
              <a:bodyPr lIns="38090" tIns="38090" rIns="38090" bIns="38090" anchor="ctr"/>
              <a:lstStyle/>
              <a:p>
                <a:pPr algn="ctr" defTabSz="45708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99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1CD86F1-0009-414B-9061-30CCF27D2455}"/>
              </a:ext>
            </a:extLst>
          </p:cNvPr>
          <p:cNvGrpSpPr/>
          <p:nvPr/>
        </p:nvGrpSpPr>
        <p:grpSpPr>
          <a:xfrm>
            <a:off x="6872602" y="3172557"/>
            <a:ext cx="5006484" cy="1723549"/>
            <a:chOff x="7372554" y="4717631"/>
            <a:chExt cx="5006484" cy="1723549"/>
          </a:xfrm>
        </p:grpSpPr>
        <p:sp>
          <p:nvSpPr>
            <p:cNvPr id="16" name="Rectangle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  <p:cNvSpPr/>
            <p:nvPr/>
          </p:nvSpPr>
          <p:spPr>
            <a:xfrm>
              <a:off x="8394285" y="4717631"/>
              <a:ext cx="3984753" cy="1723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上傳</a:t>
              </a:r>
              <a:b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</a:br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學生將</a:t>
              </a:r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成果的連結或檔案交給老師，由老師彙整到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各縣市人權輔導團</a:t>
              </a:r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。 </a:t>
              </a:r>
              <a:br>
                <a:rPr lang="en-US" altLang="zh-TW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</a:br>
              <a:endParaRPr 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7930C945-422B-48F2-9863-C57D1DBCC85B}"/>
                </a:ext>
              </a:extLst>
            </p:cNvPr>
            <p:cNvGrpSpPr/>
            <p:nvPr/>
          </p:nvGrpSpPr>
          <p:grpSpPr>
            <a:xfrm>
              <a:off x="7372554" y="4717631"/>
              <a:ext cx="918923" cy="918923"/>
              <a:chOff x="5032038" y="2572829"/>
              <a:chExt cx="918923" cy="918923"/>
            </a:xfrm>
          </p:grpSpPr>
          <p:sp>
            <p:nvSpPr>
              <p:cNvPr id="19" name="Shape 1627"/>
              <p:cNvSpPr>
                <a:spLocks/>
              </p:cNvSpPr>
              <p:nvPr/>
            </p:nvSpPr>
            <p:spPr bwMode="auto">
              <a:xfrm>
                <a:off x="5032038" y="2572829"/>
                <a:ext cx="918923" cy="918923"/>
              </a:xfrm>
              <a:custGeom>
                <a:avLst/>
                <a:gdLst>
                  <a:gd name="T0" fmla="*/ 779362 w 19679"/>
                  <a:gd name="T1" fmla="*/ 779362 h 19679"/>
                  <a:gd name="T2" fmla="*/ 779362 w 19679"/>
                  <a:gd name="T3" fmla="*/ 779362 h 19679"/>
                  <a:gd name="T4" fmla="*/ 779362 w 19679"/>
                  <a:gd name="T5" fmla="*/ 779362 h 19679"/>
                  <a:gd name="T6" fmla="*/ 779362 w 19679"/>
                  <a:gd name="T7" fmla="*/ 779362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chemeClr val="bg1">
                      <a:lumMod val="95000"/>
                    </a:schemeClr>
                  </a:gs>
                </a:gsLst>
                <a:lin ang="15000000" scaled="0"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  <a:effectLst>
                <a:outerShdw blurRad="63500" sx="103000" sy="103000" algn="ctr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" name="Group 1649"/>
              <p:cNvGrpSpPr>
                <a:grpSpLocks/>
              </p:cNvGrpSpPr>
              <p:nvPr/>
            </p:nvGrpSpPr>
            <p:grpSpPr bwMode="auto">
              <a:xfrm>
                <a:off x="5312301" y="2864789"/>
                <a:ext cx="360271" cy="340531"/>
                <a:chOff x="0" y="0"/>
                <a:chExt cx="611749" cy="576922"/>
              </a:xfrm>
              <a:solidFill>
                <a:srgbClr val="18478F"/>
              </a:solidFill>
            </p:grpSpPr>
            <p:sp>
              <p:nvSpPr>
                <p:cNvPr id="21" name="Shape 1647"/>
                <p:cNvSpPr/>
                <p:nvPr/>
              </p:nvSpPr>
              <p:spPr>
                <a:xfrm>
                  <a:off x="42899" y="240825"/>
                  <a:ext cx="522766" cy="3360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lIns="38090" tIns="38090" rIns="38090" bIns="38090" anchor="ctr"/>
                <a:lstStyle/>
                <a:p>
                  <a:pPr algn="ctr" defTabSz="45708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99" kern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22" name="Shape 1648"/>
                <p:cNvSpPr/>
                <p:nvPr/>
              </p:nvSpPr>
              <p:spPr>
                <a:xfrm>
                  <a:off x="0" y="0"/>
                  <a:ext cx="611749" cy="4153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5023" y="21600"/>
                      </a:lnTo>
                      <a:lnTo>
                        <a:pt x="6823" y="18190"/>
                      </a:lnTo>
                      <a:lnTo>
                        <a:pt x="2314" y="18190"/>
                      </a:lnTo>
                      <a:lnTo>
                        <a:pt x="2314" y="3410"/>
                      </a:lnTo>
                      <a:lnTo>
                        <a:pt x="19286" y="3410"/>
                      </a:lnTo>
                      <a:lnTo>
                        <a:pt x="19286" y="18190"/>
                      </a:lnTo>
                      <a:lnTo>
                        <a:pt x="14777" y="18190"/>
                      </a:lnTo>
                      <a:lnTo>
                        <a:pt x="16577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lIns="38090" tIns="38090" rIns="38090" bIns="38090" anchor="ctr"/>
                <a:lstStyle/>
                <a:p>
                  <a:pPr algn="ctr" defTabSz="457086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99" kern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</p:grpSp>
        </p:grp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896F9B07-6C96-4EC2-85B7-12C153AA2738}"/>
              </a:ext>
            </a:extLst>
          </p:cNvPr>
          <p:cNvGrpSpPr/>
          <p:nvPr/>
        </p:nvGrpSpPr>
        <p:grpSpPr>
          <a:xfrm>
            <a:off x="370165" y="291274"/>
            <a:ext cx="3033277" cy="3079866"/>
            <a:chOff x="370165" y="291274"/>
            <a:chExt cx="3033277" cy="3079866"/>
          </a:xfrm>
        </p:grpSpPr>
        <p:sp>
          <p:nvSpPr>
            <p:cNvPr id="24" name="椭圆 17">
              <a:extLst>
                <a:ext uri="{FF2B5EF4-FFF2-40B4-BE49-F238E27FC236}">
                  <a16:creationId xmlns:a16="http://schemas.microsoft.com/office/drawing/2014/main" id="{0C180F73-4E0B-496E-A87F-497E0E78EED1}"/>
                </a:ext>
              </a:extLst>
            </p:cNvPr>
            <p:cNvSpPr/>
            <p:nvPr/>
          </p:nvSpPr>
          <p:spPr>
            <a:xfrm>
              <a:off x="693278" y="720326"/>
              <a:ext cx="2391337" cy="2319094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B3338A42-13CA-445B-A04E-DDCC6538F3EA}"/>
                </a:ext>
              </a:extLst>
            </p:cNvPr>
            <p:cNvGrpSpPr/>
            <p:nvPr/>
          </p:nvGrpSpPr>
          <p:grpSpPr>
            <a:xfrm>
              <a:off x="370165" y="291274"/>
              <a:ext cx="3033277" cy="3079866"/>
              <a:chOff x="837828" y="476672"/>
              <a:chExt cx="3033277" cy="3079866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6A185130-92FD-45A2-90E5-17D467FD79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7828" y="614898"/>
                <a:ext cx="3033277" cy="2941640"/>
              </a:xfrm>
              <a:prstGeom prst="ellipse">
                <a:avLst/>
              </a:prstGeom>
              <a:noFill/>
              <a:ln w="19050">
                <a:solidFill>
                  <a:srgbClr val="C8151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387BAC1A-3D91-4F71-B601-01C97729B93F}"/>
                  </a:ext>
                </a:extLst>
              </p:cNvPr>
              <p:cNvGrpSpPr/>
              <p:nvPr/>
            </p:nvGrpSpPr>
            <p:grpSpPr>
              <a:xfrm>
                <a:off x="3044194" y="476672"/>
                <a:ext cx="755130" cy="732317"/>
                <a:chOff x="7196230" y="925197"/>
                <a:chExt cx="1193436" cy="1193436"/>
              </a:xfrm>
            </p:grpSpPr>
            <p:sp>
              <p:nvSpPr>
                <p:cNvPr id="29" name="椭圆 27">
                  <a:extLst>
                    <a:ext uri="{FF2B5EF4-FFF2-40B4-BE49-F238E27FC236}">
                      <a16:creationId xmlns:a16="http://schemas.microsoft.com/office/drawing/2014/main" id="{6901EBB0-9224-47E3-AACA-669DFD03283F}"/>
                    </a:ext>
                  </a:extLst>
                </p:cNvPr>
                <p:cNvSpPr/>
                <p:nvPr/>
              </p:nvSpPr>
              <p:spPr>
                <a:xfrm>
                  <a:off x="7196230" y="925197"/>
                  <a:ext cx="1193436" cy="11934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36000">
                      <a:schemeClr val="bg1"/>
                    </a:gs>
                    <a:gs pos="100000">
                      <a:srgbClr val="C7C7C7"/>
                    </a:gs>
                  </a:gsLst>
                  <a:lin ang="13500000" scaled="1"/>
                  <a:tileRect/>
                </a:gradFill>
                <a:ln w="19050">
                  <a:solidFill>
                    <a:schemeClr val="bg1"/>
                  </a:solidFill>
                </a:ln>
                <a:effectLst>
                  <a:outerShdw blurRad="419100" dist="571500" dir="2700000" sx="90000" sy="9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8">
                  <a:extLst>
                    <a:ext uri="{FF2B5EF4-FFF2-40B4-BE49-F238E27FC236}">
                      <a16:creationId xmlns:a16="http://schemas.microsoft.com/office/drawing/2014/main" id="{9F4133D9-D361-42DA-A135-A197F4EFF9DA}"/>
                    </a:ext>
                  </a:extLst>
                </p:cNvPr>
                <p:cNvSpPr/>
                <p:nvPr/>
              </p:nvSpPr>
              <p:spPr>
                <a:xfrm>
                  <a:off x="7376994" y="1105961"/>
                  <a:ext cx="831906" cy="831906"/>
                </a:xfrm>
                <a:prstGeom prst="ellipse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8" name="文本框 38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>
                <a:extLst>
                  <a:ext uri="{FF2B5EF4-FFF2-40B4-BE49-F238E27FC236}">
                    <a16:creationId xmlns:a16="http://schemas.microsoft.com/office/drawing/2014/main" id="{BC6B4DAA-3934-47D1-AC80-E272370007C5}"/>
                  </a:ext>
                </a:extLst>
              </p:cNvPr>
              <p:cNvSpPr txBox="1"/>
              <p:nvPr/>
            </p:nvSpPr>
            <p:spPr>
              <a:xfrm>
                <a:off x="1230963" y="1653600"/>
                <a:ext cx="22365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804">
                  <a:defRPr/>
                </a:pPr>
                <a:r>
                  <a:rPr lang="zh-TW" altLang="en-US" sz="4000" b="1" kern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上傳分享</a:t>
                </a:r>
                <a:endParaRPr lang="zh-CN" altLang="en-US" sz="4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1298F2DD-810E-4E14-809B-6CC238A3D896}"/>
              </a:ext>
            </a:extLst>
          </p:cNvPr>
          <p:cNvSpPr/>
          <p:nvPr/>
        </p:nvSpPr>
        <p:spPr>
          <a:xfrm>
            <a:off x="7152865" y="1493545"/>
            <a:ext cx="48059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影片作品參考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dirty="0"/>
          </a:p>
          <a:p>
            <a:r>
              <a:rPr lang="en-US" altLang="zh-TW" dirty="0">
                <a:hlinkClick r:id="rId6"/>
              </a:rPr>
              <a:t>https://youtu.be/qS6m22WLmK8</a:t>
            </a:r>
            <a:br>
              <a:rPr lang="en-US" altLang="zh-TW" dirty="0"/>
            </a:br>
            <a:r>
              <a:rPr lang="en-US" altLang="zh-TW" dirty="0">
                <a:hlinkClick r:id="rId7"/>
              </a:rPr>
              <a:t>https://www.youtube.com/watch?v=21a6o0HJztI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54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9836" y="28527"/>
            <a:ext cx="9143538" cy="1066800"/>
          </a:xfrm>
        </p:spPr>
        <p:txBody>
          <a:bodyPr>
            <a:normAutofit/>
          </a:bodyPr>
          <a:lstStyle/>
          <a:p>
            <a:pPr algn="r"/>
            <a:r>
              <a:rPr lang="en-US" altLang="zh-TW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2018.12.10 </a:t>
            </a:r>
            <a:r>
              <a:rPr lang="zh-TW" alt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世界人權日在台灣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9652" y="2357968"/>
            <a:ext cx="3096344" cy="308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G:\人權央團\107央團業務\2018世界人權日_人權七十大步走\pictures\Children_holding_hands_togeth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4351" y="5416689"/>
            <a:ext cx="830012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人權央團\107央團業務\2018世界人權日_人權七十大步走\pictures\Flag_of_The_Republic_of_China_-_Circle-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411251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795470" y="2276872"/>
            <a:ext cx="6564708" cy="175432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4800" b="1" dirty="0">
                <a:ln w="31550" cmpd="sng">
                  <a:noFill/>
                  <a:prstDash val="solid"/>
                </a:ln>
                <a:solidFill>
                  <a:srgbClr val="FFE5E5"/>
                </a:solidFill>
                <a:effectLst>
                  <a:glow rad="127000">
                    <a:srgbClr val="FF6600">
                      <a:alpha val="7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世界人權宣言七十週年</a:t>
            </a:r>
            <a:endParaRPr lang="en-US" altLang="zh-TW" sz="4800" b="1" dirty="0">
              <a:ln w="31550" cmpd="sng">
                <a:noFill/>
                <a:prstDash val="solid"/>
              </a:ln>
              <a:solidFill>
                <a:srgbClr val="FFE5E5"/>
              </a:solidFill>
              <a:effectLst>
                <a:glow rad="127000">
                  <a:srgbClr val="FF6600">
                    <a:alpha val="70000"/>
                  </a:srgb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ln w="31550" cmpd="sng">
                  <a:noFill/>
                  <a:prstDash val="solid"/>
                </a:ln>
                <a:solidFill>
                  <a:srgbClr val="FFE5E5"/>
                </a:solidFill>
                <a:effectLst>
                  <a:glow rad="190500">
                    <a:srgbClr val="990033">
                      <a:alpha val="7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人權七十大步走！</a:t>
            </a:r>
          </a:p>
        </p:txBody>
      </p:sp>
    </p:spTree>
    <p:extLst>
      <p:ext uri="{BB962C8B-B14F-4D97-AF65-F5344CB8AC3E}">
        <p14:creationId xmlns:p14="http://schemas.microsoft.com/office/powerpoint/2010/main" val="9636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3">
            <a:extLst>
              <a:ext uri="{FF2B5EF4-FFF2-40B4-BE49-F238E27FC236}">
                <a16:creationId xmlns:a16="http://schemas.microsoft.com/office/drawing/2014/main" id="{9E71B755-E548-40A2-AAC6-89BF56D93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3" r="19275"/>
          <a:stretch/>
        </p:blipFill>
        <p:spPr>
          <a:xfrm>
            <a:off x="633833" y="640081"/>
            <a:ext cx="4000273" cy="531440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25F449-B674-4FD5-8A07-E6778BA87E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30316" y="1772816"/>
            <a:ext cx="6573837" cy="28717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你有寫過日記的經驗嗎</a:t>
            </a: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通常會在什麼地方寫日記呢</a:t>
            </a: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日記的內容可能會是什麼呢</a:t>
            </a: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929389-E2DA-406E-9C4B-1EC5C42A0A62}"/>
              </a:ext>
            </a:extLst>
          </p:cNvPr>
          <p:cNvSpPr/>
          <p:nvPr/>
        </p:nvSpPr>
        <p:spPr>
          <a:xfrm>
            <a:off x="6958508" y="6453336"/>
            <a:ext cx="5032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http://diary.annefrank.org/the-history-of-the-diary/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69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延伸閱讀之參考資料</a:t>
            </a:r>
          </a:p>
        </p:txBody>
      </p:sp>
    </p:spTree>
    <p:extLst>
      <p:ext uri="{BB962C8B-B14F-4D97-AF65-F5344CB8AC3E}">
        <p14:creationId xmlns:p14="http://schemas.microsoft.com/office/powerpoint/2010/main" val="2794980603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漢聲繪本館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253288" y="1846263"/>
            <a:ext cx="4935537" cy="4022725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聯經出版社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92" y="2276873"/>
            <a:ext cx="3600400" cy="361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529" y="2348880"/>
            <a:ext cx="3199404" cy="361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2AC1C3DB-0D18-4530-BCBA-53DD77054BD0}"/>
              </a:ext>
            </a:extLst>
          </p:cNvPr>
          <p:cNvSpPr txBox="1">
            <a:spLocks/>
          </p:cNvSpPr>
          <p:nvPr/>
        </p:nvSpPr>
        <p:spPr>
          <a:xfrm>
            <a:off x="-1" y="330680"/>
            <a:ext cx="12188825" cy="1066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defTabSz="914126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    世界人權宣言相關繪本</a:t>
            </a:r>
          </a:p>
        </p:txBody>
      </p:sp>
    </p:spTree>
    <p:extLst>
      <p:ext uri="{BB962C8B-B14F-4D97-AF65-F5344CB8AC3E}">
        <p14:creationId xmlns:p14="http://schemas.microsoft.com/office/powerpoint/2010/main" val="1072371628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2078" r="2562" b="2546"/>
          <a:stretch/>
        </p:blipFill>
        <p:spPr bwMode="auto">
          <a:xfrm>
            <a:off x="8038628" y="2419302"/>
            <a:ext cx="2592288" cy="382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FD4E31C-3861-4D91-B03B-4DF65DE11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大穎文化出版社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253288" y="1846263"/>
            <a:ext cx="4935537" cy="40227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台北市多媒體</a:t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資源中心研發小組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46" y="2545857"/>
            <a:ext cx="3096344" cy="357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94AE945A-CBD2-40F1-9C63-6397C056B770}"/>
              </a:ext>
            </a:extLst>
          </p:cNvPr>
          <p:cNvSpPr txBox="1">
            <a:spLocks/>
          </p:cNvSpPr>
          <p:nvPr/>
        </p:nvSpPr>
        <p:spPr>
          <a:xfrm>
            <a:off x="-1" y="330680"/>
            <a:ext cx="12188825" cy="1066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defTabSz="914126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    世界人權宣言相關繪本</a:t>
            </a:r>
          </a:p>
        </p:txBody>
      </p:sp>
    </p:spTree>
    <p:extLst>
      <p:ext uri="{BB962C8B-B14F-4D97-AF65-F5344CB8AC3E}">
        <p14:creationId xmlns:p14="http://schemas.microsoft.com/office/powerpoint/2010/main" val="2272124780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許世楷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國際特赦組織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253288" y="1846263"/>
            <a:ext cx="4935537" cy="40227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台灣基督長老教會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教會公報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28" y="2683386"/>
            <a:ext cx="2448272" cy="344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G:\人權央團\107央團業務\2018世界人權日_人權七十大步走\pictures\humanrigh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96" y="2705017"/>
            <a:ext cx="2643392" cy="35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EF43E136-693A-4EE8-9014-BBD35AE2B9C6}"/>
              </a:ext>
            </a:extLst>
          </p:cNvPr>
          <p:cNvSpPr txBox="1">
            <a:spLocks/>
          </p:cNvSpPr>
          <p:nvPr/>
        </p:nvSpPr>
        <p:spPr>
          <a:xfrm>
            <a:off x="6925" y="332624"/>
            <a:ext cx="12188825" cy="1066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defTabSz="914126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    世界人權宣言相關繪本</a:t>
            </a:r>
          </a:p>
        </p:txBody>
      </p:sp>
    </p:spTree>
    <p:extLst>
      <p:ext uri="{BB962C8B-B14F-4D97-AF65-F5344CB8AC3E}">
        <p14:creationId xmlns:p14="http://schemas.microsoft.com/office/powerpoint/2010/main" val="2958149894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C22887-E77A-4532-8456-D8017F661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玉山社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7A10F16-0B43-4724-960C-AF4589447D6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253288" y="1846263"/>
            <a:ext cx="4935537" cy="40227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字畝文化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F5F375-47C3-43A7-B74D-1C1E4D71B1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r="15375"/>
          <a:stretch/>
        </p:blipFill>
        <p:spPr>
          <a:xfrm>
            <a:off x="2277988" y="2492896"/>
            <a:ext cx="2752676" cy="36351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CE6CB5D-6975-4D53-8AA5-989F93D3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2524" y="2492896"/>
            <a:ext cx="3454036" cy="3635187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7CE8A0C3-1F44-4220-8EA5-84CCC3FDD85C}"/>
              </a:ext>
            </a:extLst>
          </p:cNvPr>
          <p:cNvSpPr txBox="1">
            <a:spLocks/>
          </p:cNvSpPr>
          <p:nvPr/>
        </p:nvSpPr>
        <p:spPr>
          <a:xfrm>
            <a:off x="-1" y="330680"/>
            <a:ext cx="12188825" cy="1066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defTabSz="914126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    世界人權宣言相關繪本</a:t>
            </a:r>
          </a:p>
        </p:txBody>
      </p:sp>
    </p:spTree>
    <p:extLst>
      <p:ext uri="{BB962C8B-B14F-4D97-AF65-F5344CB8AC3E}">
        <p14:creationId xmlns:p14="http://schemas.microsoft.com/office/powerpoint/2010/main" val="2376356672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EF43E136-693A-4EE8-9014-BBD35AE2B9C6}"/>
              </a:ext>
            </a:extLst>
          </p:cNvPr>
          <p:cNvSpPr txBox="1">
            <a:spLocks/>
          </p:cNvSpPr>
          <p:nvPr/>
        </p:nvSpPr>
        <p:spPr>
          <a:xfrm>
            <a:off x="-1" y="332656"/>
            <a:ext cx="12188825" cy="1066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defTabSz="914126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    安妮日記相關書籍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BD39608-EED9-471E-AD73-EFE1C7B9E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84" y="2276872"/>
            <a:ext cx="2584928" cy="3475021"/>
          </a:xfrm>
          <a:prstGeom prst="rect">
            <a:avLst/>
          </a:prstGeom>
        </p:spPr>
      </p:pic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02D17C19-B5B0-4F3D-A8DC-E20197F9F950}"/>
              </a:ext>
            </a:extLst>
          </p:cNvPr>
          <p:cNvSpPr txBox="1">
            <a:spLocks noGrp="1"/>
          </p:cNvSpPr>
          <p:nvPr>
            <p:ph sz="half" idx="4294967295"/>
          </p:nvPr>
        </p:nvSpPr>
        <p:spPr>
          <a:xfrm>
            <a:off x="4654252" y="2852936"/>
            <a:ext cx="4935537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安妮日記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漫畫版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】》</a:t>
            </a: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作者：安妮．法蘭克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編輯：阿里．福爾曼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繪者：大衛．波隆斯基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出版社：愛米粒出版有限公司</a:t>
            </a:r>
          </a:p>
        </p:txBody>
      </p:sp>
    </p:spTree>
    <p:extLst>
      <p:ext uri="{BB962C8B-B14F-4D97-AF65-F5344CB8AC3E}">
        <p14:creationId xmlns:p14="http://schemas.microsoft.com/office/powerpoint/2010/main" val="12287703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DEF8F9-FFEF-4EDB-8A06-8A7884ED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221" y="1737845"/>
            <a:ext cx="996436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0747CA7-2579-4FF5-95CF-E3FA65C9E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7" y="6400800"/>
            <a:ext cx="1218565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3BD94-CA0C-4C27-BB07-89F71DEA2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" y="6344820"/>
            <a:ext cx="1218565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82DEB0-A14C-4282-BF74-65BC353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graphicFrame>
        <p:nvGraphicFramePr>
          <p:cNvPr id="4" name="文字方塊 1">
            <a:extLst>
              <a:ext uri="{FF2B5EF4-FFF2-40B4-BE49-F238E27FC236}">
                <a16:creationId xmlns:a16="http://schemas.microsoft.com/office/drawing/2014/main" id="{9C41F1B9-7DB8-4D74-A1A0-FE9FDA50B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231929"/>
              </p:ext>
            </p:extLst>
          </p:nvPr>
        </p:nvGraphicFramePr>
        <p:xfrm>
          <a:off x="923856" y="551147"/>
          <a:ext cx="10337965" cy="534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E7031FDB-EA09-4A9F-9458-DE760429E638}"/>
              </a:ext>
            </a:extLst>
          </p:cNvPr>
          <p:cNvSpPr/>
          <p:nvPr/>
        </p:nvSpPr>
        <p:spPr>
          <a:xfrm>
            <a:off x="588666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F750407-BCA5-4FB6-BD71-FFFD68482B79}"/>
              </a:ext>
            </a:extLst>
          </p:cNvPr>
          <p:cNvSpPr/>
          <p:nvPr/>
        </p:nvSpPr>
        <p:spPr>
          <a:xfrm>
            <a:off x="4510236" y="4762380"/>
            <a:ext cx="609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8" name="乘號 7">
            <a:extLst>
              <a:ext uri="{FF2B5EF4-FFF2-40B4-BE49-F238E27FC236}">
                <a16:creationId xmlns:a16="http://schemas.microsoft.com/office/drawing/2014/main" id="{5976260B-0A3C-4A44-9965-26E806817AEF}"/>
              </a:ext>
            </a:extLst>
          </p:cNvPr>
          <p:cNvSpPr/>
          <p:nvPr/>
        </p:nvSpPr>
        <p:spPr>
          <a:xfrm>
            <a:off x="2061964" y="2665755"/>
            <a:ext cx="1251367" cy="1111137"/>
          </a:xfrm>
          <a:prstGeom prst="mathMultiply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13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071659-D0C5-40F1-BF44-9EDAC294D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AF1E22-0F92-4F2D-8CE0-8AF2018153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4CFEE0-E4D9-4332-9866-43C8A55824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F94425-565B-4746-8DE8-74BD19F33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D4C3F1-D05A-47CB-878B-E3AC97D6B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2E7071-87AF-4DDE-9F85-63DA3CA61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31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0"/>
            <a:ext cx="40497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2D2517D-049A-4A42-A445-4F9263D2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0" y="512612"/>
            <a:ext cx="3084041" cy="1418481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日記的主人</a:t>
            </a:r>
            <a:br>
              <a:rPr lang="en-US" altLang="zh-TW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安妮法蘭克</a:t>
            </a:r>
            <a:endParaRPr lang="zh-TW" altLang="en-US" sz="4400" dirty="0">
              <a:solidFill>
                <a:srgbClr val="FFFF0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9344F00-D114-436C-A845-3B02F41E5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249" y="2443705"/>
            <a:ext cx="3084041" cy="3335519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安妮法蘭克（</a:t>
            </a:r>
            <a:r>
              <a:rPr lang="en-US" altLang="zh-TW" sz="28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Anne Frank, 1929-1945</a:t>
            </a:r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）是當時的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猶太人</a:t>
            </a:r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一家人為躲避德國納粹的迫害而藏身荷蘭一處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閣樓密室</a:t>
            </a:r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內容版面配置區 4" descr="一張含有 個人, 牆, 室內, 女性 的圖片&#10;&#10;描述是以非常高的可信度產生">
            <a:extLst>
              <a:ext uri="{FF2B5EF4-FFF2-40B4-BE49-F238E27FC236}">
                <a16:creationId xmlns:a16="http://schemas.microsoft.com/office/drawing/2014/main" id="{4AC130A9-094E-48DC-8032-D434BF735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16503" b="-1"/>
          <a:stretch/>
        </p:blipFill>
        <p:spPr>
          <a:xfrm>
            <a:off x="4073981" y="10"/>
            <a:ext cx="810916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018" y="0"/>
            <a:ext cx="639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CE5EDA2-BE25-4BE1-89AC-DF648CD46856}"/>
              </a:ext>
            </a:extLst>
          </p:cNvPr>
          <p:cNvSpPr/>
          <p:nvPr/>
        </p:nvSpPr>
        <p:spPr>
          <a:xfrm>
            <a:off x="239266" y="6093296"/>
            <a:ext cx="3386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https://www.twrf.org.tw/2018annexama/exhibition.php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33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4CEDD9E-36E3-4FB4-8941-DE000F12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628" y="374079"/>
            <a:ext cx="3689296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門在哪裡</a:t>
            </a:r>
          </a:p>
        </p:txBody>
      </p:sp>
      <p:pic>
        <p:nvPicPr>
          <p:cNvPr id="7" name="內容版面配置區 3">
            <a:extLst>
              <a:ext uri="{FF2B5EF4-FFF2-40B4-BE49-F238E27FC236}">
                <a16:creationId xmlns:a16="http://schemas.microsoft.com/office/drawing/2014/main" id="{897C9B77-FD9F-4762-940A-1ED494B5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4" b="914"/>
          <a:stretch/>
        </p:blipFill>
        <p:spPr>
          <a:xfrm>
            <a:off x="633833" y="640081"/>
            <a:ext cx="6908002" cy="53144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0087" y="2085703"/>
            <a:ext cx="356523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BC3286-AAAB-4179-871B-6260A22FC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714" y="2403600"/>
            <a:ext cx="3689296" cy="3670180"/>
          </a:xfrm>
        </p:spPr>
        <p:txBody>
          <a:bodyPr>
            <a:normAutofit/>
          </a:bodyPr>
          <a:lstStyle/>
          <a:p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這是安妮和家人、友人躲藏的閣樓的</a:t>
            </a: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密室入口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請大家猜猜看門在哪裡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sz="3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" y="6334316"/>
            <a:ext cx="1218881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F079DAB-B546-41C1-93A0-ADD20F12C3B8}"/>
              </a:ext>
            </a:extLst>
          </p:cNvPr>
          <p:cNvSpPr/>
          <p:nvPr/>
        </p:nvSpPr>
        <p:spPr>
          <a:xfrm>
            <a:off x="7750596" y="6468916"/>
            <a:ext cx="49536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https://goo.gl/Mt7kcU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（荷蘭安妮之家博物館）</a:t>
            </a:r>
          </a:p>
        </p:txBody>
      </p:sp>
      <p:pic>
        <p:nvPicPr>
          <p:cNvPr id="4" name="圖形 3" descr="服務台標誌">
            <a:extLst>
              <a:ext uri="{FF2B5EF4-FFF2-40B4-BE49-F238E27FC236}">
                <a16:creationId xmlns:a16="http://schemas.microsoft.com/office/drawing/2014/main" id="{E77A688F-CEA9-47B8-8D18-B63E0D7C40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6775" y="942704"/>
            <a:ext cx="914400" cy="914400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4423401" y="1139196"/>
            <a:ext cx="1944216" cy="1254296"/>
            <a:chOff x="4423401" y="1161240"/>
            <a:chExt cx="1944216" cy="1092992"/>
          </a:xfrm>
        </p:grpSpPr>
        <p:sp>
          <p:nvSpPr>
            <p:cNvPr id="5" name="橢圓形圖說文字 4"/>
            <p:cNvSpPr/>
            <p:nvPr/>
          </p:nvSpPr>
          <p:spPr>
            <a:xfrm>
              <a:off x="4423401" y="1161240"/>
              <a:ext cx="1944216" cy="1092992"/>
            </a:xfrm>
            <a:prstGeom prst="wedgeEllipseCallout">
              <a:avLst>
                <a:gd name="adj1" fmla="val -40947"/>
                <a:gd name="adj2" fmla="val 505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4654252" y="1472383"/>
              <a:ext cx="15620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3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6A76215-F94D-4E9B-AFFF-B87BA87B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279" y="771178"/>
            <a:ext cx="3853598" cy="1106768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這是什麼地方</a:t>
            </a:r>
          </a:p>
        </p:txBody>
      </p:sp>
      <p:pic>
        <p:nvPicPr>
          <p:cNvPr id="7" name="內容版面配置區 3">
            <a:extLst>
              <a:ext uri="{FF2B5EF4-FFF2-40B4-BE49-F238E27FC236}">
                <a16:creationId xmlns:a16="http://schemas.microsoft.com/office/drawing/2014/main" id="{91BEB53D-80E7-48F3-864E-ECE21607E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10"/>
          <a:stretch/>
        </p:blipFill>
        <p:spPr>
          <a:xfrm>
            <a:off x="633833" y="640081"/>
            <a:ext cx="6908002" cy="53144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0087" y="2085703"/>
            <a:ext cx="356523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A4A4BF-E88D-4822-9B46-6CBA287FE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438" y="2198914"/>
            <a:ext cx="3689296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密室的起居室</a:t>
            </a:r>
          </a:p>
          <a:p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個人擠在不見天日的空間。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要考量隱蔽安全又要維持日常生活與希望。</a:t>
            </a:r>
          </a:p>
          <a:p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" y="6334316"/>
            <a:ext cx="1218881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C0243DD-DF1E-485D-9D2A-BCC6D5AD61DF}"/>
              </a:ext>
            </a:extLst>
          </p:cNvPr>
          <p:cNvGrpSpPr/>
          <p:nvPr/>
        </p:nvGrpSpPr>
        <p:grpSpPr>
          <a:xfrm>
            <a:off x="349364" y="4572043"/>
            <a:ext cx="6480187" cy="1627054"/>
            <a:chOff x="477788" y="4307839"/>
            <a:chExt cx="6480187" cy="1627054"/>
          </a:xfrm>
        </p:grpSpPr>
        <p:sp>
          <p:nvSpPr>
            <p:cNvPr id="17" name="矩形圖說文字 20">
              <a:extLst>
                <a:ext uri="{FF2B5EF4-FFF2-40B4-BE49-F238E27FC236}">
                  <a16:creationId xmlns:a16="http://schemas.microsoft.com/office/drawing/2014/main" id="{03F240F2-AC1F-4F17-A0B0-63064A484158}"/>
                </a:ext>
              </a:extLst>
            </p:cNvPr>
            <p:cNvSpPr/>
            <p:nvPr/>
          </p:nvSpPr>
          <p:spPr>
            <a:xfrm>
              <a:off x="2673916" y="4601896"/>
              <a:ext cx="4284059" cy="1215010"/>
            </a:xfrm>
            <a:prstGeom prst="wedgeRectCallout">
              <a:avLst>
                <a:gd name="adj1" fmla="val -60372"/>
                <a:gd name="adj2" fmla="val -2562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看起來很舒服</a:t>
              </a:r>
              <a:r>
                <a:rPr lang="zh-TW" altLang="en-US" sz="32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？</a:t>
              </a:r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如果要你躲在這裡</a:t>
              </a:r>
              <a:r>
                <a:rPr lang="en-US" altLang="zh-TW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761</a:t>
              </a:r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天呢</a:t>
              </a:r>
              <a:r>
                <a:rPr lang="zh-TW" altLang="en-US" sz="32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？</a:t>
              </a:r>
              <a:endPara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9" name="圖形 20">
              <a:extLst>
                <a:ext uri="{FF2B5EF4-FFF2-40B4-BE49-F238E27FC236}">
                  <a16:creationId xmlns:a16="http://schemas.microsoft.com/office/drawing/2014/main" id="{C2FDBE4E-92C7-4AB6-98FD-29DFD6645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1" t="3510" r="1037" b="3325"/>
            <a:stretch/>
          </p:blipFill>
          <p:spPr>
            <a:xfrm>
              <a:off x="477788" y="4307839"/>
              <a:ext cx="1672290" cy="162705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0" name="圖形 19" descr="服務台標誌">
            <a:extLst>
              <a:ext uri="{FF2B5EF4-FFF2-40B4-BE49-F238E27FC236}">
                <a16:creationId xmlns:a16="http://schemas.microsoft.com/office/drawing/2014/main" id="{1BFE50C1-EB4B-4569-AB29-FF482EA948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69677" y="988906"/>
            <a:ext cx="914400" cy="9144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F079DAB-B546-41C1-93A0-ADD20F12C3B8}"/>
              </a:ext>
            </a:extLst>
          </p:cNvPr>
          <p:cNvSpPr/>
          <p:nvPr/>
        </p:nvSpPr>
        <p:spPr>
          <a:xfrm>
            <a:off x="7174532" y="6353657"/>
            <a:ext cx="4953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http://diary.annefrank.org/who-was-anne-frank/</a:t>
            </a:r>
            <a:b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（荷蘭安妮之家博物館）</a:t>
            </a:r>
          </a:p>
        </p:txBody>
      </p:sp>
    </p:spTree>
    <p:extLst>
      <p:ext uri="{BB962C8B-B14F-4D97-AF65-F5344CB8AC3E}">
        <p14:creationId xmlns:p14="http://schemas.microsoft.com/office/powerpoint/2010/main" val="15841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192812C-DA50-49C3-AFCF-381810331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43" t="28084" r="34937" b="19126"/>
          <a:stretch/>
        </p:blipFill>
        <p:spPr>
          <a:xfrm>
            <a:off x="3562401" y="28767"/>
            <a:ext cx="5302325" cy="6723994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1504374C-30A8-4C6E-A50B-67AE94F05F72}"/>
              </a:ext>
            </a:extLst>
          </p:cNvPr>
          <p:cNvGrpSpPr/>
          <p:nvPr/>
        </p:nvGrpSpPr>
        <p:grpSpPr>
          <a:xfrm>
            <a:off x="477788" y="1124744"/>
            <a:ext cx="2572077" cy="3461836"/>
            <a:chOff x="764975" y="3923577"/>
            <a:chExt cx="1823682" cy="25355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4998CEC-D0EA-42D1-A3DB-E3C9FFE59EA8}"/>
                </a:ext>
              </a:extLst>
            </p:cNvPr>
            <p:cNvSpPr/>
            <p:nvPr/>
          </p:nvSpPr>
          <p:spPr>
            <a:xfrm>
              <a:off x="764975" y="3923577"/>
              <a:ext cx="1823682" cy="2535574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DB798CE-97B8-4198-B50C-F142F78CE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250" y="3962606"/>
              <a:ext cx="1638549" cy="2457516"/>
            </a:xfrm>
            <a:prstGeom prst="rect">
              <a:avLst/>
            </a:prstGeom>
          </p:spPr>
        </p:pic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A35B40E3-16BF-49F1-AB0B-0B2CD0F48765}"/>
              </a:ext>
            </a:extLst>
          </p:cNvPr>
          <p:cNvSpPr txBox="1"/>
          <p:nvPr/>
        </p:nvSpPr>
        <p:spPr>
          <a:xfrm>
            <a:off x="376145" y="4917134"/>
            <a:ext cx="3028469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本頁圖片均出自：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安妮日記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漫畫版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】》</a:t>
            </a: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作者：安妮．法蘭克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編輯：阿里．福爾曼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繪者：大衛．波隆斯基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出版社：愛米粒出版有限公司</a:t>
            </a:r>
          </a:p>
        </p:txBody>
      </p:sp>
      <p:sp>
        <p:nvSpPr>
          <p:cNvPr id="13" name="矩形圖說文字 20">
            <a:extLst>
              <a:ext uri="{FF2B5EF4-FFF2-40B4-BE49-F238E27FC236}">
                <a16:creationId xmlns:a16="http://schemas.microsoft.com/office/drawing/2014/main" id="{AB21E901-421A-4882-B13B-7F223897FA7D}"/>
              </a:ext>
            </a:extLst>
          </p:cNvPr>
          <p:cNvSpPr/>
          <p:nvPr/>
        </p:nvSpPr>
        <p:spPr>
          <a:xfrm>
            <a:off x="7606580" y="2455552"/>
            <a:ext cx="4284059" cy="1215010"/>
          </a:xfrm>
          <a:prstGeom prst="wedgeRectCallout">
            <a:avLst>
              <a:gd name="adj1" fmla="val -60372"/>
              <a:gd name="adj2" fmla="val -2562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如果是你躲在這裡會有什麼樣的心情呢？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46B3AF-2C0C-44E7-84C3-8E83423FC72D}"/>
              </a:ext>
            </a:extLst>
          </p:cNvPr>
          <p:cNvSpPr txBox="1"/>
          <p:nvPr/>
        </p:nvSpPr>
        <p:spPr>
          <a:xfrm>
            <a:off x="9126776" y="441112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後宅的空間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790156" y="2455552"/>
            <a:ext cx="1278467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密室入口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714476" y="1689799"/>
            <a:ext cx="102578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起居室</a:t>
            </a:r>
          </a:p>
        </p:txBody>
      </p:sp>
    </p:spTree>
    <p:extLst>
      <p:ext uri="{BB962C8B-B14F-4D97-AF65-F5344CB8AC3E}">
        <p14:creationId xmlns:p14="http://schemas.microsoft.com/office/powerpoint/2010/main" val="36335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1AC482-2FCD-4D0B-982A-0A82E430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" y="476672"/>
            <a:ext cx="12188825" cy="1006003"/>
          </a:xfr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安妮的故事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E09152-CF11-46D1-8A04-3C9F7CE7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1988840"/>
            <a:ext cx="10254002" cy="384245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1942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德國納粹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不斷迫害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猶太人家庭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，安妮的姐姐收到徵召通告，命令她到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勞動營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報到。於是安妮的爸爸媽媽決定全家搬到那個他們稱為「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後宅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」的地方。同時與范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佩爾斯一家及一位牙醫一起匿藏，共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在父親所信任</a:t>
            </a:r>
            <a:r>
              <a:rPr lang="en-US" altLang="zh-TW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位同事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的協助下，他們也是屋內的人和外界的唯一聯繫，躲藏了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兩年零一個月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，直至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1944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月被人告發為止。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八個人後來都被趕進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納粹的集中營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。最後只有安妮的父親在戰爭裡存活。安妮在重獲自由前不久，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1945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月病死於貝爾根－貝爾森集中營。</a:t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FFB258-05B2-4723-87E9-DE367EF0686C}"/>
              </a:ext>
            </a:extLst>
          </p:cNvPr>
          <p:cNvSpPr/>
          <p:nvPr/>
        </p:nvSpPr>
        <p:spPr>
          <a:xfrm>
            <a:off x="3574132" y="6453336"/>
            <a:ext cx="84604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https://zh.wikipedia.org/wiki/%E5%AE%89%E5%A6%AE%C2%B7%E5%BC%97%E8%98%AD%E5%85%8B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60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回顧">
  <a:themeElements>
    <a:clrScheme name="紫蘿蘭色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Office 主题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Segoe UI" panose="020F0302020204030204"/>
        <a:ea typeface="微软雅黑"/>
        <a:cs typeface=""/>
      </a:majorFont>
      <a:minorFont>
        <a:latin typeface="Segoe UI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StripedBorder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StripedBorder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D85E5DE-FD81-49B5-BF4A-9F6573D6D7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1928</Words>
  <Application>Microsoft Office PowerPoint</Application>
  <PresentationFormat>自訂</PresentationFormat>
  <Paragraphs>202</Paragraphs>
  <Slides>35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35</vt:i4>
      </vt:variant>
    </vt:vector>
  </HeadingPairs>
  <TitlesOfParts>
    <vt:vector size="60" baseType="lpstr">
      <vt:lpstr>等线</vt:lpstr>
      <vt:lpstr>Gill Sans</vt:lpstr>
      <vt:lpstr>inherit</vt:lpstr>
      <vt:lpstr>LiHei Pro</vt:lpstr>
      <vt:lpstr>微软雅黑</vt:lpstr>
      <vt:lpstr>Open Sans</vt:lpstr>
      <vt:lpstr>宋体</vt:lpstr>
      <vt:lpstr>时尚中黑简体</vt:lpstr>
      <vt:lpstr>微軟正黑體</vt:lpstr>
      <vt:lpstr>新細明體</vt:lpstr>
      <vt:lpstr>標楷體</vt:lpstr>
      <vt:lpstr>Arial</vt:lpstr>
      <vt:lpstr>Calibri</vt:lpstr>
      <vt:lpstr>Calibri Light</vt:lpstr>
      <vt:lpstr>Euphemia</vt:lpstr>
      <vt:lpstr>Forte</vt:lpstr>
      <vt:lpstr>Impact</vt:lpstr>
      <vt:lpstr>Segoe UI</vt:lpstr>
      <vt:lpstr>Segoe UI Semilight</vt:lpstr>
      <vt:lpstr>Wingdings 2</vt:lpstr>
      <vt:lpstr>HDOfficeLightV0</vt:lpstr>
      <vt:lpstr>1_HDOfficeLightV0</vt:lpstr>
      <vt:lpstr>2_HDOfficeLightV0</vt:lpstr>
      <vt:lpstr>回顧</vt:lpstr>
      <vt:lpstr>Office 主题</vt:lpstr>
      <vt:lpstr>PowerPoint 簡報</vt:lpstr>
      <vt:lpstr>     學習目標</vt:lpstr>
      <vt:lpstr>PowerPoint 簡報</vt:lpstr>
      <vt:lpstr>PowerPoint 簡報</vt:lpstr>
      <vt:lpstr>日記的主人 安妮法蘭克</vt:lpstr>
      <vt:lpstr>門在哪裡</vt:lpstr>
      <vt:lpstr>這是什麼地方</vt:lpstr>
      <vt:lpstr>PowerPoint 簡報</vt:lpstr>
      <vt:lpstr>    安妮的故事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有人試著把人應有的基本權利整理出來</vt:lpstr>
      <vt:lpstr>  《世界人權宣言》誕生</vt:lpstr>
      <vt:lpstr>PowerPoint 簡報</vt:lpstr>
      <vt:lpstr>PowerPoint 簡報</vt:lpstr>
      <vt:lpstr>                           人權要從哪裡開始呢?</vt:lpstr>
      <vt:lpstr>現在是我們的事了</vt:lpstr>
      <vt:lpstr>    你也可以發表你的人權宣言</vt:lpstr>
      <vt:lpstr>PowerPoint 簡報</vt:lpstr>
      <vt:lpstr>PowerPoint 簡報</vt:lpstr>
      <vt:lpstr>PowerPoint 簡報</vt:lpstr>
      <vt:lpstr>PowerPoint 簡報</vt:lpstr>
      <vt:lpstr>2018.12.10  世界人權日在台灣</vt:lpstr>
      <vt:lpstr>延伸閱讀之參考資料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2018-09-24T10:22:03Z</dcterms:created>
  <dcterms:modified xsi:type="dcterms:W3CDTF">2018-10-23T06:48:43Z</dcterms:modified>
</cp:coreProperties>
</file>