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0" r:id="rId4"/>
    <p:sldId id="281" r:id="rId5"/>
    <p:sldId id="279" r:id="rId6"/>
    <p:sldId id="278" r:id="rId7"/>
    <p:sldId id="277" r:id="rId8"/>
    <p:sldId id="276" r:id="rId9"/>
    <p:sldId id="282" r:id="rId10"/>
    <p:sldId id="275" r:id="rId11"/>
    <p:sldId id="283" r:id="rId12"/>
    <p:sldId id="274" r:id="rId13"/>
    <p:sldId id="273" r:id="rId14"/>
    <p:sldId id="272" r:id="rId15"/>
    <p:sldId id="271" r:id="rId16"/>
    <p:sldId id="264" r:id="rId17"/>
    <p:sldId id="265" r:id="rId18"/>
    <p:sldId id="269" r:id="rId19"/>
    <p:sldId id="268" r:id="rId20"/>
    <p:sldId id="267" r:id="rId21"/>
    <p:sldId id="266" r:id="rId22"/>
    <p:sldId id="258" r:id="rId23"/>
    <p:sldId id="260" r:id="rId24"/>
    <p:sldId id="262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B7202-A5B9-4D48-809A-241988E3067C}" v="70" dt="2022-10-29T07:05:47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E2C944-1DD2-5171-4C22-226F1BFBA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C561AC0-ADDC-E5D7-700E-289093473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E2E60F-776B-9C2B-1515-0191A2CC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557C-A3BC-4056-8D68-619FA4522FD1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25A39E-094A-8A28-C2C3-801F50AF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44AC4B-B83C-CE7D-E85D-2AC1F1D1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632C-1B4D-4CB8-AD05-971798C74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8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16C1A7-B1D4-1894-37AC-50A9F798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94AB5C7-F805-0E9B-BA62-BD8ECC506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375021-5632-1D5B-57E4-BF37A2B1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557C-A3BC-4056-8D68-619FA4522FD1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BB420C-97AE-78FD-A765-3B942EC4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6984AC-BF80-0578-F1A8-57CAA381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632C-1B4D-4CB8-AD05-971798C74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66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16A6E87-2774-F2E1-CFF9-7BC8EC183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68DF2EE-9D52-DBEA-BA6C-946232B72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665E74-393B-C642-789C-4AF0BE79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557C-A3BC-4056-8D68-619FA4522FD1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0541CC-2617-39F3-B9CF-0E643F84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580FDC2-884F-35F1-E418-07ACEBD0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632C-1B4D-4CB8-AD05-971798C74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63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F03A70-701E-9723-E83D-5C83F3C9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185CA7-7978-2F38-66C5-16DB8172B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41639A-FEC1-170A-053C-9C7CF5C0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557C-A3BC-4056-8D68-619FA4522FD1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2D8928-9ED5-504D-5B06-1CEF3F41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C81D71-8F34-A3F5-0F17-642527E3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632C-1B4D-4CB8-AD05-971798C74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73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BD1E40-B196-01AF-8455-101E921E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934AC93-B543-C255-6861-85A1B8AB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E87C90-607E-C659-E6E1-59F9DA15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557C-A3BC-4056-8D68-619FA4522FD1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6F5C31-8242-C259-8F56-1A5344D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F76C69-454B-EE00-DA8A-2A90EC91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632C-1B4D-4CB8-AD05-971798C74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99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82555A-5DCE-5338-34CA-26EF0203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42CD84-1860-4D30-05E3-AA30319DC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ADCC2EA-027E-F6B8-AA41-3B32B205D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B2AFCC-C628-D406-5288-6BE8FF9B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557C-A3BC-4056-8D68-619FA4522FD1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02DEC0B-0E09-E934-A25F-B57E8683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4CCB2C1-E107-10EF-4021-39FB364F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632C-1B4D-4CB8-AD05-971798C74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59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005B5-90BA-DCEC-71C0-97A7C4B1D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02A7BB3-6DD7-FCE3-762E-73E1374DD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ADC021C-AF5A-52FA-E4EE-82C0E5555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C4677CA-5FDE-3417-DF55-23CA7B7DB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323FFC7-B96D-22C6-7F3A-B430E5E85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DC1E146-ED12-189C-C1B0-FB4EEE3B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557C-A3BC-4056-8D68-619FA4522FD1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52B12F0-74D1-D0E8-ED94-CFA39F1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28ED9E8-A73C-0849-9BE8-C248FC09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632C-1B4D-4CB8-AD05-971798C74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53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8D770F-7F4C-9F26-A6CA-F13D7ACF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621D22B-6C03-5621-DB78-4785E9FA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557C-A3BC-4056-8D68-619FA4522FD1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08BCBEB-8C33-DDD5-C476-871B0006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3DDB59A-6585-A6B4-387F-5DD7288A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632C-1B4D-4CB8-AD05-971798C74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44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D964CB5-ED43-FE1A-16A9-A7747900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557C-A3BC-4056-8D68-619FA4522FD1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7CC6F1C-3BDB-0F02-41D1-E0EB9EA8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1CE8A8A-EA59-E5B4-652F-7814D4AD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632C-1B4D-4CB8-AD05-971798C74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92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A54E0D-854C-81B2-62FD-86E1EC63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2340DD-5805-E072-1657-68B607BAE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CED4DF0-25CC-4FF6-6F46-A91D3BCC2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54377E2-9CAD-6E9D-EC9C-DCFB9568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557C-A3BC-4056-8D68-619FA4522FD1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9AB7FB-43EF-BB68-E785-AA84FF2AB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8460E0-C510-7079-DAFE-18398B51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632C-1B4D-4CB8-AD05-971798C74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07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EE9298-BD3D-F821-D649-6E28DBEDB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56F7E2A-29AF-BA94-3DA6-9584D1BDB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5F43EF3-6151-9A6A-CC66-FFEB975AC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5E263A-D4B8-C35B-7EC4-0AFF3DB4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557C-A3BC-4056-8D68-619FA4522FD1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17A5D86-9DD9-2C2E-990E-AD45B60C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7965C8E-749B-E187-0587-CB855859B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632C-1B4D-4CB8-AD05-971798C74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72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8B049EA-6B85-59C0-E00F-A227E8D2E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564FB0D-7D5E-AED5-A212-C1B3DFC2B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5B8597-27E7-1CAE-28E3-C8767B5A9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557C-A3BC-4056-8D68-619FA4522FD1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377BAE-79D4-30C7-0BE6-5F2A35801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A92114-6033-C0A2-3D57-6B721766B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7632C-1B4D-4CB8-AD05-971798C74B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70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A99708-629C-AB97-CC8C-BEC312ED1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095A02F-4BC5-65BC-94CA-0562FEEC61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EF304B19-A6AB-E996-EFF2-ED88F4BD3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7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4B9E48-01CB-C512-593B-198C1800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D0B817EC-EA04-67B5-1590-91DBA9027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8C337B95-F999-114C-7E1D-3AA99A49F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圖片 8" descr="一張含有 文字, 名片, 信封 的圖片&#10;&#10;自動產生的描述">
            <a:extLst>
              <a:ext uri="{FF2B5EF4-FFF2-40B4-BE49-F238E27FC236}">
                <a16:creationId xmlns:a16="http://schemas.microsoft.com/office/drawing/2014/main" id="{251B5CC8-272F-61B3-92F3-7196386CD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C948985-6080-6E9F-0FE7-CAB2665BA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66E3C7-45C9-706C-6267-566F7CD7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24C6360B-8FB7-5BF7-50CB-5AAA7E2A3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743B2C8F-295F-9F51-D56E-AAA8A9DE4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A4248B-412F-5384-E80F-317D434A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E0A3AA46-BA34-85B1-703D-7AEFC0153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92D47C18-B1E0-2AA8-0610-B1169B367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44F6F3AC-90C0-038F-B2FB-F28B8EB1E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DFFD6325-462E-25D5-F3F2-7B5B3A2AF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C3437A-583B-B57F-E9F1-8C9B9532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31069A40-905E-EC00-E55A-DAB128E02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D3D455E-AC73-56ED-2279-E7DBD5775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7BCAA2-9399-8545-BF26-19295475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80451C49-AA6A-F3FA-DD79-D61BB3D86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圖片 3" descr="一張含有 文字 的圖片">
            <a:extLst>
              <a:ext uri="{FF2B5EF4-FFF2-40B4-BE49-F238E27FC236}">
                <a16:creationId xmlns:a16="http://schemas.microsoft.com/office/drawing/2014/main" id="{49B2A333-5D9D-D7F7-A7A9-B17415F9F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8F3C76-980F-E873-5C5C-AC00328D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75A9E2EF-1A79-282F-1714-C9130DF22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89019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0DDD6D-D32A-BCC8-09DB-12515421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2376980F-61ED-C3B0-E761-B1F889C17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DFE29770-12E9-6428-740B-D70D10850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4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A7E2E9-8A82-3C58-051B-DECE56F6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AB965821-2416-80BD-974A-24B271B64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FF92FC5B-B64D-2787-0450-8A7270356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3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C39F22-EB32-2FE4-A015-12A84DB6B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 descr="一張含有 文字 的圖片">
            <a:extLst>
              <a:ext uri="{FF2B5EF4-FFF2-40B4-BE49-F238E27FC236}">
                <a16:creationId xmlns:a16="http://schemas.microsoft.com/office/drawing/2014/main" id="{5A41E12E-FCC8-CFFE-9E0B-4EAA2F794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" name="圖片 9" descr="一張含有 文字 的圖片&#10;&#10;自動產生的描述">
            <a:extLst>
              <a:ext uri="{FF2B5EF4-FFF2-40B4-BE49-F238E27FC236}">
                <a16:creationId xmlns:a16="http://schemas.microsoft.com/office/drawing/2014/main" id="{9E191368-AF04-E399-F729-64B4A1AC6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0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02733F-29BD-B385-BFC3-B169A7716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B2761D29-E065-A76C-6CC9-8C6670575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C84F5756-AB58-6BF7-9DAD-5A1D3963A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4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173D76-6EDA-9CE8-75D3-1AFDEC6E3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 descr="一張含有 文字 的圖片&#10;&#10;自動產生的描述">
            <a:extLst>
              <a:ext uri="{FF2B5EF4-FFF2-40B4-BE49-F238E27FC236}">
                <a16:creationId xmlns:a16="http://schemas.microsoft.com/office/drawing/2014/main" id="{015678FC-24FB-6063-382D-8B216BD58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2059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511939-D23A-E9DE-775A-3BF82993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 的圖片">
            <a:extLst>
              <a:ext uri="{FF2B5EF4-FFF2-40B4-BE49-F238E27FC236}">
                <a16:creationId xmlns:a16="http://schemas.microsoft.com/office/drawing/2014/main" id="{B4C9D6E6-7E12-BEC0-7876-61836D987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39102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6C3D4E-8D1C-7EC2-6871-408BB2BC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AAE0BA8-26EF-F980-7553-A37C11F2F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F96D68CE-D29F-7673-BC13-6B400BECE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0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6B2AAA-A769-E4B9-2E73-13BEAE7E3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7818EA0F-E74F-F93D-8BFD-EDC18A21F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38129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6B2AAA-A769-E4B9-2E73-13BEAE7E3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, 收據 的圖片&#10;&#10;自動產生的描述">
            <a:extLst>
              <a:ext uri="{FF2B5EF4-FFF2-40B4-BE49-F238E27FC236}">
                <a16:creationId xmlns:a16="http://schemas.microsoft.com/office/drawing/2014/main" id="{3E3334A5-6AE6-23B0-A5A2-67F83645A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18084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362487-D27D-43E5-9D7C-F8FC1EAA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A64D818-8572-76ED-9FDB-A787E7014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587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7BCAA2-9399-8545-BF26-19295475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, 白板 的圖片&#10;&#10;自動產生的描述">
            <a:extLst>
              <a:ext uri="{FF2B5EF4-FFF2-40B4-BE49-F238E27FC236}">
                <a16:creationId xmlns:a16="http://schemas.microsoft.com/office/drawing/2014/main" id="{6536999E-B354-C980-A0CD-3A0A37B1D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7783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855FA6-B69C-E9B1-7BBC-DE719BFB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, 白板 的圖片">
            <a:extLst>
              <a:ext uri="{FF2B5EF4-FFF2-40B4-BE49-F238E27FC236}">
                <a16:creationId xmlns:a16="http://schemas.microsoft.com/office/drawing/2014/main" id="{D15BACEF-E8FB-069B-0796-561F8BE7D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圖片 14" descr="一張含有 文字 的圖片">
            <a:extLst>
              <a:ext uri="{FF2B5EF4-FFF2-40B4-BE49-F238E27FC236}">
                <a16:creationId xmlns:a16="http://schemas.microsoft.com/office/drawing/2014/main" id="{6C2B62C2-810C-082A-A39A-8F96DD053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圖片 16" descr="一張含有 文字 的圖片&#10;&#10;自動產生的描述">
            <a:extLst>
              <a:ext uri="{FF2B5EF4-FFF2-40B4-BE49-F238E27FC236}">
                <a16:creationId xmlns:a16="http://schemas.microsoft.com/office/drawing/2014/main" id="{C4FFD377-F00C-6FBC-4A37-E7E08A920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圖片 18" descr="一張含有 文字 的圖片&#10;&#10;自動產生的描述">
            <a:extLst>
              <a:ext uri="{FF2B5EF4-FFF2-40B4-BE49-F238E27FC236}">
                <a16:creationId xmlns:a16="http://schemas.microsoft.com/office/drawing/2014/main" id="{3C34150B-B1CA-E878-F0E4-7E622E64D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3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B6FD90-F22B-1EED-85D0-59A2489F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, 桌 的圖片&#10;&#10;自動產生的描述">
            <a:extLst>
              <a:ext uri="{FF2B5EF4-FFF2-40B4-BE49-F238E27FC236}">
                <a16:creationId xmlns:a16="http://schemas.microsoft.com/office/drawing/2014/main" id="{18683D5D-91E4-67EF-8D8D-E62B3C7BB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5A151A8B-47E9-1C96-0475-A3386D578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28DCA2F7-0262-CD8C-DE39-34ED6106B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C6DA00-EEAF-1625-37B4-2B10C9DB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, 白板 的圖片&#10;&#10;自動產生的描述">
            <a:extLst>
              <a:ext uri="{FF2B5EF4-FFF2-40B4-BE49-F238E27FC236}">
                <a16:creationId xmlns:a16="http://schemas.microsoft.com/office/drawing/2014/main" id="{71AED338-A9CB-3CFF-2F97-EA1281C4E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4119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CF9A7-DA67-2430-8094-7E7A4EE1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 的圖片">
            <a:extLst>
              <a:ext uri="{FF2B5EF4-FFF2-40B4-BE49-F238E27FC236}">
                <a16:creationId xmlns:a16="http://schemas.microsoft.com/office/drawing/2014/main" id="{159E9F91-4154-1A43-5EEE-5F0CB1D4C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" y="-1"/>
            <a:ext cx="12201832" cy="6863531"/>
          </a:xfr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8A0A7AC5-3A9E-FEC7-037A-BCD2E4D43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C1E2A2-7405-07C4-3C7D-DBBA49F2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BE9EA20E-3826-AB0D-A326-2AA0AA0D2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2BC63D9A-42DE-A7C5-8B67-CB1F77BD4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8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BF233C-D073-0AAC-9CA9-57048D19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" name="內容版面配置區 11" descr="一張含有 文字 的圖片">
            <a:extLst>
              <a:ext uri="{FF2B5EF4-FFF2-40B4-BE49-F238E27FC236}">
                <a16:creationId xmlns:a16="http://schemas.microsoft.com/office/drawing/2014/main" id="{9549BF6F-5FF7-F2CF-FC6D-04CCEDC3E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4" name="圖片 13" descr="一張含有 文字 的圖片&#10;&#10;自動產生的描述">
            <a:extLst>
              <a:ext uri="{FF2B5EF4-FFF2-40B4-BE49-F238E27FC236}">
                <a16:creationId xmlns:a16="http://schemas.microsoft.com/office/drawing/2014/main" id="{6722C39B-1421-708C-3985-7CC9250CE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寬螢幕</PresentationFormat>
  <Paragraphs>0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chiachi chang</dc:creator>
  <cp:lastModifiedBy>chiachi chang</cp:lastModifiedBy>
  <cp:revision>8</cp:revision>
  <dcterms:created xsi:type="dcterms:W3CDTF">2022-10-29T06:35:05Z</dcterms:created>
  <dcterms:modified xsi:type="dcterms:W3CDTF">2022-10-31T06:31:57Z</dcterms:modified>
</cp:coreProperties>
</file>