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2"/>
  </p:notesMasterIdLst>
  <p:sldIdLst>
    <p:sldId id="256" r:id="rId2"/>
    <p:sldId id="273" r:id="rId3"/>
    <p:sldId id="259" r:id="rId4"/>
    <p:sldId id="266" r:id="rId5"/>
    <p:sldId id="262" r:id="rId6"/>
    <p:sldId id="288" r:id="rId7"/>
    <p:sldId id="269" r:id="rId8"/>
    <p:sldId id="287" r:id="rId9"/>
    <p:sldId id="276" r:id="rId10"/>
    <p:sldId id="292" r:id="rId11"/>
    <p:sldId id="270" r:id="rId12"/>
    <p:sldId id="275" r:id="rId13"/>
    <p:sldId id="281" r:id="rId14"/>
    <p:sldId id="282" r:id="rId15"/>
    <p:sldId id="283" r:id="rId16"/>
    <p:sldId id="277" r:id="rId17"/>
    <p:sldId id="286" r:id="rId18"/>
    <p:sldId id="296" r:id="rId19"/>
    <p:sldId id="293" r:id="rId20"/>
    <p:sldId id="278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D80"/>
    <a:srgbClr val="F7E8E1"/>
    <a:srgbClr val="D2A000"/>
    <a:srgbClr val="C8532E"/>
    <a:srgbClr val="D05934"/>
    <a:srgbClr val="D2613E"/>
    <a:srgbClr val="E2AD78"/>
    <a:srgbClr val="AC8300"/>
    <a:srgbClr val="BE4F2C"/>
    <a:srgbClr val="EAD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96" autoAdjust="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BCA3C-5DB4-4D3B-B0FA-F05648DDDDF2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47E7-EA4E-4AA8-911F-3B136513B0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4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89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老師引導：基於職業的緣故，這些人握有許多私密資料（個資），所以這些人只能在</a:t>
            </a:r>
            <a:r>
              <a:rPr lang="zh-TW" altLang="en-US" b="1" dirty="0" smtClean="0"/>
              <a:t>合乎蒐集目的</a:t>
            </a:r>
            <a:r>
              <a:rPr lang="zh-TW" altLang="en-US" dirty="0" smtClean="0"/>
              <a:t>之範圍內使用這些私密資料，不能隨意濫用、外洩。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 smtClean="0"/>
              <a:t>詐騙集團可以透過電話進行詐騙，就是個資遭到濫用、外洩的結果。</a:t>
            </a:r>
            <a:endParaRPr lang="en-US" altLang="zh-TW" b="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783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73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/>
              <a:t>1.</a:t>
            </a:r>
            <a:r>
              <a:rPr lang="zh-TW" altLang="en-US" b="0" dirty="0" smtClean="0"/>
              <a:t>此頁重點在於</a:t>
            </a:r>
            <a:r>
              <a:rPr lang="zh-TW" altLang="en-US" b="1" dirty="0" smtClean="0"/>
              <a:t>學生要能講出「合理的理由」</a:t>
            </a:r>
            <a:r>
              <a:rPr lang="zh-TW" altLang="en-US" b="0" dirty="0" smtClean="0"/>
              <a:t>，</a:t>
            </a:r>
            <a:r>
              <a:rPr lang="zh-TW" altLang="en-US" b="1" dirty="0" smtClean="0"/>
              <a:t>老師請不要直接提供自己的答案給學生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dirty="0" smtClean="0"/>
              <a:t>2.</a:t>
            </a:r>
            <a:r>
              <a:rPr lang="zh-TW" altLang="en-US" b="0" dirty="0" smtClean="0"/>
              <a:t>老師務必先聆聽學生的答案，學生思考的面向若不夠充分，老師須提問、追問，引導其思考還未想到的面向，老師請不要直接提供自己的答案給學生。</a:t>
            </a:r>
            <a:endParaRPr lang="en-US" altLang="zh-TW" b="0" dirty="0" smtClean="0"/>
          </a:p>
          <a:p>
            <a:r>
              <a:rPr lang="en-US" altLang="zh-TW" b="0" dirty="0" smtClean="0"/>
              <a:t>3.</a:t>
            </a:r>
            <a:r>
              <a:rPr lang="zh-TW" altLang="en-US" b="0" dirty="0" smtClean="0"/>
              <a:t>老師可以引導學生</a:t>
            </a:r>
            <a:r>
              <a:rPr lang="zh-TW" altLang="en-US" b="1" dirty="0" smtClean="0"/>
              <a:t>思考尊重隱私與限制隱私（人身安全）是否有彼此兼顧的可能</a:t>
            </a:r>
            <a:r>
              <a:rPr lang="zh-TW" altLang="en-US" b="0" dirty="0" smtClean="0"/>
              <a:t>，並非只能在尊重隱私與限制隱私之間二選</a:t>
            </a:r>
            <a:r>
              <a:rPr lang="zh-TW" altLang="en-US" b="0" dirty="0" smtClean="0"/>
              <a:t>一。</a:t>
            </a:r>
            <a:endParaRPr lang="en-US" altLang="zh-TW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92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26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425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每一組</a:t>
            </a:r>
            <a:r>
              <a:rPr lang="zh-TW" altLang="en-US" dirty="0" smtClean="0"/>
              <a:t>將上一頁的討論結果寫出來並畫出來，例如：在倡議海報上寫出「我的成績就是隱私」或是「不要把我的成績念出來」等標語，並畫出相關內容。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31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倡議海報範例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834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倡議海報範例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59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14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本課程學習目標亦符合</a:t>
            </a:r>
            <a:r>
              <a:rPr lang="zh-TW" altLang="en-US" b="1" dirty="0" smtClean="0"/>
              <a:t>十二年國教的人權教育實質內涵</a:t>
            </a:r>
            <a:r>
              <a:rPr lang="zh-TW" altLang="en-US" dirty="0" smtClean="0"/>
              <a:t>：</a:t>
            </a:r>
            <a:r>
              <a:rPr lang="zh-TW" altLang="en-US" b="1" u="sng" dirty="0" smtClean="0"/>
              <a:t>人 </a:t>
            </a:r>
            <a:r>
              <a:rPr lang="en-US" altLang="zh-TW" b="1" u="sng" dirty="0" smtClean="0"/>
              <a:t>E10</a:t>
            </a:r>
            <a:r>
              <a:rPr lang="zh-TW" altLang="en-US" b="1" u="sng" dirty="0" smtClean="0"/>
              <a:t> 認識隱私權與日常生活的關係</a:t>
            </a:r>
            <a:endParaRPr lang="zh-TW" altLang="en-US" b="1" u="sng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71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可先讓學生從</a:t>
            </a:r>
            <a:r>
              <a:rPr lang="zh-TW" altLang="en-US" b="0" dirty="0" smtClean="0"/>
              <a:t>人物動作與表情來猜測對話內容，之後再逐一秀出對話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13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全班問答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請老師留意，學生可能會說出具體的祕密內容，但是這樣會侵犯別人的隱私，所以只要請學生說出一般性的分類即可。例如：</a:t>
            </a:r>
            <a:r>
              <a:rPr lang="zh-TW" altLang="en-US" b="1" dirty="0" smtClean="0"/>
              <a:t>不要說出「</a:t>
            </a:r>
            <a:r>
              <a:rPr lang="zh-TW" altLang="en-US" b="1" dirty="0" smtClean="0">
                <a:solidFill>
                  <a:srgbClr val="FF0000"/>
                </a:solidFill>
              </a:rPr>
              <a:t>我不想讓別人知道我喜歡王小明</a:t>
            </a:r>
            <a:r>
              <a:rPr lang="zh-TW" altLang="en-US" b="1" dirty="0" smtClean="0"/>
              <a:t>」，而是要說出「我不想讓別人知道我喜歡的對象」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10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全班先分組，每個學生一張學習單，學生自行勾選後，再與同組討論，此時會發現同組內勾選的答案（保密程度）都不太一樣，組長彙整組員意見後發表。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（因學習單上有浮水印，建議讓孩子使用螢光筆、彩色筆或簽字筆勾選，在小組討論時，大家會看得比較清楚）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老師可視時間決定要讓幾組學生發表。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本頁須讓學生了解的是：</a:t>
            </a:r>
            <a:r>
              <a:rPr lang="zh-TW" altLang="en-US" b="1" dirty="0" smtClean="0"/>
              <a:t>每個人對於隱私的保密程度有所差異，需要互相尊重。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51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老師引導：</a:t>
            </a:r>
            <a:r>
              <a:rPr lang="zh-TW" altLang="en-US" b="1" dirty="0" smtClean="0"/>
              <a:t>隱私有時也會受到限制。</a:t>
            </a:r>
            <a:r>
              <a:rPr lang="zh-TW" altLang="en-US" dirty="0" smtClean="0"/>
              <a:t>就像為了健康，我們不能把體重視為隱私，必須讓醫生知道我們的體重。為了國家安全或社會秩序，就像發生綁票案時，家屬無法視通電話的內容為隱私，讓警察有限度的監聽通電話的內容，才有利於救回人質。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70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74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dirty="0" smtClean="0">
                <a:solidFill>
                  <a:srgbClr val="FF0000"/>
                </a:solidFill>
              </a:rPr>
              <a:t>老師先讓學生試著回答，再秀出本頁答案。由於前面提到醫生與警察可以知道自己的私密資料，所以學生至少應能回答出醫生與警察這兩個答案。</a:t>
            </a:r>
            <a:endParaRPr lang="en-US" altLang="zh-TW" b="0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7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F47E7-EA4E-4AA8-911F-3B136513B09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43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8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8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00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95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98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06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72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9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30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3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65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12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98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17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98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7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49545-3423-4D1A-B78B-32ED63A0FD30}" type="datetimeFigureOut">
              <a:rPr lang="zh-TW" altLang="en-US" smtClean="0"/>
              <a:t>2017/10/20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8835B8-C663-41CF-966C-C0CED402DB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49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JPG"/><Relationship Id="rId7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JPG"/><Relationship Id="rId7" Type="http://schemas.microsoft.com/office/2007/relationships/hdphoto" Target="../media/hdphoto6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27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/>
          <p:cNvSpPr txBox="1">
            <a:spLocks noChangeArrowheads="1"/>
          </p:cNvSpPr>
          <p:nvPr/>
        </p:nvSpPr>
        <p:spPr>
          <a:xfrm>
            <a:off x="1424492" y="5689361"/>
            <a:ext cx="6744154" cy="5909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世界人權日  國小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4─6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年級教學簡報</a:t>
            </a:r>
          </a:p>
          <a:p>
            <a:pPr algn="l">
              <a:spcBef>
                <a:spcPct val="0"/>
              </a:spcBef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教育部國教署中央人權教育課程與教學輔導諮詢教師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輔導群製作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86989" y="1896703"/>
            <a:ext cx="762082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尊重還是限制 ───</a:t>
            </a:r>
            <a:r>
              <a:rPr lang="en-US" altLang="zh-TW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我的</a:t>
            </a:r>
            <a:r>
              <a:rPr lang="zh-TW" altLang="en-US" sz="8000" b="1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</a:t>
            </a:r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怎麼決定 ？</a:t>
            </a:r>
            <a:endParaRPr lang="zh-TW" alt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095">
            <a:off x="8303131" y="4003885"/>
            <a:ext cx="3273050" cy="2139240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文字方塊 12"/>
          <p:cNvSpPr txBox="1"/>
          <p:nvPr/>
        </p:nvSpPr>
        <p:spPr>
          <a:xfrm>
            <a:off x="1759939" y="6356345"/>
            <a:ext cx="306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://goo.gl/1pgPQf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22">
            <a:off x="6624277" y="1873672"/>
            <a:ext cx="883397" cy="9605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222">
            <a:off x="1448162" y="6252787"/>
            <a:ext cx="358517" cy="3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66083"/>
              </p:ext>
            </p:extLst>
          </p:nvPr>
        </p:nvGraphicFramePr>
        <p:xfrm>
          <a:off x="1127170" y="2527420"/>
          <a:ext cx="10082299" cy="336577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082299"/>
              </a:tblGrid>
              <a:tr h="247082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45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endParaRPr lang="zh-TW" altLang="en-US" sz="32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83" y="2715615"/>
            <a:ext cx="1884457" cy="200761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53" y="2730817"/>
            <a:ext cx="1913630" cy="19924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58" y="2761342"/>
            <a:ext cx="2270952" cy="19618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70" y="2645754"/>
            <a:ext cx="2086401" cy="20774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73" y="2761342"/>
            <a:ext cx="1504797" cy="19618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09729" y="5022938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45749" y="5022938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司法人員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54785" y="5022938"/>
            <a:ext cx="2089925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71451" y="5012622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280730" y="5012622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0975" y="857682"/>
            <a:ext cx="100976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我們很重視隱私，不希望自己的隱私被揭露。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你覺得這些人該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使用我們的私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資料呢？</a:t>
            </a:r>
            <a:endParaRPr lang="zh-TW" alt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5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84">
            <a:off x="685634" y="3702618"/>
            <a:ext cx="2755880" cy="226205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11" y="3548465"/>
            <a:ext cx="3267385" cy="253282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232">
            <a:off x="9154289" y="3886417"/>
            <a:ext cx="2151927" cy="2008819"/>
          </a:xfrm>
          <a:prstGeom prst="rect">
            <a:avLst/>
          </a:prstGeom>
          <a:effectLst>
            <a:softEdge rad="0"/>
          </a:effec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50402"/>
              </p:ext>
            </p:extLst>
          </p:nvPr>
        </p:nvGraphicFramePr>
        <p:xfrm>
          <a:off x="1258644" y="1021460"/>
          <a:ext cx="9864761" cy="2055136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9864761"/>
              </a:tblGrid>
              <a:tr h="2055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有些人（機構）因為職業的緣故，所以擁有很多人的私密資料，但是，</a:t>
                      </a:r>
                      <a:r>
                        <a:rPr lang="zh-TW" altLang="en-US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他們必須保密，不能隨意揭露甚至濫用這些私密資料</a:t>
                      </a:r>
                      <a:r>
                        <a:rPr lang="zh-TW" altLang="en-US" sz="4000" b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4000" b="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6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38788"/>
              </p:ext>
            </p:extLst>
          </p:nvPr>
        </p:nvGraphicFramePr>
        <p:xfrm>
          <a:off x="1824585" y="1096947"/>
          <a:ext cx="8477727" cy="41903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77727"/>
              </a:tblGrid>
              <a:tr h="87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兒童權利公約 第</a:t>
                      </a:r>
                      <a:r>
                        <a:rPr lang="en-US" altLang="zh-TW" sz="4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4000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</a:t>
                      </a:r>
                      <a:endParaRPr lang="en-US" altLang="zh-TW" sz="4000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自己的私事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家人的生活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，或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居住的家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，我們的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信件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電話的內容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，絕對不容許別人隨便偷看，隨便偷聽，這樣會讓我們的尊嚴受到傷害。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1095493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Keep our secrets,</a:t>
                      </a:r>
                      <a:r>
                        <a:rPr lang="zh-TW" altLang="en-US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our privacy, our family’s life, our living place, our mail or telephone conversations are never allowed to be peeped or overheard; otherwise, our dignity will be harmed.</a:t>
                      </a:r>
                      <a:endParaRPr lang="zh-TW" altLang="en-US" sz="20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29">
            <a:off x="9853652" y="5323625"/>
            <a:ext cx="1936211" cy="962930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流程圖: 程序 12"/>
          <p:cNvSpPr/>
          <p:nvPr/>
        </p:nvSpPr>
        <p:spPr>
          <a:xfrm rot="677600">
            <a:off x="10498562" y="4265130"/>
            <a:ext cx="1106156" cy="1068939"/>
          </a:xfrm>
          <a:prstGeom prst="flowChartProcess">
            <a:avLst/>
          </a:prstGeom>
          <a:solidFill>
            <a:schemeClr val="accent6">
              <a:alpha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每個人都有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隱私的權利！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7956" y="6169495"/>
            <a:ext cx="5964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資料來源：衛福部 兒童權利公約 圖畫版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https://goo.gl/iYcnB4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59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57467" y="622582"/>
            <a:ext cx="93930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我們很重視隱私，但是，當隱私與其他事情產生衝突時</a:t>
            </a:r>
            <a:r>
              <a:rPr lang="en-US" altLang="zh-TW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60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23220"/>
              </p:ext>
            </p:extLst>
          </p:nvPr>
        </p:nvGraphicFramePr>
        <p:xfrm>
          <a:off x="1411377" y="2173045"/>
          <a:ext cx="9054429" cy="373865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054429"/>
              </a:tblGrid>
              <a:tr h="8333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校園案例</a:t>
                      </a:r>
                      <a:endParaRPr lang="zh-TW" altLang="en-US" sz="4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3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晴晴在學校被班上同學霸凌了，晴晴難過的把這件事告訴小白，並且要小白答應不</a:t>
                      </a: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說出去。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小白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答應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不會把祕密說出去</a:t>
                      </a: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，但是卻很擔心</a:t>
                      </a: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晴晴</a:t>
                      </a: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再次被班上同學霸凌，所以他非常猶豫，是不是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應該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把晴晴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被霸凌的祕密告訴老師</a:t>
                      </a:r>
                      <a:r>
                        <a:rPr lang="zh-TW" altLang="en-US" sz="3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3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558">
            <a:off x="10106449" y="4546159"/>
            <a:ext cx="1799792" cy="1884217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7191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50579"/>
              </p:ext>
            </p:extLst>
          </p:nvPr>
        </p:nvGraphicFramePr>
        <p:xfrm>
          <a:off x="1347845" y="2055801"/>
          <a:ext cx="9302837" cy="30253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25383"/>
                <a:gridCol w="2045183"/>
                <a:gridCol w="5332271"/>
              </a:tblGrid>
              <a:tr h="90863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尊重隱私</a:t>
                      </a:r>
                      <a:endParaRPr lang="zh-TW" altLang="en-US" sz="32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限制隱私</a:t>
                      </a:r>
                      <a:endParaRPr lang="zh-TW" altLang="en-US" sz="32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如果你是小白，你會決定怎麼做？你的</a:t>
                      </a:r>
                      <a:r>
                        <a:rPr lang="zh-TW" altLang="en-US" sz="3200" b="1" u="none" dirty="0" smtClean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合理</a:t>
                      </a:r>
                      <a:r>
                        <a:rPr lang="zh-TW" altLang="en-US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理由是？</a:t>
                      </a:r>
                      <a:endParaRPr lang="zh-TW" altLang="en-US" sz="36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540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答應不會把祕密說出去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把晴晴被霸凌的祕密告訴老師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32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9434">
            <a:off x="6430618" y="4356245"/>
            <a:ext cx="3089652" cy="191529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矩形 6"/>
          <p:cNvSpPr/>
          <p:nvPr/>
        </p:nvSpPr>
        <p:spPr>
          <a:xfrm>
            <a:off x="1244684" y="856498"/>
            <a:ext cx="93930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尊重隱私？還是限制隱私？</a:t>
            </a:r>
            <a:endParaRPr lang="zh-TW" altLang="en-US" sz="6000" b="1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0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33" y="4550486"/>
            <a:ext cx="2963336" cy="191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89" y="4155321"/>
            <a:ext cx="3049671" cy="236405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84">
            <a:off x="982794" y="4239459"/>
            <a:ext cx="2573532" cy="211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940942"/>
              </p:ext>
            </p:extLst>
          </p:nvPr>
        </p:nvGraphicFramePr>
        <p:xfrm>
          <a:off x="1333948" y="656216"/>
          <a:ext cx="9556659" cy="3233238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9556659"/>
              </a:tblGrid>
              <a:tr h="32332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0" dirty="0" smtClean="0">
                          <a:ln w="0"/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我們很重視隱私，但是，隱私可能和其他重要的事情產生衝突，例如上面提到的：隱私和人身安全。</a:t>
                      </a:r>
                      <a:r>
                        <a:rPr lang="zh-TW" alt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每個人對於如何解決這種衝突的看法可能大不相同，不管你的看法是什麼，都必須</a:t>
                      </a:r>
                      <a:r>
                        <a:rPr lang="zh-TW" altLang="en-US" sz="4000" b="1" u="none" dirty="0" smtClean="0">
                          <a:ln w="0"/>
                          <a:solidFill>
                            <a:srgbClr val="FFFF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合理</a:t>
                      </a:r>
                      <a:r>
                        <a:rPr lang="zh-TW" altLang="en-US" sz="40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才行。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11866" y="595422"/>
            <a:ext cx="100234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在我們的生活中，是不是也有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隱私被侵犯</a:t>
            </a:r>
            <a:r>
              <a:rPr lang="zh-TW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例子呢？我們該怎麼做比較好？</a:t>
            </a:r>
            <a:endParaRPr lang="zh-TW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99547"/>
              </p:ext>
            </p:extLst>
          </p:nvPr>
        </p:nvGraphicFramePr>
        <p:xfrm>
          <a:off x="1368275" y="2265068"/>
          <a:ext cx="9531789" cy="343912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25335"/>
                <a:gridCol w="2756862"/>
                <a:gridCol w="2141063"/>
                <a:gridCol w="2908529"/>
              </a:tblGrid>
              <a:tr h="113369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保有隱私的事項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隱私被誰侵犯？侵犯方式？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隱私被侵犯可能的後果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採取</a:t>
                      </a:r>
                      <a:r>
                        <a:rPr lang="zh-TW" altLang="en-US" sz="2800" u="non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合理</a:t>
                      </a:r>
                      <a:r>
                        <a:rPr lang="zh-TW" altLang="en-US" sz="28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的</a:t>
                      </a:r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27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例：成績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成績被同學大聲念出來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自尊心受損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0275">
                <a:tc>
                  <a:txBody>
                    <a:bodyPr/>
                    <a:lstStyle/>
                    <a:p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680275">
                <a:tc>
                  <a:txBody>
                    <a:bodyPr/>
                    <a:lstStyle/>
                    <a:p>
                      <a:pPr algn="l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流程圖: 程序 7"/>
          <p:cNvSpPr/>
          <p:nvPr/>
        </p:nvSpPr>
        <p:spPr>
          <a:xfrm rot="643927">
            <a:off x="10290309" y="4621248"/>
            <a:ext cx="1404458" cy="79804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先分組討論，再發表。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207">
            <a:off x="9738776" y="5349534"/>
            <a:ext cx="1936211" cy="96293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1462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809">
            <a:off x="9595670" y="3691168"/>
            <a:ext cx="2128697" cy="27031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76653"/>
              </p:ext>
            </p:extLst>
          </p:nvPr>
        </p:nvGraphicFramePr>
        <p:xfrm>
          <a:off x="1369643" y="2144725"/>
          <a:ext cx="8314684" cy="277104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314684"/>
              </a:tblGrid>
              <a:tr h="87483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實踐行動</a:t>
                      </a:r>
                      <a:endParaRPr lang="zh-TW" alt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62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請發揮小組創意，把大家都認為很重要的一種隱私寫出來並且畫出來，做成一張隱私的倡議海報，向所有人呼籲保護隱私的重要呵！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66" y="575048"/>
            <a:ext cx="1711842" cy="223423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矩形 10"/>
          <p:cNvSpPr/>
          <p:nvPr/>
        </p:nvSpPr>
        <p:spPr>
          <a:xfrm>
            <a:off x="1295859" y="924791"/>
            <a:ext cx="4208907" cy="101566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6000" b="1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Let’s  Go !</a:t>
            </a:r>
            <a:endParaRPr lang="zh-TW" altLang="en-US" sz="6000" b="1" cap="none" spc="0" dirty="0">
              <a:ln w="95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Segoe UI Black" panose="020B0A02040204020203" pitchFamily="34" charset="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63671"/>
              </p:ext>
            </p:extLst>
          </p:nvPr>
        </p:nvGraphicFramePr>
        <p:xfrm>
          <a:off x="875713" y="713984"/>
          <a:ext cx="9918591" cy="56916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918591"/>
              </a:tblGrid>
              <a:tr h="7640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實踐行動</a:t>
                      </a:r>
                      <a:endParaRPr lang="zh-TW" altLang="en-U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9275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cap="none" spc="0" dirty="0" smtClean="0">
                        <a:ln w="0"/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019">
            <a:off x="10690823" y="4492751"/>
            <a:ext cx="1279153" cy="201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3" y="1844305"/>
            <a:ext cx="3122473" cy="4411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3" y="1844305"/>
            <a:ext cx="3122473" cy="4411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93" y="1844306"/>
            <a:ext cx="3048000" cy="4411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6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63671"/>
              </p:ext>
            </p:extLst>
          </p:nvPr>
        </p:nvGraphicFramePr>
        <p:xfrm>
          <a:off x="875713" y="713984"/>
          <a:ext cx="9918591" cy="56916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9918591"/>
              </a:tblGrid>
              <a:tr h="7640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實踐行動</a:t>
                      </a:r>
                      <a:endParaRPr lang="zh-TW" altLang="en-US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49275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b="1" cap="none" spc="0" dirty="0" smtClean="0">
                        <a:ln w="0"/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019">
            <a:off x="10690823" y="4492751"/>
            <a:ext cx="1279153" cy="201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3" y="1844305"/>
            <a:ext cx="3087379" cy="4411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924" y="1844305"/>
            <a:ext cx="3087379" cy="4411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18" y="1840832"/>
            <a:ext cx="3087380" cy="4414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4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 rot="21137005">
            <a:off x="8155771" y="3092321"/>
            <a:ext cx="1266134" cy="1236521"/>
          </a:xfrm>
          <a:custGeom>
            <a:avLst/>
            <a:gdLst>
              <a:gd name="connsiteX0" fmla="*/ 316984 w 842085"/>
              <a:gd name="connsiteY0" fmla="*/ 1301 h 1069610"/>
              <a:gd name="connsiteX1" fmla="*/ 235502 w 842085"/>
              <a:gd name="connsiteY1" fmla="*/ 10354 h 1069610"/>
              <a:gd name="connsiteX2" fmla="*/ 226449 w 842085"/>
              <a:gd name="connsiteY2" fmla="*/ 37514 h 1069610"/>
              <a:gd name="connsiteX3" fmla="*/ 199288 w 842085"/>
              <a:gd name="connsiteY3" fmla="*/ 46568 h 1069610"/>
              <a:gd name="connsiteX4" fmla="*/ 154021 w 842085"/>
              <a:gd name="connsiteY4" fmla="*/ 109942 h 1069610"/>
              <a:gd name="connsiteX5" fmla="*/ 126861 w 842085"/>
              <a:gd name="connsiteY5" fmla="*/ 137103 h 1069610"/>
              <a:gd name="connsiteX6" fmla="*/ 108754 w 842085"/>
              <a:gd name="connsiteY6" fmla="*/ 173316 h 1069610"/>
              <a:gd name="connsiteX7" fmla="*/ 90647 w 842085"/>
              <a:gd name="connsiteY7" fmla="*/ 227637 h 1069610"/>
              <a:gd name="connsiteX8" fmla="*/ 54433 w 842085"/>
              <a:gd name="connsiteY8" fmla="*/ 291012 h 1069610"/>
              <a:gd name="connsiteX9" fmla="*/ 45380 w 842085"/>
              <a:gd name="connsiteY9" fmla="*/ 318172 h 1069610"/>
              <a:gd name="connsiteX10" fmla="*/ 18219 w 842085"/>
              <a:gd name="connsiteY10" fmla="*/ 354386 h 1069610"/>
              <a:gd name="connsiteX11" fmla="*/ 9166 w 842085"/>
              <a:gd name="connsiteY11" fmla="*/ 417760 h 1069610"/>
              <a:gd name="connsiteX12" fmla="*/ 112 w 842085"/>
              <a:gd name="connsiteY12" fmla="*/ 444920 h 1069610"/>
              <a:gd name="connsiteX13" fmla="*/ 9166 w 842085"/>
              <a:gd name="connsiteY13" fmla="*/ 707471 h 1069610"/>
              <a:gd name="connsiteX14" fmla="*/ 36326 w 842085"/>
              <a:gd name="connsiteY14" fmla="*/ 734631 h 1069610"/>
              <a:gd name="connsiteX15" fmla="*/ 117807 w 842085"/>
              <a:gd name="connsiteY15" fmla="*/ 761792 h 1069610"/>
              <a:gd name="connsiteX16" fmla="*/ 144968 w 842085"/>
              <a:gd name="connsiteY16" fmla="*/ 770845 h 1069610"/>
              <a:gd name="connsiteX17" fmla="*/ 199288 w 842085"/>
              <a:gd name="connsiteY17" fmla="*/ 834219 h 1069610"/>
              <a:gd name="connsiteX18" fmla="*/ 226449 w 842085"/>
              <a:gd name="connsiteY18" fmla="*/ 861380 h 1069610"/>
              <a:gd name="connsiteX19" fmla="*/ 289823 w 842085"/>
              <a:gd name="connsiteY19" fmla="*/ 933808 h 1069610"/>
              <a:gd name="connsiteX20" fmla="*/ 316984 w 842085"/>
              <a:gd name="connsiteY20" fmla="*/ 951914 h 1069610"/>
              <a:gd name="connsiteX21" fmla="*/ 335090 w 842085"/>
              <a:gd name="connsiteY21" fmla="*/ 979075 h 1069610"/>
              <a:gd name="connsiteX22" fmla="*/ 371304 w 842085"/>
              <a:gd name="connsiteY22" fmla="*/ 997182 h 1069610"/>
              <a:gd name="connsiteX23" fmla="*/ 470892 w 842085"/>
              <a:gd name="connsiteY23" fmla="*/ 1015289 h 1069610"/>
              <a:gd name="connsiteX24" fmla="*/ 498053 w 842085"/>
              <a:gd name="connsiteY24" fmla="*/ 1042449 h 1069610"/>
              <a:gd name="connsiteX25" fmla="*/ 543320 w 842085"/>
              <a:gd name="connsiteY25" fmla="*/ 1051503 h 1069610"/>
              <a:gd name="connsiteX26" fmla="*/ 570481 w 842085"/>
              <a:gd name="connsiteY26" fmla="*/ 1060556 h 1069610"/>
              <a:gd name="connsiteX27" fmla="*/ 615748 w 842085"/>
              <a:gd name="connsiteY27" fmla="*/ 1069610 h 1069610"/>
              <a:gd name="connsiteX28" fmla="*/ 769657 w 842085"/>
              <a:gd name="connsiteY28" fmla="*/ 1051503 h 1069610"/>
              <a:gd name="connsiteX29" fmla="*/ 778710 w 842085"/>
              <a:gd name="connsiteY29" fmla="*/ 1024342 h 1069610"/>
              <a:gd name="connsiteX30" fmla="*/ 787764 w 842085"/>
              <a:gd name="connsiteY30" fmla="*/ 816113 h 1069610"/>
              <a:gd name="connsiteX31" fmla="*/ 796817 w 842085"/>
              <a:gd name="connsiteY31" fmla="*/ 788952 h 1069610"/>
              <a:gd name="connsiteX32" fmla="*/ 805871 w 842085"/>
              <a:gd name="connsiteY32" fmla="*/ 734631 h 1069610"/>
              <a:gd name="connsiteX33" fmla="*/ 823978 w 842085"/>
              <a:gd name="connsiteY33" fmla="*/ 680311 h 1069610"/>
              <a:gd name="connsiteX34" fmla="*/ 842085 w 842085"/>
              <a:gd name="connsiteY34" fmla="*/ 607883 h 1069610"/>
              <a:gd name="connsiteX35" fmla="*/ 833031 w 842085"/>
              <a:gd name="connsiteY35" fmla="*/ 300065 h 1069610"/>
              <a:gd name="connsiteX36" fmla="*/ 814924 w 842085"/>
              <a:gd name="connsiteY36" fmla="*/ 254798 h 1069610"/>
              <a:gd name="connsiteX37" fmla="*/ 769657 w 842085"/>
              <a:gd name="connsiteY37" fmla="*/ 200477 h 1069610"/>
              <a:gd name="connsiteX38" fmla="*/ 706283 w 842085"/>
              <a:gd name="connsiteY38" fmla="*/ 155210 h 1069610"/>
              <a:gd name="connsiteX39" fmla="*/ 651962 w 842085"/>
              <a:gd name="connsiteY39" fmla="*/ 137103 h 1069610"/>
              <a:gd name="connsiteX40" fmla="*/ 624801 w 842085"/>
              <a:gd name="connsiteY40" fmla="*/ 128049 h 1069610"/>
              <a:gd name="connsiteX41" fmla="*/ 597641 w 842085"/>
              <a:gd name="connsiteY41" fmla="*/ 109942 h 1069610"/>
              <a:gd name="connsiteX42" fmla="*/ 570481 w 842085"/>
              <a:gd name="connsiteY42" fmla="*/ 100889 h 1069610"/>
              <a:gd name="connsiteX43" fmla="*/ 479946 w 842085"/>
              <a:gd name="connsiteY43" fmla="*/ 82782 h 1069610"/>
              <a:gd name="connsiteX44" fmla="*/ 407518 w 842085"/>
              <a:gd name="connsiteY44" fmla="*/ 64675 h 1069610"/>
              <a:gd name="connsiteX45" fmla="*/ 380358 w 842085"/>
              <a:gd name="connsiteY45" fmla="*/ 55621 h 1069610"/>
              <a:gd name="connsiteX46" fmla="*/ 362251 w 842085"/>
              <a:gd name="connsiteY46" fmla="*/ 28461 h 1069610"/>
              <a:gd name="connsiteX47" fmla="*/ 316984 w 842085"/>
              <a:gd name="connsiteY47" fmla="*/ 1301 h 106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42085" h="1069610">
                <a:moveTo>
                  <a:pt x="316984" y="1301"/>
                </a:moveTo>
                <a:cubicBezTo>
                  <a:pt x="295859" y="-1717"/>
                  <a:pt x="260875" y="205"/>
                  <a:pt x="235502" y="10354"/>
                </a:cubicBezTo>
                <a:cubicBezTo>
                  <a:pt x="226641" y="13898"/>
                  <a:pt x="233197" y="30766"/>
                  <a:pt x="226449" y="37514"/>
                </a:cubicBezTo>
                <a:cubicBezTo>
                  <a:pt x="219701" y="44262"/>
                  <a:pt x="208342" y="43550"/>
                  <a:pt x="199288" y="46568"/>
                </a:cubicBezTo>
                <a:cubicBezTo>
                  <a:pt x="128674" y="117182"/>
                  <a:pt x="213599" y="26531"/>
                  <a:pt x="154021" y="109942"/>
                </a:cubicBezTo>
                <a:cubicBezTo>
                  <a:pt x="146579" y="120361"/>
                  <a:pt x="134303" y="126684"/>
                  <a:pt x="126861" y="137103"/>
                </a:cubicBezTo>
                <a:cubicBezTo>
                  <a:pt x="119017" y="148085"/>
                  <a:pt x="113766" y="160785"/>
                  <a:pt x="108754" y="173316"/>
                </a:cubicBezTo>
                <a:cubicBezTo>
                  <a:pt x="101665" y="191037"/>
                  <a:pt x="101234" y="211756"/>
                  <a:pt x="90647" y="227637"/>
                </a:cubicBezTo>
                <a:cubicBezTo>
                  <a:pt x="72463" y="254913"/>
                  <a:pt x="68216" y="258851"/>
                  <a:pt x="54433" y="291012"/>
                </a:cubicBezTo>
                <a:cubicBezTo>
                  <a:pt x="50674" y="299783"/>
                  <a:pt x="50115" y="309886"/>
                  <a:pt x="45380" y="318172"/>
                </a:cubicBezTo>
                <a:cubicBezTo>
                  <a:pt x="37894" y="331273"/>
                  <a:pt x="27273" y="342315"/>
                  <a:pt x="18219" y="354386"/>
                </a:cubicBezTo>
                <a:cubicBezTo>
                  <a:pt x="15201" y="375511"/>
                  <a:pt x="13351" y="396835"/>
                  <a:pt x="9166" y="417760"/>
                </a:cubicBezTo>
                <a:cubicBezTo>
                  <a:pt x="7294" y="427118"/>
                  <a:pt x="112" y="435377"/>
                  <a:pt x="112" y="444920"/>
                </a:cubicBezTo>
                <a:cubicBezTo>
                  <a:pt x="112" y="532489"/>
                  <a:pt x="-1696" y="620578"/>
                  <a:pt x="9166" y="707471"/>
                </a:cubicBezTo>
                <a:cubicBezTo>
                  <a:pt x="10754" y="720175"/>
                  <a:pt x="25469" y="727845"/>
                  <a:pt x="36326" y="734631"/>
                </a:cubicBezTo>
                <a:cubicBezTo>
                  <a:pt x="62609" y="751058"/>
                  <a:pt x="89207" y="753621"/>
                  <a:pt x="117807" y="761792"/>
                </a:cubicBezTo>
                <a:cubicBezTo>
                  <a:pt x="126983" y="764414"/>
                  <a:pt x="135914" y="767827"/>
                  <a:pt x="144968" y="770845"/>
                </a:cubicBezTo>
                <a:cubicBezTo>
                  <a:pt x="196898" y="805465"/>
                  <a:pt x="150150" y="768702"/>
                  <a:pt x="199288" y="834219"/>
                </a:cubicBezTo>
                <a:cubicBezTo>
                  <a:pt x="206970" y="844462"/>
                  <a:pt x="218018" y="851744"/>
                  <a:pt x="226449" y="861380"/>
                </a:cubicBezTo>
                <a:cubicBezTo>
                  <a:pt x="252780" y="891473"/>
                  <a:pt x="260847" y="909662"/>
                  <a:pt x="289823" y="933808"/>
                </a:cubicBezTo>
                <a:cubicBezTo>
                  <a:pt x="298182" y="940774"/>
                  <a:pt x="307930" y="945879"/>
                  <a:pt x="316984" y="951914"/>
                </a:cubicBezTo>
                <a:cubicBezTo>
                  <a:pt x="323019" y="960968"/>
                  <a:pt x="326731" y="972109"/>
                  <a:pt x="335090" y="979075"/>
                </a:cubicBezTo>
                <a:cubicBezTo>
                  <a:pt x="345458" y="987715"/>
                  <a:pt x="358667" y="992443"/>
                  <a:pt x="371304" y="997182"/>
                </a:cubicBezTo>
                <a:cubicBezTo>
                  <a:pt x="397569" y="1007031"/>
                  <a:pt x="447766" y="1011985"/>
                  <a:pt x="470892" y="1015289"/>
                </a:cubicBezTo>
                <a:cubicBezTo>
                  <a:pt x="479946" y="1024342"/>
                  <a:pt x="486601" y="1036723"/>
                  <a:pt x="498053" y="1042449"/>
                </a:cubicBezTo>
                <a:cubicBezTo>
                  <a:pt x="511816" y="1049331"/>
                  <a:pt x="528392" y="1047771"/>
                  <a:pt x="543320" y="1051503"/>
                </a:cubicBezTo>
                <a:cubicBezTo>
                  <a:pt x="552578" y="1053818"/>
                  <a:pt x="561223" y="1058241"/>
                  <a:pt x="570481" y="1060556"/>
                </a:cubicBezTo>
                <a:cubicBezTo>
                  <a:pt x="585409" y="1064288"/>
                  <a:pt x="600659" y="1066592"/>
                  <a:pt x="615748" y="1069610"/>
                </a:cubicBezTo>
                <a:cubicBezTo>
                  <a:pt x="667051" y="1063574"/>
                  <a:pt x="719885" y="1065329"/>
                  <a:pt x="769657" y="1051503"/>
                </a:cubicBezTo>
                <a:cubicBezTo>
                  <a:pt x="778852" y="1048949"/>
                  <a:pt x="777978" y="1033857"/>
                  <a:pt x="778710" y="1024342"/>
                </a:cubicBezTo>
                <a:cubicBezTo>
                  <a:pt x="784039" y="955071"/>
                  <a:pt x="782435" y="885384"/>
                  <a:pt x="787764" y="816113"/>
                </a:cubicBezTo>
                <a:cubicBezTo>
                  <a:pt x="788496" y="806598"/>
                  <a:pt x="794747" y="798268"/>
                  <a:pt x="796817" y="788952"/>
                </a:cubicBezTo>
                <a:cubicBezTo>
                  <a:pt x="800799" y="771032"/>
                  <a:pt x="801419" y="752440"/>
                  <a:pt x="805871" y="734631"/>
                </a:cubicBezTo>
                <a:cubicBezTo>
                  <a:pt x="810500" y="716115"/>
                  <a:pt x="820235" y="699027"/>
                  <a:pt x="823978" y="680311"/>
                </a:cubicBezTo>
                <a:cubicBezTo>
                  <a:pt x="834902" y="625685"/>
                  <a:pt x="828165" y="649641"/>
                  <a:pt x="842085" y="607883"/>
                </a:cubicBezTo>
                <a:cubicBezTo>
                  <a:pt x="839067" y="505277"/>
                  <a:pt x="840904" y="402413"/>
                  <a:pt x="833031" y="300065"/>
                </a:cubicBezTo>
                <a:cubicBezTo>
                  <a:pt x="831785" y="283861"/>
                  <a:pt x="822192" y="269334"/>
                  <a:pt x="814924" y="254798"/>
                </a:cubicBezTo>
                <a:cubicBezTo>
                  <a:pt x="804446" y="233842"/>
                  <a:pt x="787178" y="215495"/>
                  <a:pt x="769657" y="200477"/>
                </a:cubicBezTo>
                <a:cubicBezTo>
                  <a:pt x="766053" y="197387"/>
                  <a:pt x="716207" y="159621"/>
                  <a:pt x="706283" y="155210"/>
                </a:cubicBezTo>
                <a:cubicBezTo>
                  <a:pt x="688842" y="147458"/>
                  <a:pt x="670069" y="143139"/>
                  <a:pt x="651962" y="137103"/>
                </a:cubicBezTo>
                <a:cubicBezTo>
                  <a:pt x="642908" y="134085"/>
                  <a:pt x="632742" y="133343"/>
                  <a:pt x="624801" y="128049"/>
                </a:cubicBezTo>
                <a:cubicBezTo>
                  <a:pt x="615748" y="122013"/>
                  <a:pt x="607373" y="114808"/>
                  <a:pt x="597641" y="109942"/>
                </a:cubicBezTo>
                <a:cubicBezTo>
                  <a:pt x="589105" y="105674"/>
                  <a:pt x="579657" y="103511"/>
                  <a:pt x="570481" y="100889"/>
                </a:cubicBezTo>
                <a:cubicBezTo>
                  <a:pt x="532658" y="90082"/>
                  <a:pt x="522641" y="89897"/>
                  <a:pt x="479946" y="82782"/>
                </a:cubicBezTo>
                <a:cubicBezTo>
                  <a:pt x="417862" y="62086"/>
                  <a:pt x="494918" y="86525"/>
                  <a:pt x="407518" y="64675"/>
                </a:cubicBezTo>
                <a:cubicBezTo>
                  <a:pt x="398260" y="62360"/>
                  <a:pt x="389411" y="58639"/>
                  <a:pt x="380358" y="55621"/>
                </a:cubicBezTo>
                <a:cubicBezTo>
                  <a:pt x="374322" y="46568"/>
                  <a:pt x="370440" y="35626"/>
                  <a:pt x="362251" y="28461"/>
                </a:cubicBezTo>
                <a:cubicBezTo>
                  <a:pt x="345873" y="14131"/>
                  <a:pt x="338109" y="4319"/>
                  <a:pt x="316984" y="1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710"/>
              </p:ext>
            </p:extLst>
          </p:nvPr>
        </p:nvGraphicFramePr>
        <p:xfrm>
          <a:off x="1823769" y="1303699"/>
          <a:ext cx="7779805" cy="401068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779805"/>
              </a:tblGrid>
              <a:tr h="882723">
                <a:tc>
                  <a:txBody>
                    <a:bodyPr/>
                    <a:lstStyle/>
                    <a:p>
                      <a:r>
                        <a:rPr lang="zh-TW" alt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endParaRPr lang="zh-TW" alt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42654"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</a:t>
                      </a:r>
                      <a:r>
                        <a:rPr lang="zh-TW" altLang="en-US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保護</a:t>
                      </a:r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隱私的重要性與其限制</a:t>
                      </a:r>
                    </a:p>
                  </a:txBody>
                  <a:tcPr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1042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能尊重自己與他人的隱私</a:t>
                      </a:r>
                    </a:p>
                  </a:txBody>
                  <a:tcPr/>
                </a:tc>
              </a:tr>
              <a:tr h="1042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能在生活中採取保護隱私的行動</a:t>
                      </a:r>
                      <a:endParaRPr lang="en-US" altLang="zh-TW" sz="32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9138">
            <a:off x="9355941" y="3566016"/>
            <a:ext cx="2530839" cy="2630439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1778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891282" y="1144146"/>
            <a:ext cx="6843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2017 </a:t>
            </a:r>
            <a:r>
              <a:rPr lang="zh-TW" alt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世界人權日</a:t>
            </a:r>
            <a:endParaRPr lang="zh-TW" alt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484">
            <a:off x="6959993" y="2521531"/>
            <a:ext cx="3549703" cy="351703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91282" y="2875270"/>
            <a:ext cx="4009788" cy="230832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7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保護隱私</a:t>
            </a:r>
            <a:endParaRPr lang="zh-TW" altLang="en-US" sz="7200" b="1" cap="none" spc="0" dirty="0">
              <a:ln w="95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你我有責</a:t>
            </a:r>
            <a:endParaRPr lang="zh-TW" altLang="en-US" sz="7200" b="1" cap="none" spc="0" dirty="0">
              <a:ln w="95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1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3453" y="915179"/>
            <a:ext cx="7152237" cy="479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9" y="0"/>
            <a:ext cx="9255590" cy="68606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18742" y="594772"/>
            <a:ext cx="5827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猜一猜，發生了什麼事？</a:t>
            </a:r>
            <a:endParaRPr lang="zh-TW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1585589" y="2489702"/>
            <a:ext cx="1366530" cy="922643"/>
          </a:xfrm>
          <a:custGeom>
            <a:avLst/>
            <a:gdLst>
              <a:gd name="connsiteX0" fmla="*/ 473325 w 1366530"/>
              <a:gd name="connsiteY0" fmla="*/ 111527 h 916926"/>
              <a:gd name="connsiteX1" fmla="*/ 449102 w 1366530"/>
              <a:gd name="connsiteY1" fmla="*/ 129694 h 916926"/>
              <a:gd name="connsiteX2" fmla="*/ 430936 w 1366530"/>
              <a:gd name="connsiteY2" fmla="*/ 141805 h 916926"/>
              <a:gd name="connsiteX3" fmla="*/ 397630 w 1366530"/>
              <a:gd name="connsiteY3" fmla="*/ 163000 h 916926"/>
              <a:gd name="connsiteX4" fmla="*/ 379463 w 1366530"/>
              <a:gd name="connsiteY4" fmla="*/ 178139 h 916926"/>
              <a:gd name="connsiteX5" fmla="*/ 370379 w 1366530"/>
              <a:gd name="connsiteY5" fmla="*/ 181167 h 916926"/>
              <a:gd name="connsiteX6" fmla="*/ 361296 w 1366530"/>
              <a:gd name="connsiteY6" fmla="*/ 187223 h 916926"/>
              <a:gd name="connsiteX7" fmla="*/ 337073 w 1366530"/>
              <a:gd name="connsiteY7" fmla="*/ 196306 h 916926"/>
              <a:gd name="connsiteX8" fmla="*/ 306795 w 1366530"/>
              <a:gd name="connsiteY8" fmla="*/ 214473 h 916926"/>
              <a:gd name="connsiteX9" fmla="*/ 297712 w 1366530"/>
              <a:gd name="connsiteY9" fmla="*/ 226584 h 916926"/>
              <a:gd name="connsiteX10" fmla="*/ 279545 w 1366530"/>
              <a:gd name="connsiteY10" fmla="*/ 244751 h 916926"/>
              <a:gd name="connsiteX11" fmla="*/ 273489 w 1366530"/>
              <a:gd name="connsiteY11" fmla="*/ 253835 h 916926"/>
              <a:gd name="connsiteX12" fmla="*/ 261378 w 1366530"/>
              <a:gd name="connsiteY12" fmla="*/ 256862 h 916926"/>
              <a:gd name="connsiteX13" fmla="*/ 252294 w 1366530"/>
              <a:gd name="connsiteY13" fmla="*/ 259890 h 916926"/>
              <a:gd name="connsiteX14" fmla="*/ 240183 w 1366530"/>
              <a:gd name="connsiteY14" fmla="*/ 275029 h 916926"/>
              <a:gd name="connsiteX15" fmla="*/ 231100 w 1366530"/>
              <a:gd name="connsiteY15" fmla="*/ 281085 h 916926"/>
              <a:gd name="connsiteX16" fmla="*/ 215961 w 1366530"/>
              <a:gd name="connsiteY16" fmla="*/ 293196 h 916926"/>
              <a:gd name="connsiteX17" fmla="*/ 209905 w 1366530"/>
              <a:gd name="connsiteY17" fmla="*/ 314391 h 916926"/>
              <a:gd name="connsiteX18" fmla="*/ 206877 w 1366530"/>
              <a:gd name="connsiteY18" fmla="*/ 332558 h 916926"/>
              <a:gd name="connsiteX19" fmla="*/ 200822 w 1366530"/>
              <a:gd name="connsiteY19" fmla="*/ 341641 h 916926"/>
              <a:gd name="connsiteX20" fmla="*/ 197794 w 1366530"/>
              <a:gd name="connsiteY20" fmla="*/ 350725 h 916926"/>
              <a:gd name="connsiteX21" fmla="*/ 188710 w 1366530"/>
              <a:gd name="connsiteY21" fmla="*/ 356780 h 916926"/>
              <a:gd name="connsiteX22" fmla="*/ 170543 w 1366530"/>
              <a:gd name="connsiteY22" fmla="*/ 368892 h 916926"/>
              <a:gd name="connsiteX23" fmla="*/ 164488 w 1366530"/>
              <a:gd name="connsiteY23" fmla="*/ 377975 h 916926"/>
              <a:gd name="connsiteX24" fmla="*/ 152377 w 1366530"/>
              <a:gd name="connsiteY24" fmla="*/ 390086 h 916926"/>
              <a:gd name="connsiteX25" fmla="*/ 146321 w 1366530"/>
              <a:gd name="connsiteY25" fmla="*/ 399170 h 916926"/>
              <a:gd name="connsiteX26" fmla="*/ 125126 w 1366530"/>
              <a:gd name="connsiteY26" fmla="*/ 417337 h 916926"/>
              <a:gd name="connsiteX27" fmla="*/ 113015 w 1366530"/>
              <a:gd name="connsiteY27" fmla="*/ 435504 h 916926"/>
              <a:gd name="connsiteX28" fmla="*/ 109987 w 1366530"/>
              <a:gd name="connsiteY28" fmla="*/ 447615 h 916926"/>
              <a:gd name="connsiteX29" fmla="*/ 103932 w 1366530"/>
              <a:gd name="connsiteY29" fmla="*/ 456698 h 916926"/>
              <a:gd name="connsiteX30" fmla="*/ 97876 w 1366530"/>
              <a:gd name="connsiteY30" fmla="*/ 474865 h 916926"/>
              <a:gd name="connsiteX31" fmla="*/ 85765 w 1366530"/>
              <a:gd name="connsiteY31" fmla="*/ 496060 h 916926"/>
              <a:gd name="connsiteX32" fmla="*/ 79709 w 1366530"/>
              <a:gd name="connsiteY32" fmla="*/ 508171 h 916926"/>
              <a:gd name="connsiteX33" fmla="*/ 67598 w 1366530"/>
              <a:gd name="connsiteY33" fmla="*/ 526338 h 916926"/>
              <a:gd name="connsiteX34" fmla="*/ 55486 w 1366530"/>
              <a:gd name="connsiteY34" fmla="*/ 547533 h 916926"/>
              <a:gd name="connsiteX35" fmla="*/ 52459 w 1366530"/>
              <a:gd name="connsiteY35" fmla="*/ 556616 h 916926"/>
              <a:gd name="connsiteX36" fmla="*/ 37320 w 1366530"/>
              <a:gd name="connsiteY36" fmla="*/ 577811 h 916926"/>
              <a:gd name="connsiteX37" fmla="*/ 25208 w 1366530"/>
              <a:gd name="connsiteY37" fmla="*/ 599005 h 916926"/>
              <a:gd name="connsiteX38" fmla="*/ 19153 w 1366530"/>
              <a:gd name="connsiteY38" fmla="*/ 617172 h 916926"/>
              <a:gd name="connsiteX39" fmla="*/ 16125 w 1366530"/>
              <a:gd name="connsiteY39" fmla="*/ 626256 h 916926"/>
              <a:gd name="connsiteX40" fmla="*/ 13097 w 1366530"/>
              <a:gd name="connsiteY40" fmla="*/ 659562 h 916926"/>
              <a:gd name="connsiteX41" fmla="*/ 28236 w 1366530"/>
              <a:gd name="connsiteY41" fmla="*/ 823064 h 916926"/>
              <a:gd name="connsiteX42" fmla="*/ 40347 w 1366530"/>
              <a:gd name="connsiteY42" fmla="*/ 847286 h 916926"/>
              <a:gd name="connsiteX43" fmla="*/ 58514 w 1366530"/>
              <a:gd name="connsiteY43" fmla="*/ 886648 h 916926"/>
              <a:gd name="connsiteX44" fmla="*/ 88792 w 1366530"/>
              <a:gd name="connsiteY44" fmla="*/ 910870 h 916926"/>
              <a:gd name="connsiteX45" fmla="*/ 100904 w 1366530"/>
              <a:gd name="connsiteY45" fmla="*/ 913898 h 916926"/>
              <a:gd name="connsiteX46" fmla="*/ 131182 w 1366530"/>
              <a:gd name="connsiteY46" fmla="*/ 916926 h 916926"/>
              <a:gd name="connsiteX47" fmla="*/ 470297 w 1366530"/>
              <a:gd name="connsiteY47" fmla="*/ 910870 h 916926"/>
              <a:gd name="connsiteX48" fmla="*/ 494520 w 1366530"/>
              <a:gd name="connsiteY48" fmla="*/ 904815 h 916926"/>
              <a:gd name="connsiteX49" fmla="*/ 515714 w 1366530"/>
              <a:gd name="connsiteY49" fmla="*/ 898759 h 916926"/>
              <a:gd name="connsiteX50" fmla="*/ 527826 w 1366530"/>
              <a:gd name="connsiteY50" fmla="*/ 892704 h 916926"/>
              <a:gd name="connsiteX51" fmla="*/ 536909 w 1366530"/>
              <a:gd name="connsiteY51" fmla="*/ 883620 h 916926"/>
              <a:gd name="connsiteX52" fmla="*/ 545992 w 1366530"/>
              <a:gd name="connsiteY52" fmla="*/ 880592 h 916926"/>
              <a:gd name="connsiteX53" fmla="*/ 555076 w 1366530"/>
              <a:gd name="connsiteY53" fmla="*/ 874537 h 916926"/>
              <a:gd name="connsiteX54" fmla="*/ 567187 w 1366530"/>
              <a:gd name="connsiteY54" fmla="*/ 868481 h 916926"/>
              <a:gd name="connsiteX55" fmla="*/ 576271 w 1366530"/>
              <a:gd name="connsiteY55" fmla="*/ 859398 h 916926"/>
              <a:gd name="connsiteX56" fmla="*/ 588382 w 1366530"/>
              <a:gd name="connsiteY56" fmla="*/ 853342 h 916926"/>
              <a:gd name="connsiteX57" fmla="*/ 603521 w 1366530"/>
              <a:gd name="connsiteY57" fmla="*/ 844258 h 916926"/>
              <a:gd name="connsiteX58" fmla="*/ 612604 w 1366530"/>
              <a:gd name="connsiteY58" fmla="*/ 832147 h 916926"/>
              <a:gd name="connsiteX59" fmla="*/ 648938 w 1366530"/>
              <a:gd name="connsiteY59" fmla="*/ 813980 h 916926"/>
              <a:gd name="connsiteX60" fmla="*/ 682244 w 1366530"/>
              <a:gd name="connsiteY60" fmla="*/ 795813 h 916926"/>
              <a:gd name="connsiteX61" fmla="*/ 706467 w 1366530"/>
              <a:gd name="connsiteY61" fmla="*/ 774619 h 916926"/>
              <a:gd name="connsiteX62" fmla="*/ 718578 w 1366530"/>
              <a:gd name="connsiteY62" fmla="*/ 765535 h 916926"/>
              <a:gd name="connsiteX63" fmla="*/ 736745 w 1366530"/>
              <a:gd name="connsiteY63" fmla="*/ 750396 h 916926"/>
              <a:gd name="connsiteX64" fmla="*/ 760967 w 1366530"/>
              <a:gd name="connsiteY64" fmla="*/ 735257 h 916926"/>
              <a:gd name="connsiteX65" fmla="*/ 773079 w 1366530"/>
              <a:gd name="connsiteY65" fmla="*/ 723146 h 916926"/>
              <a:gd name="connsiteX66" fmla="*/ 782162 w 1366530"/>
              <a:gd name="connsiteY66" fmla="*/ 717090 h 916926"/>
              <a:gd name="connsiteX67" fmla="*/ 827579 w 1366530"/>
              <a:gd name="connsiteY67" fmla="*/ 692868 h 916926"/>
              <a:gd name="connsiteX68" fmla="*/ 860885 w 1366530"/>
              <a:gd name="connsiteY68" fmla="*/ 677729 h 916926"/>
              <a:gd name="connsiteX69" fmla="*/ 885108 w 1366530"/>
              <a:gd name="connsiteY69" fmla="*/ 662590 h 916926"/>
              <a:gd name="connsiteX70" fmla="*/ 927497 w 1366530"/>
              <a:gd name="connsiteY70" fmla="*/ 641395 h 916926"/>
              <a:gd name="connsiteX71" fmla="*/ 942636 w 1366530"/>
              <a:gd name="connsiteY71" fmla="*/ 629284 h 916926"/>
              <a:gd name="connsiteX72" fmla="*/ 963831 w 1366530"/>
              <a:gd name="connsiteY72" fmla="*/ 617172 h 916926"/>
              <a:gd name="connsiteX73" fmla="*/ 972914 w 1366530"/>
              <a:gd name="connsiteY73" fmla="*/ 608089 h 916926"/>
              <a:gd name="connsiteX74" fmla="*/ 981998 w 1366530"/>
              <a:gd name="connsiteY74" fmla="*/ 605061 h 916926"/>
              <a:gd name="connsiteX75" fmla="*/ 1012276 w 1366530"/>
              <a:gd name="connsiteY75" fmla="*/ 589922 h 916926"/>
              <a:gd name="connsiteX76" fmla="*/ 1024387 w 1366530"/>
              <a:gd name="connsiteY76" fmla="*/ 577811 h 916926"/>
              <a:gd name="connsiteX77" fmla="*/ 1036498 w 1366530"/>
              <a:gd name="connsiteY77" fmla="*/ 574783 h 916926"/>
              <a:gd name="connsiteX78" fmla="*/ 1066777 w 1366530"/>
              <a:gd name="connsiteY78" fmla="*/ 559644 h 916926"/>
              <a:gd name="connsiteX79" fmla="*/ 1090999 w 1366530"/>
              <a:gd name="connsiteY79" fmla="*/ 547533 h 916926"/>
              <a:gd name="connsiteX80" fmla="*/ 1127333 w 1366530"/>
              <a:gd name="connsiteY80" fmla="*/ 532394 h 916926"/>
              <a:gd name="connsiteX81" fmla="*/ 1151555 w 1366530"/>
              <a:gd name="connsiteY81" fmla="*/ 526338 h 916926"/>
              <a:gd name="connsiteX82" fmla="*/ 1172750 w 1366530"/>
              <a:gd name="connsiteY82" fmla="*/ 520282 h 916926"/>
              <a:gd name="connsiteX83" fmla="*/ 1184861 w 1366530"/>
              <a:gd name="connsiteY83" fmla="*/ 517254 h 916926"/>
              <a:gd name="connsiteX84" fmla="*/ 1196973 w 1366530"/>
              <a:gd name="connsiteY84" fmla="*/ 511199 h 916926"/>
              <a:gd name="connsiteX85" fmla="*/ 1224223 w 1366530"/>
              <a:gd name="connsiteY85" fmla="*/ 505143 h 916926"/>
              <a:gd name="connsiteX86" fmla="*/ 1233306 w 1366530"/>
              <a:gd name="connsiteY86" fmla="*/ 496060 h 916926"/>
              <a:gd name="connsiteX87" fmla="*/ 1260557 w 1366530"/>
              <a:gd name="connsiteY87" fmla="*/ 486976 h 916926"/>
              <a:gd name="connsiteX88" fmla="*/ 1269640 w 1366530"/>
              <a:gd name="connsiteY88" fmla="*/ 483949 h 916926"/>
              <a:gd name="connsiteX89" fmla="*/ 1309002 w 1366530"/>
              <a:gd name="connsiteY89" fmla="*/ 459726 h 916926"/>
              <a:gd name="connsiteX90" fmla="*/ 1339280 w 1366530"/>
              <a:gd name="connsiteY90" fmla="*/ 417337 h 916926"/>
              <a:gd name="connsiteX91" fmla="*/ 1354419 w 1366530"/>
              <a:gd name="connsiteY91" fmla="*/ 384031 h 916926"/>
              <a:gd name="connsiteX92" fmla="*/ 1357447 w 1366530"/>
              <a:gd name="connsiteY92" fmla="*/ 368892 h 916926"/>
              <a:gd name="connsiteX93" fmla="*/ 1366530 w 1366530"/>
              <a:gd name="connsiteY93" fmla="*/ 332558 h 916926"/>
              <a:gd name="connsiteX94" fmla="*/ 1363502 w 1366530"/>
              <a:gd name="connsiteY94" fmla="*/ 238696 h 916926"/>
              <a:gd name="connsiteX95" fmla="*/ 1357447 w 1366530"/>
              <a:gd name="connsiteY95" fmla="*/ 229612 h 916926"/>
              <a:gd name="connsiteX96" fmla="*/ 1351391 w 1366530"/>
              <a:gd name="connsiteY96" fmla="*/ 211445 h 916926"/>
              <a:gd name="connsiteX97" fmla="*/ 1345336 w 1366530"/>
              <a:gd name="connsiteY97" fmla="*/ 199334 h 916926"/>
              <a:gd name="connsiteX98" fmla="*/ 1342308 w 1366530"/>
              <a:gd name="connsiteY98" fmla="*/ 187223 h 916926"/>
              <a:gd name="connsiteX99" fmla="*/ 1327169 w 1366530"/>
              <a:gd name="connsiteY99" fmla="*/ 175111 h 916926"/>
              <a:gd name="connsiteX100" fmla="*/ 1299918 w 1366530"/>
              <a:gd name="connsiteY100" fmla="*/ 153917 h 916926"/>
              <a:gd name="connsiteX101" fmla="*/ 1287807 w 1366530"/>
              <a:gd name="connsiteY101" fmla="*/ 138778 h 916926"/>
              <a:gd name="connsiteX102" fmla="*/ 1260557 w 1366530"/>
              <a:gd name="connsiteY102" fmla="*/ 126666 h 916926"/>
              <a:gd name="connsiteX103" fmla="*/ 1248445 w 1366530"/>
              <a:gd name="connsiteY103" fmla="*/ 114555 h 916926"/>
              <a:gd name="connsiteX104" fmla="*/ 1224223 w 1366530"/>
              <a:gd name="connsiteY104" fmla="*/ 96388 h 916926"/>
              <a:gd name="connsiteX105" fmla="*/ 1215139 w 1366530"/>
              <a:gd name="connsiteY105" fmla="*/ 90333 h 916926"/>
              <a:gd name="connsiteX106" fmla="*/ 1193945 w 1366530"/>
              <a:gd name="connsiteY106" fmla="*/ 66110 h 916926"/>
              <a:gd name="connsiteX107" fmla="*/ 1178806 w 1366530"/>
              <a:gd name="connsiteY107" fmla="*/ 57027 h 916926"/>
              <a:gd name="connsiteX108" fmla="*/ 1166694 w 1366530"/>
              <a:gd name="connsiteY108" fmla="*/ 53999 h 916926"/>
              <a:gd name="connsiteX109" fmla="*/ 1115222 w 1366530"/>
              <a:gd name="connsiteY109" fmla="*/ 47943 h 916926"/>
              <a:gd name="connsiteX110" fmla="*/ 1106138 w 1366530"/>
              <a:gd name="connsiteY110" fmla="*/ 38860 h 916926"/>
              <a:gd name="connsiteX111" fmla="*/ 1094027 w 1366530"/>
              <a:gd name="connsiteY111" fmla="*/ 35832 h 916926"/>
              <a:gd name="connsiteX112" fmla="*/ 1084943 w 1366530"/>
              <a:gd name="connsiteY112" fmla="*/ 32804 h 916926"/>
              <a:gd name="connsiteX113" fmla="*/ 1060721 w 1366530"/>
              <a:gd name="connsiteY113" fmla="*/ 26749 h 916926"/>
              <a:gd name="connsiteX114" fmla="*/ 1048610 w 1366530"/>
              <a:gd name="connsiteY114" fmla="*/ 20693 h 916926"/>
              <a:gd name="connsiteX115" fmla="*/ 1042554 w 1366530"/>
              <a:gd name="connsiteY115" fmla="*/ 11609 h 916926"/>
              <a:gd name="connsiteX116" fmla="*/ 1027415 w 1366530"/>
              <a:gd name="connsiteY116" fmla="*/ 8582 h 916926"/>
              <a:gd name="connsiteX117" fmla="*/ 1003192 w 1366530"/>
              <a:gd name="connsiteY117" fmla="*/ 5554 h 916926"/>
              <a:gd name="connsiteX118" fmla="*/ 909330 w 1366530"/>
              <a:gd name="connsiteY118" fmla="*/ 5554 h 916926"/>
              <a:gd name="connsiteX119" fmla="*/ 888136 w 1366530"/>
              <a:gd name="connsiteY119" fmla="*/ 14637 h 916926"/>
              <a:gd name="connsiteX120" fmla="*/ 866941 w 1366530"/>
              <a:gd name="connsiteY120" fmla="*/ 20693 h 916926"/>
              <a:gd name="connsiteX121" fmla="*/ 857857 w 1366530"/>
              <a:gd name="connsiteY121" fmla="*/ 23721 h 916926"/>
              <a:gd name="connsiteX122" fmla="*/ 836663 w 1366530"/>
              <a:gd name="connsiteY122" fmla="*/ 29776 h 916926"/>
              <a:gd name="connsiteX123" fmla="*/ 785190 w 1366530"/>
              <a:gd name="connsiteY123" fmla="*/ 26749 h 916926"/>
              <a:gd name="connsiteX124" fmla="*/ 776106 w 1366530"/>
              <a:gd name="connsiteY124" fmla="*/ 23721 h 916926"/>
              <a:gd name="connsiteX125" fmla="*/ 767023 w 1366530"/>
              <a:gd name="connsiteY125" fmla="*/ 14637 h 916926"/>
              <a:gd name="connsiteX126" fmla="*/ 645910 w 1366530"/>
              <a:gd name="connsiteY126" fmla="*/ 23721 h 916926"/>
              <a:gd name="connsiteX127" fmla="*/ 624716 w 1366530"/>
              <a:gd name="connsiteY127" fmla="*/ 32804 h 916926"/>
              <a:gd name="connsiteX128" fmla="*/ 612604 w 1366530"/>
              <a:gd name="connsiteY128" fmla="*/ 41888 h 916926"/>
              <a:gd name="connsiteX129" fmla="*/ 594437 w 1366530"/>
              <a:gd name="connsiteY129" fmla="*/ 47943 h 916926"/>
              <a:gd name="connsiteX130" fmla="*/ 585354 w 1366530"/>
              <a:gd name="connsiteY130" fmla="*/ 57027 h 916926"/>
              <a:gd name="connsiteX131" fmla="*/ 579298 w 1366530"/>
              <a:gd name="connsiteY131" fmla="*/ 66110 h 916926"/>
              <a:gd name="connsiteX132" fmla="*/ 561132 w 1366530"/>
              <a:gd name="connsiteY132" fmla="*/ 72166 h 916926"/>
              <a:gd name="connsiteX133" fmla="*/ 533881 w 1366530"/>
              <a:gd name="connsiteY133" fmla="*/ 87305 h 916926"/>
              <a:gd name="connsiteX134" fmla="*/ 521770 w 1366530"/>
              <a:gd name="connsiteY134" fmla="*/ 96388 h 916926"/>
              <a:gd name="connsiteX135" fmla="*/ 497547 w 1366530"/>
              <a:gd name="connsiteY135" fmla="*/ 102444 h 916926"/>
              <a:gd name="connsiteX136" fmla="*/ 473325 w 1366530"/>
              <a:gd name="connsiteY136" fmla="*/ 111527 h 91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366530" h="916926">
                <a:moveTo>
                  <a:pt x="473325" y="111527"/>
                </a:moveTo>
                <a:cubicBezTo>
                  <a:pt x="465251" y="116069"/>
                  <a:pt x="478903" y="106516"/>
                  <a:pt x="449102" y="129694"/>
                </a:cubicBezTo>
                <a:cubicBezTo>
                  <a:pt x="443357" y="134162"/>
                  <a:pt x="436758" y="137438"/>
                  <a:pt x="430936" y="141805"/>
                </a:cubicBezTo>
                <a:cubicBezTo>
                  <a:pt x="404160" y="161887"/>
                  <a:pt x="416288" y="156780"/>
                  <a:pt x="397630" y="163000"/>
                </a:cubicBezTo>
                <a:cubicBezTo>
                  <a:pt x="390933" y="169697"/>
                  <a:pt x="387894" y="173924"/>
                  <a:pt x="379463" y="178139"/>
                </a:cubicBezTo>
                <a:cubicBezTo>
                  <a:pt x="376608" y="179566"/>
                  <a:pt x="373407" y="180158"/>
                  <a:pt x="370379" y="181167"/>
                </a:cubicBezTo>
                <a:cubicBezTo>
                  <a:pt x="367351" y="183186"/>
                  <a:pt x="364641" y="185789"/>
                  <a:pt x="361296" y="187223"/>
                </a:cubicBezTo>
                <a:cubicBezTo>
                  <a:pt x="336141" y="198005"/>
                  <a:pt x="362306" y="181167"/>
                  <a:pt x="337073" y="196306"/>
                </a:cubicBezTo>
                <a:cubicBezTo>
                  <a:pt x="300516" y="218238"/>
                  <a:pt x="334491" y="200624"/>
                  <a:pt x="306795" y="214473"/>
                </a:cubicBezTo>
                <a:cubicBezTo>
                  <a:pt x="303767" y="218510"/>
                  <a:pt x="301088" y="222833"/>
                  <a:pt x="297712" y="226584"/>
                </a:cubicBezTo>
                <a:cubicBezTo>
                  <a:pt x="291983" y="232950"/>
                  <a:pt x="284295" y="237625"/>
                  <a:pt x="279545" y="244751"/>
                </a:cubicBezTo>
                <a:cubicBezTo>
                  <a:pt x="277526" y="247779"/>
                  <a:pt x="276517" y="251816"/>
                  <a:pt x="273489" y="253835"/>
                </a:cubicBezTo>
                <a:cubicBezTo>
                  <a:pt x="270027" y="256143"/>
                  <a:pt x="265379" y="255719"/>
                  <a:pt x="261378" y="256862"/>
                </a:cubicBezTo>
                <a:cubicBezTo>
                  <a:pt x="258309" y="257739"/>
                  <a:pt x="255322" y="258881"/>
                  <a:pt x="252294" y="259890"/>
                </a:cubicBezTo>
                <a:cubicBezTo>
                  <a:pt x="226263" y="277246"/>
                  <a:pt x="256897" y="254136"/>
                  <a:pt x="240183" y="275029"/>
                </a:cubicBezTo>
                <a:cubicBezTo>
                  <a:pt x="237910" y="277871"/>
                  <a:pt x="234011" y="278902"/>
                  <a:pt x="231100" y="281085"/>
                </a:cubicBezTo>
                <a:cubicBezTo>
                  <a:pt x="225930" y="284963"/>
                  <a:pt x="221007" y="289159"/>
                  <a:pt x="215961" y="293196"/>
                </a:cubicBezTo>
                <a:cubicBezTo>
                  <a:pt x="213076" y="301852"/>
                  <a:pt x="211806" y="304888"/>
                  <a:pt x="209905" y="314391"/>
                </a:cubicBezTo>
                <a:cubicBezTo>
                  <a:pt x="208701" y="320411"/>
                  <a:pt x="208818" y="326734"/>
                  <a:pt x="206877" y="332558"/>
                </a:cubicBezTo>
                <a:cubicBezTo>
                  <a:pt x="205726" y="336010"/>
                  <a:pt x="202449" y="338386"/>
                  <a:pt x="200822" y="341641"/>
                </a:cubicBezTo>
                <a:cubicBezTo>
                  <a:pt x="199395" y="344496"/>
                  <a:pt x="199788" y="348233"/>
                  <a:pt x="197794" y="350725"/>
                </a:cubicBezTo>
                <a:cubicBezTo>
                  <a:pt x="195521" y="353567"/>
                  <a:pt x="191738" y="354762"/>
                  <a:pt x="188710" y="356780"/>
                </a:cubicBezTo>
                <a:cubicBezTo>
                  <a:pt x="173510" y="379583"/>
                  <a:pt x="194004" y="353252"/>
                  <a:pt x="170543" y="368892"/>
                </a:cubicBezTo>
                <a:cubicBezTo>
                  <a:pt x="167515" y="370910"/>
                  <a:pt x="166856" y="375212"/>
                  <a:pt x="164488" y="377975"/>
                </a:cubicBezTo>
                <a:cubicBezTo>
                  <a:pt x="160773" y="382310"/>
                  <a:pt x="156092" y="385751"/>
                  <a:pt x="152377" y="390086"/>
                </a:cubicBezTo>
                <a:cubicBezTo>
                  <a:pt x="150009" y="392849"/>
                  <a:pt x="148651" y="396374"/>
                  <a:pt x="146321" y="399170"/>
                </a:cubicBezTo>
                <a:cubicBezTo>
                  <a:pt x="139295" y="407601"/>
                  <a:pt x="134032" y="410657"/>
                  <a:pt x="125126" y="417337"/>
                </a:cubicBezTo>
                <a:cubicBezTo>
                  <a:pt x="115672" y="445697"/>
                  <a:pt x="131160" y="403749"/>
                  <a:pt x="113015" y="435504"/>
                </a:cubicBezTo>
                <a:cubicBezTo>
                  <a:pt x="110950" y="439117"/>
                  <a:pt x="111626" y="443790"/>
                  <a:pt x="109987" y="447615"/>
                </a:cubicBezTo>
                <a:cubicBezTo>
                  <a:pt x="108554" y="450960"/>
                  <a:pt x="105410" y="453373"/>
                  <a:pt x="103932" y="456698"/>
                </a:cubicBezTo>
                <a:cubicBezTo>
                  <a:pt x="101340" y="462531"/>
                  <a:pt x="100731" y="469156"/>
                  <a:pt x="97876" y="474865"/>
                </a:cubicBezTo>
                <a:cubicBezTo>
                  <a:pt x="79575" y="511463"/>
                  <a:pt x="102883" y="466102"/>
                  <a:pt x="85765" y="496060"/>
                </a:cubicBezTo>
                <a:cubicBezTo>
                  <a:pt x="83526" y="499979"/>
                  <a:pt x="82031" y="504301"/>
                  <a:pt x="79709" y="508171"/>
                </a:cubicBezTo>
                <a:cubicBezTo>
                  <a:pt x="75964" y="514412"/>
                  <a:pt x="70853" y="519829"/>
                  <a:pt x="67598" y="526338"/>
                </a:cubicBezTo>
                <a:cubicBezTo>
                  <a:pt x="59914" y="541704"/>
                  <a:pt x="64046" y="534693"/>
                  <a:pt x="55486" y="547533"/>
                </a:cubicBezTo>
                <a:cubicBezTo>
                  <a:pt x="54477" y="550561"/>
                  <a:pt x="53886" y="553762"/>
                  <a:pt x="52459" y="556616"/>
                </a:cubicBezTo>
                <a:cubicBezTo>
                  <a:pt x="50081" y="561371"/>
                  <a:pt x="39605" y="574613"/>
                  <a:pt x="37320" y="577811"/>
                </a:cubicBezTo>
                <a:cubicBezTo>
                  <a:pt x="32354" y="584763"/>
                  <a:pt x="28434" y="590940"/>
                  <a:pt x="25208" y="599005"/>
                </a:cubicBezTo>
                <a:cubicBezTo>
                  <a:pt x="22837" y="604932"/>
                  <a:pt x="21171" y="611116"/>
                  <a:pt x="19153" y="617172"/>
                </a:cubicBezTo>
                <a:lnTo>
                  <a:pt x="16125" y="626256"/>
                </a:lnTo>
                <a:cubicBezTo>
                  <a:pt x="15116" y="637358"/>
                  <a:pt x="13097" y="648414"/>
                  <a:pt x="13097" y="659562"/>
                </a:cubicBezTo>
                <a:cubicBezTo>
                  <a:pt x="13097" y="816680"/>
                  <a:pt x="-24753" y="783319"/>
                  <a:pt x="28236" y="823064"/>
                </a:cubicBezTo>
                <a:cubicBezTo>
                  <a:pt x="34802" y="855893"/>
                  <a:pt x="25380" y="823339"/>
                  <a:pt x="40347" y="847286"/>
                </a:cubicBezTo>
                <a:cubicBezTo>
                  <a:pt x="49274" y="861569"/>
                  <a:pt x="44773" y="872907"/>
                  <a:pt x="58514" y="886648"/>
                </a:cubicBezTo>
                <a:cubicBezTo>
                  <a:pt x="72371" y="900505"/>
                  <a:pt x="72975" y="904939"/>
                  <a:pt x="88792" y="910870"/>
                </a:cubicBezTo>
                <a:cubicBezTo>
                  <a:pt x="92689" y="912331"/>
                  <a:pt x="96784" y="913309"/>
                  <a:pt x="100904" y="913898"/>
                </a:cubicBezTo>
                <a:cubicBezTo>
                  <a:pt x="110945" y="915333"/>
                  <a:pt x="121089" y="915917"/>
                  <a:pt x="131182" y="916926"/>
                </a:cubicBezTo>
                <a:lnTo>
                  <a:pt x="470297" y="910870"/>
                </a:lnTo>
                <a:cubicBezTo>
                  <a:pt x="478615" y="910593"/>
                  <a:pt x="486446" y="906833"/>
                  <a:pt x="494520" y="904815"/>
                </a:cubicBezTo>
                <a:cubicBezTo>
                  <a:pt x="500668" y="903278"/>
                  <a:pt x="509631" y="901366"/>
                  <a:pt x="515714" y="898759"/>
                </a:cubicBezTo>
                <a:cubicBezTo>
                  <a:pt x="519863" y="896981"/>
                  <a:pt x="523789" y="894722"/>
                  <a:pt x="527826" y="892704"/>
                </a:cubicBezTo>
                <a:cubicBezTo>
                  <a:pt x="530854" y="889676"/>
                  <a:pt x="533346" y="885995"/>
                  <a:pt x="536909" y="883620"/>
                </a:cubicBezTo>
                <a:cubicBezTo>
                  <a:pt x="539564" y="881850"/>
                  <a:pt x="543137" y="882019"/>
                  <a:pt x="545992" y="880592"/>
                </a:cubicBezTo>
                <a:cubicBezTo>
                  <a:pt x="549247" y="878965"/>
                  <a:pt x="551916" y="876342"/>
                  <a:pt x="555076" y="874537"/>
                </a:cubicBezTo>
                <a:cubicBezTo>
                  <a:pt x="558995" y="872298"/>
                  <a:pt x="563514" y="871104"/>
                  <a:pt x="567187" y="868481"/>
                </a:cubicBezTo>
                <a:cubicBezTo>
                  <a:pt x="570671" y="865992"/>
                  <a:pt x="572787" y="861887"/>
                  <a:pt x="576271" y="859398"/>
                </a:cubicBezTo>
                <a:cubicBezTo>
                  <a:pt x="579944" y="856775"/>
                  <a:pt x="584436" y="855534"/>
                  <a:pt x="588382" y="853342"/>
                </a:cubicBezTo>
                <a:cubicBezTo>
                  <a:pt x="593526" y="850484"/>
                  <a:pt x="598475" y="847286"/>
                  <a:pt x="603521" y="844258"/>
                </a:cubicBezTo>
                <a:cubicBezTo>
                  <a:pt x="606549" y="840221"/>
                  <a:pt x="608523" y="835115"/>
                  <a:pt x="612604" y="832147"/>
                </a:cubicBezTo>
                <a:cubicBezTo>
                  <a:pt x="645867" y="807956"/>
                  <a:pt x="626251" y="829104"/>
                  <a:pt x="648938" y="813980"/>
                </a:cubicBezTo>
                <a:cubicBezTo>
                  <a:pt x="689211" y="787132"/>
                  <a:pt x="647216" y="813326"/>
                  <a:pt x="682244" y="795813"/>
                </a:cubicBezTo>
                <a:cubicBezTo>
                  <a:pt x="693412" y="790229"/>
                  <a:pt x="696314" y="783644"/>
                  <a:pt x="706467" y="774619"/>
                </a:cubicBezTo>
                <a:cubicBezTo>
                  <a:pt x="710239" y="771266"/>
                  <a:pt x="714637" y="768688"/>
                  <a:pt x="718578" y="765535"/>
                </a:cubicBezTo>
                <a:cubicBezTo>
                  <a:pt x="724733" y="760611"/>
                  <a:pt x="730370" y="755032"/>
                  <a:pt x="736745" y="750396"/>
                </a:cubicBezTo>
                <a:cubicBezTo>
                  <a:pt x="739757" y="748205"/>
                  <a:pt x="756416" y="739158"/>
                  <a:pt x="760967" y="735257"/>
                </a:cubicBezTo>
                <a:cubicBezTo>
                  <a:pt x="765302" y="731541"/>
                  <a:pt x="768744" y="726862"/>
                  <a:pt x="773079" y="723146"/>
                </a:cubicBezTo>
                <a:cubicBezTo>
                  <a:pt x="775842" y="720778"/>
                  <a:pt x="778981" y="718857"/>
                  <a:pt x="782162" y="717090"/>
                </a:cubicBezTo>
                <a:cubicBezTo>
                  <a:pt x="797160" y="708758"/>
                  <a:pt x="811302" y="698294"/>
                  <a:pt x="827579" y="692868"/>
                </a:cubicBezTo>
                <a:cubicBezTo>
                  <a:pt x="842616" y="687856"/>
                  <a:pt x="841192" y="688806"/>
                  <a:pt x="860885" y="677729"/>
                </a:cubicBezTo>
                <a:cubicBezTo>
                  <a:pt x="869184" y="673061"/>
                  <a:pt x="876749" y="667149"/>
                  <a:pt x="885108" y="662590"/>
                </a:cubicBezTo>
                <a:cubicBezTo>
                  <a:pt x="898977" y="655025"/>
                  <a:pt x="915161" y="651264"/>
                  <a:pt x="927497" y="641395"/>
                </a:cubicBezTo>
                <a:cubicBezTo>
                  <a:pt x="932543" y="637358"/>
                  <a:pt x="937259" y="632869"/>
                  <a:pt x="942636" y="629284"/>
                </a:cubicBezTo>
                <a:cubicBezTo>
                  <a:pt x="957442" y="619413"/>
                  <a:pt x="951443" y="627495"/>
                  <a:pt x="963831" y="617172"/>
                </a:cubicBezTo>
                <a:cubicBezTo>
                  <a:pt x="967120" y="614431"/>
                  <a:pt x="969351" y="610464"/>
                  <a:pt x="972914" y="608089"/>
                </a:cubicBezTo>
                <a:cubicBezTo>
                  <a:pt x="975570" y="606319"/>
                  <a:pt x="979100" y="606399"/>
                  <a:pt x="981998" y="605061"/>
                </a:cubicBezTo>
                <a:cubicBezTo>
                  <a:pt x="992243" y="600332"/>
                  <a:pt x="1004297" y="597901"/>
                  <a:pt x="1012276" y="589922"/>
                </a:cubicBezTo>
                <a:cubicBezTo>
                  <a:pt x="1016313" y="585885"/>
                  <a:pt x="1019546" y="580837"/>
                  <a:pt x="1024387" y="577811"/>
                </a:cubicBezTo>
                <a:cubicBezTo>
                  <a:pt x="1027916" y="575606"/>
                  <a:pt x="1032673" y="576422"/>
                  <a:pt x="1036498" y="574783"/>
                </a:cubicBezTo>
                <a:cubicBezTo>
                  <a:pt x="1046870" y="570338"/>
                  <a:pt x="1057101" y="565450"/>
                  <a:pt x="1066777" y="559644"/>
                </a:cubicBezTo>
                <a:cubicBezTo>
                  <a:pt x="1099684" y="539898"/>
                  <a:pt x="1068181" y="557312"/>
                  <a:pt x="1090999" y="547533"/>
                </a:cubicBezTo>
                <a:cubicBezTo>
                  <a:pt x="1115016" y="537240"/>
                  <a:pt x="1090873" y="543788"/>
                  <a:pt x="1127333" y="532394"/>
                </a:cubicBezTo>
                <a:cubicBezTo>
                  <a:pt x="1135277" y="529912"/>
                  <a:pt x="1143514" y="528483"/>
                  <a:pt x="1151555" y="526338"/>
                </a:cubicBezTo>
                <a:cubicBezTo>
                  <a:pt x="1158655" y="524445"/>
                  <a:pt x="1165661" y="522215"/>
                  <a:pt x="1172750" y="520282"/>
                </a:cubicBezTo>
                <a:cubicBezTo>
                  <a:pt x="1176765" y="519187"/>
                  <a:pt x="1180965" y="518715"/>
                  <a:pt x="1184861" y="517254"/>
                </a:cubicBezTo>
                <a:cubicBezTo>
                  <a:pt x="1189087" y="515669"/>
                  <a:pt x="1192747" y="512784"/>
                  <a:pt x="1196973" y="511199"/>
                </a:cubicBezTo>
                <a:cubicBezTo>
                  <a:pt x="1201862" y="509366"/>
                  <a:pt x="1220110" y="505966"/>
                  <a:pt x="1224223" y="505143"/>
                </a:cubicBezTo>
                <a:cubicBezTo>
                  <a:pt x="1227251" y="502115"/>
                  <a:pt x="1229675" y="498329"/>
                  <a:pt x="1233306" y="496060"/>
                </a:cubicBezTo>
                <a:cubicBezTo>
                  <a:pt x="1242097" y="490566"/>
                  <a:pt x="1250991" y="489709"/>
                  <a:pt x="1260557" y="486976"/>
                </a:cubicBezTo>
                <a:cubicBezTo>
                  <a:pt x="1263626" y="486099"/>
                  <a:pt x="1266612" y="484958"/>
                  <a:pt x="1269640" y="483949"/>
                </a:cubicBezTo>
                <a:cubicBezTo>
                  <a:pt x="1300646" y="463278"/>
                  <a:pt x="1287126" y="470664"/>
                  <a:pt x="1309002" y="459726"/>
                </a:cubicBezTo>
                <a:cubicBezTo>
                  <a:pt x="1316895" y="449859"/>
                  <a:pt x="1336173" y="426657"/>
                  <a:pt x="1339280" y="417337"/>
                </a:cubicBezTo>
                <a:cubicBezTo>
                  <a:pt x="1345163" y="399689"/>
                  <a:pt x="1340881" y="411108"/>
                  <a:pt x="1354419" y="384031"/>
                </a:cubicBezTo>
                <a:cubicBezTo>
                  <a:pt x="1355428" y="378985"/>
                  <a:pt x="1356268" y="373901"/>
                  <a:pt x="1357447" y="368892"/>
                </a:cubicBezTo>
                <a:cubicBezTo>
                  <a:pt x="1360306" y="356740"/>
                  <a:pt x="1366530" y="332558"/>
                  <a:pt x="1366530" y="332558"/>
                </a:cubicBezTo>
                <a:cubicBezTo>
                  <a:pt x="1365521" y="301271"/>
                  <a:pt x="1366253" y="269878"/>
                  <a:pt x="1363502" y="238696"/>
                </a:cubicBezTo>
                <a:cubicBezTo>
                  <a:pt x="1363182" y="235071"/>
                  <a:pt x="1358925" y="232937"/>
                  <a:pt x="1357447" y="229612"/>
                </a:cubicBezTo>
                <a:cubicBezTo>
                  <a:pt x="1354855" y="223779"/>
                  <a:pt x="1354245" y="217154"/>
                  <a:pt x="1351391" y="211445"/>
                </a:cubicBezTo>
                <a:cubicBezTo>
                  <a:pt x="1349373" y="207408"/>
                  <a:pt x="1346921" y="203560"/>
                  <a:pt x="1345336" y="199334"/>
                </a:cubicBezTo>
                <a:cubicBezTo>
                  <a:pt x="1343875" y="195438"/>
                  <a:pt x="1344805" y="190552"/>
                  <a:pt x="1342308" y="187223"/>
                </a:cubicBezTo>
                <a:cubicBezTo>
                  <a:pt x="1338430" y="182053"/>
                  <a:pt x="1331739" y="179681"/>
                  <a:pt x="1327169" y="175111"/>
                </a:cubicBezTo>
                <a:cubicBezTo>
                  <a:pt x="1305203" y="153145"/>
                  <a:pt x="1326489" y="164544"/>
                  <a:pt x="1299918" y="153917"/>
                </a:cubicBezTo>
                <a:cubicBezTo>
                  <a:pt x="1295881" y="148871"/>
                  <a:pt x="1292853" y="142815"/>
                  <a:pt x="1287807" y="138778"/>
                </a:cubicBezTo>
                <a:cubicBezTo>
                  <a:pt x="1280299" y="132772"/>
                  <a:pt x="1269693" y="129712"/>
                  <a:pt x="1260557" y="126666"/>
                </a:cubicBezTo>
                <a:cubicBezTo>
                  <a:pt x="1256520" y="122629"/>
                  <a:pt x="1252831" y="118210"/>
                  <a:pt x="1248445" y="114555"/>
                </a:cubicBezTo>
                <a:cubicBezTo>
                  <a:pt x="1240692" y="108094"/>
                  <a:pt x="1232621" y="101986"/>
                  <a:pt x="1224223" y="96388"/>
                </a:cubicBezTo>
                <a:cubicBezTo>
                  <a:pt x="1221195" y="94370"/>
                  <a:pt x="1217935" y="92663"/>
                  <a:pt x="1215139" y="90333"/>
                </a:cubicBezTo>
                <a:cubicBezTo>
                  <a:pt x="1178787" y="60040"/>
                  <a:pt x="1242990" y="109705"/>
                  <a:pt x="1193945" y="66110"/>
                </a:cubicBezTo>
                <a:cubicBezTo>
                  <a:pt x="1189547" y="62200"/>
                  <a:pt x="1184184" y="59417"/>
                  <a:pt x="1178806" y="57027"/>
                </a:cubicBezTo>
                <a:cubicBezTo>
                  <a:pt x="1175003" y="55337"/>
                  <a:pt x="1170756" y="54902"/>
                  <a:pt x="1166694" y="53999"/>
                </a:cubicBezTo>
                <a:cubicBezTo>
                  <a:pt x="1143966" y="48948"/>
                  <a:pt x="1146463" y="50547"/>
                  <a:pt x="1115222" y="47943"/>
                </a:cubicBezTo>
                <a:cubicBezTo>
                  <a:pt x="1112194" y="44915"/>
                  <a:pt x="1109856" y="40984"/>
                  <a:pt x="1106138" y="38860"/>
                </a:cubicBezTo>
                <a:cubicBezTo>
                  <a:pt x="1102525" y="36795"/>
                  <a:pt x="1098028" y="36975"/>
                  <a:pt x="1094027" y="35832"/>
                </a:cubicBezTo>
                <a:cubicBezTo>
                  <a:pt x="1090958" y="34955"/>
                  <a:pt x="1088022" y="33644"/>
                  <a:pt x="1084943" y="32804"/>
                </a:cubicBezTo>
                <a:cubicBezTo>
                  <a:pt x="1076914" y="30614"/>
                  <a:pt x="1060721" y="26749"/>
                  <a:pt x="1060721" y="26749"/>
                </a:cubicBezTo>
                <a:cubicBezTo>
                  <a:pt x="1056684" y="24730"/>
                  <a:pt x="1052077" y="23583"/>
                  <a:pt x="1048610" y="20693"/>
                </a:cubicBezTo>
                <a:cubicBezTo>
                  <a:pt x="1045814" y="18363"/>
                  <a:pt x="1045714" y="13415"/>
                  <a:pt x="1042554" y="11609"/>
                </a:cubicBezTo>
                <a:cubicBezTo>
                  <a:pt x="1038086" y="9056"/>
                  <a:pt x="1032501" y="9364"/>
                  <a:pt x="1027415" y="8582"/>
                </a:cubicBezTo>
                <a:cubicBezTo>
                  <a:pt x="1019372" y="7345"/>
                  <a:pt x="1011266" y="6563"/>
                  <a:pt x="1003192" y="5554"/>
                </a:cubicBezTo>
                <a:cubicBezTo>
                  <a:pt x="965853" y="-3782"/>
                  <a:pt x="987201" y="362"/>
                  <a:pt x="909330" y="5554"/>
                </a:cubicBezTo>
                <a:cubicBezTo>
                  <a:pt x="903727" y="5928"/>
                  <a:pt x="892125" y="12927"/>
                  <a:pt x="888136" y="14637"/>
                </a:cubicBezTo>
                <a:cubicBezTo>
                  <a:pt x="880876" y="17748"/>
                  <a:pt x="874624" y="18498"/>
                  <a:pt x="866941" y="20693"/>
                </a:cubicBezTo>
                <a:cubicBezTo>
                  <a:pt x="863872" y="21570"/>
                  <a:pt x="860926" y="22844"/>
                  <a:pt x="857857" y="23721"/>
                </a:cubicBezTo>
                <a:cubicBezTo>
                  <a:pt x="831226" y="31330"/>
                  <a:pt x="858455" y="22514"/>
                  <a:pt x="836663" y="29776"/>
                </a:cubicBezTo>
                <a:cubicBezTo>
                  <a:pt x="819505" y="28767"/>
                  <a:pt x="802292" y="28459"/>
                  <a:pt x="785190" y="26749"/>
                </a:cubicBezTo>
                <a:cubicBezTo>
                  <a:pt x="782014" y="26431"/>
                  <a:pt x="778762" y="25492"/>
                  <a:pt x="776106" y="23721"/>
                </a:cubicBezTo>
                <a:cubicBezTo>
                  <a:pt x="772543" y="21346"/>
                  <a:pt x="770051" y="17665"/>
                  <a:pt x="767023" y="14637"/>
                </a:cubicBezTo>
                <a:cubicBezTo>
                  <a:pt x="657702" y="17853"/>
                  <a:pt x="696644" y="6808"/>
                  <a:pt x="645910" y="23721"/>
                </a:cubicBezTo>
                <a:cubicBezTo>
                  <a:pt x="637083" y="26664"/>
                  <a:pt x="633265" y="27461"/>
                  <a:pt x="624716" y="32804"/>
                </a:cubicBezTo>
                <a:cubicBezTo>
                  <a:pt x="620436" y="35479"/>
                  <a:pt x="617118" y="39631"/>
                  <a:pt x="612604" y="41888"/>
                </a:cubicBezTo>
                <a:cubicBezTo>
                  <a:pt x="606895" y="44743"/>
                  <a:pt x="594437" y="47943"/>
                  <a:pt x="594437" y="47943"/>
                </a:cubicBezTo>
                <a:cubicBezTo>
                  <a:pt x="591409" y="50971"/>
                  <a:pt x="588095" y="53737"/>
                  <a:pt x="585354" y="57027"/>
                </a:cubicBezTo>
                <a:cubicBezTo>
                  <a:pt x="583024" y="59823"/>
                  <a:pt x="582384" y="64181"/>
                  <a:pt x="579298" y="66110"/>
                </a:cubicBezTo>
                <a:cubicBezTo>
                  <a:pt x="573885" y="69493"/>
                  <a:pt x="561132" y="72166"/>
                  <a:pt x="561132" y="72166"/>
                </a:cubicBezTo>
                <a:cubicBezTo>
                  <a:pt x="542563" y="90733"/>
                  <a:pt x="563521" y="72485"/>
                  <a:pt x="533881" y="87305"/>
                </a:cubicBezTo>
                <a:cubicBezTo>
                  <a:pt x="529368" y="89562"/>
                  <a:pt x="526428" y="94447"/>
                  <a:pt x="521770" y="96388"/>
                </a:cubicBezTo>
                <a:cubicBezTo>
                  <a:pt x="514087" y="99589"/>
                  <a:pt x="505621" y="100425"/>
                  <a:pt x="497547" y="102444"/>
                </a:cubicBezTo>
                <a:cubicBezTo>
                  <a:pt x="480540" y="106696"/>
                  <a:pt x="481399" y="106985"/>
                  <a:pt x="473325" y="1115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6207020" y="2031664"/>
            <a:ext cx="1401878" cy="545017"/>
          </a:xfrm>
          <a:custGeom>
            <a:avLst/>
            <a:gdLst>
              <a:gd name="connsiteX0" fmla="*/ 154418 w 1401878"/>
              <a:gd name="connsiteY0" fmla="*/ 148362 h 545017"/>
              <a:gd name="connsiteX1" fmla="*/ 190752 w 1401878"/>
              <a:gd name="connsiteY1" fmla="*/ 136251 h 545017"/>
              <a:gd name="connsiteX2" fmla="*/ 202863 w 1401878"/>
              <a:gd name="connsiteY2" fmla="*/ 130196 h 545017"/>
              <a:gd name="connsiteX3" fmla="*/ 230114 w 1401878"/>
              <a:gd name="connsiteY3" fmla="*/ 124140 h 545017"/>
              <a:gd name="connsiteX4" fmla="*/ 251308 w 1401878"/>
              <a:gd name="connsiteY4" fmla="*/ 115057 h 545017"/>
              <a:gd name="connsiteX5" fmla="*/ 308837 w 1401878"/>
              <a:gd name="connsiteY5" fmla="*/ 99917 h 545017"/>
              <a:gd name="connsiteX6" fmla="*/ 317920 w 1401878"/>
              <a:gd name="connsiteY6" fmla="*/ 96890 h 545017"/>
              <a:gd name="connsiteX7" fmla="*/ 333059 w 1401878"/>
              <a:gd name="connsiteY7" fmla="*/ 90834 h 545017"/>
              <a:gd name="connsiteX8" fmla="*/ 372421 w 1401878"/>
              <a:gd name="connsiteY8" fmla="*/ 87806 h 545017"/>
              <a:gd name="connsiteX9" fmla="*/ 387560 w 1401878"/>
              <a:gd name="connsiteY9" fmla="*/ 81751 h 545017"/>
              <a:gd name="connsiteX10" fmla="*/ 408755 w 1401878"/>
              <a:gd name="connsiteY10" fmla="*/ 78723 h 545017"/>
              <a:gd name="connsiteX11" fmla="*/ 426922 w 1401878"/>
              <a:gd name="connsiteY11" fmla="*/ 75695 h 545017"/>
              <a:gd name="connsiteX12" fmla="*/ 445089 w 1401878"/>
              <a:gd name="connsiteY12" fmla="*/ 69639 h 545017"/>
              <a:gd name="connsiteX13" fmla="*/ 475367 w 1401878"/>
              <a:gd name="connsiteY13" fmla="*/ 66611 h 545017"/>
              <a:gd name="connsiteX14" fmla="*/ 496561 w 1401878"/>
              <a:gd name="connsiteY14" fmla="*/ 63584 h 545017"/>
              <a:gd name="connsiteX15" fmla="*/ 535923 w 1401878"/>
              <a:gd name="connsiteY15" fmla="*/ 54500 h 545017"/>
              <a:gd name="connsiteX16" fmla="*/ 554090 w 1401878"/>
              <a:gd name="connsiteY16" fmla="*/ 48445 h 545017"/>
              <a:gd name="connsiteX17" fmla="*/ 566201 w 1401878"/>
              <a:gd name="connsiteY17" fmla="*/ 45417 h 545017"/>
              <a:gd name="connsiteX18" fmla="*/ 590424 w 1401878"/>
              <a:gd name="connsiteY18" fmla="*/ 36333 h 545017"/>
              <a:gd name="connsiteX19" fmla="*/ 638869 w 1401878"/>
              <a:gd name="connsiteY19" fmla="*/ 30278 h 545017"/>
              <a:gd name="connsiteX20" fmla="*/ 647952 w 1401878"/>
              <a:gd name="connsiteY20" fmla="*/ 27250 h 545017"/>
              <a:gd name="connsiteX21" fmla="*/ 684286 w 1401878"/>
              <a:gd name="connsiteY21" fmla="*/ 21194 h 545017"/>
              <a:gd name="connsiteX22" fmla="*/ 693369 w 1401878"/>
              <a:gd name="connsiteY22" fmla="*/ 18166 h 545017"/>
              <a:gd name="connsiteX23" fmla="*/ 756954 w 1401878"/>
              <a:gd name="connsiteY23" fmla="*/ 6055 h 545017"/>
              <a:gd name="connsiteX24" fmla="*/ 781176 w 1401878"/>
              <a:gd name="connsiteY24" fmla="*/ 3027 h 545017"/>
              <a:gd name="connsiteX25" fmla="*/ 850816 w 1401878"/>
              <a:gd name="connsiteY25" fmla="*/ 0 h 545017"/>
              <a:gd name="connsiteX26" fmla="*/ 1102124 w 1401878"/>
              <a:gd name="connsiteY26" fmla="*/ 6055 h 545017"/>
              <a:gd name="connsiteX27" fmla="*/ 1111208 w 1401878"/>
              <a:gd name="connsiteY27" fmla="*/ 9083 h 545017"/>
              <a:gd name="connsiteX28" fmla="*/ 1126347 w 1401878"/>
              <a:gd name="connsiteY28" fmla="*/ 12111 h 545017"/>
              <a:gd name="connsiteX29" fmla="*/ 1135430 w 1401878"/>
              <a:gd name="connsiteY29" fmla="*/ 18166 h 545017"/>
              <a:gd name="connsiteX30" fmla="*/ 1168736 w 1401878"/>
              <a:gd name="connsiteY30" fmla="*/ 39361 h 545017"/>
              <a:gd name="connsiteX31" fmla="*/ 1174792 w 1401878"/>
              <a:gd name="connsiteY31" fmla="*/ 48445 h 545017"/>
              <a:gd name="connsiteX32" fmla="*/ 1186903 w 1401878"/>
              <a:gd name="connsiteY32" fmla="*/ 60556 h 545017"/>
              <a:gd name="connsiteX33" fmla="*/ 1192959 w 1401878"/>
              <a:gd name="connsiteY33" fmla="*/ 69639 h 545017"/>
              <a:gd name="connsiteX34" fmla="*/ 1202042 w 1401878"/>
              <a:gd name="connsiteY34" fmla="*/ 72667 h 545017"/>
              <a:gd name="connsiteX35" fmla="*/ 1223237 w 1401878"/>
              <a:gd name="connsiteY35" fmla="*/ 96890 h 545017"/>
              <a:gd name="connsiteX36" fmla="*/ 1235348 w 1401878"/>
              <a:gd name="connsiteY36" fmla="*/ 105973 h 545017"/>
              <a:gd name="connsiteX37" fmla="*/ 1253515 w 1401878"/>
              <a:gd name="connsiteY37" fmla="*/ 118084 h 545017"/>
              <a:gd name="connsiteX38" fmla="*/ 1262599 w 1401878"/>
              <a:gd name="connsiteY38" fmla="*/ 127168 h 545017"/>
              <a:gd name="connsiteX39" fmla="*/ 1271682 w 1401878"/>
              <a:gd name="connsiteY39" fmla="*/ 133223 h 545017"/>
              <a:gd name="connsiteX40" fmla="*/ 1280765 w 1401878"/>
              <a:gd name="connsiteY40" fmla="*/ 145335 h 545017"/>
              <a:gd name="connsiteX41" fmla="*/ 1289849 w 1401878"/>
              <a:gd name="connsiteY41" fmla="*/ 148362 h 545017"/>
              <a:gd name="connsiteX42" fmla="*/ 1314071 w 1401878"/>
              <a:gd name="connsiteY42" fmla="*/ 160474 h 545017"/>
              <a:gd name="connsiteX43" fmla="*/ 1317099 w 1401878"/>
              <a:gd name="connsiteY43" fmla="*/ 169557 h 545017"/>
              <a:gd name="connsiteX44" fmla="*/ 1326183 w 1401878"/>
              <a:gd name="connsiteY44" fmla="*/ 172585 h 545017"/>
              <a:gd name="connsiteX45" fmla="*/ 1356461 w 1401878"/>
              <a:gd name="connsiteY45" fmla="*/ 190752 h 545017"/>
              <a:gd name="connsiteX46" fmla="*/ 1365544 w 1401878"/>
              <a:gd name="connsiteY46" fmla="*/ 196808 h 545017"/>
              <a:gd name="connsiteX47" fmla="*/ 1386739 w 1401878"/>
              <a:gd name="connsiteY47" fmla="*/ 224058 h 545017"/>
              <a:gd name="connsiteX48" fmla="*/ 1392795 w 1401878"/>
              <a:gd name="connsiteY48" fmla="*/ 233141 h 545017"/>
              <a:gd name="connsiteX49" fmla="*/ 1401878 w 1401878"/>
              <a:gd name="connsiteY49" fmla="*/ 257364 h 545017"/>
              <a:gd name="connsiteX50" fmla="*/ 1398850 w 1401878"/>
              <a:gd name="connsiteY50" fmla="*/ 323976 h 545017"/>
              <a:gd name="connsiteX51" fmla="*/ 1392795 w 1401878"/>
              <a:gd name="connsiteY51" fmla="*/ 333059 h 545017"/>
              <a:gd name="connsiteX52" fmla="*/ 1383711 w 1401878"/>
              <a:gd name="connsiteY52" fmla="*/ 354254 h 545017"/>
              <a:gd name="connsiteX53" fmla="*/ 1374628 w 1401878"/>
              <a:gd name="connsiteY53" fmla="*/ 360310 h 545017"/>
              <a:gd name="connsiteX54" fmla="*/ 1368572 w 1401878"/>
              <a:gd name="connsiteY54" fmla="*/ 369393 h 545017"/>
              <a:gd name="connsiteX55" fmla="*/ 1344350 w 1401878"/>
              <a:gd name="connsiteY55" fmla="*/ 384532 h 545017"/>
              <a:gd name="connsiteX56" fmla="*/ 1323155 w 1401878"/>
              <a:gd name="connsiteY56" fmla="*/ 402699 h 545017"/>
              <a:gd name="connsiteX57" fmla="*/ 1314071 w 1401878"/>
              <a:gd name="connsiteY57" fmla="*/ 414810 h 545017"/>
              <a:gd name="connsiteX58" fmla="*/ 1295905 w 1401878"/>
              <a:gd name="connsiteY58" fmla="*/ 426921 h 545017"/>
              <a:gd name="connsiteX59" fmla="*/ 1286821 w 1401878"/>
              <a:gd name="connsiteY59" fmla="*/ 432977 h 545017"/>
              <a:gd name="connsiteX60" fmla="*/ 1274710 w 1401878"/>
              <a:gd name="connsiteY60" fmla="*/ 436005 h 545017"/>
              <a:gd name="connsiteX61" fmla="*/ 1265626 w 1401878"/>
              <a:gd name="connsiteY61" fmla="*/ 445088 h 545017"/>
              <a:gd name="connsiteX62" fmla="*/ 1241404 w 1401878"/>
              <a:gd name="connsiteY62" fmla="*/ 454172 h 545017"/>
              <a:gd name="connsiteX63" fmla="*/ 1223237 w 1401878"/>
              <a:gd name="connsiteY63" fmla="*/ 463255 h 545017"/>
              <a:gd name="connsiteX64" fmla="*/ 1220209 w 1401878"/>
              <a:gd name="connsiteY64" fmla="*/ 472339 h 545017"/>
              <a:gd name="connsiteX65" fmla="*/ 1211126 w 1401878"/>
              <a:gd name="connsiteY65" fmla="*/ 475366 h 545017"/>
              <a:gd name="connsiteX66" fmla="*/ 1189931 w 1401878"/>
              <a:gd name="connsiteY66" fmla="*/ 478394 h 545017"/>
              <a:gd name="connsiteX67" fmla="*/ 1180848 w 1401878"/>
              <a:gd name="connsiteY67" fmla="*/ 481422 h 545017"/>
              <a:gd name="connsiteX68" fmla="*/ 1129375 w 1401878"/>
              <a:gd name="connsiteY68" fmla="*/ 487478 h 545017"/>
              <a:gd name="connsiteX69" fmla="*/ 1090013 w 1401878"/>
              <a:gd name="connsiteY69" fmla="*/ 493533 h 545017"/>
              <a:gd name="connsiteX70" fmla="*/ 1062763 w 1401878"/>
              <a:gd name="connsiteY70" fmla="*/ 502617 h 545017"/>
              <a:gd name="connsiteX71" fmla="*/ 1050652 w 1401878"/>
              <a:gd name="connsiteY71" fmla="*/ 505645 h 545017"/>
              <a:gd name="connsiteX72" fmla="*/ 1002206 w 1401878"/>
              <a:gd name="connsiteY72" fmla="*/ 508672 h 545017"/>
              <a:gd name="connsiteX73" fmla="*/ 953761 w 1401878"/>
              <a:gd name="connsiteY73" fmla="*/ 517756 h 545017"/>
              <a:gd name="connsiteX74" fmla="*/ 941650 w 1401878"/>
              <a:gd name="connsiteY74" fmla="*/ 520784 h 545017"/>
              <a:gd name="connsiteX75" fmla="*/ 872010 w 1401878"/>
              <a:gd name="connsiteY75" fmla="*/ 523811 h 545017"/>
              <a:gd name="connsiteX76" fmla="*/ 844760 w 1401878"/>
              <a:gd name="connsiteY76" fmla="*/ 526839 h 545017"/>
              <a:gd name="connsiteX77" fmla="*/ 835677 w 1401878"/>
              <a:gd name="connsiteY77" fmla="*/ 532895 h 545017"/>
              <a:gd name="connsiteX78" fmla="*/ 778148 w 1401878"/>
              <a:gd name="connsiteY78" fmla="*/ 535923 h 545017"/>
              <a:gd name="connsiteX79" fmla="*/ 735759 w 1401878"/>
              <a:gd name="connsiteY79" fmla="*/ 541978 h 545017"/>
              <a:gd name="connsiteX80" fmla="*/ 696397 w 1401878"/>
              <a:gd name="connsiteY80" fmla="*/ 545006 h 545017"/>
              <a:gd name="connsiteX81" fmla="*/ 269475 w 1401878"/>
              <a:gd name="connsiteY81" fmla="*/ 535923 h 545017"/>
              <a:gd name="connsiteX82" fmla="*/ 242225 w 1401878"/>
              <a:gd name="connsiteY82" fmla="*/ 532895 h 545017"/>
              <a:gd name="connsiteX83" fmla="*/ 227086 w 1401878"/>
              <a:gd name="connsiteY83" fmla="*/ 529867 h 545017"/>
              <a:gd name="connsiteX84" fmla="*/ 214975 w 1401878"/>
              <a:gd name="connsiteY84" fmla="*/ 526839 h 545017"/>
              <a:gd name="connsiteX85" fmla="*/ 81751 w 1401878"/>
              <a:gd name="connsiteY85" fmla="*/ 520784 h 545017"/>
              <a:gd name="connsiteX86" fmla="*/ 39361 w 1401878"/>
              <a:gd name="connsiteY86" fmla="*/ 508672 h 545017"/>
              <a:gd name="connsiteX87" fmla="*/ 18167 w 1401878"/>
              <a:gd name="connsiteY87" fmla="*/ 502617 h 545017"/>
              <a:gd name="connsiteX88" fmla="*/ 9083 w 1401878"/>
              <a:gd name="connsiteY88" fmla="*/ 496561 h 545017"/>
              <a:gd name="connsiteX89" fmla="*/ 3028 w 1401878"/>
              <a:gd name="connsiteY89" fmla="*/ 484450 h 545017"/>
              <a:gd name="connsiteX90" fmla="*/ 0 w 1401878"/>
              <a:gd name="connsiteY90" fmla="*/ 475366 h 545017"/>
              <a:gd name="connsiteX91" fmla="*/ 3028 w 1401878"/>
              <a:gd name="connsiteY91" fmla="*/ 266447 h 545017"/>
              <a:gd name="connsiteX92" fmla="*/ 9083 w 1401878"/>
              <a:gd name="connsiteY92" fmla="*/ 242225 h 545017"/>
              <a:gd name="connsiteX93" fmla="*/ 15139 w 1401878"/>
              <a:gd name="connsiteY93" fmla="*/ 227086 h 545017"/>
              <a:gd name="connsiteX94" fmla="*/ 39361 w 1401878"/>
              <a:gd name="connsiteY94" fmla="*/ 202863 h 545017"/>
              <a:gd name="connsiteX95" fmla="*/ 48445 w 1401878"/>
              <a:gd name="connsiteY95" fmla="*/ 199835 h 545017"/>
              <a:gd name="connsiteX96" fmla="*/ 63584 w 1401878"/>
              <a:gd name="connsiteY96" fmla="*/ 193780 h 545017"/>
              <a:gd name="connsiteX97" fmla="*/ 81751 w 1401878"/>
              <a:gd name="connsiteY97" fmla="*/ 187724 h 545017"/>
              <a:gd name="connsiteX98" fmla="*/ 99918 w 1401878"/>
              <a:gd name="connsiteY98" fmla="*/ 175613 h 545017"/>
              <a:gd name="connsiteX99" fmla="*/ 118085 w 1401878"/>
              <a:gd name="connsiteY99" fmla="*/ 166529 h 545017"/>
              <a:gd name="connsiteX100" fmla="*/ 136252 w 1401878"/>
              <a:gd name="connsiteY100" fmla="*/ 148362 h 545017"/>
              <a:gd name="connsiteX101" fmla="*/ 148363 w 1401878"/>
              <a:gd name="connsiteY101" fmla="*/ 151390 h 545017"/>
              <a:gd name="connsiteX102" fmla="*/ 154418 w 1401878"/>
              <a:gd name="connsiteY102" fmla="*/ 148362 h 54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1878" h="545017">
                <a:moveTo>
                  <a:pt x="154418" y="148362"/>
                </a:moveTo>
                <a:cubicBezTo>
                  <a:pt x="161483" y="145839"/>
                  <a:pt x="149345" y="148673"/>
                  <a:pt x="190752" y="136251"/>
                </a:cubicBezTo>
                <a:cubicBezTo>
                  <a:pt x="195075" y="134954"/>
                  <a:pt x="198714" y="131974"/>
                  <a:pt x="202863" y="130196"/>
                </a:cubicBezTo>
                <a:cubicBezTo>
                  <a:pt x="212351" y="126130"/>
                  <a:pt x="219224" y="125955"/>
                  <a:pt x="230114" y="124140"/>
                </a:cubicBezTo>
                <a:cubicBezTo>
                  <a:pt x="244859" y="114309"/>
                  <a:pt x="233151" y="120644"/>
                  <a:pt x="251308" y="115057"/>
                </a:cubicBezTo>
                <a:cubicBezTo>
                  <a:pt x="315424" y="95330"/>
                  <a:pt x="240039" y="115793"/>
                  <a:pt x="308837" y="99917"/>
                </a:cubicBezTo>
                <a:cubicBezTo>
                  <a:pt x="311947" y="99199"/>
                  <a:pt x="314932" y="98011"/>
                  <a:pt x="317920" y="96890"/>
                </a:cubicBezTo>
                <a:cubicBezTo>
                  <a:pt x="323009" y="94982"/>
                  <a:pt x="327698" y="91728"/>
                  <a:pt x="333059" y="90834"/>
                </a:cubicBezTo>
                <a:cubicBezTo>
                  <a:pt x="346039" y="88670"/>
                  <a:pt x="359300" y="88815"/>
                  <a:pt x="372421" y="87806"/>
                </a:cubicBezTo>
                <a:cubicBezTo>
                  <a:pt x="377467" y="85788"/>
                  <a:pt x="382287" y="83069"/>
                  <a:pt x="387560" y="81751"/>
                </a:cubicBezTo>
                <a:cubicBezTo>
                  <a:pt x="394484" y="80020"/>
                  <a:pt x="401701" y="79808"/>
                  <a:pt x="408755" y="78723"/>
                </a:cubicBezTo>
                <a:cubicBezTo>
                  <a:pt x="414823" y="77789"/>
                  <a:pt x="420966" y="77184"/>
                  <a:pt x="426922" y="75695"/>
                </a:cubicBezTo>
                <a:cubicBezTo>
                  <a:pt x="433115" y="74147"/>
                  <a:pt x="438815" y="70815"/>
                  <a:pt x="445089" y="69639"/>
                </a:cubicBezTo>
                <a:cubicBezTo>
                  <a:pt x="455058" y="67770"/>
                  <a:pt x="465293" y="67796"/>
                  <a:pt x="475367" y="66611"/>
                </a:cubicBezTo>
                <a:cubicBezTo>
                  <a:pt x="482454" y="65777"/>
                  <a:pt x="489522" y="64757"/>
                  <a:pt x="496561" y="63584"/>
                </a:cubicBezTo>
                <a:cubicBezTo>
                  <a:pt x="507919" y="61691"/>
                  <a:pt x="526020" y="57329"/>
                  <a:pt x="535923" y="54500"/>
                </a:cubicBezTo>
                <a:cubicBezTo>
                  <a:pt x="542061" y="52746"/>
                  <a:pt x="547897" y="49993"/>
                  <a:pt x="554090" y="48445"/>
                </a:cubicBezTo>
                <a:cubicBezTo>
                  <a:pt x="558127" y="47436"/>
                  <a:pt x="562305" y="46878"/>
                  <a:pt x="566201" y="45417"/>
                </a:cubicBezTo>
                <a:cubicBezTo>
                  <a:pt x="582881" y="39161"/>
                  <a:pt x="573152" y="38924"/>
                  <a:pt x="590424" y="36333"/>
                </a:cubicBezTo>
                <a:cubicBezTo>
                  <a:pt x="606518" y="33919"/>
                  <a:pt x="638869" y="30278"/>
                  <a:pt x="638869" y="30278"/>
                </a:cubicBezTo>
                <a:cubicBezTo>
                  <a:pt x="641897" y="29269"/>
                  <a:pt x="644823" y="27876"/>
                  <a:pt x="647952" y="27250"/>
                </a:cubicBezTo>
                <a:cubicBezTo>
                  <a:pt x="659992" y="24842"/>
                  <a:pt x="684286" y="21194"/>
                  <a:pt x="684286" y="21194"/>
                </a:cubicBezTo>
                <a:cubicBezTo>
                  <a:pt x="687314" y="20185"/>
                  <a:pt x="690262" y="18897"/>
                  <a:pt x="693369" y="18166"/>
                </a:cubicBezTo>
                <a:cubicBezTo>
                  <a:pt x="725846" y="10524"/>
                  <a:pt x="729795" y="9676"/>
                  <a:pt x="756954" y="6055"/>
                </a:cubicBezTo>
                <a:cubicBezTo>
                  <a:pt x="765019" y="4980"/>
                  <a:pt x="773056" y="3551"/>
                  <a:pt x="781176" y="3027"/>
                </a:cubicBezTo>
                <a:cubicBezTo>
                  <a:pt x="804363" y="1531"/>
                  <a:pt x="827603" y="1009"/>
                  <a:pt x="850816" y="0"/>
                </a:cubicBezTo>
                <a:lnTo>
                  <a:pt x="1102124" y="6055"/>
                </a:lnTo>
                <a:cubicBezTo>
                  <a:pt x="1105314" y="6166"/>
                  <a:pt x="1108112" y="8309"/>
                  <a:pt x="1111208" y="9083"/>
                </a:cubicBezTo>
                <a:cubicBezTo>
                  <a:pt x="1116201" y="10331"/>
                  <a:pt x="1121301" y="11102"/>
                  <a:pt x="1126347" y="12111"/>
                </a:cubicBezTo>
                <a:cubicBezTo>
                  <a:pt x="1129375" y="14129"/>
                  <a:pt x="1132249" y="16399"/>
                  <a:pt x="1135430" y="18166"/>
                </a:cubicBezTo>
                <a:cubicBezTo>
                  <a:pt x="1152739" y="27782"/>
                  <a:pt x="1154646" y="25271"/>
                  <a:pt x="1168736" y="39361"/>
                </a:cubicBezTo>
                <a:cubicBezTo>
                  <a:pt x="1171309" y="41934"/>
                  <a:pt x="1172424" y="45682"/>
                  <a:pt x="1174792" y="48445"/>
                </a:cubicBezTo>
                <a:cubicBezTo>
                  <a:pt x="1178507" y="52780"/>
                  <a:pt x="1183187" y="56221"/>
                  <a:pt x="1186903" y="60556"/>
                </a:cubicBezTo>
                <a:cubicBezTo>
                  <a:pt x="1189271" y="63319"/>
                  <a:pt x="1190117" y="67366"/>
                  <a:pt x="1192959" y="69639"/>
                </a:cubicBezTo>
                <a:cubicBezTo>
                  <a:pt x="1195451" y="71633"/>
                  <a:pt x="1199014" y="71658"/>
                  <a:pt x="1202042" y="72667"/>
                </a:cubicBezTo>
                <a:cubicBezTo>
                  <a:pt x="1209330" y="81776"/>
                  <a:pt x="1214553" y="89446"/>
                  <a:pt x="1223237" y="96890"/>
                </a:cubicBezTo>
                <a:cubicBezTo>
                  <a:pt x="1227068" y="100174"/>
                  <a:pt x="1231517" y="102689"/>
                  <a:pt x="1235348" y="105973"/>
                </a:cubicBezTo>
                <a:cubicBezTo>
                  <a:pt x="1249781" y="118344"/>
                  <a:pt x="1238065" y="112935"/>
                  <a:pt x="1253515" y="118084"/>
                </a:cubicBezTo>
                <a:cubicBezTo>
                  <a:pt x="1256543" y="121112"/>
                  <a:pt x="1259309" y="124427"/>
                  <a:pt x="1262599" y="127168"/>
                </a:cubicBezTo>
                <a:cubicBezTo>
                  <a:pt x="1265394" y="129497"/>
                  <a:pt x="1269109" y="130650"/>
                  <a:pt x="1271682" y="133223"/>
                </a:cubicBezTo>
                <a:cubicBezTo>
                  <a:pt x="1275250" y="136791"/>
                  <a:pt x="1276888" y="142104"/>
                  <a:pt x="1280765" y="145335"/>
                </a:cubicBezTo>
                <a:cubicBezTo>
                  <a:pt x="1283217" y="147378"/>
                  <a:pt x="1286994" y="146935"/>
                  <a:pt x="1289849" y="148362"/>
                </a:cubicBezTo>
                <a:cubicBezTo>
                  <a:pt x="1318460" y="162667"/>
                  <a:pt x="1293583" y="153644"/>
                  <a:pt x="1314071" y="160474"/>
                </a:cubicBezTo>
                <a:cubicBezTo>
                  <a:pt x="1315080" y="163502"/>
                  <a:pt x="1314842" y="167300"/>
                  <a:pt x="1317099" y="169557"/>
                </a:cubicBezTo>
                <a:cubicBezTo>
                  <a:pt x="1319356" y="171814"/>
                  <a:pt x="1323249" y="171328"/>
                  <a:pt x="1326183" y="172585"/>
                </a:cubicBezTo>
                <a:cubicBezTo>
                  <a:pt x="1339214" y="178170"/>
                  <a:pt x="1343552" y="182146"/>
                  <a:pt x="1356461" y="190752"/>
                </a:cubicBezTo>
                <a:cubicBezTo>
                  <a:pt x="1359489" y="192771"/>
                  <a:pt x="1362971" y="194235"/>
                  <a:pt x="1365544" y="196808"/>
                </a:cubicBezTo>
                <a:cubicBezTo>
                  <a:pt x="1379776" y="211038"/>
                  <a:pt x="1372251" y="202326"/>
                  <a:pt x="1386739" y="224058"/>
                </a:cubicBezTo>
                <a:cubicBezTo>
                  <a:pt x="1388758" y="227086"/>
                  <a:pt x="1391444" y="229762"/>
                  <a:pt x="1392795" y="233141"/>
                </a:cubicBezTo>
                <a:cubicBezTo>
                  <a:pt x="1400035" y="251244"/>
                  <a:pt x="1397131" y="243124"/>
                  <a:pt x="1401878" y="257364"/>
                </a:cubicBezTo>
                <a:cubicBezTo>
                  <a:pt x="1400869" y="279568"/>
                  <a:pt x="1401498" y="301907"/>
                  <a:pt x="1398850" y="323976"/>
                </a:cubicBezTo>
                <a:cubicBezTo>
                  <a:pt x="1398416" y="327589"/>
                  <a:pt x="1394422" y="329804"/>
                  <a:pt x="1392795" y="333059"/>
                </a:cubicBezTo>
                <a:cubicBezTo>
                  <a:pt x="1388062" y="342526"/>
                  <a:pt x="1391587" y="344802"/>
                  <a:pt x="1383711" y="354254"/>
                </a:cubicBezTo>
                <a:cubicBezTo>
                  <a:pt x="1381381" y="357050"/>
                  <a:pt x="1377656" y="358291"/>
                  <a:pt x="1374628" y="360310"/>
                </a:cubicBezTo>
                <a:cubicBezTo>
                  <a:pt x="1372609" y="363338"/>
                  <a:pt x="1371145" y="366820"/>
                  <a:pt x="1368572" y="369393"/>
                </a:cubicBezTo>
                <a:cubicBezTo>
                  <a:pt x="1360711" y="377253"/>
                  <a:pt x="1353943" y="379735"/>
                  <a:pt x="1344350" y="384532"/>
                </a:cubicBezTo>
                <a:cubicBezTo>
                  <a:pt x="1330061" y="405963"/>
                  <a:pt x="1349449" y="379692"/>
                  <a:pt x="1323155" y="402699"/>
                </a:cubicBezTo>
                <a:cubicBezTo>
                  <a:pt x="1319357" y="406022"/>
                  <a:pt x="1317843" y="411457"/>
                  <a:pt x="1314071" y="414810"/>
                </a:cubicBezTo>
                <a:cubicBezTo>
                  <a:pt x="1308632" y="419645"/>
                  <a:pt x="1301960" y="422884"/>
                  <a:pt x="1295905" y="426921"/>
                </a:cubicBezTo>
                <a:cubicBezTo>
                  <a:pt x="1292877" y="428940"/>
                  <a:pt x="1290352" y="432094"/>
                  <a:pt x="1286821" y="432977"/>
                </a:cubicBezTo>
                <a:lnTo>
                  <a:pt x="1274710" y="436005"/>
                </a:lnTo>
                <a:cubicBezTo>
                  <a:pt x="1271682" y="439033"/>
                  <a:pt x="1269257" y="442819"/>
                  <a:pt x="1265626" y="445088"/>
                </a:cubicBezTo>
                <a:cubicBezTo>
                  <a:pt x="1247782" y="456241"/>
                  <a:pt x="1255492" y="447128"/>
                  <a:pt x="1241404" y="454172"/>
                </a:cubicBezTo>
                <a:cubicBezTo>
                  <a:pt x="1217926" y="465910"/>
                  <a:pt x="1246067" y="455644"/>
                  <a:pt x="1223237" y="463255"/>
                </a:cubicBezTo>
                <a:cubicBezTo>
                  <a:pt x="1222228" y="466283"/>
                  <a:pt x="1222466" y="470082"/>
                  <a:pt x="1220209" y="472339"/>
                </a:cubicBezTo>
                <a:cubicBezTo>
                  <a:pt x="1217952" y="474596"/>
                  <a:pt x="1214255" y="474740"/>
                  <a:pt x="1211126" y="475366"/>
                </a:cubicBezTo>
                <a:cubicBezTo>
                  <a:pt x="1204128" y="476765"/>
                  <a:pt x="1196996" y="477385"/>
                  <a:pt x="1189931" y="478394"/>
                </a:cubicBezTo>
                <a:cubicBezTo>
                  <a:pt x="1186903" y="479403"/>
                  <a:pt x="1183963" y="480730"/>
                  <a:pt x="1180848" y="481422"/>
                </a:cubicBezTo>
                <a:cubicBezTo>
                  <a:pt x="1162320" y="485540"/>
                  <a:pt x="1149483" y="485244"/>
                  <a:pt x="1129375" y="487478"/>
                </a:cubicBezTo>
                <a:cubicBezTo>
                  <a:pt x="1117702" y="488775"/>
                  <a:pt x="1101801" y="491569"/>
                  <a:pt x="1090013" y="493533"/>
                </a:cubicBezTo>
                <a:cubicBezTo>
                  <a:pt x="1080930" y="496561"/>
                  <a:pt x="1071914" y="499801"/>
                  <a:pt x="1062763" y="502617"/>
                </a:cubicBezTo>
                <a:cubicBezTo>
                  <a:pt x="1058786" y="503841"/>
                  <a:pt x="1054793" y="505231"/>
                  <a:pt x="1050652" y="505645"/>
                </a:cubicBezTo>
                <a:cubicBezTo>
                  <a:pt x="1034552" y="507255"/>
                  <a:pt x="1018355" y="507663"/>
                  <a:pt x="1002206" y="508672"/>
                </a:cubicBezTo>
                <a:cubicBezTo>
                  <a:pt x="969231" y="519665"/>
                  <a:pt x="998632" y="511345"/>
                  <a:pt x="953761" y="517756"/>
                </a:cubicBezTo>
                <a:cubicBezTo>
                  <a:pt x="949642" y="518345"/>
                  <a:pt x="945800" y="520477"/>
                  <a:pt x="941650" y="520784"/>
                </a:cubicBezTo>
                <a:cubicBezTo>
                  <a:pt x="918478" y="522500"/>
                  <a:pt x="895223" y="522802"/>
                  <a:pt x="872010" y="523811"/>
                </a:cubicBezTo>
                <a:cubicBezTo>
                  <a:pt x="862927" y="524820"/>
                  <a:pt x="853626" y="524622"/>
                  <a:pt x="844760" y="526839"/>
                </a:cubicBezTo>
                <a:cubicBezTo>
                  <a:pt x="841230" y="527722"/>
                  <a:pt x="839283" y="532403"/>
                  <a:pt x="835677" y="532895"/>
                </a:cubicBezTo>
                <a:cubicBezTo>
                  <a:pt x="816650" y="535490"/>
                  <a:pt x="797324" y="534914"/>
                  <a:pt x="778148" y="535923"/>
                </a:cubicBezTo>
                <a:cubicBezTo>
                  <a:pt x="764018" y="537941"/>
                  <a:pt x="749945" y="540402"/>
                  <a:pt x="735759" y="541978"/>
                </a:cubicBezTo>
                <a:cubicBezTo>
                  <a:pt x="722680" y="543431"/>
                  <a:pt x="709555" y="545177"/>
                  <a:pt x="696397" y="545006"/>
                </a:cubicBezTo>
                <a:lnTo>
                  <a:pt x="269475" y="535923"/>
                </a:lnTo>
                <a:cubicBezTo>
                  <a:pt x="260392" y="534914"/>
                  <a:pt x="251272" y="534188"/>
                  <a:pt x="242225" y="532895"/>
                </a:cubicBezTo>
                <a:cubicBezTo>
                  <a:pt x="237130" y="532167"/>
                  <a:pt x="232110" y="530983"/>
                  <a:pt x="227086" y="529867"/>
                </a:cubicBezTo>
                <a:cubicBezTo>
                  <a:pt x="223024" y="528964"/>
                  <a:pt x="219104" y="527355"/>
                  <a:pt x="214975" y="526839"/>
                </a:cubicBezTo>
                <a:cubicBezTo>
                  <a:pt x="176897" y="522079"/>
                  <a:pt x="109811" y="521661"/>
                  <a:pt x="81751" y="520784"/>
                </a:cubicBezTo>
                <a:cubicBezTo>
                  <a:pt x="31997" y="515255"/>
                  <a:pt x="73063" y="523650"/>
                  <a:pt x="39361" y="508672"/>
                </a:cubicBezTo>
                <a:cubicBezTo>
                  <a:pt x="21886" y="500906"/>
                  <a:pt x="32937" y="510002"/>
                  <a:pt x="18167" y="502617"/>
                </a:cubicBezTo>
                <a:cubicBezTo>
                  <a:pt x="14912" y="500989"/>
                  <a:pt x="12111" y="498580"/>
                  <a:pt x="9083" y="496561"/>
                </a:cubicBezTo>
                <a:cubicBezTo>
                  <a:pt x="7065" y="492524"/>
                  <a:pt x="4806" y="488599"/>
                  <a:pt x="3028" y="484450"/>
                </a:cubicBezTo>
                <a:cubicBezTo>
                  <a:pt x="1771" y="481516"/>
                  <a:pt x="0" y="478558"/>
                  <a:pt x="0" y="475366"/>
                </a:cubicBezTo>
                <a:cubicBezTo>
                  <a:pt x="0" y="405719"/>
                  <a:pt x="1147" y="336069"/>
                  <a:pt x="3028" y="266447"/>
                </a:cubicBezTo>
                <a:cubicBezTo>
                  <a:pt x="3204" y="259952"/>
                  <a:pt x="6584" y="248889"/>
                  <a:pt x="9083" y="242225"/>
                </a:cubicBezTo>
                <a:cubicBezTo>
                  <a:pt x="10992" y="237136"/>
                  <a:pt x="12708" y="231947"/>
                  <a:pt x="15139" y="227086"/>
                </a:cubicBezTo>
                <a:cubicBezTo>
                  <a:pt x="19990" y="217385"/>
                  <a:pt x="29660" y="207714"/>
                  <a:pt x="39361" y="202863"/>
                </a:cubicBezTo>
                <a:cubicBezTo>
                  <a:pt x="42216" y="201436"/>
                  <a:pt x="45456" y="200956"/>
                  <a:pt x="48445" y="199835"/>
                </a:cubicBezTo>
                <a:cubicBezTo>
                  <a:pt x="53534" y="197927"/>
                  <a:pt x="58476" y="195637"/>
                  <a:pt x="63584" y="193780"/>
                </a:cubicBezTo>
                <a:cubicBezTo>
                  <a:pt x="69583" y="191599"/>
                  <a:pt x="81751" y="187724"/>
                  <a:pt x="81751" y="187724"/>
                </a:cubicBezTo>
                <a:cubicBezTo>
                  <a:pt x="98971" y="170504"/>
                  <a:pt x="82389" y="184378"/>
                  <a:pt x="99918" y="175613"/>
                </a:cubicBezTo>
                <a:cubicBezTo>
                  <a:pt x="123397" y="163873"/>
                  <a:pt x="95251" y="174140"/>
                  <a:pt x="118085" y="166529"/>
                </a:cubicBezTo>
                <a:cubicBezTo>
                  <a:pt x="121248" y="162312"/>
                  <a:pt x="128813" y="149425"/>
                  <a:pt x="136252" y="148362"/>
                </a:cubicBezTo>
                <a:cubicBezTo>
                  <a:pt x="140371" y="147773"/>
                  <a:pt x="144219" y="151013"/>
                  <a:pt x="148363" y="151390"/>
                </a:cubicBezTo>
                <a:cubicBezTo>
                  <a:pt x="155399" y="152030"/>
                  <a:pt x="147353" y="150885"/>
                  <a:pt x="154418" y="148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6793080" y="3560911"/>
            <a:ext cx="1254358" cy="709972"/>
          </a:xfrm>
          <a:custGeom>
            <a:avLst/>
            <a:gdLst>
              <a:gd name="connsiteX0" fmla="*/ 91164 w 1254358"/>
              <a:gd name="connsiteY0" fmla="*/ 254154 h 702743"/>
              <a:gd name="connsiteX1" fmla="*/ 58014 w 1254358"/>
              <a:gd name="connsiteY1" fmla="*/ 279016 h 702743"/>
              <a:gd name="connsiteX2" fmla="*/ 52489 w 1254358"/>
              <a:gd name="connsiteY2" fmla="*/ 284542 h 702743"/>
              <a:gd name="connsiteX3" fmla="*/ 41438 w 1254358"/>
              <a:gd name="connsiteY3" fmla="*/ 303879 h 702743"/>
              <a:gd name="connsiteX4" fmla="*/ 30388 w 1254358"/>
              <a:gd name="connsiteY4" fmla="*/ 320455 h 702743"/>
              <a:gd name="connsiteX5" fmla="*/ 22101 w 1254358"/>
              <a:gd name="connsiteY5" fmla="*/ 337030 h 702743"/>
              <a:gd name="connsiteX6" fmla="*/ 16576 w 1254358"/>
              <a:gd name="connsiteY6" fmla="*/ 345317 h 702743"/>
              <a:gd name="connsiteX7" fmla="*/ 8288 w 1254358"/>
              <a:gd name="connsiteY7" fmla="*/ 364655 h 702743"/>
              <a:gd name="connsiteX8" fmla="*/ 2763 w 1254358"/>
              <a:gd name="connsiteY8" fmla="*/ 417143 h 702743"/>
              <a:gd name="connsiteX9" fmla="*/ 0 w 1254358"/>
              <a:gd name="connsiteY9" fmla="*/ 475157 h 702743"/>
              <a:gd name="connsiteX10" fmla="*/ 2763 w 1254358"/>
              <a:gd name="connsiteY10" fmla="*/ 591183 h 702743"/>
              <a:gd name="connsiteX11" fmla="*/ 11051 w 1254358"/>
              <a:gd name="connsiteY11" fmla="*/ 602233 h 702743"/>
              <a:gd name="connsiteX12" fmla="*/ 22101 w 1254358"/>
              <a:gd name="connsiteY12" fmla="*/ 604996 h 702743"/>
              <a:gd name="connsiteX13" fmla="*/ 46964 w 1254358"/>
              <a:gd name="connsiteY13" fmla="*/ 607758 h 702743"/>
              <a:gd name="connsiteX14" fmla="*/ 55251 w 1254358"/>
              <a:gd name="connsiteY14" fmla="*/ 613284 h 702743"/>
              <a:gd name="connsiteX15" fmla="*/ 63539 w 1254358"/>
              <a:gd name="connsiteY15" fmla="*/ 616046 h 702743"/>
              <a:gd name="connsiteX16" fmla="*/ 69064 w 1254358"/>
              <a:gd name="connsiteY16" fmla="*/ 624334 h 702743"/>
              <a:gd name="connsiteX17" fmla="*/ 77351 w 1254358"/>
              <a:gd name="connsiteY17" fmla="*/ 629859 h 702743"/>
              <a:gd name="connsiteX18" fmla="*/ 85639 w 1254358"/>
              <a:gd name="connsiteY18" fmla="*/ 646434 h 702743"/>
              <a:gd name="connsiteX19" fmla="*/ 102214 w 1254358"/>
              <a:gd name="connsiteY19" fmla="*/ 651959 h 702743"/>
              <a:gd name="connsiteX20" fmla="*/ 110502 w 1254358"/>
              <a:gd name="connsiteY20" fmla="*/ 654722 h 702743"/>
              <a:gd name="connsiteX21" fmla="*/ 118789 w 1254358"/>
              <a:gd name="connsiteY21" fmla="*/ 657484 h 702743"/>
              <a:gd name="connsiteX22" fmla="*/ 124315 w 1254358"/>
              <a:gd name="connsiteY22" fmla="*/ 663009 h 702743"/>
              <a:gd name="connsiteX23" fmla="*/ 146415 w 1254358"/>
              <a:gd name="connsiteY23" fmla="*/ 665772 h 702743"/>
              <a:gd name="connsiteX24" fmla="*/ 162990 w 1254358"/>
              <a:gd name="connsiteY24" fmla="*/ 668534 h 702743"/>
              <a:gd name="connsiteX25" fmla="*/ 171278 w 1254358"/>
              <a:gd name="connsiteY25" fmla="*/ 671297 h 702743"/>
              <a:gd name="connsiteX26" fmla="*/ 221003 w 1254358"/>
              <a:gd name="connsiteY26" fmla="*/ 676822 h 702743"/>
              <a:gd name="connsiteX27" fmla="*/ 237579 w 1254358"/>
              <a:gd name="connsiteY27" fmla="*/ 679584 h 702743"/>
              <a:gd name="connsiteX28" fmla="*/ 309405 w 1254358"/>
              <a:gd name="connsiteY28" fmla="*/ 685110 h 702743"/>
              <a:gd name="connsiteX29" fmla="*/ 350843 w 1254358"/>
              <a:gd name="connsiteY29" fmla="*/ 690635 h 702743"/>
              <a:gd name="connsiteX30" fmla="*/ 403331 w 1254358"/>
              <a:gd name="connsiteY30" fmla="*/ 693397 h 702743"/>
              <a:gd name="connsiteX31" fmla="*/ 613284 w 1254358"/>
              <a:gd name="connsiteY31" fmla="*/ 690635 h 702743"/>
              <a:gd name="connsiteX32" fmla="*/ 638147 w 1254358"/>
              <a:gd name="connsiteY32" fmla="*/ 685110 h 702743"/>
              <a:gd name="connsiteX33" fmla="*/ 657484 w 1254358"/>
              <a:gd name="connsiteY33" fmla="*/ 682347 h 702743"/>
              <a:gd name="connsiteX34" fmla="*/ 687872 w 1254358"/>
              <a:gd name="connsiteY34" fmla="*/ 674059 h 702743"/>
              <a:gd name="connsiteX35" fmla="*/ 698922 w 1254358"/>
              <a:gd name="connsiteY35" fmla="*/ 668534 h 702743"/>
              <a:gd name="connsiteX36" fmla="*/ 745886 w 1254358"/>
              <a:gd name="connsiteY36" fmla="*/ 663009 h 702743"/>
              <a:gd name="connsiteX37" fmla="*/ 756936 w 1254358"/>
              <a:gd name="connsiteY37" fmla="*/ 660247 h 702743"/>
              <a:gd name="connsiteX38" fmla="*/ 773511 w 1254358"/>
              <a:gd name="connsiteY38" fmla="*/ 657484 h 702743"/>
              <a:gd name="connsiteX39" fmla="*/ 787324 w 1254358"/>
              <a:gd name="connsiteY39" fmla="*/ 654722 h 702743"/>
              <a:gd name="connsiteX40" fmla="*/ 798374 w 1254358"/>
              <a:gd name="connsiteY40" fmla="*/ 649197 h 702743"/>
              <a:gd name="connsiteX41" fmla="*/ 820474 w 1254358"/>
              <a:gd name="connsiteY41" fmla="*/ 643671 h 702743"/>
              <a:gd name="connsiteX42" fmla="*/ 828762 w 1254358"/>
              <a:gd name="connsiteY42" fmla="*/ 640909 h 702743"/>
              <a:gd name="connsiteX43" fmla="*/ 878487 w 1254358"/>
              <a:gd name="connsiteY43" fmla="*/ 635384 h 702743"/>
              <a:gd name="connsiteX44" fmla="*/ 917163 w 1254358"/>
              <a:gd name="connsiteY44" fmla="*/ 627096 h 702743"/>
              <a:gd name="connsiteX45" fmla="*/ 944788 w 1254358"/>
              <a:gd name="connsiteY45" fmla="*/ 618809 h 702743"/>
              <a:gd name="connsiteX46" fmla="*/ 964126 w 1254358"/>
              <a:gd name="connsiteY46" fmla="*/ 616046 h 702743"/>
              <a:gd name="connsiteX47" fmla="*/ 994514 w 1254358"/>
              <a:gd name="connsiteY47" fmla="*/ 607758 h 702743"/>
              <a:gd name="connsiteX48" fmla="*/ 1005564 w 1254358"/>
              <a:gd name="connsiteY48" fmla="*/ 604996 h 702743"/>
              <a:gd name="connsiteX49" fmla="*/ 1016614 w 1254358"/>
              <a:gd name="connsiteY49" fmla="*/ 602233 h 702743"/>
              <a:gd name="connsiteX50" fmla="*/ 1033189 w 1254358"/>
              <a:gd name="connsiteY50" fmla="*/ 588421 h 702743"/>
              <a:gd name="connsiteX51" fmla="*/ 1044240 w 1254358"/>
              <a:gd name="connsiteY51" fmla="*/ 585658 h 702743"/>
              <a:gd name="connsiteX52" fmla="*/ 1052527 w 1254358"/>
              <a:gd name="connsiteY52" fmla="*/ 580133 h 702743"/>
              <a:gd name="connsiteX53" fmla="*/ 1060815 w 1254358"/>
              <a:gd name="connsiteY53" fmla="*/ 577371 h 702743"/>
              <a:gd name="connsiteX54" fmla="*/ 1069102 w 1254358"/>
              <a:gd name="connsiteY54" fmla="*/ 566320 h 702743"/>
              <a:gd name="connsiteX55" fmla="*/ 1077390 w 1254358"/>
              <a:gd name="connsiteY55" fmla="*/ 563558 h 702743"/>
              <a:gd name="connsiteX56" fmla="*/ 1102253 w 1254358"/>
              <a:gd name="connsiteY56" fmla="*/ 555270 h 702743"/>
              <a:gd name="connsiteX57" fmla="*/ 1116066 w 1254358"/>
              <a:gd name="connsiteY57" fmla="*/ 544220 h 702743"/>
              <a:gd name="connsiteX58" fmla="*/ 1140928 w 1254358"/>
              <a:gd name="connsiteY58" fmla="*/ 533170 h 702743"/>
              <a:gd name="connsiteX59" fmla="*/ 1171316 w 1254358"/>
              <a:gd name="connsiteY59" fmla="*/ 513832 h 702743"/>
              <a:gd name="connsiteX60" fmla="*/ 1196179 w 1254358"/>
              <a:gd name="connsiteY60" fmla="*/ 491732 h 702743"/>
              <a:gd name="connsiteX61" fmla="*/ 1223805 w 1254358"/>
              <a:gd name="connsiteY61" fmla="*/ 466869 h 702743"/>
              <a:gd name="connsiteX62" fmla="*/ 1234855 w 1254358"/>
              <a:gd name="connsiteY62" fmla="*/ 447531 h 702743"/>
              <a:gd name="connsiteX63" fmla="*/ 1243142 w 1254358"/>
              <a:gd name="connsiteY63" fmla="*/ 425431 h 702743"/>
              <a:gd name="connsiteX64" fmla="*/ 1248667 w 1254358"/>
              <a:gd name="connsiteY64" fmla="*/ 414381 h 702743"/>
              <a:gd name="connsiteX65" fmla="*/ 1245905 w 1254358"/>
              <a:gd name="connsiteY65" fmla="*/ 273491 h 702743"/>
              <a:gd name="connsiteX66" fmla="*/ 1243142 w 1254358"/>
              <a:gd name="connsiteY66" fmla="*/ 240341 h 702743"/>
              <a:gd name="connsiteX67" fmla="*/ 1234855 w 1254358"/>
              <a:gd name="connsiteY67" fmla="*/ 201665 h 702743"/>
              <a:gd name="connsiteX68" fmla="*/ 1229330 w 1254358"/>
              <a:gd name="connsiteY68" fmla="*/ 185090 h 702743"/>
              <a:gd name="connsiteX69" fmla="*/ 1212754 w 1254358"/>
              <a:gd name="connsiteY69" fmla="*/ 168515 h 702743"/>
              <a:gd name="connsiteX70" fmla="*/ 1209992 w 1254358"/>
              <a:gd name="connsiteY70" fmla="*/ 160227 h 702743"/>
              <a:gd name="connsiteX71" fmla="*/ 1198942 w 1254358"/>
              <a:gd name="connsiteY71" fmla="*/ 157465 h 702743"/>
              <a:gd name="connsiteX72" fmla="*/ 1190654 w 1254358"/>
              <a:gd name="connsiteY72" fmla="*/ 151940 h 702743"/>
              <a:gd name="connsiteX73" fmla="*/ 1179604 w 1254358"/>
              <a:gd name="connsiteY73" fmla="*/ 146415 h 702743"/>
              <a:gd name="connsiteX74" fmla="*/ 1140928 w 1254358"/>
              <a:gd name="connsiteY74" fmla="*/ 118789 h 702743"/>
              <a:gd name="connsiteX75" fmla="*/ 1135403 w 1254358"/>
              <a:gd name="connsiteY75" fmla="*/ 110502 h 702743"/>
              <a:gd name="connsiteX76" fmla="*/ 1121591 w 1254358"/>
              <a:gd name="connsiteY76" fmla="*/ 102214 h 702743"/>
              <a:gd name="connsiteX77" fmla="*/ 1105015 w 1254358"/>
              <a:gd name="connsiteY77" fmla="*/ 93926 h 702743"/>
              <a:gd name="connsiteX78" fmla="*/ 1082915 w 1254358"/>
              <a:gd name="connsiteY78" fmla="*/ 80114 h 702743"/>
              <a:gd name="connsiteX79" fmla="*/ 1060815 w 1254358"/>
              <a:gd name="connsiteY79" fmla="*/ 63539 h 702743"/>
              <a:gd name="connsiteX80" fmla="*/ 1041477 w 1254358"/>
              <a:gd name="connsiteY80" fmla="*/ 46963 h 702743"/>
              <a:gd name="connsiteX81" fmla="*/ 1030427 w 1254358"/>
              <a:gd name="connsiteY81" fmla="*/ 35913 h 702743"/>
              <a:gd name="connsiteX82" fmla="*/ 1011089 w 1254358"/>
              <a:gd name="connsiteY82" fmla="*/ 22100 h 702743"/>
              <a:gd name="connsiteX83" fmla="*/ 1000039 w 1254358"/>
              <a:gd name="connsiteY83" fmla="*/ 13813 h 702743"/>
              <a:gd name="connsiteX84" fmla="*/ 988989 w 1254358"/>
              <a:gd name="connsiteY84" fmla="*/ 11050 h 702743"/>
              <a:gd name="connsiteX85" fmla="*/ 980701 w 1254358"/>
              <a:gd name="connsiteY85" fmla="*/ 8288 h 702743"/>
              <a:gd name="connsiteX86" fmla="*/ 964126 w 1254358"/>
              <a:gd name="connsiteY86" fmla="*/ 5525 h 702743"/>
              <a:gd name="connsiteX87" fmla="*/ 947551 w 1254358"/>
              <a:gd name="connsiteY87" fmla="*/ 0 h 702743"/>
              <a:gd name="connsiteX88" fmla="*/ 751411 w 1254358"/>
              <a:gd name="connsiteY88" fmla="*/ 2763 h 702743"/>
              <a:gd name="connsiteX89" fmla="*/ 651959 w 1254358"/>
              <a:gd name="connsiteY89" fmla="*/ 5525 h 702743"/>
              <a:gd name="connsiteX90" fmla="*/ 640909 w 1254358"/>
              <a:gd name="connsiteY90" fmla="*/ 8288 h 702743"/>
              <a:gd name="connsiteX91" fmla="*/ 627096 w 1254358"/>
              <a:gd name="connsiteY91" fmla="*/ 11050 h 702743"/>
              <a:gd name="connsiteX92" fmla="*/ 588421 w 1254358"/>
              <a:gd name="connsiteY92" fmla="*/ 19338 h 702743"/>
              <a:gd name="connsiteX93" fmla="*/ 574608 w 1254358"/>
              <a:gd name="connsiteY93" fmla="*/ 22100 h 702743"/>
              <a:gd name="connsiteX94" fmla="*/ 442006 w 1254358"/>
              <a:gd name="connsiteY94" fmla="*/ 27626 h 702743"/>
              <a:gd name="connsiteX95" fmla="*/ 419906 w 1254358"/>
              <a:gd name="connsiteY95" fmla="*/ 30388 h 702743"/>
              <a:gd name="connsiteX96" fmla="*/ 400568 w 1254358"/>
              <a:gd name="connsiteY96" fmla="*/ 38676 h 702743"/>
              <a:gd name="connsiteX97" fmla="*/ 389518 w 1254358"/>
              <a:gd name="connsiteY97" fmla="*/ 41438 h 702743"/>
              <a:gd name="connsiteX98" fmla="*/ 378468 w 1254358"/>
              <a:gd name="connsiteY98" fmla="*/ 46963 h 702743"/>
              <a:gd name="connsiteX99" fmla="*/ 367418 w 1254358"/>
              <a:gd name="connsiteY99" fmla="*/ 49726 h 702743"/>
              <a:gd name="connsiteX100" fmla="*/ 348080 w 1254358"/>
              <a:gd name="connsiteY100" fmla="*/ 55251 h 702743"/>
              <a:gd name="connsiteX101" fmla="*/ 328742 w 1254358"/>
              <a:gd name="connsiteY101" fmla="*/ 63539 h 702743"/>
              <a:gd name="connsiteX102" fmla="*/ 317692 w 1254358"/>
              <a:gd name="connsiteY102" fmla="*/ 69064 h 702743"/>
              <a:gd name="connsiteX103" fmla="*/ 309405 w 1254358"/>
              <a:gd name="connsiteY103" fmla="*/ 71826 h 702743"/>
              <a:gd name="connsiteX104" fmla="*/ 298354 w 1254358"/>
              <a:gd name="connsiteY104" fmla="*/ 77351 h 702743"/>
              <a:gd name="connsiteX105" fmla="*/ 270729 w 1254358"/>
              <a:gd name="connsiteY105" fmla="*/ 85639 h 702743"/>
              <a:gd name="connsiteX106" fmla="*/ 262441 w 1254358"/>
              <a:gd name="connsiteY106" fmla="*/ 88401 h 702743"/>
              <a:gd name="connsiteX107" fmla="*/ 254154 w 1254358"/>
              <a:gd name="connsiteY107" fmla="*/ 96689 h 702743"/>
              <a:gd name="connsiteX108" fmla="*/ 245866 w 1254358"/>
              <a:gd name="connsiteY108" fmla="*/ 99452 h 702743"/>
              <a:gd name="connsiteX109" fmla="*/ 226528 w 1254358"/>
              <a:gd name="connsiteY109" fmla="*/ 107739 h 702743"/>
              <a:gd name="connsiteX110" fmla="*/ 212716 w 1254358"/>
              <a:gd name="connsiteY110" fmla="*/ 121552 h 702743"/>
              <a:gd name="connsiteX111" fmla="*/ 204428 w 1254358"/>
              <a:gd name="connsiteY111" fmla="*/ 127077 h 702743"/>
              <a:gd name="connsiteX112" fmla="*/ 198903 w 1254358"/>
              <a:gd name="connsiteY112" fmla="*/ 135365 h 702743"/>
              <a:gd name="connsiteX113" fmla="*/ 182328 w 1254358"/>
              <a:gd name="connsiteY113" fmla="*/ 151940 h 702743"/>
              <a:gd name="connsiteX114" fmla="*/ 171278 w 1254358"/>
              <a:gd name="connsiteY114" fmla="*/ 168515 h 702743"/>
              <a:gd name="connsiteX115" fmla="*/ 154702 w 1254358"/>
              <a:gd name="connsiteY115" fmla="*/ 185090 h 702743"/>
              <a:gd name="connsiteX116" fmla="*/ 146415 w 1254358"/>
              <a:gd name="connsiteY116" fmla="*/ 196140 h 702743"/>
              <a:gd name="connsiteX117" fmla="*/ 127077 w 1254358"/>
              <a:gd name="connsiteY117" fmla="*/ 209953 h 702743"/>
              <a:gd name="connsiteX118" fmla="*/ 113264 w 1254358"/>
              <a:gd name="connsiteY118" fmla="*/ 223766 h 702743"/>
              <a:gd name="connsiteX119" fmla="*/ 91164 w 1254358"/>
              <a:gd name="connsiteY119" fmla="*/ 229291 h 702743"/>
              <a:gd name="connsiteX120" fmla="*/ 85639 w 1254358"/>
              <a:gd name="connsiteY120" fmla="*/ 240341 h 702743"/>
              <a:gd name="connsiteX121" fmla="*/ 91164 w 1254358"/>
              <a:gd name="connsiteY121" fmla="*/ 254154 h 7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54358" h="702743">
                <a:moveTo>
                  <a:pt x="91164" y="254154"/>
                </a:moveTo>
                <a:cubicBezTo>
                  <a:pt x="86560" y="260600"/>
                  <a:pt x="70013" y="268730"/>
                  <a:pt x="58014" y="279016"/>
                </a:cubicBezTo>
                <a:cubicBezTo>
                  <a:pt x="56036" y="280711"/>
                  <a:pt x="54331" y="282700"/>
                  <a:pt x="52489" y="284542"/>
                </a:cubicBezTo>
                <a:cubicBezTo>
                  <a:pt x="45222" y="313604"/>
                  <a:pt x="56070" y="278274"/>
                  <a:pt x="41438" y="303879"/>
                </a:cubicBezTo>
                <a:cubicBezTo>
                  <a:pt x="30459" y="323092"/>
                  <a:pt x="48317" y="308501"/>
                  <a:pt x="30388" y="320455"/>
                </a:cubicBezTo>
                <a:cubicBezTo>
                  <a:pt x="14555" y="344203"/>
                  <a:pt x="33537" y="314156"/>
                  <a:pt x="22101" y="337030"/>
                </a:cubicBezTo>
                <a:cubicBezTo>
                  <a:pt x="20616" y="340000"/>
                  <a:pt x="18223" y="342434"/>
                  <a:pt x="16576" y="345317"/>
                </a:cubicBezTo>
                <a:cubicBezTo>
                  <a:pt x="11116" y="354872"/>
                  <a:pt x="11387" y="355360"/>
                  <a:pt x="8288" y="364655"/>
                </a:cubicBezTo>
                <a:cubicBezTo>
                  <a:pt x="5829" y="384325"/>
                  <a:pt x="4052" y="396518"/>
                  <a:pt x="2763" y="417143"/>
                </a:cubicBezTo>
                <a:cubicBezTo>
                  <a:pt x="1555" y="436465"/>
                  <a:pt x="921" y="455819"/>
                  <a:pt x="0" y="475157"/>
                </a:cubicBezTo>
                <a:cubicBezTo>
                  <a:pt x="921" y="513832"/>
                  <a:pt x="-589" y="552642"/>
                  <a:pt x="2763" y="591183"/>
                </a:cubicBezTo>
                <a:cubicBezTo>
                  <a:pt x="3162" y="595770"/>
                  <a:pt x="7304" y="599557"/>
                  <a:pt x="11051" y="602233"/>
                </a:cubicBezTo>
                <a:cubicBezTo>
                  <a:pt x="14141" y="604440"/>
                  <a:pt x="18348" y="604419"/>
                  <a:pt x="22101" y="604996"/>
                </a:cubicBezTo>
                <a:cubicBezTo>
                  <a:pt x="30343" y="606264"/>
                  <a:pt x="38676" y="606837"/>
                  <a:pt x="46964" y="607758"/>
                </a:cubicBezTo>
                <a:cubicBezTo>
                  <a:pt x="49726" y="609600"/>
                  <a:pt x="52281" y="611799"/>
                  <a:pt x="55251" y="613284"/>
                </a:cubicBezTo>
                <a:cubicBezTo>
                  <a:pt x="57856" y="614586"/>
                  <a:pt x="61265" y="614227"/>
                  <a:pt x="63539" y="616046"/>
                </a:cubicBezTo>
                <a:cubicBezTo>
                  <a:pt x="66132" y="618120"/>
                  <a:pt x="66716" y="621986"/>
                  <a:pt x="69064" y="624334"/>
                </a:cubicBezTo>
                <a:cubicBezTo>
                  <a:pt x="71411" y="626682"/>
                  <a:pt x="74589" y="628017"/>
                  <a:pt x="77351" y="629859"/>
                </a:cubicBezTo>
                <a:cubicBezTo>
                  <a:pt x="78856" y="634374"/>
                  <a:pt x="81130" y="643616"/>
                  <a:pt x="85639" y="646434"/>
                </a:cubicBezTo>
                <a:cubicBezTo>
                  <a:pt x="90578" y="649521"/>
                  <a:pt x="96689" y="650117"/>
                  <a:pt x="102214" y="651959"/>
                </a:cubicBezTo>
                <a:lnTo>
                  <a:pt x="110502" y="654722"/>
                </a:lnTo>
                <a:lnTo>
                  <a:pt x="118789" y="657484"/>
                </a:lnTo>
                <a:cubicBezTo>
                  <a:pt x="120631" y="659326"/>
                  <a:pt x="121820" y="662261"/>
                  <a:pt x="124315" y="663009"/>
                </a:cubicBezTo>
                <a:cubicBezTo>
                  <a:pt x="131426" y="665142"/>
                  <a:pt x="139066" y="664722"/>
                  <a:pt x="146415" y="665772"/>
                </a:cubicBezTo>
                <a:cubicBezTo>
                  <a:pt x="151960" y="666564"/>
                  <a:pt x="157465" y="667613"/>
                  <a:pt x="162990" y="668534"/>
                </a:cubicBezTo>
                <a:cubicBezTo>
                  <a:pt x="165753" y="669455"/>
                  <a:pt x="168435" y="670665"/>
                  <a:pt x="171278" y="671297"/>
                </a:cubicBezTo>
                <a:cubicBezTo>
                  <a:pt x="189916" y="675439"/>
                  <a:pt x="199840" y="674471"/>
                  <a:pt x="221003" y="676822"/>
                </a:cubicBezTo>
                <a:cubicBezTo>
                  <a:pt x="226570" y="677441"/>
                  <a:pt x="232016" y="678930"/>
                  <a:pt x="237579" y="679584"/>
                </a:cubicBezTo>
                <a:cubicBezTo>
                  <a:pt x="258594" y="682056"/>
                  <a:pt x="289339" y="683772"/>
                  <a:pt x="309405" y="685110"/>
                </a:cubicBezTo>
                <a:cubicBezTo>
                  <a:pt x="325682" y="687822"/>
                  <a:pt x="333102" y="689368"/>
                  <a:pt x="350843" y="690635"/>
                </a:cubicBezTo>
                <a:cubicBezTo>
                  <a:pt x="368319" y="691883"/>
                  <a:pt x="385835" y="692476"/>
                  <a:pt x="403331" y="693397"/>
                </a:cubicBezTo>
                <a:cubicBezTo>
                  <a:pt x="478297" y="712142"/>
                  <a:pt x="418093" y="698143"/>
                  <a:pt x="613284" y="690635"/>
                </a:cubicBezTo>
                <a:cubicBezTo>
                  <a:pt x="638875" y="689651"/>
                  <a:pt x="621351" y="688469"/>
                  <a:pt x="638147" y="685110"/>
                </a:cubicBezTo>
                <a:cubicBezTo>
                  <a:pt x="644532" y="683833"/>
                  <a:pt x="651038" y="683268"/>
                  <a:pt x="657484" y="682347"/>
                </a:cubicBezTo>
                <a:cubicBezTo>
                  <a:pt x="682823" y="669678"/>
                  <a:pt x="651076" y="684095"/>
                  <a:pt x="687872" y="674059"/>
                </a:cubicBezTo>
                <a:cubicBezTo>
                  <a:pt x="691845" y="672975"/>
                  <a:pt x="694978" y="669717"/>
                  <a:pt x="698922" y="668534"/>
                </a:cubicBezTo>
                <a:cubicBezTo>
                  <a:pt x="708558" y="665644"/>
                  <a:pt x="740739" y="663477"/>
                  <a:pt x="745886" y="663009"/>
                </a:cubicBezTo>
                <a:cubicBezTo>
                  <a:pt x="749569" y="662088"/>
                  <a:pt x="753213" y="660992"/>
                  <a:pt x="756936" y="660247"/>
                </a:cubicBezTo>
                <a:cubicBezTo>
                  <a:pt x="762428" y="659149"/>
                  <a:pt x="768000" y="658486"/>
                  <a:pt x="773511" y="657484"/>
                </a:cubicBezTo>
                <a:cubicBezTo>
                  <a:pt x="778131" y="656644"/>
                  <a:pt x="782720" y="655643"/>
                  <a:pt x="787324" y="654722"/>
                </a:cubicBezTo>
                <a:cubicBezTo>
                  <a:pt x="791007" y="652880"/>
                  <a:pt x="794467" y="650499"/>
                  <a:pt x="798374" y="649197"/>
                </a:cubicBezTo>
                <a:cubicBezTo>
                  <a:pt x="805578" y="646796"/>
                  <a:pt x="813148" y="645669"/>
                  <a:pt x="820474" y="643671"/>
                </a:cubicBezTo>
                <a:cubicBezTo>
                  <a:pt x="823283" y="642905"/>
                  <a:pt x="825907" y="641480"/>
                  <a:pt x="828762" y="640909"/>
                </a:cubicBezTo>
                <a:cubicBezTo>
                  <a:pt x="842775" y="638106"/>
                  <a:pt x="865659" y="636550"/>
                  <a:pt x="878487" y="635384"/>
                </a:cubicBezTo>
                <a:cubicBezTo>
                  <a:pt x="896113" y="623634"/>
                  <a:pt x="880789" y="631946"/>
                  <a:pt x="917163" y="627096"/>
                </a:cubicBezTo>
                <a:cubicBezTo>
                  <a:pt x="927720" y="625688"/>
                  <a:pt x="934035" y="621291"/>
                  <a:pt x="944788" y="618809"/>
                </a:cubicBezTo>
                <a:cubicBezTo>
                  <a:pt x="951133" y="617345"/>
                  <a:pt x="957680" y="616967"/>
                  <a:pt x="964126" y="616046"/>
                </a:cubicBezTo>
                <a:cubicBezTo>
                  <a:pt x="979615" y="610884"/>
                  <a:pt x="969598" y="613987"/>
                  <a:pt x="994514" y="607758"/>
                </a:cubicBezTo>
                <a:lnTo>
                  <a:pt x="1005564" y="604996"/>
                </a:lnTo>
                <a:lnTo>
                  <a:pt x="1016614" y="602233"/>
                </a:lnTo>
                <a:cubicBezTo>
                  <a:pt x="1021591" y="597257"/>
                  <a:pt x="1026460" y="591305"/>
                  <a:pt x="1033189" y="588421"/>
                </a:cubicBezTo>
                <a:cubicBezTo>
                  <a:pt x="1036679" y="586925"/>
                  <a:pt x="1040556" y="586579"/>
                  <a:pt x="1044240" y="585658"/>
                </a:cubicBezTo>
                <a:cubicBezTo>
                  <a:pt x="1047002" y="583816"/>
                  <a:pt x="1049557" y="581618"/>
                  <a:pt x="1052527" y="580133"/>
                </a:cubicBezTo>
                <a:cubicBezTo>
                  <a:pt x="1055132" y="578831"/>
                  <a:pt x="1058578" y="579235"/>
                  <a:pt x="1060815" y="577371"/>
                </a:cubicBezTo>
                <a:cubicBezTo>
                  <a:pt x="1064352" y="574423"/>
                  <a:pt x="1065565" y="569268"/>
                  <a:pt x="1069102" y="566320"/>
                </a:cubicBezTo>
                <a:cubicBezTo>
                  <a:pt x="1071339" y="564456"/>
                  <a:pt x="1074713" y="564705"/>
                  <a:pt x="1077390" y="563558"/>
                </a:cubicBezTo>
                <a:cubicBezTo>
                  <a:pt x="1097409" y="554979"/>
                  <a:pt x="1078964" y="559929"/>
                  <a:pt x="1102253" y="555270"/>
                </a:cubicBezTo>
                <a:cubicBezTo>
                  <a:pt x="1106857" y="551587"/>
                  <a:pt x="1111160" y="547491"/>
                  <a:pt x="1116066" y="544220"/>
                </a:cubicBezTo>
                <a:cubicBezTo>
                  <a:pt x="1121873" y="540349"/>
                  <a:pt x="1134947" y="535563"/>
                  <a:pt x="1140928" y="533170"/>
                </a:cubicBezTo>
                <a:cubicBezTo>
                  <a:pt x="1160824" y="513275"/>
                  <a:pt x="1149842" y="518128"/>
                  <a:pt x="1171316" y="513832"/>
                </a:cubicBezTo>
                <a:cubicBezTo>
                  <a:pt x="1209424" y="488428"/>
                  <a:pt x="1171635" y="516276"/>
                  <a:pt x="1196179" y="491732"/>
                </a:cubicBezTo>
                <a:cubicBezTo>
                  <a:pt x="1211209" y="476702"/>
                  <a:pt x="1204435" y="500768"/>
                  <a:pt x="1223805" y="466869"/>
                </a:cubicBezTo>
                <a:cubicBezTo>
                  <a:pt x="1227488" y="460423"/>
                  <a:pt x="1231535" y="454171"/>
                  <a:pt x="1234855" y="447531"/>
                </a:cubicBezTo>
                <a:cubicBezTo>
                  <a:pt x="1246308" y="424626"/>
                  <a:pt x="1235966" y="442176"/>
                  <a:pt x="1243142" y="425431"/>
                </a:cubicBezTo>
                <a:cubicBezTo>
                  <a:pt x="1244764" y="421646"/>
                  <a:pt x="1246825" y="418064"/>
                  <a:pt x="1248667" y="414381"/>
                </a:cubicBezTo>
                <a:cubicBezTo>
                  <a:pt x="1259651" y="359471"/>
                  <a:pt x="1252498" y="400942"/>
                  <a:pt x="1245905" y="273491"/>
                </a:cubicBezTo>
                <a:cubicBezTo>
                  <a:pt x="1245332" y="262417"/>
                  <a:pt x="1244366" y="251361"/>
                  <a:pt x="1243142" y="240341"/>
                </a:cubicBezTo>
                <a:cubicBezTo>
                  <a:pt x="1241780" y="228084"/>
                  <a:pt x="1238148" y="213191"/>
                  <a:pt x="1234855" y="201665"/>
                </a:cubicBezTo>
                <a:cubicBezTo>
                  <a:pt x="1233255" y="196065"/>
                  <a:pt x="1233448" y="189208"/>
                  <a:pt x="1229330" y="185090"/>
                </a:cubicBezTo>
                <a:lnTo>
                  <a:pt x="1212754" y="168515"/>
                </a:lnTo>
                <a:cubicBezTo>
                  <a:pt x="1211833" y="165752"/>
                  <a:pt x="1212266" y="162046"/>
                  <a:pt x="1209992" y="160227"/>
                </a:cubicBezTo>
                <a:cubicBezTo>
                  <a:pt x="1207027" y="157855"/>
                  <a:pt x="1202432" y="158960"/>
                  <a:pt x="1198942" y="157465"/>
                </a:cubicBezTo>
                <a:cubicBezTo>
                  <a:pt x="1195890" y="156157"/>
                  <a:pt x="1193537" y="153587"/>
                  <a:pt x="1190654" y="151940"/>
                </a:cubicBezTo>
                <a:cubicBezTo>
                  <a:pt x="1187078" y="149897"/>
                  <a:pt x="1182955" y="148809"/>
                  <a:pt x="1179604" y="146415"/>
                </a:cubicBezTo>
                <a:cubicBezTo>
                  <a:pt x="1136429" y="115575"/>
                  <a:pt x="1166834" y="131741"/>
                  <a:pt x="1140928" y="118789"/>
                </a:cubicBezTo>
                <a:cubicBezTo>
                  <a:pt x="1139086" y="116027"/>
                  <a:pt x="1137924" y="112663"/>
                  <a:pt x="1135403" y="110502"/>
                </a:cubicBezTo>
                <a:cubicBezTo>
                  <a:pt x="1131326" y="107008"/>
                  <a:pt x="1126144" y="105060"/>
                  <a:pt x="1121591" y="102214"/>
                </a:cubicBezTo>
                <a:cubicBezTo>
                  <a:pt x="1109352" y="94564"/>
                  <a:pt x="1117793" y="98186"/>
                  <a:pt x="1105015" y="93926"/>
                </a:cubicBezTo>
                <a:cubicBezTo>
                  <a:pt x="1093376" y="76468"/>
                  <a:pt x="1107698" y="94276"/>
                  <a:pt x="1082915" y="80114"/>
                </a:cubicBezTo>
                <a:cubicBezTo>
                  <a:pt x="1074920" y="75545"/>
                  <a:pt x="1067326" y="70051"/>
                  <a:pt x="1060815" y="63539"/>
                </a:cubicBezTo>
                <a:cubicBezTo>
                  <a:pt x="1045530" y="48251"/>
                  <a:pt x="1069981" y="72299"/>
                  <a:pt x="1041477" y="46963"/>
                </a:cubicBezTo>
                <a:cubicBezTo>
                  <a:pt x="1037584" y="43502"/>
                  <a:pt x="1034347" y="39343"/>
                  <a:pt x="1030427" y="35913"/>
                </a:cubicBezTo>
                <a:cubicBezTo>
                  <a:pt x="1022413" y="28901"/>
                  <a:pt x="1019102" y="27824"/>
                  <a:pt x="1011089" y="22100"/>
                </a:cubicBezTo>
                <a:cubicBezTo>
                  <a:pt x="1007343" y="19424"/>
                  <a:pt x="1004157" y="15872"/>
                  <a:pt x="1000039" y="13813"/>
                </a:cubicBezTo>
                <a:cubicBezTo>
                  <a:pt x="996643" y="12115"/>
                  <a:pt x="992640" y="12093"/>
                  <a:pt x="988989" y="11050"/>
                </a:cubicBezTo>
                <a:cubicBezTo>
                  <a:pt x="986189" y="10250"/>
                  <a:pt x="983544" y="8920"/>
                  <a:pt x="980701" y="8288"/>
                </a:cubicBezTo>
                <a:cubicBezTo>
                  <a:pt x="975233" y="7073"/>
                  <a:pt x="969560" y="6884"/>
                  <a:pt x="964126" y="5525"/>
                </a:cubicBezTo>
                <a:cubicBezTo>
                  <a:pt x="958476" y="4112"/>
                  <a:pt x="947551" y="0"/>
                  <a:pt x="947551" y="0"/>
                </a:cubicBezTo>
                <a:lnTo>
                  <a:pt x="751411" y="2763"/>
                </a:lnTo>
                <a:cubicBezTo>
                  <a:pt x="718253" y="3383"/>
                  <a:pt x="685081" y="3869"/>
                  <a:pt x="651959" y="5525"/>
                </a:cubicBezTo>
                <a:cubicBezTo>
                  <a:pt x="648167" y="5715"/>
                  <a:pt x="644615" y="7464"/>
                  <a:pt x="640909" y="8288"/>
                </a:cubicBezTo>
                <a:cubicBezTo>
                  <a:pt x="636325" y="9307"/>
                  <a:pt x="631691" y="10083"/>
                  <a:pt x="627096" y="11050"/>
                </a:cubicBezTo>
                <a:lnTo>
                  <a:pt x="588421" y="19338"/>
                </a:lnTo>
                <a:cubicBezTo>
                  <a:pt x="583826" y="20305"/>
                  <a:pt x="579299" y="21904"/>
                  <a:pt x="574608" y="22100"/>
                </a:cubicBezTo>
                <a:lnTo>
                  <a:pt x="442006" y="27626"/>
                </a:lnTo>
                <a:cubicBezTo>
                  <a:pt x="434639" y="28547"/>
                  <a:pt x="427210" y="29060"/>
                  <a:pt x="419906" y="30388"/>
                </a:cubicBezTo>
                <a:cubicBezTo>
                  <a:pt x="411030" y="32002"/>
                  <a:pt x="409530" y="35315"/>
                  <a:pt x="400568" y="38676"/>
                </a:cubicBezTo>
                <a:cubicBezTo>
                  <a:pt x="397013" y="40009"/>
                  <a:pt x="393201" y="40517"/>
                  <a:pt x="389518" y="41438"/>
                </a:cubicBezTo>
                <a:cubicBezTo>
                  <a:pt x="385835" y="43280"/>
                  <a:pt x="382324" y="45517"/>
                  <a:pt x="378468" y="46963"/>
                </a:cubicBezTo>
                <a:cubicBezTo>
                  <a:pt x="374913" y="48296"/>
                  <a:pt x="371069" y="48683"/>
                  <a:pt x="367418" y="49726"/>
                </a:cubicBezTo>
                <a:cubicBezTo>
                  <a:pt x="339676" y="57652"/>
                  <a:pt x="382623" y="46614"/>
                  <a:pt x="348080" y="55251"/>
                </a:cubicBezTo>
                <a:cubicBezTo>
                  <a:pt x="331287" y="66447"/>
                  <a:pt x="349129" y="55894"/>
                  <a:pt x="328742" y="63539"/>
                </a:cubicBezTo>
                <a:cubicBezTo>
                  <a:pt x="324886" y="64985"/>
                  <a:pt x="321477" y="67442"/>
                  <a:pt x="317692" y="69064"/>
                </a:cubicBezTo>
                <a:cubicBezTo>
                  <a:pt x="315016" y="70211"/>
                  <a:pt x="312081" y="70679"/>
                  <a:pt x="309405" y="71826"/>
                </a:cubicBezTo>
                <a:cubicBezTo>
                  <a:pt x="305620" y="73448"/>
                  <a:pt x="302178" y="75822"/>
                  <a:pt x="298354" y="77351"/>
                </a:cubicBezTo>
                <a:cubicBezTo>
                  <a:pt x="281951" y="83912"/>
                  <a:pt x="284968" y="81571"/>
                  <a:pt x="270729" y="85639"/>
                </a:cubicBezTo>
                <a:cubicBezTo>
                  <a:pt x="267929" y="86439"/>
                  <a:pt x="265204" y="87480"/>
                  <a:pt x="262441" y="88401"/>
                </a:cubicBezTo>
                <a:cubicBezTo>
                  <a:pt x="259679" y="91164"/>
                  <a:pt x="257405" y="94522"/>
                  <a:pt x="254154" y="96689"/>
                </a:cubicBezTo>
                <a:cubicBezTo>
                  <a:pt x="251731" y="98304"/>
                  <a:pt x="248543" y="98305"/>
                  <a:pt x="245866" y="99452"/>
                </a:cubicBezTo>
                <a:cubicBezTo>
                  <a:pt x="221983" y="109688"/>
                  <a:pt x="245956" y="101265"/>
                  <a:pt x="226528" y="107739"/>
                </a:cubicBezTo>
                <a:cubicBezTo>
                  <a:pt x="204426" y="122474"/>
                  <a:pt x="231136" y="103132"/>
                  <a:pt x="212716" y="121552"/>
                </a:cubicBezTo>
                <a:cubicBezTo>
                  <a:pt x="210368" y="123900"/>
                  <a:pt x="207191" y="125235"/>
                  <a:pt x="204428" y="127077"/>
                </a:cubicBezTo>
                <a:cubicBezTo>
                  <a:pt x="202586" y="129840"/>
                  <a:pt x="201109" y="132883"/>
                  <a:pt x="198903" y="135365"/>
                </a:cubicBezTo>
                <a:cubicBezTo>
                  <a:pt x="193712" y="141205"/>
                  <a:pt x="186662" y="145439"/>
                  <a:pt x="182328" y="151940"/>
                </a:cubicBezTo>
                <a:cubicBezTo>
                  <a:pt x="178645" y="157465"/>
                  <a:pt x="175973" y="163820"/>
                  <a:pt x="171278" y="168515"/>
                </a:cubicBezTo>
                <a:cubicBezTo>
                  <a:pt x="165753" y="174040"/>
                  <a:pt x="159390" y="178839"/>
                  <a:pt x="154702" y="185090"/>
                </a:cubicBezTo>
                <a:cubicBezTo>
                  <a:pt x="151940" y="188773"/>
                  <a:pt x="149670" y="192884"/>
                  <a:pt x="146415" y="196140"/>
                </a:cubicBezTo>
                <a:cubicBezTo>
                  <a:pt x="142986" y="199569"/>
                  <a:pt x="131785" y="206815"/>
                  <a:pt x="127077" y="209953"/>
                </a:cubicBezTo>
                <a:cubicBezTo>
                  <a:pt x="122657" y="216584"/>
                  <a:pt x="121368" y="220819"/>
                  <a:pt x="113264" y="223766"/>
                </a:cubicBezTo>
                <a:cubicBezTo>
                  <a:pt x="106128" y="226361"/>
                  <a:pt x="91164" y="229291"/>
                  <a:pt x="91164" y="229291"/>
                </a:cubicBezTo>
                <a:cubicBezTo>
                  <a:pt x="89322" y="232974"/>
                  <a:pt x="88275" y="237177"/>
                  <a:pt x="85639" y="240341"/>
                </a:cubicBezTo>
                <a:cubicBezTo>
                  <a:pt x="83513" y="242892"/>
                  <a:pt x="95768" y="247708"/>
                  <a:pt x="91164" y="2541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261600" y="4542367"/>
            <a:ext cx="5503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075690" y="4488676"/>
            <a:ext cx="35702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其實我不想讓別人看到我寫什麼</a:t>
            </a:r>
            <a:r>
              <a:rPr lang="en-US" altLang="zh-TW" sz="320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..……</a:t>
            </a:r>
            <a:endParaRPr lang="zh-TW" altLang="en-US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33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05348" y="773384"/>
            <a:ext cx="96929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說說看，生活中還有哪些事情，是你不想讓別人知道的？</a:t>
            </a:r>
            <a:endParaRPr lang="zh-TW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03074"/>
              </p:ext>
            </p:extLst>
          </p:nvPr>
        </p:nvGraphicFramePr>
        <p:xfrm>
          <a:off x="1025277" y="2504189"/>
          <a:ext cx="8998887" cy="34238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86202"/>
                <a:gridCol w="2106474"/>
                <a:gridCol w="3606211"/>
              </a:tblGrid>
              <a:tr h="64774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不想讓別人知道的事情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不想讓誰知道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曾用過什麼方法來保密</a:t>
                      </a:r>
                      <a:endParaRPr lang="zh-TW" alt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1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例：我寫的紙條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55521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例：喜歡的對象</a:t>
                      </a:r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1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555214">
                <a:tc>
                  <a:txBody>
                    <a:bodyPr/>
                    <a:lstStyle/>
                    <a:p>
                      <a:pPr algn="l"/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14">
                <a:tc>
                  <a:txBody>
                    <a:bodyPr/>
                    <a:lstStyle/>
                    <a:p>
                      <a:pPr algn="l"/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62" y="3772448"/>
            <a:ext cx="1701800" cy="268283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382631" y="1634280"/>
            <a:ext cx="1222589" cy="1631216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千萬不要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把自己還有別人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的祕密說出來呵！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7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19"/>
          <p:cNvSpPr/>
          <p:nvPr/>
        </p:nvSpPr>
        <p:spPr>
          <a:xfrm>
            <a:off x="10675555" y="4221127"/>
            <a:ext cx="488632" cy="372138"/>
          </a:xfrm>
          <a:custGeom>
            <a:avLst/>
            <a:gdLst>
              <a:gd name="connsiteX0" fmla="*/ 163524 w 465495"/>
              <a:gd name="connsiteY0" fmla="*/ 1541 h 355705"/>
              <a:gd name="connsiteX1" fmla="*/ 100117 w 465495"/>
              <a:gd name="connsiteY1" fmla="*/ 4878 h 355705"/>
              <a:gd name="connsiteX2" fmla="*/ 80094 w 465495"/>
              <a:gd name="connsiteY2" fmla="*/ 24901 h 355705"/>
              <a:gd name="connsiteX3" fmla="*/ 73419 w 465495"/>
              <a:gd name="connsiteY3" fmla="*/ 31576 h 355705"/>
              <a:gd name="connsiteX4" fmla="*/ 60070 w 465495"/>
              <a:gd name="connsiteY4" fmla="*/ 48262 h 355705"/>
              <a:gd name="connsiteX5" fmla="*/ 46721 w 465495"/>
              <a:gd name="connsiteY5" fmla="*/ 74960 h 355705"/>
              <a:gd name="connsiteX6" fmla="*/ 40047 w 465495"/>
              <a:gd name="connsiteY6" fmla="*/ 84971 h 355705"/>
              <a:gd name="connsiteX7" fmla="*/ 23361 w 465495"/>
              <a:gd name="connsiteY7" fmla="*/ 101658 h 355705"/>
              <a:gd name="connsiteX8" fmla="*/ 10012 w 465495"/>
              <a:gd name="connsiteY8" fmla="*/ 118344 h 355705"/>
              <a:gd name="connsiteX9" fmla="*/ 6675 w 465495"/>
              <a:gd name="connsiteY9" fmla="*/ 145042 h 355705"/>
              <a:gd name="connsiteX10" fmla="*/ 0 w 465495"/>
              <a:gd name="connsiteY10" fmla="*/ 168402 h 355705"/>
              <a:gd name="connsiteX11" fmla="*/ 3337 w 465495"/>
              <a:gd name="connsiteY11" fmla="*/ 215123 h 355705"/>
              <a:gd name="connsiteX12" fmla="*/ 20024 w 465495"/>
              <a:gd name="connsiteY12" fmla="*/ 221798 h 355705"/>
              <a:gd name="connsiteX13" fmla="*/ 30035 w 465495"/>
              <a:gd name="connsiteY13" fmla="*/ 235147 h 355705"/>
              <a:gd name="connsiteX14" fmla="*/ 60070 w 465495"/>
              <a:gd name="connsiteY14" fmla="*/ 245158 h 355705"/>
              <a:gd name="connsiteX15" fmla="*/ 73419 w 465495"/>
              <a:gd name="connsiteY15" fmla="*/ 251833 h 355705"/>
              <a:gd name="connsiteX16" fmla="*/ 86768 w 465495"/>
              <a:gd name="connsiteY16" fmla="*/ 255170 h 355705"/>
              <a:gd name="connsiteX17" fmla="*/ 93443 w 465495"/>
              <a:gd name="connsiteY17" fmla="*/ 261844 h 355705"/>
              <a:gd name="connsiteX18" fmla="*/ 103454 w 465495"/>
              <a:gd name="connsiteY18" fmla="*/ 265182 h 355705"/>
              <a:gd name="connsiteX19" fmla="*/ 113466 w 465495"/>
              <a:gd name="connsiteY19" fmla="*/ 271856 h 355705"/>
              <a:gd name="connsiteX20" fmla="*/ 126815 w 465495"/>
              <a:gd name="connsiteY20" fmla="*/ 278531 h 355705"/>
              <a:gd name="connsiteX21" fmla="*/ 136827 w 465495"/>
              <a:gd name="connsiteY21" fmla="*/ 291879 h 355705"/>
              <a:gd name="connsiteX22" fmla="*/ 146838 w 465495"/>
              <a:gd name="connsiteY22" fmla="*/ 295217 h 355705"/>
              <a:gd name="connsiteX23" fmla="*/ 160187 w 465495"/>
              <a:gd name="connsiteY23" fmla="*/ 301891 h 355705"/>
              <a:gd name="connsiteX24" fmla="*/ 170199 w 465495"/>
              <a:gd name="connsiteY24" fmla="*/ 308566 h 355705"/>
              <a:gd name="connsiteX25" fmla="*/ 183548 w 465495"/>
              <a:gd name="connsiteY25" fmla="*/ 321915 h 355705"/>
              <a:gd name="connsiteX26" fmla="*/ 196897 w 465495"/>
              <a:gd name="connsiteY26" fmla="*/ 325252 h 355705"/>
              <a:gd name="connsiteX27" fmla="*/ 216920 w 465495"/>
              <a:gd name="connsiteY27" fmla="*/ 331926 h 355705"/>
              <a:gd name="connsiteX28" fmla="*/ 230269 w 465495"/>
              <a:gd name="connsiteY28" fmla="*/ 335263 h 355705"/>
              <a:gd name="connsiteX29" fmla="*/ 297013 w 465495"/>
              <a:gd name="connsiteY29" fmla="*/ 341938 h 355705"/>
              <a:gd name="connsiteX30" fmla="*/ 340397 w 465495"/>
              <a:gd name="connsiteY30" fmla="*/ 348612 h 355705"/>
              <a:gd name="connsiteX31" fmla="*/ 400467 w 465495"/>
              <a:gd name="connsiteY31" fmla="*/ 348612 h 355705"/>
              <a:gd name="connsiteX32" fmla="*/ 407142 w 465495"/>
              <a:gd name="connsiteY32" fmla="*/ 341938 h 355705"/>
              <a:gd name="connsiteX33" fmla="*/ 420491 w 465495"/>
              <a:gd name="connsiteY33" fmla="*/ 335263 h 355705"/>
              <a:gd name="connsiteX34" fmla="*/ 423828 w 465495"/>
              <a:gd name="connsiteY34" fmla="*/ 321915 h 355705"/>
              <a:gd name="connsiteX35" fmla="*/ 433840 w 465495"/>
              <a:gd name="connsiteY35" fmla="*/ 315240 h 355705"/>
              <a:gd name="connsiteX36" fmla="*/ 443851 w 465495"/>
              <a:gd name="connsiteY36" fmla="*/ 295217 h 355705"/>
              <a:gd name="connsiteX37" fmla="*/ 450526 w 465495"/>
              <a:gd name="connsiteY37" fmla="*/ 275193 h 355705"/>
              <a:gd name="connsiteX38" fmla="*/ 453863 w 465495"/>
              <a:gd name="connsiteY38" fmla="*/ 265182 h 355705"/>
              <a:gd name="connsiteX39" fmla="*/ 460537 w 465495"/>
              <a:gd name="connsiteY39" fmla="*/ 255170 h 355705"/>
              <a:gd name="connsiteX40" fmla="*/ 460537 w 465495"/>
              <a:gd name="connsiteY40" fmla="*/ 201774 h 355705"/>
              <a:gd name="connsiteX41" fmla="*/ 450526 w 465495"/>
              <a:gd name="connsiteY41" fmla="*/ 195100 h 355705"/>
              <a:gd name="connsiteX42" fmla="*/ 423828 w 465495"/>
              <a:gd name="connsiteY42" fmla="*/ 185088 h 355705"/>
              <a:gd name="connsiteX43" fmla="*/ 403805 w 465495"/>
              <a:gd name="connsiteY43" fmla="*/ 178414 h 355705"/>
              <a:gd name="connsiteX44" fmla="*/ 300351 w 465495"/>
              <a:gd name="connsiteY44" fmla="*/ 171739 h 355705"/>
              <a:gd name="connsiteX45" fmla="*/ 280327 w 465495"/>
              <a:gd name="connsiteY45" fmla="*/ 168402 h 355705"/>
              <a:gd name="connsiteX46" fmla="*/ 273653 w 465495"/>
              <a:gd name="connsiteY46" fmla="*/ 158390 h 355705"/>
              <a:gd name="connsiteX47" fmla="*/ 260304 w 465495"/>
              <a:gd name="connsiteY47" fmla="*/ 141704 h 355705"/>
              <a:gd name="connsiteX48" fmla="*/ 256967 w 465495"/>
              <a:gd name="connsiteY48" fmla="*/ 128355 h 355705"/>
              <a:gd name="connsiteX49" fmla="*/ 253629 w 465495"/>
              <a:gd name="connsiteY49" fmla="*/ 118344 h 355705"/>
              <a:gd name="connsiteX50" fmla="*/ 246955 w 465495"/>
              <a:gd name="connsiteY50" fmla="*/ 91646 h 355705"/>
              <a:gd name="connsiteX51" fmla="*/ 240281 w 465495"/>
              <a:gd name="connsiteY51" fmla="*/ 81634 h 355705"/>
              <a:gd name="connsiteX52" fmla="*/ 223594 w 465495"/>
              <a:gd name="connsiteY52" fmla="*/ 68285 h 355705"/>
              <a:gd name="connsiteX53" fmla="*/ 213583 w 465495"/>
              <a:gd name="connsiteY53" fmla="*/ 54936 h 355705"/>
              <a:gd name="connsiteX54" fmla="*/ 196897 w 465495"/>
              <a:gd name="connsiteY54" fmla="*/ 38250 h 355705"/>
              <a:gd name="connsiteX55" fmla="*/ 190222 w 465495"/>
              <a:gd name="connsiteY55" fmla="*/ 28239 h 355705"/>
              <a:gd name="connsiteX56" fmla="*/ 163524 w 465495"/>
              <a:gd name="connsiteY56" fmla="*/ 1541 h 35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65495" h="355705">
                <a:moveTo>
                  <a:pt x="163524" y="1541"/>
                </a:moveTo>
                <a:cubicBezTo>
                  <a:pt x="148506" y="-2353"/>
                  <a:pt x="121088" y="2019"/>
                  <a:pt x="100117" y="4878"/>
                </a:cubicBezTo>
                <a:cubicBezTo>
                  <a:pt x="91652" y="6032"/>
                  <a:pt x="83948" y="20276"/>
                  <a:pt x="80094" y="24901"/>
                </a:cubicBezTo>
                <a:cubicBezTo>
                  <a:pt x="78080" y="27318"/>
                  <a:pt x="75385" y="29119"/>
                  <a:pt x="73419" y="31576"/>
                </a:cubicBezTo>
                <a:cubicBezTo>
                  <a:pt x="56584" y="52620"/>
                  <a:pt x="76183" y="32151"/>
                  <a:pt x="60070" y="48262"/>
                </a:cubicBezTo>
                <a:cubicBezTo>
                  <a:pt x="48681" y="82432"/>
                  <a:pt x="60035" y="58318"/>
                  <a:pt x="46721" y="74960"/>
                </a:cubicBezTo>
                <a:cubicBezTo>
                  <a:pt x="44216" y="78092"/>
                  <a:pt x="42688" y="81953"/>
                  <a:pt x="40047" y="84971"/>
                </a:cubicBezTo>
                <a:cubicBezTo>
                  <a:pt x="34867" y="90891"/>
                  <a:pt x="27725" y="95113"/>
                  <a:pt x="23361" y="101658"/>
                </a:cubicBezTo>
                <a:cubicBezTo>
                  <a:pt x="14941" y="114287"/>
                  <a:pt x="19522" y="108833"/>
                  <a:pt x="10012" y="118344"/>
                </a:cubicBezTo>
                <a:cubicBezTo>
                  <a:pt x="8900" y="127243"/>
                  <a:pt x="8150" y="136195"/>
                  <a:pt x="6675" y="145042"/>
                </a:cubicBezTo>
                <a:cubicBezTo>
                  <a:pt x="5280" y="153414"/>
                  <a:pt x="2643" y="160473"/>
                  <a:pt x="0" y="168402"/>
                </a:cubicBezTo>
                <a:cubicBezTo>
                  <a:pt x="1112" y="183976"/>
                  <a:pt x="-2145" y="200504"/>
                  <a:pt x="3337" y="215123"/>
                </a:cubicBezTo>
                <a:cubicBezTo>
                  <a:pt x="5441" y="220732"/>
                  <a:pt x="15231" y="218203"/>
                  <a:pt x="20024" y="221798"/>
                </a:cubicBezTo>
                <a:cubicBezTo>
                  <a:pt x="24474" y="225135"/>
                  <a:pt x="26102" y="231214"/>
                  <a:pt x="30035" y="235147"/>
                </a:cubicBezTo>
                <a:cubicBezTo>
                  <a:pt x="39419" y="244531"/>
                  <a:pt x="46648" y="242921"/>
                  <a:pt x="60070" y="245158"/>
                </a:cubicBezTo>
                <a:cubicBezTo>
                  <a:pt x="64520" y="247383"/>
                  <a:pt x="68761" y="250086"/>
                  <a:pt x="73419" y="251833"/>
                </a:cubicBezTo>
                <a:cubicBezTo>
                  <a:pt x="77714" y="253443"/>
                  <a:pt x="82666" y="253119"/>
                  <a:pt x="86768" y="255170"/>
                </a:cubicBezTo>
                <a:cubicBezTo>
                  <a:pt x="89582" y="256577"/>
                  <a:pt x="90745" y="260225"/>
                  <a:pt x="93443" y="261844"/>
                </a:cubicBezTo>
                <a:cubicBezTo>
                  <a:pt x="96459" y="263654"/>
                  <a:pt x="100308" y="263609"/>
                  <a:pt x="103454" y="265182"/>
                </a:cubicBezTo>
                <a:cubicBezTo>
                  <a:pt x="107041" y="266976"/>
                  <a:pt x="109984" y="269866"/>
                  <a:pt x="113466" y="271856"/>
                </a:cubicBezTo>
                <a:cubicBezTo>
                  <a:pt x="117785" y="274324"/>
                  <a:pt x="122365" y="276306"/>
                  <a:pt x="126815" y="278531"/>
                </a:cubicBezTo>
                <a:cubicBezTo>
                  <a:pt x="130152" y="282980"/>
                  <a:pt x="132554" y="288318"/>
                  <a:pt x="136827" y="291879"/>
                </a:cubicBezTo>
                <a:cubicBezTo>
                  <a:pt x="139529" y="294131"/>
                  <a:pt x="143605" y="293831"/>
                  <a:pt x="146838" y="295217"/>
                </a:cubicBezTo>
                <a:cubicBezTo>
                  <a:pt x="151411" y="297177"/>
                  <a:pt x="155868" y="299423"/>
                  <a:pt x="160187" y="301891"/>
                </a:cubicBezTo>
                <a:cubicBezTo>
                  <a:pt x="163670" y="303881"/>
                  <a:pt x="167154" y="305956"/>
                  <a:pt x="170199" y="308566"/>
                </a:cubicBezTo>
                <a:cubicBezTo>
                  <a:pt x="174977" y="312661"/>
                  <a:pt x="178212" y="318580"/>
                  <a:pt x="183548" y="321915"/>
                </a:cubicBezTo>
                <a:cubicBezTo>
                  <a:pt x="187437" y="324346"/>
                  <a:pt x="192504" y="323934"/>
                  <a:pt x="196897" y="325252"/>
                </a:cubicBezTo>
                <a:cubicBezTo>
                  <a:pt x="203636" y="327273"/>
                  <a:pt x="210095" y="330220"/>
                  <a:pt x="216920" y="331926"/>
                </a:cubicBezTo>
                <a:cubicBezTo>
                  <a:pt x="221370" y="333038"/>
                  <a:pt x="225745" y="334509"/>
                  <a:pt x="230269" y="335263"/>
                </a:cubicBezTo>
                <a:cubicBezTo>
                  <a:pt x="254850" y="339360"/>
                  <a:pt x="271043" y="339204"/>
                  <a:pt x="297013" y="341938"/>
                </a:cubicBezTo>
                <a:cubicBezTo>
                  <a:pt x="308671" y="343165"/>
                  <a:pt x="328444" y="346620"/>
                  <a:pt x="340397" y="348612"/>
                </a:cubicBezTo>
                <a:cubicBezTo>
                  <a:pt x="373259" y="359567"/>
                  <a:pt x="353481" y="356444"/>
                  <a:pt x="400467" y="348612"/>
                </a:cubicBezTo>
                <a:cubicBezTo>
                  <a:pt x="402692" y="346387"/>
                  <a:pt x="404524" y="343683"/>
                  <a:pt x="407142" y="341938"/>
                </a:cubicBezTo>
                <a:cubicBezTo>
                  <a:pt x="411281" y="339178"/>
                  <a:pt x="417306" y="339085"/>
                  <a:pt x="420491" y="335263"/>
                </a:cubicBezTo>
                <a:cubicBezTo>
                  <a:pt x="423427" y="331740"/>
                  <a:pt x="421284" y="325731"/>
                  <a:pt x="423828" y="321915"/>
                </a:cubicBezTo>
                <a:cubicBezTo>
                  <a:pt x="426053" y="318578"/>
                  <a:pt x="430503" y="317465"/>
                  <a:pt x="433840" y="315240"/>
                </a:cubicBezTo>
                <a:cubicBezTo>
                  <a:pt x="446007" y="278734"/>
                  <a:pt x="426604" y="334022"/>
                  <a:pt x="443851" y="295217"/>
                </a:cubicBezTo>
                <a:cubicBezTo>
                  <a:pt x="446709" y="288788"/>
                  <a:pt x="448301" y="281868"/>
                  <a:pt x="450526" y="275193"/>
                </a:cubicBezTo>
                <a:cubicBezTo>
                  <a:pt x="451638" y="271856"/>
                  <a:pt x="451912" y="268109"/>
                  <a:pt x="453863" y="265182"/>
                </a:cubicBezTo>
                <a:lnTo>
                  <a:pt x="460537" y="255170"/>
                </a:lnTo>
                <a:cubicBezTo>
                  <a:pt x="465682" y="234596"/>
                  <a:pt x="468470" y="229539"/>
                  <a:pt x="460537" y="201774"/>
                </a:cubicBezTo>
                <a:cubicBezTo>
                  <a:pt x="459435" y="197918"/>
                  <a:pt x="453658" y="197605"/>
                  <a:pt x="450526" y="195100"/>
                </a:cubicBezTo>
                <a:cubicBezTo>
                  <a:pt x="433270" y="181295"/>
                  <a:pt x="459418" y="193985"/>
                  <a:pt x="423828" y="185088"/>
                </a:cubicBezTo>
                <a:cubicBezTo>
                  <a:pt x="417003" y="183382"/>
                  <a:pt x="410816" y="178998"/>
                  <a:pt x="403805" y="178414"/>
                </a:cubicBezTo>
                <a:cubicBezTo>
                  <a:pt x="342666" y="173319"/>
                  <a:pt x="377135" y="175781"/>
                  <a:pt x="300351" y="171739"/>
                </a:cubicBezTo>
                <a:cubicBezTo>
                  <a:pt x="293676" y="170627"/>
                  <a:pt x="286379" y="171428"/>
                  <a:pt x="280327" y="168402"/>
                </a:cubicBezTo>
                <a:cubicBezTo>
                  <a:pt x="276740" y="166608"/>
                  <a:pt x="276159" y="161522"/>
                  <a:pt x="273653" y="158390"/>
                </a:cubicBezTo>
                <a:cubicBezTo>
                  <a:pt x="254632" y="134614"/>
                  <a:pt x="280846" y="172520"/>
                  <a:pt x="260304" y="141704"/>
                </a:cubicBezTo>
                <a:cubicBezTo>
                  <a:pt x="259192" y="137254"/>
                  <a:pt x="258227" y="132765"/>
                  <a:pt x="256967" y="128355"/>
                </a:cubicBezTo>
                <a:cubicBezTo>
                  <a:pt x="256001" y="124973"/>
                  <a:pt x="254482" y="121757"/>
                  <a:pt x="253629" y="118344"/>
                </a:cubicBezTo>
                <a:cubicBezTo>
                  <a:pt x="251725" y="110727"/>
                  <a:pt x="250769" y="99275"/>
                  <a:pt x="246955" y="91646"/>
                </a:cubicBezTo>
                <a:cubicBezTo>
                  <a:pt x="245161" y="88059"/>
                  <a:pt x="243117" y="84470"/>
                  <a:pt x="240281" y="81634"/>
                </a:cubicBezTo>
                <a:cubicBezTo>
                  <a:pt x="218725" y="60078"/>
                  <a:pt x="240108" y="88103"/>
                  <a:pt x="223594" y="68285"/>
                </a:cubicBezTo>
                <a:cubicBezTo>
                  <a:pt x="220033" y="64012"/>
                  <a:pt x="217278" y="59093"/>
                  <a:pt x="213583" y="54936"/>
                </a:cubicBezTo>
                <a:cubicBezTo>
                  <a:pt x="208357" y="49057"/>
                  <a:pt x="201261" y="44794"/>
                  <a:pt x="196897" y="38250"/>
                </a:cubicBezTo>
                <a:cubicBezTo>
                  <a:pt x="194672" y="34913"/>
                  <a:pt x="193058" y="31075"/>
                  <a:pt x="190222" y="28239"/>
                </a:cubicBezTo>
                <a:cubicBezTo>
                  <a:pt x="186194" y="24211"/>
                  <a:pt x="178542" y="5435"/>
                  <a:pt x="163524" y="15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871">
            <a:off x="909104" y="3829878"/>
            <a:ext cx="3026475" cy="248416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60" y="3754419"/>
            <a:ext cx="1759074" cy="277312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69" y="2942375"/>
            <a:ext cx="4199834" cy="3585173"/>
          </a:xfrm>
          <a:prstGeom prst="rect">
            <a:avLst/>
          </a:prstGeom>
        </p:spPr>
      </p:pic>
      <p:sp>
        <p:nvSpPr>
          <p:cNvPr id="16" name="波浪 15"/>
          <p:cNvSpPr/>
          <p:nvPr/>
        </p:nvSpPr>
        <p:spPr>
          <a:xfrm>
            <a:off x="4981618" y="1872700"/>
            <a:ext cx="2811202" cy="1478443"/>
          </a:xfrm>
          <a:prstGeom prst="wave">
            <a:avLst>
              <a:gd name="adj1" fmla="val 10447"/>
              <a:gd name="adj2" fmla="val 1260"/>
            </a:avLst>
          </a:prstGeom>
          <a:gradFill flip="none" rotWithShape="1">
            <a:gsLst>
              <a:gs pos="0">
                <a:schemeClr val="accent6">
                  <a:tint val="94000"/>
                  <a:satMod val="100000"/>
                  <a:lumMod val="108000"/>
                </a:schemeClr>
              </a:gs>
              <a:gs pos="50000">
                <a:schemeClr val="accent6">
                  <a:tint val="98000"/>
                  <a:shade val="100000"/>
                  <a:satMod val="100000"/>
                  <a:lumMod val="100000"/>
                </a:schemeClr>
              </a:gs>
              <a:gs pos="100000">
                <a:schemeClr val="accent6">
                  <a:shade val="72000"/>
                  <a:satMod val="120000"/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spc="600" dirty="0" smtClean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</a:t>
            </a:r>
            <a:endParaRPr lang="zh-TW" altLang="en-US" sz="7200" b="1" spc="600" dirty="0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5097" y="690239"/>
            <a:ext cx="92219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這些你不想讓別人知道的事情（祕密），就叫做</a:t>
            </a:r>
            <a:r>
              <a:rPr lang="en-US" altLang="zh-TW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55787"/>
              </p:ext>
            </p:extLst>
          </p:nvPr>
        </p:nvGraphicFramePr>
        <p:xfrm>
          <a:off x="744624" y="1618463"/>
          <a:ext cx="9026096" cy="476846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67926"/>
                <a:gridCol w="1448554"/>
                <a:gridCol w="1113577"/>
                <a:gridCol w="1122629"/>
                <a:gridCol w="1158844"/>
                <a:gridCol w="1514566"/>
              </a:tblGrid>
              <a:tr h="534153">
                <a:tc>
                  <a:txBody>
                    <a:bodyPr/>
                    <a:lstStyle/>
                    <a:p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自己知道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就好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讓家人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讓同學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讓老師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讓陌生人</a:t>
                      </a:r>
                      <a:endParaRPr lang="en-US" altLang="zh-TW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知道</a:t>
                      </a:r>
                      <a:endParaRPr lang="zh-TW" alt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7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38287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體重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18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日記（或聯絡簿裡的心情札記）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452673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通電話的內容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81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自己曾發生的糗事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45267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r>
                        <a:rPr lang="zh-TW" altLang="en-US" sz="24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的密碼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3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家庭狀況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（如：低收入戶）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直線接點 6"/>
          <p:cNvCxnSpPr/>
          <p:nvPr/>
        </p:nvCxnSpPr>
        <p:spPr>
          <a:xfrm>
            <a:off x="751438" y="1620570"/>
            <a:ext cx="2676314" cy="81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98517" y="1997234"/>
            <a:ext cx="1353908" cy="38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隱私事項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24825" y="1678221"/>
            <a:ext cx="1455848" cy="38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保密程度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流程圖: 程序 34"/>
          <p:cNvSpPr/>
          <p:nvPr/>
        </p:nvSpPr>
        <p:spPr>
          <a:xfrm rot="677600">
            <a:off x="10540254" y="4027293"/>
            <a:ext cx="1150941" cy="1537640"/>
          </a:xfrm>
          <a:prstGeom prst="flowChartProcess">
            <a:avLst/>
          </a:prstGeom>
          <a:solidFill>
            <a:schemeClr val="accent6">
              <a:alpha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自己先勾選，小組再一起討論彼此的答案。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29">
            <a:off x="9849654" y="5554916"/>
            <a:ext cx="1936211" cy="9629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0368" y="629998"/>
            <a:ext cx="112944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想一想，以下這些事情你會讓誰知道？</a:t>
            </a:r>
            <a:r>
              <a:rPr lang="zh-TW" alt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（可複選）</a:t>
            </a:r>
            <a:endParaRPr lang="zh-TW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46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6" y="1508961"/>
            <a:ext cx="9249236" cy="5024671"/>
          </a:xfrm>
          <a:prstGeom prst="rect">
            <a:avLst/>
          </a:prstGeom>
        </p:spPr>
      </p:pic>
      <p:sp>
        <p:nvSpPr>
          <p:cNvPr id="35" name="流程圖: 程序 34"/>
          <p:cNvSpPr/>
          <p:nvPr/>
        </p:nvSpPr>
        <p:spPr>
          <a:xfrm rot="677600">
            <a:off x="10584861" y="4505950"/>
            <a:ext cx="1150941" cy="1079434"/>
          </a:xfrm>
          <a:prstGeom prst="flowChartProcess">
            <a:avLst/>
          </a:prstGeom>
          <a:solidFill>
            <a:schemeClr val="accent6">
              <a:alpha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我的隱私需要受到限制嗎？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29">
            <a:off x="10028909" y="5592062"/>
            <a:ext cx="1936211" cy="9629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47439" y="2618509"/>
            <a:ext cx="2829170" cy="114894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有時候，為了你的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健康，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醫生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也可以知道你的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體重（隱私受到限制）。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24847" y="2618508"/>
            <a:ext cx="2256460" cy="915801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醫生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知道你的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體重嗎？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向左箭號 17"/>
          <p:cNvSpPr/>
          <p:nvPr/>
        </p:nvSpPr>
        <p:spPr>
          <a:xfrm rot="10800000">
            <a:off x="6569993" y="2864273"/>
            <a:ext cx="610715" cy="486767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024847" y="4197927"/>
            <a:ext cx="2256460" cy="92887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警察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知道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你通電話的內容嗎？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向左箭號 20"/>
          <p:cNvSpPr/>
          <p:nvPr/>
        </p:nvSpPr>
        <p:spPr>
          <a:xfrm rot="10800000">
            <a:off x="6569993" y="4228797"/>
            <a:ext cx="610715" cy="486767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7447439" y="4187536"/>
            <a:ext cx="2829169" cy="171626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有時候，為了確保國家安全或維持社會秩序，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警察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</a:t>
            </a:r>
            <a:r>
              <a:rPr lang="zh-TW" alt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有限度的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知道某些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人通電話的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內容（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隱私受到限制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 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11200" y="2932183"/>
            <a:ext cx="2628900" cy="41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體重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0368" y="629998"/>
            <a:ext cx="1085510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再想一想，隱私</a:t>
            </a:r>
            <a:r>
              <a:rPr lang="zh-TW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需要受到限制嗎？</a:t>
            </a:r>
            <a:r>
              <a:rPr lang="en-US" altLang="zh-TW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向左箭號 3"/>
          <p:cNvSpPr/>
          <p:nvPr/>
        </p:nvSpPr>
        <p:spPr>
          <a:xfrm rot="10800000">
            <a:off x="3133875" y="2864273"/>
            <a:ext cx="610715" cy="486767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11200" y="4228028"/>
            <a:ext cx="2628900" cy="41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通電話的內容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左箭號 18"/>
          <p:cNvSpPr/>
          <p:nvPr/>
        </p:nvSpPr>
        <p:spPr>
          <a:xfrm rot="10800000">
            <a:off x="3129327" y="4228028"/>
            <a:ext cx="610715" cy="486767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20" grpId="0" animBg="1"/>
      <p:bldP spid="21" grpId="0" animBg="1"/>
      <p:bldP spid="24" grpId="0" animBg="1"/>
      <p:bldP spid="12" grpId="0" animBg="1"/>
      <p:bldP spid="4" grpId="0" animBg="1"/>
      <p:bldP spid="30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84">
            <a:off x="605882" y="3877279"/>
            <a:ext cx="2755880" cy="226205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84" y="3786728"/>
            <a:ext cx="3267385" cy="253282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232">
            <a:off x="9226209" y="4087139"/>
            <a:ext cx="2151927" cy="2008819"/>
          </a:xfrm>
          <a:prstGeom prst="rect">
            <a:avLst/>
          </a:prstGeom>
          <a:effectLst>
            <a:softEdge rad="0"/>
          </a:effec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99091"/>
              </p:ext>
            </p:extLst>
          </p:nvPr>
        </p:nvGraphicFramePr>
        <p:xfrm>
          <a:off x="1502874" y="710005"/>
          <a:ext cx="9234535" cy="2652753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9234535"/>
              </a:tblGrid>
              <a:tr h="26527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不同的人對於想保護隱私的事項與保密程度，可能會有不同的想法與做法。</a:t>
                      </a:r>
                      <a:endParaRPr lang="en-US" altLang="zh-TW" sz="4000" b="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尊重個別差異，不去揭露別人的隱私，是很重要的！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4186"/>
              </p:ext>
            </p:extLst>
          </p:nvPr>
        </p:nvGraphicFramePr>
        <p:xfrm>
          <a:off x="685991" y="1777429"/>
          <a:ext cx="10759419" cy="476561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759419"/>
              </a:tblGrid>
              <a:tr h="183907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21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endParaRPr lang="zh-TW" altLang="en-US" sz="32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15000"/>
                      </a:schemeClr>
                    </a:solidFill>
                  </a:tcPr>
                </a:tc>
              </a:tr>
              <a:tr h="2249220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68154" y="336672"/>
            <a:ext cx="109763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你知道有些人（機構）因為職業的緣故，所以擁有很多人的私密資料嗎？是哪些人（機構）呢？</a:t>
            </a:r>
            <a:endParaRPr lang="zh-TW" altLang="en-US" sz="4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8" y="1941027"/>
            <a:ext cx="1618218" cy="15746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16" y="1956716"/>
            <a:ext cx="1595081" cy="15169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3" y="1956716"/>
            <a:ext cx="1875985" cy="15169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62" y="1869897"/>
            <a:ext cx="1826289" cy="16132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33" y="1898578"/>
            <a:ext cx="1348574" cy="16388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6589" y="3537442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26219" y="3558378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司法人員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81784" y="3558378"/>
            <a:ext cx="2089925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神職人員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98051" y="3555311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教育人員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54845" y="3555311"/>
            <a:ext cx="1809279" cy="776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政府機構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4838" y="4365968"/>
            <a:ext cx="1962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有病人的身高、體重、疾病史等健康狀況資料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663620" y="4385802"/>
            <a:ext cx="1771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有原告與被告的訴訟資料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640080" y="4385802"/>
            <a:ext cx="1826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牧師或宮廟人員知道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信眾的告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解或問事內容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37939" y="4346683"/>
            <a:ext cx="1844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有學生的成績、輔導紀錄與家庭概況等資料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473560" y="4334554"/>
            <a:ext cx="2971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如：戶政機關、警察機關、監理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機關以及稅務機關，有人民的戶籍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、犯罪紀錄、車籍、薪資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4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1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7333</TotalTime>
  <Words>1561</Words>
  <Application>Microsoft Office PowerPoint</Application>
  <PresentationFormat>寬螢幕</PresentationFormat>
  <Paragraphs>138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Arial Unicode MS</vt:lpstr>
      <vt:lpstr>微軟正黑體</vt:lpstr>
      <vt:lpstr>新細明體</vt:lpstr>
      <vt:lpstr>Arial</vt:lpstr>
      <vt:lpstr>Calibri</vt:lpstr>
      <vt:lpstr>Segoe UI Black</vt:lpstr>
      <vt:lpstr>Tw Cen MT</vt:lpstr>
      <vt:lpstr>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尊重還是限制── 我的隱私誰決定？</dc:title>
  <dc:creator>Windows 使用者</dc:creator>
  <cp:lastModifiedBy>Windows 使用者</cp:lastModifiedBy>
  <cp:revision>1414</cp:revision>
  <dcterms:created xsi:type="dcterms:W3CDTF">2017-08-05T06:49:11Z</dcterms:created>
  <dcterms:modified xsi:type="dcterms:W3CDTF">2017-10-20T10:52:38Z</dcterms:modified>
</cp:coreProperties>
</file>