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66" r:id="rId14"/>
    <p:sldId id="287" r:id="rId15"/>
    <p:sldId id="288" r:id="rId16"/>
    <p:sldId id="289" r:id="rId17"/>
    <p:sldId id="267" r:id="rId18"/>
    <p:sldId id="268" r:id="rId19"/>
    <p:sldId id="269" r:id="rId20"/>
    <p:sldId id="290" r:id="rId21"/>
    <p:sldId id="291" r:id="rId22"/>
    <p:sldId id="27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03" r:id="rId36"/>
    <p:sldId id="286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797675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BF3CB-F6B5-4888-89B1-804DAAD60408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EA6176D-D389-41C5-995C-BE9704313C0A}">
      <dgm:prSet phldrT="[文字]"/>
      <dgm:spPr/>
      <dgm:t>
        <a:bodyPr/>
        <a:lstStyle/>
        <a:p>
          <a:r>
            <a:rPr lang="zh-TW" altLang="en-US" dirty="0" smtClean="0"/>
            <a:t>自行備課與共同備課</a:t>
          </a:r>
          <a:endParaRPr lang="zh-TW" altLang="en-US" dirty="0"/>
        </a:p>
      </dgm:t>
    </dgm:pt>
    <dgm:pt modelId="{CC05332D-E909-43F5-8C80-2C892C253F9E}" type="parTrans" cxnId="{7BB598D4-C4F1-43E2-A65D-169D61D86160}">
      <dgm:prSet/>
      <dgm:spPr/>
      <dgm:t>
        <a:bodyPr/>
        <a:lstStyle/>
        <a:p>
          <a:endParaRPr lang="zh-TW" altLang="en-US"/>
        </a:p>
      </dgm:t>
    </dgm:pt>
    <dgm:pt modelId="{D29E21B8-7886-4185-ABCA-77F13C450F48}" type="sibTrans" cxnId="{7BB598D4-C4F1-43E2-A65D-169D61D86160}">
      <dgm:prSet/>
      <dgm:spPr/>
      <dgm:t>
        <a:bodyPr/>
        <a:lstStyle/>
        <a:p>
          <a:endParaRPr lang="zh-TW" altLang="en-US"/>
        </a:p>
      </dgm:t>
    </dgm:pt>
    <dgm:pt modelId="{582AACDF-C713-4270-B07D-3BC145D8B6C9}">
      <dgm:prSet phldrT="[文字]"/>
      <dgm:spPr/>
      <dgm:t>
        <a:bodyPr/>
        <a:lstStyle/>
        <a:p>
          <a:r>
            <a:rPr lang="zh-TW" altLang="en-US" dirty="0" smtClean="0"/>
            <a:t>觀察前會談或說課</a:t>
          </a:r>
          <a:endParaRPr lang="zh-TW" altLang="en-US" dirty="0"/>
        </a:p>
      </dgm:t>
    </dgm:pt>
    <dgm:pt modelId="{6DDE52BE-9239-40A9-90F3-42EC399F0942}" type="parTrans" cxnId="{D3692C0F-845E-4571-90DF-74E0A640CA18}">
      <dgm:prSet/>
      <dgm:spPr/>
      <dgm:t>
        <a:bodyPr/>
        <a:lstStyle/>
        <a:p>
          <a:endParaRPr lang="zh-TW" altLang="en-US"/>
        </a:p>
      </dgm:t>
    </dgm:pt>
    <dgm:pt modelId="{12158DDE-BCF0-4A6D-8963-8A67AEA9A157}" type="sibTrans" cxnId="{D3692C0F-845E-4571-90DF-74E0A640CA18}">
      <dgm:prSet/>
      <dgm:spPr/>
      <dgm:t>
        <a:bodyPr/>
        <a:lstStyle/>
        <a:p>
          <a:endParaRPr lang="zh-TW" altLang="en-US"/>
        </a:p>
      </dgm:t>
    </dgm:pt>
    <dgm:pt modelId="{E1B05076-4348-4700-B7FE-0ABE4B955CBC}">
      <dgm:prSet phldrT="[文字]"/>
      <dgm:spPr/>
      <dgm:t>
        <a:bodyPr/>
        <a:lstStyle/>
        <a:p>
          <a:r>
            <a:rPr lang="zh-TW" altLang="en-US" dirty="0" smtClean="0"/>
            <a:t>公開授課</a:t>
          </a:r>
          <a:endParaRPr lang="zh-TW" altLang="en-US" dirty="0"/>
        </a:p>
      </dgm:t>
    </dgm:pt>
    <dgm:pt modelId="{B7C36228-6DF5-4C23-A37C-7CD074D5251B}" type="parTrans" cxnId="{485FC447-27AC-48FA-B167-F4F961D9B5AE}">
      <dgm:prSet/>
      <dgm:spPr/>
      <dgm:t>
        <a:bodyPr/>
        <a:lstStyle/>
        <a:p>
          <a:endParaRPr lang="zh-TW" altLang="en-US"/>
        </a:p>
      </dgm:t>
    </dgm:pt>
    <dgm:pt modelId="{1120FC84-844B-4EBB-983A-E4234A18D924}" type="sibTrans" cxnId="{485FC447-27AC-48FA-B167-F4F961D9B5AE}">
      <dgm:prSet/>
      <dgm:spPr/>
      <dgm:t>
        <a:bodyPr/>
        <a:lstStyle/>
        <a:p>
          <a:endParaRPr lang="zh-TW" altLang="en-US"/>
        </a:p>
      </dgm:t>
    </dgm:pt>
    <dgm:pt modelId="{39D1566D-AE72-4DA4-8677-D51F74A994F5}">
      <dgm:prSet phldrT="[文字]"/>
      <dgm:spPr/>
      <dgm:t>
        <a:bodyPr/>
        <a:lstStyle/>
        <a:p>
          <a:r>
            <a:rPr lang="zh-TW" altLang="en-US" dirty="0" smtClean="0"/>
            <a:t>教學觀察</a:t>
          </a:r>
          <a:endParaRPr lang="zh-TW" altLang="en-US" dirty="0"/>
        </a:p>
      </dgm:t>
    </dgm:pt>
    <dgm:pt modelId="{C0DA82A0-A496-4A53-82D0-4563CFF1AE24}" type="parTrans" cxnId="{91CEBAA3-421F-40E3-8A2F-B65C8A095DF2}">
      <dgm:prSet/>
      <dgm:spPr/>
      <dgm:t>
        <a:bodyPr/>
        <a:lstStyle/>
        <a:p>
          <a:endParaRPr lang="zh-TW" altLang="en-US"/>
        </a:p>
      </dgm:t>
    </dgm:pt>
    <dgm:pt modelId="{3A37BF6E-6ED4-4C96-915C-DC1D03799E3E}" type="sibTrans" cxnId="{91CEBAA3-421F-40E3-8A2F-B65C8A095DF2}">
      <dgm:prSet/>
      <dgm:spPr/>
      <dgm:t>
        <a:bodyPr/>
        <a:lstStyle/>
        <a:p>
          <a:endParaRPr lang="zh-TW" altLang="en-US"/>
        </a:p>
      </dgm:t>
    </dgm:pt>
    <dgm:pt modelId="{AFD7C4BA-6B48-4DC1-A612-78E2B051B99B}">
      <dgm:prSet phldrT="[文字]"/>
      <dgm:spPr/>
      <dgm:t>
        <a:bodyPr/>
        <a:lstStyle/>
        <a:p>
          <a:r>
            <a:rPr lang="zh-TW" altLang="en-US" dirty="0" smtClean="0"/>
            <a:t>觀察後回饋或議課</a:t>
          </a:r>
          <a:endParaRPr lang="zh-TW" altLang="en-US" dirty="0"/>
        </a:p>
      </dgm:t>
    </dgm:pt>
    <dgm:pt modelId="{4C6310B8-B654-4A4D-84C5-F71103AB24FC}" type="parTrans" cxnId="{B8D62F06-A2F6-4EE7-9005-D145EE7D41A0}">
      <dgm:prSet/>
      <dgm:spPr/>
      <dgm:t>
        <a:bodyPr/>
        <a:lstStyle/>
        <a:p>
          <a:endParaRPr lang="zh-TW" altLang="en-US"/>
        </a:p>
      </dgm:t>
    </dgm:pt>
    <dgm:pt modelId="{D42F87E9-0DC2-40E7-A58F-5999ACF6DF21}" type="sibTrans" cxnId="{B8D62F06-A2F6-4EE7-9005-D145EE7D41A0}">
      <dgm:prSet/>
      <dgm:spPr/>
      <dgm:t>
        <a:bodyPr/>
        <a:lstStyle/>
        <a:p>
          <a:endParaRPr lang="zh-TW" altLang="en-US"/>
        </a:p>
      </dgm:t>
    </dgm:pt>
    <dgm:pt modelId="{24EEA7A1-9FF6-4E2E-978C-708BACA7B56C}" type="pres">
      <dgm:prSet presAssocID="{F67BF3CB-F6B5-4888-89B1-804DAAD6040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TW" altLang="en-US"/>
        </a:p>
      </dgm:t>
    </dgm:pt>
    <dgm:pt modelId="{B61DC8C5-CC2A-4C8F-BD21-38B4E4ACF1E6}" type="pres">
      <dgm:prSet presAssocID="{F67BF3CB-F6B5-4888-89B1-804DAAD60408}" presName="arrowNode" presStyleLbl="node1" presStyleIdx="0" presStyleCnt="1"/>
      <dgm:spPr/>
    </dgm:pt>
    <dgm:pt modelId="{6113265D-94BF-4ED6-8070-E86BA19C4070}" type="pres">
      <dgm:prSet presAssocID="{6EA6176D-D389-41C5-995C-BE9704313C0A}" presName="txNode1" presStyleLbl="revTx" presStyleIdx="0" presStyleCnt="5" custScaleX="1418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1FB81-ECAE-4970-B026-267CB1E92300}" type="pres">
      <dgm:prSet presAssocID="{582AACDF-C713-4270-B07D-3BC145D8B6C9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A9B27-444E-435F-B8A5-E2D4EF8FA366}" type="pres">
      <dgm:prSet presAssocID="{12158DDE-BCF0-4A6D-8963-8A67AEA9A157}" presName="dotNode2" presStyleCnt="0"/>
      <dgm:spPr/>
    </dgm:pt>
    <dgm:pt modelId="{5315527F-B18A-473D-A9C7-78E3FB190A63}" type="pres">
      <dgm:prSet presAssocID="{12158DDE-BCF0-4A6D-8963-8A67AEA9A157}" presName="dotRepeatNode" presStyleLbl="fgShp" presStyleIdx="0" presStyleCnt="3"/>
      <dgm:spPr/>
      <dgm:t>
        <a:bodyPr/>
        <a:lstStyle/>
        <a:p>
          <a:endParaRPr lang="zh-TW" altLang="en-US"/>
        </a:p>
      </dgm:t>
    </dgm:pt>
    <dgm:pt modelId="{AD7D8302-1FED-4857-B014-1EC653B9A2EB}" type="pres">
      <dgm:prSet presAssocID="{E1B05076-4348-4700-B7FE-0ABE4B955CBC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64FCDE-0304-41C0-8F8B-8A0041525051}" type="pres">
      <dgm:prSet presAssocID="{1120FC84-844B-4EBB-983A-E4234A18D924}" presName="dotNode3" presStyleCnt="0"/>
      <dgm:spPr/>
    </dgm:pt>
    <dgm:pt modelId="{53D914CD-3CB7-4E7B-8049-06F082CF17ED}" type="pres">
      <dgm:prSet presAssocID="{1120FC84-844B-4EBB-983A-E4234A18D924}" presName="dotRepeatNode" presStyleLbl="fgShp" presStyleIdx="1" presStyleCnt="3"/>
      <dgm:spPr/>
      <dgm:t>
        <a:bodyPr/>
        <a:lstStyle/>
        <a:p>
          <a:endParaRPr lang="zh-TW" altLang="en-US"/>
        </a:p>
      </dgm:t>
    </dgm:pt>
    <dgm:pt modelId="{1EDACD7C-4B4B-4FFA-A8D6-26CCBB1098E7}" type="pres">
      <dgm:prSet presAssocID="{39D1566D-AE72-4DA4-8677-D51F74A994F5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C6C7-E3F3-4B9D-9EB3-F5D4581CEA54}" type="pres">
      <dgm:prSet presAssocID="{3A37BF6E-6ED4-4C96-915C-DC1D03799E3E}" presName="dotNode4" presStyleCnt="0"/>
      <dgm:spPr/>
    </dgm:pt>
    <dgm:pt modelId="{9686381C-86D5-4402-ABA6-D5F110B99430}" type="pres">
      <dgm:prSet presAssocID="{3A37BF6E-6ED4-4C96-915C-DC1D03799E3E}" presName="dotRepeatNode" presStyleLbl="fgShp" presStyleIdx="2" presStyleCnt="3"/>
      <dgm:spPr/>
      <dgm:t>
        <a:bodyPr/>
        <a:lstStyle/>
        <a:p>
          <a:endParaRPr lang="zh-TW" altLang="en-US"/>
        </a:p>
      </dgm:t>
    </dgm:pt>
    <dgm:pt modelId="{93345B11-EFF2-4EEA-AA98-3B787A960C71}" type="pres">
      <dgm:prSet presAssocID="{AFD7C4BA-6B48-4DC1-A612-78E2B051B99B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DAA540-8AF3-4126-9AE8-F8AE51F3DCE0}" type="presOf" srcId="{1120FC84-844B-4EBB-983A-E4234A18D924}" destId="{53D914CD-3CB7-4E7B-8049-06F082CF17ED}" srcOrd="0" destOrd="0" presId="urn:microsoft.com/office/officeart/2009/3/layout/DescendingProcess"/>
    <dgm:cxn modelId="{E3F013AB-08AC-4604-A5BF-B3B087C262F8}" type="presOf" srcId="{582AACDF-C713-4270-B07D-3BC145D8B6C9}" destId="{3611FB81-ECAE-4970-B026-267CB1E92300}" srcOrd="0" destOrd="0" presId="urn:microsoft.com/office/officeart/2009/3/layout/DescendingProcess"/>
    <dgm:cxn modelId="{660BE6D1-3953-4B8D-B974-16DAFB28129D}" type="presOf" srcId="{E1B05076-4348-4700-B7FE-0ABE4B955CBC}" destId="{AD7D8302-1FED-4857-B014-1EC653B9A2EB}" srcOrd="0" destOrd="0" presId="urn:microsoft.com/office/officeart/2009/3/layout/DescendingProcess"/>
    <dgm:cxn modelId="{91CEBAA3-421F-40E3-8A2F-B65C8A095DF2}" srcId="{F67BF3CB-F6B5-4888-89B1-804DAAD60408}" destId="{39D1566D-AE72-4DA4-8677-D51F74A994F5}" srcOrd="3" destOrd="0" parTransId="{C0DA82A0-A496-4A53-82D0-4563CFF1AE24}" sibTransId="{3A37BF6E-6ED4-4C96-915C-DC1D03799E3E}"/>
    <dgm:cxn modelId="{5D688760-1418-4946-8C18-9E86B51AABA8}" type="presOf" srcId="{39D1566D-AE72-4DA4-8677-D51F74A994F5}" destId="{1EDACD7C-4B4B-4FFA-A8D6-26CCBB1098E7}" srcOrd="0" destOrd="0" presId="urn:microsoft.com/office/officeart/2009/3/layout/DescendingProcess"/>
    <dgm:cxn modelId="{67F3D657-BB28-4AEE-A78F-78F225B03FFC}" type="presOf" srcId="{12158DDE-BCF0-4A6D-8963-8A67AEA9A157}" destId="{5315527F-B18A-473D-A9C7-78E3FB190A63}" srcOrd="0" destOrd="0" presId="urn:microsoft.com/office/officeart/2009/3/layout/DescendingProcess"/>
    <dgm:cxn modelId="{C681E659-D55D-47E8-B686-13317F88656C}" type="presOf" srcId="{F67BF3CB-F6B5-4888-89B1-804DAAD60408}" destId="{24EEA7A1-9FF6-4E2E-978C-708BACA7B56C}" srcOrd="0" destOrd="0" presId="urn:microsoft.com/office/officeart/2009/3/layout/DescendingProcess"/>
    <dgm:cxn modelId="{B8D62F06-A2F6-4EE7-9005-D145EE7D41A0}" srcId="{F67BF3CB-F6B5-4888-89B1-804DAAD60408}" destId="{AFD7C4BA-6B48-4DC1-A612-78E2B051B99B}" srcOrd="4" destOrd="0" parTransId="{4C6310B8-B654-4A4D-84C5-F71103AB24FC}" sibTransId="{D42F87E9-0DC2-40E7-A58F-5999ACF6DF21}"/>
    <dgm:cxn modelId="{2AA316BF-DBED-4E7A-BBDD-6DC2C81CC23D}" type="presOf" srcId="{3A37BF6E-6ED4-4C96-915C-DC1D03799E3E}" destId="{9686381C-86D5-4402-ABA6-D5F110B99430}" srcOrd="0" destOrd="0" presId="urn:microsoft.com/office/officeart/2009/3/layout/DescendingProcess"/>
    <dgm:cxn modelId="{B13B1056-2A58-4292-9104-B9DC1B112CC2}" type="presOf" srcId="{AFD7C4BA-6B48-4DC1-A612-78E2B051B99B}" destId="{93345B11-EFF2-4EEA-AA98-3B787A960C71}" srcOrd="0" destOrd="0" presId="urn:microsoft.com/office/officeart/2009/3/layout/DescendingProcess"/>
    <dgm:cxn modelId="{7BB598D4-C4F1-43E2-A65D-169D61D86160}" srcId="{F67BF3CB-F6B5-4888-89B1-804DAAD60408}" destId="{6EA6176D-D389-41C5-995C-BE9704313C0A}" srcOrd="0" destOrd="0" parTransId="{CC05332D-E909-43F5-8C80-2C892C253F9E}" sibTransId="{D29E21B8-7886-4185-ABCA-77F13C450F48}"/>
    <dgm:cxn modelId="{D3692C0F-845E-4571-90DF-74E0A640CA18}" srcId="{F67BF3CB-F6B5-4888-89B1-804DAAD60408}" destId="{582AACDF-C713-4270-B07D-3BC145D8B6C9}" srcOrd="1" destOrd="0" parTransId="{6DDE52BE-9239-40A9-90F3-42EC399F0942}" sibTransId="{12158DDE-BCF0-4A6D-8963-8A67AEA9A157}"/>
    <dgm:cxn modelId="{485FC447-27AC-48FA-B167-F4F961D9B5AE}" srcId="{F67BF3CB-F6B5-4888-89B1-804DAAD60408}" destId="{E1B05076-4348-4700-B7FE-0ABE4B955CBC}" srcOrd="2" destOrd="0" parTransId="{B7C36228-6DF5-4C23-A37C-7CD074D5251B}" sibTransId="{1120FC84-844B-4EBB-983A-E4234A18D924}"/>
    <dgm:cxn modelId="{7194FD00-12E3-4AE2-9628-143EA9C8A8CC}" type="presOf" srcId="{6EA6176D-D389-41C5-995C-BE9704313C0A}" destId="{6113265D-94BF-4ED6-8070-E86BA19C4070}" srcOrd="0" destOrd="0" presId="urn:microsoft.com/office/officeart/2009/3/layout/DescendingProcess"/>
    <dgm:cxn modelId="{82199CD0-BDA6-409F-B5DC-A5CB4787A036}" type="presParOf" srcId="{24EEA7A1-9FF6-4E2E-978C-708BACA7B56C}" destId="{B61DC8C5-CC2A-4C8F-BD21-38B4E4ACF1E6}" srcOrd="0" destOrd="0" presId="urn:microsoft.com/office/officeart/2009/3/layout/DescendingProcess"/>
    <dgm:cxn modelId="{F039C4CF-33E7-436B-9308-7BBF4CCB094E}" type="presParOf" srcId="{24EEA7A1-9FF6-4E2E-978C-708BACA7B56C}" destId="{6113265D-94BF-4ED6-8070-E86BA19C4070}" srcOrd="1" destOrd="0" presId="urn:microsoft.com/office/officeart/2009/3/layout/DescendingProcess"/>
    <dgm:cxn modelId="{67BB5872-564F-46B6-A1DE-D6BCC54DFD01}" type="presParOf" srcId="{24EEA7A1-9FF6-4E2E-978C-708BACA7B56C}" destId="{3611FB81-ECAE-4970-B026-267CB1E92300}" srcOrd="2" destOrd="0" presId="urn:microsoft.com/office/officeart/2009/3/layout/DescendingProcess"/>
    <dgm:cxn modelId="{BE488844-68FA-4769-AE95-B5B8BEBD2E5C}" type="presParOf" srcId="{24EEA7A1-9FF6-4E2E-978C-708BACA7B56C}" destId="{F7BA9B27-444E-435F-B8A5-E2D4EF8FA366}" srcOrd="3" destOrd="0" presId="urn:microsoft.com/office/officeart/2009/3/layout/DescendingProcess"/>
    <dgm:cxn modelId="{A2A2450A-5620-4364-A0C8-AC798899554E}" type="presParOf" srcId="{F7BA9B27-444E-435F-B8A5-E2D4EF8FA366}" destId="{5315527F-B18A-473D-A9C7-78E3FB190A63}" srcOrd="0" destOrd="0" presId="urn:microsoft.com/office/officeart/2009/3/layout/DescendingProcess"/>
    <dgm:cxn modelId="{B35356B8-E008-4502-BA78-74A4BD1B4B4F}" type="presParOf" srcId="{24EEA7A1-9FF6-4E2E-978C-708BACA7B56C}" destId="{AD7D8302-1FED-4857-B014-1EC653B9A2EB}" srcOrd="4" destOrd="0" presId="urn:microsoft.com/office/officeart/2009/3/layout/DescendingProcess"/>
    <dgm:cxn modelId="{D8A81730-1ACA-4AB4-9A00-8C852DB3262B}" type="presParOf" srcId="{24EEA7A1-9FF6-4E2E-978C-708BACA7B56C}" destId="{6464FCDE-0304-41C0-8F8B-8A0041525051}" srcOrd="5" destOrd="0" presId="urn:microsoft.com/office/officeart/2009/3/layout/DescendingProcess"/>
    <dgm:cxn modelId="{20A25D80-A5FD-446C-A3A3-61318B31BF0E}" type="presParOf" srcId="{6464FCDE-0304-41C0-8F8B-8A0041525051}" destId="{53D914CD-3CB7-4E7B-8049-06F082CF17ED}" srcOrd="0" destOrd="0" presId="urn:microsoft.com/office/officeart/2009/3/layout/DescendingProcess"/>
    <dgm:cxn modelId="{96F4B5C0-F1D6-4DB8-9E8F-6A98185EE704}" type="presParOf" srcId="{24EEA7A1-9FF6-4E2E-978C-708BACA7B56C}" destId="{1EDACD7C-4B4B-4FFA-A8D6-26CCBB1098E7}" srcOrd="6" destOrd="0" presId="urn:microsoft.com/office/officeart/2009/3/layout/DescendingProcess"/>
    <dgm:cxn modelId="{77C08CA8-578C-4A98-B6CB-4D15C3AB86F3}" type="presParOf" srcId="{24EEA7A1-9FF6-4E2E-978C-708BACA7B56C}" destId="{7260C6C7-E3F3-4B9D-9EB3-F5D4581CEA54}" srcOrd="7" destOrd="0" presId="urn:microsoft.com/office/officeart/2009/3/layout/DescendingProcess"/>
    <dgm:cxn modelId="{88BC5A2C-D4FD-4DD8-980D-BA1C43A06C6B}" type="presParOf" srcId="{7260C6C7-E3F3-4B9D-9EB3-F5D4581CEA54}" destId="{9686381C-86D5-4402-ABA6-D5F110B99430}" srcOrd="0" destOrd="0" presId="urn:microsoft.com/office/officeart/2009/3/layout/DescendingProcess"/>
    <dgm:cxn modelId="{403E7F2D-DE78-432E-830D-5A7353FAD014}" type="presParOf" srcId="{24EEA7A1-9FF6-4E2E-978C-708BACA7B56C}" destId="{93345B11-EFF2-4EEA-AA98-3B787A960C7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CB42E-6C51-4006-A4B1-EA732F1ACE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743BD60-8068-4F50-A078-BB6CE14CC7A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4CFD865-937C-4612-A890-D47101B14B53}" type="par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B73547-DB47-4A12-A032-F7148CC7ED1E}" type="sib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789106-3F03-44CD-A6AF-BC324E52A39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C8D4C42-C76A-495B-8F93-51F5ABD89777}" type="par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9DDE41-6ED3-462F-BDF6-B6629766DA20}" type="sib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88BD4E-9612-454A-AD7D-64B58913FFA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3AFBDEB-9252-4C39-8359-9AB9AF518FA3}" type="par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277EA-8789-49DB-AFA6-1EFD254E39B3}" type="sib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19B88C-88BE-4845-8BDA-91690DD7739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A71EDA1-9A9F-4604-B7FC-9ED4CE67D113}" type="par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187FB4-1D13-41E7-AC4D-2DF705D6DE0A}" type="sib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981D421-196D-44A9-BA7E-1F7AB2AF8613}" type="pres">
      <dgm:prSet presAssocID="{FB2CB42E-6C51-4006-A4B1-EA732F1ACE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48FAB0-087A-40F2-848C-BF5DF1814F66}" type="pres">
      <dgm:prSet presAssocID="{D743BD60-8068-4F50-A078-BB6CE14CC7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1DD2B3-84FC-43C1-9B18-1A198AC4835C}" type="pres">
      <dgm:prSet presAssocID="{6EB73547-DB47-4A12-A032-F7148CC7ED1E}" presName="sibTrans" presStyleCnt="0"/>
      <dgm:spPr/>
    </dgm:pt>
    <dgm:pt modelId="{1A87800A-2D6F-436C-B926-8641864AEF17}" type="pres">
      <dgm:prSet presAssocID="{2E789106-3F03-44CD-A6AF-BC324E52A3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1E0D9-964A-49B3-833B-0ED4A964158D}" type="pres">
      <dgm:prSet presAssocID="{6C9DDE41-6ED3-462F-BDF6-B6629766DA20}" presName="sibTrans" presStyleCnt="0"/>
      <dgm:spPr/>
    </dgm:pt>
    <dgm:pt modelId="{8A726816-CC53-4AD5-AB64-282F60B4D389}" type="pres">
      <dgm:prSet presAssocID="{E288BD4E-9612-454A-AD7D-64B58913F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53691F-09CF-4D9C-A946-2B569E986A0D}" type="pres">
      <dgm:prSet presAssocID="{980277EA-8789-49DB-AFA6-1EFD254E39B3}" presName="sibTrans" presStyleCnt="0"/>
      <dgm:spPr/>
    </dgm:pt>
    <dgm:pt modelId="{9592C17D-BA91-4CC4-BBF9-0BF5B4C826E1}" type="pres">
      <dgm:prSet presAssocID="{9F19B88C-88BE-4845-8BDA-91690DD773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649F2C-7C46-4274-A343-D7773562B474}" type="presOf" srcId="{FB2CB42E-6C51-4006-A4B1-EA732F1ACE48}" destId="{4981D421-196D-44A9-BA7E-1F7AB2AF8613}" srcOrd="0" destOrd="0" presId="urn:microsoft.com/office/officeart/2005/8/layout/default"/>
    <dgm:cxn modelId="{4C06600C-40BA-431F-9EAB-D396C5C8CBD1}" type="presOf" srcId="{E288BD4E-9612-454A-AD7D-64B58913FFAF}" destId="{8A726816-CC53-4AD5-AB64-282F60B4D389}" srcOrd="0" destOrd="0" presId="urn:microsoft.com/office/officeart/2005/8/layout/default"/>
    <dgm:cxn modelId="{F6CDC40A-2B01-4DCF-9CA8-C77711997A19}" type="presOf" srcId="{D743BD60-8068-4F50-A078-BB6CE14CC7AA}" destId="{E848FAB0-087A-40F2-848C-BF5DF1814F66}" srcOrd="0" destOrd="0" presId="urn:microsoft.com/office/officeart/2005/8/layout/default"/>
    <dgm:cxn modelId="{8466D4BE-F7D9-4FA7-9771-08BA515BADB7}" srcId="{FB2CB42E-6C51-4006-A4B1-EA732F1ACE48}" destId="{D743BD60-8068-4F50-A078-BB6CE14CC7AA}" srcOrd="0" destOrd="0" parTransId="{E4CFD865-937C-4612-A890-D47101B14B53}" sibTransId="{6EB73547-DB47-4A12-A032-F7148CC7ED1E}"/>
    <dgm:cxn modelId="{1676C5F8-D799-4EA2-8A39-0A0EBF4EAE24}" srcId="{FB2CB42E-6C51-4006-A4B1-EA732F1ACE48}" destId="{9F19B88C-88BE-4845-8BDA-91690DD77393}" srcOrd="3" destOrd="0" parTransId="{6A71EDA1-9A9F-4604-B7FC-9ED4CE67D113}" sibTransId="{C1187FB4-1D13-41E7-AC4D-2DF705D6DE0A}"/>
    <dgm:cxn modelId="{A6745319-4CF8-456B-BAE3-C291C2CE2D94}" type="presOf" srcId="{9F19B88C-88BE-4845-8BDA-91690DD77393}" destId="{9592C17D-BA91-4CC4-BBF9-0BF5B4C826E1}" srcOrd="0" destOrd="0" presId="urn:microsoft.com/office/officeart/2005/8/layout/default"/>
    <dgm:cxn modelId="{5A7D929A-2D3D-4F2D-A110-211EDCF4AB70}" srcId="{FB2CB42E-6C51-4006-A4B1-EA732F1ACE48}" destId="{E288BD4E-9612-454A-AD7D-64B58913FFAF}" srcOrd="2" destOrd="0" parTransId="{73AFBDEB-9252-4C39-8359-9AB9AF518FA3}" sibTransId="{980277EA-8789-49DB-AFA6-1EFD254E39B3}"/>
    <dgm:cxn modelId="{9A23F9A2-1688-44E0-AF54-87B4CB0000D7}" type="presOf" srcId="{2E789106-3F03-44CD-A6AF-BC324E52A392}" destId="{1A87800A-2D6F-436C-B926-8641864AEF17}" srcOrd="0" destOrd="0" presId="urn:microsoft.com/office/officeart/2005/8/layout/default"/>
    <dgm:cxn modelId="{2DC2224E-4DCF-4365-A7BD-06882E1B0258}" srcId="{FB2CB42E-6C51-4006-A4B1-EA732F1ACE48}" destId="{2E789106-3F03-44CD-A6AF-BC324E52A392}" srcOrd="1" destOrd="0" parTransId="{BC8D4C42-C76A-495B-8F93-51F5ABD89777}" sibTransId="{6C9DDE41-6ED3-462F-BDF6-B6629766DA20}"/>
    <dgm:cxn modelId="{7BD8C2ED-740B-4F81-8476-03A2F7D692E7}" type="presParOf" srcId="{4981D421-196D-44A9-BA7E-1F7AB2AF8613}" destId="{E848FAB0-087A-40F2-848C-BF5DF1814F66}" srcOrd="0" destOrd="0" presId="urn:microsoft.com/office/officeart/2005/8/layout/default"/>
    <dgm:cxn modelId="{EABECD4F-300A-4E34-B597-46706A8BA020}" type="presParOf" srcId="{4981D421-196D-44A9-BA7E-1F7AB2AF8613}" destId="{2C1DD2B3-84FC-43C1-9B18-1A198AC4835C}" srcOrd="1" destOrd="0" presId="urn:microsoft.com/office/officeart/2005/8/layout/default"/>
    <dgm:cxn modelId="{5CAEB48E-E2CB-4130-B48F-97785EBF7221}" type="presParOf" srcId="{4981D421-196D-44A9-BA7E-1F7AB2AF8613}" destId="{1A87800A-2D6F-436C-B926-8641864AEF17}" srcOrd="2" destOrd="0" presId="urn:microsoft.com/office/officeart/2005/8/layout/default"/>
    <dgm:cxn modelId="{5A5B22BB-001B-4D04-A5FF-8EE139938428}" type="presParOf" srcId="{4981D421-196D-44A9-BA7E-1F7AB2AF8613}" destId="{9F11E0D9-964A-49B3-833B-0ED4A964158D}" srcOrd="3" destOrd="0" presId="urn:microsoft.com/office/officeart/2005/8/layout/default"/>
    <dgm:cxn modelId="{EA0ACEE0-686B-4C1A-9185-D3BC97E00C04}" type="presParOf" srcId="{4981D421-196D-44A9-BA7E-1F7AB2AF8613}" destId="{8A726816-CC53-4AD5-AB64-282F60B4D389}" srcOrd="4" destOrd="0" presId="urn:microsoft.com/office/officeart/2005/8/layout/default"/>
    <dgm:cxn modelId="{037061FB-9399-4810-AF81-DDD433D6F6C6}" type="presParOf" srcId="{4981D421-196D-44A9-BA7E-1F7AB2AF8613}" destId="{A753691F-09CF-4D9C-A946-2B569E986A0D}" srcOrd="5" destOrd="0" presId="urn:microsoft.com/office/officeart/2005/8/layout/default"/>
    <dgm:cxn modelId="{1774BB79-7BFE-4F5E-A394-FB7BE0159CD7}" type="presParOf" srcId="{4981D421-196D-44A9-BA7E-1F7AB2AF8613}" destId="{9592C17D-BA91-4CC4-BBF9-0BF5B4C826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CB42E-6C51-4006-A4B1-EA732F1ACE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743BD60-8068-4F50-A078-BB6CE14CC7A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4CFD865-937C-4612-A890-D47101B14B53}" type="par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B73547-DB47-4A12-A032-F7148CC7ED1E}" type="sib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789106-3F03-44CD-A6AF-BC324E52A39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C8D4C42-C76A-495B-8F93-51F5ABD89777}" type="par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9DDE41-6ED3-462F-BDF6-B6629766DA20}" type="sib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88BD4E-9612-454A-AD7D-64B58913FFA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3AFBDEB-9252-4C39-8359-9AB9AF518FA3}" type="par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277EA-8789-49DB-AFA6-1EFD254E39B3}" type="sib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19B88C-88BE-4845-8BDA-91690DD7739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A71EDA1-9A9F-4604-B7FC-9ED4CE67D113}" type="par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187FB4-1D13-41E7-AC4D-2DF705D6DE0A}" type="sib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981D421-196D-44A9-BA7E-1F7AB2AF8613}" type="pres">
      <dgm:prSet presAssocID="{FB2CB42E-6C51-4006-A4B1-EA732F1ACE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48FAB0-087A-40F2-848C-BF5DF1814F66}" type="pres">
      <dgm:prSet presAssocID="{D743BD60-8068-4F50-A078-BB6CE14CC7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1DD2B3-84FC-43C1-9B18-1A198AC4835C}" type="pres">
      <dgm:prSet presAssocID="{6EB73547-DB47-4A12-A032-F7148CC7ED1E}" presName="sibTrans" presStyleCnt="0"/>
      <dgm:spPr/>
    </dgm:pt>
    <dgm:pt modelId="{1A87800A-2D6F-436C-B926-8641864AEF17}" type="pres">
      <dgm:prSet presAssocID="{2E789106-3F03-44CD-A6AF-BC324E52A3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1E0D9-964A-49B3-833B-0ED4A964158D}" type="pres">
      <dgm:prSet presAssocID="{6C9DDE41-6ED3-462F-BDF6-B6629766DA20}" presName="sibTrans" presStyleCnt="0"/>
      <dgm:spPr/>
    </dgm:pt>
    <dgm:pt modelId="{8A726816-CC53-4AD5-AB64-282F60B4D389}" type="pres">
      <dgm:prSet presAssocID="{E288BD4E-9612-454A-AD7D-64B58913F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53691F-09CF-4D9C-A946-2B569E986A0D}" type="pres">
      <dgm:prSet presAssocID="{980277EA-8789-49DB-AFA6-1EFD254E39B3}" presName="sibTrans" presStyleCnt="0"/>
      <dgm:spPr/>
    </dgm:pt>
    <dgm:pt modelId="{9592C17D-BA91-4CC4-BBF9-0BF5B4C826E1}" type="pres">
      <dgm:prSet presAssocID="{9F19B88C-88BE-4845-8BDA-91690DD773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C2224E-4DCF-4365-A7BD-06882E1B0258}" srcId="{FB2CB42E-6C51-4006-A4B1-EA732F1ACE48}" destId="{2E789106-3F03-44CD-A6AF-BC324E52A392}" srcOrd="1" destOrd="0" parTransId="{BC8D4C42-C76A-495B-8F93-51F5ABD89777}" sibTransId="{6C9DDE41-6ED3-462F-BDF6-B6629766DA20}"/>
    <dgm:cxn modelId="{1676C5F8-D799-4EA2-8A39-0A0EBF4EAE24}" srcId="{FB2CB42E-6C51-4006-A4B1-EA732F1ACE48}" destId="{9F19B88C-88BE-4845-8BDA-91690DD77393}" srcOrd="3" destOrd="0" parTransId="{6A71EDA1-9A9F-4604-B7FC-9ED4CE67D113}" sibTransId="{C1187FB4-1D13-41E7-AC4D-2DF705D6DE0A}"/>
    <dgm:cxn modelId="{3135BF93-9E66-4695-8788-A41B758EDA72}" type="presOf" srcId="{D743BD60-8068-4F50-A078-BB6CE14CC7AA}" destId="{E848FAB0-087A-40F2-848C-BF5DF1814F66}" srcOrd="0" destOrd="0" presId="urn:microsoft.com/office/officeart/2005/8/layout/default"/>
    <dgm:cxn modelId="{1EF5AF1C-198D-4083-98A8-E817DC595E2A}" type="presOf" srcId="{2E789106-3F03-44CD-A6AF-BC324E52A392}" destId="{1A87800A-2D6F-436C-B926-8641864AEF17}" srcOrd="0" destOrd="0" presId="urn:microsoft.com/office/officeart/2005/8/layout/default"/>
    <dgm:cxn modelId="{F3FA20D1-BF08-42C4-8AC4-BBF6F7806F9F}" type="presOf" srcId="{E288BD4E-9612-454A-AD7D-64B58913FFAF}" destId="{8A726816-CC53-4AD5-AB64-282F60B4D389}" srcOrd="0" destOrd="0" presId="urn:microsoft.com/office/officeart/2005/8/layout/default"/>
    <dgm:cxn modelId="{055179DA-CA8F-43F1-9106-1C1B233F37A0}" type="presOf" srcId="{FB2CB42E-6C51-4006-A4B1-EA732F1ACE48}" destId="{4981D421-196D-44A9-BA7E-1F7AB2AF8613}" srcOrd="0" destOrd="0" presId="urn:microsoft.com/office/officeart/2005/8/layout/default"/>
    <dgm:cxn modelId="{FC1619F6-C70C-4E7B-B275-8020C8A356CA}" type="presOf" srcId="{9F19B88C-88BE-4845-8BDA-91690DD77393}" destId="{9592C17D-BA91-4CC4-BBF9-0BF5B4C826E1}" srcOrd="0" destOrd="0" presId="urn:microsoft.com/office/officeart/2005/8/layout/default"/>
    <dgm:cxn modelId="{5A7D929A-2D3D-4F2D-A110-211EDCF4AB70}" srcId="{FB2CB42E-6C51-4006-A4B1-EA732F1ACE48}" destId="{E288BD4E-9612-454A-AD7D-64B58913FFAF}" srcOrd="2" destOrd="0" parTransId="{73AFBDEB-9252-4C39-8359-9AB9AF518FA3}" sibTransId="{980277EA-8789-49DB-AFA6-1EFD254E39B3}"/>
    <dgm:cxn modelId="{8466D4BE-F7D9-4FA7-9771-08BA515BADB7}" srcId="{FB2CB42E-6C51-4006-A4B1-EA732F1ACE48}" destId="{D743BD60-8068-4F50-A078-BB6CE14CC7AA}" srcOrd="0" destOrd="0" parTransId="{E4CFD865-937C-4612-A890-D47101B14B53}" sibTransId="{6EB73547-DB47-4A12-A032-F7148CC7ED1E}"/>
    <dgm:cxn modelId="{86E3CABF-6454-4F7A-9F2B-AB8E219A0472}" type="presParOf" srcId="{4981D421-196D-44A9-BA7E-1F7AB2AF8613}" destId="{E848FAB0-087A-40F2-848C-BF5DF1814F66}" srcOrd="0" destOrd="0" presId="urn:microsoft.com/office/officeart/2005/8/layout/default"/>
    <dgm:cxn modelId="{F594EC69-412D-4548-85F6-5B1B8F49EC57}" type="presParOf" srcId="{4981D421-196D-44A9-BA7E-1F7AB2AF8613}" destId="{2C1DD2B3-84FC-43C1-9B18-1A198AC4835C}" srcOrd="1" destOrd="0" presId="urn:microsoft.com/office/officeart/2005/8/layout/default"/>
    <dgm:cxn modelId="{4CAA6727-8A5D-4A0E-9C50-D69D7669EF6C}" type="presParOf" srcId="{4981D421-196D-44A9-BA7E-1F7AB2AF8613}" destId="{1A87800A-2D6F-436C-B926-8641864AEF17}" srcOrd="2" destOrd="0" presId="urn:microsoft.com/office/officeart/2005/8/layout/default"/>
    <dgm:cxn modelId="{076B69B0-A1C0-411C-9FD6-F26980ADE2D9}" type="presParOf" srcId="{4981D421-196D-44A9-BA7E-1F7AB2AF8613}" destId="{9F11E0D9-964A-49B3-833B-0ED4A964158D}" srcOrd="3" destOrd="0" presId="urn:microsoft.com/office/officeart/2005/8/layout/default"/>
    <dgm:cxn modelId="{6870105B-78DC-41BA-94F9-862102ACE55E}" type="presParOf" srcId="{4981D421-196D-44A9-BA7E-1F7AB2AF8613}" destId="{8A726816-CC53-4AD5-AB64-282F60B4D389}" srcOrd="4" destOrd="0" presId="urn:microsoft.com/office/officeart/2005/8/layout/default"/>
    <dgm:cxn modelId="{2921069C-7170-4E52-8EE9-01B21B1888ED}" type="presParOf" srcId="{4981D421-196D-44A9-BA7E-1F7AB2AF8613}" destId="{A753691F-09CF-4D9C-A946-2B569E986A0D}" srcOrd="5" destOrd="0" presId="urn:microsoft.com/office/officeart/2005/8/layout/default"/>
    <dgm:cxn modelId="{75BBE9B8-F1EB-4631-9DA9-B92ADDC5B2F4}" type="presParOf" srcId="{4981D421-196D-44A9-BA7E-1F7AB2AF8613}" destId="{9592C17D-BA91-4CC4-BBF9-0BF5B4C826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0430E-ECE1-4D62-87F1-86A0382645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454336-7FEE-4F2D-B909-5834EAF2A540}">
      <dgm:prSet phldrT="[文字]" custT="1"/>
      <dgm:spPr/>
      <dgm:t>
        <a:bodyPr/>
        <a:lstStyle/>
        <a:p>
          <a:r>
            <a:rPr lang="zh-TW" altLang="en-US" sz="2800" dirty="0" smtClean="0"/>
            <a:t>核心知識</a:t>
          </a:r>
          <a:endParaRPr lang="zh-TW" altLang="en-US" sz="2800" dirty="0"/>
        </a:p>
      </dgm:t>
    </dgm:pt>
    <dgm:pt modelId="{08617D6C-1FB7-49FC-8B80-75C357B9AD7B}" type="parTrans" cxnId="{36FFA67B-44A1-4486-AC4B-33FE1B6B22C6}">
      <dgm:prSet/>
      <dgm:spPr/>
      <dgm:t>
        <a:bodyPr/>
        <a:lstStyle/>
        <a:p>
          <a:endParaRPr lang="zh-TW" altLang="en-US"/>
        </a:p>
      </dgm:t>
    </dgm:pt>
    <dgm:pt modelId="{7AC70750-2E7B-4382-B6B0-04665EF11D3D}" type="sibTrans" cxnId="{36FFA67B-44A1-4486-AC4B-33FE1B6B22C6}">
      <dgm:prSet/>
      <dgm:spPr/>
      <dgm:t>
        <a:bodyPr/>
        <a:lstStyle/>
        <a:p>
          <a:endParaRPr lang="zh-TW" altLang="en-US"/>
        </a:p>
      </dgm:t>
    </dgm:pt>
    <dgm:pt modelId="{FAF89449-172A-4060-8576-687406E74FDD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認知</a:t>
          </a:r>
          <a:endParaRPr lang="zh-TW" altLang="en-US" sz="2000" dirty="0"/>
        </a:p>
      </dgm:t>
    </dgm:pt>
    <dgm:pt modelId="{2A14D17F-0313-466F-AD7A-AD6BE3261935}" type="parTrans" cxnId="{F11A75D7-0140-4422-B73F-C1E2F37CDDAC}">
      <dgm:prSet/>
      <dgm:spPr/>
      <dgm:t>
        <a:bodyPr/>
        <a:lstStyle/>
        <a:p>
          <a:endParaRPr lang="zh-TW" altLang="en-US"/>
        </a:p>
      </dgm:t>
    </dgm:pt>
    <dgm:pt modelId="{E7D29D4C-91DC-4ADF-9070-95BEA69349CC}" type="sibTrans" cxnId="{F11A75D7-0140-4422-B73F-C1E2F37CDDAC}">
      <dgm:prSet/>
      <dgm:spPr/>
      <dgm:t>
        <a:bodyPr/>
        <a:lstStyle/>
        <a:p>
          <a:endParaRPr lang="zh-TW" altLang="en-US"/>
        </a:p>
      </dgm:t>
    </dgm:pt>
    <dgm:pt modelId="{FD8A81F1-7F22-4DC6-A0C6-A109C6E31BAF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技能</a:t>
          </a:r>
          <a:endParaRPr lang="zh-TW" altLang="en-US" sz="2000" dirty="0"/>
        </a:p>
      </dgm:t>
    </dgm:pt>
    <dgm:pt modelId="{11FD5515-B224-48D3-9098-836E8CFF0E05}" type="parTrans" cxnId="{1ABB66DD-27D9-476F-A276-5DBC4662A846}">
      <dgm:prSet/>
      <dgm:spPr/>
      <dgm:t>
        <a:bodyPr/>
        <a:lstStyle/>
        <a:p>
          <a:endParaRPr lang="zh-TW" altLang="en-US"/>
        </a:p>
      </dgm:t>
    </dgm:pt>
    <dgm:pt modelId="{D2B16A6B-0E29-466D-9BA5-C3EB2AF361E0}" type="sibTrans" cxnId="{1ABB66DD-27D9-476F-A276-5DBC4662A846}">
      <dgm:prSet/>
      <dgm:spPr/>
      <dgm:t>
        <a:bodyPr/>
        <a:lstStyle/>
        <a:p>
          <a:endParaRPr lang="zh-TW" altLang="en-US"/>
        </a:p>
      </dgm:t>
    </dgm:pt>
    <dgm:pt modelId="{D100B0AD-A341-4F7A-AADA-B544645977DB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情意</a:t>
          </a:r>
          <a:endParaRPr lang="zh-TW" altLang="en-US" sz="2000" dirty="0"/>
        </a:p>
      </dgm:t>
    </dgm:pt>
    <dgm:pt modelId="{8A559EAB-CD2B-4FAE-BC91-AF35146ED106}" type="parTrans" cxnId="{E616647B-3700-41BB-9EF5-6063951DC972}">
      <dgm:prSet/>
      <dgm:spPr/>
      <dgm:t>
        <a:bodyPr/>
        <a:lstStyle/>
        <a:p>
          <a:endParaRPr lang="zh-TW" altLang="en-US"/>
        </a:p>
      </dgm:t>
    </dgm:pt>
    <dgm:pt modelId="{D048ABD0-4625-4EFC-91D3-1CE0218A2649}" type="sibTrans" cxnId="{E616647B-3700-41BB-9EF5-6063951DC972}">
      <dgm:prSet/>
      <dgm:spPr/>
      <dgm:t>
        <a:bodyPr/>
        <a:lstStyle/>
        <a:p>
          <a:endParaRPr lang="zh-TW" altLang="en-US"/>
        </a:p>
      </dgm:t>
    </dgm:pt>
    <dgm:pt modelId="{52E8C92F-0911-45CB-A353-7075245F6FFE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策略性知識</a:t>
          </a:r>
          <a:endParaRPr lang="zh-TW" altLang="en-US" sz="2000" dirty="0"/>
        </a:p>
      </dgm:t>
    </dgm:pt>
    <dgm:pt modelId="{3B9DF46D-90CB-4CAD-9014-40E78592B8FD}" type="parTrans" cxnId="{0C24C283-7C34-4336-B699-159AA3F71218}">
      <dgm:prSet/>
      <dgm:spPr/>
      <dgm:t>
        <a:bodyPr/>
        <a:lstStyle/>
        <a:p>
          <a:endParaRPr lang="zh-TW" altLang="en-US"/>
        </a:p>
      </dgm:t>
    </dgm:pt>
    <dgm:pt modelId="{C73B6D70-5CFD-4BA4-94E5-5F9338EB3B0D}" type="sibTrans" cxnId="{0C24C283-7C34-4336-B699-159AA3F71218}">
      <dgm:prSet/>
      <dgm:spPr/>
      <dgm:t>
        <a:bodyPr/>
        <a:lstStyle/>
        <a:p>
          <a:endParaRPr lang="zh-TW" altLang="en-US"/>
        </a:p>
      </dgm:t>
    </dgm:pt>
    <dgm:pt modelId="{B7FB1E80-B4D4-41D7-90E4-B6453D76EEA2}" type="pres">
      <dgm:prSet presAssocID="{7360430E-ECE1-4D62-87F1-86A038264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FEEC23B-A7B8-4F5C-A80F-9C378EBFDB31}" type="pres">
      <dgm:prSet presAssocID="{D5454336-7FEE-4F2D-B909-5834EAF2A540}" presName="hierRoot1" presStyleCnt="0">
        <dgm:presLayoutVars>
          <dgm:hierBranch val="init"/>
        </dgm:presLayoutVars>
      </dgm:prSet>
      <dgm:spPr/>
    </dgm:pt>
    <dgm:pt modelId="{BB32752E-8AAB-44EC-930C-6BFC73B45415}" type="pres">
      <dgm:prSet presAssocID="{D5454336-7FEE-4F2D-B909-5834EAF2A540}" presName="rootComposite1" presStyleCnt="0"/>
      <dgm:spPr/>
    </dgm:pt>
    <dgm:pt modelId="{AE9124B3-C009-4D23-A04E-8308BFF56466}" type="pres">
      <dgm:prSet presAssocID="{D5454336-7FEE-4F2D-B909-5834EAF2A540}" presName="rootText1" presStyleLbl="node0" presStyleIdx="0" presStyleCnt="1" custScaleX="169311" custScaleY="185946" custLinFactNeighborX="145" custLinFactNeighborY="-637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DDF07-51C2-4479-82AE-3399DA8E6D3F}" type="pres">
      <dgm:prSet presAssocID="{D5454336-7FEE-4F2D-B909-5834EAF2A54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5B1445AD-728D-4F1F-941E-9CE1F3CC01E9}" type="pres">
      <dgm:prSet presAssocID="{D5454336-7FEE-4F2D-B909-5834EAF2A540}" presName="hierChild2" presStyleCnt="0"/>
      <dgm:spPr/>
    </dgm:pt>
    <dgm:pt modelId="{0EF09E35-3536-4FD2-80D8-133256A871AF}" type="pres">
      <dgm:prSet presAssocID="{2A14D17F-0313-466F-AD7A-AD6BE3261935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44836239-8A82-482F-AD70-07749CA6056A}" type="pres">
      <dgm:prSet presAssocID="{FAF89449-172A-4060-8576-687406E74FDD}" presName="hierRoot2" presStyleCnt="0">
        <dgm:presLayoutVars>
          <dgm:hierBranch val="init"/>
        </dgm:presLayoutVars>
      </dgm:prSet>
      <dgm:spPr/>
    </dgm:pt>
    <dgm:pt modelId="{4CBD64AD-0519-4582-B64F-BA386ACA8899}" type="pres">
      <dgm:prSet presAssocID="{FAF89449-172A-4060-8576-687406E74FDD}" presName="rootComposite" presStyleCnt="0"/>
      <dgm:spPr/>
    </dgm:pt>
    <dgm:pt modelId="{A4A6363C-67F5-416B-ACB3-93478F1E8A37}" type="pres">
      <dgm:prSet presAssocID="{FAF89449-172A-4060-8576-687406E74FDD}" presName="rootText" presStyleLbl="node2" presStyleIdx="0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6C27FA-FA03-4F26-A9AE-C4EB4CB82B6B}" type="pres">
      <dgm:prSet presAssocID="{FAF89449-172A-4060-8576-687406E74FDD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0B0F50C1-D43A-4B09-B5C3-C110F651042F}" type="pres">
      <dgm:prSet presAssocID="{FAF89449-172A-4060-8576-687406E74FDD}" presName="hierChild4" presStyleCnt="0"/>
      <dgm:spPr/>
    </dgm:pt>
    <dgm:pt modelId="{2B7267D4-B321-43F8-BB8F-BEBDBB7F4F16}" type="pres">
      <dgm:prSet presAssocID="{FAF89449-172A-4060-8576-687406E74FDD}" presName="hierChild5" presStyleCnt="0"/>
      <dgm:spPr/>
    </dgm:pt>
    <dgm:pt modelId="{0C123857-AF93-479B-912E-515D7A18ECFC}" type="pres">
      <dgm:prSet presAssocID="{11FD5515-B224-48D3-9098-836E8CFF0E05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C7E65B52-DBB1-4B25-AA9D-A1C92CA60309}" type="pres">
      <dgm:prSet presAssocID="{FD8A81F1-7F22-4DC6-A0C6-A109C6E31BAF}" presName="hierRoot2" presStyleCnt="0">
        <dgm:presLayoutVars>
          <dgm:hierBranch val="init"/>
        </dgm:presLayoutVars>
      </dgm:prSet>
      <dgm:spPr/>
    </dgm:pt>
    <dgm:pt modelId="{C6F2C58B-A30A-4B8F-A661-F526812DE6B4}" type="pres">
      <dgm:prSet presAssocID="{FD8A81F1-7F22-4DC6-A0C6-A109C6E31BAF}" presName="rootComposite" presStyleCnt="0"/>
      <dgm:spPr/>
    </dgm:pt>
    <dgm:pt modelId="{6E04B35D-98BA-4A3A-B320-B131DDE4E444}" type="pres">
      <dgm:prSet presAssocID="{FD8A81F1-7F22-4DC6-A0C6-A109C6E31BAF}" presName="rootText" presStyleLbl="node2" presStyleIdx="1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908721-5773-402E-9BB4-1EB625A9778C}" type="pres">
      <dgm:prSet presAssocID="{FD8A81F1-7F22-4DC6-A0C6-A109C6E31BAF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EB4DA59C-939C-4836-9C0B-F36AEAE2C9B0}" type="pres">
      <dgm:prSet presAssocID="{FD8A81F1-7F22-4DC6-A0C6-A109C6E31BAF}" presName="hierChild4" presStyleCnt="0"/>
      <dgm:spPr/>
    </dgm:pt>
    <dgm:pt modelId="{6FB6961C-B8E8-4654-A0A7-543D61405DD7}" type="pres">
      <dgm:prSet presAssocID="{FD8A81F1-7F22-4DC6-A0C6-A109C6E31BAF}" presName="hierChild5" presStyleCnt="0"/>
      <dgm:spPr/>
    </dgm:pt>
    <dgm:pt modelId="{65E0A2B2-EF86-4D9F-AD76-576951B5700F}" type="pres">
      <dgm:prSet presAssocID="{8A559EAB-CD2B-4FAE-BC91-AF35146ED106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9A34935E-07C4-4905-9E7F-2D874DB04B47}" type="pres">
      <dgm:prSet presAssocID="{D100B0AD-A341-4F7A-AADA-B544645977DB}" presName="hierRoot2" presStyleCnt="0">
        <dgm:presLayoutVars>
          <dgm:hierBranch val="init"/>
        </dgm:presLayoutVars>
      </dgm:prSet>
      <dgm:spPr/>
    </dgm:pt>
    <dgm:pt modelId="{0A2F71D2-851B-4BAD-A9BE-208B5BD6B8BA}" type="pres">
      <dgm:prSet presAssocID="{D100B0AD-A341-4F7A-AADA-B544645977DB}" presName="rootComposite" presStyleCnt="0"/>
      <dgm:spPr/>
    </dgm:pt>
    <dgm:pt modelId="{B8C5B0A6-9314-405E-9BD2-D9634F3C27F4}" type="pres">
      <dgm:prSet presAssocID="{D100B0AD-A341-4F7A-AADA-B544645977DB}" presName="rootText" presStyleLbl="node2" presStyleIdx="2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C449C6-BF01-4DF1-A2B2-69321DC37EAD}" type="pres">
      <dgm:prSet presAssocID="{D100B0AD-A341-4F7A-AADA-B544645977DB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B596645E-3733-41C1-B83C-8257E551C64A}" type="pres">
      <dgm:prSet presAssocID="{D100B0AD-A341-4F7A-AADA-B544645977DB}" presName="hierChild4" presStyleCnt="0"/>
      <dgm:spPr/>
    </dgm:pt>
    <dgm:pt modelId="{346122D0-75DE-4850-9FFF-BAAC57F5F9D7}" type="pres">
      <dgm:prSet presAssocID="{D100B0AD-A341-4F7A-AADA-B544645977DB}" presName="hierChild5" presStyleCnt="0"/>
      <dgm:spPr/>
    </dgm:pt>
    <dgm:pt modelId="{47DC7B13-A41A-45EF-A9C0-07F077CE484F}" type="pres">
      <dgm:prSet presAssocID="{3B9DF46D-90CB-4CAD-9014-40E78592B8FD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AD919DC7-3C67-4688-8B40-C6E5603299EB}" type="pres">
      <dgm:prSet presAssocID="{52E8C92F-0911-45CB-A353-7075245F6FFE}" presName="hierRoot2" presStyleCnt="0">
        <dgm:presLayoutVars>
          <dgm:hierBranch val="init"/>
        </dgm:presLayoutVars>
      </dgm:prSet>
      <dgm:spPr/>
    </dgm:pt>
    <dgm:pt modelId="{7691A3E0-75CE-4B27-AF8F-86CD782BE1BA}" type="pres">
      <dgm:prSet presAssocID="{52E8C92F-0911-45CB-A353-7075245F6FFE}" presName="rootComposite" presStyleCnt="0"/>
      <dgm:spPr/>
    </dgm:pt>
    <dgm:pt modelId="{3724039A-850E-4C5A-B7D8-A3E1032DAA44}" type="pres">
      <dgm:prSet presAssocID="{52E8C92F-0911-45CB-A353-7075245F6FFE}" presName="rootText" presStyleLbl="node2" presStyleIdx="3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B133AE-CC11-4A73-B2A9-0F0C64CDFACC}" type="pres">
      <dgm:prSet presAssocID="{52E8C92F-0911-45CB-A353-7075245F6FFE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33FD9AA1-60B0-43A3-89C9-517E60E89130}" type="pres">
      <dgm:prSet presAssocID="{52E8C92F-0911-45CB-A353-7075245F6FFE}" presName="hierChild4" presStyleCnt="0"/>
      <dgm:spPr/>
    </dgm:pt>
    <dgm:pt modelId="{9E011921-C320-43F9-B8E2-1B4481ABFADE}" type="pres">
      <dgm:prSet presAssocID="{52E8C92F-0911-45CB-A353-7075245F6FFE}" presName="hierChild5" presStyleCnt="0"/>
      <dgm:spPr/>
    </dgm:pt>
    <dgm:pt modelId="{B4A95070-6866-4AA0-A881-7DC28A28F788}" type="pres">
      <dgm:prSet presAssocID="{D5454336-7FEE-4F2D-B909-5834EAF2A540}" presName="hierChild3" presStyleCnt="0"/>
      <dgm:spPr/>
    </dgm:pt>
  </dgm:ptLst>
  <dgm:cxnLst>
    <dgm:cxn modelId="{1ABB66DD-27D9-476F-A276-5DBC4662A846}" srcId="{D5454336-7FEE-4F2D-B909-5834EAF2A540}" destId="{FD8A81F1-7F22-4DC6-A0C6-A109C6E31BAF}" srcOrd="1" destOrd="0" parTransId="{11FD5515-B224-48D3-9098-836E8CFF0E05}" sibTransId="{D2B16A6B-0E29-466D-9BA5-C3EB2AF361E0}"/>
    <dgm:cxn modelId="{E616647B-3700-41BB-9EF5-6063951DC972}" srcId="{D5454336-7FEE-4F2D-B909-5834EAF2A540}" destId="{D100B0AD-A341-4F7A-AADA-B544645977DB}" srcOrd="2" destOrd="0" parTransId="{8A559EAB-CD2B-4FAE-BC91-AF35146ED106}" sibTransId="{D048ABD0-4625-4EFC-91D3-1CE0218A2649}"/>
    <dgm:cxn modelId="{065C1FFF-0135-44BC-85D8-5D4958B93916}" type="presOf" srcId="{52E8C92F-0911-45CB-A353-7075245F6FFE}" destId="{BFB133AE-CC11-4A73-B2A9-0F0C64CDFACC}" srcOrd="1" destOrd="0" presId="urn:microsoft.com/office/officeart/2005/8/layout/orgChart1"/>
    <dgm:cxn modelId="{36FFA67B-44A1-4486-AC4B-33FE1B6B22C6}" srcId="{7360430E-ECE1-4D62-87F1-86A038264514}" destId="{D5454336-7FEE-4F2D-B909-5834EAF2A540}" srcOrd="0" destOrd="0" parTransId="{08617D6C-1FB7-49FC-8B80-75C357B9AD7B}" sibTransId="{7AC70750-2E7B-4382-B6B0-04665EF11D3D}"/>
    <dgm:cxn modelId="{092954A8-D78C-4938-A616-FC2C1B29DA1D}" type="presOf" srcId="{3B9DF46D-90CB-4CAD-9014-40E78592B8FD}" destId="{47DC7B13-A41A-45EF-A9C0-07F077CE484F}" srcOrd="0" destOrd="0" presId="urn:microsoft.com/office/officeart/2005/8/layout/orgChart1"/>
    <dgm:cxn modelId="{E456379E-8C54-4FC2-B5ED-4078287ABDB9}" type="presOf" srcId="{FD8A81F1-7F22-4DC6-A0C6-A109C6E31BAF}" destId="{6E04B35D-98BA-4A3A-B320-B131DDE4E444}" srcOrd="0" destOrd="0" presId="urn:microsoft.com/office/officeart/2005/8/layout/orgChart1"/>
    <dgm:cxn modelId="{60F449F8-9AAF-4B83-AC99-7B2624BA3EBE}" type="presOf" srcId="{52E8C92F-0911-45CB-A353-7075245F6FFE}" destId="{3724039A-850E-4C5A-B7D8-A3E1032DAA44}" srcOrd="0" destOrd="0" presId="urn:microsoft.com/office/officeart/2005/8/layout/orgChart1"/>
    <dgm:cxn modelId="{61E2B42D-3100-402D-9639-4FF1DF804CE1}" type="presOf" srcId="{D100B0AD-A341-4F7A-AADA-B544645977DB}" destId="{B8C5B0A6-9314-405E-9BD2-D9634F3C27F4}" srcOrd="0" destOrd="0" presId="urn:microsoft.com/office/officeart/2005/8/layout/orgChart1"/>
    <dgm:cxn modelId="{7CA5413A-39F0-47E9-80DB-C9A8ED79751D}" type="presOf" srcId="{8A559EAB-CD2B-4FAE-BC91-AF35146ED106}" destId="{65E0A2B2-EF86-4D9F-AD76-576951B5700F}" srcOrd="0" destOrd="0" presId="urn:microsoft.com/office/officeart/2005/8/layout/orgChart1"/>
    <dgm:cxn modelId="{542989E3-71BA-417E-A564-BACB3976F334}" type="presOf" srcId="{FAF89449-172A-4060-8576-687406E74FDD}" destId="{F36C27FA-FA03-4F26-A9AE-C4EB4CB82B6B}" srcOrd="1" destOrd="0" presId="urn:microsoft.com/office/officeart/2005/8/layout/orgChart1"/>
    <dgm:cxn modelId="{2F2E9547-2202-406A-96F2-2E76337F9464}" type="presOf" srcId="{D5454336-7FEE-4F2D-B909-5834EAF2A540}" destId="{2BFDDF07-51C2-4479-82AE-3399DA8E6D3F}" srcOrd="1" destOrd="0" presId="urn:microsoft.com/office/officeart/2005/8/layout/orgChart1"/>
    <dgm:cxn modelId="{0C24C283-7C34-4336-B699-159AA3F71218}" srcId="{D5454336-7FEE-4F2D-B909-5834EAF2A540}" destId="{52E8C92F-0911-45CB-A353-7075245F6FFE}" srcOrd="3" destOrd="0" parTransId="{3B9DF46D-90CB-4CAD-9014-40E78592B8FD}" sibTransId="{C73B6D70-5CFD-4BA4-94E5-5F9338EB3B0D}"/>
    <dgm:cxn modelId="{1473A0FE-4F71-4915-87D9-7E3AABA164FF}" type="presOf" srcId="{11FD5515-B224-48D3-9098-836E8CFF0E05}" destId="{0C123857-AF93-479B-912E-515D7A18ECFC}" srcOrd="0" destOrd="0" presId="urn:microsoft.com/office/officeart/2005/8/layout/orgChart1"/>
    <dgm:cxn modelId="{85DC7D49-5382-4553-B0E4-D368890E19BF}" type="presOf" srcId="{7360430E-ECE1-4D62-87F1-86A038264514}" destId="{B7FB1E80-B4D4-41D7-90E4-B6453D76EEA2}" srcOrd="0" destOrd="0" presId="urn:microsoft.com/office/officeart/2005/8/layout/orgChart1"/>
    <dgm:cxn modelId="{AFB9237C-2355-47D0-9AC5-5204518EFFCE}" type="presOf" srcId="{FAF89449-172A-4060-8576-687406E74FDD}" destId="{A4A6363C-67F5-416B-ACB3-93478F1E8A37}" srcOrd="0" destOrd="0" presId="urn:microsoft.com/office/officeart/2005/8/layout/orgChart1"/>
    <dgm:cxn modelId="{C940DB9B-4D46-4EC7-9065-B3E5D4C5C01C}" type="presOf" srcId="{2A14D17F-0313-466F-AD7A-AD6BE3261935}" destId="{0EF09E35-3536-4FD2-80D8-133256A871AF}" srcOrd="0" destOrd="0" presId="urn:microsoft.com/office/officeart/2005/8/layout/orgChart1"/>
    <dgm:cxn modelId="{8FE61D79-E002-435D-918F-AB8201725DF1}" type="presOf" srcId="{D5454336-7FEE-4F2D-B909-5834EAF2A540}" destId="{AE9124B3-C009-4D23-A04E-8308BFF56466}" srcOrd="0" destOrd="0" presId="urn:microsoft.com/office/officeart/2005/8/layout/orgChart1"/>
    <dgm:cxn modelId="{F11A75D7-0140-4422-B73F-C1E2F37CDDAC}" srcId="{D5454336-7FEE-4F2D-B909-5834EAF2A540}" destId="{FAF89449-172A-4060-8576-687406E74FDD}" srcOrd="0" destOrd="0" parTransId="{2A14D17F-0313-466F-AD7A-AD6BE3261935}" sibTransId="{E7D29D4C-91DC-4ADF-9070-95BEA69349CC}"/>
    <dgm:cxn modelId="{DE46A722-AB61-4391-9C12-2B9248A80BD0}" type="presOf" srcId="{FD8A81F1-7F22-4DC6-A0C6-A109C6E31BAF}" destId="{ED908721-5773-402E-9BB4-1EB625A9778C}" srcOrd="1" destOrd="0" presId="urn:microsoft.com/office/officeart/2005/8/layout/orgChart1"/>
    <dgm:cxn modelId="{010301F1-0796-43E7-8C74-89727D733955}" type="presOf" srcId="{D100B0AD-A341-4F7A-AADA-B544645977DB}" destId="{BBC449C6-BF01-4DF1-A2B2-69321DC37EAD}" srcOrd="1" destOrd="0" presId="urn:microsoft.com/office/officeart/2005/8/layout/orgChart1"/>
    <dgm:cxn modelId="{B320318E-737A-4147-A9ED-DF3B056B801C}" type="presParOf" srcId="{B7FB1E80-B4D4-41D7-90E4-B6453D76EEA2}" destId="{3FEEC23B-A7B8-4F5C-A80F-9C378EBFDB31}" srcOrd="0" destOrd="0" presId="urn:microsoft.com/office/officeart/2005/8/layout/orgChart1"/>
    <dgm:cxn modelId="{D2D18158-8F59-4DDA-868A-F6BFA26F8224}" type="presParOf" srcId="{3FEEC23B-A7B8-4F5C-A80F-9C378EBFDB31}" destId="{BB32752E-8AAB-44EC-930C-6BFC73B45415}" srcOrd="0" destOrd="0" presId="urn:microsoft.com/office/officeart/2005/8/layout/orgChart1"/>
    <dgm:cxn modelId="{5FC73865-4FF1-4AEA-9FE2-68BFDA439C8F}" type="presParOf" srcId="{BB32752E-8AAB-44EC-930C-6BFC73B45415}" destId="{AE9124B3-C009-4D23-A04E-8308BFF56466}" srcOrd="0" destOrd="0" presId="urn:microsoft.com/office/officeart/2005/8/layout/orgChart1"/>
    <dgm:cxn modelId="{CFA66A7D-8A8A-4AC4-9027-7ED9AE5BD271}" type="presParOf" srcId="{BB32752E-8AAB-44EC-930C-6BFC73B45415}" destId="{2BFDDF07-51C2-4479-82AE-3399DA8E6D3F}" srcOrd="1" destOrd="0" presId="urn:microsoft.com/office/officeart/2005/8/layout/orgChart1"/>
    <dgm:cxn modelId="{D1DE84D1-650E-4179-8E05-1539168BCDC0}" type="presParOf" srcId="{3FEEC23B-A7B8-4F5C-A80F-9C378EBFDB31}" destId="{5B1445AD-728D-4F1F-941E-9CE1F3CC01E9}" srcOrd="1" destOrd="0" presId="urn:microsoft.com/office/officeart/2005/8/layout/orgChart1"/>
    <dgm:cxn modelId="{AC2E7896-F124-4E70-AAA2-856B891C6F77}" type="presParOf" srcId="{5B1445AD-728D-4F1F-941E-9CE1F3CC01E9}" destId="{0EF09E35-3536-4FD2-80D8-133256A871AF}" srcOrd="0" destOrd="0" presId="urn:microsoft.com/office/officeart/2005/8/layout/orgChart1"/>
    <dgm:cxn modelId="{10601F60-F4E1-4EB1-AE4F-E48C10321F06}" type="presParOf" srcId="{5B1445AD-728D-4F1F-941E-9CE1F3CC01E9}" destId="{44836239-8A82-482F-AD70-07749CA6056A}" srcOrd="1" destOrd="0" presId="urn:microsoft.com/office/officeart/2005/8/layout/orgChart1"/>
    <dgm:cxn modelId="{FDBF8C4D-C3F6-402A-B2B0-823FE26BDBF0}" type="presParOf" srcId="{44836239-8A82-482F-AD70-07749CA6056A}" destId="{4CBD64AD-0519-4582-B64F-BA386ACA8899}" srcOrd="0" destOrd="0" presId="urn:microsoft.com/office/officeart/2005/8/layout/orgChart1"/>
    <dgm:cxn modelId="{3E308B38-2068-4220-A4F9-42D74E6076AB}" type="presParOf" srcId="{4CBD64AD-0519-4582-B64F-BA386ACA8899}" destId="{A4A6363C-67F5-416B-ACB3-93478F1E8A37}" srcOrd="0" destOrd="0" presId="urn:microsoft.com/office/officeart/2005/8/layout/orgChart1"/>
    <dgm:cxn modelId="{0CE5C56F-C852-469A-80B1-CF1E4FD1A1FC}" type="presParOf" srcId="{4CBD64AD-0519-4582-B64F-BA386ACA8899}" destId="{F36C27FA-FA03-4F26-A9AE-C4EB4CB82B6B}" srcOrd="1" destOrd="0" presId="urn:microsoft.com/office/officeart/2005/8/layout/orgChart1"/>
    <dgm:cxn modelId="{81039F19-FF09-42AF-B181-7DC92B4B96F3}" type="presParOf" srcId="{44836239-8A82-482F-AD70-07749CA6056A}" destId="{0B0F50C1-D43A-4B09-B5C3-C110F651042F}" srcOrd="1" destOrd="0" presId="urn:microsoft.com/office/officeart/2005/8/layout/orgChart1"/>
    <dgm:cxn modelId="{C1C32CB5-138D-4F17-8B17-C6F65DF7D44D}" type="presParOf" srcId="{44836239-8A82-482F-AD70-07749CA6056A}" destId="{2B7267D4-B321-43F8-BB8F-BEBDBB7F4F16}" srcOrd="2" destOrd="0" presId="urn:microsoft.com/office/officeart/2005/8/layout/orgChart1"/>
    <dgm:cxn modelId="{5E2948EF-18CB-4541-8954-7D97443D55BA}" type="presParOf" srcId="{5B1445AD-728D-4F1F-941E-9CE1F3CC01E9}" destId="{0C123857-AF93-479B-912E-515D7A18ECFC}" srcOrd="2" destOrd="0" presId="urn:microsoft.com/office/officeart/2005/8/layout/orgChart1"/>
    <dgm:cxn modelId="{AA2B15D4-A45B-42A5-976B-544C363B7331}" type="presParOf" srcId="{5B1445AD-728D-4F1F-941E-9CE1F3CC01E9}" destId="{C7E65B52-DBB1-4B25-AA9D-A1C92CA60309}" srcOrd="3" destOrd="0" presId="urn:microsoft.com/office/officeart/2005/8/layout/orgChart1"/>
    <dgm:cxn modelId="{7D3DBF17-3EFF-4A45-BB45-A833F79783C1}" type="presParOf" srcId="{C7E65B52-DBB1-4B25-AA9D-A1C92CA60309}" destId="{C6F2C58B-A30A-4B8F-A661-F526812DE6B4}" srcOrd="0" destOrd="0" presId="urn:microsoft.com/office/officeart/2005/8/layout/orgChart1"/>
    <dgm:cxn modelId="{30C38E34-D5C2-434A-AACD-8991EB026CB0}" type="presParOf" srcId="{C6F2C58B-A30A-4B8F-A661-F526812DE6B4}" destId="{6E04B35D-98BA-4A3A-B320-B131DDE4E444}" srcOrd="0" destOrd="0" presId="urn:microsoft.com/office/officeart/2005/8/layout/orgChart1"/>
    <dgm:cxn modelId="{8FE1AFFB-59BA-40CE-84FC-904AECCDD6BD}" type="presParOf" srcId="{C6F2C58B-A30A-4B8F-A661-F526812DE6B4}" destId="{ED908721-5773-402E-9BB4-1EB625A9778C}" srcOrd="1" destOrd="0" presId="urn:microsoft.com/office/officeart/2005/8/layout/orgChart1"/>
    <dgm:cxn modelId="{99FDEDAD-57F3-4847-A613-39AC4EAE3125}" type="presParOf" srcId="{C7E65B52-DBB1-4B25-AA9D-A1C92CA60309}" destId="{EB4DA59C-939C-4836-9C0B-F36AEAE2C9B0}" srcOrd="1" destOrd="0" presId="urn:microsoft.com/office/officeart/2005/8/layout/orgChart1"/>
    <dgm:cxn modelId="{7B06B727-53B8-4338-9FC3-59F952D897E2}" type="presParOf" srcId="{C7E65B52-DBB1-4B25-AA9D-A1C92CA60309}" destId="{6FB6961C-B8E8-4654-A0A7-543D61405DD7}" srcOrd="2" destOrd="0" presId="urn:microsoft.com/office/officeart/2005/8/layout/orgChart1"/>
    <dgm:cxn modelId="{08C675D5-AA19-442D-8C1A-68A688E3AB4C}" type="presParOf" srcId="{5B1445AD-728D-4F1F-941E-9CE1F3CC01E9}" destId="{65E0A2B2-EF86-4D9F-AD76-576951B5700F}" srcOrd="4" destOrd="0" presId="urn:microsoft.com/office/officeart/2005/8/layout/orgChart1"/>
    <dgm:cxn modelId="{48F945BB-91D7-4009-9190-76D049D894E1}" type="presParOf" srcId="{5B1445AD-728D-4F1F-941E-9CE1F3CC01E9}" destId="{9A34935E-07C4-4905-9E7F-2D874DB04B47}" srcOrd="5" destOrd="0" presId="urn:microsoft.com/office/officeart/2005/8/layout/orgChart1"/>
    <dgm:cxn modelId="{E4614A4B-80A9-4D69-8067-BAC011452CC9}" type="presParOf" srcId="{9A34935E-07C4-4905-9E7F-2D874DB04B47}" destId="{0A2F71D2-851B-4BAD-A9BE-208B5BD6B8BA}" srcOrd="0" destOrd="0" presId="urn:microsoft.com/office/officeart/2005/8/layout/orgChart1"/>
    <dgm:cxn modelId="{424FE8BD-9106-47D5-9819-D8E6EA1295BC}" type="presParOf" srcId="{0A2F71D2-851B-4BAD-A9BE-208B5BD6B8BA}" destId="{B8C5B0A6-9314-405E-9BD2-D9634F3C27F4}" srcOrd="0" destOrd="0" presId="urn:microsoft.com/office/officeart/2005/8/layout/orgChart1"/>
    <dgm:cxn modelId="{E617CE74-7643-4987-8466-046CABAF7C37}" type="presParOf" srcId="{0A2F71D2-851B-4BAD-A9BE-208B5BD6B8BA}" destId="{BBC449C6-BF01-4DF1-A2B2-69321DC37EAD}" srcOrd="1" destOrd="0" presId="urn:microsoft.com/office/officeart/2005/8/layout/orgChart1"/>
    <dgm:cxn modelId="{3DB4B08F-5DBF-4D82-9A3B-E1806D65C712}" type="presParOf" srcId="{9A34935E-07C4-4905-9E7F-2D874DB04B47}" destId="{B596645E-3733-41C1-B83C-8257E551C64A}" srcOrd="1" destOrd="0" presId="urn:microsoft.com/office/officeart/2005/8/layout/orgChart1"/>
    <dgm:cxn modelId="{1F16FB7D-B417-473A-8AEE-9504AF46849F}" type="presParOf" srcId="{9A34935E-07C4-4905-9E7F-2D874DB04B47}" destId="{346122D0-75DE-4850-9FFF-BAAC57F5F9D7}" srcOrd="2" destOrd="0" presId="urn:microsoft.com/office/officeart/2005/8/layout/orgChart1"/>
    <dgm:cxn modelId="{623FE4A8-FA83-43CD-A621-1555DF4C298C}" type="presParOf" srcId="{5B1445AD-728D-4F1F-941E-9CE1F3CC01E9}" destId="{47DC7B13-A41A-45EF-A9C0-07F077CE484F}" srcOrd="6" destOrd="0" presId="urn:microsoft.com/office/officeart/2005/8/layout/orgChart1"/>
    <dgm:cxn modelId="{BF821E4A-1951-4ED6-B7DE-36732562BF6B}" type="presParOf" srcId="{5B1445AD-728D-4F1F-941E-9CE1F3CC01E9}" destId="{AD919DC7-3C67-4688-8B40-C6E5603299EB}" srcOrd="7" destOrd="0" presId="urn:microsoft.com/office/officeart/2005/8/layout/orgChart1"/>
    <dgm:cxn modelId="{FB655098-C0B4-4C7F-8C69-ECA076235E81}" type="presParOf" srcId="{AD919DC7-3C67-4688-8B40-C6E5603299EB}" destId="{7691A3E0-75CE-4B27-AF8F-86CD782BE1BA}" srcOrd="0" destOrd="0" presId="urn:microsoft.com/office/officeart/2005/8/layout/orgChart1"/>
    <dgm:cxn modelId="{D6A142D2-0BA1-4F46-A9FE-5820B2CCF232}" type="presParOf" srcId="{7691A3E0-75CE-4B27-AF8F-86CD782BE1BA}" destId="{3724039A-850E-4C5A-B7D8-A3E1032DAA44}" srcOrd="0" destOrd="0" presId="urn:microsoft.com/office/officeart/2005/8/layout/orgChart1"/>
    <dgm:cxn modelId="{5A9C6422-D388-4AB3-8DA2-13C1F09B8663}" type="presParOf" srcId="{7691A3E0-75CE-4B27-AF8F-86CD782BE1BA}" destId="{BFB133AE-CC11-4A73-B2A9-0F0C64CDFACC}" srcOrd="1" destOrd="0" presId="urn:microsoft.com/office/officeart/2005/8/layout/orgChart1"/>
    <dgm:cxn modelId="{F47A3C9C-5797-422F-ADEA-D041D4A50481}" type="presParOf" srcId="{AD919DC7-3C67-4688-8B40-C6E5603299EB}" destId="{33FD9AA1-60B0-43A3-89C9-517E60E89130}" srcOrd="1" destOrd="0" presId="urn:microsoft.com/office/officeart/2005/8/layout/orgChart1"/>
    <dgm:cxn modelId="{BEB6DABF-38E8-4973-BC60-5B85BEF8D764}" type="presParOf" srcId="{AD919DC7-3C67-4688-8B40-C6E5603299EB}" destId="{9E011921-C320-43F9-B8E2-1B4481ABFADE}" srcOrd="2" destOrd="0" presId="urn:microsoft.com/office/officeart/2005/8/layout/orgChart1"/>
    <dgm:cxn modelId="{3A33B879-C8FD-49C4-83BE-77FD7C0F7599}" type="presParOf" srcId="{3FEEC23B-A7B8-4F5C-A80F-9C378EBFDB31}" destId="{B4A95070-6866-4AA0-A881-7DC28A28F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2CB42E-6C51-4006-A4B1-EA732F1ACE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743BD60-8068-4F50-A078-BB6CE14CC7A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4CFD865-937C-4612-A890-D47101B14B53}" type="par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B73547-DB47-4A12-A032-F7148CC7ED1E}" type="sib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789106-3F03-44CD-A6AF-BC324E52A39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C8D4C42-C76A-495B-8F93-51F5ABD89777}" type="par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9DDE41-6ED3-462F-BDF6-B6629766DA20}" type="sib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88BD4E-9612-454A-AD7D-64B58913FFA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3AFBDEB-9252-4C39-8359-9AB9AF518FA3}" type="par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277EA-8789-49DB-AFA6-1EFD254E39B3}" type="sib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19B88C-88BE-4845-8BDA-91690DD7739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A71EDA1-9A9F-4604-B7FC-9ED4CE67D113}" type="par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187FB4-1D13-41E7-AC4D-2DF705D6DE0A}" type="sib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981D421-196D-44A9-BA7E-1F7AB2AF8613}" type="pres">
      <dgm:prSet presAssocID="{FB2CB42E-6C51-4006-A4B1-EA732F1ACE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48FAB0-087A-40F2-848C-BF5DF1814F66}" type="pres">
      <dgm:prSet presAssocID="{D743BD60-8068-4F50-A078-BB6CE14CC7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1DD2B3-84FC-43C1-9B18-1A198AC4835C}" type="pres">
      <dgm:prSet presAssocID="{6EB73547-DB47-4A12-A032-F7148CC7ED1E}" presName="sibTrans" presStyleCnt="0"/>
      <dgm:spPr/>
    </dgm:pt>
    <dgm:pt modelId="{1A87800A-2D6F-436C-B926-8641864AEF17}" type="pres">
      <dgm:prSet presAssocID="{2E789106-3F03-44CD-A6AF-BC324E52A3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1E0D9-964A-49B3-833B-0ED4A964158D}" type="pres">
      <dgm:prSet presAssocID="{6C9DDE41-6ED3-462F-BDF6-B6629766DA20}" presName="sibTrans" presStyleCnt="0"/>
      <dgm:spPr/>
    </dgm:pt>
    <dgm:pt modelId="{8A726816-CC53-4AD5-AB64-282F60B4D389}" type="pres">
      <dgm:prSet presAssocID="{E288BD4E-9612-454A-AD7D-64B58913F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53691F-09CF-4D9C-A946-2B569E986A0D}" type="pres">
      <dgm:prSet presAssocID="{980277EA-8789-49DB-AFA6-1EFD254E39B3}" presName="sibTrans" presStyleCnt="0"/>
      <dgm:spPr/>
    </dgm:pt>
    <dgm:pt modelId="{9592C17D-BA91-4CC4-BBF9-0BF5B4C826E1}" type="pres">
      <dgm:prSet presAssocID="{9F19B88C-88BE-4845-8BDA-91690DD773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7958A1-0039-4FEA-ABA9-CF18D1EFB6B5}" type="presOf" srcId="{E288BD4E-9612-454A-AD7D-64B58913FFAF}" destId="{8A726816-CC53-4AD5-AB64-282F60B4D389}" srcOrd="0" destOrd="0" presId="urn:microsoft.com/office/officeart/2005/8/layout/default"/>
    <dgm:cxn modelId="{2DC2224E-4DCF-4365-A7BD-06882E1B0258}" srcId="{FB2CB42E-6C51-4006-A4B1-EA732F1ACE48}" destId="{2E789106-3F03-44CD-A6AF-BC324E52A392}" srcOrd="1" destOrd="0" parTransId="{BC8D4C42-C76A-495B-8F93-51F5ABD89777}" sibTransId="{6C9DDE41-6ED3-462F-BDF6-B6629766DA20}"/>
    <dgm:cxn modelId="{81352501-478B-47EC-811B-3E0044ABB335}" type="presOf" srcId="{D743BD60-8068-4F50-A078-BB6CE14CC7AA}" destId="{E848FAB0-087A-40F2-848C-BF5DF1814F66}" srcOrd="0" destOrd="0" presId="urn:microsoft.com/office/officeart/2005/8/layout/default"/>
    <dgm:cxn modelId="{328C4504-80A4-455A-8963-578D548546EE}" type="presOf" srcId="{9F19B88C-88BE-4845-8BDA-91690DD77393}" destId="{9592C17D-BA91-4CC4-BBF9-0BF5B4C826E1}" srcOrd="0" destOrd="0" presId="urn:microsoft.com/office/officeart/2005/8/layout/default"/>
    <dgm:cxn modelId="{1676C5F8-D799-4EA2-8A39-0A0EBF4EAE24}" srcId="{FB2CB42E-6C51-4006-A4B1-EA732F1ACE48}" destId="{9F19B88C-88BE-4845-8BDA-91690DD77393}" srcOrd="3" destOrd="0" parTransId="{6A71EDA1-9A9F-4604-B7FC-9ED4CE67D113}" sibTransId="{C1187FB4-1D13-41E7-AC4D-2DF705D6DE0A}"/>
    <dgm:cxn modelId="{5976E419-12AD-4526-AF13-575E71025874}" type="presOf" srcId="{2E789106-3F03-44CD-A6AF-BC324E52A392}" destId="{1A87800A-2D6F-436C-B926-8641864AEF17}" srcOrd="0" destOrd="0" presId="urn:microsoft.com/office/officeart/2005/8/layout/default"/>
    <dgm:cxn modelId="{8E09E651-96E7-4504-8CE5-AB53BA59F4D4}" type="presOf" srcId="{FB2CB42E-6C51-4006-A4B1-EA732F1ACE48}" destId="{4981D421-196D-44A9-BA7E-1F7AB2AF8613}" srcOrd="0" destOrd="0" presId="urn:microsoft.com/office/officeart/2005/8/layout/default"/>
    <dgm:cxn modelId="{5A7D929A-2D3D-4F2D-A110-211EDCF4AB70}" srcId="{FB2CB42E-6C51-4006-A4B1-EA732F1ACE48}" destId="{E288BD4E-9612-454A-AD7D-64B58913FFAF}" srcOrd="2" destOrd="0" parTransId="{73AFBDEB-9252-4C39-8359-9AB9AF518FA3}" sibTransId="{980277EA-8789-49DB-AFA6-1EFD254E39B3}"/>
    <dgm:cxn modelId="{8466D4BE-F7D9-4FA7-9771-08BA515BADB7}" srcId="{FB2CB42E-6C51-4006-A4B1-EA732F1ACE48}" destId="{D743BD60-8068-4F50-A078-BB6CE14CC7AA}" srcOrd="0" destOrd="0" parTransId="{E4CFD865-937C-4612-A890-D47101B14B53}" sibTransId="{6EB73547-DB47-4A12-A032-F7148CC7ED1E}"/>
    <dgm:cxn modelId="{44DC26FE-1E78-4E29-9DC2-67FF78DBB5BD}" type="presParOf" srcId="{4981D421-196D-44A9-BA7E-1F7AB2AF8613}" destId="{E848FAB0-087A-40F2-848C-BF5DF1814F66}" srcOrd="0" destOrd="0" presId="urn:microsoft.com/office/officeart/2005/8/layout/default"/>
    <dgm:cxn modelId="{4189BE61-08E6-4D26-AC9F-2BB37C9B7DFD}" type="presParOf" srcId="{4981D421-196D-44A9-BA7E-1F7AB2AF8613}" destId="{2C1DD2B3-84FC-43C1-9B18-1A198AC4835C}" srcOrd="1" destOrd="0" presId="urn:microsoft.com/office/officeart/2005/8/layout/default"/>
    <dgm:cxn modelId="{97C61EC6-BD5F-4EC0-BC88-9BD808847772}" type="presParOf" srcId="{4981D421-196D-44A9-BA7E-1F7AB2AF8613}" destId="{1A87800A-2D6F-436C-B926-8641864AEF17}" srcOrd="2" destOrd="0" presId="urn:microsoft.com/office/officeart/2005/8/layout/default"/>
    <dgm:cxn modelId="{D28D3125-E739-46E9-A8C8-9290D0A9623F}" type="presParOf" srcId="{4981D421-196D-44A9-BA7E-1F7AB2AF8613}" destId="{9F11E0D9-964A-49B3-833B-0ED4A964158D}" srcOrd="3" destOrd="0" presId="urn:microsoft.com/office/officeart/2005/8/layout/default"/>
    <dgm:cxn modelId="{AE9FE8A4-E300-4C2E-8E87-76FE76D6EFF8}" type="presParOf" srcId="{4981D421-196D-44A9-BA7E-1F7AB2AF8613}" destId="{8A726816-CC53-4AD5-AB64-282F60B4D389}" srcOrd="4" destOrd="0" presId="urn:microsoft.com/office/officeart/2005/8/layout/default"/>
    <dgm:cxn modelId="{928CF6F9-5ABD-4341-9A42-DDA366AEFB48}" type="presParOf" srcId="{4981D421-196D-44A9-BA7E-1F7AB2AF8613}" destId="{A753691F-09CF-4D9C-A946-2B569E986A0D}" srcOrd="5" destOrd="0" presId="urn:microsoft.com/office/officeart/2005/8/layout/default"/>
    <dgm:cxn modelId="{8395BEC1-C6AE-4804-8D6A-FA5239314800}" type="presParOf" srcId="{4981D421-196D-44A9-BA7E-1F7AB2AF8613}" destId="{9592C17D-BA91-4CC4-BBF9-0BF5B4C826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CB42E-6C51-4006-A4B1-EA732F1ACE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743BD60-8068-4F50-A078-BB6CE14CC7A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4CFD865-937C-4612-A890-D47101B14B53}" type="par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B73547-DB47-4A12-A032-F7148CC7ED1E}" type="sibTrans" cxnId="{8466D4BE-F7D9-4FA7-9771-08BA515BADB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789106-3F03-44CD-A6AF-BC324E52A39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C8D4C42-C76A-495B-8F93-51F5ABD89777}" type="par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9DDE41-6ED3-462F-BDF6-B6629766DA20}" type="sibTrans" cxnId="{2DC2224E-4DCF-4365-A7BD-06882E1B0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88BD4E-9612-454A-AD7D-64B58913FFA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3AFBDEB-9252-4C39-8359-9AB9AF518FA3}" type="par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277EA-8789-49DB-AFA6-1EFD254E39B3}" type="sibTrans" cxnId="{5A7D929A-2D3D-4F2D-A110-211EDCF4AB7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19B88C-88BE-4845-8BDA-91690DD7739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A71EDA1-9A9F-4604-B7FC-9ED4CE67D113}" type="par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187FB4-1D13-41E7-AC4D-2DF705D6DE0A}" type="sibTrans" cxnId="{1676C5F8-D799-4EA2-8A39-0A0EBF4EAE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981D421-196D-44A9-BA7E-1F7AB2AF8613}" type="pres">
      <dgm:prSet presAssocID="{FB2CB42E-6C51-4006-A4B1-EA732F1ACE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48FAB0-087A-40F2-848C-BF5DF1814F66}" type="pres">
      <dgm:prSet presAssocID="{D743BD60-8068-4F50-A078-BB6CE14CC7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1DD2B3-84FC-43C1-9B18-1A198AC4835C}" type="pres">
      <dgm:prSet presAssocID="{6EB73547-DB47-4A12-A032-F7148CC7ED1E}" presName="sibTrans" presStyleCnt="0"/>
      <dgm:spPr/>
    </dgm:pt>
    <dgm:pt modelId="{1A87800A-2D6F-436C-B926-8641864AEF17}" type="pres">
      <dgm:prSet presAssocID="{2E789106-3F03-44CD-A6AF-BC324E52A3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1E0D9-964A-49B3-833B-0ED4A964158D}" type="pres">
      <dgm:prSet presAssocID="{6C9DDE41-6ED3-462F-BDF6-B6629766DA20}" presName="sibTrans" presStyleCnt="0"/>
      <dgm:spPr/>
    </dgm:pt>
    <dgm:pt modelId="{8A726816-CC53-4AD5-AB64-282F60B4D389}" type="pres">
      <dgm:prSet presAssocID="{E288BD4E-9612-454A-AD7D-64B58913FF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53691F-09CF-4D9C-A946-2B569E986A0D}" type="pres">
      <dgm:prSet presAssocID="{980277EA-8789-49DB-AFA6-1EFD254E39B3}" presName="sibTrans" presStyleCnt="0"/>
      <dgm:spPr/>
    </dgm:pt>
    <dgm:pt modelId="{9592C17D-BA91-4CC4-BBF9-0BF5B4C826E1}" type="pres">
      <dgm:prSet presAssocID="{9F19B88C-88BE-4845-8BDA-91690DD773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175889-789B-4D8D-8B2A-7ED553F09442}" type="presOf" srcId="{9F19B88C-88BE-4845-8BDA-91690DD77393}" destId="{9592C17D-BA91-4CC4-BBF9-0BF5B4C826E1}" srcOrd="0" destOrd="0" presId="urn:microsoft.com/office/officeart/2005/8/layout/default"/>
    <dgm:cxn modelId="{38837928-3E57-447F-B756-AD473B3BF4B6}" type="presOf" srcId="{FB2CB42E-6C51-4006-A4B1-EA732F1ACE48}" destId="{4981D421-196D-44A9-BA7E-1F7AB2AF8613}" srcOrd="0" destOrd="0" presId="urn:microsoft.com/office/officeart/2005/8/layout/default"/>
    <dgm:cxn modelId="{2DC2224E-4DCF-4365-A7BD-06882E1B0258}" srcId="{FB2CB42E-6C51-4006-A4B1-EA732F1ACE48}" destId="{2E789106-3F03-44CD-A6AF-BC324E52A392}" srcOrd="1" destOrd="0" parTransId="{BC8D4C42-C76A-495B-8F93-51F5ABD89777}" sibTransId="{6C9DDE41-6ED3-462F-BDF6-B6629766DA20}"/>
    <dgm:cxn modelId="{1676C5F8-D799-4EA2-8A39-0A0EBF4EAE24}" srcId="{FB2CB42E-6C51-4006-A4B1-EA732F1ACE48}" destId="{9F19B88C-88BE-4845-8BDA-91690DD77393}" srcOrd="3" destOrd="0" parTransId="{6A71EDA1-9A9F-4604-B7FC-9ED4CE67D113}" sibTransId="{C1187FB4-1D13-41E7-AC4D-2DF705D6DE0A}"/>
    <dgm:cxn modelId="{AB2F0593-E39B-4ABB-BA45-BD34E8893705}" type="presOf" srcId="{D743BD60-8068-4F50-A078-BB6CE14CC7AA}" destId="{E848FAB0-087A-40F2-848C-BF5DF1814F66}" srcOrd="0" destOrd="0" presId="urn:microsoft.com/office/officeart/2005/8/layout/default"/>
    <dgm:cxn modelId="{8C2AAFD2-D50C-4544-BFBC-B52B82712EE6}" type="presOf" srcId="{2E789106-3F03-44CD-A6AF-BC324E52A392}" destId="{1A87800A-2D6F-436C-B926-8641864AEF17}" srcOrd="0" destOrd="0" presId="urn:microsoft.com/office/officeart/2005/8/layout/default"/>
    <dgm:cxn modelId="{342FE8BB-1C83-4C63-B2F1-9222BBE157DA}" type="presOf" srcId="{E288BD4E-9612-454A-AD7D-64B58913FFAF}" destId="{8A726816-CC53-4AD5-AB64-282F60B4D389}" srcOrd="0" destOrd="0" presId="urn:microsoft.com/office/officeart/2005/8/layout/default"/>
    <dgm:cxn modelId="{5A7D929A-2D3D-4F2D-A110-211EDCF4AB70}" srcId="{FB2CB42E-6C51-4006-A4B1-EA732F1ACE48}" destId="{E288BD4E-9612-454A-AD7D-64B58913FFAF}" srcOrd="2" destOrd="0" parTransId="{73AFBDEB-9252-4C39-8359-9AB9AF518FA3}" sibTransId="{980277EA-8789-49DB-AFA6-1EFD254E39B3}"/>
    <dgm:cxn modelId="{8466D4BE-F7D9-4FA7-9771-08BA515BADB7}" srcId="{FB2CB42E-6C51-4006-A4B1-EA732F1ACE48}" destId="{D743BD60-8068-4F50-A078-BB6CE14CC7AA}" srcOrd="0" destOrd="0" parTransId="{E4CFD865-937C-4612-A890-D47101B14B53}" sibTransId="{6EB73547-DB47-4A12-A032-F7148CC7ED1E}"/>
    <dgm:cxn modelId="{DA58AC2D-79B2-4F3E-B319-A8B601231340}" type="presParOf" srcId="{4981D421-196D-44A9-BA7E-1F7AB2AF8613}" destId="{E848FAB0-087A-40F2-848C-BF5DF1814F66}" srcOrd="0" destOrd="0" presId="urn:microsoft.com/office/officeart/2005/8/layout/default"/>
    <dgm:cxn modelId="{164DDD98-5BC0-4CBD-941F-96DF901727DD}" type="presParOf" srcId="{4981D421-196D-44A9-BA7E-1F7AB2AF8613}" destId="{2C1DD2B3-84FC-43C1-9B18-1A198AC4835C}" srcOrd="1" destOrd="0" presId="urn:microsoft.com/office/officeart/2005/8/layout/default"/>
    <dgm:cxn modelId="{77295E76-F806-45C7-B880-06E73F7A24D0}" type="presParOf" srcId="{4981D421-196D-44A9-BA7E-1F7AB2AF8613}" destId="{1A87800A-2D6F-436C-B926-8641864AEF17}" srcOrd="2" destOrd="0" presId="urn:microsoft.com/office/officeart/2005/8/layout/default"/>
    <dgm:cxn modelId="{E4603D89-4061-46CB-95B6-323FDD8F01B4}" type="presParOf" srcId="{4981D421-196D-44A9-BA7E-1F7AB2AF8613}" destId="{9F11E0D9-964A-49B3-833B-0ED4A964158D}" srcOrd="3" destOrd="0" presId="urn:microsoft.com/office/officeart/2005/8/layout/default"/>
    <dgm:cxn modelId="{59F6A49C-D5CF-4DD6-9D20-4C1A7FDC9279}" type="presParOf" srcId="{4981D421-196D-44A9-BA7E-1F7AB2AF8613}" destId="{8A726816-CC53-4AD5-AB64-282F60B4D389}" srcOrd="4" destOrd="0" presId="urn:microsoft.com/office/officeart/2005/8/layout/default"/>
    <dgm:cxn modelId="{4FC9293A-4655-45A1-9680-DC4FE89A65A7}" type="presParOf" srcId="{4981D421-196D-44A9-BA7E-1F7AB2AF8613}" destId="{A753691F-09CF-4D9C-A946-2B569E986A0D}" srcOrd="5" destOrd="0" presId="urn:microsoft.com/office/officeart/2005/8/layout/default"/>
    <dgm:cxn modelId="{ECC11C74-B399-4F17-9DE0-D3FE835CBBBF}" type="presParOf" srcId="{4981D421-196D-44A9-BA7E-1F7AB2AF8613}" destId="{9592C17D-BA91-4CC4-BBF9-0BF5B4C826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60430E-ECE1-4D62-87F1-86A0382645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454336-7FEE-4F2D-B909-5834EAF2A540}">
      <dgm:prSet phldrT="[文字]" custT="1"/>
      <dgm:spPr/>
      <dgm:t>
        <a:bodyPr/>
        <a:lstStyle/>
        <a:p>
          <a:r>
            <a:rPr lang="zh-TW" altLang="en-US" sz="2800" dirty="0" smtClean="0"/>
            <a:t>遊戲安全</a:t>
          </a:r>
          <a:endParaRPr lang="zh-TW" altLang="en-US" sz="2800" dirty="0"/>
        </a:p>
      </dgm:t>
    </dgm:pt>
    <dgm:pt modelId="{08617D6C-1FB7-49FC-8B80-75C357B9AD7B}" type="parTrans" cxnId="{36FFA67B-44A1-4486-AC4B-33FE1B6B22C6}">
      <dgm:prSet/>
      <dgm:spPr/>
      <dgm:t>
        <a:bodyPr/>
        <a:lstStyle/>
        <a:p>
          <a:endParaRPr lang="zh-TW" altLang="en-US"/>
        </a:p>
      </dgm:t>
    </dgm:pt>
    <dgm:pt modelId="{7AC70750-2E7B-4382-B6B0-04665EF11D3D}" type="sibTrans" cxnId="{36FFA67B-44A1-4486-AC4B-33FE1B6B22C6}">
      <dgm:prSet/>
      <dgm:spPr/>
      <dgm:t>
        <a:bodyPr/>
        <a:lstStyle/>
        <a:p>
          <a:endParaRPr lang="zh-TW" altLang="en-US"/>
        </a:p>
      </dgm:t>
    </dgm:pt>
    <dgm:pt modelId="{FAF89449-172A-4060-8576-687406E74FDD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遊戲規則</a:t>
          </a:r>
          <a:endParaRPr lang="zh-TW" altLang="en-US" sz="2000" dirty="0"/>
        </a:p>
      </dgm:t>
    </dgm:pt>
    <dgm:pt modelId="{2A14D17F-0313-466F-AD7A-AD6BE3261935}" type="parTrans" cxnId="{F11A75D7-0140-4422-B73F-C1E2F37CDDAC}">
      <dgm:prSet/>
      <dgm:spPr/>
      <dgm:t>
        <a:bodyPr/>
        <a:lstStyle/>
        <a:p>
          <a:endParaRPr lang="zh-TW" altLang="en-US"/>
        </a:p>
      </dgm:t>
    </dgm:pt>
    <dgm:pt modelId="{E7D29D4C-91DC-4ADF-9070-95BEA69349CC}" type="sibTrans" cxnId="{F11A75D7-0140-4422-B73F-C1E2F37CDDAC}">
      <dgm:prSet/>
      <dgm:spPr/>
      <dgm:t>
        <a:bodyPr/>
        <a:lstStyle/>
        <a:p>
          <a:endParaRPr lang="zh-TW" altLang="en-US"/>
        </a:p>
      </dgm:t>
    </dgm:pt>
    <dgm:pt modelId="{FD8A81F1-7F22-4DC6-A0C6-A109C6E31BAF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1600" dirty="0" smtClean="0"/>
            <a:t>場地選擇及排除危險</a:t>
          </a:r>
          <a:endParaRPr lang="zh-TW" altLang="en-US" sz="1600" dirty="0"/>
        </a:p>
      </dgm:t>
    </dgm:pt>
    <dgm:pt modelId="{11FD5515-B224-48D3-9098-836E8CFF0E05}" type="parTrans" cxnId="{1ABB66DD-27D9-476F-A276-5DBC4662A846}">
      <dgm:prSet/>
      <dgm:spPr/>
      <dgm:t>
        <a:bodyPr/>
        <a:lstStyle/>
        <a:p>
          <a:endParaRPr lang="zh-TW" altLang="en-US"/>
        </a:p>
      </dgm:t>
    </dgm:pt>
    <dgm:pt modelId="{D2B16A6B-0E29-466D-9BA5-C3EB2AF361E0}" type="sibTrans" cxnId="{1ABB66DD-27D9-476F-A276-5DBC4662A846}">
      <dgm:prSet/>
      <dgm:spPr/>
      <dgm:t>
        <a:bodyPr/>
        <a:lstStyle/>
        <a:p>
          <a:endParaRPr lang="zh-TW" altLang="en-US"/>
        </a:p>
      </dgm:t>
    </dgm:pt>
    <dgm:pt modelId="{D100B0AD-A341-4F7A-AADA-B544645977DB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遵守規則</a:t>
          </a:r>
          <a:endParaRPr lang="zh-TW" altLang="en-US" sz="2000" dirty="0"/>
        </a:p>
      </dgm:t>
    </dgm:pt>
    <dgm:pt modelId="{8A559EAB-CD2B-4FAE-BC91-AF35146ED106}" type="parTrans" cxnId="{E616647B-3700-41BB-9EF5-6063951DC972}">
      <dgm:prSet/>
      <dgm:spPr/>
      <dgm:t>
        <a:bodyPr/>
        <a:lstStyle/>
        <a:p>
          <a:endParaRPr lang="zh-TW" altLang="en-US"/>
        </a:p>
      </dgm:t>
    </dgm:pt>
    <dgm:pt modelId="{D048ABD0-4625-4EFC-91D3-1CE0218A2649}" type="sibTrans" cxnId="{E616647B-3700-41BB-9EF5-6063951DC972}">
      <dgm:prSet/>
      <dgm:spPr/>
      <dgm:t>
        <a:bodyPr/>
        <a:lstStyle/>
        <a:p>
          <a:endParaRPr lang="zh-TW" altLang="en-US"/>
        </a:p>
      </dgm:t>
    </dgm:pt>
    <dgm:pt modelId="{52E8C92F-0911-45CB-A353-7075245F6FFE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000" dirty="0" smtClean="0"/>
            <a:t>遊戲玩法</a:t>
          </a:r>
          <a:endParaRPr lang="zh-TW" altLang="en-US" sz="2000" dirty="0"/>
        </a:p>
      </dgm:t>
    </dgm:pt>
    <dgm:pt modelId="{3B9DF46D-90CB-4CAD-9014-40E78592B8FD}" type="parTrans" cxnId="{0C24C283-7C34-4336-B699-159AA3F71218}">
      <dgm:prSet/>
      <dgm:spPr/>
      <dgm:t>
        <a:bodyPr/>
        <a:lstStyle/>
        <a:p>
          <a:endParaRPr lang="zh-TW" altLang="en-US"/>
        </a:p>
      </dgm:t>
    </dgm:pt>
    <dgm:pt modelId="{C73B6D70-5CFD-4BA4-94E5-5F9338EB3B0D}" type="sibTrans" cxnId="{0C24C283-7C34-4336-B699-159AA3F71218}">
      <dgm:prSet/>
      <dgm:spPr/>
      <dgm:t>
        <a:bodyPr/>
        <a:lstStyle/>
        <a:p>
          <a:endParaRPr lang="zh-TW" altLang="en-US"/>
        </a:p>
      </dgm:t>
    </dgm:pt>
    <dgm:pt modelId="{B7FB1E80-B4D4-41D7-90E4-B6453D76EEA2}" type="pres">
      <dgm:prSet presAssocID="{7360430E-ECE1-4D62-87F1-86A038264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FEEC23B-A7B8-4F5C-A80F-9C378EBFDB31}" type="pres">
      <dgm:prSet presAssocID="{D5454336-7FEE-4F2D-B909-5834EAF2A540}" presName="hierRoot1" presStyleCnt="0">
        <dgm:presLayoutVars>
          <dgm:hierBranch val="init"/>
        </dgm:presLayoutVars>
      </dgm:prSet>
      <dgm:spPr/>
    </dgm:pt>
    <dgm:pt modelId="{BB32752E-8AAB-44EC-930C-6BFC73B45415}" type="pres">
      <dgm:prSet presAssocID="{D5454336-7FEE-4F2D-B909-5834EAF2A540}" presName="rootComposite1" presStyleCnt="0"/>
      <dgm:spPr/>
    </dgm:pt>
    <dgm:pt modelId="{AE9124B3-C009-4D23-A04E-8308BFF56466}" type="pres">
      <dgm:prSet presAssocID="{D5454336-7FEE-4F2D-B909-5834EAF2A540}" presName="rootText1" presStyleLbl="node0" presStyleIdx="0" presStyleCnt="1" custScaleX="216392" custScaleY="307997" custLinFactNeighborX="145" custLinFactNeighborY="-637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DDF07-51C2-4479-82AE-3399DA8E6D3F}" type="pres">
      <dgm:prSet presAssocID="{D5454336-7FEE-4F2D-B909-5834EAF2A54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5B1445AD-728D-4F1F-941E-9CE1F3CC01E9}" type="pres">
      <dgm:prSet presAssocID="{D5454336-7FEE-4F2D-B909-5834EAF2A540}" presName="hierChild2" presStyleCnt="0"/>
      <dgm:spPr/>
    </dgm:pt>
    <dgm:pt modelId="{0EF09E35-3536-4FD2-80D8-133256A871AF}" type="pres">
      <dgm:prSet presAssocID="{2A14D17F-0313-466F-AD7A-AD6BE3261935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44836239-8A82-482F-AD70-07749CA6056A}" type="pres">
      <dgm:prSet presAssocID="{FAF89449-172A-4060-8576-687406E74FDD}" presName="hierRoot2" presStyleCnt="0">
        <dgm:presLayoutVars>
          <dgm:hierBranch val="init"/>
        </dgm:presLayoutVars>
      </dgm:prSet>
      <dgm:spPr/>
    </dgm:pt>
    <dgm:pt modelId="{4CBD64AD-0519-4582-B64F-BA386ACA8899}" type="pres">
      <dgm:prSet presAssocID="{FAF89449-172A-4060-8576-687406E74FDD}" presName="rootComposite" presStyleCnt="0"/>
      <dgm:spPr/>
    </dgm:pt>
    <dgm:pt modelId="{A4A6363C-67F5-416B-ACB3-93478F1E8A37}" type="pres">
      <dgm:prSet presAssocID="{FAF89449-172A-4060-8576-687406E74FDD}" presName="rootText" presStyleLbl="node2" presStyleIdx="0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6C27FA-FA03-4F26-A9AE-C4EB4CB82B6B}" type="pres">
      <dgm:prSet presAssocID="{FAF89449-172A-4060-8576-687406E74FDD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0B0F50C1-D43A-4B09-B5C3-C110F651042F}" type="pres">
      <dgm:prSet presAssocID="{FAF89449-172A-4060-8576-687406E74FDD}" presName="hierChild4" presStyleCnt="0"/>
      <dgm:spPr/>
    </dgm:pt>
    <dgm:pt modelId="{2B7267D4-B321-43F8-BB8F-BEBDBB7F4F16}" type="pres">
      <dgm:prSet presAssocID="{FAF89449-172A-4060-8576-687406E74FDD}" presName="hierChild5" presStyleCnt="0"/>
      <dgm:spPr/>
    </dgm:pt>
    <dgm:pt modelId="{0C123857-AF93-479B-912E-515D7A18ECFC}" type="pres">
      <dgm:prSet presAssocID="{11FD5515-B224-48D3-9098-836E8CFF0E05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C7E65B52-DBB1-4B25-AA9D-A1C92CA60309}" type="pres">
      <dgm:prSet presAssocID="{FD8A81F1-7F22-4DC6-A0C6-A109C6E31BAF}" presName="hierRoot2" presStyleCnt="0">
        <dgm:presLayoutVars>
          <dgm:hierBranch val="init"/>
        </dgm:presLayoutVars>
      </dgm:prSet>
      <dgm:spPr/>
    </dgm:pt>
    <dgm:pt modelId="{C6F2C58B-A30A-4B8F-A661-F526812DE6B4}" type="pres">
      <dgm:prSet presAssocID="{FD8A81F1-7F22-4DC6-A0C6-A109C6E31BAF}" presName="rootComposite" presStyleCnt="0"/>
      <dgm:spPr/>
    </dgm:pt>
    <dgm:pt modelId="{6E04B35D-98BA-4A3A-B320-B131DDE4E444}" type="pres">
      <dgm:prSet presAssocID="{FD8A81F1-7F22-4DC6-A0C6-A109C6E31BAF}" presName="rootText" presStyleLbl="node2" presStyleIdx="1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908721-5773-402E-9BB4-1EB625A9778C}" type="pres">
      <dgm:prSet presAssocID="{FD8A81F1-7F22-4DC6-A0C6-A109C6E31BAF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EB4DA59C-939C-4836-9C0B-F36AEAE2C9B0}" type="pres">
      <dgm:prSet presAssocID="{FD8A81F1-7F22-4DC6-A0C6-A109C6E31BAF}" presName="hierChild4" presStyleCnt="0"/>
      <dgm:spPr/>
    </dgm:pt>
    <dgm:pt modelId="{6FB6961C-B8E8-4654-A0A7-543D61405DD7}" type="pres">
      <dgm:prSet presAssocID="{FD8A81F1-7F22-4DC6-A0C6-A109C6E31BAF}" presName="hierChild5" presStyleCnt="0"/>
      <dgm:spPr/>
    </dgm:pt>
    <dgm:pt modelId="{65E0A2B2-EF86-4D9F-AD76-576951B5700F}" type="pres">
      <dgm:prSet presAssocID="{8A559EAB-CD2B-4FAE-BC91-AF35146ED106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9A34935E-07C4-4905-9E7F-2D874DB04B47}" type="pres">
      <dgm:prSet presAssocID="{D100B0AD-A341-4F7A-AADA-B544645977DB}" presName="hierRoot2" presStyleCnt="0">
        <dgm:presLayoutVars>
          <dgm:hierBranch val="init"/>
        </dgm:presLayoutVars>
      </dgm:prSet>
      <dgm:spPr/>
    </dgm:pt>
    <dgm:pt modelId="{0A2F71D2-851B-4BAD-A9BE-208B5BD6B8BA}" type="pres">
      <dgm:prSet presAssocID="{D100B0AD-A341-4F7A-AADA-B544645977DB}" presName="rootComposite" presStyleCnt="0"/>
      <dgm:spPr/>
    </dgm:pt>
    <dgm:pt modelId="{B8C5B0A6-9314-405E-9BD2-D9634F3C27F4}" type="pres">
      <dgm:prSet presAssocID="{D100B0AD-A341-4F7A-AADA-B544645977DB}" presName="rootText" presStyleLbl="node2" presStyleIdx="2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C449C6-BF01-4DF1-A2B2-69321DC37EAD}" type="pres">
      <dgm:prSet presAssocID="{D100B0AD-A341-4F7A-AADA-B544645977DB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B596645E-3733-41C1-B83C-8257E551C64A}" type="pres">
      <dgm:prSet presAssocID="{D100B0AD-A341-4F7A-AADA-B544645977DB}" presName="hierChild4" presStyleCnt="0"/>
      <dgm:spPr/>
    </dgm:pt>
    <dgm:pt modelId="{346122D0-75DE-4850-9FFF-BAAC57F5F9D7}" type="pres">
      <dgm:prSet presAssocID="{D100B0AD-A341-4F7A-AADA-B544645977DB}" presName="hierChild5" presStyleCnt="0"/>
      <dgm:spPr/>
    </dgm:pt>
    <dgm:pt modelId="{47DC7B13-A41A-45EF-A9C0-07F077CE484F}" type="pres">
      <dgm:prSet presAssocID="{3B9DF46D-90CB-4CAD-9014-40E78592B8FD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AD919DC7-3C67-4688-8B40-C6E5603299EB}" type="pres">
      <dgm:prSet presAssocID="{52E8C92F-0911-45CB-A353-7075245F6FFE}" presName="hierRoot2" presStyleCnt="0">
        <dgm:presLayoutVars>
          <dgm:hierBranch val="init"/>
        </dgm:presLayoutVars>
      </dgm:prSet>
      <dgm:spPr/>
    </dgm:pt>
    <dgm:pt modelId="{7691A3E0-75CE-4B27-AF8F-86CD782BE1BA}" type="pres">
      <dgm:prSet presAssocID="{52E8C92F-0911-45CB-A353-7075245F6FFE}" presName="rootComposite" presStyleCnt="0"/>
      <dgm:spPr/>
    </dgm:pt>
    <dgm:pt modelId="{3724039A-850E-4C5A-B7D8-A3E1032DAA44}" type="pres">
      <dgm:prSet presAssocID="{52E8C92F-0911-45CB-A353-7075245F6FFE}" presName="rootText" presStyleLbl="node2" presStyleIdx="3" presStyleCnt="4" custScaleX="110121" custScaleY="142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B133AE-CC11-4A73-B2A9-0F0C64CDFACC}" type="pres">
      <dgm:prSet presAssocID="{52E8C92F-0911-45CB-A353-7075245F6FFE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33FD9AA1-60B0-43A3-89C9-517E60E89130}" type="pres">
      <dgm:prSet presAssocID="{52E8C92F-0911-45CB-A353-7075245F6FFE}" presName="hierChild4" presStyleCnt="0"/>
      <dgm:spPr/>
    </dgm:pt>
    <dgm:pt modelId="{9E011921-C320-43F9-B8E2-1B4481ABFADE}" type="pres">
      <dgm:prSet presAssocID="{52E8C92F-0911-45CB-A353-7075245F6FFE}" presName="hierChild5" presStyleCnt="0"/>
      <dgm:spPr/>
    </dgm:pt>
    <dgm:pt modelId="{B4A95070-6866-4AA0-A881-7DC28A28F788}" type="pres">
      <dgm:prSet presAssocID="{D5454336-7FEE-4F2D-B909-5834EAF2A540}" presName="hierChild3" presStyleCnt="0"/>
      <dgm:spPr/>
    </dgm:pt>
  </dgm:ptLst>
  <dgm:cxnLst>
    <dgm:cxn modelId="{1ABB66DD-27D9-476F-A276-5DBC4662A846}" srcId="{D5454336-7FEE-4F2D-B909-5834EAF2A540}" destId="{FD8A81F1-7F22-4DC6-A0C6-A109C6E31BAF}" srcOrd="1" destOrd="0" parTransId="{11FD5515-B224-48D3-9098-836E8CFF0E05}" sibTransId="{D2B16A6B-0E29-466D-9BA5-C3EB2AF361E0}"/>
    <dgm:cxn modelId="{9492BFEE-A35A-4FEA-B07D-301367130B85}" type="presOf" srcId="{D100B0AD-A341-4F7A-AADA-B544645977DB}" destId="{BBC449C6-BF01-4DF1-A2B2-69321DC37EAD}" srcOrd="1" destOrd="0" presId="urn:microsoft.com/office/officeart/2005/8/layout/orgChart1"/>
    <dgm:cxn modelId="{E616647B-3700-41BB-9EF5-6063951DC972}" srcId="{D5454336-7FEE-4F2D-B909-5834EAF2A540}" destId="{D100B0AD-A341-4F7A-AADA-B544645977DB}" srcOrd="2" destOrd="0" parTransId="{8A559EAB-CD2B-4FAE-BC91-AF35146ED106}" sibTransId="{D048ABD0-4625-4EFC-91D3-1CE0218A2649}"/>
    <dgm:cxn modelId="{36FFA67B-44A1-4486-AC4B-33FE1B6B22C6}" srcId="{7360430E-ECE1-4D62-87F1-86A038264514}" destId="{D5454336-7FEE-4F2D-B909-5834EAF2A540}" srcOrd="0" destOrd="0" parTransId="{08617D6C-1FB7-49FC-8B80-75C357B9AD7B}" sibTransId="{7AC70750-2E7B-4382-B6B0-04665EF11D3D}"/>
    <dgm:cxn modelId="{96E3ACCD-8EF4-408A-8EB9-3A5E64F2D402}" type="presOf" srcId="{2A14D17F-0313-466F-AD7A-AD6BE3261935}" destId="{0EF09E35-3536-4FD2-80D8-133256A871AF}" srcOrd="0" destOrd="0" presId="urn:microsoft.com/office/officeart/2005/8/layout/orgChart1"/>
    <dgm:cxn modelId="{1D5712D6-24F6-4F30-857E-1DE9939044B1}" type="presOf" srcId="{D5454336-7FEE-4F2D-B909-5834EAF2A540}" destId="{AE9124B3-C009-4D23-A04E-8308BFF56466}" srcOrd="0" destOrd="0" presId="urn:microsoft.com/office/officeart/2005/8/layout/orgChart1"/>
    <dgm:cxn modelId="{DE41E2EF-9B04-410D-867D-FA26527737B9}" type="presOf" srcId="{11FD5515-B224-48D3-9098-836E8CFF0E05}" destId="{0C123857-AF93-479B-912E-515D7A18ECFC}" srcOrd="0" destOrd="0" presId="urn:microsoft.com/office/officeart/2005/8/layout/orgChart1"/>
    <dgm:cxn modelId="{4BA06361-7B70-48AE-BEFA-A3820D6C4AAE}" type="presOf" srcId="{52E8C92F-0911-45CB-A353-7075245F6FFE}" destId="{3724039A-850E-4C5A-B7D8-A3E1032DAA44}" srcOrd="0" destOrd="0" presId="urn:microsoft.com/office/officeart/2005/8/layout/orgChart1"/>
    <dgm:cxn modelId="{313C1315-8D8F-46C7-9FAA-19869251F9E6}" type="presOf" srcId="{3B9DF46D-90CB-4CAD-9014-40E78592B8FD}" destId="{47DC7B13-A41A-45EF-A9C0-07F077CE484F}" srcOrd="0" destOrd="0" presId="urn:microsoft.com/office/officeart/2005/8/layout/orgChart1"/>
    <dgm:cxn modelId="{6F702E98-33D4-4688-A78E-307071D2E5A8}" type="presOf" srcId="{7360430E-ECE1-4D62-87F1-86A038264514}" destId="{B7FB1E80-B4D4-41D7-90E4-B6453D76EEA2}" srcOrd="0" destOrd="0" presId="urn:microsoft.com/office/officeart/2005/8/layout/orgChart1"/>
    <dgm:cxn modelId="{0CEC7C2E-4080-4849-97A7-8AC6378B07E6}" type="presOf" srcId="{FAF89449-172A-4060-8576-687406E74FDD}" destId="{A4A6363C-67F5-416B-ACB3-93478F1E8A37}" srcOrd="0" destOrd="0" presId="urn:microsoft.com/office/officeart/2005/8/layout/orgChart1"/>
    <dgm:cxn modelId="{241A31A8-5374-4964-87B2-07936E5E978E}" type="presOf" srcId="{8A559EAB-CD2B-4FAE-BC91-AF35146ED106}" destId="{65E0A2B2-EF86-4D9F-AD76-576951B5700F}" srcOrd="0" destOrd="0" presId="urn:microsoft.com/office/officeart/2005/8/layout/orgChart1"/>
    <dgm:cxn modelId="{F502A4D5-AFEF-4B18-89E5-60FA485044BC}" type="presOf" srcId="{FD8A81F1-7F22-4DC6-A0C6-A109C6E31BAF}" destId="{6E04B35D-98BA-4A3A-B320-B131DDE4E444}" srcOrd="0" destOrd="0" presId="urn:microsoft.com/office/officeart/2005/8/layout/orgChart1"/>
    <dgm:cxn modelId="{990BC6A0-CD32-401D-AB10-743695640F41}" type="presOf" srcId="{FD8A81F1-7F22-4DC6-A0C6-A109C6E31BAF}" destId="{ED908721-5773-402E-9BB4-1EB625A9778C}" srcOrd="1" destOrd="0" presId="urn:microsoft.com/office/officeart/2005/8/layout/orgChart1"/>
    <dgm:cxn modelId="{0C24C283-7C34-4336-B699-159AA3F71218}" srcId="{D5454336-7FEE-4F2D-B909-5834EAF2A540}" destId="{52E8C92F-0911-45CB-A353-7075245F6FFE}" srcOrd="3" destOrd="0" parTransId="{3B9DF46D-90CB-4CAD-9014-40E78592B8FD}" sibTransId="{C73B6D70-5CFD-4BA4-94E5-5F9338EB3B0D}"/>
    <dgm:cxn modelId="{BFAB7FFB-DA34-4E62-8758-184ACD140ADB}" type="presOf" srcId="{52E8C92F-0911-45CB-A353-7075245F6FFE}" destId="{BFB133AE-CC11-4A73-B2A9-0F0C64CDFACC}" srcOrd="1" destOrd="0" presId="urn:microsoft.com/office/officeart/2005/8/layout/orgChart1"/>
    <dgm:cxn modelId="{9D2C02AE-D0B1-49EB-BE53-39591B985F68}" type="presOf" srcId="{D100B0AD-A341-4F7A-AADA-B544645977DB}" destId="{B8C5B0A6-9314-405E-9BD2-D9634F3C27F4}" srcOrd="0" destOrd="0" presId="urn:microsoft.com/office/officeart/2005/8/layout/orgChart1"/>
    <dgm:cxn modelId="{8A5CF0CC-CFC0-4BF3-8953-7D61CB3988DA}" type="presOf" srcId="{D5454336-7FEE-4F2D-B909-5834EAF2A540}" destId="{2BFDDF07-51C2-4479-82AE-3399DA8E6D3F}" srcOrd="1" destOrd="0" presId="urn:microsoft.com/office/officeart/2005/8/layout/orgChart1"/>
    <dgm:cxn modelId="{F11A75D7-0140-4422-B73F-C1E2F37CDDAC}" srcId="{D5454336-7FEE-4F2D-B909-5834EAF2A540}" destId="{FAF89449-172A-4060-8576-687406E74FDD}" srcOrd="0" destOrd="0" parTransId="{2A14D17F-0313-466F-AD7A-AD6BE3261935}" sibTransId="{E7D29D4C-91DC-4ADF-9070-95BEA69349CC}"/>
    <dgm:cxn modelId="{0C21F5EE-599B-4BED-97A7-DCD96C2D1E22}" type="presOf" srcId="{FAF89449-172A-4060-8576-687406E74FDD}" destId="{F36C27FA-FA03-4F26-A9AE-C4EB4CB82B6B}" srcOrd="1" destOrd="0" presId="urn:microsoft.com/office/officeart/2005/8/layout/orgChart1"/>
    <dgm:cxn modelId="{C07C9DC9-458A-4E4E-A83A-9C2FF6891411}" type="presParOf" srcId="{B7FB1E80-B4D4-41D7-90E4-B6453D76EEA2}" destId="{3FEEC23B-A7B8-4F5C-A80F-9C378EBFDB31}" srcOrd="0" destOrd="0" presId="urn:microsoft.com/office/officeart/2005/8/layout/orgChart1"/>
    <dgm:cxn modelId="{B15C1375-2C88-4B3E-935A-7097F4741E3F}" type="presParOf" srcId="{3FEEC23B-A7B8-4F5C-A80F-9C378EBFDB31}" destId="{BB32752E-8AAB-44EC-930C-6BFC73B45415}" srcOrd="0" destOrd="0" presId="urn:microsoft.com/office/officeart/2005/8/layout/orgChart1"/>
    <dgm:cxn modelId="{F6F7FDEE-5538-4060-B45C-89A499C73D80}" type="presParOf" srcId="{BB32752E-8AAB-44EC-930C-6BFC73B45415}" destId="{AE9124B3-C009-4D23-A04E-8308BFF56466}" srcOrd="0" destOrd="0" presId="urn:microsoft.com/office/officeart/2005/8/layout/orgChart1"/>
    <dgm:cxn modelId="{C500A08C-A814-4DA0-B85D-1F0F32DB7796}" type="presParOf" srcId="{BB32752E-8AAB-44EC-930C-6BFC73B45415}" destId="{2BFDDF07-51C2-4479-82AE-3399DA8E6D3F}" srcOrd="1" destOrd="0" presId="urn:microsoft.com/office/officeart/2005/8/layout/orgChart1"/>
    <dgm:cxn modelId="{F9D0A77C-DAF6-4680-98EE-6939C499F3E2}" type="presParOf" srcId="{3FEEC23B-A7B8-4F5C-A80F-9C378EBFDB31}" destId="{5B1445AD-728D-4F1F-941E-9CE1F3CC01E9}" srcOrd="1" destOrd="0" presId="urn:microsoft.com/office/officeart/2005/8/layout/orgChart1"/>
    <dgm:cxn modelId="{1A7FB4BD-30C4-4257-AD7F-C592CA496FF3}" type="presParOf" srcId="{5B1445AD-728D-4F1F-941E-9CE1F3CC01E9}" destId="{0EF09E35-3536-4FD2-80D8-133256A871AF}" srcOrd="0" destOrd="0" presId="urn:microsoft.com/office/officeart/2005/8/layout/orgChart1"/>
    <dgm:cxn modelId="{26077BB7-2221-42AC-952C-B39DCB20DCB4}" type="presParOf" srcId="{5B1445AD-728D-4F1F-941E-9CE1F3CC01E9}" destId="{44836239-8A82-482F-AD70-07749CA6056A}" srcOrd="1" destOrd="0" presId="urn:microsoft.com/office/officeart/2005/8/layout/orgChart1"/>
    <dgm:cxn modelId="{DA9F799E-AF31-422A-9A7C-C6B3E9DA62A0}" type="presParOf" srcId="{44836239-8A82-482F-AD70-07749CA6056A}" destId="{4CBD64AD-0519-4582-B64F-BA386ACA8899}" srcOrd="0" destOrd="0" presId="urn:microsoft.com/office/officeart/2005/8/layout/orgChart1"/>
    <dgm:cxn modelId="{F06F814D-5020-47F1-B448-0EBB1E1ECD80}" type="presParOf" srcId="{4CBD64AD-0519-4582-B64F-BA386ACA8899}" destId="{A4A6363C-67F5-416B-ACB3-93478F1E8A37}" srcOrd="0" destOrd="0" presId="urn:microsoft.com/office/officeart/2005/8/layout/orgChart1"/>
    <dgm:cxn modelId="{AC036E64-40E4-48E3-A7F0-6346BFFAFE4B}" type="presParOf" srcId="{4CBD64AD-0519-4582-B64F-BA386ACA8899}" destId="{F36C27FA-FA03-4F26-A9AE-C4EB4CB82B6B}" srcOrd="1" destOrd="0" presId="urn:microsoft.com/office/officeart/2005/8/layout/orgChart1"/>
    <dgm:cxn modelId="{7B500B95-F7C1-4B05-804C-BCBDFD802786}" type="presParOf" srcId="{44836239-8A82-482F-AD70-07749CA6056A}" destId="{0B0F50C1-D43A-4B09-B5C3-C110F651042F}" srcOrd="1" destOrd="0" presId="urn:microsoft.com/office/officeart/2005/8/layout/orgChart1"/>
    <dgm:cxn modelId="{E5C59D6B-FD65-4EE7-AE59-32EE64B64C02}" type="presParOf" srcId="{44836239-8A82-482F-AD70-07749CA6056A}" destId="{2B7267D4-B321-43F8-BB8F-BEBDBB7F4F16}" srcOrd="2" destOrd="0" presId="urn:microsoft.com/office/officeart/2005/8/layout/orgChart1"/>
    <dgm:cxn modelId="{81CE8AE0-4611-437D-A02E-603D0DAA2C43}" type="presParOf" srcId="{5B1445AD-728D-4F1F-941E-9CE1F3CC01E9}" destId="{0C123857-AF93-479B-912E-515D7A18ECFC}" srcOrd="2" destOrd="0" presId="urn:microsoft.com/office/officeart/2005/8/layout/orgChart1"/>
    <dgm:cxn modelId="{1C334D39-86FC-4451-9602-879592563027}" type="presParOf" srcId="{5B1445AD-728D-4F1F-941E-9CE1F3CC01E9}" destId="{C7E65B52-DBB1-4B25-AA9D-A1C92CA60309}" srcOrd="3" destOrd="0" presId="urn:microsoft.com/office/officeart/2005/8/layout/orgChart1"/>
    <dgm:cxn modelId="{159B2798-904D-45EB-BD0D-EB4B5307CB5E}" type="presParOf" srcId="{C7E65B52-DBB1-4B25-AA9D-A1C92CA60309}" destId="{C6F2C58B-A30A-4B8F-A661-F526812DE6B4}" srcOrd="0" destOrd="0" presId="urn:microsoft.com/office/officeart/2005/8/layout/orgChart1"/>
    <dgm:cxn modelId="{2FB7CE5A-8C00-4639-891F-CFAAAA599CCB}" type="presParOf" srcId="{C6F2C58B-A30A-4B8F-A661-F526812DE6B4}" destId="{6E04B35D-98BA-4A3A-B320-B131DDE4E444}" srcOrd="0" destOrd="0" presId="urn:microsoft.com/office/officeart/2005/8/layout/orgChart1"/>
    <dgm:cxn modelId="{CA1E092B-CDE9-473B-8CDD-67E84272A221}" type="presParOf" srcId="{C6F2C58B-A30A-4B8F-A661-F526812DE6B4}" destId="{ED908721-5773-402E-9BB4-1EB625A9778C}" srcOrd="1" destOrd="0" presId="urn:microsoft.com/office/officeart/2005/8/layout/orgChart1"/>
    <dgm:cxn modelId="{C94E847E-F511-4074-8F19-3F3D7F521207}" type="presParOf" srcId="{C7E65B52-DBB1-4B25-AA9D-A1C92CA60309}" destId="{EB4DA59C-939C-4836-9C0B-F36AEAE2C9B0}" srcOrd="1" destOrd="0" presId="urn:microsoft.com/office/officeart/2005/8/layout/orgChart1"/>
    <dgm:cxn modelId="{8C3450A7-52A7-4DA5-BA2B-8205BBEAA78D}" type="presParOf" srcId="{C7E65B52-DBB1-4B25-AA9D-A1C92CA60309}" destId="{6FB6961C-B8E8-4654-A0A7-543D61405DD7}" srcOrd="2" destOrd="0" presId="urn:microsoft.com/office/officeart/2005/8/layout/orgChart1"/>
    <dgm:cxn modelId="{CDBFFC42-FF4A-4230-9C72-9BD9065A32DC}" type="presParOf" srcId="{5B1445AD-728D-4F1F-941E-9CE1F3CC01E9}" destId="{65E0A2B2-EF86-4D9F-AD76-576951B5700F}" srcOrd="4" destOrd="0" presId="urn:microsoft.com/office/officeart/2005/8/layout/orgChart1"/>
    <dgm:cxn modelId="{91AAA93D-FD87-4A47-B919-C8AB86DEBF72}" type="presParOf" srcId="{5B1445AD-728D-4F1F-941E-9CE1F3CC01E9}" destId="{9A34935E-07C4-4905-9E7F-2D874DB04B47}" srcOrd="5" destOrd="0" presId="urn:microsoft.com/office/officeart/2005/8/layout/orgChart1"/>
    <dgm:cxn modelId="{C17C5D7D-3204-41F4-AD49-2D5620C4E902}" type="presParOf" srcId="{9A34935E-07C4-4905-9E7F-2D874DB04B47}" destId="{0A2F71D2-851B-4BAD-A9BE-208B5BD6B8BA}" srcOrd="0" destOrd="0" presId="urn:microsoft.com/office/officeart/2005/8/layout/orgChart1"/>
    <dgm:cxn modelId="{52D7DF8B-5481-4F2D-832E-BD88807A6E67}" type="presParOf" srcId="{0A2F71D2-851B-4BAD-A9BE-208B5BD6B8BA}" destId="{B8C5B0A6-9314-405E-9BD2-D9634F3C27F4}" srcOrd="0" destOrd="0" presId="urn:microsoft.com/office/officeart/2005/8/layout/orgChart1"/>
    <dgm:cxn modelId="{BB97CDB8-B2A5-43FF-BBB6-925670654CE5}" type="presParOf" srcId="{0A2F71D2-851B-4BAD-A9BE-208B5BD6B8BA}" destId="{BBC449C6-BF01-4DF1-A2B2-69321DC37EAD}" srcOrd="1" destOrd="0" presId="urn:microsoft.com/office/officeart/2005/8/layout/orgChart1"/>
    <dgm:cxn modelId="{83587063-5D57-4955-BE62-1D1009482DFB}" type="presParOf" srcId="{9A34935E-07C4-4905-9E7F-2D874DB04B47}" destId="{B596645E-3733-41C1-B83C-8257E551C64A}" srcOrd="1" destOrd="0" presId="urn:microsoft.com/office/officeart/2005/8/layout/orgChart1"/>
    <dgm:cxn modelId="{B0B48403-84DC-45F1-904A-4F75E5FF08BE}" type="presParOf" srcId="{9A34935E-07C4-4905-9E7F-2D874DB04B47}" destId="{346122D0-75DE-4850-9FFF-BAAC57F5F9D7}" srcOrd="2" destOrd="0" presId="urn:microsoft.com/office/officeart/2005/8/layout/orgChart1"/>
    <dgm:cxn modelId="{18CBEC05-1122-4E9B-8D4D-4A774FF079D2}" type="presParOf" srcId="{5B1445AD-728D-4F1F-941E-9CE1F3CC01E9}" destId="{47DC7B13-A41A-45EF-A9C0-07F077CE484F}" srcOrd="6" destOrd="0" presId="urn:microsoft.com/office/officeart/2005/8/layout/orgChart1"/>
    <dgm:cxn modelId="{F23E0C0C-7DAE-46E6-AD66-45722C579854}" type="presParOf" srcId="{5B1445AD-728D-4F1F-941E-9CE1F3CC01E9}" destId="{AD919DC7-3C67-4688-8B40-C6E5603299EB}" srcOrd="7" destOrd="0" presId="urn:microsoft.com/office/officeart/2005/8/layout/orgChart1"/>
    <dgm:cxn modelId="{7D37ACF1-ADAC-463C-9BA7-13464C765A6C}" type="presParOf" srcId="{AD919DC7-3C67-4688-8B40-C6E5603299EB}" destId="{7691A3E0-75CE-4B27-AF8F-86CD782BE1BA}" srcOrd="0" destOrd="0" presId="urn:microsoft.com/office/officeart/2005/8/layout/orgChart1"/>
    <dgm:cxn modelId="{DB9CE340-E104-4069-9742-D3E92D16BCBE}" type="presParOf" srcId="{7691A3E0-75CE-4B27-AF8F-86CD782BE1BA}" destId="{3724039A-850E-4C5A-B7D8-A3E1032DAA44}" srcOrd="0" destOrd="0" presId="urn:microsoft.com/office/officeart/2005/8/layout/orgChart1"/>
    <dgm:cxn modelId="{F0B0667F-9EB6-4C1C-9276-B29846733AD9}" type="presParOf" srcId="{7691A3E0-75CE-4B27-AF8F-86CD782BE1BA}" destId="{BFB133AE-CC11-4A73-B2A9-0F0C64CDFACC}" srcOrd="1" destOrd="0" presId="urn:microsoft.com/office/officeart/2005/8/layout/orgChart1"/>
    <dgm:cxn modelId="{E86FDE83-2C0C-4481-983A-8E7141365486}" type="presParOf" srcId="{AD919DC7-3C67-4688-8B40-C6E5603299EB}" destId="{33FD9AA1-60B0-43A3-89C9-517E60E89130}" srcOrd="1" destOrd="0" presId="urn:microsoft.com/office/officeart/2005/8/layout/orgChart1"/>
    <dgm:cxn modelId="{DFD4AE81-58FB-4E3A-89FD-50F7737AE38A}" type="presParOf" srcId="{AD919DC7-3C67-4688-8B40-C6E5603299EB}" destId="{9E011921-C320-43F9-B8E2-1B4481ABFADE}" srcOrd="2" destOrd="0" presId="urn:microsoft.com/office/officeart/2005/8/layout/orgChart1"/>
    <dgm:cxn modelId="{D046CAE5-960F-4FE3-8F61-2BE2F94C3F41}" type="presParOf" srcId="{3FEEC23B-A7B8-4F5C-A80F-9C378EBFDB31}" destId="{B4A95070-6866-4AA0-A881-7DC28A28F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F92182-EB47-47D5-A985-5AA12250C7D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E6CBABE-5C84-4DE2-9DEC-8BAFEA4F0315}">
      <dgm:prSet phldrT="[文字]" custT="1"/>
      <dgm:spPr/>
      <dgm:t>
        <a:bodyPr/>
        <a:lstStyle/>
        <a:p>
          <a:r>
            <a:rPr lang="zh-TW" altLang="en-US" sz="1800" b="0">
              <a:solidFill>
                <a:schemeClr val="tx1"/>
              </a:solidFill>
            </a:rPr>
            <a:t>校園遊戲王</a:t>
          </a:r>
        </a:p>
      </dgm:t>
    </dgm:pt>
    <dgm:pt modelId="{23A18360-8A8B-4CE4-B508-4BE16C0D3E56}" type="parTrans" cxnId="{ECD587F2-E3B7-44E9-A6DF-BFF5C8A55DEE}">
      <dgm:prSet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DD5493AA-B226-4886-A613-207F19A1691A}" type="sibTrans" cxnId="{ECD587F2-E3B7-44E9-A6DF-BFF5C8A55DEE}">
      <dgm:prSet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ED5C4061-E029-48F7-8172-C436D2BAC8A6}">
      <dgm:prSet phldrT="[文字]" custT="1"/>
      <dgm:spPr/>
      <dgm:t>
        <a:bodyPr/>
        <a:lstStyle/>
        <a:p>
          <a:r>
            <a:rPr lang="zh-TW" altLang="en-US" sz="1800" b="0" dirty="0">
              <a:solidFill>
                <a:schemeClr val="tx1"/>
              </a:solidFill>
            </a:rPr>
            <a:t>單元一</a:t>
          </a:r>
          <a:r>
            <a:rPr lang="zh-TW" altLang="en-US" sz="1800" b="0" dirty="0" smtClean="0">
              <a:solidFill>
                <a:schemeClr val="tx1"/>
              </a:solidFill>
            </a:rPr>
            <a:t>：</a:t>
          </a:r>
          <a:endParaRPr lang="en-US" altLang="zh-TW" sz="1800" b="0" dirty="0" smtClean="0">
            <a:solidFill>
              <a:schemeClr val="tx1"/>
            </a:solidFill>
          </a:endParaRPr>
        </a:p>
        <a:p>
          <a:r>
            <a:rPr lang="zh-TW" altLang="en-US" sz="1800" b="0" dirty="0" smtClean="0">
              <a:solidFill>
                <a:schemeClr val="tx1"/>
              </a:solidFill>
            </a:rPr>
            <a:t>好好</a:t>
          </a:r>
          <a:r>
            <a:rPr lang="zh-TW" altLang="en-US" sz="1800" b="0" dirty="0">
              <a:solidFill>
                <a:schemeClr val="tx1"/>
              </a:solidFill>
            </a:rPr>
            <a:t>玩遊戲</a:t>
          </a:r>
        </a:p>
      </dgm:t>
    </dgm:pt>
    <dgm:pt modelId="{267E02B1-DC9B-4904-BED4-162D17D56C62}" type="parTrans" cxnId="{A9E209FC-C75B-4DCA-B30C-D90B3A663605}">
      <dgm:prSet custT="1"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807EAEAC-1BF3-4463-8E43-C1B2CF50B12B}" type="sibTrans" cxnId="{A9E209FC-C75B-4DCA-B30C-D90B3A663605}">
      <dgm:prSet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1E79F4D4-40A0-4087-84C3-A3AB56358091}">
      <dgm:prSet phldrT="[文字]" custT="1"/>
      <dgm:spPr/>
      <dgm:t>
        <a:bodyPr/>
        <a:lstStyle/>
        <a:p>
          <a:r>
            <a:rPr lang="zh-TW" altLang="en-US" sz="1800" b="0" dirty="0" smtClean="0">
              <a:solidFill>
                <a:schemeClr val="tx1"/>
              </a:solidFill>
            </a:rPr>
            <a:t>活動二：</a:t>
          </a:r>
          <a:r>
            <a:rPr lang="zh-TW" altLang="en-US" sz="1800" b="0" dirty="0">
              <a:solidFill>
                <a:schemeClr val="tx1"/>
              </a:solidFill>
            </a:rPr>
            <a:t>遊戲萬花筒</a:t>
          </a:r>
          <a:r>
            <a:rPr lang="en-US" altLang="zh-TW" sz="1800" b="0" dirty="0">
              <a:solidFill>
                <a:schemeClr val="tx1"/>
              </a:solidFill>
            </a:rPr>
            <a:t>(3</a:t>
          </a:r>
          <a:r>
            <a:rPr lang="zh-TW" altLang="en-US" sz="1800" b="0" dirty="0">
              <a:solidFill>
                <a:schemeClr val="tx1"/>
              </a:solidFill>
            </a:rPr>
            <a:t>節</a:t>
          </a:r>
          <a:r>
            <a:rPr lang="en-US" altLang="zh-TW" sz="1800" b="0" dirty="0">
              <a:solidFill>
                <a:schemeClr val="tx1"/>
              </a:solidFill>
            </a:rPr>
            <a:t>)</a:t>
          </a:r>
          <a:endParaRPr lang="zh-TW" altLang="en-US" sz="1800" b="0" dirty="0">
            <a:solidFill>
              <a:schemeClr val="tx1"/>
            </a:solidFill>
          </a:endParaRPr>
        </a:p>
      </dgm:t>
    </dgm:pt>
    <dgm:pt modelId="{236D8A7B-D74B-488B-BADE-1A35535B9BE4}" type="parTrans" cxnId="{4EC089D1-03D0-463B-9196-7BE3A422E9BD}">
      <dgm:prSet custT="1"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DBB50912-D6F2-45B8-844F-E2427408C3D2}" type="sibTrans" cxnId="{4EC089D1-03D0-463B-9196-7BE3A422E9BD}">
      <dgm:prSet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59B16179-EB92-46BA-B433-90D9E0D2063F}">
      <dgm:prSet phldrT="[文字]" custT="1"/>
      <dgm:spPr/>
      <dgm:t>
        <a:bodyPr/>
        <a:lstStyle/>
        <a:p>
          <a:r>
            <a:rPr lang="zh-TW" altLang="en-US" sz="1800" b="0" dirty="0">
              <a:solidFill>
                <a:schemeClr val="tx1"/>
              </a:solidFill>
            </a:rPr>
            <a:t>單元二</a:t>
          </a:r>
          <a:r>
            <a:rPr lang="zh-TW" altLang="en-US" sz="1800" b="0" dirty="0" smtClean="0">
              <a:solidFill>
                <a:schemeClr val="tx1"/>
              </a:solidFill>
            </a:rPr>
            <a:t>：</a:t>
          </a:r>
          <a:endParaRPr lang="en-US" altLang="zh-TW" sz="1800" b="0" dirty="0" smtClean="0">
            <a:solidFill>
              <a:schemeClr val="tx1"/>
            </a:solidFill>
          </a:endParaRPr>
        </a:p>
        <a:p>
          <a:r>
            <a:rPr lang="zh-TW" altLang="en-US" sz="1800" b="0" dirty="0" smtClean="0">
              <a:solidFill>
                <a:schemeClr val="tx1"/>
              </a:solidFill>
            </a:rPr>
            <a:t>超級</a:t>
          </a:r>
          <a:r>
            <a:rPr lang="zh-TW" altLang="en-US" sz="1800" b="0" dirty="0">
              <a:solidFill>
                <a:schemeClr val="tx1"/>
              </a:solidFill>
            </a:rPr>
            <a:t>任務</a:t>
          </a:r>
        </a:p>
      </dgm:t>
    </dgm:pt>
    <dgm:pt modelId="{F998A5B0-8238-482F-BB19-966472D96AD7}" type="parTrans" cxnId="{0B099BCA-1945-4D98-8C97-5567D2F4BF96}">
      <dgm:prSet custT="1"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4093FB6C-A06A-489A-A628-8AA8B7FEED86}" type="sibTrans" cxnId="{0B099BCA-1945-4D98-8C97-5567D2F4BF96}">
      <dgm:prSet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F119D936-DBCB-4F30-A23D-2759FF160576}">
      <dgm:prSet phldrT="[文字]" custT="1"/>
      <dgm:spPr/>
      <dgm:t>
        <a:bodyPr/>
        <a:lstStyle/>
        <a:p>
          <a:r>
            <a:rPr lang="zh-TW" altLang="en-US" sz="1800" b="0" dirty="0">
              <a:solidFill>
                <a:schemeClr val="tx1"/>
              </a:solidFill>
            </a:rPr>
            <a:t>活動三：遊戲研究所</a:t>
          </a:r>
          <a:r>
            <a:rPr lang="en-US" altLang="zh-TW" sz="1800" b="0" dirty="0">
              <a:solidFill>
                <a:schemeClr val="tx1"/>
              </a:solidFill>
            </a:rPr>
            <a:t>(3</a:t>
          </a:r>
          <a:r>
            <a:rPr lang="zh-TW" altLang="en-US" sz="1800" b="0" dirty="0">
              <a:solidFill>
                <a:schemeClr val="tx1"/>
              </a:solidFill>
            </a:rPr>
            <a:t>節</a:t>
          </a:r>
          <a:r>
            <a:rPr lang="en-US" altLang="zh-TW" sz="1800" b="0" dirty="0">
              <a:solidFill>
                <a:schemeClr val="tx1"/>
              </a:solidFill>
            </a:rPr>
            <a:t>)</a:t>
          </a:r>
          <a:endParaRPr lang="zh-TW" altLang="en-US" sz="1800" b="0" dirty="0">
            <a:solidFill>
              <a:schemeClr val="tx1"/>
            </a:solidFill>
          </a:endParaRPr>
        </a:p>
      </dgm:t>
    </dgm:pt>
    <dgm:pt modelId="{3C18653B-7E22-4CB3-AAB5-83F3943323A2}" type="parTrans" cxnId="{01ED8A14-2E0F-49B9-85AF-447506F099E9}">
      <dgm:prSet custT="1"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6F3DA894-347A-468E-BBE2-BDECE685EF81}" type="sibTrans" cxnId="{01ED8A14-2E0F-49B9-85AF-447506F099E9}">
      <dgm:prSet/>
      <dgm:spPr/>
      <dgm:t>
        <a:bodyPr/>
        <a:lstStyle/>
        <a:p>
          <a:endParaRPr lang="zh-TW" altLang="en-US" sz="1800" b="0">
            <a:solidFill>
              <a:schemeClr val="tx1"/>
            </a:solidFill>
          </a:endParaRPr>
        </a:p>
      </dgm:t>
    </dgm:pt>
    <dgm:pt modelId="{36D49262-C74C-4500-8E21-D2A87AF0199B}">
      <dgm:prSet phldrT="[文字]" custT="1"/>
      <dgm:spPr/>
      <dgm:t>
        <a:bodyPr/>
        <a:lstStyle/>
        <a:p>
          <a:r>
            <a:rPr lang="zh-TW" altLang="en-US" sz="1800" b="0" dirty="0">
              <a:solidFill>
                <a:schemeClr val="tx1"/>
              </a:solidFill>
            </a:rPr>
            <a:t>活動四：遊戲設計王</a:t>
          </a:r>
          <a:r>
            <a:rPr lang="en-US" altLang="zh-TW" sz="1800" b="0" dirty="0">
              <a:solidFill>
                <a:schemeClr val="tx1"/>
              </a:solidFill>
            </a:rPr>
            <a:t>(3</a:t>
          </a:r>
          <a:r>
            <a:rPr lang="zh-TW" altLang="en-US" sz="1800" b="0" dirty="0">
              <a:solidFill>
                <a:schemeClr val="tx1"/>
              </a:solidFill>
            </a:rPr>
            <a:t>節</a:t>
          </a:r>
          <a:r>
            <a:rPr lang="en-US" altLang="zh-TW" sz="1800" b="0" dirty="0">
              <a:solidFill>
                <a:schemeClr val="tx1"/>
              </a:solidFill>
            </a:rPr>
            <a:t>)</a:t>
          </a:r>
          <a:endParaRPr lang="zh-TW" altLang="en-US" sz="1800" b="0" dirty="0">
            <a:solidFill>
              <a:schemeClr val="tx1"/>
            </a:solidFill>
          </a:endParaRPr>
        </a:p>
      </dgm:t>
    </dgm:pt>
    <dgm:pt modelId="{57DF2438-2952-46F3-9B84-53E85BCE4459}" type="parTrans" cxnId="{0B80F2AA-095A-43A4-94E4-239F0E81EDFA}">
      <dgm:prSet custT="1"/>
      <dgm:spPr/>
      <dgm:t>
        <a:bodyPr/>
        <a:lstStyle/>
        <a:p>
          <a:endParaRPr lang="zh-TW" altLang="en-US" sz="800" b="0">
            <a:solidFill>
              <a:schemeClr val="tx1"/>
            </a:solidFill>
          </a:endParaRPr>
        </a:p>
      </dgm:t>
    </dgm:pt>
    <dgm:pt modelId="{17B8A15B-6042-41DA-9C1D-8F1B729638ED}" type="sibTrans" cxnId="{0B80F2AA-095A-43A4-94E4-239F0E81EDFA}">
      <dgm:prSet/>
      <dgm:spPr/>
      <dgm:t>
        <a:bodyPr/>
        <a:lstStyle/>
        <a:p>
          <a:endParaRPr lang="zh-TW" altLang="en-US" sz="2800" b="0">
            <a:solidFill>
              <a:schemeClr val="tx1"/>
            </a:solidFill>
          </a:endParaRPr>
        </a:p>
      </dgm:t>
    </dgm:pt>
    <dgm:pt modelId="{1922D08C-9A63-42CC-B693-6D5B75954F7A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</a:rPr>
            <a:t>活動一：一起來</a:t>
          </a:r>
          <a:r>
            <a:rPr lang="en-US" altLang="zh-TW" sz="2000" b="1" dirty="0" smtClean="0">
              <a:solidFill>
                <a:schemeClr val="tx1"/>
              </a:solidFill>
            </a:rPr>
            <a:t>PLAY(3</a:t>
          </a:r>
          <a:r>
            <a:rPr lang="zh-TW" altLang="en-US" sz="2000" b="1" dirty="0" smtClean="0">
              <a:solidFill>
                <a:schemeClr val="tx1"/>
              </a:solidFill>
            </a:rPr>
            <a:t>節</a:t>
          </a:r>
          <a:r>
            <a:rPr lang="en-US" altLang="zh-TW" sz="2000" b="1" dirty="0" smtClean="0">
              <a:solidFill>
                <a:schemeClr val="tx1"/>
              </a:solidFill>
            </a:rPr>
            <a:t>)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96D91EB4-58BF-4F69-B160-BAAF0C5BA081}" type="parTrans" cxnId="{D30715CC-9011-4017-92DD-B6900535DFFC}">
      <dgm:prSet/>
      <dgm:spPr/>
      <dgm:t>
        <a:bodyPr/>
        <a:lstStyle/>
        <a:p>
          <a:endParaRPr lang="zh-TW" altLang="en-US" b="0">
            <a:solidFill>
              <a:schemeClr val="tx1"/>
            </a:solidFill>
          </a:endParaRPr>
        </a:p>
      </dgm:t>
    </dgm:pt>
    <dgm:pt modelId="{8CB6EC84-44E7-4EC9-9B17-47B13DFDB3E1}" type="sibTrans" cxnId="{D30715CC-9011-4017-92DD-B6900535DFFC}">
      <dgm:prSet/>
      <dgm:spPr/>
      <dgm:t>
        <a:bodyPr/>
        <a:lstStyle/>
        <a:p>
          <a:endParaRPr lang="zh-TW" altLang="en-US" b="0">
            <a:solidFill>
              <a:schemeClr val="tx1"/>
            </a:solidFill>
          </a:endParaRPr>
        </a:p>
      </dgm:t>
    </dgm:pt>
    <dgm:pt modelId="{7DE162DE-39DF-4AE7-9ADE-CEB7010F5377}" type="pres">
      <dgm:prSet presAssocID="{66F92182-EB47-47D5-A985-5AA12250C7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B1C7F50-0F48-47D0-B8B8-1515FA283DB3}" type="pres">
      <dgm:prSet presAssocID="{1E6CBABE-5C84-4DE2-9DEC-8BAFEA4F0315}" presName="root1" presStyleCnt="0"/>
      <dgm:spPr/>
      <dgm:t>
        <a:bodyPr/>
        <a:lstStyle/>
        <a:p>
          <a:endParaRPr lang="zh-TW" altLang="en-US"/>
        </a:p>
      </dgm:t>
    </dgm:pt>
    <dgm:pt modelId="{FE3766B0-D2A6-4AD4-8D89-99B21DC1F2CF}" type="pres">
      <dgm:prSet presAssocID="{1E6CBABE-5C84-4DE2-9DEC-8BAFEA4F0315}" presName="LevelOneTextNode" presStyleLbl="node0" presStyleIdx="0" presStyleCnt="1" custScaleX="81068" custScaleY="84449" custLinFactNeighborX="-121" custLinFactNeighborY="-131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A7DDB7-128A-4463-9805-02ADFD5F996A}" type="pres">
      <dgm:prSet presAssocID="{1E6CBABE-5C84-4DE2-9DEC-8BAFEA4F0315}" presName="level2hierChild" presStyleCnt="0"/>
      <dgm:spPr/>
      <dgm:t>
        <a:bodyPr/>
        <a:lstStyle/>
        <a:p>
          <a:endParaRPr lang="zh-TW" altLang="en-US"/>
        </a:p>
      </dgm:t>
    </dgm:pt>
    <dgm:pt modelId="{8F81E60F-87F8-435D-B508-4A98E03B5778}" type="pres">
      <dgm:prSet presAssocID="{267E02B1-DC9B-4904-BED4-162D17D56C62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E6136FCB-FE44-4053-9C6A-EFAE8AA58E85}" type="pres">
      <dgm:prSet presAssocID="{267E02B1-DC9B-4904-BED4-162D17D56C6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FEAD979E-A084-46AB-A1EC-5CDF1C78BAFC}" type="pres">
      <dgm:prSet presAssocID="{ED5C4061-E029-48F7-8172-C436D2BAC8A6}" presName="root2" presStyleCnt="0"/>
      <dgm:spPr/>
      <dgm:t>
        <a:bodyPr/>
        <a:lstStyle/>
        <a:p>
          <a:endParaRPr lang="zh-TW" altLang="en-US"/>
        </a:p>
      </dgm:t>
    </dgm:pt>
    <dgm:pt modelId="{D10233A6-8434-4AAF-9A0F-4C62F16AB8E9}" type="pres">
      <dgm:prSet presAssocID="{ED5C4061-E029-48F7-8172-C436D2BAC8A6}" presName="LevelTwoTextNode" presStyleLbl="node2" presStyleIdx="0" presStyleCnt="2" custScaleX="99668" custScaleY="849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53CCA5-281C-4390-A809-5238A3927351}" type="pres">
      <dgm:prSet presAssocID="{ED5C4061-E029-48F7-8172-C436D2BAC8A6}" presName="level3hierChild" presStyleCnt="0"/>
      <dgm:spPr/>
      <dgm:t>
        <a:bodyPr/>
        <a:lstStyle/>
        <a:p>
          <a:endParaRPr lang="zh-TW" altLang="en-US"/>
        </a:p>
      </dgm:t>
    </dgm:pt>
    <dgm:pt modelId="{D3A11641-7E0E-4296-95E3-7C58E18DA873}" type="pres">
      <dgm:prSet presAssocID="{96D91EB4-58BF-4F69-B160-BAAF0C5BA081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A94A0085-7492-4213-805C-86747C46200D}" type="pres">
      <dgm:prSet presAssocID="{96D91EB4-58BF-4F69-B160-BAAF0C5BA081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0DAA6871-AB53-4AF6-9BBC-ED4F0FE5A0A0}" type="pres">
      <dgm:prSet presAssocID="{1922D08C-9A63-42CC-B693-6D5B75954F7A}" presName="root2" presStyleCnt="0"/>
      <dgm:spPr/>
      <dgm:t>
        <a:bodyPr/>
        <a:lstStyle/>
        <a:p>
          <a:endParaRPr lang="zh-TW" altLang="en-US"/>
        </a:p>
      </dgm:t>
    </dgm:pt>
    <dgm:pt modelId="{BF33771A-0A9F-48CE-B757-72F738C25982}" type="pres">
      <dgm:prSet presAssocID="{1922D08C-9A63-42CC-B693-6D5B75954F7A}" presName="LevelTwoTextNode" presStyleLbl="node3" presStyleIdx="0" presStyleCnt="4" custScaleX="179904" custScaleY="754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7381D7-C980-40EE-83F0-84257CAEEB58}" type="pres">
      <dgm:prSet presAssocID="{1922D08C-9A63-42CC-B693-6D5B75954F7A}" presName="level3hierChild" presStyleCnt="0"/>
      <dgm:spPr/>
      <dgm:t>
        <a:bodyPr/>
        <a:lstStyle/>
        <a:p>
          <a:endParaRPr lang="zh-TW" altLang="en-US"/>
        </a:p>
      </dgm:t>
    </dgm:pt>
    <dgm:pt modelId="{142AAA52-D0B7-4180-9E35-F910C5D0981C}" type="pres">
      <dgm:prSet presAssocID="{236D8A7B-D74B-488B-BADE-1A35535B9BE4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E58797EF-167A-4649-ADFC-A893A7E9119E}" type="pres">
      <dgm:prSet presAssocID="{236D8A7B-D74B-488B-BADE-1A35535B9BE4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63148E2A-C460-4553-97E9-C72A197D1163}" type="pres">
      <dgm:prSet presAssocID="{1E79F4D4-40A0-4087-84C3-A3AB56358091}" presName="root2" presStyleCnt="0"/>
      <dgm:spPr/>
      <dgm:t>
        <a:bodyPr/>
        <a:lstStyle/>
        <a:p>
          <a:endParaRPr lang="zh-TW" altLang="en-US"/>
        </a:p>
      </dgm:t>
    </dgm:pt>
    <dgm:pt modelId="{566F37C9-DFB4-4B04-8F1D-7599E6894649}" type="pres">
      <dgm:prSet presAssocID="{1E79F4D4-40A0-4087-84C3-A3AB56358091}" presName="LevelTwoTextNode" presStyleLbl="node3" presStyleIdx="1" presStyleCnt="4" custScaleX="179904" custScaleY="754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8644DF-BDA4-4294-85F9-836AC69EF8E1}" type="pres">
      <dgm:prSet presAssocID="{1E79F4D4-40A0-4087-84C3-A3AB56358091}" presName="level3hierChild" presStyleCnt="0"/>
      <dgm:spPr/>
      <dgm:t>
        <a:bodyPr/>
        <a:lstStyle/>
        <a:p>
          <a:endParaRPr lang="zh-TW" altLang="en-US"/>
        </a:p>
      </dgm:t>
    </dgm:pt>
    <dgm:pt modelId="{24E90441-BBA4-43C5-85E5-2B16B9FD970E}" type="pres">
      <dgm:prSet presAssocID="{F998A5B0-8238-482F-BB19-966472D96AD7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06D1D36-6511-46E7-9A70-C08DF4FC1090}" type="pres">
      <dgm:prSet presAssocID="{F998A5B0-8238-482F-BB19-966472D96AD7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0C38971-CE8B-4CD5-91B0-C4A8A9640941}" type="pres">
      <dgm:prSet presAssocID="{59B16179-EB92-46BA-B433-90D9E0D2063F}" presName="root2" presStyleCnt="0"/>
      <dgm:spPr/>
      <dgm:t>
        <a:bodyPr/>
        <a:lstStyle/>
        <a:p>
          <a:endParaRPr lang="zh-TW" altLang="en-US"/>
        </a:p>
      </dgm:t>
    </dgm:pt>
    <dgm:pt modelId="{E0924896-B353-4F90-87B1-AD3C24CF3528}" type="pres">
      <dgm:prSet presAssocID="{59B16179-EB92-46BA-B433-90D9E0D2063F}" presName="LevelTwoTextNode" presStyleLbl="node2" presStyleIdx="1" presStyleCnt="2" custScaleX="99668" custScaleY="849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6DB006-F446-4BD6-AB4B-70C64905EDA6}" type="pres">
      <dgm:prSet presAssocID="{59B16179-EB92-46BA-B433-90D9E0D2063F}" presName="level3hierChild" presStyleCnt="0"/>
      <dgm:spPr/>
      <dgm:t>
        <a:bodyPr/>
        <a:lstStyle/>
        <a:p>
          <a:endParaRPr lang="zh-TW" altLang="en-US"/>
        </a:p>
      </dgm:t>
    </dgm:pt>
    <dgm:pt modelId="{F5DC4190-642F-43E0-BC32-A128A7624EDB}" type="pres">
      <dgm:prSet presAssocID="{3C18653B-7E22-4CB3-AAB5-83F3943323A2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F1CCB619-2CA8-4450-948E-61805B18F98C}" type="pres">
      <dgm:prSet presAssocID="{3C18653B-7E22-4CB3-AAB5-83F3943323A2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110DC443-6FF2-4FA5-8442-CF18B9814983}" type="pres">
      <dgm:prSet presAssocID="{F119D936-DBCB-4F30-A23D-2759FF160576}" presName="root2" presStyleCnt="0"/>
      <dgm:spPr/>
      <dgm:t>
        <a:bodyPr/>
        <a:lstStyle/>
        <a:p>
          <a:endParaRPr lang="zh-TW" altLang="en-US"/>
        </a:p>
      </dgm:t>
    </dgm:pt>
    <dgm:pt modelId="{E0CC9C6A-C6FD-4D74-8843-6281CF29A5BE}" type="pres">
      <dgm:prSet presAssocID="{F119D936-DBCB-4F30-A23D-2759FF160576}" presName="LevelTwoTextNode" presStyleLbl="node3" presStyleIdx="2" presStyleCnt="4" custScaleX="179904" custScaleY="754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A2D082F-E6BB-4F27-B084-D68167D75EF2}" type="pres">
      <dgm:prSet presAssocID="{F119D936-DBCB-4F30-A23D-2759FF160576}" presName="level3hierChild" presStyleCnt="0"/>
      <dgm:spPr/>
      <dgm:t>
        <a:bodyPr/>
        <a:lstStyle/>
        <a:p>
          <a:endParaRPr lang="zh-TW" altLang="en-US"/>
        </a:p>
      </dgm:t>
    </dgm:pt>
    <dgm:pt modelId="{5737AF93-0400-4D57-9A9D-ECB594AFC8D5}" type="pres">
      <dgm:prSet presAssocID="{57DF2438-2952-46F3-9B84-53E85BCE4459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9AF0360A-EAA2-4763-892A-9E343E0E2560}" type="pres">
      <dgm:prSet presAssocID="{57DF2438-2952-46F3-9B84-53E85BCE4459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28164976-34D1-4924-B364-41B77A95C8C5}" type="pres">
      <dgm:prSet presAssocID="{36D49262-C74C-4500-8E21-D2A87AF0199B}" presName="root2" presStyleCnt="0"/>
      <dgm:spPr/>
      <dgm:t>
        <a:bodyPr/>
        <a:lstStyle/>
        <a:p>
          <a:endParaRPr lang="zh-TW" altLang="en-US"/>
        </a:p>
      </dgm:t>
    </dgm:pt>
    <dgm:pt modelId="{C7A61A45-CF83-4BFD-AE66-DF8151BC76A9}" type="pres">
      <dgm:prSet presAssocID="{36D49262-C74C-4500-8E21-D2A87AF0199B}" presName="LevelTwoTextNode" presStyleLbl="node3" presStyleIdx="3" presStyleCnt="4" custScaleX="179904" custScaleY="755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971FD3-CA40-4AA4-9B0F-72247F26A7A4}" type="pres">
      <dgm:prSet presAssocID="{36D49262-C74C-4500-8E21-D2A87AF0199B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F34341EC-0A20-4801-BB63-E455024B0278}" type="presOf" srcId="{F998A5B0-8238-482F-BB19-966472D96AD7}" destId="{24E90441-BBA4-43C5-85E5-2B16B9FD970E}" srcOrd="0" destOrd="0" presId="urn:microsoft.com/office/officeart/2005/8/layout/hierarchy2"/>
    <dgm:cxn modelId="{CF76CABB-9F62-4E50-AF50-16DAF24A78D0}" type="presOf" srcId="{57DF2438-2952-46F3-9B84-53E85BCE4459}" destId="{5737AF93-0400-4D57-9A9D-ECB594AFC8D5}" srcOrd="0" destOrd="0" presId="urn:microsoft.com/office/officeart/2005/8/layout/hierarchy2"/>
    <dgm:cxn modelId="{05872393-E809-49C5-8C9F-5D575A2D0DB2}" type="presOf" srcId="{267E02B1-DC9B-4904-BED4-162D17D56C62}" destId="{8F81E60F-87F8-435D-B508-4A98E03B5778}" srcOrd="0" destOrd="0" presId="urn:microsoft.com/office/officeart/2005/8/layout/hierarchy2"/>
    <dgm:cxn modelId="{0B099BCA-1945-4D98-8C97-5567D2F4BF96}" srcId="{1E6CBABE-5C84-4DE2-9DEC-8BAFEA4F0315}" destId="{59B16179-EB92-46BA-B433-90D9E0D2063F}" srcOrd="1" destOrd="0" parTransId="{F998A5B0-8238-482F-BB19-966472D96AD7}" sibTransId="{4093FB6C-A06A-489A-A628-8AA8B7FEED86}"/>
    <dgm:cxn modelId="{AB2F35F2-440C-48D4-972F-2B019FBDFA75}" type="presOf" srcId="{267E02B1-DC9B-4904-BED4-162D17D56C62}" destId="{E6136FCB-FE44-4053-9C6A-EFAE8AA58E85}" srcOrd="1" destOrd="0" presId="urn:microsoft.com/office/officeart/2005/8/layout/hierarchy2"/>
    <dgm:cxn modelId="{40240DB7-FE22-4131-B82C-A55A038CC100}" type="presOf" srcId="{236D8A7B-D74B-488B-BADE-1A35535B9BE4}" destId="{E58797EF-167A-4649-ADFC-A893A7E9119E}" srcOrd="1" destOrd="0" presId="urn:microsoft.com/office/officeart/2005/8/layout/hierarchy2"/>
    <dgm:cxn modelId="{D30715CC-9011-4017-92DD-B6900535DFFC}" srcId="{ED5C4061-E029-48F7-8172-C436D2BAC8A6}" destId="{1922D08C-9A63-42CC-B693-6D5B75954F7A}" srcOrd="0" destOrd="0" parTransId="{96D91EB4-58BF-4F69-B160-BAAF0C5BA081}" sibTransId="{8CB6EC84-44E7-4EC9-9B17-47B13DFDB3E1}"/>
    <dgm:cxn modelId="{6AB90467-6FA9-47BC-8915-AD30317F9914}" type="presOf" srcId="{1E79F4D4-40A0-4087-84C3-A3AB56358091}" destId="{566F37C9-DFB4-4B04-8F1D-7599E6894649}" srcOrd="0" destOrd="0" presId="urn:microsoft.com/office/officeart/2005/8/layout/hierarchy2"/>
    <dgm:cxn modelId="{67A71DB4-8CEF-42DA-ABF5-4C4E2DAB6BBF}" type="presOf" srcId="{236D8A7B-D74B-488B-BADE-1A35535B9BE4}" destId="{142AAA52-D0B7-4180-9E35-F910C5D0981C}" srcOrd="0" destOrd="0" presId="urn:microsoft.com/office/officeart/2005/8/layout/hierarchy2"/>
    <dgm:cxn modelId="{0B80F2AA-095A-43A4-94E4-239F0E81EDFA}" srcId="{59B16179-EB92-46BA-B433-90D9E0D2063F}" destId="{36D49262-C74C-4500-8E21-D2A87AF0199B}" srcOrd="1" destOrd="0" parTransId="{57DF2438-2952-46F3-9B84-53E85BCE4459}" sibTransId="{17B8A15B-6042-41DA-9C1D-8F1B729638ED}"/>
    <dgm:cxn modelId="{F79A80C5-14FB-4F1B-B558-C7AC01E05053}" type="presOf" srcId="{96D91EB4-58BF-4F69-B160-BAAF0C5BA081}" destId="{D3A11641-7E0E-4296-95E3-7C58E18DA873}" srcOrd="0" destOrd="0" presId="urn:microsoft.com/office/officeart/2005/8/layout/hierarchy2"/>
    <dgm:cxn modelId="{70627F91-F7C2-434F-ABBA-109915CD4A67}" type="presOf" srcId="{ED5C4061-E029-48F7-8172-C436D2BAC8A6}" destId="{D10233A6-8434-4AAF-9A0F-4C62F16AB8E9}" srcOrd="0" destOrd="0" presId="urn:microsoft.com/office/officeart/2005/8/layout/hierarchy2"/>
    <dgm:cxn modelId="{A9E209FC-C75B-4DCA-B30C-D90B3A663605}" srcId="{1E6CBABE-5C84-4DE2-9DEC-8BAFEA4F0315}" destId="{ED5C4061-E029-48F7-8172-C436D2BAC8A6}" srcOrd="0" destOrd="0" parTransId="{267E02B1-DC9B-4904-BED4-162D17D56C62}" sibTransId="{807EAEAC-1BF3-4463-8E43-C1B2CF50B12B}"/>
    <dgm:cxn modelId="{712C2A4A-473F-45E0-85FA-B36CECE77BAC}" type="presOf" srcId="{96D91EB4-58BF-4F69-B160-BAAF0C5BA081}" destId="{A94A0085-7492-4213-805C-86747C46200D}" srcOrd="1" destOrd="0" presId="urn:microsoft.com/office/officeart/2005/8/layout/hierarchy2"/>
    <dgm:cxn modelId="{6459767E-E154-405A-AA53-2A810CAEF2BC}" type="presOf" srcId="{3C18653B-7E22-4CB3-AAB5-83F3943323A2}" destId="{F1CCB619-2CA8-4450-948E-61805B18F98C}" srcOrd="1" destOrd="0" presId="urn:microsoft.com/office/officeart/2005/8/layout/hierarchy2"/>
    <dgm:cxn modelId="{01ED8A14-2E0F-49B9-85AF-447506F099E9}" srcId="{59B16179-EB92-46BA-B433-90D9E0D2063F}" destId="{F119D936-DBCB-4F30-A23D-2759FF160576}" srcOrd="0" destOrd="0" parTransId="{3C18653B-7E22-4CB3-AAB5-83F3943323A2}" sibTransId="{6F3DA894-347A-468E-BBE2-BDECE685EF81}"/>
    <dgm:cxn modelId="{C77CFDBD-9496-4935-BEF2-32F5D1BE28CC}" type="presOf" srcId="{F998A5B0-8238-482F-BB19-966472D96AD7}" destId="{D06D1D36-6511-46E7-9A70-C08DF4FC1090}" srcOrd="1" destOrd="0" presId="urn:microsoft.com/office/officeart/2005/8/layout/hierarchy2"/>
    <dgm:cxn modelId="{5D4B26B5-A6CA-49F0-8877-3C2C996C3C21}" type="presOf" srcId="{66F92182-EB47-47D5-A985-5AA12250C7DC}" destId="{7DE162DE-39DF-4AE7-9ADE-CEB7010F5377}" srcOrd="0" destOrd="0" presId="urn:microsoft.com/office/officeart/2005/8/layout/hierarchy2"/>
    <dgm:cxn modelId="{DC6C4FB7-7D24-454C-8BAA-3C43B0CC4059}" type="presOf" srcId="{F119D936-DBCB-4F30-A23D-2759FF160576}" destId="{E0CC9C6A-C6FD-4D74-8843-6281CF29A5BE}" srcOrd="0" destOrd="0" presId="urn:microsoft.com/office/officeart/2005/8/layout/hierarchy2"/>
    <dgm:cxn modelId="{4351E584-16E1-4C2B-904F-1EABB84FD93F}" type="presOf" srcId="{1922D08C-9A63-42CC-B693-6D5B75954F7A}" destId="{BF33771A-0A9F-48CE-B757-72F738C25982}" srcOrd="0" destOrd="0" presId="urn:microsoft.com/office/officeart/2005/8/layout/hierarchy2"/>
    <dgm:cxn modelId="{9325A31B-769A-439F-AA82-7BB8206B4F8E}" type="presOf" srcId="{36D49262-C74C-4500-8E21-D2A87AF0199B}" destId="{C7A61A45-CF83-4BFD-AE66-DF8151BC76A9}" srcOrd="0" destOrd="0" presId="urn:microsoft.com/office/officeart/2005/8/layout/hierarchy2"/>
    <dgm:cxn modelId="{4EC089D1-03D0-463B-9196-7BE3A422E9BD}" srcId="{ED5C4061-E029-48F7-8172-C436D2BAC8A6}" destId="{1E79F4D4-40A0-4087-84C3-A3AB56358091}" srcOrd="1" destOrd="0" parTransId="{236D8A7B-D74B-488B-BADE-1A35535B9BE4}" sibTransId="{DBB50912-D6F2-45B8-844F-E2427408C3D2}"/>
    <dgm:cxn modelId="{77A75002-323F-4DE2-BD42-4D3366AD6CA6}" type="presOf" srcId="{3C18653B-7E22-4CB3-AAB5-83F3943323A2}" destId="{F5DC4190-642F-43E0-BC32-A128A7624EDB}" srcOrd="0" destOrd="0" presId="urn:microsoft.com/office/officeart/2005/8/layout/hierarchy2"/>
    <dgm:cxn modelId="{1407DCD1-9CB5-46F2-8C03-781141C66DEC}" type="presOf" srcId="{1E6CBABE-5C84-4DE2-9DEC-8BAFEA4F0315}" destId="{FE3766B0-D2A6-4AD4-8D89-99B21DC1F2CF}" srcOrd="0" destOrd="0" presId="urn:microsoft.com/office/officeart/2005/8/layout/hierarchy2"/>
    <dgm:cxn modelId="{60226113-1DE1-433A-B518-41D5E97B9CC4}" type="presOf" srcId="{59B16179-EB92-46BA-B433-90D9E0D2063F}" destId="{E0924896-B353-4F90-87B1-AD3C24CF3528}" srcOrd="0" destOrd="0" presId="urn:microsoft.com/office/officeart/2005/8/layout/hierarchy2"/>
    <dgm:cxn modelId="{E2AF6EA1-4332-4F54-9229-C5871BD77562}" type="presOf" srcId="{57DF2438-2952-46F3-9B84-53E85BCE4459}" destId="{9AF0360A-EAA2-4763-892A-9E343E0E2560}" srcOrd="1" destOrd="0" presId="urn:microsoft.com/office/officeart/2005/8/layout/hierarchy2"/>
    <dgm:cxn modelId="{ECD587F2-E3B7-44E9-A6DF-BFF5C8A55DEE}" srcId="{66F92182-EB47-47D5-A985-5AA12250C7DC}" destId="{1E6CBABE-5C84-4DE2-9DEC-8BAFEA4F0315}" srcOrd="0" destOrd="0" parTransId="{23A18360-8A8B-4CE4-B508-4BE16C0D3E56}" sibTransId="{DD5493AA-B226-4886-A613-207F19A1691A}"/>
    <dgm:cxn modelId="{C1E42786-D1B9-4602-B802-AC5C5F006671}" type="presParOf" srcId="{7DE162DE-39DF-4AE7-9ADE-CEB7010F5377}" destId="{3B1C7F50-0F48-47D0-B8B8-1515FA283DB3}" srcOrd="0" destOrd="0" presId="urn:microsoft.com/office/officeart/2005/8/layout/hierarchy2"/>
    <dgm:cxn modelId="{072BA0B0-1726-4302-8689-62835D186658}" type="presParOf" srcId="{3B1C7F50-0F48-47D0-B8B8-1515FA283DB3}" destId="{FE3766B0-D2A6-4AD4-8D89-99B21DC1F2CF}" srcOrd="0" destOrd="0" presId="urn:microsoft.com/office/officeart/2005/8/layout/hierarchy2"/>
    <dgm:cxn modelId="{577F4F9E-01C3-47A9-969A-A6B9A2732531}" type="presParOf" srcId="{3B1C7F50-0F48-47D0-B8B8-1515FA283DB3}" destId="{64A7DDB7-128A-4463-9805-02ADFD5F996A}" srcOrd="1" destOrd="0" presId="urn:microsoft.com/office/officeart/2005/8/layout/hierarchy2"/>
    <dgm:cxn modelId="{64592954-B3C2-4F24-9B06-7D7B962A148B}" type="presParOf" srcId="{64A7DDB7-128A-4463-9805-02ADFD5F996A}" destId="{8F81E60F-87F8-435D-B508-4A98E03B5778}" srcOrd="0" destOrd="0" presId="urn:microsoft.com/office/officeart/2005/8/layout/hierarchy2"/>
    <dgm:cxn modelId="{08A50309-F054-47B3-9448-0EBEFCAFD5B9}" type="presParOf" srcId="{8F81E60F-87F8-435D-B508-4A98E03B5778}" destId="{E6136FCB-FE44-4053-9C6A-EFAE8AA58E85}" srcOrd="0" destOrd="0" presId="urn:microsoft.com/office/officeart/2005/8/layout/hierarchy2"/>
    <dgm:cxn modelId="{C1AF9EDC-6587-4354-89A3-953DDCE0D775}" type="presParOf" srcId="{64A7DDB7-128A-4463-9805-02ADFD5F996A}" destId="{FEAD979E-A084-46AB-A1EC-5CDF1C78BAFC}" srcOrd="1" destOrd="0" presId="urn:microsoft.com/office/officeart/2005/8/layout/hierarchy2"/>
    <dgm:cxn modelId="{DB770E71-EB2B-4CBD-9A96-1EBCE55C202D}" type="presParOf" srcId="{FEAD979E-A084-46AB-A1EC-5CDF1C78BAFC}" destId="{D10233A6-8434-4AAF-9A0F-4C62F16AB8E9}" srcOrd="0" destOrd="0" presId="urn:microsoft.com/office/officeart/2005/8/layout/hierarchy2"/>
    <dgm:cxn modelId="{AEDD03F7-D501-482E-BB0D-3AFCA7181CE1}" type="presParOf" srcId="{FEAD979E-A084-46AB-A1EC-5CDF1C78BAFC}" destId="{1953CCA5-281C-4390-A809-5238A3927351}" srcOrd="1" destOrd="0" presId="urn:microsoft.com/office/officeart/2005/8/layout/hierarchy2"/>
    <dgm:cxn modelId="{24AD9ED6-E73F-4D3A-ABFB-D28F83FA0F80}" type="presParOf" srcId="{1953CCA5-281C-4390-A809-5238A3927351}" destId="{D3A11641-7E0E-4296-95E3-7C58E18DA873}" srcOrd="0" destOrd="0" presId="urn:microsoft.com/office/officeart/2005/8/layout/hierarchy2"/>
    <dgm:cxn modelId="{AD3042B3-CC49-4DE1-AE88-A4ACF0266572}" type="presParOf" srcId="{D3A11641-7E0E-4296-95E3-7C58E18DA873}" destId="{A94A0085-7492-4213-805C-86747C46200D}" srcOrd="0" destOrd="0" presId="urn:microsoft.com/office/officeart/2005/8/layout/hierarchy2"/>
    <dgm:cxn modelId="{F9B5B24A-8B3A-41B5-A139-65B4413B5EF4}" type="presParOf" srcId="{1953CCA5-281C-4390-A809-5238A3927351}" destId="{0DAA6871-AB53-4AF6-9BBC-ED4F0FE5A0A0}" srcOrd="1" destOrd="0" presId="urn:microsoft.com/office/officeart/2005/8/layout/hierarchy2"/>
    <dgm:cxn modelId="{E5F446D4-86BD-4F25-B618-504DC0A23C16}" type="presParOf" srcId="{0DAA6871-AB53-4AF6-9BBC-ED4F0FE5A0A0}" destId="{BF33771A-0A9F-48CE-B757-72F738C25982}" srcOrd="0" destOrd="0" presId="urn:microsoft.com/office/officeart/2005/8/layout/hierarchy2"/>
    <dgm:cxn modelId="{2C4E0722-75F4-42CE-80B9-D392D3AC27BC}" type="presParOf" srcId="{0DAA6871-AB53-4AF6-9BBC-ED4F0FE5A0A0}" destId="{4E7381D7-C980-40EE-83F0-84257CAEEB58}" srcOrd="1" destOrd="0" presId="urn:microsoft.com/office/officeart/2005/8/layout/hierarchy2"/>
    <dgm:cxn modelId="{DCA80690-582B-4C0F-8278-FD308F05E243}" type="presParOf" srcId="{1953CCA5-281C-4390-A809-5238A3927351}" destId="{142AAA52-D0B7-4180-9E35-F910C5D0981C}" srcOrd="2" destOrd="0" presId="urn:microsoft.com/office/officeart/2005/8/layout/hierarchy2"/>
    <dgm:cxn modelId="{79D70CF0-EC91-4908-9EB7-AAE19A4879D8}" type="presParOf" srcId="{142AAA52-D0B7-4180-9E35-F910C5D0981C}" destId="{E58797EF-167A-4649-ADFC-A893A7E9119E}" srcOrd="0" destOrd="0" presId="urn:microsoft.com/office/officeart/2005/8/layout/hierarchy2"/>
    <dgm:cxn modelId="{444188AB-87CE-4D11-9819-8FEE3551C734}" type="presParOf" srcId="{1953CCA5-281C-4390-A809-5238A3927351}" destId="{63148E2A-C460-4553-97E9-C72A197D1163}" srcOrd="3" destOrd="0" presId="urn:microsoft.com/office/officeart/2005/8/layout/hierarchy2"/>
    <dgm:cxn modelId="{2C45E3A9-D226-47F1-A6DE-66F62F294D3B}" type="presParOf" srcId="{63148E2A-C460-4553-97E9-C72A197D1163}" destId="{566F37C9-DFB4-4B04-8F1D-7599E6894649}" srcOrd="0" destOrd="0" presId="urn:microsoft.com/office/officeart/2005/8/layout/hierarchy2"/>
    <dgm:cxn modelId="{74418B71-CA63-4234-AB80-0D40F916EF23}" type="presParOf" srcId="{63148E2A-C460-4553-97E9-C72A197D1163}" destId="{048644DF-BDA4-4294-85F9-836AC69EF8E1}" srcOrd="1" destOrd="0" presId="urn:microsoft.com/office/officeart/2005/8/layout/hierarchy2"/>
    <dgm:cxn modelId="{A85BDFB3-C929-4697-AE87-6812DB64B845}" type="presParOf" srcId="{64A7DDB7-128A-4463-9805-02ADFD5F996A}" destId="{24E90441-BBA4-43C5-85E5-2B16B9FD970E}" srcOrd="2" destOrd="0" presId="urn:microsoft.com/office/officeart/2005/8/layout/hierarchy2"/>
    <dgm:cxn modelId="{01BB29E3-7C4B-438A-92CE-96DC3D598A55}" type="presParOf" srcId="{24E90441-BBA4-43C5-85E5-2B16B9FD970E}" destId="{D06D1D36-6511-46E7-9A70-C08DF4FC1090}" srcOrd="0" destOrd="0" presId="urn:microsoft.com/office/officeart/2005/8/layout/hierarchy2"/>
    <dgm:cxn modelId="{95DB93EB-4CE2-4288-8FB1-2A019C01A008}" type="presParOf" srcId="{64A7DDB7-128A-4463-9805-02ADFD5F996A}" destId="{10C38971-CE8B-4CD5-91B0-C4A8A9640941}" srcOrd="3" destOrd="0" presId="urn:microsoft.com/office/officeart/2005/8/layout/hierarchy2"/>
    <dgm:cxn modelId="{AF360BF4-5BA4-473E-A7F8-F548C30E023E}" type="presParOf" srcId="{10C38971-CE8B-4CD5-91B0-C4A8A9640941}" destId="{E0924896-B353-4F90-87B1-AD3C24CF3528}" srcOrd="0" destOrd="0" presId="urn:microsoft.com/office/officeart/2005/8/layout/hierarchy2"/>
    <dgm:cxn modelId="{B79C1043-6D31-4B7B-8637-47B892CDFF2B}" type="presParOf" srcId="{10C38971-CE8B-4CD5-91B0-C4A8A9640941}" destId="{2E6DB006-F446-4BD6-AB4B-70C64905EDA6}" srcOrd="1" destOrd="0" presId="urn:microsoft.com/office/officeart/2005/8/layout/hierarchy2"/>
    <dgm:cxn modelId="{5CC6B86E-C013-4370-A7EA-C357F31EF492}" type="presParOf" srcId="{2E6DB006-F446-4BD6-AB4B-70C64905EDA6}" destId="{F5DC4190-642F-43E0-BC32-A128A7624EDB}" srcOrd="0" destOrd="0" presId="urn:microsoft.com/office/officeart/2005/8/layout/hierarchy2"/>
    <dgm:cxn modelId="{D65C0A71-5B58-41F2-982F-6A66E87E91C8}" type="presParOf" srcId="{F5DC4190-642F-43E0-BC32-A128A7624EDB}" destId="{F1CCB619-2CA8-4450-948E-61805B18F98C}" srcOrd="0" destOrd="0" presId="urn:microsoft.com/office/officeart/2005/8/layout/hierarchy2"/>
    <dgm:cxn modelId="{A86AE818-D43D-440A-94E5-DA33210117F1}" type="presParOf" srcId="{2E6DB006-F446-4BD6-AB4B-70C64905EDA6}" destId="{110DC443-6FF2-4FA5-8442-CF18B9814983}" srcOrd="1" destOrd="0" presId="urn:microsoft.com/office/officeart/2005/8/layout/hierarchy2"/>
    <dgm:cxn modelId="{EE4DC659-BFC8-46BC-B23E-0142D2AB2FA9}" type="presParOf" srcId="{110DC443-6FF2-4FA5-8442-CF18B9814983}" destId="{E0CC9C6A-C6FD-4D74-8843-6281CF29A5BE}" srcOrd="0" destOrd="0" presId="urn:microsoft.com/office/officeart/2005/8/layout/hierarchy2"/>
    <dgm:cxn modelId="{4EE22C12-CC72-4983-A5C1-3109DEEE0479}" type="presParOf" srcId="{110DC443-6FF2-4FA5-8442-CF18B9814983}" destId="{6A2D082F-E6BB-4F27-B084-D68167D75EF2}" srcOrd="1" destOrd="0" presId="urn:microsoft.com/office/officeart/2005/8/layout/hierarchy2"/>
    <dgm:cxn modelId="{73D428BF-8C0A-4A6E-8151-435A018E72F8}" type="presParOf" srcId="{2E6DB006-F446-4BD6-AB4B-70C64905EDA6}" destId="{5737AF93-0400-4D57-9A9D-ECB594AFC8D5}" srcOrd="2" destOrd="0" presId="urn:microsoft.com/office/officeart/2005/8/layout/hierarchy2"/>
    <dgm:cxn modelId="{56F42C43-BAB9-498E-865D-17B7BCC2F517}" type="presParOf" srcId="{5737AF93-0400-4D57-9A9D-ECB594AFC8D5}" destId="{9AF0360A-EAA2-4763-892A-9E343E0E2560}" srcOrd="0" destOrd="0" presId="urn:microsoft.com/office/officeart/2005/8/layout/hierarchy2"/>
    <dgm:cxn modelId="{4754326C-7D5E-462E-8908-14065ED76178}" type="presParOf" srcId="{2E6DB006-F446-4BD6-AB4B-70C64905EDA6}" destId="{28164976-34D1-4924-B364-41B77A95C8C5}" srcOrd="3" destOrd="0" presId="urn:microsoft.com/office/officeart/2005/8/layout/hierarchy2"/>
    <dgm:cxn modelId="{C58901F4-C14E-49E3-BC32-A729C294630B}" type="presParOf" srcId="{28164976-34D1-4924-B364-41B77A95C8C5}" destId="{C7A61A45-CF83-4BFD-AE66-DF8151BC76A9}" srcOrd="0" destOrd="0" presId="urn:microsoft.com/office/officeart/2005/8/layout/hierarchy2"/>
    <dgm:cxn modelId="{65FB5B11-BE3A-4B18-B5B5-C72E8C66F0BD}" type="presParOf" srcId="{28164976-34D1-4924-B364-41B77A95C8C5}" destId="{46971FD3-CA40-4AA4-9B0F-72247F26A7A4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DC8C5-CC2A-4C8F-BD21-38B4E4ACF1E6}">
      <dsp:nvSpPr>
        <dsp:cNvPr id="0" name=""/>
        <dsp:cNvSpPr/>
      </dsp:nvSpPr>
      <dsp:spPr>
        <a:xfrm rot="4396374">
          <a:off x="1324429" y="948855"/>
          <a:ext cx="4116282" cy="287059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5527F-B18A-473D-A9C7-78E3FB190A63}">
      <dsp:nvSpPr>
        <dsp:cNvPr id="0" name=""/>
        <dsp:cNvSpPr/>
      </dsp:nvSpPr>
      <dsp:spPr>
        <a:xfrm>
          <a:off x="2866401" y="1323681"/>
          <a:ext cx="103949" cy="1039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914CD-3CB7-4E7B-8049-06F082CF17ED}">
      <dsp:nvSpPr>
        <dsp:cNvPr id="0" name=""/>
        <dsp:cNvSpPr/>
      </dsp:nvSpPr>
      <dsp:spPr>
        <a:xfrm>
          <a:off x="3578166" y="1897784"/>
          <a:ext cx="103949" cy="1039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381C-86D5-4402-ABA6-D5F110B99430}">
      <dsp:nvSpPr>
        <dsp:cNvPr id="0" name=""/>
        <dsp:cNvSpPr/>
      </dsp:nvSpPr>
      <dsp:spPr>
        <a:xfrm>
          <a:off x="4111596" y="2569162"/>
          <a:ext cx="103949" cy="1039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3265D-94BF-4ED6-8070-E86BA19C4070}">
      <dsp:nvSpPr>
        <dsp:cNvPr id="0" name=""/>
        <dsp:cNvSpPr/>
      </dsp:nvSpPr>
      <dsp:spPr>
        <a:xfrm>
          <a:off x="642811" y="0"/>
          <a:ext cx="2752048" cy="76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自行備課與共同備課</a:t>
          </a:r>
          <a:endParaRPr lang="zh-TW" altLang="en-US" sz="2300" kern="1200" dirty="0"/>
        </a:p>
      </dsp:txBody>
      <dsp:txXfrm>
        <a:off x="642811" y="0"/>
        <a:ext cx="2752048" cy="762928"/>
      </dsp:txXfrm>
    </dsp:sp>
    <dsp:sp modelId="{3611FB81-ECAE-4970-B026-267CB1E92300}">
      <dsp:nvSpPr>
        <dsp:cNvPr id="0" name=""/>
        <dsp:cNvSpPr/>
      </dsp:nvSpPr>
      <dsp:spPr>
        <a:xfrm>
          <a:off x="3461247" y="994191"/>
          <a:ext cx="2832372" cy="76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觀察前會談或說課</a:t>
          </a:r>
          <a:endParaRPr lang="zh-TW" altLang="en-US" sz="2300" kern="1200" dirty="0"/>
        </a:p>
      </dsp:txBody>
      <dsp:txXfrm>
        <a:off x="3461247" y="994191"/>
        <a:ext cx="2832372" cy="762928"/>
      </dsp:txXfrm>
    </dsp:sp>
    <dsp:sp modelId="{AD7D8302-1FED-4857-B014-1EC653B9A2EB}">
      <dsp:nvSpPr>
        <dsp:cNvPr id="0" name=""/>
        <dsp:cNvSpPr/>
      </dsp:nvSpPr>
      <dsp:spPr>
        <a:xfrm>
          <a:off x="1048485" y="1568295"/>
          <a:ext cx="2255407" cy="76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公開授課</a:t>
          </a:r>
          <a:endParaRPr lang="zh-TW" altLang="en-US" sz="2300" kern="1200" dirty="0"/>
        </a:p>
      </dsp:txBody>
      <dsp:txXfrm>
        <a:off x="1048485" y="1568295"/>
        <a:ext cx="2255407" cy="762928"/>
      </dsp:txXfrm>
    </dsp:sp>
    <dsp:sp modelId="{1EDACD7C-4B4B-4FFA-A8D6-26CCBB1098E7}">
      <dsp:nvSpPr>
        <dsp:cNvPr id="0" name=""/>
        <dsp:cNvSpPr/>
      </dsp:nvSpPr>
      <dsp:spPr>
        <a:xfrm>
          <a:off x="4562725" y="2239672"/>
          <a:ext cx="1730894" cy="76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教學觀察</a:t>
          </a:r>
          <a:endParaRPr lang="zh-TW" altLang="en-US" sz="2300" kern="1200" dirty="0"/>
        </a:p>
      </dsp:txBody>
      <dsp:txXfrm>
        <a:off x="4562725" y="2239672"/>
        <a:ext cx="1730894" cy="762928"/>
      </dsp:txXfrm>
    </dsp:sp>
    <dsp:sp modelId="{93345B11-EFF2-4EEA-AA98-3B787A960C71}">
      <dsp:nvSpPr>
        <dsp:cNvPr id="0" name=""/>
        <dsp:cNvSpPr/>
      </dsp:nvSpPr>
      <dsp:spPr>
        <a:xfrm>
          <a:off x="3671053" y="4005375"/>
          <a:ext cx="2622567" cy="76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觀察後回饋或議課</a:t>
          </a:r>
          <a:endParaRPr lang="zh-TW" altLang="en-US" sz="2300" kern="1200" dirty="0"/>
        </a:p>
      </dsp:txBody>
      <dsp:txXfrm>
        <a:off x="3671053" y="4005375"/>
        <a:ext cx="2622567" cy="762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FAB0-087A-40F2-848C-BF5DF1814F66}">
      <dsp:nvSpPr>
        <dsp:cNvPr id="0" name=""/>
        <dsp:cNvSpPr/>
      </dsp:nvSpPr>
      <dsp:spPr>
        <a:xfrm>
          <a:off x="613" y="152678"/>
          <a:ext cx="2393251" cy="1435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52678"/>
        <a:ext cx="2393251" cy="1435951"/>
      </dsp:txXfrm>
    </dsp:sp>
    <dsp:sp modelId="{1A87800A-2D6F-436C-B926-8641864AEF17}">
      <dsp:nvSpPr>
        <dsp:cNvPr id="0" name=""/>
        <dsp:cNvSpPr/>
      </dsp:nvSpPr>
      <dsp:spPr>
        <a:xfrm>
          <a:off x="2633190" y="152678"/>
          <a:ext cx="2393251" cy="1435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52678"/>
        <a:ext cx="2393251" cy="1435951"/>
      </dsp:txXfrm>
    </dsp:sp>
    <dsp:sp modelId="{8A726816-CC53-4AD5-AB64-282F60B4D389}">
      <dsp:nvSpPr>
        <dsp:cNvPr id="0" name=""/>
        <dsp:cNvSpPr/>
      </dsp:nvSpPr>
      <dsp:spPr>
        <a:xfrm>
          <a:off x="613" y="1827955"/>
          <a:ext cx="2393251" cy="1435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827955"/>
        <a:ext cx="2393251" cy="1435951"/>
      </dsp:txXfrm>
    </dsp:sp>
    <dsp:sp modelId="{9592C17D-BA91-4CC4-BBF9-0BF5B4C826E1}">
      <dsp:nvSpPr>
        <dsp:cNvPr id="0" name=""/>
        <dsp:cNvSpPr/>
      </dsp:nvSpPr>
      <dsp:spPr>
        <a:xfrm>
          <a:off x="2633190" y="1827955"/>
          <a:ext cx="2393251" cy="1435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827955"/>
        <a:ext cx="2393251" cy="1435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FAB0-087A-40F2-848C-BF5DF1814F66}">
      <dsp:nvSpPr>
        <dsp:cNvPr id="0" name=""/>
        <dsp:cNvSpPr/>
      </dsp:nvSpPr>
      <dsp:spPr>
        <a:xfrm>
          <a:off x="613" y="152678"/>
          <a:ext cx="2393251" cy="1435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52678"/>
        <a:ext cx="2393251" cy="1435951"/>
      </dsp:txXfrm>
    </dsp:sp>
    <dsp:sp modelId="{1A87800A-2D6F-436C-B926-8641864AEF17}">
      <dsp:nvSpPr>
        <dsp:cNvPr id="0" name=""/>
        <dsp:cNvSpPr/>
      </dsp:nvSpPr>
      <dsp:spPr>
        <a:xfrm>
          <a:off x="2633190" y="152678"/>
          <a:ext cx="2393251" cy="1435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52678"/>
        <a:ext cx="2393251" cy="1435951"/>
      </dsp:txXfrm>
    </dsp:sp>
    <dsp:sp modelId="{8A726816-CC53-4AD5-AB64-282F60B4D389}">
      <dsp:nvSpPr>
        <dsp:cNvPr id="0" name=""/>
        <dsp:cNvSpPr/>
      </dsp:nvSpPr>
      <dsp:spPr>
        <a:xfrm>
          <a:off x="613" y="1827955"/>
          <a:ext cx="2393251" cy="1435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827955"/>
        <a:ext cx="2393251" cy="1435951"/>
      </dsp:txXfrm>
    </dsp:sp>
    <dsp:sp modelId="{9592C17D-BA91-4CC4-BBF9-0BF5B4C826E1}">
      <dsp:nvSpPr>
        <dsp:cNvPr id="0" name=""/>
        <dsp:cNvSpPr/>
      </dsp:nvSpPr>
      <dsp:spPr>
        <a:xfrm>
          <a:off x="2633190" y="1827955"/>
          <a:ext cx="2393251" cy="1435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827955"/>
        <a:ext cx="2393251" cy="1435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C7B13-A41A-45EF-A9C0-07F077CE484F}">
      <dsp:nvSpPr>
        <dsp:cNvPr id="0" name=""/>
        <dsp:cNvSpPr/>
      </dsp:nvSpPr>
      <dsp:spPr>
        <a:xfrm>
          <a:off x="3049753" y="1651349"/>
          <a:ext cx="2376575" cy="63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2"/>
              </a:lnTo>
              <a:lnTo>
                <a:pt x="2376575" y="512392"/>
              </a:lnTo>
              <a:lnTo>
                <a:pt x="2376575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0A2B2-EF86-4D9F-AD76-576951B5700F}">
      <dsp:nvSpPr>
        <dsp:cNvPr id="0" name=""/>
        <dsp:cNvSpPr/>
      </dsp:nvSpPr>
      <dsp:spPr>
        <a:xfrm>
          <a:off x="3049753" y="1651349"/>
          <a:ext cx="791022" cy="63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2"/>
              </a:lnTo>
              <a:lnTo>
                <a:pt x="791022" y="512392"/>
              </a:lnTo>
              <a:lnTo>
                <a:pt x="791022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23857-AF93-479B-912E-515D7A18ECFC}">
      <dsp:nvSpPr>
        <dsp:cNvPr id="0" name=""/>
        <dsp:cNvSpPr/>
      </dsp:nvSpPr>
      <dsp:spPr>
        <a:xfrm>
          <a:off x="2255223" y="1651349"/>
          <a:ext cx="794529" cy="639361"/>
        </a:xfrm>
        <a:custGeom>
          <a:avLst/>
          <a:gdLst/>
          <a:ahLst/>
          <a:cxnLst/>
          <a:rect l="0" t="0" r="0" b="0"/>
          <a:pathLst>
            <a:path>
              <a:moveTo>
                <a:pt x="794529" y="0"/>
              </a:moveTo>
              <a:lnTo>
                <a:pt x="794529" y="512392"/>
              </a:lnTo>
              <a:lnTo>
                <a:pt x="0" y="512392"/>
              </a:lnTo>
              <a:lnTo>
                <a:pt x="0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09E35-3536-4FD2-80D8-133256A871AF}">
      <dsp:nvSpPr>
        <dsp:cNvPr id="0" name=""/>
        <dsp:cNvSpPr/>
      </dsp:nvSpPr>
      <dsp:spPr>
        <a:xfrm>
          <a:off x="669671" y="1651349"/>
          <a:ext cx="2380082" cy="639361"/>
        </a:xfrm>
        <a:custGeom>
          <a:avLst/>
          <a:gdLst/>
          <a:ahLst/>
          <a:cxnLst/>
          <a:rect l="0" t="0" r="0" b="0"/>
          <a:pathLst>
            <a:path>
              <a:moveTo>
                <a:pt x="2380082" y="0"/>
              </a:moveTo>
              <a:lnTo>
                <a:pt x="2380082" y="512392"/>
              </a:lnTo>
              <a:lnTo>
                <a:pt x="0" y="512392"/>
              </a:lnTo>
              <a:lnTo>
                <a:pt x="0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124B3-C009-4D23-A04E-8308BFF56466}">
      <dsp:nvSpPr>
        <dsp:cNvPr id="0" name=""/>
        <dsp:cNvSpPr/>
      </dsp:nvSpPr>
      <dsp:spPr>
        <a:xfrm>
          <a:off x="2026074" y="527093"/>
          <a:ext cx="2047356" cy="112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核心知識</a:t>
          </a:r>
          <a:endParaRPr lang="zh-TW" altLang="en-US" sz="2800" kern="1200" dirty="0"/>
        </a:p>
      </dsp:txBody>
      <dsp:txXfrm>
        <a:off x="2026074" y="527093"/>
        <a:ext cx="2047356" cy="1124256"/>
      </dsp:txXfrm>
    </dsp:sp>
    <dsp:sp modelId="{A4A6363C-67F5-416B-ACB3-93478F1E8A37}">
      <dsp:nvSpPr>
        <dsp:cNvPr id="0" name=""/>
        <dsp:cNvSpPr/>
      </dsp:nvSpPr>
      <dsp:spPr>
        <a:xfrm>
          <a:off x="3863" y="2290711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認知</a:t>
          </a:r>
          <a:endParaRPr lang="zh-TW" altLang="en-US" sz="2000" kern="1200" dirty="0"/>
        </a:p>
      </dsp:txBody>
      <dsp:txXfrm>
        <a:off x="3863" y="2290711"/>
        <a:ext cx="1331614" cy="860771"/>
      </dsp:txXfrm>
    </dsp:sp>
    <dsp:sp modelId="{6E04B35D-98BA-4A3A-B320-B131DDE4E444}">
      <dsp:nvSpPr>
        <dsp:cNvPr id="0" name=""/>
        <dsp:cNvSpPr/>
      </dsp:nvSpPr>
      <dsp:spPr>
        <a:xfrm>
          <a:off x="1589416" y="2290711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技能</a:t>
          </a:r>
          <a:endParaRPr lang="zh-TW" altLang="en-US" sz="2000" kern="1200" dirty="0"/>
        </a:p>
      </dsp:txBody>
      <dsp:txXfrm>
        <a:off x="1589416" y="2290711"/>
        <a:ext cx="1331614" cy="860771"/>
      </dsp:txXfrm>
    </dsp:sp>
    <dsp:sp modelId="{B8C5B0A6-9314-405E-9BD2-D9634F3C27F4}">
      <dsp:nvSpPr>
        <dsp:cNvPr id="0" name=""/>
        <dsp:cNvSpPr/>
      </dsp:nvSpPr>
      <dsp:spPr>
        <a:xfrm>
          <a:off x="3174968" y="2290711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情意</a:t>
          </a:r>
          <a:endParaRPr lang="zh-TW" altLang="en-US" sz="2000" kern="1200" dirty="0"/>
        </a:p>
      </dsp:txBody>
      <dsp:txXfrm>
        <a:off x="3174968" y="2290711"/>
        <a:ext cx="1331614" cy="860771"/>
      </dsp:txXfrm>
    </dsp:sp>
    <dsp:sp modelId="{3724039A-850E-4C5A-B7D8-A3E1032DAA44}">
      <dsp:nvSpPr>
        <dsp:cNvPr id="0" name=""/>
        <dsp:cNvSpPr/>
      </dsp:nvSpPr>
      <dsp:spPr>
        <a:xfrm>
          <a:off x="4760521" y="2290711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策略性知識</a:t>
          </a:r>
          <a:endParaRPr lang="zh-TW" altLang="en-US" sz="2000" kern="1200" dirty="0"/>
        </a:p>
      </dsp:txBody>
      <dsp:txXfrm>
        <a:off x="4760521" y="2290711"/>
        <a:ext cx="1331614" cy="860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FAB0-087A-40F2-848C-BF5DF1814F66}">
      <dsp:nvSpPr>
        <dsp:cNvPr id="0" name=""/>
        <dsp:cNvSpPr/>
      </dsp:nvSpPr>
      <dsp:spPr>
        <a:xfrm>
          <a:off x="613" y="152678"/>
          <a:ext cx="2393251" cy="1435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52678"/>
        <a:ext cx="2393251" cy="1435951"/>
      </dsp:txXfrm>
    </dsp:sp>
    <dsp:sp modelId="{1A87800A-2D6F-436C-B926-8641864AEF17}">
      <dsp:nvSpPr>
        <dsp:cNvPr id="0" name=""/>
        <dsp:cNvSpPr/>
      </dsp:nvSpPr>
      <dsp:spPr>
        <a:xfrm>
          <a:off x="2633190" y="152678"/>
          <a:ext cx="2393251" cy="1435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52678"/>
        <a:ext cx="2393251" cy="1435951"/>
      </dsp:txXfrm>
    </dsp:sp>
    <dsp:sp modelId="{8A726816-CC53-4AD5-AB64-282F60B4D389}">
      <dsp:nvSpPr>
        <dsp:cNvPr id="0" name=""/>
        <dsp:cNvSpPr/>
      </dsp:nvSpPr>
      <dsp:spPr>
        <a:xfrm>
          <a:off x="613" y="1827955"/>
          <a:ext cx="2393251" cy="1435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827955"/>
        <a:ext cx="2393251" cy="1435951"/>
      </dsp:txXfrm>
    </dsp:sp>
    <dsp:sp modelId="{9592C17D-BA91-4CC4-BBF9-0BF5B4C826E1}">
      <dsp:nvSpPr>
        <dsp:cNvPr id="0" name=""/>
        <dsp:cNvSpPr/>
      </dsp:nvSpPr>
      <dsp:spPr>
        <a:xfrm>
          <a:off x="2633190" y="1827955"/>
          <a:ext cx="2393251" cy="1435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827955"/>
        <a:ext cx="2393251" cy="1435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FAB0-087A-40F2-848C-BF5DF1814F66}">
      <dsp:nvSpPr>
        <dsp:cNvPr id="0" name=""/>
        <dsp:cNvSpPr/>
      </dsp:nvSpPr>
      <dsp:spPr>
        <a:xfrm>
          <a:off x="613" y="152678"/>
          <a:ext cx="2393251" cy="1435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52678"/>
        <a:ext cx="2393251" cy="1435951"/>
      </dsp:txXfrm>
    </dsp:sp>
    <dsp:sp modelId="{1A87800A-2D6F-436C-B926-8641864AEF17}">
      <dsp:nvSpPr>
        <dsp:cNvPr id="0" name=""/>
        <dsp:cNvSpPr/>
      </dsp:nvSpPr>
      <dsp:spPr>
        <a:xfrm>
          <a:off x="2633190" y="152678"/>
          <a:ext cx="2393251" cy="1435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技能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52678"/>
        <a:ext cx="2393251" cy="1435951"/>
      </dsp:txXfrm>
    </dsp:sp>
    <dsp:sp modelId="{8A726816-CC53-4AD5-AB64-282F60B4D389}">
      <dsp:nvSpPr>
        <dsp:cNvPr id="0" name=""/>
        <dsp:cNvSpPr/>
      </dsp:nvSpPr>
      <dsp:spPr>
        <a:xfrm>
          <a:off x="613" y="1827955"/>
          <a:ext cx="2393251" cy="1435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情意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" y="1827955"/>
        <a:ext cx="2393251" cy="1435951"/>
      </dsp:txXfrm>
    </dsp:sp>
    <dsp:sp modelId="{9592C17D-BA91-4CC4-BBF9-0BF5B4C826E1}">
      <dsp:nvSpPr>
        <dsp:cNvPr id="0" name=""/>
        <dsp:cNvSpPr/>
      </dsp:nvSpPr>
      <dsp:spPr>
        <a:xfrm>
          <a:off x="2633190" y="1827955"/>
          <a:ext cx="2393251" cy="1435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atin typeface="微軟正黑體" pitchFamily="34" charset="-120"/>
              <a:ea typeface="微軟正黑體" pitchFamily="34" charset="-120"/>
            </a:rPr>
            <a:t>策略性知識</a:t>
          </a:r>
          <a:endParaRPr lang="zh-TW" altLang="en-US" sz="3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33190" y="1827955"/>
        <a:ext cx="2393251" cy="1435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C7B13-A41A-45EF-A9C0-07F077CE484F}">
      <dsp:nvSpPr>
        <dsp:cNvPr id="0" name=""/>
        <dsp:cNvSpPr/>
      </dsp:nvSpPr>
      <dsp:spPr>
        <a:xfrm>
          <a:off x="3049753" y="2020318"/>
          <a:ext cx="2376575" cy="63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2"/>
              </a:lnTo>
              <a:lnTo>
                <a:pt x="2376575" y="512392"/>
              </a:lnTo>
              <a:lnTo>
                <a:pt x="2376575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0A2B2-EF86-4D9F-AD76-576951B5700F}">
      <dsp:nvSpPr>
        <dsp:cNvPr id="0" name=""/>
        <dsp:cNvSpPr/>
      </dsp:nvSpPr>
      <dsp:spPr>
        <a:xfrm>
          <a:off x="3049753" y="2020318"/>
          <a:ext cx="791022" cy="63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2"/>
              </a:lnTo>
              <a:lnTo>
                <a:pt x="791022" y="512392"/>
              </a:lnTo>
              <a:lnTo>
                <a:pt x="791022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23857-AF93-479B-912E-515D7A18ECFC}">
      <dsp:nvSpPr>
        <dsp:cNvPr id="0" name=""/>
        <dsp:cNvSpPr/>
      </dsp:nvSpPr>
      <dsp:spPr>
        <a:xfrm>
          <a:off x="2255223" y="2020318"/>
          <a:ext cx="794529" cy="639361"/>
        </a:xfrm>
        <a:custGeom>
          <a:avLst/>
          <a:gdLst/>
          <a:ahLst/>
          <a:cxnLst/>
          <a:rect l="0" t="0" r="0" b="0"/>
          <a:pathLst>
            <a:path>
              <a:moveTo>
                <a:pt x="794529" y="0"/>
              </a:moveTo>
              <a:lnTo>
                <a:pt x="794529" y="512392"/>
              </a:lnTo>
              <a:lnTo>
                <a:pt x="0" y="512392"/>
              </a:lnTo>
              <a:lnTo>
                <a:pt x="0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09E35-3536-4FD2-80D8-133256A871AF}">
      <dsp:nvSpPr>
        <dsp:cNvPr id="0" name=""/>
        <dsp:cNvSpPr/>
      </dsp:nvSpPr>
      <dsp:spPr>
        <a:xfrm>
          <a:off x="669671" y="2020318"/>
          <a:ext cx="2380082" cy="639361"/>
        </a:xfrm>
        <a:custGeom>
          <a:avLst/>
          <a:gdLst/>
          <a:ahLst/>
          <a:cxnLst/>
          <a:rect l="0" t="0" r="0" b="0"/>
          <a:pathLst>
            <a:path>
              <a:moveTo>
                <a:pt x="2380082" y="0"/>
              </a:moveTo>
              <a:lnTo>
                <a:pt x="2380082" y="512392"/>
              </a:lnTo>
              <a:lnTo>
                <a:pt x="0" y="512392"/>
              </a:lnTo>
              <a:lnTo>
                <a:pt x="0" y="639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124B3-C009-4D23-A04E-8308BFF56466}">
      <dsp:nvSpPr>
        <dsp:cNvPr id="0" name=""/>
        <dsp:cNvSpPr/>
      </dsp:nvSpPr>
      <dsp:spPr>
        <a:xfrm>
          <a:off x="1741416" y="158125"/>
          <a:ext cx="2616673" cy="1862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遊戲安全</a:t>
          </a:r>
          <a:endParaRPr lang="zh-TW" altLang="en-US" sz="2800" kern="1200" dirty="0"/>
        </a:p>
      </dsp:txBody>
      <dsp:txXfrm>
        <a:off x="1741416" y="158125"/>
        <a:ext cx="2616673" cy="1862193"/>
      </dsp:txXfrm>
    </dsp:sp>
    <dsp:sp modelId="{A4A6363C-67F5-416B-ACB3-93478F1E8A37}">
      <dsp:nvSpPr>
        <dsp:cNvPr id="0" name=""/>
        <dsp:cNvSpPr/>
      </dsp:nvSpPr>
      <dsp:spPr>
        <a:xfrm>
          <a:off x="3863" y="2659680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遊戲規則</a:t>
          </a:r>
          <a:endParaRPr lang="zh-TW" altLang="en-US" sz="2000" kern="1200" dirty="0"/>
        </a:p>
      </dsp:txBody>
      <dsp:txXfrm>
        <a:off x="3863" y="2659680"/>
        <a:ext cx="1331614" cy="860771"/>
      </dsp:txXfrm>
    </dsp:sp>
    <dsp:sp modelId="{6E04B35D-98BA-4A3A-B320-B131DDE4E444}">
      <dsp:nvSpPr>
        <dsp:cNvPr id="0" name=""/>
        <dsp:cNvSpPr/>
      </dsp:nvSpPr>
      <dsp:spPr>
        <a:xfrm>
          <a:off x="1589416" y="2659680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場地選擇及排除危險</a:t>
          </a:r>
          <a:endParaRPr lang="zh-TW" altLang="en-US" sz="1600" kern="1200" dirty="0"/>
        </a:p>
      </dsp:txBody>
      <dsp:txXfrm>
        <a:off x="1589416" y="2659680"/>
        <a:ext cx="1331614" cy="860771"/>
      </dsp:txXfrm>
    </dsp:sp>
    <dsp:sp modelId="{B8C5B0A6-9314-405E-9BD2-D9634F3C27F4}">
      <dsp:nvSpPr>
        <dsp:cNvPr id="0" name=""/>
        <dsp:cNvSpPr/>
      </dsp:nvSpPr>
      <dsp:spPr>
        <a:xfrm>
          <a:off x="3174968" y="2659680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遵守規則</a:t>
          </a:r>
          <a:endParaRPr lang="zh-TW" altLang="en-US" sz="2000" kern="1200" dirty="0"/>
        </a:p>
      </dsp:txBody>
      <dsp:txXfrm>
        <a:off x="3174968" y="2659680"/>
        <a:ext cx="1331614" cy="860771"/>
      </dsp:txXfrm>
    </dsp:sp>
    <dsp:sp modelId="{3724039A-850E-4C5A-B7D8-A3E1032DAA44}">
      <dsp:nvSpPr>
        <dsp:cNvPr id="0" name=""/>
        <dsp:cNvSpPr/>
      </dsp:nvSpPr>
      <dsp:spPr>
        <a:xfrm>
          <a:off x="4760521" y="2659680"/>
          <a:ext cx="1331614" cy="8607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遊戲玩法</a:t>
          </a:r>
          <a:endParaRPr lang="zh-TW" altLang="en-US" sz="2000" kern="1200" dirty="0"/>
        </a:p>
      </dsp:txBody>
      <dsp:txXfrm>
        <a:off x="4760521" y="2659680"/>
        <a:ext cx="1331614" cy="8607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766B0-D2A6-4AD4-8D89-99B21DC1F2CF}">
      <dsp:nvSpPr>
        <dsp:cNvPr id="0" name=""/>
        <dsp:cNvSpPr/>
      </dsp:nvSpPr>
      <dsp:spPr>
        <a:xfrm>
          <a:off x="2177" y="1766370"/>
          <a:ext cx="1468906" cy="765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>
              <a:solidFill>
                <a:schemeClr val="tx1"/>
              </a:solidFill>
            </a:rPr>
            <a:t>校園遊戲王</a:t>
          </a:r>
        </a:p>
      </dsp:txBody>
      <dsp:txXfrm>
        <a:off x="24586" y="1788779"/>
        <a:ext cx="1424088" cy="720266"/>
      </dsp:txXfrm>
    </dsp:sp>
    <dsp:sp modelId="{8F81E60F-87F8-435D-B508-4A98E03B5778}">
      <dsp:nvSpPr>
        <dsp:cNvPr id="0" name=""/>
        <dsp:cNvSpPr/>
      </dsp:nvSpPr>
      <dsp:spPr>
        <a:xfrm rot="18963635">
          <a:off x="1329780" y="1780667"/>
          <a:ext cx="1009576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1009576" y="17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0" kern="1200">
            <a:solidFill>
              <a:schemeClr val="tx1"/>
            </a:solidFill>
          </a:endParaRPr>
        </a:p>
      </dsp:txBody>
      <dsp:txXfrm>
        <a:off x="1809329" y="1773402"/>
        <a:ext cx="50478" cy="50478"/>
      </dsp:txXfrm>
    </dsp:sp>
    <dsp:sp modelId="{D10233A6-8434-4AAF-9A0F-4C62F16AB8E9}">
      <dsp:nvSpPr>
        <dsp:cNvPr id="0" name=""/>
        <dsp:cNvSpPr/>
      </dsp:nvSpPr>
      <dsp:spPr>
        <a:xfrm>
          <a:off x="2198053" y="1063504"/>
          <a:ext cx="1805927" cy="7697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>
              <a:solidFill>
                <a:schemeClr val="tx1"/>
              </a:solidFill>
            </a:rPr>
            <a:t>單元一</a:t>
          </a:r>
          <a:r>
            <a:rPr lang="zh-TW" altLang="en-US" sz="1800" b="0" kern="1200" dirty="0" smtClean="0">
              <a:solidFill>
                <a:schemeClr val="tx1"/>
              </a:solidFill>
            </a:rPr>
            <a:t>：</a:t>
          </a:r>
          <a:endParaRPr lang="en-US" altLang="zh-TW" sz="1800" b="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好好</a:t>
          </a:r>
          <a:r>
            <a:rPr lang="zh-TW" altLang="en-US" sz="1800" b="0" kern="1200" dirty="0">
              <a:solidFill>
                <a:schemeClr val="tx1"/>
              </a:solidFill>
            </a:rPr>
            <a:t>玩遊戲</a:t>
          </a:r>
        </a:p>
      </dsp:txBody>
      <dsp:txXfrm>
        <a:off x="2220598" y="1086049"/>
        <a:ext cx="1760837" cy="724641"/>
      </dsp:txXfrm>
    </dsp:sp>
    <dsp:sp modelId="{D3A11641-7E0E-4296-95E3-7C58E18DA873}">
      <dsp:nvSpPr>
        <dsp:cNvPr id="0" name=""/>
        <dsp:cNvSpPr/>
      </dsp:nvSpPr>
      <dsp:spPr>
        <a:xfrm rot="19831492">
          <a:off x="3950103" y="1225574"/>
          <a:ext cx="832532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32532" y="17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>
            <a:solidFill>
              <a:schemeClr val="tx1"/>
            </a:solidFill>
          </a:endParaRPr>
        </a:p>
      </dsp:txBody>
      <dsp:txXfrm>
        <a:off x="4345556" y="1222734"/>
        <a:ext cx="41626" cy="41626"/>
      </dsp:txXfrm>
    </dsp:sp>
    <dsp:sp modelId="{BF33771A-0A9F-48CE-B757-72F738C25982}">
      <dsp:nvSpPr>
        <dsp:cNvPr id="0" name=""/>
        <dsp:cNvSpPr/>
      </dsp:nvSpPr>
      <dsp:spPr>
        <a:xfrm>
          <a:off x="4728758" y="697029"/>
          <a:ext cx="3259758" cy="683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活動一：一起來</a:t>
          </a:r>
          <a:r>
            <a:rPr lang="en-US" altLang="zh-TW" sz="2000" b="1" kern="1200" dirty="0" smtClean="0">
              <a:solidFill>
                <a:schemeClr val="tx1"/>
              </a:solidFill>
            </a:rPr>
            <a:t>PLAY(3</a:t>
          </a:r>
          <a:r>
            <a:rPr lang="zh-TW" altLang="en-US" sz="2000" b="1" kern="1200" dirty="0" smtClean="0">
              <a:solidFill>
                <a:schemeClr val="tx1"/>
              </a:solidFill>
            </a:rPr>
            <a:t>節</a:t>
          </a:r>
          <a:r>
            <a:rPr lang="en-US" altLang="zh-TW" sz="2000" b="1" kern="1200" dirty="0" smtClean="0">
              <a:solidFill>
                <a:schemeClr val="tx1"/>
              </a:solidFill>
            </a:rPr>
            <a:t>)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4748774" y="717045"/>
        <a:ext cx="3219726" cy="643360"/>
      </dsp:txXfrm>
    </dsp:sp>
    <dsp:sp modelId="{142AAA52-D0B7-4180-9E35-F910C5D0981C}">
      <dsp:nvSpPr>
        <dsp:cNvPr id="0" name=""/>
        <dsp:cNvSpPr/>
      </dsp:nvSpPr>
      <dsp:spPr>
        <a:xfrm rot="1768508">
          <a:off x="3950103" y="1635218"/>
          <a:ext cx="832532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32532" y="17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0" kern="1200">
            <a:solidFill>
              <a:schemeClr val="tx1"/>
            </a:solidFill>
          </a:endParaRPr>
        </a:p>
      </dsp:txBody>
      <dsp:txXfrm>
        <a:off x="4345556" y="1632378"/>
        <a:ext cx="41626" cy="41626"/>
      </dsp:txXfrm>
    </dsp:sp>
    <dsp:sp modelId="{566F37C9-DFB4-4B04-8F1D-7599E6894649}">
      <dsp:nvSpPr>
        <dsp:cNvPr id="0" name=""/>
        <dsp:cNvSpPr/>
      </dsp:nvSpPr>
      <dsp:spPr>
        <a:xfrm>
          <a:off x="4728758" y="1516318"/>
          <a:ext cx="3259758" cy="683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活動二：</a:t>
          </a:r>
          <a:r>
            <a:rPr lang="zh-TW" altLang="en-US" sz="1800" b="0" kern="1200" dirty="0">
              <a:solidFill>
                <a:schemeClr val="tx1"/>
              </a:solidFill>
            </a:rPr>
            <a:t>遊戲萬花筒</a:t>
          </a:r>
          <a:r>
            <a:rPr lang="en-US" altLang="zh-TW" sz="1800" b="0" kern="1200" dirty="0">
              <a:solidFill>
                <a:schemeClr val="tx1"/>
              </a:solidFill>
            </a:rPr>
            <a:t>(3</a:t>
          </a:r>
          <a:r>
            <a:rPr lang="zh-TW" altLang="en-US" sz="1800" b="0" kern="1200" dirty="0">
              <a:solidFill>
                <a:schemeClr val="tx1"/>
              </a:solidFill>
            </a:rPr>
            <a:t>節</a:t>
          </a:r>
          <a:r>
            <a:rPr lang="en-US" altLang="zh-TW" sz="1800" b="0" kern="1200" dirty="0">
              <a:solidFill>
                <a:schemeClr val="tx1"/>
              </a:solidFill>
            </a:rPr>
            <a:t>)</a:t>
          </a:r>
          <a:endParaRPr lang="zh-TW" altLang="en-US" sz="1800" b="0" kern="1200" dirty="0">
            <a:solidFill>
              <a:schemeClr val="tx1"/>
            </a:solidFill>
          </a:endParaRPr>
        </a:p>
      </dsp:txBody>
      <dsp:txXfrm>
        <a:off x="4748774" y="1536334"/>
        <a:ext cx="3219726" cy="643360"/>
      </dsp:txXfrm>
    </dsp:sp>
    <dsp:sp modelId="{24E90441-BBA4-43C5-85E5-2B16B9FD970E}">
      <dsp:nvSpPr>
        <dsp:cNvPr id="0" name=""/>
        <dsp:cNvSpPr/>
      </dsp:nvSpPr>
      <dsp:spPr>
        <a:xfrm rot="3134527">
          <a:off x="1240955" y="2600252"/>
          <a:ext cx="1187226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1187226" y="17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0" kern="1200">
            <a:solidFill>
              <a:schemeClr val="tx1"/>
            </a:solidFill>
          </a:endParaRPr>
        </a:p>
      </dsp:txBody>
      <dsp:txXfrm>
        <a:off x="1804887" y="2588545"/>
        <a:ext cx="59361" cy="59361"/>
      </dsp:txXfrm>
    </dsp:sp>
    <dsp:sp modelId="{E0924896-B353-4F90-87B1-AD3C24CF3528}">
      <dsp:nvSpPr>
        <dsp:cNvPr id="0" name=""/>
        <dsp:cNvSpPr/>
      </dsp:nvSpPr>
      <dsp:spPr>
        <a:xfrm>
          <a:off x="2198053" y="2702669"/>
          <a:ext cx="1805927" cy="7697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>
              <a:solidFill>
                <a:schemeClr val="tx1"/>
              </a:solidFill>
            </a:rPr>
            <a:t>單元二</a:t>
          </a:r>
          <a:r>
            <a:rPr lang="zh-TW" altLang="en-US" sz="1800" b="0" kern="1200" dirty="0" smtClean="0">
              <a:solidFill>
                <a:schemeClr val="tx1"/>
              </a:solidFill>
            </a:rPr>
            <a:t>：</a:t>
          </a:r>
          <a:endParaRPr lang="en-US" altLang="zh-TW" sz="1800" b="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超級</a:t>
          </a:r>
          <a:r>
            <a:rPr lang="zh-TW" altLang="en-US" sz="1800" b="0" kern="1200" dirty="0">
              <a:solidFill>
                <a:schemeClr val="tx1"/>
              </a:solidFill>
            </a:rPr>
            <a:t>任務</a:t>
          </a:r>
        </a:p>
      </dsp:txBody>
      <dsp:txXfrm>
        <a:off x="2220598" y="2725214"/>
        <a:ext cx="1760837" cy="724650"/>
      </dsp:txXfrm>
    </dsp:sp>
    <dsp:sp modelId="{F5DC4190-642F-43E0-BC32-A128A7624EDB}">
      <dsp:nvSpPr>
        <dsp:cNvPr id="0" name=""/>
        <dsp:cNvSpPr/>
      </dsp:nvSpPr>
      <dsp:spPr>
        <a:xfrm rot="19829360">
          <a:off x="3949957" y="2864447"/>
          <a:ext cx="832824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32824" y="17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0" kern="1200">
            <a:solidFill>
              <a:schemeClr val="tx1"/>
            </a:solidFill>
          </a:endParaRPr>
        </a:p>
      </dsp:txBody>
      <dsp:txXfrm>
        <a:off x="4345549" y="2861600"/>
        <a:ext cx="41641" cy="41641"/>
      </dsp:txXfrm>
    </dsp:sp>
    <dsp:sp modelId="{E0CC9C6A-C6FD-4D74-8843-6281CF29A5BE}">
      <dsp:nvSpPr>
        <dsp:cNvPr id="0" name=""/>
        <dsp:cNvSpPr/>
      </dsp:nvSpPr>
      <dsp:spPr>
        <a:xfrm>
          <a:off x="4728758" y="2335606"/>
          <a:ext cx="3259758" cy="683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>
              <a:solidFill>
                <a:schemeClr val="tx1"/>
              </a:solidFill>
            </a:rPr>
            <a:t>活動三：遊戲研究所</a:t>
          </a:r>
          <a:r>
            <a:rPr lang="en-US" altLang="zh-TW" sz="1800" b="0" kern="1200" dirty="0">
              <a:solidFill>
                <a:schemeClr val="tx1"/>
              </a:solidFill>
            </a:rPr>
            <a:t>(3</a:t>
          </a:r>
          <a:r>
            <a:rPr lang="zh-TW" altLang="en-US" sz="1800" b="0" kern="1200" dirty="0">
              <a:solidFill>
                <a:schemeClr val="tx1"/>
              </a:solidFill>
            </a:rPr>
            <a:t>節</a:t>
          </a:r>
          <a:r>
            <a:rPr lang="en-US" altLang="zh-TW" sz="1800" b="0" kern="1200" dirty="0">
              <a:solidFill>
                <a:schemeClr val="tx1"/>
              </a:solidFill>
            </a:rPr>
            <a:t>)</a:t>
          </a:r>
          <a:endParaRPr lang="zh-TW" altLang="en-US" sz="1800" b="0" kern="1200" dirty="0">
            <a:solidFill>
              <a:schemeClr val="tx1"/>
            </a:solidFill>
          </a:endParaRPr>
        </a:p>
      </dsp:txBody>
      <dsp:txXfrm>
        <a:off x="4748774" y="2355622"/>
        <a:ext cx="3219726" cy="643360"/>
      </dsp:txXfrm>
    </dsp:sp>
    <dsp:sp modelId="{5737AF93-0400-4D57-9A9D-ECB594AFC8D5}">
      <dsp:nvSpPr>
        <dsp:cNvPr id="0" name=""/>
        <dsp:cNvSpPr/>
      </dsp:nvSpPr>
      <dsp:spPr>
        <a:xfrm rot="1768508">
          <a:off x="3950103" y="3274388"/>
          <a:ext cx="832532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32532" y="17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0" kern="1200">
            <a:solidFill>
              <a:schemeClr val="tx1"/>
            </a:solidFill>
          </a:endParaRPr>
        </a:p>
      </dsp:txBody>
      <dsp:txXfrm>
        <a:off x="4345556" y="3271549"/>
        <a:ext cx="41626" cy="41626"/>
      </dsp:txXfrm>
    </dsp:sp>
    <dsp:sp modelId="{C7A61A45-CF83-4BFD-AE66-DF8151BC76A9}">
      <dsp:nvSpPr>
        <dsp:cNvPr id="0" name=""/>
        <dsp:cNvSpPr/>
      </dsp:nvSpPr>
      <dsp:spPr>
        <a:xfrm>
          <a:off x="4728758" y="3154894"/>
          <a:ext cx="3259758" cy="684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>
              <a:solidFill>
                <a:schemeClr val="tx1"/>
              </a:solidFill>
            </a:rPr>
            <a:t>活動四：遊戲設計王</a:t>
          </a:r>
          <a:r>
            <a:rPr lang="en-US" altLang="zh-TW" sz="1800" b="0" kern="1200" dirty="0">
              <a:solidFill>
                <a:schemeClr val="tx1"/>
              </a:solidFill>
            </a:rPr>
            <a:t>(3</a:t>
          </a:r>
          <a:r>
            <a:rPr lang="zh-TW" altLang="en-US" sz="1800" b="0" kern="1200" dirty="0">
              <a:solidFill>
                <a:schemeClr val="tx1"/>
              </a:solidFill>
            </a:rPr>
            <a:t>節</a:t>
          </a:r>
          <a:r>
            <a:rPr lang="en-US" altLang="zh-TW" sz="1800" b="0" kern="1200" dirty="0">
              <a:solidFill>
                <a:schemeClr val="tx1"/>
              </a:solidFill>
            </a:rPr>
            <a:t>)</a:t>
          </a:r>
          <a:endParaRPr lang="zh-TW" altLang="en-US" sz="1800" b="0" kern="1200" dirty="0">
            <a:solidFill>
              <a:schemeClr val="tx1"/>
            </a:solidFill>
          </a:endParaRPr>
        </a:p>
      </dsp:txBody>
      <dsp:txXfrm>
        <a:off x="4748809" y="3174945"/>
        <a:ext cx="3219656" cy="64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DD853-2EBB-401D-BC8F-46C8939A6C46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BB7F5-666D-4489-AF8E-8793BD5B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1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公不公開都要徵求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同意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需要徵求授課教師和全班學生及其家長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同意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不違反，校長和主任等行政人員有權利與義務要巡堂。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1EC29-EED0-1641-A095-94B8F2EA36EA}" type="slidenum">
              <a:rPr kumimoji="1" lang="zh-TW" altLang="en-US" smtClean="0"/>
              <a:pPr/>
              <a:t>45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觀課者應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視觀課技巧選擇適當位置進行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不可以站在學生旁邊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以免影響其學習情緒和表現。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需徵求上課師生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同意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，可搭配聯絡簿或同意書等</a:t>
            </a:r>
            <a:r>
              <a:rPr lang="zh-TW" altLang="en-US">
                <a:latin typeface="微軟正黑體" pitchFamily="34" charset="-120"/>
                <a:ea typeface="微軟正黑體" pitchFamily="34" charset="-120"/>
              </a:rPr>
              <a:t>方式使用，不同意者，其鏡頭不可帶到。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觀課者在觀察過程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不可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參與、介入或協助教師的教學或學生的學習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觀課過程蒐集到的事實資料，著作權誰屬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專業回饋人員，但若要公開發表時，其文字、照片等使用需徵求他人同意，並加上馬賽克等方式保障隠私權。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1EC29-EED0-1641-A095-94B8F2EA36EA}" type="slidenum">
              <a:rPr kumimoji="1" lang="zh-TW" altLang="en-US" smtClean="0"/>
              <a:pPr/>
              <a:t>46</a:t>
            </a:fld>
            <a:endParaRPr kumimoji="1"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5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6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13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30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1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75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48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17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82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86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6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4A4C-E222-415B-AF8B-6B3DBD56ED93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47E1-C0D9-4A3D-A180-0CD2C334D8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4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edu.parenting.com.tw/article/477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700" b="1" dirty="0" smtClean="0">
                <a:latin typeface="微軟正黑體" pitchFamily="34" charset="-120"/>
                <a:ea typeface="微軟正黑體" pitchFamily="34" charset="-120"/>
              </a:rPr>
              <a:t>談公開授課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－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備課 觀課 議課 談起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東光國小 校長 林清海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7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8440" r="18687" b="13823"/>
          <a:stretch/>
        </p:blipFill>
        <p:spPr bwMode="auto">
          <a:xfrm>
            <a:off x="179512" y="548680"/>
            <a:ext cx="890762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2780928"/>
            <a:ext cx="8568952" cy="3744416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35696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t="16851" r="18362" b="5575"/>
          <a:stretch/>
        </p:blipFill>
        <p:spPr bwMode="auto">
          <a:xfrm>
            <a:off x="323528" y="548681"/>
            <a:ext cx="8476698" cy="598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548681"/>
            <a:ext cx="8568952" cy="3744416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9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4937" r="20126" b="16948"/>
          <a:stretch/>
        </p:blipFill>
        <p:spPr bwMode="auto">
          <a:xfrm>
            <a:off x="323528" y="980728"/>
            <a:ext cx="8770183" cy="54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2200" y="2204864"/>
            <a:ext cx="8568952" cy="3744416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3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90" y="1939373"/>
            <a:ext cx="3694571" cy="291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208527" y="764704"/>
            <a:ext cx="6571060" cy="1027819"/>
          </a:xfrm>
        </p:spPr>
        <p:txBody>
          <a:bodyPr>
            <a:noAutofit/>
          </a:bodyPr>
          <a:lstStyle/>
          <a:p>
            <a:pPr algn="l"/>
            <a:r>
              <a:rPr lang="zh-TW" altLang="en-US" sz="3200" u="sng" dirty="0" smtClean="0"/>
              <a:t>教科書內容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 </a:t>
            </a:r>
            <a:r>
              <a:rPr lang="zh-TW" altLang="en-US" sz="3200" dirty="0" smtClean="0"/>
              <a:t>找出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核心知識與要素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190D-E7D5-4ED7-BA99-A46389435EF6}" type="slidenum">
              <a:rPr lang="fr-CA" smtClean="0"/>
              <a:pPr/>
              <a:t>13</a:t>
            </a:fld>
            <a:endParaRPr lang="fr-CA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887" y="1063417"/>
            <a:ext cx="4633534" cy="5719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051" y="4071659"/>
            <a:ext cx="3078307" cy="2710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46" y="4400246"/>
            <a:ext cx="3278981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349" y="3332403"/>
            <a:ext cx="3364706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1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99"/>
            <a:ext cx="9144000" cy="6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nciple\AppData\Local\Microsoft\Windows\Temporary Internet Files\Content.IE5\3UYDELD6\question-1015308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71419"/>
            <a:ext cx="2039888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快取圖案 3"/>
          <p:cNvSpPr>
            <a:spLocks noChangeAspect="1" noChangeArrowheads="1" noTextEdit="1"/>
          </p:cNvSpPr>
          <p:nvPr/>
        </p:nvSpPr>
        <p:spPr bwMode="auto">
          <a:xfrm>
            <a:off x="992984" y="1447801"/>
            <a:ext cx="2264569" cy="49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​ 3"/>
          <p:cNvSpPr>
            <a:spLocks/>
          </p:cNvSpPr>
          <p:nvPr/>
        </p:nvSpPr>
        <p:spPr bwMode="auto">
          <a:xfrm>
            <a:off x="1140621" y="1735139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994175" y="1449389"/>
            <a:ext cx="2264569" cy="28575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80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994175" y="6116640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994175" y="6232526"/>
            <a:ext cx="2264569" cy="17303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上面的沙子"/>
          <p:cNvSpPr>
            <a:spLocks/>
          </p:cNvSpPr>
          <p:nvPr/>
        </p:nvSpPr>
        <p:spPr bwMode="auto">
          <a:xfrm>
            <a:off x="1228725" y="2382841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下面的沙子"/>
          <p:cNvSpPr>
            <a:spLocks/>
          </p:cNvSpPr>
          <p:nvPr/>
        </p:nvSpPr>
        <p:spPr bwMode="auto">
          <a:xfrm>
            <a:off x="1219201" y="5057778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接點"/>
          <p:cNvSpPr>
            <a:spLocks noChangeArrowheads="1"/>
          </p:cNvSpPr>
          <p:nvPr/>
        </p:nvSpPr>
        <p:spPr bwMode="auto">
          <a:xfrm>
            <a:off x="2094312" y="3855246"/>
            <a:ext cx="65485" cy="2259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2148" y="184980"/>
            <a:ext cx="1995273" cy="800213"/>
            <a:chOff x="989985" y="831987"/>
            <a:chExt cx="1995273" cy="600160"/>
          </a:xfrm>
        </p:grpSpPr>
        <p:sp>
          <p:nvSpPr>
            <p:cNvPr id="13" name="圓角矩形 12"/>
            <p:cNvSpPr/>
            <p:nvPr/>
          </p:nvSpPr>
          <p:spPr>
            <a:xfrm>
              <a:off x="989985" y="908977"/>
              <a:ext cx="1977629" cy="5231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007629" y="831987"/>
              <a:ext cx="1977629" cy="5231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啟動計時器</a:t>
              </a:r>
            </a:p>
          </p:txBody>
        </p:sp>
      </p:grpSp>
      <p:grpSp>
        <p:nvGrpSpPr>
          <p:cNvPr id="15" name="時間到"/>
          <p:cNvGrpSpPr/>
          <p:nvPr/>
        </p:nvGrpSpPr>
        <p:grpSpPr>
          <a:xfrm>
            <a:off x="1134002" y="185859"/>
            <a:ext cx="1977629" cy="799963"/>
            <a:chOff x="4321176" y="185859"/>
            <a:chExt cx="2636838" cy="799962"/>
          </a:xfrm>
        </p:grpSpPr>
        <p:sp>
          <p:nvSpPr>
            <p:cNvPr id="16" name="圓角矩形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分鐘時間到</a:t>
              </a:r>
              <a:endPara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427984" y="198884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自行備課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2262486341"/>
              </p:ext>
            </p:extLst>
          </p:nvPr>
        </p:nvGraphicFramePr>
        <p:xfrm>
          <a:off x="3563888" y="2990567"/>
          <a:ext cx="5027056" cy="341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08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nciple\AppData\Local\Microsoft\Windows\Temporary Internet Files\Content.IE5\3UYDELD6\question-1015308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71419"/>
            <a:ext cx="2039888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快取圖案 3"/>
          <p:cNvSpPr>
            <a:spLocks noChangeAspect="1" noChangeArrowheads="1" noTextEdit="1"/>
          </p:cNvSpPr>
          <p:nvPr/>
        </p:nvSpPr>
        <p:spPr bwMode="auto">
          <a:xfrm>
            <a:off x="992984" y="1447801"/>
            <a:ext cx="2264569" cy="49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​ 3"/>
          <p:cNvSpPr>
            <a:spLocks/>
          </p:cNvSpPr>
          <p:nvPr/>
        </p:nvSpPr>
        <p:spPr bwMode="auto">
          <a:xfrm>
            <a:off x="1140621" y="1735139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994175" y="1449389"/>
            <a:ext cx="2264569" cy="28575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80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994175" y="6116640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994175" y="6232526"/>
            <a:ext cx="2264569" cy="17303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上面的沙子"/>
          <p:cNvSpPr>
            <a:spLocks/>
          </p:cNvSpPr>
          <p:nvPr/>
        </p:nvSpPr>
        <p:spPr bwMode="auto">
          <a:xfrm>
            <a:off x="1228725" y="2382841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下面的沙子"/>
          <p:cNvSpPr>
            <a:spLocks/>
          </p:cNvSpPr>
          <p:nvPr/>
        </p:nvSpPr>
        <p:spPr bwMode="auto">
          <a:xfrm>
            <a:off x="1219201" y="5057778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接點"/>
          <p:cNvSpPr>
            <a:spLocks noChangeArrowheads="1"/>
          </p:cNvSpPr>
          <p:nvPr/>
        </p:nvSpPr>
        <p:spPr bwMode="auto">
          <a:xfrm>
            <a:off x="2094312" y="3855246"/>
            <a:ext cx="65485" cy="2259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2148" y="184980"/>
            <a:ext cx="1995273" cy="800213"/>
            <a:chOff x="989985" y="831987"/>
            <a:chExt cx="1995273" cy="600160"/>
          </a:xfrm>
        </p:grpSpPr>
        <p:sp>
          <p:nvSpPr>
            <p:cNvPr id="13" name="圓角矩形 12"/>
            <p:cNvSpPr/>
            <p:nvPr/>
          </p:nvSpPr>
          <p:spPr>
            <a:xfrm>
              <a:off x="989985" y="908977"/>
              <a:ext cx="1977629" cy="5231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007629" y="831987"/>
              <a:ext cx="1977629" cy="5231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啟動計時器</a:t>
              </a:r>
            </a:p>
          </p:txBody>
        </p:sp>
      </p:grpSp>
      <p:grpSp>
        <p:nvGrpSpPr>
          <p:cNvPr id="15" name="時間到"/>
          <p:cNvGrpSpPr/>
          <p:nvPr/>
        </p:nvGrpSpPr>
        <p:grpSpPr>
          <a:xfrm>
            <a:off x="1134002" y="185859"/>
            <a:ext cx="1977629" cy="799963"/>
            <a:chOff x="4321176" y="185859"/>
            <a:chExt cx="2636838" cy="799962"/>
          </a:xfrm>
        </p:grpSpPr>
        <p:sp>
          <p:nvSpPr>
            <p:cNvPr id="16" name="圓角矩形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分鐘時間到</a:t>
              </a:r>
              <a:endPara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427984" y="198884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共同備課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405386931"/>
              </p:ext>
            </p:extLst>
          </p:nvPr>
        </p:nvGraphicFramePr>
        <p:xfrm>
          <a:off x="3563888" y="2990567"/>
          <a:ext cx="5027056" cy="341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6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382979" cy="182251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自編教材的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/>
              <a:t>素養導向教學</a:t>
            </a:r>
            <a:r>
              <a:rPr lang="zh-TW" altLang="en-US" sz="4400" dirty="0" smtClean="0"/>
              <a:t>設計原則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8161020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/>
                </a:solidFill>
              </a:rPr>
              <a:t>學習內容</a:t>
            </a:r>
            <a:r>
              <a:rPr lang="zh-TW" altLang="en-US" sz="3200" u="sng" dirty="0" smtClean="0">
                <a:solidFill>
                  <a:srgbClr val="C00000"/>
                </a:solidFill>
              </a:rPr>
              <a:t>細部化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/>
                </a:solidFill>
              </a:rPr>
              <a:t>　　　學習表現</a:t>
            </a:r>
            <a:r>
              <a:rPr lang="zh-TW" altLang="en-US" sz="3200" u="sng" dirty="0" smtClean="0">
                <a:solidFill>
                  <a:srgbClr val="C00000"/>
                </a:solidFill>
              </a:rPr>
              <a:t>層次化</a:t>
            </a:r>
            <a:endParaRPr lang="en-US" altLang="zh-TW" sz="3200" u="sng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/>
                </a:solidFill>
              </a:rPr>
              <a:t>　　　　　　　教學策略</a:t>
            </a:r>
            <a:r>
              <a:rPr lang="zh-TW" altLang="en-US" sz="3200" u="sng" dirty="0" smtClean="0">
                <a:solidFill>
                  <a:srgbClr val="C00000"/>
                </a:solidFill>
              </a:rPr>
              <a:t>活動化</a:t>
            </a:r>
            <a:endParaRPr lang="zh-TW" altLang="en-US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78343037"/>
              </p:ext>
            </p:extLst>
          </p:nvPr>
        </p:nvGraphicFramePr>
        <p:xfrm>
          <a:off x="2860253" y="23805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3842" y="679572"/>
            <a:ext cx="7600727" cy="1237260"/>
          </a:xfrm>
        </p:spPr>
        <p:txBody>
          <a:bodyPr>
            <a:normAutofit fontScale="90000"/>
          </a:bodyPr>
          <a:lstStyle/>
          <a:p>
            <a:r>
              <a:rPr lang="zh-TW" altLang="en-US" u="sng" dirty="0" smtClean="0"/>
              <a:t>學習內容細部化</a:t>
            </a:r>
            <a:r>
              <a:rPr lang="zh-TW" altLang="en-US" dirty="0" smtClean="0"/>
              <a:t>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課程理念與核心知識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弧形箭號 (上彎) 8"/>
          <p:cNvSpPr/>
          <p:nvPr/>
        </p:nvSpPr>
        <p:spPr>
          <a:xfrm flipH="1">
            <a:off x="2267744" y="5589241"/>
            <a:ext cx="3528392" cy="855272"/>
          </a:xfrm>
          <a:prstGeom prst="curvedUpArrow">
            <a:avLst>
              <a:gd name="adj1" fmla="val 25000"/>
              <a:gd name="adj2" fmla="val 50000"/>
              <a:gd name="adj3" fmla="val 120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319672" y="3068960"/>
            <a:ext cx="1152128" cy="8640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96322" y="2492896"/>
            <a:ext cx="2110786" cy="16561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課程理念</a:t>
            </a:r>
            <a:endParaRPr lang="zh-TW" altLang="en-US" sz="4800" dirty="0"/>
          </a:p>
        </p:txBody>
      </p:sp>
      <p:sp>
        <p:nvSpPr>
          <p:cNvPr id="10" name="圓角矩形 9"/>
          <p:cNvSpPr/>
          <p:nvPr/>
        </p:nvSpPr>
        <p:spPr>
          <a:xfrm>
            <a:off x="539552" y="4437112"/>
            <a:ext cx="2111109" cy="1068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val="25018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生活課程－校園遊戲王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課程理念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 smtClean="0"/>
              <a:t>　　</a:t>
            </a:r>
            <a:r>
              <a:rPr lang="zh-TW" altLang="zh-TW" sz="1800" dirty="0" smtClean="0"/>
              <a:t>遊戲</a:t>
            </a:r>
            <a:r>
              <a:rPr lang="zh-TW" altLang="zh-TW" sz="1800" dirty="0"/>
              <a:t>是兒童的工作。</a:t>
            </a:r>
          </a:p>
          <a:p>
            <a:pPr marL="0" indent="0">
              <a:buNone/>
            </a:pPr>
            <a:r>
              <a:rPr lang="zh-TW" altLang="en-US" sz="1800" dirty="0" smtClean="0"/>
              <a:t>　　</a:t>
            </a:r>
            <a:r>
              <a:rPr lang="zh-TW" altLang="zh-TW" sz="1800" dirty="0" smtClean="0"/>
              <a:t>多數</a:t>
            </a:r>
            <a:r>
              <a:rPr lang="zh-TW" altLang="zh-TW" sz="1800" dirty="0"/>
              <a:t>的學童到學校來，最喜歡的活動就是和同學一起玩遊戲，透過遊戲的過程，自然地引發出兒童內在動機，兒童心情充滿著興奮與快樂，進而樂於主動參與活動。</a:t>
            </a:r>
          </a:p>
          <a:p>
            <a:pPr marL="0" indent="0">
              <a:buNone/>
            </a:pPr>
            <a:r>
              <a:rPr lang="zh-TW" altLang="en-US" sz="1800" dirty="0" smtClean="0"/>
              <a:t>　　</a:t>
            </a:r>
            <a:r>
              <a:rPr lang="zh-TW" altLang="zh-TW" sz="1800" dirty="0" smtClean="0"/>
              <a:t>透過</a:t>
            </a:r>
            <a:r>
              <a:rPr lang="zh-TW" altLang="zh-TW" sz="1800" dirty="0"/>
              <a:t>遊戲活動，兒童藉由不同的行為或方法與環境不斷地產生交互作用；而遊戲的方法及過程比遊戲結果來得重要，遊戲中嘗試新的行為及玩的方法，當遭遇問題時，便可利用這些遊戲中不同行為、方法的經驗應用到實際生活情境，進而解決生活上的問題。因此，遊戲的目的在發展個體心理的變通能力，用新奇的、不尋常的方法來遊戲；這些創意的、新的概念，可以協助其適應未來的生活。</a:t>
            </a:r>
          </a:p>
          <a:p>
            <a:pPr marL="0" indent="0">
              <a:buNone/>
            </a:pPr>
            <a:r>
              <a:rPr lang="zh-TW" altLang="en-US" sz="1800" dirty="0" smtClean="0"/>
              <a:t>　　</a:t>
            </a:r>
            <a:r>
              <a:rPr lang="zh-TW" altLang="zh-TW" sz="1800" dirty="0" smtClean="0"/>
              <a:t>兒童</a:t>
            </a:r>
            <a:r>
              <a:rPr lang="zh-TW" altLang="zh-TW" sz="1800" dirty="0"/>
              <a:t>的遊戲隨著年齡心智的增長而逐漸改變。在幼兒階段，屬於建構性遊戲型態，透過操作物體或創造某個東西，去建構對環境的認知。到小學階段，便逐漸發展到合作性的遊戲型態， 兒童開始會為了達成某個目標或結果而一起遊戲；會與其他孩童從事團體競爭；模仿大人或團體生活或一起玩其他活動。</a:t>
            </a:r>
          </a:p>
          <a:p>
            <a:pPr marL="0" indent="0">
              <a:buNone/>
            </a:pPr>
            <a:r>
              <a:rPr lang="zh-TW" altLang="en-US" sz="1800" dirty="0" smtClean="0"/>
              <a:t>　　</a:t>
            </a:r>
            <a:r>
              <a:rPr lang="zh-TW" altLang="zh-TW" sz="1800" dirty="0" smtClean="0"/>
              <a:t>不過</a:t>
            </a:r>
            <a:r>
              <a:rPr lang="zh-TW" altLang="zh-TW" sz="1800" dirty="0"/>
              <a:t>兒童在遊戲的過程，常常忽略</a:t>
            </a:r>
            <a:r>
              <a:rPr lang="zh-TW" altLang="zh-TW" sz="1800" b="1" dirty="0">
                <a:solidFill>
                  <a:srgbClr val="C00000"/>
                </a:solidFill>
              </a:rPr>
              <a:t>玩遊戲時應注意的規則和玩法，以及適當遊戲場所的選擇</a:t>
            </a:r>
            <a:r>
              <a:rPr lang="zh-TW" altLang="zh-TW" sz="1800" dirty="0"/>
              <a:t>，所以因玩遊戲而受傷或發生衝突的事件層出不窮，因此本主題課程的規劃期待能激發學生樂於學習的動機，並經由參與遊戲的過程，讓學生願意參與各種學習活動，並展現出好奇與求知探究之心；也透過遊戲教學的歷程，讓學生懂得玩遊戲時應注意的規則、玩法及場所的選擇，進而能自我保護。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340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nciple\AppData\Local\Microsoft\Windows\Temporary Internet Files\Content.IE5\3UYDELD6\question-1015308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6" y="2365451"/>
            <a:ext cx="2039888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快取圖案 3"/>
          <p:cNvSpPr>
            <a:spLocks noChangeAspect="1" noChangeArrowheads="1" noTextEdit="1"/>
          </p:cNvSpPr>
          <p:nvPr/>
        </p:nvSpPr>
        <p:spPr bwMode="auto">
          <a:xfrm>
            <a:off x="992984" y="1447801"/>
            <a:ext cx="2264569" cy="49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​ 3"/>
          <p:cNvSpPr>
            <a:spLocks/>
          </p:cNvSpPr>
          <p:nvPr/>
        </p:nvSpPr>
        <p:spPr bwMode="auto">
          <a:xfrm>
            <a:off x="1140621" y="1735139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994175" y="1449389"/>
            <a:ext cx="2264569" cy="28575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80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994175" y="6116640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994175" y="6232526"/>
            <a:ext cx="2264569" cy="17303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上面的沙子"/>
          <p:cNvSpPr>
            <a:spLocks/>
          </p:cNvSpPr>
          <p:nvPr/>
        </p:nvSpPr>
        <p:spPr bwMode="auto">
          <a:xfrm>
            <a:off x="1228725" y="2382841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下面的沙子"/>
          <p:cNvSpPr>
            <a:spLocks/>
          </p:cNvSpPr>
          <p:nvPr/>
        </p:nvSpPr>
        <p:spPr bwMode="auto">
          <a:xfrm>
            <a:off x="1219201" y="5057778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接點"/>
          <p:cNvSpPr>
            <a:spLocks noChangeArrowheads="1"/>
          </p:cNvSpPr>
          <p:nvPr/>
        </p:nvSpPr>
        <p:spPr bwMode="auto">
          <a:xfrm>
            <a:off x="2094312" y="3855246"/>
            <a:ext cx="65485" cy="2259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2148" y="184980"/>
            <a:ext cx="1995273" cy="800213"/>
            <a:chOff x="989985" y="831987"/>
            <a:chExt cx="1995273" cy="600160"/>
          </a:xfrm>
        </p:grpSpPr>
        <p:sp>
          <p:nvSpPr>
            <p:cNvPr id="13" name="圓角矩形 12"/>
            <p:cNvSpPr/>
            <p:nvPr/>
          </p:nvSpPr>
          <p:spPr>
            <a:xfrm>
              <a:off x="989985" y="908977"/>
              <a:ext cx="1977629" cy="5231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007629" y="831987"/>
              <a:ext cx="1977629" cy="5231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啟動計時器</a:t>
              </a:r>
            </a:p>
          </p:txBody>
        </p:sp>
      </p:grpSp>
      <p:grpSp>
        <p:nvGrpSpPr>
          <p:cNvPr id="15" name="時間到"/>
          <p:cNvGrpSpPr/>
          <p:nvPr/>
        </p:nvGrpSpPr>
        <p:grpSpPr>
          <a:xfrm>
            <a:off x="1134002" y="185859"/>
            <a:ext cx="1977629" cy="799963"/>
            <a:chOff x="4321176" y="185859"/>
            <a:chExt cx="2636838" cy="799962"/>
          </a:xfrm>
        </p:grpSpPr>
        <p:sp>
          <p:nvSpPr>
            <p:cNvPr id="16" name="圓角矩形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分鐘時間到</a:t>
              </a:r>
              <a:endPara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20" name="橢圓 19"/>
          <p:cNvSpPr/>
          <p:nvPr/>
        </p:nvSpPr>
        <p:spPr>
          <a:xfrm>
            <a:off x="3266653" y="2420888"/>
            <a:ext cx="1988793" cy="20882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公開授課</a:t>
            </a:r>
            <a:endParaRPr lang="zh-TW" altLang="en-US" sz="3600" b="1" dirty="0"/>
          </a:p>
        </p:txBody>
      </p:sp>
      <p:sp>
        <p:nvSpPr>
          <p:cNvPr id="21" name="橢圓 20"/>
          <p:cNvSpPr/>
          <p:nvPr/>
        </p:nvSpPr>
        <p:spPr>
          <a:xfrm>
            <a:off x="6948264" y="2492896"/>
            <a:ext cx="1988793" cy="20882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教學觀摩</a:t>
            </a:r>
            <a:endParaRPr lang="zh-TW" altLang="en-US" sz="36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427984" y="4817768"/>
            <a:ext cx="322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有什麼差別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69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nciple\AppData\Local\Microsoft\Windows\Temporary Internet Files\Content.IE5\3UYDELD6\question-1015308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71419"/>
            <a:ext cx="2039888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快取圖案 3"/>
          <p:cNvSpPr>
            <a:spLocks noChangeAspect="1" noChangeArrowheads="1" noTextEdit="1"/>
          </p:cNvSpPr>
          <p:nvPr/>
        </p:nvSpPr>
        <p:spPr bwMode="auto">
          <a:xfrm>
            <a:off x="992984" y="1447801"/>
            <a:ext cx="2264569" cy="49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​ 3"/>
          <p:cNvSpPr>
            <a:spLocks/>
          </p:cNvSpPr>
          <p:nvPr/>
        </p:nvSpPr>
        <p:spPr bwMode="auto">
          <a:xfrm>
            <a:off x="1140621" y="1735139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994175" y="1449389"/>
            <a:ext cx="2264569" cy="28575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80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994175" y="6116640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994175" y="6232526"/>
            <a:ext cx="2264569" cy="17303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上面的沙子"/>
          <p:cNvSpPr>
            <a:spLocks/>
          </p:cNvSpPr>
          <p:nvPr/>
        </p:nvSpPr>
        <p:spPr bwMode="auto">
          <a:xfrm>
            <a:off x="1228725" y="2382841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下面的沙子"/>
          <p:cNvSpPr>
            <a:spLocks/>
          </p:cNvSpPr>
          <p:nvPr/>
        </p:nvSpPr>
        <p:spPr bwMode="auto">
          <a:xfrm>
            <a:off x="1219201" y="5057778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接點"/>
          <p:cNvSpPr>
            <a:spLocks noChangeArrowheads="1"/>
          </p:cNvSpPr>
          <p:nvPr/>
        </p:nvSpPr>
        <p:spPr bwMode="auto">
          <a:xfrm>
            <a:off x="2094312" y="3855246"/>
            <a:ext cx="65485" cy="2259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2148" y="184980"/>
            <a:ext cx="1995273" cy="800213"/>
            <a:chOff x="989985" y="831987"/>
            <a:chExt cx="1995273" cy="600160"/>
          </a:xfrm>
        </p:grpSpPr>
        <p:sp>
          <p:nvSpPr>
            <p:cNvPr id="13" name="圓角矩形 12"/>
            <p:cNvSpPr/>
            <p:nvPr/>
          </p:nvSpPr>
          <p:spPr>
            <a:xfrm>
              <a:off x="989985" y="908977"/>
              <a:ext cx="1977629" cy="5231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007629" y="831987"/>
              <a:ext cx="1977629" cy="5231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啟動計時器</a:t>
              </a:r>
            </a:p>
          </p:txBody>
        </p:sp>
      </p:grpSp>
      <p:grpSp>
        <p:nvGrpSpPr>
          <p:cNvPr id="15" name="時間到"/>
          <p:cNvGrpSpPr/>
          <p:nvPr/>
        </p:nvGrpSpPr>
        <p:grpSpPr>
          <a:xfrm>
            <a:off x="1134002" y="185859"/>
            <a:ext cx="1977629" cy="799963"/>
            <a:chOff x="4321176" y="185859"/>
            <a:chExt cx="2636838" cy="799962"/>
          </a:xfrm>
        </p:grpSpPr>
        <p:sp>
          <p:nvSpPr>
            <p:cNvPr id="16" name="圓角矩形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分鐘時間到</a:t>
              </a:r>
              <a:endPara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427984" y="198884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自行備課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72477830"/>
              </p:ext>
            </p:extLst>
          </p:nvPr>
        </p:nvGraphicFramePr>
        <p:xfrm>
          <a:off x="3563888" y="2990567"/>
          <a:ext cx="5027056" cy="341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nciple\AppData\Local\Microsoft\Windows\Temporary Internet Files\Content.IE5\3UYDELD6\question-1015308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71419"/>
            <a:ext cx="2039888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快取圖案 3"/>
          <p:cNvSpPr>
            <a:spLocks noChangeAspect="1" noChangeArrowheads="1" noTextEdit="1"/>
          </p:cNvSpPr>
          <p:nvPr/>
        </p:nvSpPr>
        <p:spPr bwMode="auto">
          <a:xfrm>
            <a:off x="992984" y="1447801"/>
            <a:ext cx="2264569" cy="49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​ 3"/>
          <p:cNvSpPr>
            <a:spLocks/>
          </p:cNvSpPr>
          <p:nvPr/>
        </p:nvSpPr>
        <p:spPr bwMode="auto">
          <a:xfrm>
            <a:off x="1140621" y="1735139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994175" y="1449389"/>
            <a:ext cx="2264569" cy="285751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sz="280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994175" y="6116640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994175" y="6232526"/>
            <a:ext cx="2264569" cy="17303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上面的沙子"/>
          <p:cNvSpPr>
            <a:spLocks/>
          </p:cNvSpPr>
          <p:nvPr/>
        </p:nvSpPr>
        <p:spPr bwMode="auto">
          <a:xfrm>
            <a:off x="1228725" y="2382841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下面的沙子"/>
          <p:cNvSpPr>
            <a:spLocks/>
          </p:cNvSpPr>
          <p:nvPr/>
        </p:nvSpPr>
        <p:spPr bwMode="auto">
          <a:xfrm>
            <a:off x="1219201" y="5057778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接點"/>
          <p:cNvSpPr>
            <a:spLocks noChangeArrowheads="1"/>
          </p:cNvSpPr>
          <p:nvPr/>
        </p:nvSpPr>
        <p:spPr bwMode="auto">
          <a:xfrm>
            <a:off x="2094312" y="3855246"/>
            <a:ext cx="65485" cy="2259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2148" y="184980"/>
            <a:ext cx="1995273" cy="800213"/>
            <a:chOff x="989985" y="831987"/>
            <a:chExt cx="1995273" cy="600160"/>
          </a:xfrm>
        </p:grpSpPr>
        <p:sp>
          <p:nvSpPr>
            <p:cNvPr id="13" name="圓角矩形 12"/>
            <p:cNvSpPr/>
            <p:nvPr/>
          </p:nvSpPr>
          <p:spPr>
            <a:xfrm>
              <a:off x="989985" y="908977"/>
              <a:ext cx="1977629" cy="5231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007629" y="831987"/>
              <a:ext cx="1977629" cy="5231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啟動計時器</a:t>
              </a:r>
            </a:p>
          </p:txBody>
        </p:sp>
      </p:grpSp>
      <p:grpSp>
        <p:nvGrpSpPr>
          <p:cNvPr id="15" name="時間到"/>
          <p:cNvGrpSpPr/>
          <p:nvPr/>
        </p:nvGrpSpPr>
        <p:grpSpPr>
          <a:xfrm>
            <a:off x="1134002" y="185859"/>
            <a:ext cx="1977629" cy="799963"/>
            <a:chOff x="4321176" y="185859"/>
            <a:chExt cx="2636838" cy="799962"/>
          </a:xfrm>
        </p:grpSpPr>
        <p:sp>
          <p:nvSpPr>
            <p:cNvPr id="16" name="圓角矩形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分鐘時間到</a:t>
              </a:r>
              <a:endPara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427984" y="198884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共同備課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710966068"/>
              </p:ext>
            </p:extLst>
          </p:nvPr>
        </p:nvGraphicFramePr>
        <p:xfrm>
          <a:off x="3563888" y="2990567"/>
          <a:ext cx="5027056" cy="341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6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165023899"/>
              </p:ext>
            </p:extLst>
          </p:nvPr>
        </p:nvGraphicFramePr>
        <p:xfrm>
          <a:off x="2860253" y="23805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3842" y="679572"/>
            <a:ext cx="7600727" cy="123726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二年級生活課程自編教材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課程名稱：校園遊戲王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弧形箭號 (上彎) 8"/>
          <p:cNvSpPr/>
          <p:nvPr/>
        </p:nvSpPr>
        <p:spPr>
          <a:xfrm flipH="1">
            <a:off x="1907704" y="5661248"/>
            <a:ext cx="3528392" cy="855272"/>
          </a:xfrm>
          <a:prstGeom prst="curvedUpArrow">
            <a:avLst>
              <a:gd name="adj1" fmla="val 25000"/>
              <a:gd name="adj2" fmla="val 50000"/>
              <a:gd name="adj3" fmla="val 120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319672" y="3068960"/>
            <a:ext cx="1152128" cy="8640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96322" y="2492896"/>
            <a:ext cx="2110786" cy="16561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課程理念</a:t>
            </a:r>
            <a:endParaRPr lang="zh-TW" altLang="en-US" sz="4800" dirty="0"/>
          </a:p>
        </p:txBody>
      </p:sp>
      <p:sp>
        <p:nvSpPr>
          <p:cNvPr id="10" name="圓角矩形 9"/>
          <p:cNvSpPr/>
          <p:nvPr/>
        </p:nvSpPr>
        <p:spPr>
          <a:xfrm>
            <a:off x="539552" y="4437112"/>
            <a:ext cx="2111109" cy="1068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val="359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43408"/>
            <a:ext cx="4849683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3408"/>
            <a:ext cx="4849683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42" y="2636912"/>
            <a:ext cx="4849683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87824" y="34661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1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018" y="1449979"/>
            <a:ext cx="7955279" cy="22530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</a:rPr>
              <a:t>說課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(</a:t>
            </a:r>
            <a:r>
              <a:rPr lang="zh-TW" altLang="en-US" dirty="0" smtClean="0"/>
              <a:t>引導觀課者快速掌握教學脈絡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觀議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課的成敗關鍵</a:t>
            </a:r>
            <a:r>
              <a:rPr lang="en-US" altLang="zh-TW" dirty="0" smtClean="0"/>
              <a:t>)</a:t>
            </a:r>
            <a:endParaRPr lang="zh-TW" altLang="en-US" sz="44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793479" y="4027439"/>
            <a:ext cx="7526839" cy="173951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</a:rPr>
              <a:t>課程脈絡的說明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</a:rPr>
              <a:t>觀課重點與工作分配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18648" cy="252027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 smtClean="0"/>
              <a:t>2019</a:t>
            </a:r>
            <a:r>
              <a:rPr lang="zh-TW" altLang="en-US" sz="3600" dirty="0" smtClean="0"/>
              <a:t>關鍵對話</a:t>
            </a:r>
            <a:r>
              <a:rPr lang="en-US" altLang="zh-TW" sz="3600" dirty="0" smtClean="0"/>
              <a:t>x</a:t>
            </a:r>
            <a:r>
              <a:rPr lang="zh-TW" altLang="en-US" sz="3600" dirty="0" smtClean="0"/>
              <a:t>全臺首學課程博覽會</a:t>
            </a:r>
            <a:r>
              <a:rPr lang="en-US" altLang="zh-TW" sz="3600" dirty="0" smtClean="0"/>
              <a:t>x</a:t>
            </a:r>
            <a:r>
              <a:rPr lang="zh-TW" altLang="en-US" sz="3600" dirty="0" smtClean="0"/>
              <a:t>觀課月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dirty="0" smtClean="0"/>
              <a:t>二</a:t>
            </a:r>
            <a:r>
              <a:rPr lang="zh-TW" altLang="en-US" dirty="0"/>
              <a:t>年級生活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自編教材</a:t>
            </a:r>
            <a:r>
              <a:rPr lang="en-US" altLang="zh-TW" dirty="0"/>
              <a:t>- </a:t>
            </a:r>
            <a:r>
              <a:rPr lang="zh-TW" altLang="en-US" dirty="0"/>
              <a:t>校園遊戲</a:t>
            </a:r>
            <a:r>
              <a:rPr lang="zh-TW" altLang="en-US" dirty="0" smtClean="0"/>
              <a:t>王</a:t>
            </a: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62583" y="4005064"/>
            <a:ext cx="7918648" cy="194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200" dirty="0" smtClean="0"/>
              <a:t>授課：東光國小　校長林清海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地點：</a:t>
            </a:r>
            <a:r>
              <a:rPr lang="en-US" altLang="zh-TW" sz="3200" dirty="0"/>
              <a:t>201</a:t>
            </a:r>
            <a:r>
              <a:rPr lang="zh-TW" altLang="en-US" sz="3200" dirty="0"/>
              <a:t>教室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74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生活課程－校園遊戲王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自編教材</a:t>
            </a:r>
            <a:r>
              <a:rPr lang="en-US" altLang="zh-TW" sz="3600" dirty="0" smtClean="0"/>
              <a:t>)</a:t>
            </a:r>
            <a:br>
              <a:rPr lang="en-US" altLang="zh-TW" sz="3600" dirty="0" smtClean="0"/>
            </a:br>
            <a:r>
              <a:rPr lang="zh-TW" altLang="en-US" sz="3600" dirty="0" smtClean="0"/>
              <a:t>課程理念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>
            <a:noAutofit/>
          </a:bodyPr>
          <a:lstStyle/>
          <a:p>
            <a:r>
              <a:rPr lang="zh-TW" altLang="zh-TW" sz="2000" dirty="0" smtClean="0"/>
              <a:t>遊戲</a:t>
            </a:r>
            <a:r>
              <a:rPr lang="zh-TW" altLang="zh-TW" sz="2000" dirty="0"/>
              <a:t>是兒童的工作。</a:t>
            </a:r>
          </a:p>
          <a:p>
            <a:r>
              <a:rPr lang="zh-TW" altLang="zh-TW" sz="2000" dirty="0" smtClean="0"/>
              <a:t>多數</a:t>
            </a:r>
            <a:r>
              <a:rPr lang="zh-TW" altLang="zh-TW" sz="2000" dirty="0"/>
              <a:t>的學童到學校來，最喜歡的活動就是和同學一起</a:t>
            </a:r>
            <a:r>
              <a:rPr lang="zh-TW" altLang="zh-TW" sz="2000" dirty="0" smtClean="0"/>
              <a:t>玩遊戲</a:t>
            </a:r>
            <a:endParaRPr lang="en-US" altLang="zh-TW" sz="2000" dirty="0" smtClean="0"/>
          </a:p>
          <a:p>
            <a:r>
              <a:rPr lang="zh-TW" altLang="zh-TW" sz="2000" dirty="0" smtClean="0"/>
              <a:t>透過</a:t>
            </a:r>
            <a:r>
              <a:rPr lang="zh-TW" altLang="zh-TW" sz="2000" dirty="0"/>
              <a:t>遊戲的過程，自然地引發出兒童內在動機，兒童心情充滿著興奮與快樂，進而樂於主動參與活動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r>
              <a:rPr lang="zh-TW" altLang="zh-TW" sz="2000" dirty="0" smtClean="0"/>
              <a:t>兒童</a:t>
            </a:r>
            <a:r>
              <a:rPr lang="zh-TW" altLang="zh-TW" sz="2000" dirty="0"/>
              <a:t>在遊戲的過程，常常忽略玩遊戲時應注意的規則和玩法，以及適當遊戲場所的選擇，所以因玩遊戲而受傷或發生衝突的事件層出不窮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r>
              <a:rPr lang="zh-TW" altLang="zh-TW" sz="2000" dirty="0" smtClean="0"/>
              <a:t>本</a:t>
            </a:r>
            <a:r>
              <a:rPr lang="zh-TW" altLang="zh-TW" sz="2000" dirty="0"/>
              <a:t>主題</a:t>
            </a:r>
            <a:r>
              <a:rPr lang="zh-TW" altLang="zh-TW" sz="2000" dirty="0" smtClean="0"/>
              <a:t>課程規劃</a:t>
            </a:r>
            <a:r>
              <a:rPr lang="zh-TW" altLang="en-US" sz="2000" dirty="0" smtClean="0"/>
              <a:t>目標</a:t>
            </a:r>
            <a:endParaRPr lang="en-US" altLang="zh-TW" sz="2000" dirty="0" smtClean="0"/>
          </a:p>
          <a:p>
            <a:pPr lvl="1"/>
            <a:r>
              <a:rPr lang="zh-TW" altLang="zh-TW" sz="2400" b="1" dirty="0" smtClean="0"/>
              <a:t>能</a:t>
            </a:r>
            <a:r>
              <a:rPr lang="zh-TW" altLang="zh-TW" sz="2400" b="1" dirty="0"/>
              <a:t>激發學生樂於學習的</a:t>
            </a:r>
            <a:r>
              <a:rPr lang="zh-TW" altLang="zh-TW" sz="2400" b="1" dirty="0" smtClean="0"/>
              <a:t>動機，展現</a:t>
            </a:r>
            <a:r>
              <a:rPr lang="zh-TW" altLang="zh-TW" sz="2400" b="1" dirty="0"/>
              <a:t>出好奇與求知探究之</a:t>
            </a:r>
            <a:r>
              <a:rPr lang="zh-TW" altLang="zh-TW" sz="2400" b="1" dirty="0" smtClean="0"/>
              <a:t>心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透過</a:t>
            </a:r>
            <a:r>
              <a:rPr lang="zh-TW" altLang="zh-TW" sz="2400" b="1" dirty="0"/>
              <a:t>遊戲教學的歷程</a:t>
            </a:r>
            <a:r>
              <a:rPr lang="zh-TW" altLang="zh-TW" sz="2400" b="1" dirty="0" smtClean="0"/>
              <a:t>，讓</a:t>
            </a:r>
            <a:r>
              <a:rPr lang="zh-TW" altLang="zh-TW" sz="2400" b="1" dirty="0"/>
              <a:t>學生懂得玩遊戲時應注意的規則、玩法及場所的選擇，進而能自我保護。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9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主題名稱：</a:t>
            </a:r>
            <a:r>
              <a:rPr lang="zh-TW" altLang="en-US" sz="3600" dirty="0"/>
              <a:t>校園遊戲王</a:t>
            </a: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課程架構圖</a:t>
            </a:r>
            <a:endParaRPr lang="zh-TW" altLang="en-US" sz="36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04811290"/>
              </p:ext>
            </p:extLst>
          </p:nvPr>
        </p:nvGraphicFramePr>
        <p:xfrm>
          <a:off x="611560" y="1628800"/>
          <a:ext cx="799288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4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單元名稱：好好玩遊戲</a:t>
            </a:r>
            <a:endParaRPr lang="zh-TW" altLang="zh-TW" dirty="0"/>
          </a:p>
          <a:p>
            <a:r>
              <a:rPr lang="zh-TW" altLang="en-US" dirty="0" smtClean="0"/>
              <a:t>活動名稱：一起來</a:t>
            </a:r>
            <a:r>
              <a:rPr lang="en-US" altLang="zh-TW" dirty="0" smtClean="0"/>
              <a:t>PLAY</a:t>
            </a:r>
            <a:endParaRPr lang="zh-TW" altLang="zh-TW" dirty="0"/>
          </a:p>
          <a:p>
            <a:r>
              <a:rPr lang="zh-TW" altLang="en-US" dirty="0" smtClean="0"/>
              <a:t>學習節數：</a:t>
            </a:r>
            <a:r>
              <a:rPr lang="en-US" altLang="zh-TW" dirty="0"/>
              <a:t>3</a:t>
            </a:r>
            <a:r>
              <a:rPr lang="zh-TW" altLang="zh-TW" dirty="0" smtClean="0"/>
              <a:t>節</a:t>
            </a:r>
            <a:r>
              <a:rPr lang="en-US" altLang="zh-TW" dirty="0" smtClean="0"/>
              <a:t>(</a:t>
            </a:r>
            <a:r>
              <a:rPr lang="zh-TW" altLang="en-US" dirty="0" smtClean="0"/>
              <a:t>公開授課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節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學習目標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重點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zh-TW" altLang="zh-TW" dirty="0"/>
          </a:p>
          <a:p>
            <a:pPr lvl="1"/>
            <a:r>
              <a:rPr lang="zh-TW" altLang="en-US" b="1" dirty="0" smtClean="0"/>
              <a:t>激發學生的學習動機，展現</a:t>
            </a:r>
            <a:r>
              <a:rPr lang="zh-TW" altLang="zh-TW" b="1" dirty="0"/>
              <a:t>好奇與求知</a:t>
            </a:r>
            <a:r>
              <a:rPr lang="zh-TW" altLang="zh-TW" b="1" dirty="0" smtClean="0"/>
              <a:t>探究</a:t>
            </a:r>
            <a:r>
              <a:rPr lang="zh-TW" altLang="en-US" b="1" dirty="0" smtClean="0"/>
              <a:t>的態度</a:t>
            </a:r>
            <a:r>
              <a:rPr lang="zh-TW" altLang="zh-TW" b="1" dirty="0" smtClean="0"/>
              <a:t>。</a:t>
            </a:r>
            <a:endParaRPr lang="zh-TW" altLang="zh-TW" b="1" dirty="0"/>
          </a:p>
          <a:p>
            <a:pPr lvl="1"/>
            <a:r>
              <a:rPr lang="zh-TW" altLang="en-US" b="1" dirty="0" smtClean="0"/>
              <a:t>能覺知</a:t>
            </a:r>
            <a:r>
              <a:rPr lang="zh-TW" altLang="zh-TW" b="1" dirty="0" smtClean="0"/>
              <a:t>遊戲</a:t>
            </a:r>
            <a:r>
              <a:rPr lang="zh-TW" altLang="en-US" b="1" dirty="0" smtClean="0"/>
              <a:t>包含</a:t>
            </a:r>
            <a:r>
              <a:rPr lang="zh-TW" altLang="zh-TW" b="1" dirty="0" smtClean="0"/>
              <a:t>的</a:t>
            </a:r>
            <a:r>
              <a:rPr lang="zh-TW" altLang="en-US" b="1" dirty="0" smtClean="0"/>
              <a:t>要項，如</a:t>
            </a:r>
            <a:r>
              <a:rPr lang="zh-TW" altLang="zh-TW" b="1" dirty="0" smtClean="0"/>
              <a:t>規則</a:t>
            </a:r>
            <a:r>
              <a:rPr lang="zh-TW" altLang="zh-TW" b="1" dirty="0"/>
              <a:t>、玩法及場所的</a:t>
            </a:r>
            <a:r>
              <a:rPr lang="zh-TW" altLang="zh-TW" b="1" dirty="0" smtClean="0"/>
              <a:t>選擇</a:t>
            </a:r>
            <a:r>
              <a:rPr lang="zh-TW" altLang="en-US" b="1" dirty="0" smtClean="0"/>
              <a:t>等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能遵守遊戲</a:t>
            </a:r>
            <a:r>
              <a:rPr lang="zh-TW" altLang="zh-TW" b="1" dirty="0" smtClean="0"/>
              <a:t>規則</a:t>
            </a:r>
            <a:r>
              <a:rPr lang="zh-TW" altLang="zh-TW" b="1" dirty="0"/>
              <a:t>、玩</a:t>
            </a:r>
            <a:r>
              <a:rPr lang="zh-TW" altLang="zh-TW" b="1" dirty="0" smtClean="0"/>
              <a:t>法，</a:t>
            </a:r>
            <a:r>
              <a:rPr lang="zh-TW" altLang="zh-TW" b="1" dirty="0"/>
              <a:t>進而能自我</a:t>
            </a:r>
            <a:r>
              <a:rPr lang="zh-TW" altLang="zh-TW" b="1" dirty="0" smtClean="0"/>
              <a:t>保護</a:t>
            </a:r>
            <a:endParaRPr lang="en-US" altLang="zh-TW" b="1" dirty="0" smtClean="0"/>
          </a:p>
          <a:p>
            <a:r>
              <a:rPr lang="zh-TW" altLang="en-US" b="1" dirty="0"/>
              <a:t>教學策略：體驗與討論歸納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1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主要學習活動設計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/>
              <a:t>一、引起動機</a:t>
            </a:r>
            <a:r>
              <a:rPr lang="zh-TW" altLang="zh-TW" dirty="0" smtClean="0"/>
              <a:t>：</a:t>
            </a:r>
            <a:r>
              <a:rPr lang="zh-TW" altLang="en-US" dirty="0" smtClean="0"/>
              <a:t>討論玩遊戲的經驗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激發</a:t>
            </a:r>
            <a:r>
              <a:rPr lang="zh-TW" altLang="zh-TW" dirty="0" smtClean="0"/>
              <a:t>學童</a:t>
            </a:r>
            <a:r>
              <a:rPr lang="zh-TW" altLang="en-US" dirty="0" smtClean="0"/>
              <a:t>學習興趣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>
              <a:buNone/>
            </a:pPr>
            <a:r>
              <a:rPr lang="zh-TW" altLang="zh-TW" dirty="0" smtClean="0"/>
              <a:t>師</a:t>
            </a:r>
            <a:r>
              <a:rPr lang="zh-TW" altLang="zh-TW" dirty="0"/>
              <a:t>：說一說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同學們玩過那些遊戲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lvl="1">
              <a:buNone/>
            </a:pPr>
            <a:r>
              <a:rPr lang="zh-TW" altLang="zh-TW" dirty="0" smtClean="0"/>
              <a:t>師：</a:t>
            </a:r>
            <a:r>
              <a:rPr lang="zh-TW" altLang="en-US" dirty="0" smtClean="0"/>
              <a:t>玩遊戲前，有什麼事要做？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r>
              <a:rPr lang="zh-TW" altLang="zh-TW" dirty="0" smtClean="0"/>
              <a:t>二、發展活動</a:t>
            </a:r>
          </a:p>
          <a:p>
            <a:pPr lvl="1">
              <a:buNone/>
            </a:pPr>
            <a:r>
              <a:rPr lang="en-US" altLang="zh-TW" sz="2900" dirty="0" smtClean="0"/>
              <a:t>(</a:t>
            </a:r>
            <a:r>
              <a:rPr lang="zh-TW" altLang="en-US" sz="2900" dirty="0" smtClean="0"/>
              <a:t>一</a:t>
            </a:r>
            <a:r>
              <a:rPr lang="en-US" altLang="zh-TW" sz="2900" dirty="0" smtClean="0"/>
              <a:t>)</a:t>
            </a:r>
            <a:r>
              <a:rPr lang="zh-TW" altLang="en-US" sz="2900" dirty="0" smtClean="0"/>
              <a:t>師帶全班一起猜拳歌遊戲及大風吹遊戲</a:t>
            </a:r>
            <a:endParaRPr lang="en-US" altLang="zh-TW" sz="2900" dirty="0" smtClean="0"/>
          </a:p>
          <a:p>
            <a:pPr lvl="1">
              <a:buNone/>
            </a:pPr>
            <a:r>
              <a:rPr lang="zh-TW" altLang="en-US" sz="2900" dirty="0" smtClean="0"/>
              <a:t>　　師：</a:t>
            </a:r>
            <a:r>
              <a:rPr lang="zh-TW" altLang="en-US" dirty="0" smtClean="0"/>
              <a:t>玩過猜拳歌嗎？怎麼玩？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　　師</a:t>
            </a:r>
            <a:r>
              <a:rPr lang="zh-TW" altLang="en-US" dirty="0"/>
              <a:t>：玩過大風</a:t>
            </a:r>
            <a:r>
              <a:rPr lang="zh-TW" altLang="en-US" dirty="0" smtClean="0"/>
              <a:t>吹嗎？怎麼玩？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sz="2900" dirty="0" smtClean="0"/>
              <a:t>(</a:t>
            </a:r>
            <a:r>
              <a:rPr lang="zh-TW" altLang="en-US" sz="2900" dirty="0" smtClean="0"/>
              <a:t>二</a:t>
            </a:r>
            <a:r>
              <a:rPr lang="en-US" altLang="zh-TW" sz="2900" dirty="0" smtClean="0"/>
              <a:t>)</a:t>
            </a:r>
            <a:r>
              <a:rPr lang="zh-TW" altLang="en-US" sz="2900" dirty="0" smtClean="0"/>
              <a:t>分組</a:t>
            </a:r>
            <a:r>
              <a:rPr lang="zh-TW" altLang="zh-TW" sz="2900" dirty="0" smtClean="0"/>
              <a:t>討論</a:t>
            </a:r>
            <a:r>
              <a:rPr lang="zh-TW" altLang="en-US" sz="2900" dirty="0" smtClean="0"/>
              <a:t>並</a:t>
            </a:r>
            <a:r>
              <a:rPr lang="zh-TW" altLang="zh-TW" sz="2900" dirty="0" smtClean="0"/>
              <a:t>決定想</a:t>
            </a:r>
            <a:r>
              <a:rPr lang="zh-TW" altLang="en-US" sz="2900" dirty="0" smtClean="0"/>
              <a:t>要帶大家</a:t>
            </a:r>
            <a:r>
              <a:rPr lang="zh-TW" altLang="zh-TW" sz="2900" dirty="0" smtClean="0"/>
              <a:t>玩的遊戲</a:t>
            </a:r>
            <a:endParaRPr lang="en-US" altLang="zh-TW" sz="2900" dirty="0" smtClean="0"/>
          </a:p>
          <a:p>
            <a:pPr lvl="1">
              <a:buNone/>
            </a:pPr>
            <a:r>
              <a:rPr lang="zh-TW" altLang="en-US" sz="2900" dirty="0" smtClean="0"/>
              <a:t>　　師</a:t>
            </a:r>
            <a:r>
              <a:rPr lang="zh-TW" altLang="en-US" sz="2900" dirty="0"/>
              <a:t>：請大家分組討論，想要帶大家玩那種遊戲</a:t>
            </a:r>
            <a:r>
              <a:rPr lang="zh-TW" altLang="en-US" sz="2900" dirty="0" smtClean="0"/>
              <a:t>？</a:t>
            </a:r>
            <a:endParaRPr lang="en-US" altLang="zh-TW" sz="2900" dirty="0" smtClean="0"/>
          </a:p>
          <a:p>
            <a:pPr lvl="1">
              <a:buNone/>
            </a:pPr>
            <a:r>
              <a:rPr lang="zh-TW" altLang="en-US" sz="2900" dirty="0"/>
              <a:t>　</a:t>
            </a:r>
            <a:r>
              <a:rPr lang="zh-TW" altLang="en-US" sz="2900" dirty="0" smtClean="0"/>
              <a:t>　　　如何介紹遊戲？</a:t>
            </a:r>
            <a:endParaRPr lang="en-US" altLang="zh-TW" sz="2900" dirty="0" smtClean="0"/>
          </a:p>
          <a:p>
            <a:pPr lvl="1">
              <a:buNone/>
            </a:pPr>
            <a:r>
              <a:rPr lang="en-US" altLang="zh-TW" sz="2900" dirty="0" smtClean="0"/>
              <a:t>(</a:t>
            </a:r>
            <a:r>
              <a:rPr lang="zh-TW" altLang="en-US" sz="2900" dirty="0" smtClean="0"/>
              <a:t>三</a:t>
            </a:r>
            <a:r>
              <a:rPr lang="en-US" altLang="zh-TW" sz="2900" dirty="0" smtClean="0"/>
              <a:t>)</a:t>
            </a:r>
            <a:r>
              <a:rPr lang="zh-TW" altLang="en-US" sz="2900" dirty="0" smtClean="0"/>
              <a:t>分組介紹</a:t>
            </a:r>
            <a:r>
              <a:rPr lang="zh-TW" altLang="zh-TW" sz="2900" dirty="0" smtClean="0"/>
              <a:t>遊戲</a:t>
            </a:r>
            <a:endParaRPr lang="en-US" altLang="zh-TW" sz="2900" dirty="0" smtClean="0"/>
          </a:p>
          <a:p>
            <a:pPr lvl="1">
              <a:buNone/>
            </a:pPr>
            <a:r>
              <a:rPr lang="en-US" altLang="zh-TW" sz="2900" dirty="0" smtClean="0"/>
              <a:t>(</a:t>
            </a:r>
            <a:r>
              <a:rPr lang="zh-TW" altLang="en-US" sz="2900" dirty="0" smtClean="0"/>
              <a:t>四</a:t>
            </a:r>
            <a:r>
              <a:rPr lang="en-US" altLang="zh-TW" sz="2900" dirty="0" smtClean="0"/>
              <a:t>)</a:t>
            </a:r>
            <a:r>
              <a:rPr lang="zh-TW" altLang="en-US" sz="2900" dirty="0" smtClean="0"/>
              <a:t>分組帶領大家</a:t>
            </a:r>
            <a:r>
              <a:rPr lang="zh-TW" altLang="zh-TW" sz="2900" dirty="0" smtClean="0"/>
              <a:t>一起玩遊戲</a:t>
            </a:r>
            <a:endParaRPr lang="en-US" altLang="zh-TW" sz="2900" dirty="0" smtClean="0"/>
          </a:p>
          <a:p>
            <a:pPr lvl="1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6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公開觀課與教學觀摩的差別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2800" dirty="0" smtClean="0"/>
              <a:t>-</a:t>
            </a:r>
            <a:r>
              <a:rPr lang="zh-TW" altLang="en-US" sz="2800" dirty="0" smtClean="0"/>
              <a:t>源自全教會觀點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差別一：公開觀課有事前的備課、說課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lnSpc>
                <a:spcPct val="150000"/>
              </a:lnSpc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差別二：公開觀課的焦點在於學生的學習，而非教師的教學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lnSpc>
                <a:spcPct val="150000"/>
              </a:lnSpc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差別三：公開觀課後必須議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課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base"/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fontAlgn="base"/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fontAlgn="base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r" fontAlgn="base">
              <a:buNone/>
            </a:pPr>
            <a:r>
              <a:rPr lang="zh-TW" altLang="en-US" sz="1800" dirty="0">
                <a:latin typeface="微軟正黑體" pitchFamily="34" charset="-120"/>
                <a:ea typeface="微軟正黑體" pitchFamily="34" charset="-120"/>
                <a:hlinkClick r:id="rId2"/>
              </a:rPr>
              <a:t>摘自親子天下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https://flipedu.parenting.com.tw/article/4778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10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主要學習活動設計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三</a:t>
            </a:r>
            <a:r>
              <a:rPr lang="zh-TW" altLang="zh-TW" dirty="0"/>
              <a:t>、綜合活動</a:t>
            </a:r>
          </a:p>
          <a:p>
            <a:pPr lvl="1">
              <a:buNone/>
            </a:pPr>
            <a:r>
              <a:rPr lang="zh-TW" altLang="zh-TW" dirty="0"/>
              <a:t>（一）發表與分享：請學童分享</a:t>
            </a:r>
            <a:r>
              <a:rPr lang="zh-TW" altLang="zh-TW" dirty="0" smtClean="0"/>
              <a:t>今天</a:t>
            </a:r>
            <a:r>
              <a:rPr lang="zh-TW" altLang="en-US" dirty="0" smtClean="0"/>
              <a:t>玩遊戲</a:t>
            </a:r>
            <a:r>
              <a:rPr lang="zh-TW" altLang="zh-TW" dirty="0" smtClean="0"/>
              <a:t>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　　 </a:t>
            </a:r>
            <a:r>
              <a:rPr lang="zh-TW" altLang="zh-TW" dirty="0" smtClean="0"/>
              <a:t>感受。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　　　師</a:t>
            </a:r>
            <a:r>
              <a:rPr lang="zh-TW" altLang="en-US" dirty="0"/>
              <a:t>：遊戲是有規則的存在，包含那些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　　　師</a:t>
            </a:r>
            <a:r>
              <a:rPr lang="zh-TW" altLang="en-US" dirty="0"/>
              <a:t>：為什麼要遵守遊戲規則？</a:t>
            </a:r>
            <a:endParaRPr lang="zh-TW" altLang="zh-TW" dirty="0"/>
          </a:p>
          <a:p>
            <a:pPr lvl="1">
              <a:spcBef>
                <a:spcPts val="2400"/>
              </a:spcBef>
              <a:buNone/>
            </a:pPr>
            <a:r>
              <a:rPr lang="zh-TW" altLang="zh-TW" dirty="0"/>
              <a:t>（二）活動預告：下次上課將延續本次討論</a:t>
            </a:r>
            <a:r>
              <a:rPr lang="zh-TW" altLang="zh-TW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　　大家一起到戶外玩遊戲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3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觀課重點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選定觀課表格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教學策略是否能激發學生的動機，樂於參與學習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1"/>
            <a:r>
              <a:rPr lang="zh-TW" altLang="en-US" dirty="0" smtClean="0"/>
              <a:t>小組討論過程中，觀察學生的互動溝通的情形，能否充分討論？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1"/>
            <a:r>
              <a:rPr lang="zh-TW" altLang="en-US" dirty="0" smtClean="0"/>
              <a:t>教師的關鍵提問是</a:t>
            </a:r>
            <a:r>
              <a:rPr lang="zh-TW" altLang="zh-TW" dirty="0" smtClean="0"/>
              <a:t>否</a:t>
            </a:r>
            <a:r>
              <a:rPr lang="zh-TW" altLang="en-US" dirty="0" smtClean="0"/>
              <a:t>能有效引導學生的學習活動</a:t>
            </a:r>
            <a:r>
              <a:rPr lang="zh-TW" altLang="zh-TW" dirty="0" smtClean="0"/>
              <a:t>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學生分析及觀察分工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9268"/>
              </p:ext>
            </p:extLst>
          </p:nvPr>
        </p:nvGraphicFramePr>
        <p:xfrm>
          <a:off x="1043610" y="1340768"/>
          <a:ext cx="7170232" cy="4876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4386"/>
                <a:gridCol w="894386"/>
                <a:gridCol w="896910"/>
                <a:gridCol w="896910"/>
                <a:gridCol w="896910"/>
                <a:gridCol w="896910"/>
                <a:gridCol w="896910"/>
                <a:gridCol w="896910"/>
              </a:tblGrid>
              <a:tr h="465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黑板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22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9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12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27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5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19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23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14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16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10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15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20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24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11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 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21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18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16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17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25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4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13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2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8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3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 </a:t>
                      </a:r>
                      <a:endParaRPr lang="zh-TW" sz="4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7</a:t>
                      </a:r>
                      <a:endParaRPr lang="zh-TW" sz="4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CB3-AB55-4DE8-89B1-043FEDBC45C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2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018" y="1196752"/>
            <a:ext cx="7955279" cy="22530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</a:rPr>
              <a:t>觀課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(</a:t>
            </a:r>
            <a:r>
              <a:rPr lang="zh-TW" altLang="en-US" dirty="0" smtClean="0"/>
              <a:t>觀課者是教學者的眼睛</a:t>
            </a:r>
            <a:r>
              <a:rPr lang="en-US" altLang="zh-TW" dirty="0" smtClean="0"/>
              <a:t>)</a:t>
            </a:r>
            <a:endParaRPr lang="zh-TW" altLang="en-US" sz="44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793479" y="4027439"/>
            <a:ext cx="7526839" cy="173951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</a:rPr>
              <a:t>依觀</a:t>
            </a:r>
            <a:r>
              <a:rPr lang="zh-TW" altLang="en-US" sz="3600" dirty="0">
                <a:solidFill>
                  <a:schemeClr val="tx1"/>
                </a:solidFill>
              </a:rPr>
              <a:t>課</a:t>
            </a:r>
            <a:r>
              <a:rPr lang="zh-TW" altLang="en-US" sz="3600" dirty="0" smtClean="0">
                <a:solidFill>
                  <a:schemeClr val="tx1"/>
                </a:solidFill>
              </a:rPr>
              <a:t>重點與工作分配進行觀課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</a:rPr>
              <a:t>選擇適用的觀課紀錄表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11338" r="25308" b="14035"/>
          <a:stretch/>
        </p:blipFill>
        <p:spPr bwMode="auto">
          <a:xfrm>
            <a:off x="539552" y="548681"/>
            <a:ext cx="5400600" cy="310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3677" r="26387" b="15001"/>
          <a:stretch/>
        </p:blipFill>
        <p:spPr bwMode="auto">
          <a:xfrm>
            <a:off x="3563888" y="3429000"/>
            <a:ext cx="5218435" cy="29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202349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觀課實作練習</a:t>
            </a:r>
            <a:endParaRPr lang="zh-TW" altLang="en-US" sz="48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11760" y="3861048"/>
            <a:ext cx="5904656" cy="8604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劉世雄教授版本觀課紀錄表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6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018" y="1196752"/>
            <a:ext cx="7955279" cy="22530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</a:rPr>
              <a:t>議課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(</a:t>
            </a:r>
            <a:r>
              <a:rPr lang="zh-TW" altLang="en-US" dirty="0" smtClean="0"/>
              <a:t>觀課者與教學者的專業對話</a:t>
            </a:r>
            <a:r>
              <a:rPr lang="en-US" altLang="zh-TW" dirty="0" smtClean="0"/>
              <a:t>)</a:t>
            </a:r>
            <a:endParaRPr lang="zh-TW" altLang="en-US" sz="44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793479" y="4027439"/>
            <a:ext cx="7526839" cy="173951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1.</a:t>
            </a:r>
            <a:r>
              <a:rPr lang="zh-TW" altLang="en-US" sz="3600" dirty="0">
                <a:solidFill>
                  <a:schemeClr val="tx1"/>
                </a:solidFill>
              </a:rPr>
              <a:t>配合說課時設定的觀課</a:t>
            </a:r>
            <a:r>
              <a:rPr lang="zh-TW" altLang="en-US" sz="3600" dirty="0" smtClean="0">
                <a:solidFill>
                  <a:schemeClr val="tx1"/>
                </a:solidFill>
              </a:rPr>
              <a:t>重點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</a:rPr>
              <a:t>具體行為的描述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</a:rPr>
              <a:t>觀課者與教學者的教學省思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公開授課觀課倫理參考指引</a:t>
            </a:r>
            <a:endParaRPr lang="zh-TW" altLang="en-US" sz="4800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/>
          <a:p>
            <a:r>
              <a:rPr lang="zh-TW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國立臺灣師範大學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專業人才培訓認證中心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444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692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壹、資料來源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參考教育部國民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學前教育署公告之〈</a:t>
            </a:r>
            <a:r>
              <a:rPr lang="zh-TW" altLang="zh-TW" sz="3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高級中等學校校長及教師公開授課實施原則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〉及〈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國民中學與國民小學實施校長及教師公開授課參考原則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〉，製作公開授課觀課倫理參考指引，俾利相關人員在符合專業倫理下進行公開授課。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43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貳、觀課前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一、知情原則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觀課人員入班觀課前，由學校或授課教師決定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公開授課日期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，並通知該班學生及其家長，再由學校公告相關資訊，包含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時間、地點、觀課人員條件及人數限制與其他相關注意事項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等，讓有意觀課者參與。</a:t>
            </a:r>
          </a:p>
        </p:txBody>
      </p:sp>
    </p:spTree>
    <p:extLst>
      <p:ext uri="{BB962C8B-B14F-4D97-AF65-F5344CB8AC3E}">
        <p14:creationId xmlns:p14="http://schemas.microsoft.com/office/powerpoint/2010/main" val="2352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980728"/>
            <a:ext cx="244827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/>
              <a:t>現在</a:t>
            </a:r>
            <a:endParaRPr lang="zh-TW" altLang="en-US" sz="4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5796136" y="985961"/>
            <a:ext cx="259228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/>
              <a:t>過去</a:t>
            </a:r>
            <a:endParaRPr lang="zh-TW" altLang="en-US" sz="4400" dirty="0"/>
          </a:p>
        </p:txBody>
      </p:sp>
      <p:pic>
        <p:nvPicPr>
          <p:cNvPr id="1026" name="Picture 2" descr="C:\Users\principle\AppData\Local\Microsoft\Windows\Temporary Internet Files\Content.IE5\BGIZPCV1\unequal-14792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1450486" cy="17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899592" y="2204864"/>
            <a:ext cx="2880320" cy="30243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公開授課</a:t>
            </a:r>
            <a:endParaRPr lang="zh-TW" altLang="en-US" sz="3600" b="1" dirty="0"/>
          </a:p>
        </p:txBody>
      </p:sp>
      <p:sp>
        <p:nvSpPr>
          <p:cNvPr id="6" name="橢圓 5"/>
          <p:cNvSpPr/>
          <p:nvPr/>
        </p:nvSpPr>
        <p:spPr>
          <a:xfrm>
            <a:off x="5652120" y="2204864"/>
            <a:ext cx="2880320" cy="30243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教學觀摩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062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貳、觀課前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二、取得同意原則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觀課人員之課堂行為，應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事先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與授課教師討論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取得同意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；觀課歷程中如需拍照、錄音及錄影，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應經當事人同意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；如有部分當事人不同意者，不得對其拍照、錄影及錄音。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7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參、觀課過程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669596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一、客觀原則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觀課人員應本於專業素養，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運用適切之觀察技術與工具及觀課前共識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蒐集並記錄教與學過程的具體客觀事實資料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二、不干擾原則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觀課人員於觀課中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不得干擾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教師教學與學生學習。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15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肆、觀課後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一、專業對話原則：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觀課人員於觀課後應本於蒐集的事實資料與授課教師</a:t>
            </a:r>
            <a:r>
              <a:rPr lang="zh-TW" altLang="zh-TW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專業對話與回饋，使授課教師與任教學生獲益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45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肆、觀課後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二、權益保護原則：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觀課人員不應使用未經同意取得之資料。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若經觀課前取得同意範圍之資料，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應適切使用並匿名處理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，以維護授課教師及學生之權益。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觀課取得之資料應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適切使用並匿名處理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，以維護授課教師及學生之個人隱私權、著作權及智慧財產權等權益。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8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伍、結語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期盼在遵守觀課倫理：知情、取得同意、客觀、不干擾、專業對話、權益保護等六項原則下，</a:t>
            </a:r>
            <a:r>
              <a:rPr lang="zh-TW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達成提升教學品質與學生學習成效，形塑同儕共學教學文化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的公開授課目標。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5695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陸、</a:t>
            </a:r>
            <a:r>
              <a:rPr lang="zh-TW" altLang="en-US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Ｑ＆Ａ</a:t>
            </a:r>
            <a:r>
              <a:rPr lang="en-US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觀察前的倫理規範和問題討論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若照片或影片不公開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還需要徵求同意嗎？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只要拍照、錄音或錄影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就需要徵求授課教師和全班學生及其家長同意嗎？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校長及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主任等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行政人員巡堂未通知老師，是否會違反知情原則？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19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陸、</a:t>
            </a:r>
            <a:r>
              <a:rPr lang="zh-TW" altLang="en-US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Ｑ＆Ａ</a:t>
            </a:r>
            <a:r>
              <a:rPr lang="en-US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觀察過程的倫理規範和問題討論</a:t>
            </a:r>
            <a:endParaRPr lang="zh-TW" altLang="en-US" dirty="0">
              <a:solidFill>
                <a:srgbClr val="043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547" y="1700808"/>
            <a:ext cx="8370905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觀課者應該站在那裡觀課呢？可不可以站在學生旁邊、教室前面呢？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若授課者事先錄影供其他教師觀課，如何取得同意？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觀課者在觀察過程可否參與、介入或協助教師的教學或學生的學習呢？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觀課過程蒐集到的事實資料，著作權誰屬？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983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kern="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期盼在遵守觀課倫理</a:t>
            </a:r>
            <a:r>
              <a:rPr lang="en-US" altLang="zh-TW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zh-TW" altLang="en-US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知情、取得同意、客觀、不干擾、專業對話</a:t>
            </a:r>
            <a:endParaRPr lang="en-US" altLang="zh-TW" b="1" kern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zh-TW" altLang="en-US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權益保護等六項原則下</a:t>
            </a:r>
            <a:endParaRPr lang="en-US" altLang="zh-TW" b="1" kern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zh-TW" altLang="en-US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達成提升教學品質與學生學習成效，形塑同儕共學教學文化的公開授課目標。</a:t>
            </a:r>
          </a:p>
        </p:txBody>
      </p:sp>
    </p:spTree>
    <p:extLst>
      <p:ext uri="{BB962C8B-B14F-4D97-AF65-F5344CB8AC3E}">
        <p14:creationId xmlns:p14="http://schemas.microsoft.com/office/powerpoint/2010/main" val="2711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59452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教育部主導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</a:t>
            </a:r>
            <a:r>
              <a:rPr lang="zh-TW" altLang="en-US" b="1" dirty="0"/>
              <a:t>教師專業發展實踐</a:t>
            </a:r>
            <a:r>
              <a:rPr lang="zh-TW" altLang="en-US" b="1" dirty="0" smtClean="0"/>
              <a:t>方案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推動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6000" b="1" dirty="0" smtClean="0"/>
              <a:t>「</a:t>
            </a:r>
            <a:r>
              <a:rPr lang="zh-TW" altLang="en-US" sz="6000" b="1" dirty="0">
                <a:solidFill>
                  <a:srgbClr val="C00000"/>
                </a:solidFill>
              </a:rPr>
              <a:t>授課教師主導的觀察</a:t>
            </a:r>
            <a:r>
              <a:rPr lang="zh-TW" altLang="en-US" sz="6000" b="1" dirty="0"/>
              <a:t>」</a:t>
            </a:r>
            <a:r>
              <a:rPr lang="en-US" altLang="zh-TW" sz="6000" b="1" dirty="0"/>
              <a:t>(</a:t>
            </a:r>
            <a:r>
              <a:rPr lang="en-US" altLang="zh-TW" sz="6000" b="1" dirty="0">
                <a:solidFill>
                  <a:srgbClr val="C00000"/>
                </a:solidFill>
              </a:rPr>
              <a:t>TDO</a:t>
            </a:r>
            <a:r>
              <a:rPr lang="en-US" altLang="zh-TW" sz="6000" b="1" dirty="0"/>
              <a:t>)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69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10"/>
            <a:ext cx="9144000" cy="6882510"/>
          </a:xfrm>
          <a:prstGeom prst="rect">
            <a:avLst/>
          </a:prstGeom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r>
              <a:rPr lang="en-US" altLang="zh-TW" dirty="0"/>
              <a:t>3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19872" y="1988840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教師專業發展實踐方案在推「授課教師主導的公開授課」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(TDO)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，那是什麼啊？</a:t>
            </a:r>
          </a:p>
        </p:txBody>
      </p:sp>
    </p:spTree>
    <p:extLst>
      <p:ext uri="{BB962C8B-B14F-4D97-AF65-F5344CB8AC3E}">
        <p14:creationId xmlns:p14="http://schemas.microsoft.com/office/powerpoint/2010/main" val="23440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1412776"/>
            <a:ext cx="5688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TDO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就是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由授課教師擔任主導教師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，來主導觀察前會談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備課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、課堂觀察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觀課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、觀察後回饋會談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議課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整個公開授課歷程。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81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東光國小公開授課的流程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43987261"/>
              </p:ext>
            </p:extLst>
          </p:nvPr>
        </p:nvGraphicFramePr>
        <p:xfrm>
          <a:off x="1524000" y="1397000"/>
          <a:ext cx="6936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018" y="1449979"/>
            <a:ext cx="7955279" cy="22530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solidFill>
                  <a:srgbClr val="C00000"/>
                </a:solidFill>
              </a:rPr>
              <a:t>自行</a:t>
            </a:r>
            <a:r>
              <a:rPr lang="zh-TW" altLang="en-US" sz="5400" dirty="0" smtClean="0">
                <a:solidFill>
                  <a:srgbClr val="C00000"/>
                </a:solidFill>
              </a:rPr>
              <a:t>備課與共同備課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dirty="0" smtClean="0">
                <a:solidFill>
                  <a:srgbClr val="C00000"/>
                </a:solidFill>
              </a:rPr>
              <a:t>教師要先自備課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</a:rPr>
              <a:t>教學設計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(</a:t>
            </a:r>
            <a:r>
              <a:rPr lang="zh-TW" altLang="en-US" dirty="0" smtClean="0"/>
              <a:t>素養導向的教學設計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/>
              <a:t>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共備課的成敗關鍵</a:t>
            </a:r>
            <a:r>
              <a:rPr lang="en-US" altLang="zh-TW" dirty="0" smtClean="0"/>
              <a:t>)</a:t>
            </a:r>
            <a:endParaRPr lang="zh-TW" altLang="en-US" sz="44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793479" y="4027439"/>
            <a:ext cx="7526839" cy="173951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</a:rPr>
              <a:t>課程知識</a:t>
            </a:r>
            <a:r>
              <a:rPr lang="zh-TW" altLang="en-US" sz="3600" dirty="0">
                <a:solidFill>
                  <a:schemeClr val="tx1"/>
                </a:solidFill>
              </a:rPr>
              <a:t>與</a:t>
            </a:r>
            <a:r>
              <a:rPr lang="zh-TW" altLang="en-US" sz="3600" u="sng" dirty="0" smtClean="0">
                <a:solidFill>
                  <a:schemeClr val="tx1"/>
                </a:solidFill>
              </a:rPr>
              <a:t>學習內容</a:t>
            </a:r>
            <a:endParaRPr lang="en-US" altLang="zh-TW" sz="3600" u="sng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</a:rPr>
              <a:t>教學策略與</a:t>
            </a:r>
            <a:r>
              <a:rPr lang="zh-TW" altLang="en-US" sz="3600" u="sng" dirty="0" smtClean="0">
                <a:solidFill>
                  <a:schemeClr val="tx1"/>
                </a:solidFill>
              </a:rPr>
              <a:t>教學活動</a:t>
            </a:r>
            <a:endParaRPr lang="en-US" altLang="zh-TW" sz="3600" u="sng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/>
                </a:solidFill>
              </a:rPr>
              <a:t>3.</a:t>
            </a:r>
            <a:r>
              <a:rPr lang="zh-TW" altLang="en-US" sz="3600" u="sng" dirty="0" smtClean="0">
                <a:solidFill>
                  <a:schemeClr val="tx1"/>
                </a:solidFill>
              </a:rPr>
              <a:t>學習表現</a:t>
            </a:r>
            <a:r>
              <a:rPr lang="zh-TW" altLang="en-US" sz="3600" dirty="0" smtClean="0">
                <a:solidFill>
                  <a:schemeClr val="tx1"/>
                </a:solidFill>
              </a:rPr>
              <a:t>與教學評量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1688</Words>
  <Application>Microsoft Office PowerPoint</Application>
  <PresentationFormat>如螢幕大小 (4:3)</PresentationFormat>
  <Paragraphs>282</Paragraphs>
  <Slides>47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談公開授課 － 從備課 觀課 議課 談起</vt:lpstr>
      <vt:lpstr>PowerPoint 簡報</vt:lpstr>
      <vt:lpstr>公開觀課與教學觀摩的差別 -源自全教會觀點</vt:lpstr>
      <vt:lpstr>PowerPoint 簡報</vt:lpstr>
      <vt:lpstr>教育部主導  教師專業發展實踐方案 推動 「授課教師主導的觀察」(TDO)</vt:lpstr>
      <vt:lpstr>PowerPoint 簡報</vt:lpstr>
      <vt:lpstr>PowerPoint 簡報</vt:lpstr>
      <vt:lpstr>東光國小公開授課的流程</vt:lpstr>
      <vt:lpstr>自行備課與共同備課 教師要先自備課(教學設計) (素養導向的教學設計) (共備課的成敗關鍵)</vt:lpstr>
      <vt:lpstr>PowerPoint 簡報</vt:lpstr>
      <vt:lpstr>PowerPoint 簡報</vt:lpstr>
      <vt:lpstr>PowerPoint 簡報</vt:lpstr>
      <vt:lpstr>教科書內容  找出核心知識與要素</vt:lpstr>
      <vt:lpstr>PowerPoint 簡報</vt:lpstr>
      <vt:lpstr>PowerPoint 簡報</vt:lpstr>
      <vt:lpstr>PowerPoint 簡報</vt:lpstr>
      <vt:lpstr>自編教材的 素養導向教學設計原則</vt:lpstr>
      <vt:lpstr>學習內容細部化的 課程理念與核心知識</vt:lpstr>
      <vt:lpstr>生活課程－校園遊戲王 課程理念</vt:lpstr>
      <vt:lpstr>PowerPoint 簡報</vt:lpstr>
      <vt:lpstr>PowerPoint 簡報</vt:lpstr>
      <vt:lpstr>二年級生活課程自編教材 課程名稱：校園遊戲王</vt:lpstr>
      <vt:lpstr>PowerPoint 簡報</vt:lpstr>
      <vt:lpstr>說課 (引導觀課者快速掌握教學脈絡) (觀議課的成敗關鍵)</vt:lpstr>
      <vt:lpstr>2019關鍵對話x全臺首學課程博覽會x觀課月 二年級生活課程 自編教材- 校園遊戲王</vt:lpstr>
      <vt:lpstr>生活課程－校園遊戲王(自編教材) 課程理念</vt:lpstr>
      <vt:lpstr>主題名稱：校園遊戲王 課程架構圖</vt:lpstr>
      <vt:lpstr>課程介紹</vt:lpstr>
      <vt:lpstr>主要學習活動設計</vt:lpstr>
      <vt:lpstr>主要學習活動設計</vt:lpstr>
      <vt:lpstr>觀課重點(選定觀課表格)</vt:lpstr>
      <vt:lpstr>學生分析及觀察分工</vt:lpstr>
      <vt:lpstr>觀課 (觀課者是教學者的眼睛)</vt:lpstr>
      <vt:lpstr>PowerPoint 簡報</vt:lpstr>
      <vt:lpstr>觀課實作練習</vt:lpstr>
      <vt:lpstr>議課 (觀課者與教學者的專業對話)</vt:lpstr>
      <vt:lpstr>公開授課觀課倫理參考指引</vt:lpstr>
      <vt:lpstr>壹、資料來源</vt:lpstr>
      <vt:lpstr>貳、觀課前</vt:lpstr>
      <vt:lpstr>貳、觀課前</vt:lpstr>
      <vt:lpstr>參、觀課過程</vt:lpstr>
      <vt:lpstr>肆、觀課後</vt:lpstr>
      <vt:lpstr>肆、觀課後</vt:lpstr>
      <vt:lpstr>伍、結語</vt:lpstr>
      <vt:lpstr>陸、Ｑ＆Ａ 觀察前的倫理規範和問題討論</vt:lpstr>
      <vt:lpstr>陸、Ｑ＆Ａ 觀察過程的倫理規範和問題討論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談公開授課 － 從備課 觀課 議課 談起</dc:title>
  <dc:creator>principle</dc:creator>
  <cp:lastModifiedBy>principle</cp:lastModifiedBy>
  <cp:revision>10</cp:revision>
  <cp:lastPrinted>2019-04-29T08:19:48Z</cp:lastPrinted>
  <dcterms:created xsi:type="dcterms:W3CDTF">2019-04-29T06:30:04Z</dcterms:created>
  <dcterms:modified xsi:type="dcterms:W3CDTF">2019-04-29T09:30:26Z</dcterms:modified>
</cp:coreProperties>
</file>