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5"/>
  </p:notesMasterIdLst>
  <p:sldIdLst>
    <p:sldId id="256" r:id="rId3"/>
    <p:sldId id="350" r:id="rId4"/>
    <p:sldId id="356" r:id="rId5"/>
    <p:sldId id="320" r:id="rId6"/>
    <p:sldId id="313" r:id="rId7"/>
    <p:sldId id="314" r:id="rId8"/>
    <p:sldId id="315" r:id="rId9"/>
    <p:sldId id="351" r:id="rId10"/>
    <p:sldId id="316" r:id="rId11"/>
    <p:sldId id="340" r:id="rId12"/>
    <p:sldId id="341" r:id="rId13"/>
    <p:sldId id="342" r:id="rId14"/>
    <p:sldId id="343" r:id="rId15"/>
    <p:sldId id="344" r:id="rId16"/>
    <p:sldId id="345" r:id="rId17"/>
    <p:sldId id="346" r:id="rId18"/>
    <p:sldId id="321" r:id="rId19"/>
    <p:sldId id="322" r:id="rId20"/>
    <p:sldId id="323" r:id="rId21"/>
    <p:sldId id="324" r:id="rId22"/>
    <p:sldId id="325" r:id="rId23"/>
    <p:sldId id="326" r:id="rId24"/>
    <p:sldId id="327" r:id="rId25"/>
    <p:sldId id="328" r:id="rId26"/>
    <p:sldId id="357" r:id="rId27"/>
    <p:sldId id="358" r:id="rId28"/>
    <p:sldId id="355" r:id="rId29"/>
    <p:sldId id="331" r:id="rId30"/>
    <p:sldId id="332" r:id="rId31"/>
    <p:sldId id="333" r:id="rId32"/>
    <p:sldId id="337" r:id="rId33"/>
    <p:sldId id="347" r:id="rId34"/>
    <p:sldId id="285" r:id="rId35"/>
    <p:sldId id="294" r:id="rId36"/>
    <p:sldId id="265" r:id="rId37"/>
    <p:sldId id="293" r:id="rId38"/>
    <p:sldId id="268" r:id="rId39"/>
    <p:sldId id="295" r:id="rId40"/>
    <p:sldId id="266" r:id="rId41"/>
    <p:sldId id="267" r:id="rId42"/>
    <p:sldId id="291" r:id="rId43"/>
    <p:sldId id="290" r:id="rId44"/>
    <p:sldId id="270" r:id="rId45"/>
    <p:sldId id="271" r:id="rId46"/>
    <p:sldId id="272" r:id="rId47"/>
    <p:sldId id="296" r:id="rId48"/>
    <p:sldId id="297" r:id="rId49"/>
    <p:sldId id="304" r:id="rId50"/>
    <p:sldId id="298" r:id="rId51"/>
    <p:sldId id="308" r:id="rId52"/>
    <p:sldId id="303" r:id="rId53"/>
    <p:sldId id="305" r:id="rId54"/>
    <p:sldId id="348" r:id="rId55"/>
    <p:sldId id="349" r:id="rId56"/>
    <p:sldId id="263" r:id="rId57"/>
    <p:sldId id="300" r:id="rId58"/>
    <p:sldId id="264" r:id="rId59"/>
    <p:sldId id="274" r:id="rId60"/>
    <p:sldId id="317" r:id="rId61"/>
    <p:sldId id="318" r:id="rId62"/>
    <p:sldId id="319" r:id="rId63"/>
    <p:sldId id="310" r:id="rId64"/>
  </p:sldIdLst>
  <p:sldSz cx="9144000" cy="6858000" type="screen4x3"/>
  <p:notesSz cx="6858000" cy="9144000"/>
  <p:defaultTextStyle>
    <a:defPPr>
      <a:defRPr lang="zh-TW"/>
    </a:defPPr>
    <a:lvl1pPr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173" autoAdjust="0"/>
  </p:normalViewPr>
  <p:slideViewPr>
    <p:cSldViewPr snapToGrid="0" snapToObjects="1">
      <p:cViewPr>
        <p:scale>
          <a:sx n="50" d="100"/>
          <a:sy n="50" d="100"/>
        </p:scale>
        <p:origin x="-571" y="-125"/>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83FC7-A378-47DD-8191-295AF16833C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TW" altLang="en-US"/>
        </a:p>
      </dgm:t>
    </dgm:pt>
    <dgm:pt modelId="{6C96A2C9-7E6E-4671-B0AB-317523E233A8}">
      <dgm:prSet phldrT="[文字]"/>
      <dgm:spPr/>
      <dgm:t>
        <a:bodyPr/>
        <a:lstStyle/>
        <a:p>
          <a:r>
            <a:rPr lang="zh-TW" altLang="en-US" dirty="0" smtClean="0"/>
            <a:t>藝術本質存在</a:t>
          </a:r>
          <a:endParaRPr lang="zh-TW" altLang="en-US" dirty="0"/>
        </a:p>
      </dgm:t>
    </dgm:pt>
    <dgm:pt modelId="{A25528A9-F4AF-4052-B35C-E697CE217317}" type="parTrans" cxnId="{7F96A3D6-DB60-47A6-ACC0-0F0DEBCC146E}">
      <dgm:prSet/>
      <dgm:spPr/>
      <dgm:t>
        <a:bodyPr/>
        <a:lstStyle/>
        <a:p>
          <a:endParaRPr lang="zh-TW" altLang="en-US"/>
        </a:p>
      </dgm:t>
    </dgm:pt>
    <dgm:pt modelId="{84FBFC73-DA4F-49C3-A137-B8C44E5285B9}" type="sibTrans" cxnId="{7F96A3D6-DB60-47A6-ACC0-0F0DEBCC146E}">
      <dgm:prSet/>
      <dgm:spPr/>
      <dgm:t>
        <a:bodyPr/>
        <a:lstStyle/>
        <a:p>
          <a:endParaRPr lang="zh-TW" altLang="en-US"/>
        </a:p>
      </dgm:t>
    </dgm:pt>
    <dgm:pt modelId="{4F82237E-4717-455A-AEAD-49295D98A2FB}">
      <dgm:prSet phldrT="[文字]"/>
      <dgm:spPr/>
      <dgm:t>
        <a:bodyPr/>
        <a:lstStyle/>
        <a:p>
          <a:r>
            <a:rPr lang="zh-TW" altLang="en-US" dirty="0" smtClean="0"/>
            <a:t>培養美感素養</a:t>
          </a:r>
          <a:endParaRPr lang="zh-TW" altLang="en-US" dirty="0"/>
        </a:p>
      </dgm:t>
    </dgm:pt>
    <dgm:pt modelId="{1BAEE2AD-835B-44BF-AA67-C95CBCB5EBA0}" type="parTrans" cxnId="{D1BD40A6-A355-40D4-B0E0-79A13FEAC951}">
      <dgm:prSet/>
      <dgm:spPr/>
      <dgm:t>
        <a:bodyPr/>
        <a:lstStyle/>
        <a:p>
          <a:endParaRPr lang="zh-TW" altLang="en-US"/>
        </a:p>
      </dgm:t>
    </dgm:pt>
    <dgm:pt modelId="{C49C47C3-277A-47E0-9E97-AFD31C44D957}" type="sibTrans" cxnId="{D1BD40A6-A355-40D4-B0E0-79A13FEAC951}">
      <dgm:prSet/>
      <dgm:spPr/>
      <dgm:t>
        <a:bodyPr/>
        <a:lstStyle/>
        <a:p>
          <a:endParaRPr lang="zh-TW" altLang="en-US"/>
        </a:p>
      </dgm:t>
    </dgm:pt>
    <dgm:pt modelId="{61F4F6B8-C662-437D-B198-420349591B2E}">
      <dgm:prSet phldrT="[文字]"/>
      <dgm:spPr/>
      <dgm:t>
        <a:bodyPr/>
        <a:lstStyle/>
        <a:p>
          <a:r>
            <a:rPr lang="zh-TW" altLang="en-US" dirty="0" smtClean="0"/>
            <a:t>藝術應用生活</a:t>
          </a:r>
          <a:endParaRPr lang="zh-TW" altLang="en-US" dirty="0"/>
        </a:p>
      </dgm:t>
    </dgm:pt>
    <dgm:pt modelId="{1CEC81CF-F378-485C-AF0F-F33E147FC615}" type="parTrans" cxnId="{1FCBDF97-B193-425D-B217-6C7ADA7B9778}">
      <dgm:prSet/>
      <dgm:spPr/>
      <dgm:t>
        <a:bodyPr/>
        <a:lstStyle/>
        <a:p>
          <a:endParaRPr lang="zh-TW" altLang="en-US"/>
        </a:p>
      </dgm:t>
    </dgm:pt>
    <dgm:pt modelId="{F3515733-CFE8-4C2A-B1F2-7837C7EC3D27}" type="sibTrans" cxnId="{1FCBDF97-B193-425D-B217-6C7ADA7B9778}">
      <dgm:prSet/>
      <dgm:spPr/>
      <dgm:t>
        <a:bodyPr/>
        <a:lstStyle/>
        <a:p>
          <a:endParaRPr lang="zh-TW" altLang="en-US"/>
        </a:p>
      </dgm:t>
    </dgm:pt>
    <dgm:pt modelId="{2E48B133-3C01-4862-A4CA-466E7901D864}">
      <dgm:prSet phldrT="[文字]"/>
      <dgm:spPr/>
      <dgm:t>
        <a:bodyPr/>
        <a:lstStyle/>
        <a:p>
          <a:r>
            <a:rPr lang="zh-TW" altLang="en-US" dirty="0" smtClean="0"/>
            <a:t>科技跨域聯結</a:t>
          </a:r>
          <a:endParaRPr lang="zh-TW" altLang="en-US" dirty="0"/>
        </a:p>
      </dgm:t>
    </dgm:pt>
    <dgm:pt modelId="{702666E9-B72B-49FC-9E63-538815D75091}" type="parTrans" cxnId="{9667DFF4-31A7-4005-B901-28D33E149933}">
      <dgm:prSet/>
      <dgm:spPr/>
      <dgm:t>
        <a:bodyPr/>
        <a:lstStyle/>
        <a:p>
          <a:endParaRPr lang="zh-TW" altLang="en-US"/>
        </a:p>
      </dgm:t>
    </dgm:pt>
    <dgm:pt modelId="{584DA342-453B-4DAE-A689-A77619712D16}" type="sibTrans" cxnId="{9667DFF4-31A7-4005-B901-28D33E149933}">
      <dgm:prSet/>
      <dgm:spPr/>
      <dgm:t>
        <a:bodyPr/>
        <a:lstStyle/>
        <a:p>
          <a:endParaRPr lang="zh-TW" altLang="en-US"/>
        </a:p>
      </dgm:t>
    </dgm:pt>
    <dgm:pt modelId="{FD939B30-3882-4B5E-B4C4-1DA9C7B8AFF7}" type="pres">
      <dgm:prSet presAssocID="{79D83FC7-A378-47DD-8191-295AF16833C4}" presName="matrix" presStyleCnt="0">
        <dgm:presLayoutVars>
          <dgm:chMax val="1"/>
          <dgm:dir/>
          <dgm:resizeHandles val="exact"/>
        </dgm:presLayoutVars>
      </dgm:prSet>
      <dgm:spPr/>
      <dgm:t>
        <a:bodyPr/>
        <a:lstStyle/>
        <a:p>
          <a:endParaRPr lang="zh-TW" altLang="en-US"/>
        </a:p>
      </dgm:t>
    </dgm:pt>
    <dgm:pt modelId="{0E29988E-02C1-4BBC-B472-FEDE0A654CAE}" type="pres">
      <dgm:prSet presAssocID="{79D83FC7-A378-47DD-8191-295AF16833C4}" presName="diamond" presStyleLbl="bgShp" presStyleIdx="0" presStyleCnt="1"/>
      <dgm:spPr/>
    </dgm:pt>
    <dgm:pt modelId="{4B9C7C5E-2411-4460-821B-6A456F651DB3}" type="pres">
      <dgm:prSet presAssocID="{79D83FC7-A378-47DD-8191-295AF16833C4}" presName="quad1" presStyleLbl="node1" presStyleIdx="0" presStyleCnt="4">
        <dgm:presLayoutVars>
          <dgm:chMax val="0"/>
          <dgm:chPref val="0"/>
          <dgm:bulletEnabled val="1"/>
        </dgm:presLayoutVars>
      </dgm:prSet>
      <dgm:spPr/>
      <dgm:t>
        <a:bodyPr/>
        <a:lstStyle/>
        <a:p>
          <a:endParaRPr lang="zh-TW" altLang="en-US"/>
        </a:p>
      </dgm:t>
    </dgm:pt>
    <dgm:pt modelId="{A2AB0B16-F87A-4977-BF10-BEA47B0DF24E}" type="pres">
      <dgm:prSet presAssocID="{79D83FC7-A378-47DD-8191-295AF16833C4}" presName="quad2" presStyleLbl="node1" presStyleIdx="1" presStyleCnt="4">
        <dgm:presLayoutVars>
          <dgm:chMax val="0"/>
          <dgm:chPref val="0"/>
          <dgm:bulletEnabled val="1"/>
        </dgm:presLayoutVars>
      </dgm:prSet>
      <dgm:spPr/>
      <dgm:t>
        <a:bodyPr/>
        <a:lstStyle/>
        <a:p>
          <a:endParaRPr lang="zh-TW" altLang="en-US"/>
        </a:p>
      </dgm:t>
    </dgm:pt>
    <dgm:pt modelId="{1977E89C-C85D-4AC7-82D7-08CEAD32D072}" type="pres">
      <dgm:prSet presAssocID="{79D83FC7-A378-47DD-8191-295AF16833C4}" presName="quad3" presStyleLbl="node1" presStyleIdx="2" presStyleCnt="4">
        <dgm:presLayoutVars>
          <dgm:chMax val="0"/>
          <dgm:chPref val="0"/>
          <dgm:bulletEnabled val="1"/>
        </dgm:presLayoutVars>
      </dgm:prSet>
      <dgm:spPr/>
      <dgm:t>
        <a:bodyPr/>
        <a:lstStyle/>
        <a:p>
          <a:endParaRPr lang="zh-TW" altLang="en-US"/>
        </a:p>
      </dgm:t>
    </dgm:pt>
    <dgm:pt modelId="{9BC06B5D-F79D-4355-A0DF-86AC2DA54857}" type="pres">
      <dgm:prSet presAssocID="{79D83FC7-A378-47DD-8191-295AF16833C4}" presName="quad4" presStyleLbl="node1" presStyleIdx="3" presStyleCnt="4">
        <dgm:presLayoutVars>
          <dgm:chMax val="0"/>
          <dgm:chPref val="0"/>
          <dgm:bulletEnabled val="1"/>
        </dgm:presLayoutVars>
      </dgm:prSet>
      <dgm:spPr/>
      <dgm:t>
        <a:bodyPr/>
        <a:lstStyle/>
        <a:p>
          <a:endParaRPr lang="zh-TW" altLang="en-US"/>
        </a:p>
      </dgm:t>
    </dgm:pt>
  </dgm:ptLst>
  <dgm:cxnLst>
    <dgm:cxn modelId="{1FCBDF97-B193-425D-B217-6C7ADA7B9778}" srcId="{79D83FC7-A378-47DD-8191-295AF16833C4}" destId="{61F4F6B8-C662-437D-B198-420349591B2E}" srcOrd="2" destOrd="0" parTransId="{1CEC81CF-F378-485C-AF0F-F33E147FC615}" sibTransId="{F3515733-CFE8-4C2A-B1F2-7837C7EC3D27}"/>
    <dgm:cxn modelId="{7F96A3D6-DB60-47A6-ACC0-0F0DEBCC146E}" srcId="{79D83FC7-A378-47DD-8191-295AF16833C4}" destId="{6C96A2C9-7E6E-4671-B0AB-317523E233A8}" srcOrd="0" destOrd="0" parTransId="{A25528A9-F4AF-4052-B35C-E697CE217317}" sibTransId="{84FBFC73-DA4F-49C3-A137-B8C44E5285B9}"/>
    <dgm:cxn modelId="{9667DFF4-31A7-4005-B901-28D33E149933}" srcId="{79D83FC7-A378-47DD-8191-295AF16833C4}" destId="{2E48B133-3C01-4862-A4CA-466E7901D864}" srcOrd="3" destOrd="0" parTransId="{702666E9-B72B-49FC-9E63-538815D75091}" sibTransId="{584DA342-453B-4DAE-A689-A77619712D16}"/>
    <dgm:cxn modelId="{1F70936A-980C-4900-8FB4-C8C7184F23D9}" type="presOf" srcId="{2E48B133-3C01-4862-A4CA-466E7901D864}" destId="{9BC06B5D-F79D-4355-A0DF-86AC2DA54857}" srcOrd="0" destOrd="0" presId="urn:microsoft.com/office/officeart/2005/8/layout/matrix3"/>
    <dgm:cxn modelId="{3AA6EFD5-428E-4F38-969D-99DEDFBED8BE}" type="presOf" srcId="{79D83FC7-A378-47DD-8191-295AF16833C4}" destId="{FD939B30-3882-4B5E-B4C4-1DA9C7B8AFF7}" srcOrd="0" destOrd="0" presId="urn:microsoft.com/office/officeart/2005/8/layout/matrix3"/>
    <dgm:cxn modelId="{0A125C89-F11B-45D1-96C9-7C2DE7EEBB39}" type="presOf" srcId="{61F4F6B8-C662-437D-B198-420349591B2E}" destId="{1977E89C-C85D-4AC7-82D7-08CEAD32D072}" srcOrd="0" destOrd="0" presId="urn:microsoft.com/office/officeart/2005/8/layout/matrix3"/>
    <dgm:cxn modelId="{D76CB317-47A2-4B0A-B262-27AB9A76D350}" type="presOf" srcId="{6C96A2C9-7E6E-4671-B0AB-317523E233A8}" destId="{4B9C7C5E-2411-4460-821B-6A456F651DB3}" srcOrd="0" destOrd="0" presId="urn:microsoft.com/office/officeart/2005/8/layout/matrix3"/>
    <dgm:cxn modelId="{F35FAC2D-B75F-4BDE-9BBD-4E5D6B5994CB}" type="presOf" srcId="{4F82237E-4717-455A-AEAD-49295D98A2FB}" destId="{A2AB0B16-F87A-4977-BF10-BEA47B0DF24E}" srcOrd="0" destOrd="0" presId="urn:microsoft.com/office/officeart/2005/8/layout/matrix3"/>
    <dgm:cxn modelId="{D1BD40A6-A355-40D4-B0E0-79A13FEAC951}" srcId="{79D83FC7-A378-47DD-8191-295AF16833C4}" destId="{4F82237E-4717-455A-AEAD-49295D98A2FB}" srcOrd="1" destOrd="0" parTransId="{1BAEE2AD-835B-44BF-AA67-C95CBCB5EBA0}" sibTransId="{C49C47C3-277A-47E0-9E97-AFD31C44D957}"/>
    <dgm:cxn modelId="{C951FD05-BFEB-4FB3-85D1-B5137C48B113}" type="presParOf" srcId="{FD939B30-3882-4B5E-B4C4-1DA9C7B8AFF7}" destId="{0E29988E-02C1-4BBC-B472-FEDE0A654CAE}" srcOrd="0" destOrd="0" presId="urn:microsoft.com/office/officeart/2005/8/layout/matrix3"/>
    <dgm:cxn modelId="{C41B58C5-2247-4566-9E3F-C5DD9A688E0A}" type="presParOf" srcId="{FD939B30-3882-4B5E-B4C4-1DA9C7B8AFF7}" destId="{4B9C7C5E-2411-4460-821B-6A456F651DB3}" srcOrd="1" destOrd="0" presId="urn:microsoft.com/office/officeart/2005/8/layout/matrix3"/>
    <dgm:cxn modelId="{7015AF2C-768F-4A22-AB2E-BAFC7B2D32EE}" type="presParOf" srcId="{FD939B30-3882-4B5E-B4C4-1DA9C7B8AFF7}" destId="{A2AB0B16-F87A-4977-BF10-BEA47B0DF24E}" srcOrd="2" destOrd="0" presId="urn:microsoft.com/office/officeart/2005/8/layout/matrix3"/>
    <dgm:cxn modelId="{8944A8F3-7308-4C1D-8A67-E6D8153C8A4A}" type="presParOf" srcId="{FD939B30-3882-4B5E-B4C4-1DA9C7B8AFF7}" destId="{1977E89C-C85D-4AC7-82D7-08CEAD32D072}" srcOrd="3" destOrd="0" presId="urn:microsoft.com/office/officeart/2005/8/layout/matrix3"/>
    <dgm:cxn modelId="{66650434-07C7-46E9-9386-F4FD78DA786E}" type="presParOf" srcId="{FD939B30-3882-4B5E-B4C4-1DA9C7B8AFF7}" destId="{9BC06B5D-F79D-4355-A0DF-86AC2DA5485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7AAC84-60A1-974A-B636-93F89E3DCEC0}" type="doc">
      <dgm:prSet loTypeId="urn:microsoft.com/office/officeart/2005/8/layout/hierarchy1" loCatId="" qsTypeId="urn:microsoft.com/office/officeart/2005/8/quickstyle/simple4" qsCatId="simple" csTypeId="urn:microsoft.com/office/officeart/2005/8/colors/colorful3" csCatId="colorful" phldr="1"/>
      <dgm:spPr/>
      <dgm:t>
        <a:bodyPr/>
        <a:lstStyle/>
        <a:p>
          <a:endParaRPr lang="zh-TW" altLang="en-US"/>
        </a:p>
      </dgm:t>
    </dgm:pt>
    <dgm:pt modelId="{FA3BE196-5490-4C42-91DF-76C1495C6259}">
      <dgm:prSet phldrT="[文字]" custT="1"/>
      <dgm:spPr/>
      <dgm:t>
        <a:bodyPr/>
        <a:lstStyle/>
        <a:p>
          <a:r>
            <a:rPr lang="zh-TW" altLang="en-US" sz="2800" dirty="0">
              <a:latin typeface="微軟正黑體"/>
              <a:ea typeface="微軟正黑體"/>
              <a:cs typeface="微軟正黑體"/>
            </a:rPr>
            <a:t>藝術</a:t>
          </a:r>
          <a:endParaRPr lang="zh-TW" altLang="en-US" sz="2800" dirty="0"/>
        </a:p>
      </dgm:t>
    </dgm:pt>
    <dgm:pt modelId="{BC4D47C1-5DDA-5341-B477-8220751755E0}" type="parTrans" cxnId="{EA7D6C27-BBAC-C845-AEBA-FE735923F41E}">
      <dgm:prSet/>
      <dgm:spPr/>
      <dgm:t>
        <a:bodyPr/>
        <a:lstStyle/>
        <a:p>
          <a:endParaRPr lang="zh-TW" altLang="en-US"/>
        </a:p>
      </dgm:t>
    </dgm:pt>
    <dgm:pt modelId="{3D4B2C31-1612-BA4F-9BF7-94642782EF04}" type="sibTrans" cxnId="{EA7D6C27-BBAC-C845-AEBA-FE735923F41E}">
      <dgm:prSet/>
      <dgm:spPr/>
      <dgm:t>
        <a:bodyPr/>
        <a:lstStyle/>
        <a:p>
          <a:endParaRPr lang="zh-TW" altLang="en-US"/>
        </a:p>
      </dgm:t>
    </dgm:pt>
    <dgm:pt modelId="{FBA4E7FC-5C22-DC45-8060-8AC23002E370}">
      <dgm:prSet phldrT="[文字]" custT="1"/>
      <dgm:spPr/>
      <dgm:t>
        <a:bodyPr/>
        <a:lstStyle/>
        <a:p>
          <a:r>
            <a:rPr lang="zh-TW" altLang="en-US" sz="1600" dirty="0">
              <a:solidFill>
                <a:srgbClr val="000090"/>
              </a:solidFill>
              <a:latin typeface="微軟正黑體"/>
              <a:ea typeface="微軟正黑體"/>
              <a:cs typeface="微軟正黑體"/>
            </a:rPr>
            <a:t>音樂</a:t>
          </a:r>
        </a:p>
      </dgm:t>
    </dgm:pt>
    <dgm:pt modelId="{672E6D52-E751-DE48-AE16-6A1B9BAB6B35}" type="parTrans" cxnId="{E9359D13-377B-644C-A879-2D6F6B7C6B5A}">
      <dgm:prSet/>
      <dgm:spPr/>
      <dgm:t>
        <a:bodyPr/>
        <a:lstStyle/>
        <a:p>
          <a:endParaRPr lang="zh-TW" altLang="en-US"/>
        </a:p>
      </dgm:t>
    </dgm:pt>
    <dgm:pt modelId="{74E688B2-A4A8-FF44-98CA-A9A839115908}" type="sibTrans" cxnId="{E9359D13-377B-644C-A879-2D6F6B7C6B5A}">
      <dgm:prSet/>
      <dgm:spPr/>
      <dgm:t>
        <a:bodyPr/>
        <a:lstStyle/>
        <a:p>
          <a:endParaRPr lang="zh-TW" altLang="en-US"/>
        </a:p>
      </dgm:t>
    </dgm:pt>
    <dgm:pt modelId="{08D053A4-9D77-1A4A-9C62-3911DE4E19DC}">
      <dgm:prSet phldrT="[文字]" custT="1"/>
      <dgm:spPr/>
      <dgm:t>
        <a:bodyPr/>
        <a:lstStyle/>
        <a:p>
          <a:r>
            <a:rPr lang="zh-TW" altLang="en-US" sz="1400" dirty="0">
              <a:latin typeface="微軟正黑體"/>
              <a:ea typeface="微軟正黑體"/>
              <a:cs typeface="微軟正黑體"/>
            </a:rPr>
            <a:t>表現</a:t>
          </a:r>
        </a:p>
      </dgm:t>
    </dgm:pt>
    <dgm:pt modelId="{0BFEBD44-5ECB-544F-8865-7DBA632AC7A5}" type="parTrans" cxnId="{43A42A2B-C1F1-BE4B-9879-BEB5D5C0B96D}">
      <dgm:prSet/>
      <dgm:spPr/>
      <dgm:t>
        <a:bodyPr/>
        <a:lstStyle/>
        <a:p>
          <a:endParaRPr lang="zh-TW" altLang="en-US"/>
        </a:p>
      </dgm:t>
    </dgm:pt>
    <dgm:pt modelId="{ABF2228D-AB04-4F4A-AECC-5E6109C45DB8}" type="sibTrans" cxnId="{43A42A2B-C1F1-BE4B-9879-BEB5D5C0B96D}">
      <dgm:prSet/>
      <dgm:spPr/>
      <dgm:t>
        <a:bodyPr/>
        <a:lstStyle/>
        <a:p>
          <a:endParaRPr lang="zh-TW" altLang="en-US"/>
        </a:p>
      </dgm:t>
    </dgm:pt>
    <dgm:pt modelId="{53CDBCCE-2EDD-A944-BCD8-FB996D83DBD4}">
      <dgm:prSet phldrT="[文字]" custT="1"/>
      <dgm:spPr/>
      <dgm:t>
        <a:bodyPr/>
        <a:lstStyle/>
        <a:p>
          <a:r>
            <a:rPr lang="zh-TW" altLang="en-US" sz="1400" dirty="0">
              <a:latin typeface="微軟正黑體"/>
              <a:ea typeface="微軟正黑體"/>
              <a:cs typeface="微軟正黑體"/>
            </a:rPr>
            <a:t>歌唱演奏</a:t>
          </a:r>
        </a:p>
      </dgm:t>
    </dgm:pt>
    <dgm:pt modelId="{9A8D8929-361A-F345-9266-840E7DF0B723}" type="parTrans" cxnId="{6E6153AF-8795-EA49-BB94-844126A1E62B}">
      <dgm:prSet/>
      <dgm:spPr/>
      <dgm:t>
        <a:bodyPr/>
        <a:lstStyle/>
        <a:p>
          <a:endParaRPr lang="zh-TW" altLang="en-US"/>
        </a:p>
      </dgm:t>
    </dgm:pt>
    <dgm:pt modelId="{5DFAB778-D92D-4B46-A304-EDCAEAFBBE0D}" type="sibTrans" cxnId="{6E6153AF-8795-EA49-BB94-844126A1E62B}">
      <dgm:prSet/>
      <dgm:spPr/>
      <dgm:t>
        <a:bodyPr/>
        <a:lstStyle/>
        <a:p>
          <a:endParaRPr lang="zh-TW" altLang="en-US"/>
        </a:p>
      </dgm:t>
    </dgm:pt>
    <dgm:pt modelId="{A40D07F5-44CD-6E41-85C7-9E09C99D1961}">
      <dgm:prSet phldrT="[文字]" custT="1"/>
      <dgm:spPr/>
      <dgm:t>
        <a:bodyPr/>
        <a:lstStyle/>
        <a:p>
          <a:r>
            <a:rPr lang="zh-TW" altLang="en-US" sz="1400">
              <a:latin typeface="微軟正黑體"/>
              <a:ea typeface="微軟正黑體"/>
              <a:cs typeface="微軟正黑體"/>
            </a:rPr>
            <a:t>創作展現</a:t>
          </a:r>
        </a:p>
      </dgm:t>
    </dgm:pt>
    <dgm:pt modelId="{547169F0-7489-2841-B198-3AC5582EB754}" type="parTrans" cxnId="{8EE5198B-0D5F-A949-A9F2-DC04C5D045A8}">
      <dgm:prSet/>
      <dgm:spPr/>
      <dgm:t>
        <a:bodyPr/>
        <a:lstStyle/>
        <a:p>
          <a:endParaRPr lang="zh-TW" altLang="en-US"/>
        </a:p>
      </dgm:t>
    </dgm:pt>
    <dgm:pt modelId="{480F23BC-E426-B848-B751-A574F8D57366}" type="sibTrans" cxnId="{8EE5198B-0D5F-A949-A9F2-DC04C5D045A8}">
      <dgm:prSet/>
      <dgm:spPr/>
      <dgm:t>
        <a:bodyPr/>
        <a:lstStyle/>
        <a:p>
          <a:endParaRPr lang="zh-TW" altLang="en-US"/>
        </a:p>
      </dgm:t>
    </dgm:pt>
    <dgm:pt modelId="{8C9A4154-550A-AC49-8059-962A40B113E2}">
      <dgm:prSet phldrT="[文字]" custT="1"/>
      <dgm:spPr/>
      <dgm:t>
        <a:bodyPr/>
        <a:lstStyle/>
        <a:p>
          <a:r>
            <a:rPr lang="zh-TW" altLang="en-US" sz="1400" dirty="0">
              <a:latin typeface="微軟正黑體"/>
              <a:ea typeface="微軟正黑體"/>
              <a:cs typeface="微軟正黑體"/>
            </a:rPr>
            <a:t>鑑賞</a:t>
          </a:r>
        </a:p>
      </dgm:t>
    </dgm:pt>
    <dgm:pt modelId="{7CC547BD-DB1D-324D-B0F0-46617157217B}" type="parTrans" cxnId="{6C0F3424-6995-9348-A61A-FACDB0DAEAFA}">
      <dgm:prSet/>
      <dgm:spPr/>
      <dgm:t>
        <a:bodyPr/>
        <a:lstStyle/>
        <a:p>
          <a:endParaRPr lang="zh-TW" altLang="en-US"/>
        </a:p>
      </dgm:t>
    </dgm:pt>
    <dgm:pt modelId="{9F581B26-C345-4F45-9A67-04D8A6630F81}" type="sibTrans" cxnId="{6C0F3424-6995-9348-A61A-FACDB0DAEAFA}">
      <dgm:prSet/>
      <dgm:spPr/>
      <dgm:t>
        <a:bodyPr/>
        <a:lstStyle/>
        <a:p>
          <a:endParaRPr lang="zh-TW" altLang="en-US"/>
        </a:p>
      </dgm:t>
    </dgm:pt>
    <dgm:pt modelId="{A7FD053A-C106-D446-A419-FB7BAC43CE7E}">
      <dgm:prSet phldrT="[文字]" custT="1"/>
      <dgm:spPr/>
      <dgm:t>
        <a:bodyPr/>
        <a:lstStyle/>
        <a:p>
          <a:r>
            <a:rPr lang="zh-TW" altLang="en-US" sz="1400" dirty="0">
              <a:latin typeface="微軟正黑體"/>
              <a:ea typeface="微軟正黑體"/>
              <a:cs typeface="微軟正黑體"/>
            </a:rPr>
            <a:t>音樂欣賞</a:t>
          </a:r>
        </a:p>
      </dgm:t>
    </dgm:pt>
    <dgm:pt modelId="{C8E9874A-E815-4249-8049-7FD713A71FBA}" type="parTrans" cxnId="{473C9CA1-51C4-7642-8506-3B897D1A9A81}">
      <dgm:prSet/>
      <dgm:spPr/>
      <dgm:t>
        <a:bodyPr/>
        <a:lstStyle/>
        <a:p>
          <a:endParaRPr lang="zh-TW" altLang="en-US"/>
        </a:p>
      </dgm:t>
    </dgm:pt>
    <dgm:pt modelId="{BB8B4BCD-BE8F-5347-9818-50A842D8F278}" type="sibTrans" cxnId="{473C9CA1-51C4-7642-8506-3B897D1A9A81}">
      <dgm:prSet/>
      <dgm:spPr/>
      <dgm:t>
        <a:bodyPr/>
        <a:lstStyle/>
        <a:p>
          <a:endParaRPr lang="zh-TW" altLang="en-US"/>
        </a:p>
      </dgm:t>
    </dgm:pt>
    <dgm:pt modelId="{B0EE755E-0E55-CC41-97B3-33AF5AC9A46C}">
      <dgm:prSet phldrT="[文字]" custT="1"/>
      <dgm:spPr/>
      <dgm:t>
        <a:bodyPr/>
        <a:lstStyle/>
        <a:p>
          <a:r>
            <a:rPr lang="zh-TW" altLang="en-US" sz="1400" dirty="0">
              <a:latin typeface="微軟正黑體"/>
              <a:ea typeface="微軟正黑體"/>
              <a:cs typeface="微軟正黑體"/>
            </a:rPr>
            <a:t>審美理解</a:t>
          </a:r>
        </a:p>
      </dgm:t>
    </dgm:pt>
    <dgm:pt modelId="{1A2AC4F3-BB8B-0949-B5CC-B96514A5F4A7}" type="parTrans" cxnId="{0EF8D6AA-00C4-614C-AD95-836836BA63FE}">
      <dgm:prSet/>
      <dgm:spPr/>
      <dgm:t>
        <a:bodyPr/>
        <a:lstStyle/>
        <a:p>
          <a:endParaRPr lang="zh-TW" altLang="en-US"/>
        </a:p>
      </dgm:t>
    </dgm:pt>
    <dgm:pt modelId="{FE8DD024-7A80-254F-828F-2CA3EE8C03A6}" type="sibTrans" cxnId="{0EF8D6AA-00C4-614C-AD95-836836BA63FE}">
      <dgm:prSet/>
      <dgm:spPr/>
      <dgm:t>
        <a:bodyPr/>
        <a:lstStyle/>
        <a:p>
          <a:endParaRPr lang="zh-TW" altLang="en-US"/>
        </a:p>
      </dgm:t>
    </dgm:pt>
    <dgm:pt modelId="{D6CFB3C9-A97A-9D4D-BF8C-D1E46E07E7BE}">
      <dgm:prSet phldrT="[文字]" custT="1"/>
      <dgm:spPr/>
      <dgm:t>
        <a:bodyPr/>
        <a:lstStyle/>
        <a:p>
          <a:r>
            <a:rPr lang="zh-TW" altLang="en-US" sz="1400">
              <a:latin typeface="微軟正黑體"/>
              <a:ea typeface="微軟正黑體"/>
              <a:cs typeface="微軟正黑體"/>
            </a:rPr>
            <a:t>實踐</a:t>
          </a:r>
        </a:p>
      </dgm:t>
    </dgm:pt>
    <dgm:pt modelId="{D81E5EE2-36A4-F143-B7EC-80DFD2B71BD9}" type="parTrans" cxnId="{5BAF138A-AA28-4243-8E8C-E067A60D8902}">
      <dgm:prSet/>
      <dgm:spPr/>
      <dgm:t>
        <a:bodyPr/>
        <a:lstStyle/>
        <a:p>
          <a:endParaRPr lang="zh-TW" altLang="en-US"/>
        </a:p>
      </dgm:t>
    </dgm:pt>
    <dgm:pt modelId="{9043AE30-44D3-564F-BE5E-669690071405}" type="sibTrans" cxnId="{5BAF138A-AA28-4243-8E8C-E067A60D8902}">
      <dgm:prSet/>
      <dgm:spPr/>
      <dgm:t>
        <a:bodyPr/>
        <a:lstStyle/>
        <a:p>
          <a:endParaRPr lang="zh-TW" altLang="en-US"/>
        </a:p>
      </dgm:t>
    </dgm:pt>
    <dgm:pt modelId="{15F9B101-77D4-4C45-B695-D3D901D330C4}">
      <dgm:prSet phldrT="[文字]" custT="1"/>
      <dgm:spPr/>
      <dgm:t>
        <a:bodyPr/>
        <a:lstStyle/>
        <a:p>
          <a:r>
            <a:rPr lang="zh-TW" altLang="en-US" sz="1400" dirty="0">
              <a:latin typeface="微軟正黑體"/>
              <a:ea typeface="微軟正黑體"/>
              <a:cs typeface="微軟正黑體"/>
            </a:rPr>
            <a:t>藝術參與</a:t>
          </a:r>
        </a:p>
      </dgm:t>
    </dgm:pt>
    <dgm:pt modelId="{13670C01-8819-F349-862B-7434AF009B74}" type="parTrans" cxnId="{EAC5DC31-69AF-5041-9828-DC70C6D691F0}">
      <dgm:prSet/>
      <dgm:spPr/>
      <dgm:t>
        <a:bodyPr/>
        <a:lstStyle/>
        <a:p>
          <a:endParaRPr lang="zh-TW" altLang="en-US"/>
        </a:p>
      </dgm:t>
    </dgm:pt>
    <dgm:pt modelId="{F901E37C-F5B9-7F47-9D0C-AC6EE47FA7BC}" type="sibTrans" cxnId="{EAC5DC31-69AF-5041-9828-DC70C6D691F0}">
      <dgm:prSet/>
      <dgm:spPr/>
      <dgm:t>
        <a:bodyPr/>
        <a:lstStyle/>
        <a:p>
          <a:endParaRPr lang="zh-TW" altLang="en-US"/>
        </a:p>
      </dgm:t>
    </dgm:pt>
    <dgm:pt modelId="{58562032-1761-2741-A975-3B39438D8F1B}">
      <dgm:prSet phldrT="[文字]" custT="1"/>
      <dgm:spPr/>
      <dgm:t>
        <a:bodyPr/>
        <a:lstStyle/>
        <a:p>
          <a:r>
            <a:rPr lang="zh-TW" altLang="en-US" sz="1400" dirty="0">
              <a:latin typeface="微軟正黑體"/>
              <a:ea typeface="微軟正黑體"/>
              <a:cs typeface="微軟正黑體"/>
            </a:rPr>
            <a:t>生活應用</a:t>
          </a:r>
        </a:p>
      </dgm:t>
    </dgm:pt>
    <dgm:pt modelId="{D9639D0D-FFB7-F448-9368-B25D93D5CBD5}" type="parTrans" cxnId="{7E628FA1-A0A4-B64D-8984-C64CADE251E6}">
      <dgm:prSet/>
      <dgm:spPr/>
      <dgm:t>
        <a:bodyPr/>
        <a:lstStyle/>
        <a:p>
          <a:endParaRPr lang="zh-TW" altLang="en-US"/>
        </a:p>
      </dgm:t>
    </dgm:pt>
    <dgm:pt modelId="{B6524439-B57C-DC4A-9AD6-F45575F762C6}" type="sibTrans" cxnId="{7E628FA1-A0A4-B64D-8984-C64CADE251E6}">
      <dgm:prSet/>
      <dgm:spPr/>
      <dgm:t>
        <a:bodyPr/>
        <a:lstStyle/>
        <a:p>
          <a:endParaRPr lang="zh-TW" altLang="en-US"/>
        </a:p>
      </dgm:t>
    </dgm:pt>
    <dgm:pt modelId="{AF8A875C-1D60-A847-BE70-A6947A87E9FE}">
      <dgm:prSet phldrT="[文字]" custT="1"/>
      <dgm:spPr/>
      <dgm:t>
        <a:bodyPr/>
        <a:lstStyle/>
        <a:p>
          <a:r>
            <a:rPr lang="zh-TW" altLang="en-US" sz="1600" dirty="0">
              <a:solidFill>
                <a:srgbClr val="000090"/>
              </a:solidFill>
              <a:latin typeface="微軟正黑體"/>
              <a:ea typeface="微軟正黑體"/>
              <a:cs typeface="微軟正黑體"/>
            </a:rPr>
            <a:t>視覺</a:t>
          </a:r>
        </a:p>
      </dgm:t>
    </dgm:pt>
    <dgm:pt modelId="{E6293118-3C67-124F-BC6E-29A669EB59A3}" type="parTrans" cxnId="{F2B87349-4DAF-5949-84A7-EBE50598F13D}">
      <dgm:prSet/>
      <dgm:spPr/>
      <dgm:t>
        <a:bodyPr/>
        <a:lstStyle/>
        <a:p>
          <a:endParaRPr lang="zh-TW" altLang="en-US"/>
        </a:p>
      </dgm:t>
    </dgm:pt>
    <dgm:pt modelId="{C5CA716D-3B77-6741-B60C-33EAA2D25F2D}" type="sibTrans" cxnId="{F2B87349-4DAF-5949-84A7-EBE50598F13D}">
      <dgm:prSet/>
      <dgm:spPr/>
      <dgm:t>
        <a:bodyPr/>
        <a:lstStyle/>
        <a:p>
          <a:endParaRPr lang="zh-TW" altLang="en-US"/>
        </a:p>
      </dgm:t>
    </dgm:pt>
    <dgm:pt modelId="{76082135-7314-4C40-A4CA-2E230822CCFF}">
      <dgm:prSet phldrT="[文字]" custT="1"/>
      <dgm:spPr/>
      <dgm:t>
        <a:bodyPr/>
        <a:lstStyle/>
        <a:p>
          <a:r>
            <a:rPr lang="zh-TW" altLang="en-US" sz="1400" dirty="0">
              <a:latin typeface="微軟正黑體"/>
              <a:ea typeface="微軟正黑體"/>
              <a:cs typeface="微軟正黑體"/>
            </a:rPr>
            <a:t>表現</a:t>
          </a:r>
        </a:p>
      </dgm:t>
    </dgm:pt>
    <dgm:pt modelId="{C4AEB806-D97D-524C-B974-55E867CF179C}" type="parTrans" cxnId="{655B472F-A1D2-5042-8E49-077B2EC27790}">
      <dgm:prSet/>
      <dgm:spPr/>
      <dgm:t>
        <a:bodyPr/>
        <a:lstStyle/>
        <a:p>
          <a:endParaRPr lang="zh-TW" altLang="en-US"/>
        </a:p>
      </dgm:t>
    </dgm:pt>
    <dgm:pt modelId="{14A0C03D-BF4B-7F4A-9EC8-897DD06DE97D}" type="sibTrans" cxnId="{655B472F-A1D2-5042-8E49-077B2EC27790}">
      <dgm:prSet/>
      <dgm:spPr/>
      <dgm:t>
        <a:bodyPr/>
        <a:lstStyle/>
        <a:p>
          <a:endParaRPr lang="zh-TW" altLang="en-US"/>
        </a:p>
      </dgm:t>
    </dgm:pt>
    <dgm:pt modelId="{B11BB8F7-FEB8-2041-B8C8-51B0071C705F}">
      <dgm:prSet phldrT="[文字]" custT="1"/>
      <dgm:spPr/>
      <dgm:t>
        <a:bodyPr/>
        <a:lstStyle/>
        <a:p>
          <a:r>
            <a:rPr lang="zh-TW" altLang="en-US" sz="1400">
              <a:latin typeface="微軟正黑體"/>
              <a:ea typeface="微軟正黑體"/>
              <a:cs typeface="微軟正黑體"/>
            </a:rPr>
            <a:t>視覺探索</a:t>
          </a:r>
        </a:p>
      </dgm:t>
    </dgm:pt>
    <dgm:pt modelId="{21255511-17B8-8E43-B2B7-F61FA3546187}" type="parTrans" cxnId="{2D4D3978-57DE-F24F-9185-A6958EE7DBA7}">
      <dgm:prSet/>
      <dgm:spPr/>
      <dgm:t>
        <a:bodyPr/>
        <a:lstStyle/>
        <a:p>
          <a:endParaRPr lang="zh-TW" altLang="en-US"/>
        </a:p>
      </dgm:t>
    </dgm:pt>
    <dgm:pt modelId="{AFAE61B7-71BE-8F49-BD3F-F0BCF5CA449B}" type="sibTrans" cxnId="{2D4D3978-57DE-F24F-9185-A6958EE7DBA7}">
      <dgm:prSet/>
      <dgm:spPr/>
      <dgm:t>
        <a:bodyPr/>
        <a:lstStyle/>
        <a:p>
          <a:endParaRPr lang="zh-TW" altLang="en-US"/>
        </a:p>
      </dgm:t>
    </dgm:pt>
    <dgm:pt modelId="{BAB2DDE2-13BB-7847-9D95-562F0DAFB694}">
      <dgm:prSet phldrT="[文字]" custT="1"/>
      <dgm:spPr/>
      <dgm:t>
        <a:bodyPr/>
        <a:lstStyle/>
        <a:p>
          <a:r>
            <a:rPr lang="zh-TW" altLang="en-US" sz="1400" dirty="0">
              <a:latin typeface="微軟正黑體"/>
              <a:ea typeface="微軟正黑體"/>
              <a:cs typeface="微軟正黑體"/>
            </a:rPr>
            <a:t>媒介技能</a:t>
          </a:r>
        </a:p>
      </dgm:t>
    </dgm:pt>
    <dgm:pt modelId="{16E35C47-2B5E-F244-A2A9-98C7A1D5C8DA}" type="parTrans" cxnId="{88846883-5DF5-EA48-8166-4124BB042EB7}">
      <dgm:prSet/>
      <dgm:spPr/>
      <dgm:t>
        <a:bodyPr/>
        <a:lstStyle/>
        <a:p>
          <a:endParaRPr lang="zh-TW" altLang="en-US"/>
        </a:p>
      </dgm:t>
    </dgm:pt>
    <dgm:pt modelId="{65ADC84C-3474-1D43-940E-33603CCAB7A5}" type="sibTrans" cxnId="{88846883-5DF5-EA48-8166-4124BB042EB7}">
      <dgm:prSet/>
      <dgm:spPr/>
      <dgm:t>
        <a:bodyPr/>
        <a:lstStyle/>
        <a:p>
          <a:endParaRPr lang="zh-TW" altLang="en-US"/>
        </a:p>
      </dgm:t>
    </dgm:pt>
    <dgm:pt modelId="{60421061-1C93-7849-8498-619033A29F21}">
      <dgm:prSet phldrT="[文字]" custT="1"/>
      <dgm:spPr/>
      <dgm:t>
        <a:bodyPr/>
        <a:lstStyle/>
        <a:p>
          <a:r>
            <a:rPr lang="zh-TW" altLang="en-US" sz="1400">
              <a:latin typeface="微軟正黑體"/>
              <a:ea typeface="微軟正黑體"/>
              <a:cs typeface="微軟正黑體"/>
            </a:rPr>
            <a:t>創作展現</a:t>
          </a:r>
        </a:p>
      </dgm:t>
    </dgm:pt>
    <dgm:pt modelId="{37B6AA5D-61AB-2C4E-B0CC-B9E13BEA3752}" type="parTrans" cxnId="{B94B0CCD-4029-7C41-A83D-F3EF71F87C39}">
      <dgm:prSet/>
      <dgm:spPr/>
      <dgm:t>
        <a:bodyPr/>
        <a:lstStyle/>
        <a:p>
          <a:endParaRPr lang="zh-TW" altLang="en-US"/>
        </a:p>
      </dgm:t>
    </dgm:pt>
    <dgm:pt modelId="{478D3C04-074F-1446-9C68-B9D492B8A8FD}" type="sibTrans" cxnId="{B94B0CCD-4029-7C41-A83D-F3EF71F87C39}">
      <dgm:prSet/>
      <dgm:spPr/>
      <dgm:t>
        <a:bodyPr/>
        <a:lstStyle/>
        <a:p>
          <a:endParaRPr lang="zh-TW" altLang="en-US"/>
        </a:p>
      </dgm:t>
    </dgm:pt>
    <dgm:pt modelId="{605368CD-820F-9244-AB24-2E21E1BD9415}">
      <dgm:prSet phldrT="[文字]" custT="1"/>
      <dgm:spPr/>
      <dgm:t>
        <a:bodyPr/>
        <a:lstStyle/>
        <a:p>
          <a:r>
            <a:rPr lang="zh-TW" altLang="en-US" sz="1400">
              <a:latin typeface="微軟正黑體"/>
              <a:ea typeface="微軟正黑體"/>
              <a:cs typeface="微軟正黑體"/>
            </a:rPr>
            <a:t>鑑賞</a:t>
          </a:r>
        </a:p>
      </dgm:t>
    </dgm:pt>
    <dgm:pt modelId="{9611C1CF-347D-6543-87EC-BE0F3B4B7A79}" type="parTrans" cxnId="{EFE329A0-BB99-1D46-9846-279B35D10C43}">
      <dgm:prSet/>
      <dgm:spPr/>
      <dgm:t>
        <a:bodyPr/>
        <a:lstStyle/>
        <a:p>
          <a:endParaRPr lang="zh-TW" altLang="en-US"/>
        </a:p>
      </dgm:t>
    </dgm:pt>
    <dgm:pt modelId="{C76A54BC-F553-3242-A5B2-F7A5AE92C8A1}" type="sibTrans" cxnId="{EFE329A0-BB99-1D46-9846-279B35D10C43}">
      <dgm:prSet/>
      <dgm:spPr/>
      <dgm:t>
        <a:bodyPr/>
        <a:lstStyle/>
        <a:p>
          <a:endParaRPr lang="zh-TW" altLang="en-US"/>
        </a:p>
      </dgm:t>
    </dgm:pt>
    <dgm:pt modelId="{B9825067-03B9-0C4C-A90C-4D3F90FDAB09}">
      <dgm:prSet phldrT="[文字]" custT="1"/>
      <dgm:spPr/>
      <dgm:t>
        <a:bodyPr/>
        <a:lstStyle/>
        <a:p>
          <a:r>
            <a:rPr lang="zh-TW" altLang="en-US" sz="1400" dirty="0">
              <a:latin typeface="微軟正黑體"/>
              <a:ea typeface="微軟正黑體"/>
              <a:cs typeface="微軟正黑體"/>
            </a:rPr>
            <a:t>審美感知</a:t>
          </a:r>
        </a:p>
      </dgm:t>
    </dgm:pt>
    <dgm:pt modelId="{DE56D76A-1B76-5F4D-A373-01087E3DB29D}" type="parTrans" cxnId="{E87FAF3D-7619-5044-95C3-10880DFB8935}">
      <dgm:prSet/>
      <dgm:spPr/>
      <dgm:t>
        <a:bodyPr/>
        <a:lstStyle/>
        <a:p>
          <a:endParaRPr lang="zh-TW" altLang="en-US"/>
        </a:p>
      </dgm:t>
    </dgm:pt>
    <dgm:pt modelId="{A130525E-6D5E-0C4D-9A98-22C5B552BB0B}" type="sibTrans" cxnId="{E87FAF3D-7619-5044-95C3-10880DFB8935}">
      <dgm:prSet/>
      <dgm:spPr/>
      <dgm:t>
        <a:bodyPr/>
        <a:lstStyle/>
        <a:p>
          <a:endParaRPr lang="zh-TW" altLang="en-US"/>
        </a:p>
      </dgm:t>
    </dgm:pt>
    <dgm:pt modelId="{7E055FD0-D984-F945-8BCD-E632C753DDCB}">
      <dgm:prSet phldrT="[文字]" custT="1"/>
      <dgm:spPr/>
      <dgm:t>
        <a:bodyPr/>
        <a:lstStyle/>
        <a:p>
          <a:r>
            <a:rPr lang="zh-TW" altLang="en-US" sz="1400" dirty="0">
              <a:latin typeface="微軟正黑體"/>
              <a:ea typeface="微軟正黑體"/>
              <a:cs typeface="微軟正黑體"/>
            </a:rPr>
            <a:t>審美理解</a:t>
          </a:r>
        </a:p>
      </dgm:t>
    </dgm:pt>
    <dgm:pt modelId="{C2CF4BE5-77C0-AE45-B994-C2000AC7BEF0}" type="parTrans" cxnId="{77A2E441-D106-2E4D-9B1C-F2E63E1BCACD}">
      <dgm:prSet/>
      <dgm:spPr/>
      <dgm:t>
        <a:bodyPr/>
        <a:lstStyle/>
        <a:p>
          <a:endParaRPr lang="zh-TW" altLang="en-US"/>
        </a:p>
      </dgm:t>
    </dgm:pt>
    <dgm:pt modelId="{1E39E227-543C-834D-AC56-EAD015EEEBD4}" type="sibTrans" cxnId="{77A2E441-D106-2E4D-9B1C-F2E63E1BCACD}">
      <dgm:prSet/>
      <dgm:spPr/>
      <dgm:t>
        <a:bodyPr/>
        <a:lstStyle/>
        <a:p>
          <a:endParaRPr lang="zh-TW" altLang="en-US"/>
        </a:p>
      </dgm:t>
    </dgm:pt>
    <dgm:pt modelId="{BA598BE8-EF9D-EC49-9E4F-D0429CCE184D}">
      <dgm:prSet phldrT="[文字]" custT="1"/>
      <dgm:spPr/>
      <dgm:t>
        <a:bodyPr/>
        <a:lstStyle/>
        <a:p>
          <a:r>
            <a:rPr lang="zh-TW" altLang="en-US" sz="1400" dirty="0">
              <a:latin typeface="微軟正黑體"/>
              <a:ea typeface="微軟正黑體"/>
              <a:cs typeface="微軟正黑體"/>
            </a:rPr>
            <a:t>實踐</a:t>
          </a:r>
        </a:p>
      </dgm:t>
    </dgm:pt>
    <dgm:pt modelId="{B2517AC9-081A-524C-BE67-37F709097F17}" type="parTrans" cxnId="{80B06124-FC7C-7149-851A-F5927DF84488}">
      <dgm:prSet/>
      <dgm:spPr/>
      <dgm:t>
        <a:bodyPr/>
        <a:lstStyle/>
        <a:p>
          <a:endParaRPr lang="zh-TW" altLang="en-US"/>
        </a:p>
      </dgm:t>
    </dgm:pt>
    <dgm:pt modelId="{FF1DD506-4298-AB46-9B66-6217F10D28A9}" type="sibTrans" cxnId="{80B06124-FC7C-7149-851A-F5927DF84488}">
      <dgm:prSet/>
      <dgm:spPr/>
      <dgm:t>
        <a:bodyPr/>
        <a:lstStyle/>
        <a:p>
          <a:endParaRPr lang="zh-TW" altLang="en-US"/>
        </a:p>
      </dgm:t>
    </dgm:pt>
    <dgm:pt modelId="{78A65264-77A6-894F-A5C1-CD3AA7B8CC47}">
      <dgm:prSet phldrT="[文字]" custT="1"/>
      <dgm:spPr/>
      <dgm:t>
        <a:bodyPr/>
        <a:lstStyle/>
        <a:p>
          <a:r>
            <a:rPr lang="zh-TW" altLang="en-US" sz="1400" dirty="0">
              <a:latin typeface="微軟正黑體"/>
              <a:ea typeface="微軟正黑體"/>
              <a:cs typeface="微軟正黑體"/>
            </a:rPr>
            <a:t>藝術參與</a:t>
          </a:r>
        </a:p>
      </dgm:t>
    </dgm:pt>
    <dgm:pt modelId="{E66738F5-63F5-9841-8CE0-7F760E31F756}" type="parTrans" cxnId="{A939AE97-879A-D547-A820-62DD71F0ADB0}">
      <dgm:prSet/>
      <dgm:spPr/>
      <dgm:t>
        <a:bodyPr/>
        <a:lstStyle/>
        <a:p>
          <a:endParaRPr lang="zh-TW" altLang="en-US"/>
        </a:p>
      </dgm:t>
    </dgm:pt>
    <dgm:pt modelId="{51CE95A0-4FE6-D443-8FD2-674C25ED9572}" type="sibTrans" cxnId="{A939AE97-879A-D547-A820-62DD71F0ADB0}">
      <dgm:prSet/>
      <dgm:spPr/>
      <dgm:t>
        <a:bodyPr/>
        <a:lstStyle/>
        <a:p>
          <a:endParaRPr lang="zh-TW" altLang="en-US"/>
        </a:p>
      </dgm:t>
    </dgm:pt>
    <dgm:pt modelId="{C3F9EE0C-BD2C-8B4D-8010-1A19FFB81426}">
      <dgm:prSet phldrT="[文字]" custT="1"/>
      <dgm:spPr/>
      <dgm:t>
        <a:bodyPr/>
        <a:lstStyle/>
        <a:p>
          <a:r>
            <a:rPr lang="zh-TW" altLang="en-US" sz="1400" dirty="0">
              <a:latin typeface="微軟正黑體"/>
              <a:ea typeface="微軟正黑體"/>
              <a:cs typeface="微軟正黑體"/>
            </a:rPr>
            <a:t>生活應用</a:t>
          </a:r>
        </a:p>
      </dgm:t>
    </dgm:pt>
    <dgm:pt modelId="{13335684-336B-154C-B898-8A34AD91EE36}" type="parTrans" cxnId="{062A5A13-DB8D-BA4E-8F0F-B63003370325}">
      <dgm:prSet/>
      <dgm:spPr/>
      <dgm:t>
        <a:bodyPr/>
        <a:lstStyle/>
        <a:p>
          <a:endParaRPr lang="zh-TW" altLang="en-US"/>
        </a:p>
      </dgm:t>
    </dgm:pt>
    <dgm:pt modelId="{D6C1CF9B-5646-9A48-9A57-71EA293A4F40}" type="sibTrans" cxnId="{062A5A13-DB8D-BA4E-8F0F-B63003370325}">
      <dgm:prSet/>
      <dgm:spPr/>
      <dgm:t>
        <a:bodyPr/>
        <a:lstStyle/>
        <a:p>
          <a:endParaRPr lang="zh-TW" altLang="en-US"/>
        </a:p>
      </dgm:t>
    </dgm:pt>
    <dgm:pt modelId="{4B49D2AB-0C82-5C45-9ECE-E53069D6105D}">
      <dgm:prSet phldrT="[文字]" custT="1"/>
      <dgm:spPr/>
      <dgm:t>
        <a:bodyPr/>
        <a:lstStyle/>
        <a:p>
          <a:r>
            <a:rPr lang="zh-TW" altLang="en-US" sz="1600" dirty="0">
              <a:solidFill>
                <a:srgbClr val="000090"/>
              </a:solidFill>
              <a:latin typeface="微軟正黑體"/>
              <a:ea typeface="微軟正黑體"/>
              <a:cs typeface="微軟正黑體"/>
            </a:rPr>
            <a:t>表演藝術</a:t>
          </a:r>
        </a:p>
      </dgm:t>
    </dgm:pt>
    <dgm:pt modelId="{4145D6DA-DD75-6548-A620-EF796831721B}" type="parTrans" cxnId="{40909A06-C7F6-C642-9102-22C159CABD2E}">
      <dgm:prSet/>
      <dgm:spPr/>
      <dgm:t>
        <a:bodyPr/>
        <a:lstStyle/>
        <a:p>
          <a:endParaRPr lang="zh-TW" altLang="en-US"/>
        </a:p>
      </dgm:t>
    </dgm:pt>
    <dgm:pt modelId="{3615C78D-40B0-C442-A183-AA4556BC84B7}" type="sibTrans" cxnId="{40909A06-C7F6-C642-9102-22C159CABD2E}">
      <dgm:prSet/>
      <dgm:spPr/>
      <dgm:t>
        <a:bodyPr/>
        <a:lstStyle/>
        <a:p>
          <a:endParaRPr lang="zh-TW" altLang="en-US"/>
        </a:p>
      </dgm:t>
    </dgm:pt>
    <dgm:pt modelId="{F3D31D89-AF27-6746-8C0E-D4A0A393D9CC}">
      <dgm:prSet phldrT="[文字]" custT="1"/>
      <dgm:spPr/>
      <dgm:t>
        <a:bodyPr/>
        <a:lstStyle/>
        <a:p>
          <a:r>
            <a:rPr lang="zh-TW" altLang="en-US" sz="1400" dirty="0">
              <a:latin typeface="微軟正黑體"/>
              <a:ea typeface="微軟正黑體"/>
              <a:cs typeface="微軟正黑體"/>
            </a:rPr>
            <a:t>表現</a:t>
          </a:r>
        </a:p>
      </dgm:t>
    </dgm:pt>
    <dgm:pt modelId="{DB91356F-8A9A-504A-B5FA-23BAAE4623A4}" type="parTrans" cxnId="{7CACBE19-944D-194B-A0B0-113983F1E758}">
      <dgm:prSet/>
      <dgm:spPr/>
      <dgm:t>
        <a:bodyPr/>
        <a:lstStyle/>
        <a:p>
          <a:endParaRPr lang="zh-TW" altLang="en-US"/>
        </a:p>
      </dgm:t>
    </dgm:pt>
    <dgm:pt modelId="{BC3A8849-5BD6-6A49-941F-AE9EB688514C}" type="sibTrans" cxnId="{7CACBE19-944D-194B-A0B0-113983F1E758}">
      <dgm:prSet/>
      <dgm:spPr/>
      <dgm:t>
        <a:bodyPr/>
        <a:lstStyle/>
        <a:p>
          <a:endParaRPr lang="zh-TW" altLang="en-US"/>
        </a:p>
      </dgm:t>
    </dgm:pt>
    <dgm:pt modelId="{66B28CEE-96DE-F34C-B137-134E91556031}">
      <dgm:prSet phldrT="[文字]" custT="1"/>
      <dgm:spPr/>
      <dgm:t>
        <a:bodyPr/>
        <a:lstStyle/>
        <a:p>
          <a:r>
            <a:rPr lang="zh-TW" altLang="en-US" sz="1400" dirty="0">
              <a:latin typeface="微軟正黑體"/>
              <a:ea typeface="微軟正黑體"/>
              <a:cs typeface="微軟正黑體"/>
            </a:rPr>
            <a:t>表演元素</a:t>
          </a:r>
        </a:p>
      </dgm:t>
    </dgm:pt>
    <dgm:pt modelId="{C7BDC2AB-5C5D-0F4A-ADC9-6F761884D738}" type="parTrans" cxnId="{601A1A49-D5D0-0A4A-953B-B1E27016FFEA}">
      <dgm:prSet/>
      <dgm:spPr/>
      <dgm:t>
        <a:bodyPr/>
        <a:lstStyle/>
        <a:p>
          <a:endParaRPr lang="zh-TW" altLang="en-US"/>
        </a:p>
      </dgm:t>
    </dgm:pt>
    <dgm:pt modelId="{DD7CAD1A-C216-F64F-915E-414A8A4DA8A6}" type="sibTrans" cxnId="{601A1A49-D5D0-0A4A-953B-B1E27016FFEA}">
      <dgm:prSet/>
      <dgm:spPr/>
      <dgm:t>
        <a:bodyPr/>
        <a:lstStyle/>
        <a:p>
          <a:endParaRPr lang="zh-TW" altLang="en-US"/>
        </a:p>
      </dgm:t>
    </dgm:pt>
    <dgm:pt modelId="{AB1927A3-AD53-B445-B3FB-2B3A9AF8BBA0}">
      <dgm:prSet phldrT="[文字]" custT="1"/>
      <dgm:spPr/>
      <dgm:t>
        <a:bodyPr/>
        <a:lstStyle/>
        <a:p>
          <a:r>
            <a:rPr lang="zh-TW" altLang="en-US" sz="1400" dirty="0">
              <a:latin typeface="微軟正黑體"/>
              <a:ea typeface="微軟正黑體"/>
              <a:cs typeface="微軟正黑體"/>
            </a:rPr>
            <a:t>創作展現</a:t>
          </a:r>
        </a:p>
      </dgm:t>
    </dgm:pt>
    <dgm:pt modelId="{04ED10BE-09BC-B340-BE22-9E524C0EE758}" type="parTrans" cxnId="{FBD28879-E12B-D844-B056-D01A87AA20F0}">
      <dgm:prSet/>
      <dgm:spPr/>
      <dgm:t>
        <a:bodyPr/>
        <a:lstStyle/>
        <a:p>
          <a:endParaRPr lang="zh-TW" altLang="en-US"/>
        </a:p>
      </dgm:t>
    </dgm:pt>
    <dgm:pt modelId="{BB8644E8-B87B-1849-B99B-6E462EE1E3D6}" type="sibTrans" cxnId="{FBD28879-E12B-D844-B056-D01A87AA20F0}">
      <dgm:prSet/>
      <dgm:spPr/>
      <dgm:t>
        <a:bodyPr/>
        <a:lstStyle/>
        <a:p>
          <a:endParaRPr lang="zh-TW" altLang="en-US"/>
        </a:p>
      </dgm:t>
    </dgm:pt>
    <dgm:pt modelId="{1783D27D-25A3-044B-AB3B-8FFCBDF37C4B}">
      <dgm:prSet phldrT="[文字]" custT="1"/>
      <dgm:spPr/>
      <dgm:t>
        <a:bodyPr/>
        <a:lstStyle/>
        <a:p>
          <a:r>
            <a:rPr lang="zh-TW" altLang="en-US" sz="1400">
              <a:latin typeface="微軟正黑體"/>
              <a:ea typeface="微軟正黑體"/>
              <a:cs typeface="微軟正黑體"/>
            </a:rPr>
            <a:t>鑑賞</a:t>
          </a:r>
        </a:p>
      </dgm:t>
    </dgm:pt>
    <dgm:pt modelId="{4005A10D-9C14-004C-B0E6-6E8783F8F341}" type="parTrans" cxnId="{12C15999-93CD-C147-A9DC-A8E64998F575}">
      <dgm:prSet/>
      <dgm:spPr/>
      <dgm:t>
        <a:bodyPr/>
        <a:lstStyle/>
        <a:p>
          <a:endParaRPr lang="zh-TW" altLang="en-US"/>
        </a:p>
      </dgm:t>
    </dgm:pt>
    <dgm:pt modelId="{4A5EC483-EE0A-4645-BECC-37696A74BC62}" type="sibTrans" cxnId="{12C15999-93CD-C147-A9DC-A8E64998F575}">
      <dgm:prSet/>
      <dgm:spPr/>
      <dgm:t>
        <a:bodyPr/>
        <a:lstStyle/>
        <a:p>
          <a:endParaRPr lang="zh-TW" altLang="en-US"/>
        </a:p>
      </dgm:t>
    </dgm:pt>
    <dgm:pt modelId="{E1213A93-CD30-7446-8251-C3763068B492}">
      <dgm:prSet phldrT="[文字]" custT="1"/>
      <dgm:spPr/>
      <dgm:t>
        <a:bodyPr/>
        <a:lstStyle/>
        <a:p>
          <a:r>
            <a:rPr lang="zh-TW" altLang="en-US" sz="1400" dirty="0">
              <a:latin typeface="微軟正黑體"/>
              <a:ea typeface="微軟正黑體"/>
              <a:cs typeface="微軟正黑體"/>
            </a:rPr>
            <a:t>審美感知</a:t>
          </a:r>
        </a:p>
      </dgm:t>
    </dgm:pt>
    <dgm:pt modelId="{C6D89EA9-1D02-E94C-AC79-53FD5B7EFDAE}" type="parTrans" cxnId="{69C8C32A-FE80-D240-8C9A-B9683098E710}">
      <dgm:prSet/>
      <dgm:spPr/>
      <dgm:t>
        <a:bodyPr/>
        <a:lstStyle/>
        <a:p>
          <a:endParaRPr lang="zh-TW" altLang="en-US"/>
        </a:p>
      </dgm:t>
    </dgm:pt>
    <dgm:pt modelId="{D7FFD3C3-905E-F748-8AD8-DBEB5BD848EB}" type="sibTrans" cxnId="{69C8C32A-FE80-D240-8C9A-B9683098E710}">
      <dgm:prSet/>
      <dgm:spPr/>
      <dgm:t>
        <a:bodyPr/>
        <a:lstStyle/>
        <a:p>
          <a:endParaRPr lang="zh-TW" altLang="en-US"/>
        </a:p>
      </dgm:t>
    </dgm:pt>
    <dgm:pt modelId="{9ED8AF89-3697-7F40-A2E1-4041F97F2628}">
      <dgm:prSet phldrT="[文字]" custT="1"/>
      <dgm:spPr/>
      <dgm:t>
        <a:bodyPr/>
        <a:lstStyle/>
        <a:p>
          <a:r>
            <a:rPr lang="zh-TW" altLang="en-US" sz="1400" dirty="0">
              <a:latin typeface="微軟正黑體"/>
              <a:ea typeface="微軟正黑體"/>
              <a:cs typeface="微軟正黑體"/>
            </a:rPr>
            <a:t>審美理解</a:t>
          </a:r>
        </a:p>
      </dgm:t>
    </dgm:pt>
    <dgm:pt modelId="{09B1B722-6C5F-A349-B309-35E3A258B669}" type="parTrans" cxnId="{2B6FDA9F-3F52-4A4B-8966-4D57102747BE}">
      <dgm:prSet/>
      <dgm:spPr/>
      <dgm:t>
        <a:bodyPr/>
        <a:lstStyle/>
        <a:p>
          <a:endParaRPr lang="zh-TW" altLang="en-US"/>
        </a:p>
      </dgm:t>
    </dgm:pt>
    <dgm:pt modelId="{56EBF9CA-EDDE-D24D-B3AF-FB462CE8ED31}" type="sibTrans" cxnId="{2B6FDA9F-3F52-4A4B-8966-4D57102747BE}">
      <dgm:prSet/>
      <dgm:spPr/>
      <dgm:t>
        <a:bodyPr/>
        <a:lstStyle/>
        <a:p>
          <a:endParaRPr lang="zh-TW" altLang="en-US"/>
        </a:p>
      </dgm:t>
    </dgm:pt>
    <dgm:pt modelId="{0586C868-2215-0447-BDBB-2FBCEE965262}">
      <dgm:prSet phldrT="[文字]" custT="1"/>
      <dgm:spPr/>
      <dgm:t>
        <a:bodyPr/>
        <a:lstStyle/>
        <a:p>
          <a:r>
            <a:rPr lang="zh-TW" altLang="en-US" sz="1400">
              <a:latin typeface="微軟正黑體"/>
              <a:ea typeface="微軟正黑體"/>
              <a:cs typeface="微軟正黑體"/>
            </a:rPr>
            <a:t>實踐</a:t>
          </a:r>
        </a:p>
      </dgm:t>
    </dgm:pt>
    <dgm:pt modelId="{B1566386-062C-5C4D-A9F8-5D26DB2DB2E5}" type="parTrans" cxnId="{3CA9B106-ADCE-F84E-A640-17DF3292DFD0}">
      <dgm:prSet/>
      <dgm:spPr/>
      <dgm:t>
        <a:bodyPr/>
        <a:lstStyle/>
        <a:p>
          <a:endParaRPr lang="zh-TW" altLang="en-US"/>
        </a:p>
      </dgm:t>
    </dgm:pt>
    <dgm:pt modelId="{E611BB46-DBA7-B746-A23E-A0915D916EB1}" type="sibTrans" cxnId="{3CA9B106-ADCE-F84E-A640-17DF3292DFD0}">
      <dgm:prSet/>
      <dgm:spPr/>
      <dgm:t>
        <a:bodyPr/>
        <a:lstStyle/>
        <a:p>
          <a:endParaRPr lang="zh-TW" altLang="en-US"/>
        </a:p>
      </dgm:t>
    </dgm:pt>
    <dgm:pt modelId="{886831FE-40BF-304B-AFC5-A930D1A11AA4}">
      <dgm:prSet phldrT="[文字]" custT="1"/>
      <dgm:spPr/>
      <dgm:t>
        <a:bodyPr/>
        <a:lstStyle/>
        <a:p>
          <a:r>
            <a:rPr lang="zh-TW" altLang="en-US" sz="1400" dirty="0">
              <a:latin typeface="微軟正黑體"/>
              <a:ea typeface="微軟正黑體"/>
              <a:cs typeface="微軟正黑體"/>
            </a:rPr>
            <a:t>藝術參與</a:t>
          </a:r>
        </a:p>
      </dgm:t>
    </dgm:pt>
    <dgm:pt modelId="{28EA6F33-0164-E649-8D5C-E6C9A5A86301}" type="parTrans" cxnId="{117B0181-585F-D446-8026-8BAC5374295C}">
      <dgm:prSet/>
      <dgm:spPr/>
      <dgm:t>
        <a:bodyPr/>
        <a:lstStyle/>
        <a:p>
          <a:endParaRPr lang="zh-TW" altLang="en-US"/>
        </a:p>
      </dgm:t>
    </dgm:pt>
    <dgm:pt modelId="{0987C766-92BF-9B41-B9CD-8ACEE87E6DE3}" type="sibTrans" cxnId="{117B0181-585F-D446-8026-8BAC5374295C}">
      <dgm:prSet/>
      <dgm:spPr/>
      <dgm:t>
        <a:bodyPr/>
        <a:lstStyle/>
        <a:p>
          <a:endParaRPr lang="zh-TW" altLang="en-US"/>
        </a:p>
      </dgm:t>
    </dgm:pt>
    <dgm:pt modelId="{85F40009-A873-5B4C-8438-30D9A4EE07F8}">
      <dgm:prSet phldrT="[文字]" custT="1"/>
      <dgm:spPr/>
      <dgm:t>
        <a:bodyPr/>
        <a:lstStyle/>
        <a:p>
          <a:r>
            <a:rPr lang="zh-TW" altLang="en-US" sz="1400" dirty="0">
              <a:latin typeface="微軟正黑體"/>
              <a:ea typeface="微軟正黑體"/>
              <a:cs typeface="微軟正黑體"/>
            </a:rPr>
            <a:t>生活應用</a:t>
          </a:r>
        </a:p>
      </dgm:t>
    </dgm:pt>
    <dgm:pt modelId="{85601F95-8C63-D344-B92A-0609A7BDAD40}" type="parTrans" cxnId="{3628A45A-CA97-6C44-A273-5A99A8DDF514}">
      <dgm:prSet/>
      <dgm:spPr/>
      <dgm:t>
        <a:bodyPr/>
        <a:lstStyle/>
        <a:p>
          <a:endParaRPr lang="zh-TW" altLang="en-US"/>
        </a:p>
      </dgm:t>
    </dgm:pt>
    <dgm:pt modelId="{31CAA0DB-A1C3-5B43-9F02-DE63A4AD987A}" type="sibTrans" cxnId="{3628A45A-CA97-6C44-A273-5A99A8DDF514}">
      <dgm:prSet/>
      <dgm:spPr/>
      <dgm:t>
        <a:bodyPr/>
        <a:lstStyle/>
        <a:p>
          <a:endParaRPr lang="zh-TW" altLang="en-US"/>
        </a:p>
      </dgm:t>
    </dgm:pt>
    <dgm:pt modelId="{708CB231-C291-0847-B209-9A8B70BEDC98}" type="pres">
      <dgm:prSet presAssocID="{9A7AAC84-60A1-974A-B636-93F89E3DCEC0}" presName="hierChild1" presStyleCnt="0">
        <dgm:presLayoutVars>
          <dgm:chPref val="1"/>
          <dgm:dir/>
          <dgm:animOne val="branch"/>
          <dgm:animLvl val="lvl"/>
          <dgm:resizeHandles/>
        </dgm:presLayoutVars>
      </dgm:prSet>
      <dgm:spPr/>
      <dgm:t>
        <a:bodyPr/>
        <a:lstStyle/>
        <a:p>
          <a:endParaRPr lang="zh-TW" altLang="en-US"/>
        </a:p>
      </dgm:t>
    </dgm:pt>
    <dgm:pt modelId="{5C144725-3F8E-714F-A8CD-ACA90AFA84C9}" type="pres">
      <dgm:prSet presAssocID="{FA3BE196-5490-4C42-91DF-76C1495C6259}" presName="hierRoot1" presStyleCnt="0"/>
      <dgm:spPr/>
    </dgm:pt>
    <dgm:pt modelId="{8BBD2E11-E751-AA4D-A4A8-BE10F49F613C}" type="pres">
      <dgm:prSet presAssocID="{FA3BE196-5490-4C42-91DF-76C1495C6259}" presName="composite" presStyleCnt="0"/>
      <dgm:spPr/>
    </dgm:pt>
    <dgm:pt modelId="{854C0591-CA4A-854A-B016-17A469EDCF40}" type="pres">
      <dgm:prSet presAssocID="{FA3BE196-5490-4C42-91DF-76C1495C6259}" presName="background" presStyleLbl="node0" presStyleIdx="0" presStyleCnt="1"/>
      <dgm:spPr/>
    </dgm:pt>
    <dgm:pt modelId="{9C98C716-635F-F543-BE39-AFAE0842DDBD}" type="pres">
      <dgm:prSet presAssocID="{FA3BE196-5490-4C42-91DF-76C1495C6259}" presName="text" presStyleLbl="fgAcc0" presStyleIdx="0" presStyleCnt="1" custScaleX="461131" custScaleY="409702">
        <dgm:presLayoutVars>
          <dgm:chPref val="3"/>
        </dgm:presLayoutVars>
      </dgm:prSet>
      <dgm:spPr/>
      <dgm:t>
        <a:bodyPr/>
        <a:lstStyle/>
        <a:p>
          <a:endParaRPr lang="zh-TW" altLang="en-US"/>
        </a:p>
      </dgm:t>
    </dgm:pt>
    <dgm:pt modelId="{2BDC9BE7-95FD-5D4C-874D-7C15CB2724D9}" type="pres">
      <dgm:prSet presAssocID="{FA3BE196-5490-4C42-91DF-76C1495C6259}" presName="hierChild2" presStyleCnt="0"/>
      <dgm:spPr/>
    </dgm:pt>
    <dgm:pt modelId="{F582E31C-D1EC-104D-BE5D-8DC3D9CBE072}" type="pres">
      <dgm:prSet presAssocID="{672E6D52-E751-DE48-AE16-6A1B9BAB6B35}" presName="Name10" presStyleLbl="parChTrans1D2" presStyleIdx="0" presStyleCnt="3"/>
      <dgm:spPr/>
      <dgm:t>
        <a:bodyPr/>
        <a:lstStyle/>
        <a:p>
          <a:endParaRPr lang="zh-TW" altLang="en-US"/>
        </a:p>
      </dgm:t>
    </dgm:pt>
    <dgm:pt modelId="{EDDC61C4-6859-C143-8027-C7A017409F2D}" type="pres">
      <dgm:prSet presAssocID="{FBA4E7FC-5C22-DC45-8060-8AC23002E370}" presName="hierRoot2" presStyleCnt="0"/>
      <dgm:spPr/>
    </dgm:pt>
    <dgm:pt modelId="{9F8E7272-A59B-9745-9D3F-82ADDAF83F8A}" type="pres">
      <dgm:prSet presAssocID="{FBA4E7FC-5C22-DC45-8060-8AC23002E370}" presName="composite2" presStyleCnt="0"/>
      <dgm:spPr/>
    </dgm:pt>
    <dgm:pt modelId="{C35AE394-74FE-3747-A893-61606417FF91}" type="pres">
      <dgm:prSet presAssocID="{FBA4E7FC-5C22-DC45-8060-8AC23002E370}" presName="background2" presStyleLbl="node2" presStyleIdx="0" presStyleCnt="3"/>
      <dgm:spPr/>
    </dgm:pt>
    <dgm:pt modelId="{ABA5BE50-E743-9E4E-98CD-9C7DFF7264C2}" type="pres">
      <dgm:prSet presAssocID="{FBA4E7FC-5C22-DC45-8060-8AC23002E370}" presName="text2" presStyleLbl="fgAcc2" presStyleIdx="0" presStyleCnt="3" custScaleX="246731" custScaleY="257821">
        <dgm:presLayoutVars>
          <dgm:chPref val="3"/>
        </dgm:presLayoutVars>
      </dgm:prSet>
      <dgm:spPr/>
      <dgm:t>
        <a:bodyPr/>
        <a:lstStyle/>
        <a:p>
          <a:endParaRPr lang="zh-TW" altLang="en-US"/>
        </a:p>
      </dgm:t>
    </dgm:pt>
    <dgm:pt modelId="{BC00AE77-AE36-3543-9AF4-92401D66ACAD}" type="pres">
      <dgm:prSet presAssocID="{FBA4E7FC-5C22-DC45-8060-8AC23002E370}" presName="hierChild3" presStyleCnt="0"/>
      <dgm:spPr/>
    </dgm:pt>
    <dgm:pt modelId="{D3EB02DA-AD2C-8641-82A6-114D8012E112}" type="pres">
      <dgm:prSet presAssocID="{0BFEBD44-5ECB-544F-8865-7DBA632AC7A5}" presName="Name17" presStyleLbl="parChTrans1D3" presStyleIdx="0" presStyleCnt="9"/>
      <dgm:spPr/>
      <dgm:t>
        <a:bodyPr/>
        <a:lstStyle/>
        <a:p>
          <a:endParaRPr lang="zh-TW" altLang="en-US"/>
        </a:p>
      </dgm:t>
    </dgm:pt>
    <dgm:pt modelId="{765BA9F5-D763-064A-BB87-BF1CBB847DD6}" type="pres">
      <dgm:prSet presAssocID="{08D053A4-9D77-1A4A-9C62-3911DE4E19DC}" presName="hierRoot3" presStyleCnt="0"/>
      <dgm:spPr/>
    </dgm:pt>
    <dgm:pt modelId="{60F0BCA9-1D84-4B49-B668-3383694CFE81}" type="pres">
      <dgm:prSet presAssocID="{08D053A4-9D77-1A4A-9C62-3911DE4E19DC}" presName="composite3" presStyleCnt="0"/>
      <dgm:spPr/>
    </dgm:pt>
    <dgm:pt modelId="{E7643653-1993-DC41-854B-99B2C49F382C}" type="pres">
      <dgm:prSet presAssocID="{08D053A4-9D77-1A4A-9C62-3911DE4E19DC}" presName="background3" presStyleLbl="node3" presStyleIdx="0" presStyleCnt="9"/>
      <dgm:spPr/>
    </dgm:pt>
    <dgm:pt modelId="{2C393C4F-A153-A743-A180-4B8CD7AD1AAB}" type="pres">
      <dgm:prSet presAssocID="{08D053A4-9D77-1A4A-9C62-3911DE4E19DC}" presName="text3" presStyleLbl="fgAcc3" presStyleIdx="0" presStyleCnt="9" custScaleY="479427">
        <dgm:presLayoutVars>
          <dgm:chPref val="3"/>
        </dgm:presLayoutVars>
      </dgm:prSet>
      <dgm:spPr/>
      <dgm:t>
        <a:bodyPr/>
        <a:lstStyle/>
        <a:p>
          <a:endParaRPr lang="zh-TW" altLang="en-US"/>
        </a:p>
      </dgm:t>
    </dgm:pt>
    <dgm:pt modelId="{B2E51615-ED00-D740-886F-97FAFA88263D}" type="pres">
      <dgm:prSet presAssocID="{08D053A4-9D77-1A4A-9C62-3911DE4E19DC}" presName="hierChild4" presStyleCnt="0"/>
      <dgm:spPr/>
    </dgm:pt>
    <dgm:pt modelId="{B13EA8D8-2087-784D-AA90-997A1C82A207}" type="pres">
      <dgm:prSet presAssocID="{9A8D8929-361A-F345-9266-840E7DF0B723}" presName="Name23" presStyleLbl="parChTrans1D4" presStyleIdx="0" presStyleCnt="19"/>
      <dgm:spPr/>
      <dgm:t>
        <a:bodyPr/>
        <a:lstStyle/>
        <a:p>
          <a:endParaRPr lang="zh-TW" altLang="en-US"/>
        </a:p>
      </dgm:t>
    </dgm:pt>
    <dgm:pt modelId="{D7622F90-7CDE-E64F-A144-5D970E14AB32}" type="pres">
      <dgm:prSet presAssocID="{53CDBCCE-2EDD-A944-BCD8-FB996D83DBD4}" presName="hierRoot4" presStyleCnt="0"/>
      <dgm:spPr/>
    </dgm:pt>
    <dgm:pt modelId="{8BC8C8A9-4595-B745-832B-95AFF941DA1B}" type="pres">
      <dgm:prSet presAssocID="{53CDBCCE-2EDD-A944-BCD8-FB996D83DBD4}" presName="composite4" presStyleCnt="0"/>
      <dgm:spPr/>
    </dgm:pt>
    <dgm:pt modelId="{35E38A17-46AF-9545-A4B2-6E1A3E4BCD82}" type="pres">
      <dgm:prSet presAssocID="{53CDBCCE-2EDD-A944-BCD8-FB996D83DBD4}" presName="background4" presStyleLbl="node4" presStyleIdx="0" presStyleCnt="19"/>
      <dgm:spPr/>
    </dgm:pt>
    <dgm:pt modelId="{4CE61C19-C90B-414C-A29E-1E469A653FAF}" type="pres">
      <dgm:prSet presAssocID="{53CDBCCE-2EDD-A944-BCD8-FB996D83DBD4}" presName="text4" presStyleLbl="fgAcc4" presStyleIdx="0" presStyleCnt="19" custScaleY="441456">
        <dgm:presLayoutVars>
          <dgm:chPref val="3"/>
        </dgm:presLayoutVars>
      </dgm:prSet>
      <dgm:spPr/>
      <dgm:t>
        <a:bodyPr/>
        <a:lstStyle/>
        <a:p>
          <a:endParaRPr lang="zh-TW" altLang="en-US"/>
        </a:p>
      </dgm:t>
    </dgm:pt>
    <dgm:pt modelId="{E1A2E06D-6966-6F41-9EAE-8188933C044C}" type="pres">
      <dgm:prSet presAssocID="{53CDBCCE-2EDD-A944-BCD8-FB996D83DBD4}" presName="hierChild5" presStyleCnt="0"/>
      <dgm:spPr/>
    </dgm:pt>
    <dgm:pt modelId="{DD1BEBA6-D012-564D-A238-87556F3004E3}" type="pres">
      <dgm:prSet presAssocID="{547169F0-7489-2841-B198-3AC5582EB754}" presName="Name23" presStyleLbl="parChTrans1D4" presStyleIdx="1" presStyleCnt="19"/>
      <dgm:spPr/>
      <dgm:t>
        <a:bodyPr/>
        <a:lstStyle/>
        <a:p>
          <a:endParaRPr lang="zh-TW" altLang="en-US"/>
        </a:p>
      </dgm:t>
    </dgm:pt>
    <dgm:pt modelId="{B35F39E7-7143-9942-BEAA-559A109E7EE5}" type="pres">
      <dgm:prSet presAssocID="{A40D07F5-44CD-6E41-85C7-9E09C99D1961}" presName="hierRoot4" presStyleCnt="0"/>
      <dgm:spPr/>
    </dgm:pt>
    <dgm:pt modelId="{485553C7-FB0D-694D-8EC2-9585F2C33718}" type="pres">
      <dgm:prSet presAssocID="{A40D07F5-44CD-6E41-85C7-9E09C99D1961}" presName="composite4" presStyleCnt="0"/>
      <dgm:spPr/>
    </dgm:pt>
    <dgm:pt modelId="{4350306D-71D4-7149-B8F1-32A697EB900F}" type="pres">
      <dgm:prSet presAssocID="{A40D07F5-44CD-6E41-85C7-9E09C99D1961}" presName="background4" presStyleLbl="node4" presStyleIdx="1" presStyleCnt="19"/>
      <dgm:spPr/>
    </dgm:pt>
    <dgm:pt modelId="{7CF00253-DEB4-FE48-AF0A-AD293C9A700A}" type="pres">
      <dgm:prSet presAssocID="{A40D07F5-44CD-6E41-85C7-9E09C99D1961}" presName="text4" presStyleLbl="fgAcc4" presStyleIdx="1" presStyleCnt="19" custScaleY="441459">
        <dgm:presLayoutVars>
          <dgm:chPref val="3"/>
        </dgm:presLayoutVars>
      </dgm:prSet>
      <dgm:spPr/>
      <dgm:t>
        <a:bodyPr/>
        <a:lstStyle/>
        <a:p>
          <a:endParaRPr lang="zh-TW" altLang="en-US"/>
        </a:p>
      </dgm:t>
    </dgm:pt>
    <dgm:pt modelId="{71BF2ED9-F1B2-CF40-ABCF-BF845869BB86}" type="pres">
      <dgm:prSet presAssocID="{A40D07F5-44CD-6E41-85C7-9E09C99D1961}" presName="hierChild5" presStyleCnt="0"/>
      <dgm:spPr/>
    </dgm:pt>
    <dgm:pt modelId="{0F9194C5-5C10-F441-AAB0-88DAD9DD1178}" type="pres">
      <dgm:prSet presAssocID="{7CC547BD-DB1D-324D-B0F0-46617157217B}" presName="Name17" presStyleLbl="parChTrans1D3" presStyleIdx="1" presStyleCnt="9"/>
      <dgm:spPr/>
      <dgm:t>
        <a:bodyPr/>
        <a:lstStyle/>
        <a:p>
          <a:endParaRPr lang="zh-TW" altLang="en-US"/>
        </a:p>
      </dgm:t>
    </dgm:pt>
    <dgm:pt modelId="{CAC8929E-2AB6-5548-B0DE-22DBF69CAEB9}" type="pres">
      <dgm:prSet presAssocID="{8C9A4154-550A-AC49-8059-962A40B113E2}" presName="hierRoot3" presStyleCnt="0"/>
      <dgm:spPr/>
    </dgm:pt>
    <dgm:pt modelId="{0826D766-5A01-914C-A500-6057EB629756}" type="pres">
      <dgm:prSet presAssocID="{8C9A4154-550A-AC49-8059-962A40B113E2}" presName="composite3" presStyleCnt="0"/>
      <dgm:spPr/>
    </dgm:pt>
    <dgm:pt modelId="{12CA19C6-9D80-3A45-9981-DE20DEC47942}" type="pres">
      <dgm:prSet presAssocID="{8C9A4154-550A-AC49-8059-962A40B113E2}" presName="background3" presStyleLbl="node3" presStyleIdx="1" presStyleCnt="9"/>
      <dgm:spPr/>
    </dgm:pt>
    <dgm:pt modelId="{49FA8F24-1099-544D-A392-177E228B6DDE}" type="pres">
      <dgm:prSet presAssocID="{8C9A4154-550A-AC49-8059-962A40B113E2}" presName="text3" presStyleLbl="fgAcc3" presStyleIdx="1" presStyleCnt="9" custScaleY="471260">
        <dgm:presLayoutVars>
          <dgm:chPref val="3"/>
        </dgm:presLayoutVars>
      </dgm:prSet>
      <dgm:spPr/>
      <dgm:t>
        <a:bodyPr/>
        <a:lstStyle/>
        <a:p>
          <a:endParaRPr lang="zh-TW" altLang="en-US"/>
        </a:p>
      </dgm:t>
    </dgm:pt>
    <dgm:pt modelId="{F422FF7F-926D-C043-B048-AB7A9595A13F}" type="pres">
      <dgm:prSet presAssocID="{8C9A4154-550A-AC49-8059-962A40B113E2}" presName="hierChild4" presStyleCnt="0"/>
      <dgm:spPr/>
    </dgm:pt>
    <dgm:pt modelId="{DAC6BD61-6E0A-4F45-8732-DC6E31988C5B}" type="pres">
      <dgm:prSet presAssocID="{C8E9874A-E815-4249-8049-7FD713A71FBA}" presName="Name23" presStyleLbl="parChTrans1D4" presStyleIdx="2" presStyleCnt="19"/>
      <dgm:spPr/>
      <dgm:t>
        <a:bodyPr/>
        <a:lstStyle/>
        <a:p>
          <a:endParaRPr lang="zh-TW" altLang="en-US"/>
        </a:p>
      </dgm:t>
    </dgm:pt>
    <dgm:pt modelId="{77EC11C8-F954-AD45-9EA4-00F20F0E7463}" type="pres">
      <dgm:prSet presAssocID="{A7FD053A-C106-D446-A419-FB7BAC43CE7E}" presName="hierRoot4" presStyleCnt="0"/>
      <dgm:spPr/>
    </dgm:pt>
    <dgm:pt modelId="{83D2894E-3432-5349-8784-372877CF7A70}" type="pres">
      <dgm:prSet presAssocID="{A7FD053A-C106-D446-A419-FB7BAC43CE7E}" presName="composite4" presStyleCnt="0"/>
      <dgm:spPr/>
    </dgm:pt>
    <dgm:pt modelId="{1B65D866-56D8-0B4C-8AAA-C1981905FD04}" type="pres">
      <dgm:prSet presAssocID="{A7FD053A-C106-D446-A419-FB7BAC43CE7E}" presName="background4" presStyleLbl="node4" presStyleIdx="2" presStyleCnt="19"/>
      <dgm:spPr/>
    </dgm:pt>
    <dgm:pt modelId="{4B6258BE-0FEF-684C-BAA7-264CF7735DF0}" type="pres">
      <dgm:prSet presAssocID="{A7FD053A-C106-D446-A419-FB7BAC43CE7E}" presName="text4" presStyleLbl="fgAcc4" presStyleIdx="2" presStyleCnt="19" custScaleY="441459">
        <dgm:presLayoutVars>
          <dgm:chPref val="3"/>
        </dgm:presLayoutVars>
      </dgm:prSet>
      <dgm:spPr/>
      <dgm:t>
        <a:bodyPr/>
        <a:lstStyle/>
        <a:p>
          <a:endParaRPr lang="zh-TW" altLang="en-US"/>
        </a:p>
      </dgm:t>
    </dgm:pt>
    <dgm:pt modelId="{6F872ACD-33EC-C849-A51B-4D225140A334}" type="pres">
      <dgm:prSet presAssocID="{A7FD053A-C106-D446-A419-FB7BAC43CE7E}" presName="hierChild5" presStyleCnt="0"/>
      <dgm:spPr/>
    </dgm:pt>
    <dgm:pt modelId="{B9F534AB-64E0-FA49-87A6-D66A0E9509F0}" type="pres">
      <dgm:prSet presAssocID="{1A2AC4F3-BB8B-0949-B5CC-B96514A5F4A7}" presName="Name23" presStyleLbl="parChTrans1D4" presStyleIdx="3" presStyleCnt="19"/>
      <dgm:spPr/>
      <dgm:t>
        <a:bodyPr/>
        <a:lstStyle/>
        <a:p>
          <a:endParaRPr lang="zh-TW" altLang="en-US"/>
        </a:p>
      </dgm:t>
    </dgm:pt>
    <dgm:pt modelId="{708A3005-CB10-A946-9490-256DB6CE0296}" type="pres">
      <dgm:prSet presAssocID="{B0EE755E-0E55-CC41-97B3-33AF5AC9A46C}" presName="hierRoot4" presStyleCnt="0"/>
      <dgm:spPr/>
    </dgm:pt>
    <dgm:pt modelId="{ADCE090B-2AA8-8246-9977-9009603A4B55}" type="pres">
      <dgm:prSet presAssocID="{B0EE755E-0E55-CC41-97B3-33AF5AC9A46C}" presName="composite4" presStyleCnt="0"/>
      <dgm:spPr/>
    </dgm:pt>
    <dgm:pt modelId="{C0BE88D1-F468-3C4C-9228-6776A5393233}" type="pres">
      <dgm:prSet presAssocID="{B0EE755E-0E55-CC41-97B3-33AF5AC9A46C}" presName="background4" presStyleLbl="node4" presStyleIdx="3" presStyleCnt="19"/>
      <dgm:spPr/>
    </dgm:pt>
    <dgm:pt modelId="{FE00E718-B90C-234F-951D-00CBDF20433E}" type="pres">
      <dgm:prSet presAssocID="{B0EE755E-0E55-CC41-97B3-33AF5AC9A46C}" presName="text4" presStyleLbl="fgAcc4" presStyleIdx="3" presStyleCnt="19" custScaleY="441459">
        <dgm:presLayoutVars>
          <dgm:chPref val="3"/>
        </dgm:presLayoutVars>
      </dgm:prSet>
      <dgm:spPr/>
      <dgm:t>
        <a:bodyPr/>
        <a:lstStyle/>
        <a:p>
          <a:endParaRPr lang="zh-TW" altLang="en-US"/>
        </a:p>
      </dgm:t>
    </dgm:pt>
    <dgm:pt modelId="{582FA54E-6014-C643-8737-4EEB86246E4C}" type="pres">
      <dgm:prSet presAssocID="{B0EE755E-0E55-CC41-97B3-33AF5AC9A46C}" presName="hierChild5" presStyleCnt="0"/>
      <dgm:spPr/>
    </dgm:pt>
    <dgm:pt modelId="{5BCA8FE9-5C84-874F-967D-8DC9D6E2C035}" type="pres">
      <dgm:prSet presAssocID="{D81E5EE2-36A4-F143-B7EC-80DFD2B71BD9}" presName="Name17" presStyleLbl="parChTrans1D3" presStyleIdx="2" presStyleCnt="9"/>
      <dgm:spPr/>
      <dgm:t>
        <a:bodyPr/>
        <a:lstStyle/>
        <a:p>
          <a:endParaRPr lang="zh-TW" altLang="en-US"/>
        </a:p>
      </dgm:t>
    </dgm:pt>
    <dgm:pt modelId="{80CDDC70-955F-AE42-9CD2-BF437EEF32F5}" type="pres">
      <dgm:prSet presAssocID="{D6CFB3C9-A97A-9D4D-BF8C-D1E46E07E7BE}" presName="hierRoot3" presStyleCnt="0"/>
      <dgm:spPr/>
    </dgm:pt>
    <dgm:pt modelId="{ECDA8533-73B9-914A-94F0-E00AC8F30423}" type="pres">
      <dgm:prSet presAssocID="{D6CFB3C9-A97A-9D4D-BF8C-D1E46E07E7BE}" presName="composite3" presStyleCnt="0"/>
      <dgm:spPr/>
    </dgm:pt>
    <dgm:pt modelId="{020CC82F-3289-1E4D-91B5-A72DF1AD7945}" type="pres">
      <dgm:prSet presAssocID="{D6CFB3C9-A97A-9D4D-BF8C-D1E46E07E7BE}" presName="background3" presStyleLbl="node3" presStyleIdx="2" presStyleCnt="9"/>
      <dgm:spPr/>
    </dgm:pt>
    <dgm:pt modelId="{B4421D84-F65A-264B-8D48-5F8A49F0279F}" type="pres">
      <dgm:prSet presAssocID="{D6CFB3C9-A97A-9D4D-BF8C-D1E46E07E7BE}" presName="text3" presStyleLbl="fgAcc3" presStyleIdx="2" presStyleCnt="9" custScaleY="471260">
        <dgm:presLayoutVars>
          <dgm:chPref val="3"/>
        </dgm:presLayoutVars>
      </dgm:prSet>
      <dgm:spPr/>
      <dgm:t>
        <a:bodyPr/>
        <a:lstStyle/>
        <a:p>
          <a:endParaRPr lang="zh-TW" altLang="en-US"/>
        </a:p>
      </dgm:t>
    </dgm:pt>
    <dgm:pt modelId="{27AF0F34-8958-D649-9501-9ECBDBE9B640}" type="pres">
      <dgm:prSet presAssocID="{D6CFB3C9-A97A-9D4D-BF8C-D1E46E07E7BE}" presName="hierChild4" presStyleCnt="0"/>
      <dgm:spPr/>
    </dgm:pt>
    <dgm:pt modelId="{217F54AE-555B-3A4D-AF57-86AE85CC207D}" type="pres">
      <dgm:prSet presAssocID="{13670C01-8819-F349-862B-7434AF009B74}" presName="Name23" presStyleLbl="parChTrans1D4" presStyleIdx="4" presStyleCnt="19"/>
      <dgm:spPr/>
      <dgm:t>
        <a:bodyPr/>
        <a:lstStyle/>
        <a:p>
          <a:endParaRPr lang="zh-TW" altLang="en-US"/>
        </a:p>
      </dgm:t>
    </dgm:pt>
    <dgm:pt modelId="{E8FBCDC8-4D06-E24A-9135-FDCB7905C78F}" type="pres">
      <dgm:prSet presAssocID="{15F9B101-77D4-4C45-B695-D3D901D330C4}" presName="hierRoot4" presStyleCnt="0"/>
      <dgm:spPr/>
    </dgm:pt>
    <dgm:pt modelId="{5ADA7AB8-0AA6-CC46-BD5F-BC3260648679}" type="pres">
      <dgm:prSet presAssocID="{15F9B101-77D4-4C45-B695-D3D901D330C4}" presName="composite4" presStyleCnt="0"/>
      <dgm:spPr/>
    </dgm:pt>
    <dgm:pt modelId="{95AD8C23-D690-B54A-AB44-A641B75F0428}" type="pres">
      <dgm:prSet presAssocID="{15F9B101-77D4-4C45-B695-D3D901D330C4}" presName="background4" presStyleLbl="node4" presStyleIdx="4" presStyleCnt="19"/>
      <dgm:spPr/>
    </dgm:pt>
    <dgm:pt modelId="{5859EBEE-A8CD-3F45-88AE-F700246806E3}" type="pres">
      <dgm:prSet presAssocID="{15F9B101-77D4-4C45-B695-D3D901D330C4}" presName="text4" presStyleLbl="fgAcc4" presStyleIdx="4" presStyleCnt="19" custScaleY="441459">
        <dgm:presLayoutVars>
          <dgm:chPref val="3"/>
        </dgm:presLayoutVars>
      </dgm:prSet>
      <dgm:spPr/>
      <dgm:t>
        <a:bodyPr/>
        <a:lstStyle/>
        <a:p>
          <a:endParaRPr lang="zh-TW" altLang="en-US"/>
        </a:p>
      </dgm:t>
    </dgm:pt>
    <dgm:pt modelId="{F01D402C-B4E2-F848-A5F2-3E4A43CBFC86}" type="pres">
      <dgm:prSet presAssocID="{15F9B101-77D4-4C45-B695-D3D901D330C4}" presName="hierChild5" presStyleCnt="0"/>
      <dgm:spPr/>
    </dgm:pt>
    <dgm:pt modelId="{2AA5DA3C-A564-B046-AC1D-9F2917635952}" type="pres">
      <dgm:prSet presAssocID="{D9639D0D-FFB7-F448-9368-B25D93D5CBD5}" presName="Name23" presStyleLbl="parChTrans1D4" presStyleIdx="5" presStyleCnt="19"/>
      <dgm:spPr/>
      <dgm:t>
        <a:bodyPr/>
        <a:lstStyle/>
        <a:p>
          <a:endParaRPr lang="zh-TW" altLang="en-US"/>
        </a:p>
      </dgm:t>
    </dgm:pt>
    <dgm:pt modelId="{F71C60AF-BBC3-234A-AC71-3D47BAE23651}" type="pres">
      <dgm:prSet presAssocID="{58562032-1761-2741-A975-3B39438D8F1B}" presName="hierRoot4" presStyleCnt="0"/>
      <dgm:spPr/>
    </dgm:pt>
    <dgm:pt modelId="{D673CE42-5684-104A-B7D5-24167611D59A}" type="pres">
      <dgm:prSet presAssocID="{58562032-1761-2741-A975-3B39438D8F1B}" presName="composite4" presStyleCnt="0"/>
      <dgm:spPr/>
    </dgm:pt>
    <dgm:pt modelId="{4C1D9424-976D-BA40-84C1-C3D77DB8AD5D}" type="pres">
      <dgm:prSet presAssocID="{58562032-1761-2741-A975-3B39438D8F1B}" presName="background4" presStyleLbl="node4" presStyleIdx="5" presStyleCnt="19"/>
      <dgm:spPr/>
    </dgm:pt>
    <dgm:pt modelId="{872115C1-14CD-BD42-8035-BA201CD94704}" type="pres">
      <dgm:prSet presAssocID="{58562032-1761-2741-A975-3B39438D8F1B}" presName="text4" presStyleLbl="fgAcc4" presStyleIdx="5" presStyleCnt="19" custScaleY="441459">
        <dgm:presLayoutVars>
          <dgm:chPref val="3"/>
        </dgm:presLayoutVars>
      </dgm:prSet>
      <dgm:spPr/>
      <dgm:t>
        <a:bodyPr/>
        <a:lstStyle/>
        <a:p>
          <a:endParaRPr lang="zh-TW" altLang="en-US"/>
        </a:p>
      </dgm:t>
    </dgm:pt>
    <dgm:pt modelId="{2F45ABEC-53D7-AC49-B51D-E5CCABE3E4DA}" type="pres">
      <dgm:prSet presAssocID="{58562032-1761-2741-A975-3B39438D8F1B}" presName="hierChild5" presStyleCnt="0"/>
      <dgm:spPr/>
    </dgm:pt>
    <dgm:pt modelId="{381D4A84-9FD6-3E4B-A752-ADB5945C9EF8}" type="pres">
      <dgm:prSet presAssocID="{E6293118-3C67-124F-BC6E-29A669EB59A3}" presName="Name10" presStyleLbl="parChTrans1D2" presStyleIdx="1" presStyleCnt="3"/>
      <dgm:spPr/>
      <dgm:t>
        <a:bodyPr/>
        <a:lstStyle/>
        <a:p>
          <a:endParaRPr lang="zh-TW" altLang="en-US"/>
        </a:p>
      </dgm:t>
    </dgm:pt>
    <dgm:pt modelId="{76C4B53C-03B8-8347-B385-9EBF92A1361B}" type="pres">
      <dgm:prSet presAssocID="{AF8A875C-1D60-A847-BE70-A6947A87E9FE}" presName="hierRoot2" presStyleCnt="0"/>
      <dgm:spPr/>
    </dgm:pt>
    <dgm:pt modelId="{FCB61E1A-E77F-564E-A8F2-42F12AEA2EB5}" type="pres">
      <dgm:prSet presAssocID="{AF8A875C-1D60-A847-BE70-A6947A87E9FE}" presName="composite2" presStyleCnt="0"/>
      <dgm:spPr/>
    </dgm:pt>
    <dgm:pt modelId="{7D676857-0A63-3045-98CB-A313CB40EAB6}" type="pres">
      <dgm:prSet presAssocID="{AF8A875C-1D60-A847-BE70-A6947A87E9FE}" presName="background2" presStyleLbl="node2" presStyleIdx="1" presStyleCnt="3"/>
      <dgm:spPr/>
    </dgm:pt>
    <dgm:pt modelId="{53D46299-B6A1-BD48-84BD-466601FF9CA7}" type="pres">
      <dgm:prSet presAssocID="{AF8A875C-1D60-A847-BE70-A6947A87E9FE}" presName="text2" presStyleLbl="fgAcc2" presStyleIdx="1" presStyleCnt="3" custScaleX="258340" custScaleY="249655">
        <dgm:presLayoutVars>
          <dgm:chPref val="3"/>
        </dgm:presLayoutVars>
      </dgm:prSet>
      <dgm:spPr/>
      <dgm:t>
        <a:bodyPr/>
        <a:lstStyle/>
        <a:p>
          <a:endParaRPr lang="zh-TW" altLang="en-US"/>
        </a:p>
      </dgm:t>
    </dgm:pt>
    <dgm:pt modelId="{CA60AAA3-9250-694B-BAFC-246DE76E9C9F}" type="pres">
      <dgm:prSet presAssocID="{AF8A875C-1D60-A847-BE70-A6947A87E9FE}" presName="hierChild3" presStyleCnt="0"/>
      <dgm:spPr/>
    </dgm:pt>
    <dgm:pt modelId="{6E9CF7A9-CFC5-C641-91CA-040DF8E93BB6}" type="pres">
      <dgm:prSet presAssocID="{C4AEB806-D97D-524C-B974-55E867CF179C}" presName="Name17" presStyleLbl="parChTrans1D3" presStyleIdx="3" presStyleCnt="9"/>
      <dgm:spPr/>
      <dgm:t>
        <a:bodyPr/>
        <a:lstStyle/>
        <a:p>
          <a:endParaRPr lang="zh-TW" altLang="en-US"/>
        </a:p>
      </dgm:t>
    </dgm:pt>
    <dgm:pt modelId="{04F14C79-576F-E842-8AE9-4E7880F8333D}" type="pres">
      <dgm:prSet presAssocID="{76082135-7314-4C40-A4CA-2E230822CCFF}" presName="hierRoot3" presStyleCnt="0"/>
      <dgm:spPr/>
    </dgm:pt>
    <dgm:pt modelId="{53810FC8-8A01-1E44-B52C-F488C138177D}" type="pres">
      <dgm:prSet presAssocID="{76082135-7314-4C40-A4CA-2E230822CCFF}" presName="composite3" presStyleCnt="0"/>
      <dgm:spPr/>
    </dgm:pt>
    <dgm:pt modelId="{9186CE28-0E18-F84D-B997-026896B27033}" type="pres">
      <dgm:prSet presAssocID="{76082135-7314-4C40-A4CA-2E230822CCFF}" presName="background3" presStyleLbl="node3" presStyleIdx="3" presStyleCnt="9"/>
      <dgm:spPr/>
    </dgm:pt>
    <dgm:pt modelId="{96D1BE53-9EA0-A648-BF49-9707E4A817C6}" type="pres">
      <dgm:prSet presAssocID="{76082135-7314-4C40-A4CA-2E230822CCFF}" presName="text3" presStyleLbl="fgAcc3" presStyleIdx="3" presStyleCnt="9" custScaleY="463523">
        <dgm:presLayoutVars>
          <dgm:chPref val="3"/>
        </dgm:presLayoutVars>
      </dgm:prSet>
      <dgm:spPr/>
      <dgm:t>
        <a:bodyPr/>
        <a:lstStyle/>
        <a:p>
          <a:endParaRPr lang="zh-TW" altLang="en-US"/>
        </a:p>
      </dgm:t>
    </dgm:pt>
    <dgm:pt modelId="{F82F5AE8-9638-DD4C-9B54-B62381D964E4}" type="pres">
      <dgm:prSet presAssocID="{76082135-7314-4C40-A4CA-2E230822CCFF}" presName="hierChild4" presStyleCnt="0"/>
      <dgm:spPr/>
    </dgm:pt>
    <dgm:pt modelId="{842AFEC8-990B-F24B-B4B5-68085389E77E}" type="pres">
      <dgm:prSet presAssocID="{21255511-17B8-8E43-B2B7-F61FA3546187}" presName="Name23" presStyleLbl="parChTrans1D4" presStyleIdx="6" presStyleCnt="19"/>
      <dgm:spPr/>
      <dgm:t>
        <a:bodyPr/>
        <a:lstStyle/>
        <a:p>
          <a:endParaRPr lang="zh-TW" altLang="en-US"/>
        </a:p>
      </dgm:t>
    </dgm:pt>
    <dgm:pt modelId="{CBDD2C33-3B43-AA4C-86C3-BE0706F2A9AE}" type="pres">
      <dgm:prSet presAssocID="{B11BB8F7-FEB8-2041-B8C8-51B0071C705F}" presName="hierRoot4" presStyleCnt="0"/>
      <dgm:spPr/>
    </dgm:pt>
    <dgm:pt modelId="{2B54716B-F8EC-AC42-B4EC-C85C1F126B5D}" type="pres">
      <dgm:prSet presAssocID="{B11BB8F7-FEB8-2041-B8C8-51B0071C705F}" presName="composite4" presStyleCnt="0"/>
      <dgm:spPr/>
    </dgm:pt>
    <dgm:pt modelId="{8EC3066D-53C4-2D42-89DD-160F59F81C6D}" type="pres">
      <dgm:prSet presAssocID="{B11BB8F7-FEB8-2041-B8C8-51B0071C705F}" presName="background4" presStyleLbl="node4" presStyleIdx="6" presStyleCnt="19"/>
      <dgm:spPr/>
    </dgm:pt>
    <dgm:pt modelId="{9BA09B8D-54A0-A745-A3AC-D85CBCF76A6F}" type="pres">
      <dgm:prSet presAssocID="{B11BB8F7-FEB8-2041-B8C8-51B0071C705F}" presName="text4" presStyleLbl="fgAcc4" presStyleIdx="6" presStyleCnt="19" custScaleY="441459">
        <dgm:presLayoutVars>
          <dgm:chPref val="3"/>
        </dgm:presLayoutVars>
      </dgm:prSet>
      <dgm:spPr/>
      <dgm:t>
        <a:bodyPr/>
        <a:lstStyle/>
        <a:p>
          <a:endParaRPr lang="zh-TW" altLang="en-US"/>
        </a:p>
      </dgm:t>
    </dgm:pt>
    <dgm:pt modelId="{303ACAE3-E68B-D041-A92B-063B0F85C1C8}" type="pres">
      <dgm:prSet presAssocID="{B11BB8F7-FEB8-2041-B8C8-51B0071C705F}" presName="hierChild5" presStyleCnt="0"/>
      <dgm:spPr/>
    </dgm:pt>
    <dgm:pt modelId="{D156867B-7D8E-C148-B5C0-8D88FDF07C23}" type="pres">
      <dgm:prSet presAssocID="{16E35C47-2B5E-F244-A2A9-98C7A1D5C8DA}" presName="Name23" presStyleLbl="parChTrans1D4" presStyleIdx="7" presStyleCnt="19"/>
      <dgm:spPr/>
      <dgm:t>
        <a:bodyPr/>
        <a:lstStyle/>
        <a:p>
          <a:endParaRPr lang="zh-TW" altLang="en-US"/>
        </a:p>
      </dgm:t>
    </dgm:pt>
    <dgm:pt modelId="{DD96EBE0-D0A0-FF41-8CD0-3B26B56DA37D}" type="pres">
      <dgm:prSet presAssocID="{BAB2DDE2-13BB-7847-9D95-562F0DAFB694}" presName="hierRoot4" presStyleCnt="0"/>
      <dgm:spPr/>
    </dgm:pt>
    <dgm:pt modelId="{9A63FAB8-83AE-EA42-B221-1C6A854D6BFB}" type="pres">
      <dgm:prSet presAssocID="{BAB2DDE2-13BB-7847-9D95-562F0DAFB694}" presName="composite4" presStyleCnt="0"/>
      <dgm:spPr/>
    </dgm:pt>
    <dgm:pt modelId="{CA7BB2F9-1918-8A4E-A7E7-0DA8139483C3}" type="pres">
      <dgm:prSet presAssocID="{BAB2DDE2-13BB-7847-9D95-562F0DAFB694}" presName="background4" presStyleLbl="node4" presStyleIdx="7" presStyleCnt="19"/>
      <dgm:spPr/>
    </dgm:pt>
    <dgm:pt modelId="{197CED64-54CE-104A-B624-2E0C7D44E487}" type="pres">
      <dgm:prSet presAssocID="{BAB2DDE2-13BB-7847-9D95-562F0DAFB694}" presName="text4" presStyleLbl="fgAcc4" presStyleIdx="7" presStyleCnt="19" custScaleY="441459">
        <dgm:presLayoutVars>
          <dgm:chPref val="3"/>
        </dgm:presLayoutVars>
      </dgm:prSet>
      <dgm:spPr/>
      <dgm:t>
        <a:bodyPr/>
        <a:lstStyle/>
        <a:p>
          <a:endParaRPr lang="zh-TW" altLang="en-US"/>
        </a:p>
      </dgm:t>
    </dgm:pt>
    <dgm:pt modelId="{0925A03B-5D99-C04B-A08A-FF4E44AEF5BD}" type="pres">
      <dgm:prSet presAssocID="{BAB2DDE2-13BB-7847-9D95-562F0DAFB694}" presName="hierChild5" presStyleCnt="0"/>
      <dgm:spPr/>
    </dgm:pt>
    <dgm:pt modelId="{108931DE-AB16-794E-BD70-6D8BF29D351A}" type="pres">
      <dgm:prSet presAssocID="{37B6AA5D-61AB-2C4E-B0CC-B9E13BEA3752}" presName="Name23" presStyleLbl="parChTrans1D4" presStyleIdx="8" presStyleCnt="19"/>
      <dgm:spPr/>
      <dgm:t>
        <a:bodyPr/>
        <a:lstStyle/>
        <a:p>
          <a:endParaRPr lang="zh-TW" altLang="en-US"/>
        </a:p>
      </dgm:t>
    </dgm:pt>
    <dgm:pt modelId="{AED0C890-7313-AB40-B64A-0819E3443792}" type="pres">
      <dgm:prSet presAssocID="{60421061-1C93-7849-8498-619033A29F21}" presName="hierRoot4" presStyleCnt="0"/>
      <dgm:spPr/>
    </dgm:pt>
    <dgm:pt modelId="{B7BB2008-2DF3-1845-B768-9C796896258D}" type="pres">
      <dgm:prSet presAssocID="{60421061-1C93-7849-8498-619033A29F21}" presName="composite4" presStyleCnt="0"/>
      <dgm:spPr/>
    </dgm:pt>
    <dgm:pt modelId="{EECF02F0-F5AA-B84A-BDA3-668D94BAFCEF}" type="pres">
      <dgm:prSet presAssocID="{60421061-1C93-7849-8498-619033A29F21}" presName="background4" presStyleLbl="node4" presStyleIdx="8" presStyleCnt="19"/>
      <dgm:spPr/>
    </dgm:pt>
    <dgm:pt modelId="{625FA5FF-4772-BF48-B715-B6414DE5E24E}" type="pres">
      <dgm:prSet presAssocID="{60421061-1C93-7849-8498-619033A29F21}" presName="text4" presStyleLbl="fgAcc4" presStyleIdx="8" presStyleCnt="19" custScaleY="441459">
        <dgm:presLayoutVars>
          <dgm:chPref val="3"/>
        </dgm:presLayoutVars>
      </dgm:prSet>
      <dgm:spPr/>
      <dgm:t>
        <a:bodyPr/>
        <a:lstStyle/>
        <a:p>
          <a:endParaRPr lang="zh-TW" altLang="en-US"/>
        </a:p>
      </dgm:t>
    </dgm:pt>
    <dgm:pt modelId="{B5EB1E84-B1B5-4545-BDD7-44E52303AD9A}" type="pres">
      <dgm:prSet presAssocID="{60421061-1C93-7849-8498-619033A29F21}" presName="hierChild5" presStyleCnt="0"/>
      <dgm:spPr/>
    </dgm:pt>
    <dgm:pt modelId="{7794E8DB-F7B5-8643-9E5A-F056B276F4E1}" type="pres">
      <dgm:prSet presAssocID="{9611C1CF-347D-6543-87EC-BE0F3B4B7A79}" presName="Name17" presStyleLbl="parChTrans1D3" presStyleIdx="4" presStyleCnt="9"/>
      <dgm:spPr/>
      <dgm:t>
        <a:bodyPr/>
        <a:lstStyle/>
        <a:p>
          <a:endParaRPr lang="zh-TW" altLang="en-US"/>
        </a:p>
      </dgm:t>
    </dgm:pt>
    <dgm:pt modelId="{84411E8F-FDE7-E641-B04E-F08ADB2CEBA2}" type="pres">
      <dgm:prSet presAssocID="{605368CD-820F-9244-AB24-2E21E1BD9415}" presName="hierRoot3" presStyleCnt="0"/>
      <dgm:spPr/>
    </dgm:pt>
    <dgm:pt modelId="{64BECC0D-91C6-1147-ABEF-21420165F4E0}" type="pres">
      <dgm:prSet presAssocID="{605368CD-820F-9244-AB24-2E21E1BD9415}" presName="composite3" presStyleCnt="0"/>
      <dgm:spPr/>
    </dgm:pt>
    <dgm:pt modelId="{29CB09D7-0D9F-C040-8C93-7455E839E917}" type="pres">
      <dgm:prSet presAssocID="{605368CD-820F-9244-AB24-2E21E1BD9415}" presName="background3" presStyleLbl="node3" presStyleIdx="4" presStyleCnt="9"/>
      <dgm:spPr/>
    </dgm:pt>
    <dgm:pt modelId="{6CF29D99-1549-AE4B-AF9D-DEF51D3ECECC}" type="pres">
      <dgm:prSet presAssocID="{605368CD-820F-9244-AB24-2E21E1BD9415}" presName="text3" presStyleLbl="fgAcc3" presStyleIdx="4" presStyleCnt="9" custScaleY="471260">
        <dgm:presLayoutVars>
          <dgm:chPref val="3"/>
        </dgm:presLayoutVars>
      </dgm:prSet>
      <dgm:spPr/>
      <dgm:t>
        <a:bodyPr/>
        <a:lstStyle/>
        <a:p>
          <a:endParaRPr lang="zh-TW" altLang="en-US"/>
        </a:p>
      </dgm:t>
    </dgm:pt>
    <dgm:pt modelId="{183362B9-A6AE-0449-8878-5EE6A42A7104}" type="pres">
      <dgm:prSet presAssocID="{605368CD-820F-9244-AB24-2E21E1BD9415}" presName="hierChild4" presStyleCnt="0"/>
      <dgm:spPr/>
    </dgm:pt>
    <dgm:pt modelId="{D0EEA963-3649-B640-A3D3-7F152700643B}" type="pres">
      <dgm:prSet presAssocID="{DE56D76A-1B76-5F4D-A373-01087E3DB29D}" presName="Name23" presStyleLbl="parChTrans1D4" presStyleIdx="9" presStyleCnt="19"/>
      <dgm:spPr/>
      <dgm:t>
        <a:bodyPr/>
        <a:lstStyle/>
        <a:p>
          <a:endParaRPr lang="zh-TW" altLang="en-US"/>
        </a:p>
      </dgm:t>
    </dgm:pt>
    <dgm:pt modelId="{15E6F33A-9BD0-FD40-B7AA-6E9C0782CED9}" type="pres">
      <dgm:prSet presAssocID="{B9825067-03B9-0C4C-A90C-4D3F90FDAB09}" presName="hierRoot4" presStyleCnt="0"/>
      <dgm:spPr/>
    </dgm:pt>
    <dgm:pt modelId="{465C0990-48F1-6746-936D-5ACF0470640D}" type="pres">
      <dgm:prSet presAssocID="{B9825067-03B9-0C4C-A90C-4D3F90FDAB09}" presName="composite4" presStyleCnt="0"/>
      <dgm:spPr/>
    </dgm:pt>
    <dgm:pt modelId="{4CF4B128-0C5E-AA40-94FB-9BB34CC87781}" type="pres">
      <dgm:prSet presAssocID="{B9825067-03B9-0C4C-A90C-4D3F90FDAB09}" presName="background4" presStyleLbl="node4" presStyleIdx="9" presStyleCnt="19"/>
      <dgm:spPr/>
    </dgm:pt>
    <dgm:pt modelId="{5CF1EF6D-D68D-1F4D-B334-FD7A757B87C2}" type="pres">
      <dgm:prSet presAssocID="{B9825067-03B9-0C4C-A90C-4D3F90FDAB09}" presName="text4" presStyleLbl="fgAcc4" presStyleIdx="9" presStyleCnt="19" custScaleY="441459">
        <dgm:presLayoutVars>
          <dgm:chPref val="3"/>
        </dgm:presLayoutVars>
      </dgm:prSet>
      <dgm:spPr/>
      <dgm:t>
        <a:bodyPr/>
        <a:lstStyle/>
        <a:p>
          <a:endParaRPr lang="zh-TW" altLang="en-US"/>
        </a:p>
      </dgm:t>
    </dgm:pt>
    <dgm:pt modelId="{3A4C7DAA-83E7-3A40-AC68-A0339B8180B3}" type="pres">
      <dgm:prSet presAssocID="{B9825067-03B9-0C4C-A90C-4D3F90FDAB09}" presName="hierChild5" presStyleCnt="0"/>
      <dgm:spPr/>
    </dgm:pt>
    <dgm:pt modelId="{BD1245AC-0DF5-E148-B7B1-763794A54B81}" type="pres">
      <dgm:prSet presAssocID="{C2CF4BE5-77C0-AE45-B994-C2000AC7BEF0}" presName="Name23" presStyleLbl="parChTrans1D4" presStyleIdx="10" presStyleCnt="19"/>
      <dgm:spPr/>
      <dgm:t>
        <a:bodyPr/>
        <a:lstStyle/>
        <a:p>
          <a:endParaRPr lang="zh-TW" altLang="en-US"/>
        </a:p>
      </dgm:t>
    </dgm:pt>
    <dgm:pt modelId="{F9E3D5E4-2C4D-3242-97C8-57120555C1DD}" type="pres">
      <dgm:prSet presAssocID="{7E055FD0-D984-F945-8BCD-E632C753DDCB}" presName="hierRoot4" presStyleCnt="0"/>
      <dgm:spPr/>
    </dgm:pt>
    <dgm:pt modelId="{5D0C145F-BE42-3247-942A-A82DDFB8921A}" type="pres">
      <dgm:prSet presAssocID="{7E055FD0-D984-F945-8BCD-E632C753DDCB}" presName="composite4" presStyleCnt="0"/>
      <dgm:spPr/>
    </dgm:pt>
    <dgm:pt modelId="{DE5E43C7-7DA3-ED4F-B104-13A3C92BA7A4}" type="pres">
      <dgm:prSet presAssocID="{7E055FD0-D984-F945-8BCD-E632C753DDCB}" presName="background4" presStyleLbl="node4" presStyleIdx="10" presStyleCnt="19"/>
      <dgm:spPr/>
    </dgm:pt>
    <dgm:pt modelId="{79D40765-ADDF-CE41-AAD3-89F1FE72F8FA}" type="pres">
      <dgm:prSet presAssocID="{7E055FD0-D984-F945-8BCD-E632C753DDCB}" presName="text4" presStyleLbl="fgAcc4" presStyleIdx="10" presStyleCnt="19" custScaleY="441459">
        <dgm:presLayoutVars>
          <dgm:chPref val="3"/>
        </dgm:presLayoutVars>
      </dgm:prSet>
      <dgm:spPr/>
      <dgm:t>
        <a:bodyPr/>
        <a:lstStyle/>
        <a:p>
          <a:endParaRPr lang="zh-TW" altLang="en-US"/>
        </a:p>
      </dgm:t>
    </dgm:pt>
    <dgm:pt modelId="{A15583AE-DB81-9C43-AD57-BD2109E54552}" type="pres">
      <dgm:prSet presAssocID="{7E055FD0-D984-F945-8BCD-E632C753DDCB}" presName="hierChild5" presStyleCnt="0"/>
      <dgm:spPr/>
    </dgm:pt>
    <dgm:pt modelId="{BAFDAA07-7C64-124C-8D6F-CD4536681FC9}" type="pres">
      <dgm:prSet presAssocID="{B2517AC9-081A-524C-BE67-37F709097F17}" presName="Name17" presStyleLbl="parChTrans1D3" presStyleIdx="5" presStyleCnt="9"/>
      <dgm:spPr/>
      <dgm:t>
        <a:bodyPr/>
        <a:lstStyle/>
        <a:p>
          <a:endParaRPr lang="zh-TW" altLang="en-US"/>
        </a:p>
      </dgm:t>
    </dgm:pt>
    <dgm:pt modelId="{09E73439-7C6D-A74B-8B62-618954B5F781}" type="pres">
      <dgm:prSet presAssocID="{BA598BE8-EF9D-EC49-9E4F-D0429CCE184D}" presName="hierRoot3" presStyleCnt="0"/>
      <dgm:spPr/>
    </dgm:pt>
    <dgm:pt modelId="{40647A4B-3131-594E-94D0-DFB1015DE5D4}" type="pres">
      <dgm:prSet presAssocID="{BA598BE8-EF9D-EC49-9E4F-D0429CCE184D}" presName="composite3" presStyleCnt="0"/>
      <dgm:spPr/>
    </dgm:pt>
    <dgm:pt modelId="{E3F60EC4-FF64-9A4A-A500-144FF4579257}" type="pres">
      <dgm:prSet presAssocID="{BA598BE8-EF9D-EC49-9E4F-D0429CCE184D}" presName="background3" presStyleLbl="node3" presStyleIdx="5" presStyleCnt="9"/>
      <dgm:spPr/>
    </dgm:pt>
    <dgm:pt modelId="{0EA55C46-BEE8-124E-8604-577F09EC21A2}" type="pres">
      <dgm:prSet presAssocID="{BA598BE8-EF9D-EC49-9E4F-D0429CCE184D}" presName="text3" presStyleLbl="fgAcc3" presStyleIdx="5" presStyleCnt="9" custScaleY="471260">
        <dgm:presLayoutVars>
          <dgm:chPref val="3"/>
        </dgm:presLayoutVars>
      </dgm:prSet>
      <dgm:spPr/>
      <dgm:t>
        <a:bodyPr/>
        <a:lstStyle/>
        <a:p>
          <a:endParaRPr lang="zh-TW" altLang="en-US"/>
        </a:p>
      </dgm:t>
    </dgm:pt>
    <dgm:pt modelId="{93FD6EE6-3FF4-4B43-B0F2-96A5D5A05F56}" type="pres">
      <dgm:prSet presAssocID="{BA598BE8-EF9D-EC49-9E4F-D0429CCE184D}" presName="hierChild4" presStyleCnt="0"/>
      <dgm:spPr/>
    </dgm:pt>
    <dgm:pt modelId="{7B661179-CEB0-794B-B002-EC34FF20AFE0}" type="pres">
      <dgm:prSet presAssocID="{E66738F5-63F5-9841-8CE0-7F760E31F756}" presName="Name23" presStyleLbl="parChTrans1D4" presStyleIdx="11" presStyleCnt="19"/>
      <dgm:spPr/>
      <dgm:t>
        <a:bodyPr/>
        <a:lstStyle/>
        <a:p>
          <a:endParaRPr lang="zh-TW" altLang="en-US"/>
        </a:p>
      </dgm:t>
    </dgm:pt>
    <dgm:pt modelId="{5A305CC0-1EEF-2F45-9D36-792471FDD183}" type="pres">
      <dgm:prSet presAssocID="{78A65264-77A6-894F-A5C1-CD3AA7B8CC47}" presName="hierRoot4" presStyleCnt="0"/>
      <dgm:spPr/>
    </dgm:pt>
    <dgm:pt modelId="{0EED379E-5FDE-AF4D-90D9-DFACD4B65E09}" type="pres">
      <dgm:prSet presAssocID="{78A65264-77A6-894F-A5C1-CD3AA7B8CC47}" presName="composite4" presStyleCnt="0"/>
      <dgm:spPr/>
    </dgm:pt>
    <dgm:pt modelId="{4166069D-E63F-C24A-BC40-FA941998B90F}" type="pres">
      <dgm:prSet presAssocID="{78A65264-77A6-894F-A5C1-CD3AA7B8CC47}" presName="background4" presStyleLbl="node4" presStyleIdx="11" presStyleCnt="19"/>
      <dgm:spPr/>
    </dgm:pt>
    <dgm:pt modelId="{FC1D5636-4209-E543-AEA8-8877591A9014}" type="pres">
      <dgm:prSet presAssocID="{78A65264-77A6-894F-A5C1-CD3AA7B8CC47}" presName="text4" presStyleLbl="fgAcc4" presStyleIdx="11" presStyleCnt="19" custScaleY="441459">
        <dgm:presLayoutVars>
          <dgm:chPref val="3"/>
        </dgm:presLayoutVars>
      </dgm:prSet>
      <dgm:spPr/>
      <dgm:t>
        <a:bodyPr/>
        <a:lstStyle/>
        <a:p>
          <a:endParaRPr lang="zh-TW" altLang="en-US"/>
        </a:p>
      </dgm:t>
    </dgm:pt>
    <dgm:pt modelId="{F7638194-BBF7-C948-919E-99026FF16245}" type="pres">
      <dgm:prSet presAssocID="{78A65264-77A6-894F-A5C1-CD3AA7B8CC47}" presName="hierChild5" presStyleCnt="0"/>
      <dgm:spPr/>
    </dgm:pt>
    <dgm:pt modelId="{4024CEB1-89A0-DA4A-9864-B15A288DF665}" type="pres">
      <dgm:prSet presAssocID="{13335684-336B-154C-B898-8A34AD91EE36}" presName="Name23" presStyleLbl="parChTrans1D4" presStyleIdx="12" presStyleCnt="19"/>
      <dgm:spPr/>
      <dgm:t>
        <a:bodyPr/>
        <a:lstStyle/>
        <a:p>
          <a:endParaRPr lang="zh-TW" altLang="en-US"/>
        </a:p>
      </dgm:t>
    </dgm:pt>
    <dgm:pt modelId="{F452BE9C-E963-4A4C-AB9E-C1C98374E829}" type="pres">
      <dgm:prSet presAssocID="{C3F9EE0C-BD2C-8B4D-8010-1A19FFB81426}" presName="hierRoot4" presStyleCnt="0"/>
      <dgm:spPr/>
    </dgm:pt>
    <dgm:pt modelId="{100B5E18-1D72-7547-84CF-E7F369F8D49E}" type="pres">
      <dgm:prSet presAssocID="{C3F9EE0C-BD2C-8B4D-8010-1A19FFB81426}" presName="composite4" presStyleCnt="0"/>
      <dgm:spPr/>
    </dgm:pt>
    <dgm:pt modelId="{3F88A088-B586-524A-8D2F-8C024304EE14}" type="pres">
      <dgm:prSet presAssocID="{C3F9EE0C-BD2C-8B4D-8010-1A19FFB81426}" presName="background4" presStyleLbl="node4" presStyleIdx="12" presStyleCnt="19"/>
      <dgm:spPr/>
    </dgm:pt>
    <dgm:pt modelId="{07BCC530-213B-A54F-8E3E-5654CA26D787}" type="pres">
      <dgm:prSet presAssocID="{C3F9EE0C-BD2C-8B4D-8010-1A19FFB81426}" presName="text4" presStyleLbl="fgAcc4" presStyleIdx="12" presStyleCnt="19" custScaleY="441459">
        <dgm:presLayoutVars>
          <dgm:chPref val="3"/>
        </dgm:presLayoutVars>
      </dgm:prSet>
      <dgm:spPr/>
      <dgm:t>
        <a:bodyPr/>
        <a:lstStyle/>
        <a:p>
          <a:endParaRPr lang="zh-TW" altLang="en-US"/>
        </a:p>
      </dgm:t>
    </dgm:pt>
    <dgm:pt modelId="{F09B1551-E1DB-8947-8B94-316B668AFB0A}" type="pres">
      <dgm:prSet presAssocID="{C3F9EE0C-BD2C-8B4D-8010-1A19FFB81426}" presName="hierChild5" presStyleCnt="0"/>
      <dgm:spPr/>
    </dgm:pt>
    <dgm:pt modelId="{C1D9CFE2-D72B-DA45-B85E-1BA423DFBC96}" type="pres">
      <dgm:prSet presAssocID="{4145D6DA-DD75-6548-A620-EF796831721B}" presName="Name10" presStyleLbl="parChTrans1D2" presStyleIdx="2" presStyleCnt="3"/>
      <dgm:spPr/>
      <dgm:t>
        <a:bodyPr/>
        <a:lstStyle/>
        <a:p>
          <a:endParaRPr lang="zh-TW" altLang="en-US"/>
        </a:p>
      </dgm:t>
    </dgm:pt>
    <dgm:pt modelId="{D5D635B0-3148-B54F-BBF8-1DF08B30A356}" type="pres">
      <dgm:prSet presAssocID="{4B49D2AB-0C82-5C45-9ECE-E53069D6105D}" presName="hierRoot2" presStyleCnt="0"/>
      <dgm:spPr/>
    </dgm:pt>
    <dgm:pt modelId="{A663635E-B028-1349-A0F5-04A1FCD08C00}" type="pres">
      <dgm:prSet presAssocID="{4B49D2AB-0C82-5C45-9ECE-E53069D6105D}" presName="composite2" presStyleCnt="0"/>
      <dgm:spPr/>
    </dgm:pt>
    <dgm:pt modelId="{7515F210-E4A0-D64D-B138-2B30B7D33CBB}" type="pres">
      <dgm:prSet presAssocID="{4B49D2AB-0C82-5C45-9ECE-E53069D6105D}" presName="background2" presStyleLbl="node2" presStyleIdx="2" presStyleCnt="3"/>
      <dgm:spPr/>
    </dgm:pt>
    <dgm:pt modelId="{5FEF0AC3-2FEA-AE4B-80BD-865FE92DF16D}" type="pres">
      <dgm:prSet presAssocID="{4B49D2AB-0C82-5C45-9ECE-E53069D6105D}" presName="text2" presStyleLbl="fgAcc2" presStyleIdx="2" presStyleCnt="3" custScaleX="284971" custScaleY="257823">
        <dgm:presLayoutVars>
          <dgm:chPref val="3"/>
        </dgm:presLayoutVars>
      </dgm:prSet>
      <dgm:spPr/>
      <dgm:t>
        <a:bodyPr/>
        <a:lstStyle/>
        <a:p>
          <a:endParaRPr lang="zh-TW" altLang="en-US"/>
        </a:p>
      </dgm:t>
    </dgm:pt>
    <dgm:pt modelId="{8E982ACD-295A-C041-84BE-023BC8B46654}" type="pres">
      <dgm:prSet presAssocID="{4B49D2AB-0C82-5C45-9ECE-E53069D6105D}" presName="hierChild3" presStyleCnt="0"/>
      <dgm:spPr/>
    </dgm:pt>
    <dgm:pt modelId="{9758B480-A7EE-0147-ACFE-1A6F7EEB9376}" type="pres">
      <dgm:prSet presAssocID="{DB91356F-8A9A-504A-B5FA-23BAAE4623A4}" presName="Name17" presStyleLbl="parChTrans1D3" presStyleIdx="6" presStyleCnt="9"/>
      <dgm:spPr/>
      <dgm:t>
        <a:bodyPr/>
        <a:lstStyle/>
        <a:p>
          <a:endParaRPr lang="zh-TW" altLang="en-US"/>
        </a:p>
      </dgm:t>
    </dgm:pt>
    <dgm:pt modelId="{2333BBE3-CFB0-BD41-A9BD-088D48D7A068}" type="pres">
      <dgm:prSet presAssocID="{F3D31D89-AF27-6746-8C0E-D4A0A393D9CC}" presName="hierRoot3" presStyleCnt="0"/>
      <dgm:spPr/>
    </dgm:pt>
    <dgm:pt modelId="{CFCC05F8-2151-E340-B84C-860E9CE11AB6}" type="pres">
      <dgm:prSet presAssocID="{F3D31D89-AF27-6746-8C0E-D4A0A393D9CC}" presName="composite3" presStyleCnt="0"/>
      <dgm:spPr/>
    </dgm:pt>
    <dgm:pt modelId="{05DB99D3-EF3E-9344-991D-0EE910846071}" type="pres">
      <dgm:prSet presAssocID="{F3D31D89-AF27-6746-8C0E-D4A0A393D9CC}" presName="background3" presStyleLbl="node3" presStyleIdx="6" presStyleCnt="9"/>
      <dgm:spPr/>
    </dgm:pt>
    <dgm:pt modelId="{4D307C43-D278-EB4F-A65E-4B06F6475BB3}" type="pres">
      <dgm:prSet presAssocID="{F3D31D89-AF27-6746-8C0E-D4A0A393D9CC}" presName="text3" presStyleLbl="fgAcc3" presStyleIdx="6" presStyleCnt="9" custScaleY="471260">
        <dgm:presLayoutVars>
          <dgm:chPref val="3"/>
        </dgm:presLayoutVars>
      </dgm:prSet>
      <dgm:spPr/>
      <dgm:t>
        <a:bodyPr/>
        <a:lstStyle/>
        <a:p>
          <a:endParaRPr lang="zh-TW" altLang="en-US"/>
        </a:p>
      </dgm:t>
    </dgm:pt>
    <dgm:pt modelId="{0243ED73-5850-5A4D-A236-016D948E3670}" type="pres">
      <dgm:prSet presAssocID="{F3D31D89-AF27-6746-8C0E-D4A0A393D9CC}" presName="hierChild4" presStyleCnt="0"/>
      <dgm:spPr/>
    </dgm:pt>
    <dgm:pt modelId="{FB34A6B4-A6F5-254E-BE9D-A85BC92589C3}" type="pres">
      <dgm:prSet presAssocID="{C7BDC2AB-5C5D-0F4A-ADC9-6F761884D738}" presName="Name23" presStyleLbl="parChTrans1D4" presStyleIdx="13" presStyleCnt="19"/>
      <dgm:spPr/>
      <dgm:t>
        <a:bodyPr/>
        <a:lstStyle/>
        <a:p>
          <a:endParaRPr lang="zh-TW" altLang="en-US"/>
        </a:p>
      </dgm:t>
    </dgm:pt>
    <dgm:pt modelId="{0D6C5C81-35D5-1F47-AF39-2F19A70BC832}" type="pres">
      <dgm:prSet presAssocID="{66B28CEE-96DE-F34C-B137-134E91556031}" presName="hierRoot4" presStyleCnt="0"/>
      <dgm:spPr/>
    </dgm:pt>
    <dgm:pt modelId="{0E1E0F1E-FB42-CF43-AFBB-6CD712876A91}" type="pres">
      <dgm:prSet presAssocID="{66B28CEE-96DE-F34C-B137-134E91556031}" presName="composite4" presStyleCnt="0"/>
      <dgm:spPr/>
    </dgm:pt>
    <dgm:pt modelId="{C10E3EF8-2FF4-E242-9529-C99457FC77A2}" type="pres">
      <dgm:prSet presAssocID="{66B28CEE-96DE-F34C-B137-134E91556031}" presName="background4" presStyleLbl="node4" presStyleIdx="13" presStyleCnt="19"/>
      <dgm:spPr/>
    </dgm:pt>
    <dgm:pt modelId="{BBE91231-C739-664D-A1ED-155BAEE8EE84}" type="pres">
      <dgm:prSet presAssocID="{66B28CEE-96DE-F34C-B137-134E91556031}" presName="text4" presStyleLbl="fgAcc4" presStyleIdx="13" presStyleCnt="19" custScaleY="441459">
        <dgm:presLayoutVars>
          <dgm:chPref val="3"/>
        </dgm:presLayoutVars>
      </dgm:prSet>
      <dgm:spPr/>
      <dgm:t>
        <a:bodyPr/>
        <a:lstStyle/>
        <a:p>
          <a:endParaRPr lang="zh-TW" altLang="en-US"/>
        </a:p>
      </dgm:t>
    </dgm:pt>
    <dgm:pt modelId="{1A76C4EE-41BD-9E48-87E9-E24EC496C14D}" type="pres">
      <dgm:prSet presAssocID="{66B28CEE-96DE-F34C-B137-134E91556031}" presName="hierChild5" presStyleCnt="0"/>
      <dgm:spPr/>
    </dgm:pt>
    <dgm:pt modelId="{0D603183-0011-3747-B88F-6A5769466B65}" type="pres">
      <dgm:prSet presAssocID="{04ED10BE-09BC-B340-BE22-9E524C0EE758}" presName="Name23" presStyleLbl="parChTrans1D4" presStyleIdx="14" presStyleCnt="19"/>
      <dgm:spPr/>
      <dgm:t>
        <a:bodyPr/>
        <a:lstStyle/>
        <a:p>
          <a:endParaRPr lang="zh-TW" altLang="en-US"/>
        </a:p>
      </dgm:t>
    </dgm:pt>
    <dgm:pt modelId="{38BFC474-2D33-5E49-9A71-D352D58548F1}" type="pres">
      <dgm:prSet presAssocID="{AB1927A3-AD53-B445-B3FB-2B3A9AF8BBA0}" presName="hierRoot4" presStyleCnt="0"/>
      <dgm:spPr/>
    </dgm:pt>
    <dgm:pt modelId="{6CB2D183-5220-CA4E-B8E5-92B56E36E2AF}" type="pres">
      <dgm:prSet presAssocID="{AB1927A3-AD53-B445-B3FB-2B3A9AF8BBA0}" presName="composite4" presStyleCnt="0"/>
      <dgm:spPr/>
    </dgm:pt>
    <dgm:pt modelId="{A4DA1DC8-FE08-5048-8363-15796568C3A5}" type="pres">
      <dgm:prSet presAssocID="{AB1927A3-AD53-B445-B3FB-2B3A9AF8BBA0}" presName="background4" presStyleLbl="node4" presStyleIdx="14" presStyleCnt="19"/>
      <dgm:spPr/>
    </dgm:pt>
    <dgm:pt modelId="{0D820979-928F-5E4E-89BC-1A460CDD0794}" type="pres">
      <dgm:prSet presAssocID="{AB1927A3-AD53-B445-B3FB-2B3A9AF8BBA0}" presName="text4" presStyleLbl="fgAcc4" presStyleIdx="14" presStyleCnt="19" custScaleY="441459">
        <dgm:presLayoutVars>
          <dgm:chPref val="3"/>
        </dgm:presLayoutVars>
      </dgm:prSet>
      <dgm:spPr/>
      <dgm:t>
        <a:bodyPr/>
        <a:lstStyle/>
        <a:p>
          <a:endParaRPr lang="zh-TW" altLang="en-US"/>
        </a:p>
      </dgm:t>
    </dgm:pt>
    <dgm:pt modelId="{10F62FB7-E069-BB49-9EDA-EA742C4A9C84}" type="pres">
      <dgm:prSet presAssocID="{AB1927A3-AD53-B445-B3FB-2B3A9AF8BBA0}" presName="hierChild5" presStyleCnt="0"/>
      <dgm:spPr/>
    </dgm:pt>
    <dgm:pt modelId="{9438D84F-EE19-444D-A012-9F33E0CD0445}" type="pres">
      <dgm:prSet presAssocID="{4005A10D-9C14-004C-B0E6-6E8783F8F341}" presName="Name17" presStyleLbl="parChTrans1D3" presStyleIdx="7" presStyleCnt="9"/>
      <dgm:spPr/>
      <dgm:t>
        <a:bodyPr/>
        <a:lstStyle/>
        <a:p>
          <a:endParaRPr lang="zh-TW" altLang="en-US"/>
        </a:p>
      </dgm:t>
    </dgm:pt>
    <dgm:pt modelId="{9D3E7082-0578-4D46-B20C-FA94108700AA}" type="pres">
      <dgm:prSet presAssocID="{1783D27D-25A3-044B-AB3B-8FFCBDF37C4B}" presName="hierRoot3" presStyleCnt="0"/>
      <dgm:spPr/>
    </dgm:pt>
    <dgm:pt modelId="{EEEBD0D8-A1B2-FC47-99AA-12274193EEAB}" type="pres">
      <dgm:prSet presAssocID="{1783D27D-25A3-044B-AB3B-8FFCBDF37C4B}" presName="composite3" presStyleCnt="0"/>
      <dgm:spPr/>
    </dgm:pt>
    <dgm:pt modelId="{25FFD713-92BA-5C47-A0CE-AD898165512D}" type="pres">
      <dgm:prSet presAssocID="{1783D27D-25A3-044B-AB3B-8FFCBDF37C4B}" presName="background3" presStyleLbl="node3" presStyleIdx="7" presStyleCnt="9"/>
      <dgm:spPr/>
    </dgm:pt>
    <dgm:pt modelId="{87F01AE3-FFDA-9F45-802C-5EB397483376}" type="pres">
      <dgm:prSet presAssocID="{1783D27D-25A3-044B-AB3B-8FFCBDF37C4B}" presName="text3" presStyleLbl="fgAcc3" presStyleIdx="7" presStyleCnt="9" custScaleY="471260">
        <dgm:presLayoutVars>
          <dgm:chPref val="3"/>
        </dgm:presLayoutVars>
      </dgm:prSet>
      <dgm:spPr/>
      <dgm:t>
        <a:bodyPr/>
        <a:lstStyle/>
        <a:p>
          <a:endParaRPr lang="zh-TW" altLang="en-US"/>
        </a:p>
      </dgm:t>
    </dgm:pt>
    <dgm:pt modelId="{0270A88D-47DC-254C-9695-3E78A75D817D}" type="pres">
      <dgm:prSet presAssocID="{1783D27D-25A3-044B-AB3B-8FFCBDF37C4B}" presName="hierChild4" presStyleCnt="0"/>
      <dgm:spPr/>
    </dgm:pt>
    <dgm:pt modelId="{8660EC66-64B0-9447-A4FF-879AC483CAEF}" type="pres">
      <dgm:prSet presAssocID="{C6D89EA9-1D02-E94C-AC79-53FD5B7EFDAE}" presName="Name23" presStyleLbl="parChTrans1D4" presStyleIdx="15" presStyleCnt="19"/>
      <dgm:spPr/>
      <dgm:t>
        <a:bodyPr/>
        <a:lstStyle/>
        <a:p>
          <a:endParaRPr lang="zh-TW" altLang="en-US"/>
        </a:p>
      </dgm:t>
    </dgm:pt>
    <dgm:pt modelId="{9D21486F-5F3F-8842-9C1F-E52256E1C67E}" type="pres">
      <dgm:prSet presAssocID="{E1213A93-CD30-7446-8251-C3763068B492}" presName="hierRoot4" presStyleCnt="0"/>
      <dgm:spPr/>
    </dgm:pt>
    <dgm:pt modelId="{D5924CA8-09B2-7341-9928-DF559C43130B}" type="pres">
      <dgm:prSet presAssocID="{E1213A93-CD30-7446-8251-C3763068B492}" presName="composite4" presStyleCnt="0"/>
      <dgm:spPr/>
    </dgm:pt>
    <dgm:pt modelId="{05010430-AE9A-F446-A2CA-27CCD4D782B6}" type="pres">
      <dgm:prSet presAssocID="{E1213A93-CD30-7446-8251-C3763068B492}" presName="background4" presStyleLbl="node4" presStyleIdx="15" presStyleCnt="19"/>
      <dgm:spPr/>
    </dgm:pt>
    <dgm:pt modelId="{383B4D24-2F1D-904C-B8F8-06EFBDD12406}" type="pres">
      <dgm:prSet presAssocID="{E1213A93-CD30-7446-8251-C3763068B492}" presName="text4" presStyleLbl="fgAcc4" presStyleIdx="15" presStyleCnt="19" custScaleY="441459">
        <dgm:presLayoutVars>
          <dgm:chPref val="3"/>
        </dgm:presLayoutVars>
      </dgm:prSet>
      <dgm:spPr/>
      <dgm:t>
        <a:bodyPr/>
        <a:lstStyle/>
        <a:p>
          <a:endParaRPr lang="zh-TW" altLang="en-US"/>
        </a:p>
      </dgm:t>
    </dgm:pt>
    <dgm:pt modelId="{12B9E496-DDDB-FB4D-BA9C-ACBB47E05C83}" type="pres">
      <dgm:prSet presAssocID="{E1213A93-CD30-7446-8251-C3763068B492}" presName="hierChild5" presStyleCnt="0"/>
      <dgm:spPr/>
    </dgm:pt>
    <dgm:pt modelId="{D3DE7308-AE92-D04B-98AA-729E7E348897}" type="pres">
      <dgm:prSet presAssocID="{09B1B722-6C5F-A349-B309-35E3A258B669}" presName="Name23" presStyleLbl="parChTrans1D4" presStyleIdx="16" presStyleCnt="19"/>
      <dgm:spPr/>
      <dgm:t>
        <a:bodyPr/>
        <a:lstStyle/>
        <a:p>
          <a:endParaRPr lang="zh-TW" altLang="en-US"/>
        </a:p>
      </dgm:t>
    </dgm:pt>
    <dgm:pt modelId="{BB9E6A76-B620-914E-9582-87732C094150}" type="pres">
      <dgm:prSet presAssocID="{9ED8AF89-3697-7F40-A2E1-4041F97F2628}" presName="hierRoot4" presStyleCnt="0"/>
      <dgm:spPr/>
    </dgm:pt>
    <dgm:pt modelId="{D3ED24B6-B05C-FF47-B961-B16E5494CD23}" type="pres">
      <dgm:prSet presAssocID="{9ED8AF89-3697-7F40-A2E1-4041F97F2628}" presName="composite4" presStyleCnt="0"/>
      <dgm:spPr/>
    </dgm:pt>
    <dgm:pt modelId="{8D762292-35F9-E84D-8057-22569672CC12}" type="pres">
      <dgm:prSet presAssocID="{9ED8AF89-3697-7F40-A2E1-4041F97F2628}" presName="background4" presStyleLbl="node4" presStyleIdx="16" presStyleCnt="19"/>
      <dgm:spPr/>
    </dgm:pt>
    <dgm:pt modelId="{20F9DF8E-97C5-2446-B6C9-213DA25704C7}" type="pres">
      <dgm:prSet presAssocID="{9ED8AF89-3697-7F40-A2E1-4041F97F2628}" presName="text4" presStyleLbl="fgAcc4" presStyleIdx="16" presStyleCnt="19" custScaleY="441459">
        <dgm:presLayoutVars>
          <dgm:chPref val="3"/>
        </dgm:presLayoutVars>
      </dgm:prSet>
      <dgm:spPr/>
      <dgm:t>
        <a:bodyPr/>
        <a:lstStyle/>
        <a:p>
          <a:endParaRPr lang="zh-TW" altLang="en-US"/>
        </a:p>
      </dgm:t>
    </dgm:pt>
    <dgm:pt modelId="{893A4264-DCBA-E745-8712-9FBE94856B5C}" type="pres">
      <dgm:prSet presAssocID="{9ED8AF89-3697-7F40-A2E1-4041F97F2628}" presName="hierChild5" presStyleCnt="0"/>
      <dgm:spPr/>
    </dgm:pt>
    <dgm:pt modelId="{3027AEF9-9D1C-2B42-B39B-BE799F142CD0}" type="pres">
      <dgm:prSet presAssocID="{B1566386-062C-5C4D-A9F8-5D26DB2DB2E5}" presName="Name17" presStyleLbl="parChTrans1D3" presStyleIdx="8" presStyleCnt="9"/>
      <dgm:spPr/>
      <dgm:t>
        <a:bodyPr/>
        <a:lstStyle/>
        <a:p>
          <a:endParaRPr lang="zh-TW" altLang="en-US"/>
        </a:p>
      </dgm:t>
    </dgm:pt>
    <dgm:pt modelId="{A1B0FECA-7AD4-2742-911E-594B85A9F2DB}" type="pres">
      <dgm:prSet presAssocID="{0586C868-2215-0447-BDBB-2FBCEE965262}" presName="hierRoot3" presStyleCnt="0"/>
      <dgm:spPr/>
    </dgm:pt>
    <dgm:pt modelId="{3B7B4628-6382-6B4C-8B5F-081D5B37FE06}" type="pres">
      <dgm:prSet presAssocID="{0586C868-2215-0447-BDBB-2FBCEE965262}" presName="composite3" presStyleCnt="0"/>
      <dgm:spPr/>
    </dgm:pt>
    <dgm:pt modelId="{A97B398E-59A9-FC4F-B471-EBCF2B182C54}" type="pres">
      <dgm:prSet presAssocID="{0586C868-2215-0447-BDBB-2FBCEE965262}" presName="background3" presStyleLbl="node3" presStyleIdx="8" presStyleCnt="9"/>
      <dgm:spPr/>
    </dgm:pt>
    <dgm:pt modelId="{AE1A8C71-21AF-4645-856F-4F242BFE75BA}" type="pres">
      <dgm:prSet presAssocID="{0586C868-2215-0447-BDBB-2FBCEE965262}" presName="text3" presStyleLbl="fgAcc3" presStyleIdx="8" presStyleCnt="9" custScaleY="479428">
        <dgm:presLayoutVars>
          <dgm:chPref val="3"/>
        </dgm:presLayoutVars>
      </dgm:prSet>
      <dgm:spPr/>
      <dgm:t>
        <a:bodyPr/>
        <a:lstStyle/>
        <a:p>
          <a:endParaRPr lang="zh-TW" altLang="en-US"/>
        </a:p>
      </dgm:t>
    </dgm:pt>
    <dgm:pt modelId="{4C59451A-443E-7E4B-BE0E-19C5F35AEF15}" type="pres">
      <dgm:prSet presAssocID="{0586C868-2215-0447-BDBB-2FBCEE965262}" presName="hierChild4" presStyleCnt="0"/>
      <dgm:spPr/>
    </dgm:pt>
    <dgm:pt modelId="{5AAB0400-E0C1-A247-8FB9-26883CE126FF}" type="pres">
      <dgm:prSet presAssocID="{28EA6F33-0164-E649-8D5C-E6C9A5A86301}" presName="Name23" presStyleLbl="parChTrans1D4" presStyleIdx="17" presStyleCnt="19"/>
      <dgm:spPr/>
      <dgm:t>
        <a:bodyPr/>
        <a:lstStyle/>
        <a:p>
          <a:endParaRPr lang="zh-TW" altLang="en-US"/>
        </a:p>
      </dgm:t>
    </dgm:pt>
    <dgm:pt modelId="{B419DE43-8F02-6849-85C6-6A5D8A04C7AC}" type="pres">
      <dgm:prSet presAssocID="{886831FE-40BF-304B-AFC5-A930D1A11AA4}" presName="hierRoot4" presStyleCnt="0"/>
      <dgm:spPr/>
    </dgm:pt>
    <dgm:pt modelId="{43F7DA55-B7BE-5245-B5A2-33CC3C6A931D}" type="pres">
      <dgm:prSet presAssocID="{886831FE-40BF-304B-AFC5-A930D1A11AA4}" presName="composite4" presStyleCnt="0"/>
      <dgm:spPr/>
    </dgm:pt>
    <dgm:pt modelId="{450A7C99-D963-D14D-B820-C99850C02125}" type="pres">
      <dgm:prSet presAssocID="{886831FE-40BF-304B-AFC5-A930D1A11AA4}" presName="background4" presStyleLbl="node4" presStyleIdx="17" presStyleCnt="19"/>
      <dgm:spPr/>
    </dgm:pt>
    <dgm:pt modelId="{5D2E1450-A7DD-7F46-9E6F-D7919356889D}" type="pres">
      <dgm:prSet presAssocID="{886831FE-40BF-304B-AFC5-A930D1A11AA4}" presName="text4" presStyleLbl="fgAcc4" presStyleIdx="17" presStyleCnt="19" custScaleY="441459">
        <dgm:presLayoutVars>
          <dgm:chPref val="3"/>
        </dgm:presLayoutVars>
      </dgm:prSet>
      <dgm:spPr/>
      <dgm:t>
        <a:bodyPr/>
        <a:lstStyle/>
        <a:p>
          <a:endParaRPr lang="zh-TW" altLang="en-US"/>
        </a:p>
      </dgm:t>
    </dgm:pt>
    <dgm:pt modelId="{C5186C3D-FD25-E94A-B0DC-F9546E282309}" type="pres">
      <dgm:prSet presAssocID="{886831FE-40BF-304B-AFC5-A930D1A11AA4}" presName="hierChild5" presStyleCnt="0"/>
      <dgm:spPr/>
    </dgm:pt>
    <dgm:pt modelId="{05599F45-B0A0-A84A-8723-2A716CCDC59B}" type="pres">
      <dgm:prSet presAssocID="{85601F95-8C63-D344-B92A-0609A7BDAD40}" presName="Name23" presStyleLbl="parChTrans1D4" presStyleIdx="18" presStyleCnt="19"/>
      <dgm:spPr/>
      <dgm:t>
        <a:bodyPr/>
        <a:lstStyle/>
        <a:p>
          <a:endParaRPr lang="zh-TW" altLang="en-US"/>
        </a:p>
      </dgm:t>
    </dgm:pt>
    <dgm:pt modelId="{F0642658-966F-DB43-B33A-12997E77FE67}" type="pres">
      <dgm:prSet presAssocID="{85F40009-A873-5B4C-8438-30D9A4EE07F8}" presName="hierRoot4" presStyleCnt="0"/>
      <dgm:spPr/>
    </dgm:pt>
    <dgm:pt modelId="{0C2D8FC5-081B-9C43-B1D1-E9ED86CA42FB}" type="pres">
      <dgm:prSet presAssocID="{85F40009-A873-5B4C-8438-30D9A4EE07F8}" presName="composite4" presStyleCnt="0"/>
      <dgm:spPr/>
    </dgm:pt>
    <dgm:pt modelId="{6B37E13E-E3D0-3D42-822C-F1089AA808B1}" type="pres">
      <dgm:prSet presAssocID="{85F40009-A873-5B4C-8438-30D9A4EE07F8}" presName="background4" presStyleLbl="node4" presStyleIdx="18" presStyleCnt="19"/>
      <dgm:spPr/>
    </dgm:pt>
    <dgm:pt modelId="{59BC961B-00AD-5244-9536-7838187EABE3}" type="pres">
      <dgm:prSet presAssocID="{85F40009-A873-5B4C-8438-30D9A4EE07F8}" presName="text4" presStyleLbl="fgAcc4" presStyleIdx="18" presStyleCnt="19" custScaleY="441459">
        <dgm:presLayoutVars>
          <dgm:chPref val="3"/>
        </dgm:presLayoutVars>
      </dgm:prSet>
      <dgm:spPr/>
      <dgm:t>
        <a:bodyPr/>
        <a:lstStyle/>
        <a:p>
          <a:endParaRPr lang="zh-TW" altLang="en-US"/>
        </a:p>
      </dgm:t>
    </dgm:pt>
    <dgm:pt modelId="{3B029727-2610-D541-8FC5-F44070ACE2B1}" type="pres">
      <dgm:prSet presAssocID="{85F40009-A873-5B4C-8438-30D9A4EE07F8}" presName="hierChild5" presStyleCnt="0"/>
      <dgm:spPr/>
    </dgm:pt>
  </dgm:ptLst>
  <dgm:cxnLst>
    <dgm:cxn modelId="{5BAF138A-AA28-4243-8E8C-E067A60D8902}" srcId="{FBA4E7FC-5C22-DC45-8060-8AC23002E370}" destId="{D6CFB3C9-A97A-9D4D-BF8C-D1E46E07E7BE}" srcOrd="2" destOrd="0" parTransId="{D81E5EE2-36A4-F143-B7EC-80DFD2B71BD9}" sibTransId="{9043AE30-44D3-564F-BE5E-669690071405}"/>
    <dgm:cxn modelId="{3485DC47-697B-4F46-9879-79168C5FE844}" type="presOf" srcId="{D6CFB3C9-A97A-9D4D-BF8C-D1E46E07E7BE}" destId="{B4421D84-F65A-264B-8D48-5F8A49F0279F}" srcOrd="0" destOrd="0" presId="urn:microsoft.com/office/officeart/2005/8/layout/hierarchy1"/>
    <dgm:cxn modelId="{5D013812-A04A-478B-86A5-1D788806B127}" type="presOf" srcId="{85F40009-A873-5B4C-8438-30D9A4EE07F8}" destId="{59BC961B-00AD-5244-9536-7838187EABE3}" srcOrd="0" destOrd="0" presId="urn:microsoft.com/office/officeart/2005/8/layout/hierarchy1"/>
    <dgm:cxn modelId="{33BFB200-5F69-482A-B380-9E42729B6CA8}" type="presOf" srcId="{547169F0-7489-2841-B198-3AC5582EB754}" destId="{DD1BEBA6-D012-564D-A238-87556F3004E3}" srcOrd="0" destOrd="0" presId="urn:microsoft.com/office/officeart/2005/8/layout/hierarchy1"/>
    <dgm:cxn modelId="{6E6153AF-8795-EA49-BB94-844126A1E62B}" srcId="{08D053A4-9D77-1A4A-9C62-3911DE4E19DC}" destId="{53CDBCCE-2EDD-A944-BCD8-FB996D83DBD4}" srcOrd="0" destOrd="0" parTransId="{9A8D8929-361A-F345-9266-840E7DF0B723}" sibTransId="{5DFAB778-D92D-4B46-A304-EDCAEAFBBE0D}"/>
    <dgm:cxn modelId="{69C8C32A-FE80-D240-8C9A-B9683098E710}" srcId="{1783D27D-25A3-044B-AB3B-8FFCBDF37C4B}" destId="{E1213A93-CD30-7446-8251-C3763068B492}" srcOrd="0" destOrd="0" parTransId="{C6D89EA9-1D02-E94C-AC79-53FD5B7EFDAE}" sibTransId="{D7FFD3C3-905E-F748-8AD8-DBEB5BD848EB}"/>
    <dgm:cxn modelId="{C8738C5D-A98B-4398-8C84-33FBC046F3BC}" type="presOf" srcId="{B2517AC9-081A-524C-BE67-37F709097F17}" destId="{BAFDAA07-7C64-124C-8D6F-CD4536681FC9}" srcOrd="0" destOrd="0" presId="urn:microsoft.com/office/officeart/2005/8/layout/hierarchy1"/>
    <dgm:cxn modelId="{39352401-5E9A-40ED-BE85-BB7CBFD80A98}" type="presOf" srcId="{BA598BE8-EF9D-EC49-9E4F-D0429CCE184D}" destId="{0EA55C46-BEE8-124E-8604-577F09EC21A2}" srcOrd="0" destOrd="0" presId="urn:microsoft.com/office/officeart/2005/8/layout/hierarchy1"/>
    <dgm:cxn modelId="{517123B7-B254-4F94-A2E3-68C9337B30B7}" type="presOf" srcId="{4145D6DA-DD75-6548-A620-EF796831721B}" destId="{C1D9CFE2-D72B-DA45-B85E-1BA423DFBC96}" srcOrd="0" destOrd="0" presId="urn:microsoft.com/office/officeart/2005/8/layout/hierarchy1"/>
    <dgm:cxn modelId="{00587301-9151-4856-A3D0-B133012C1074}" type="presOf" srcId="{9A8D8929-361A-F345-9266-840E7DF0B723}" destId="{B13EA8D8-2087-784D-AA90-997A1C82A207}" srcOrd="0" destOrd="0" presId="urn:microsoft.com/office/officeart/2005/8/layout/hierarchy1"/>
    <dgm:cxn modelId="{CE04151E-4E13-4607-B6D7-CD03CE81C581}" type="presOf" srcId="{B11BB8F7-FEB8-2041-B8C8-51B0071C705F}" destId="{9BA09B8D-54A0-A745-A3AC-D85CBCF76A6F}" srcOrd="0" destOrd="0" presId="urn:microsoft.com/office/officeart/2005/8/layout/hierarchy1"/>
    <dgm:cxn modelId="{A2D2AC38-57C3-4463-BF95-65C580EDBA0B}" type="presOf" srcId="{66B28CEE-96DE-F34C-B137-134E91556031}" destId="{BBE91231-C739-664D-A1ED-155BAEE8EE84}" srcOrd="0" destOrd="0" presId="urn:microsoft.com/office/officeart/2005/8/layout/hierarchy1"/>
    <dgm:cxn modelId="{D00EF041-1219-4726-8555-1B4E808E49FA}" type="presOf" srcId="{4005A10D-9C14-004C-B0E6-6E8783F8F341}" destId="{9438D84F-EE19-444D-A012-9F33E0CD0445}" srcOrd="0" destOrd="0" presId="urn:microsoft.com/office/officeart/2005/8/layout/hierarchy1"/>
    <dgm:cxn modelId="{EFE329A0-BB99-1D46-9846-279B35D10C43}" srcId="{AF8A875C-1D60-A847-BE70-A6947A87E9FE}" destId="{605368CD-820F-9244-AB24-2E21E1BD9415}" srcOrd="1" destOrd="0" parTransId="{9611C1CF-347D-6543-87EC-BE0F3B4B7A79}" sibTransId="{C76A54BC-F553-3242-A5B2-F7A5AE92C8A1}"/>
    <dgm:cxn modelId="{EA7D6C27-BBAC-C845-AEBA-FE735923F41E}" srcId="{9A7AAC84-60A1-974A-B636-93F89E3DCEC0}" destId="{FA3BE196-5490-4C42-91DF-76C1495C6259}" srcOrd="0" destOrd="0" parTransId="{BC4D47C1-5DDA-5341-B477-8220751755E0}" sibTransId="{3D4B2C31-1612-BA4F-9BF7-94642782EF04}"/>
    <dgm:cxn modelId="{117B0181-585F-D446-8026-8BAC5374295C}" srcId="{0586C868-2215-0447-BDBB-2FBCEE965262}" destId="{886831FE-40BF-304B-AFC5-A930D1A11AA4}" srcOrd="0" destOrd="0" parTransId="{28EA6F33-0164-E649-8D5C-E6C9A5A86301}" sibTransId="{0987C766-92BF-9B41-B9CD-8ACEE87E6DE3}"/>
    <dgm:cxn modelId="{E9359D13-377B-644C-A879-2D6F6B7C6B5A}" srcId="{FA3BE196-5490-4C42-91DF-76C1495C6259}" destId="{FBA4E7FC-5C22-DC45-8060-8AC23002E370}" srcOrd="0" destOrd="0" parTransId="{672E6D52-E751-DE48-AE16-6A1B9BAB6B35}" sibTransId="{74E688B2-A4A8-FF44-98CA-A9A839115908}"/>
    <dgm:cxn modelId="{2B6FDA9F-3F52-4A4B-8966-4D57102747BE}" srcId="{1783D27D-25A3-044B-AB3B-8FFCBDF37C4B}" destId="{9ED8AF89-3697-7F40-A2E1-4041F97F2628}" srcOrd="1" destOrd="0" parTransId="{09B1B722-6C5F-A349-B309-35E3A258B669}" sibTransId="{56EBF9CA-EDDE-D24D-B3AF-FB462CE8ED31}"/>
    <dgm:cxn modelId="{D7483004-966A-491D-B5A1-8AC81B771A9A}" type="presOf" srcId="{37B6AA5D-61AB-2C4E-B0CC-B9E13BEA3752}" destId="{108931DE-AB16-794E-BD70-6D8BF29D351A}" srcOrd="0" destOrd="0" presId="urn:microsoft.com/office/officeart/2005/8/layout/hierarchy1"/>
    <dgm:cxn modelId="{80B06124-FC7C-7149-851A-F5927DF84488}" srcId="{AF8A875C-1D60-A847-BE70-A6947A87E9FE}" destId="{BA598BE8-EF9D-EC49-9E4F-D0429CCE184D}" srcOrd="2" destOrd="0" parTransId="{B2517AC9-081A-524C-BE67-37F709097F17}" sibTransId="{FF1DD506-4298-AB46-9B66-6217F10D28A9}"/>
    <dgm:cxn modelId="{7E628FA1-A0A4-B64D-8984-C64CADE251E6}" srcId="{D6CFB3C9-A97A-9D4D-BF8C-D1E46E07E7BE}" destId="{58562032-1761-2741-A975-3B39438D8F1B}" srcOrd="1" destOrd="0" parTransId="{D9639D0D-FFB7-F448-9368-B25D93D5CBD5}" sibTransId="{B6524439-B57C-DC4A-9AD6-F45575F762C6}"/>
    <dgm:cxn modelId="{E5B62060-A418-4EB3-B525-2384B249ED22}" type="presOf" srcId="{1783D27D-25A3-044B-AB3B-8FFCBDF37C4B}" destId="{87F01AE3-FFDA-9F45-802C-5EB397483376}" srcOrd="0" destOrd="0" presId="urn:microsoft.com/office/officeart/2005/8/layout/hierarchy1"/>
    <dgm:cxn modelId="{722787C8-8F1D-4994-841B-5EABCA3D68EA}" type="presOf" srcId="{FA3BE196-5490-4C42-91DF-76C1495C6259}" destId="{9C98C716-635F-F543-BE39-AFAE0842DDBD}" srcOrd="0" destOrd="0" presId="urn:microsoft.com/office/officeart/2005/8/layout/hierarchy1"/>
    <dgm:cxn modelId="{7D45ADA2-E2A8-4618-A596-AFA459C73A3F}" type="presOf" srcId="{21255511-17B8-8E43-B2B7-F61FA3546187}" destId="{842AFEC8-990B-F24B-B4B5-68085389E77E}" srcOrd="0" destOrd="0" presId="urn:microsoft.com/office/officeart/2005/8/layout/hierarchy1"/>
    <dgm:cxn modelId="{40909A06-C7F6-C642-9102-22C159CABD2E}" srcId="{FA3BE196-5490-4C42-91DF-76C1495C6259}" destId="{4B49D2AB-0C82-5C45-9ECE-E53069D6105D}" srcOrd="2" destOrd="0" parTransId="{4145D6DA-DD75-6548-A620-EF796831721B}" sibTransId="{3615C78D-40B0-C442-A183-AA4556BC84B7}"/>
    <dgm:cxn modelId="{F48331AD-B424-49D2-8A93-EEC322773CF0}" type="presOf" srcId="{9A7AAC84-60A1-974A-B636-93F89E3DCEC0}" destId="{708CB231-C291-0847-B209-9A8B70BEDC98}" srcOrd="0" destOrd="0" presId="urn:microsoft.com/office/officeart/2005/8/layout/hierarchy1"/>
    <dgm:cxn modelId="{DB89B2CB-7C9F-47D0-A3EA-9C07AD28C120}" type="presOf" srcId="{16E35C47-2B5E-F244-A2A9-98C7A1D5C8DA}" destId="{D156867B-7D8E-C148-B5C0-8D88FDF07C23}" srcOrd="0" destOrd="0" presId="urn:microsoft.com/office/officeart/2005/8/layout/hierarchy1"/>
    <dgm:cxn modelId="{0EE78E7C-15A7-42DB-897C-F6447D293110}" type="presOf" srcId="{0BFEBD44-5ECB-544F-8865-7DBA632AC7A5}" destId="{D3EB02DA-AD2C-8641-82A6-114D8012E112}" srcOrd="0" destOrd="0" presId="urn:microsoft.com/office/officeart/2005/8/layout/hierarchy1"/>
    <dgm:cxn modelId="{075C4EC1-4E8B-40DF-8150-64AE8DC6A8AC}" type="presOf" srcId="{672E6D52-E751-DE48-AE16-6A1B9BAB6B35}" destId="{F582E31C-D1EC-104D-BE5D-8DC3D9CBE072}" srcOrd="0" destOrd="0" presId="urn:microsoft.com/office/officeart/2005/8/layout/hierarchy1"/>
    <dgm:cxn modelId="{473C9CA1-51C4-7642-8506-3B897D1A9A81}" srcId="{8C9A4154-550A-AC49-8059-962A40B113E2}" destId="{A7FD053A-C106-D446-A419-FB7BAC43CE7E}" srcOrd="0" destOrd="0" parTransId="{C8E9874A-E815-4249-8049-7FD713A71FBA}" sibTransId="{BB8B4BCD-BE8F-5347-9818-50A842D8F278}"/>
    <dgm:cxn modelId="{95FAA3CA-C1B6-40EC-887D-BAA231894A45}" type="presOf" srcId="{7E055FD0-D984-F945-8BCD-E632C753DDCB}" destId="{79D40765-ADDF-CE41-AAD3-89F1FE72F8FA}" srcOrd="0" destOrd="0" presId="urn:microsoft.com/office/officeart/2005/8/layout/hierarchy1"/>
    <dgm:cxn modelId="{8E277FDD-6F89-4CC0-A0C7-B6BDAB2D4226}" type="presOf" srcId="{C8E9874A-E815-4249-8049-7FD713A71FBA}" destId="{DAC6BD61-6E0A-4F45-8732-DC6E31988C5B}" srcOrd="0" destOrd="0" presId="urn:microsoft.com/office/officeart/2005/8/layout/hierarchy1"/>
    <dgm:cxn modelId="{F1F884C1-6DF0-4F2F-AF42-067B71D3EFB1}" type="presOf" srcId="{9ED8AF89-3697-7F40-A2E1-4041F97F2628}" destId="{20F9DF8E-97C5-2446-B6C9-213DA25704C7}" srcOrd="0" destOrd="0" presId="urn:microsoft.com/office/officeart/2005/8/layout/hierarchy1"/>
    <dgm:cxn modelId="{C0BB4CE0-1E4E-462E-9FCA-8ABEE6757881}" type="presOf" srcId="{8C9A4154-550A-AC49-8059-962A40B113E2}" destId="{49FA8F24-1099-544D-A392-177E228B6DDE}" srcOrd="0" destOrd="0" presId="urn:microsoft.com/office/officeart/2005/8/layout/hierarchy1"/>
    <dgm:cxn modelId="{88C709D8-D9B0-48A2-AB74-595194FD8C85}" type="presOf" srcId="{AF8A875C-1D60-A847-BE70-A6947A87E9FE}" destId="{53D46299-B6A1-BD48-84BD-466601FF9CA7}" srcOrd="0" destOrd="0" presId="urn:microsoft.com/office/officeart/2005/8/layout/hierarchy1"/>
    <dgm:cxn modelId="{C56B5041-7C16-4179-B80B-F0A11295FA94}" type="presOf" srcId="{D81E5EE2-36A4-F143-B7EC-80DFD2B71BD9}" destId="{5BCA8FE9-5C84-874F-967D-8DC9D6E2C035}" srcOrd="0" destOrd="0" presId="urn:microsoft.com/office/officeart/2005/8/layout/hierarchy1"/>
    <dgm:cxn modelId="{CBF8178C-415B-4BEB-83D5-5C81359A36EC}" type="presOf" srcId="{15F9B101-77D4-4C45-B695-D3D901D330C4}" destId="{5859EBEE-A8CD-3F45-88AE-F700246806E3}" srcOrd="0" destOrd="0" presId="urn:microsoft.com/office/officeart/2005/8/layout/hierarchy1"/>
    <dgm:cxn modelId="{DCE12250-FA5B-4C1E-8EEE-AE773D8A1BBB}" type="presOf" srcId="{58562032-1761-2741-A975-3B39438D8F1B}" destId="{872115C1-14CD-BD42-8035-BA201CD94704}" srcOrd="0" destOrd="0" presId="urn:microsoft.com/office/officeart/2005/8/layout/hierarchy1"/>
    <dgm:cxn modelId="{563AE8B2-AEFC-44F9-ADE6-60BB0884C1A6}" type="presOf" srcId="{60421061-1C93-7849-8498-619033A29F21}" destId="{625FA5FF-4772-BF48-B715-B6414DE5E24E}" srcOrd="0" destOrd="0" presId="urn:microsoft.com/office/officeart/2005/8/layout/hierarchy1"/>
    <dgm:cxn modelId="{1DE9543F-8B09-49FD-8BAC-FF94AF4A572B}" type="presOf" srcId="{1A2AC4F3-BB8B-0949-B5CC-B96514A5F4A7}" destId="{B9F534AB-64E0-FA49-87A6-D66A0E9509F0}" srcOrd="0" destOrd="0" presId="urn:microsoft.com/office/officeart/2005/8/layout/hierarchy1"/>
    <dgm:cxn modelId="{12C15999-93CD-C147-A9DC-A8E64998F575}" srcId="{4B49D2AB-0C82-5C45-9ECE-E53069D6105D}" destId="{1783D27D-25A3-044B-AB3B-8FFCBDF37C4B}" srcOrd="1" destOrd="0" parTransId="{4005A10D-9C14-004C-B0E6-6E8783F8F341}" sibTransId="{4A5EC483-EE0A-4645-BECC-37696A74BC62}"/>
    <dgm:cxn modelId="{729F053C-AE25-448A-B2B4-675CC3ADAE47}" type="presOf" srcId="{85601F95-8C63-D344-B92A-0609A7BDAD40}" destId="{05599F45-B0A0-A84A-8723-2A716CCDC59B}" srcOrd="0" destOrd="0" presId="urn:microsoft.com/office/officeart/2005/8/layout/hierarchy1"/>
    <dgm:cxn modelId="{655B472F-A1D2-5042-8E49-077B2EC27790}" srcId="{AF8A875C-1D60-A847-BE70-A6947A87E9FE}" destId="{76082135-7314-4C40-A4CA-2E230822CCFF}" srcOrd="0" destOrd="0" parTransId="{C4AEB806-D97D-524C-B974-55E867CF179C}" sibTransId="{14A0C03D-BF4B-7F4A-9EC8-897DD06DE97D}"/>
    <dgm:cxn modelId="{C889060B-28B3-404F-8F5A-1C83E86004DA}" type="presOf" srcId="{9611C1CF-347D-6543-87EC-BE0F3B4B7A79}" destId="{7794E8DB-F7B5-8643-9E5A-F056B276F4E1}" srcOrd="0" destOrd="0" presId="urn:microsoft.com/office/officeart/2005/8/layout/hierarchy1"/>
    <dgm:cxn modelId="{6CF13E6A-7A4B-4297-B141-E8E8468FF8E6}" type="presOf" srcId="{4B49D2AB-0C82-5C45-9ECE-E53069D6105D}" destId="{5FEF0AC3-2FEA-AE4B-80BD-865FE92DF16D}" srcOrd="0" destOrd="0" presId="urn:microsoft.com/office/officeart/2005/8/layout/hierarchy1"/>
    <dgm:cxn modelId="{4023F18F-4CD0-4C75-80E3-D4F411DBC355}" type="presOf" srcId="{C2CF4BE5-77C0-AE45-B994-C2000AC7BEF0}" destId="{BD1245AC-0DF5-E148-B7B1-763794A54B81}" srcOrd="0" destOrd="0" presId="urn:microsoft.com/office/officeart/2005/8/layout/hierarchy1"/>
    <dgm:cxn modelId="{C1643E59-CB8A-4AD5-8D0C-182F6EDCABE7}" type="presOf" srcId="{0586C868-2215-0447-BDBB-2FBCEE965262}" destId="{AE1A8C71-21AF-4645-856F-4F242BFE75BA}" srcOrd="0" destOrd="0" presId="urn:microsoft.com/office/officeart/2005/8/layout/hierarchy1"/>
    <dgm:cxn modelId="{1C787BEB-33D6-4068-A4BA-2C5A6188ECE4}" type="presOf" srcId="{78A65264-77A6-894F-A5C1-CD3AA7B8CC47}" destId="{FC1D5636-4209-E543-AEA8-8877591A9014}" srcOrd="0" destOrd="0" presId="urn:microsoft.com/office/officeart/2005/8/layout/hierarchy1"/>
    <dgm:cxn modelId="{5102F4D0-B72A-4C34-A649-1801484964B7}" type="presOf" srcId="{FBA4E7FC-5C22-DC45-8060-8AC23002E370}" destId="{ABA5BE50-E743-9E4E-98CD-9C7DFF7264C2}" srcOrd="0" destOrd="0" presId="urn:microsoft.com/office/officeart/2005/8/layout/hierarchy1"/>
    <dgm:cxn modelId="{6C0F3424-6995-9348-A61A-FACDB0DAEAFA}" srcId="{FBA4E7FC-5C22-DC45-8060-8AC23002E370}" destId="{8C9A4154-550A-AC49-8059-962A40B113E2}" srcOrd="1" destOrd="0" parTransId="{7CC547BD-DB1D-324D-B0F0-46617157217B}" sibTransId="{9F581B26-C345-4F45-9A67-04D8A6630F81}"/>
    <dgm:cxn modelId="{43A42A2B-C1F1-BE4B-9879-BEB5D5C0B96D}" srcId="{FBA4E7FC-5C22-DC45-8060-8AC23002E370}" destId="{08D053A4-9D77-1A4A-9C62-3911DE4E19DC}" srcOrd="0" destOrd="0" parTransId="{0BFEBD44-5ECB-544F-8865-7DBA632AC7A5}" sibTransId="{ABF2228D-AB04-4F4A-AECC-5E6109C45DB8}"/>
    <dgm:cxn modelId="{54F199DA-8258-4840-B924-FBE0ED7F0896}" type="presOf" srcId="{E6293118-3C67-124F-BC6E-29A669EB59A3}" destId="{381D4A84-9FD6-3E4B-A752-ADB5945C9EF8}" srcOrd="0" destOrd="0" presId="urn:microsoft.com/office/officeart/2005/8/layout/hierarchy1"/>
    <dgm:cxn modelId="{CA07D2EB-37BE-41B1-9B4B-1E22EDBBC868}" type="presOf" srcId="{D9639D0D-FFB7-F448-9368-B25D93D5CBD5}" destId="{2AA5DA3C-A564-B046-AC1D-9F2917635952}" srcOrd="0" destOrd="0" presId="urn:microsoft.com/office/officeart/2005/8/layout/hierarchy1"/>
    <dgm:cxn modelId="{B313CCA7-3786-4B45-AC47-D5A8035E1DCD}" type="presOf" srcId="{53CDBCCE-2EDD-A944-BCD8-FB996D83DBD4}" destId="{4CE61C19-C90B-414C-A29E-1E469A653FAF}" srcOrd="0" destOrd="0" presId="urn:microsoft.com/office/officeart/2005/8/layout/hierarchy1"/>
    <dgm:cxn modelId="{E87FAF3D-7619-5044-95C3-10880DFB8935}" srcId="{605368CD-820F-9244-AB24-2E21E1BD9415}" destId="{B9825067-03B9-0C4C-A90C-4D3F90FDAB09}" srcOrd="0" destOrd="0" parTransId="{DE56D76A-1B76-5F4D-A373-01087E3DB29D}" sibTransId="{A130525E-6D5E-0C4D-9A98-22C5B552BB0B}"/>
    <dgm:cxn modelId="{02F0653F-DDCA-450E-B4D9-EB0EF8840BF1}" type="presOf" srcId="{886831FE-40BF-304B-AFC5-A930D1A11AA4}" destId="{5D2E1450-A7DD-7F46-9E6F-D7919356889D}" srcOrd="0" destOrd="0" presId="urn:microsoft.com/office/officeart/2005/8/layout/hierarchy1"/>
    <dgm:cxn modelId="{1D057906-8833-4566-985A-3732AE736BC9}" type="presOf" srcId="{C4AEB806-D97D-524C-B974-55E867CF179C}" destId="{6E9CF7A9-CFC5-C641-91CA-040DF8E93BB6}" srcOrd="0" destOrd="0" presId="urn:microsoft.com/office/officeart/2005/8/layout/hierarchy1"/>
    <dgm:cxn modelId="{57E35086-3A1B-466B-A9A1-E6DE61EA3858}" type="presOf" srcId="{AB1927A3-AD53-B445-B3FB-2B3A9AF8BBA0}" destId="{0D820979-928F-5E4E-89BC-1A460CDD0794}" srcOrd="0" destOrd="0" presId="urn:microsoft.com/office/officeart/2005/8/layout/hierarchy1"/>
    <dgm:cxn modelId="{3FFFEDF9-3F82-404E-957A-78BEC0C8CF13}" type="presOf" srcId="{28EA6F33-0164-E649-8D5C-E6C9A5A86301}" destId="{5AAB0400-E0C1-A247-8FB9-26883CE126FF}" srcOrd="0" destOrd="0" presId="urn:microsoft.com/office/officeart/2005/8/layout/hierarchy1"/>
    <dgm:cxn modelId="{15C1DD40-7843-4215-950C-66597BF81839}" type="presOf" srcId="{A7FD053A-C106-D446-A419-FB7BAC43CE7E}" destId="{4B6258BE-0FEF-684C-BAA7-264CF7735DF0}" srcOrd="0" destOrd="0" presId="urn:microsoft.com/office/officeart/2005/8/layout/hierarchy1"/>
    <dgm:cxn modelId="{77A2E441-D106-2E4D-9B1C-F2E63E1BCACD}" srcId="{605368CD-820F-9244-AB24-2E21E1BD9415}" destId="{7E055FD0-D984-F945-8BCD-E632C753DDCB}" srcOrd="1" destOrd="0" parTransId="{C2CF4BE5-77C0-AE45-B994-C2000AC7BEF0}" sibTransId="{1E39E227-543C-834D-AC56-EAD015EEEBD4}"/>
    <dgm:cxn modelId="{6C2BFA61-2CF2-4244-AFAB-49CDF232C6A1}" type="presOf" srcId="{13335684-336B-154C-B898-8A34AD91EE36}" destId="{4024CEB1-89A0-DA4A-9864-B15A288DF665}" srcOrd="0" destOrd="0" presId="urn:microsoft.com/office/officeart/2005/8/layout/hierarchy1"/>
    <dgm:cxn modelId="{0799899B-1B79-44BB-AE06-745A7669596B}" type="presOf" srcId="{DB91356F-8A9A-504A-B5FA-23BAAE4623A4}" destId="{9758B480-A7EE-0147-ACFE-1A6F7EEB9376}" srcOrd="0" destOrd="0" presId="urn:microsoft.com/office/officeart/2005/8/layout/hierarchy1"/>
    <dgm:cxn modelId="{88846883-5DF5-EA48-8166-4124BB042EB7}" srcId="{76082135-7314-4C40-A4CA-2E230822CCFF}" destId="{BAB2DDE2-13BB-7847-9D95-562F0DAFB694}" srcOrd="1" destOrd="0" parTransId="{16E35C47-2B5E-F244-A2A9-98C7A1D5C8DA}" sibTransId="{65ADC84C-3474-1D43-940E-33603CCAB7A5}"/>
    <dgm:cxn modelId="{601A1A49-D5D0-0A4A-953B-B1E27016FFEA}" srcId="{F3D31D89-AF27-6746-8C0E-D4A0A393D9CC}" destId="{66B28CEE-96DE-F34C-B137-134E91556031}" srcOrd="0" destOrd="0" parTransId="{C7BDC2AB-5C5D-0F4A-ADC9-6F761884D738}" sibTransId="{DD7CAD1A-C216-F64F-915E-414A8A4DA8A6}"/>
    <dgm:cxn modelId="{86F3BC97-7A5C-4809-94A7-6D2A63247BFB}" type="presOf" srcId="{B9825067-03B9-0C4C-A90C-4D3F90FDAB09}" destId="{5CF1EF6D-D68D-1F4D-B334-FD7A757B87C2}" srcOrd="0" destOrd="0" presId="urn:microsoft.com/office/officeart/2005/8/layout/hierarchy1"/>
    <dgm:cxn modelId="{A939AE97-879A-D547-A820-62DD71F0ADB0}" srcId="{BA598BE8-EF9D-EC49-9E4F-D0429CCE184D}" destId="{78A65264-77A6-894F-A5C1-CD3AA7B8CC47}" srcOrd="0" destOrd="0" parTransId="{E66738F5-63F5-9841-8CE0-7F760E31F756}" sibTransId="{51CE95A0-4FE6-D443-8FD2-674C25ED9572}"/>
    <dgm:cxn modelId="{0E89B818-C5D0-4A96-B1D6-F113ABB2844C}" type="presOf" srcId="{A40D07F5-44CD-6E41-85C7-9E09C99D1961}" destId="{7CF00253-DEB4-FE48-AF0A-AD293C9A700A}" srcOrd="0" destOrd="0" presId="urn:microsoft.com/office/officeart/2005/8/layout/hierarchy1"/>
    <dgm:cxn modelId="{E18DAFD0-EE0F-409B-8DCB-66809993239C}" type="presOf" srcId="{C7BDC2AB-5C5D-0F4A-ADC9-6F761884D738}" destId="{FB34A6B4-A6F5-254E-BE9D-A85BC92589C3}" srcOrd="0" destOrd="0" presId="urn:microsoft.com/office/officeart/2005/8/layout/hierarchy1"/>
    <dgm:cxn modelId="{159A3224-1B05-4388-9ED2-60AFF64AB359}" type="presOf" srcId="{04ED10BE-09BC-B340-BE22-9E524C0EE758}" destId="{0D603183-0011-3747-B88F-6A5769466B65}" srcOrd="0" destOrd="0" presId="urn:microsoft.com/office/officeart/2005/8/layout/hierarchy1"/>
    <dgm:cxn modelId="{FBD28879-E12B-D844-B056-D01A87AA20F0}" srcId="{F3D31D89-AF27-6746-8C0E-D4A0A393D9CC}" destId="{AB1927A3-AD53-B445-B3FB-2B3A9AF8BBA0}" srcOrd="1" destOrd="0" parTransId="{04ED10BE-09BC-B340-BE22-9E524C0EE758}" sibTransId="{BB8644E8-B87B-1849-B99B-6E462EE1E3D6}"/>
    <dgm:cxn modelId="{B94B0CCD-4029-7C41-A83D-F3EF71F87C39}" srcId="{76082135-7314-4C40-A4CA-2E230822CCFF}" destId="{60421061-1C93-7849-8498-619033A29F21}" srcOrd="2" destOrd="0" parTransId="{37B6AA5D-61AB-2C4E-B0CC-B9E13BEA3752}" sibTransId="{478D3C04-074F-1446-9C68-B9D492B8A8FD}"/>
    <dgm:cxn modelId="{7D749921-5447-4FBA-B17A-DC6C89B2D3F7}" type="presOf" srcId="{C6D89EA9-1D02-E94C-AC79-53FD5B7EFDAE}" destId="{8660EC66-64B0-9447-A4FF-879AC483CAEF}" srcOrd="0" destOrd="0" presId="urn:microsoft.com/office/officeart/2005/8/layout/hierarchy1"/>
    <dgm:cxn modelId="{4C9F75FA-1711-4B1E-A498-587224B3A5E1}" type="presOf" srcId="{76082135-7314-4C40-A4CA-2E230822CCFF}" destId="{96D1BE53-9EA0-A648-BF49-9707E4A817C6}" srcOrd="0" destOrd="0" presId="urn:microsoft.com/office/officeart/2005/8/layout/hierarchy1"/>
    <dgm:cxn modelId="{534F24F1-8836-43FD-B6EA-9C54F338FDE1}" type="presOf" srcId="{08D053A4-9D77-1A4A-9C62-3911DE4E19DC}" destId="{2C393C4F-A153-A743-A180-4B8CD7AD1AAB}" srcOrd="0" destOrd="0" presId="urn:microsoft.com/office/officeart/2005/8/layout/hierarchy1"/>
    <dgm:cxn modelId="{9F7437E8-C1C2-4EF6-83F4-233AD98794ED}" type="presOf" srcId="{13670C01-8819-F349-862B-7434AF009B74}" destId="{217F54AE-555B-3A4D-AF57-86AE85CC207D}" srcOrd="0" destOrd="0" presId="urn:microsoft.com/office/officeart/2005/8/layout/hierarchy1"/>
    <dgm:cxn modelId="{2D4D3978-57DE-F24F-9185-A6958EE7DBA7}" srcId="{76082135-7314-4C40-A4CA-2E230822CCFF}" destId="{B11BB8F7-FEB8-2041-B8C8-51B0071C705F}" srcOrd="0" destOrd="0" parTransId="{21255511-17B8-8E43-B2B7-F61FA3546187}" sibTransId="{AFAE61B7-71BE-8F49-BD3F-F0BCF5CA449B}"/>
    <dgm:cxn modelId="{48968DD0-2ADF-4EDE-B64B-DD4931D1B00E}" type="presOf" srcId="{605368CD-820F-9244-AB24-2E21E1BD9415}" destId="{6CF29D99-1549-AE4B-AF9D-DEF51D3ECECC}" srcOrd="0" destOrd="0" presId="urn:microsoft.com/office/officeart/2005/8/layout/hierarchy1"/>
    <dgm:cxn modelId="{CD02B078-3A11-461D-A10F-8668840DEC54}" type="presOf" srcId="{E1213A93-CD30-7446-8251-C3763068B492}" destId="{383B4D24-2F1D-904C-B8F8-06EFBDD12406}" srcOrd="0" destOrd="0" presId="urn:microsoft.com/office/officeart/2005/8/layout/hierarchy1"/>
    <dgm:cxn modelId="{EAC5DC31-69AF-5041-9828-DC70C6D691F0}" srcId="{D6CFB3C9-A97A-9D4D-BF8C-D1E46E07E7BE}" destId="{15F9B101-77D4-4C45-B695-D3D901D330C4}" srcOrd="0" destOrd="0" parTransId="{13670C01-8819-F349-862B-7434AF009B74}" sibTransId="{F901E37C-F5B9-7F47-9D0C-AC6EE47FA7BC}"/>
    <dgm:cxn modelId="{AA774714-0AE2-4DD8-BCE8-A9DED98C4BAA}" type="presOf" srcId="{BAB2DDE2-13BB-7847-9D95-562F0DAFB694}" destId="{197CED64-54CE-104A-B624-2E0C7D44E487}" srcOrd="0" destOrd="0" presId="urn:microsoft.com/office/officeart/2005/8/layout/hierarchy1"/>
    <dgm:cxn modelId="{3CA9B106-ADCE-F84E-A640-17DF3292DFD0}" srcId="{4B49D2AB-0C82-5C45-9ECE-E53069D6105D}" destId="{0586C868-2215-0447-BDBB-2FBCEE965262}" srcOrd="2" destOrd="0" parTransId="{B1566386-062C-5C4D-A9F8-5D26DB2DB2E5}" sibTransId="{E611BB46-DBA7-B746-A23E-A0915D916EB1}"/>
    <dgm:cxn modelId="{F2B87349-4DAF-5949-84A7-EBE50598F13D}" srcId="{FA3BE196-5490-4C42-91DF-76C1495C6259}" destId="{AF8A875C-1D60-A847-BE70-A6947A87E9FE}" srcOrd="1" destOrd="0" parTransId="{E6293118-3C67-124F-BC6E-29A669EB59A3}" sibTransId="{C5CA716D-3B77-6741-B60C-33EAA2D25F2D}"/>
    <dgm:cxn modelId="{062A5A13-DB8D-BA4E-8F0F-B63003370325}" srcId="{BA598BE8-EF9D-EC49-9E4F-D0429CCE184D}" destId="{C3F9EE0C-BD2C-8B4D-8010-1A19FFB81426}" srcOrd="1" destOrd="0" parTransId="{13335684-336B-154C-B898-8A34AD91EE36}" sibTransId="{D6C1CF9B-5646-9A48-9A57-71EA293A4F40}"/>
    <dgm:cxn modelId="{7CACBE19-944D-194B-A0B0-113983F1E758}" srcId="{4B49D2AB-0C82-5C45-9ECE-E53069D6105D}" destId="{F3D31D89-AF27-6746-8C0E-D4A0A393D9CC}" srcOrd="0" destOrd="0" parTransId="{DB91356F-8A9A-504A-B5FA-23BAAE4623A4}" sibTransId="{BC3A8849-5BD6-6A49-941F-AE9EB688514C}"/>
    <dgm:cxn modelId="{B7FF17D6-6956-43B5-A3DE-27502917D181}" type="presOf" srcId="{F3D31D89-AF27-6746-8C0E-D4A0A393D9CC}" destId="{4D307C43-D278-EB4F-A65E-4B06F6475BB3}" srcOrd="0" destOrd="0" presId="urn:microsoft.com/office/officeart/2005/8/layout/hierarchy1"/>
    <dgm:cxn modelId="{86834955-A670-4575-AB75-D3A11EB85587}" type="presOf" srcId="{DE56D76A-1B76-5F4D-A373-01087E3DB29D}" destId="{D0EEA963-3649-B640-A3D3-7F152700643B}" srcOrd="0" destOrd="0" presId="urn:microsoft.com/office/officeart/2005/8/layout/hierarchy1"/>
    <dgm:cxn modelId="{BF897503-5991-46EE-91B5-94CCD49FC8C5}" type="presOf" srcId="{B1566386-062C-5C4D-A9F8-5D26DB2DB2E5}" destId="{3027AEF9-9D1C-2B42-B39B-BE799F142CD0}" srcOrd="0" destOrd="0" presId="urn:microsoft.com/office/officeart/2005/8/layout/hierarchy1"/>
    <dgm:cxn modelId="{2E2566E0-E64B-4A9A-B654-99B381DECD92}" type="presOf" srcId="{7CC547BD-DB1D-324D-B0F0-46617157217B}" destId="{0F9194C5-5C10-F441-AAB0-88DAD9DD1178}" srcOrd="0" destOrd="0" presId="urn:microsoft.com/office/officeart/2005/8/layout/hierarchy1"/>
    <dgm:cxn modelId="{0EF8D6AA-00C4-614C-AD95-836836BA63FE}" srcId="{8C9A4154-550A-AC49-8059-962A40B113E2}" destId="{B0EE755E-0E55-CC41-97B3-33AF5AC9A46C}" srcOrd="1" destOrd="0" parTransId="{1A2AC4F3-BB8B-0949-B5CC-B96514A5F4A7}" sibTransId="{FE8DD024-7A80-254F-828F-2CA3EE8C03A6}"/>
    <dgm:cxn modelId="{E52AA81C-8007-4A01-8C6D-5BB65785A34A}" type="presOf" srcId="{C3F9EE0C-BD2C-8B4D-8010-1A19FFB81426}" destId="{07BCC530-213B-A54F-8E3E-5654CA26D787}" srcOrd="0" destOrd="0" presId="urn:microsoft.com/office/officeart/2005/8/layout/hierarchy1"/>
    <dgm:cxn modelId="{E12E0821-3D51-436C-AD19-CABA5E28FC69}" type="presOf" srcId="{B0EE755E-0E55-CC41-97B3-33AF5AC9A46C}" destId="{FE00E718-B90C-234F-951D-00CBDF20433E}" srcOrd="0" destOrd="0" presId="urn:microsoft.com/office/officeart/2005/8/layout/hierarchy1"/>
    <dgm:cxn modelId="{AE53CE73-1466-4500-A965-70F22BE10E22}" type="presOf" srcId="{09B1B722-6C5F-A349-B309-35E3A258B669}" destId="{D3DE7308-AE92-D04B-98AA-729E7E348897}" srcOrd="0" destOrd="0" presId="urn:microsoft.com/office/officeart/2005/8/layout/hierarchy1"/>
    <dgm:cxn modelId="{8EE5198B-0D5F-A949-A9F2-DC04C5D045A8}" srcId="{08D053A4-9D77-1A4A-9C62-3911DE4E19DC}" destId="{A40D07F5-44CD-6E41-85C7-9E09C99D1961}" srcOrd="1" destOrd="0" parTransId="{547169F0-7489-2841-B198-3AC5582EB754}" sibTransId="{480F23BC-E426-B848-B751-A574F8D57366}"/>
    <dgm:cxn modelId="{D4D7254C-3256-4773-A90F-6F6E46F28CDB}" type="presOf" srcId="{E66738F5-63F5-9841-8CE0-7F760E31F756}" destId="{7B661179-CEB0-794B-B002-EC34FF20AFE0}" srcOrd="0" destOrd="0" presId="urn:microsoft.com/office/officeart/2005/8/layout/hierarchy1"/>
    <dgm:cxn modelId="{3628A45A-CA97-6C44-A273-5A99A8DDF514}" srcId="{0586C868-2215-0447-BDBB-2FBCEE965262}" destId="{85F40009-A873-5B4C-8438-30D9A4EE07F8}" srcOrd="1" destOrd="0" parTransId="{85601F95-8C63-D344-B92A-0609A7BDAD40}" sibTransId="{31CAA0DB-A1C3-5B43-9F02-DE63A4AD987A}"/>
    <dgm:cxn modelId="{9CA2EE73-8DCD-490F-80F8-3BA200646B9A}" type="presParOf" srcId="{708CB231-C291-0847-B209-9A8B70BEDC98}" destId="{5C144725-3F8E-714F-A8CD-ACA90AFA84C9}" srcOrd="0" destOrd="0" presId="urn:microsoft.com/office/officeart/2005/8/layout/hierarchy1"/>
    <dgm:cxn modelId="{16B56EFF-7550-489D-A6B7-C5F335C3CE30}" type="presParOf" srcId="{5C144725-3F8E-714F-A8CD-ACA90AFA84C9}" destId="{8BBD2E11-E751-AA4D-A4A8-BE10F49F613C}" srcOrd="0" destOrd="0" presId="urn:microsoft.com/office/officeart/2005/8/layout/hierarchy1"/>
    <dgm:cxn modelId="{B926B84F-70E0-4630-BA5B-80F21CE1A5AD}" type="presParOf" srcId="{8BBD2E11-E751-AA4D-A4A8-BE10F49F613C}" destId="{854C0591-CA4A-854A-B016-17A469EDCF40}" srcOrd="0" destOrd="0" presId="urn:microsoft.com/office/officeart/2005/8/layout/hierarchy1"/>
    <dgm:cxn modelId="{D523F1C4-1B0C-4F31-A38C-ECD74743A218}" type="presParOf" srcId="{8BBD2E11-E751-AA4D-A4A8-BE10F49F613C}" destId="{9C98C716-635F-F543-BE39-AFAE0842DDBD}" srcOrd="1" destOrd="0" presId="urn:microsoft.com/office/officeart/2005/8/layout/hierarchy1"/>
    <dgm:cxn modelId="{FE24CE44-B31E-4765-ADEB-B32DF4C38444}" type="presParOf" srcId="{5C144725-3F8E-714F-A8CD-ACA90AFA84C9}" destId="{2BDC9BE7-95FD-5D4C-874D-7C15CB2724D9}" srcOrd="1" destOrd="0" presId="urn:microsoft.com/office/officeart/2005/8/layout/hierarchy1"/>
    <dgm:cxn modelId="{69E145A7-FEB0-47FA-A1BE-6BF126032091}" type="presParOf" srcId="{2BDC9BE7-95FD-5D4C-874D-7C15CB2724D9}" destId="{F582E31C-D1EC-104D-BE5D-8DC3D9CBE072}" srcOrd="0" destOrd="0" presId="urn:microsoft.com/office/officeart/2005/8/layout/hierarchy1"/>
    <dgm:cxn modelId="{4E669193-72D9-4E83-BCD7-40119FB1CA7B}" type="presParOf" srcId="{2BDC9BE7-95FD-5D4C-874D-7C15CB2724D9}" destId="{EDDC61C4-6859-C143-8027-C7A017409F2D}" srcOrd="1" destOrd="0" presId="urn:microsoft.com/office/officeart/2005/8/layout/hierarchy1"/>
    <dgm:cxn modelId="{6BF40CFA-2E31-4555-AA13-3F8C293AE564}" type="presParOf" srcId="{EDDC61C4-6859-C143-8027-C7A017409F2D}" destId="{9F8E7272-A59B-9745-9D3F-82ADDAF83F8A}" srcOrd="0" destOrd="0" presId="urn:microsoft.com/office/officeart/2005/8/layout/hierarchy1"/>
    <dgm:cxn modelId="{8DC91F6F-62C5-4AE4-8210-CC0604B51819}" type="presParOf" srcId="{9F8E7272-A59B-9745-9D3F-82ADDAF83F8A}" destId="{C35AE394-74FE-3747-A893-61606417FF91}" srcOrd="0" destOrd="0" presId="urn:microsoft.com/office/officeart/2005/8/layout/hierarchy1"/>
    <dgm:cxn modelId="{0508AB28-0C7D-454F-BB9D-45A432AA538B}" type="presParOf" srcId="{9F8E7272-A59B-9745-9D3F-82ADDAF83F8A}" destId="{ABA5BE50-E743-9E4E-98CD-9C7DFF7264C2}" srcOrd="1" destOrd="0" presId="urn:microsoft.com/office/officeart/2005/8/layout/hierarchy1"/>
    <dgm:cxn modelId="{DCC4F088-113F-475F-94CB-D90693029A72}" type="presParOf" srcId="{EDDC61C4-6859-C143-8027-C7A017409F2D}" destId="{BC00AE77-AE36-3543-9AF4-92401D66ACAD}" srcOrd="1" destOrd="0" presId="urn:microsoft.com/office/officeart/2005/8/layout/hierarchy1"/>
    <dgm:cxn modelId="{0A4FC31A-39E2-44F5-958D-98EA178FDF13}" type="presParOf" srcId="{BC00AE77-AE36-3543-9AF4-92401D66ACAD}" destId="{D3EB02DA-AD2C-8641-82A6-114D8012E112}" srcOrd="0" destOrd="0" presId="urn:microsoft.com/office/officeart/2005/8/layout/hierarchy1"/>
    <dgm:cxn modelId="{AADDE0B8-D97F-414E-AEB8-964BC8309B6D}" type="presParOf" srcId="{BC00AE77-AE36-3543-9AF4-92401D66ACAD}" destId="{765BA9F5-D763-064A-BB87-BF1CBB847DD6}" srcOrd="1" destOrd="0" presId="urn:microsoft.com/office/officeart/2005/8/layout/hierarchy1"/>
    <dgm:cxn modelId="{3AD7B225-8544-46C5-B7A4-A184AF689FC9}" type="presParOf" srcId="{765BA9F5-D763-064A-BB87-BF1CBB847DD6}" destId="{60F0BCA9-1D84-4B49-B668-3383694CFE81}" srcOrd="0" destOrd="0" presId="urn:microsoft.com/office/officeart/2005/8/layout/hierarchy1"/>
    <dgm:cxn modelId="{F3F45D2F-384B-4708-BAC4-48606CD83258}" type="presParOf" srcId="{60F0BCA9-1D84-4B49-B668-3383694CFE81}" destId="{E7643653-1993-DC41-854B-99B2C49F382C}" srcOrd="0" destOrd="0" presId="urn:microsoft.com/office/officeart/2005/8/layout/hierarchy1"/>
    <dgm:cxn modelId="{AC3E5DCE-9769-42E1-8521-CD3F7BF68FD6}" type="presParOf" srcId="{60F0BCA9-1D84-4B49-B668-3383694CFE81}" destId="{2C393C4F-A153-A743-A180-4B8CD7AD1AAB}" srcOrd="1" destOrd="0" presId="urn:microsoft.com/office/officeart/2005/8/layout/hierarchy1"/>
    <dgm:cxn modelId="{33C9D21B-1CED-4ED4-BF43-2B9A871B71A2}" type="presParOf" srcId="{765BA9F5-D763-064A-BB87-BF1CBB847DD6}" destId="{B2E51615-ED00-D740-886F-97FAFA88263D}" srcOrd="1" destOrd="0" presId="urn:microsoft.com/office/officeart/2005/8/layout/hierarchy1"/>
    <dgm:cxn modelId="{F0938EE3-7A2C-4669-A9B2-A9BD728C6CB3}" type="presParOf" srcId="{B2E51615-ED00-D740-886F-97FAFA88263D}" destId="{B13EA8D8-2087-784D-AA90-997A1C82A207}" srcOrd="0" destOrd="0" presId="urn:microsoft.com/office/officeart/2005/8/layout/hierarchy1"/>
    <dgm:cxn modelId="{FCA77D6B-3251-417B-B7C5-5EA641B373B5}" type="presParOf" srcId="{B2E51615-ED00-D740-886F-97FAFA88263D}" destId="{D7622F90-7CDE-E64F-A144-5D970E14AB32}" srcOrd="1" destOrd="0" presId="urn:microsoft.com/office/officeart/2005/8/layout/hierarchy1"/>
    <dgm:cxn modelId="{423AB79E-D168-43A6-97FE-621F5FF84E04}" type="presParOf" srcId="{D7622F90-7CDE-E64F-A144-5D970E14AB32}" destId="{8BC8C8A9-4595-B745-832B-95AFF941DA1B}" srcOrd="0" destOrd="0" presId="urn:microsoft.com/office/officeart/2005/8/layout/hierarchy1"/>
    <dgm:cxn modelId="{1076B93E-288C-4977-B8CD-BF2C51864F14}" type="presParOf" srcId="{8BC8C8A9-4595-B745-832B-95AFF941DA1B}" destId="{35E38A17-46AF-9545-A4B2-6E1A3E4BCD82}" srcOrd="0" destOrd="0" presId="urn:microsoft.com/office/officeart/2005/8/layout/hierarchy1"/>
    <dgm:cxn modelId="{98F7A4F1-3BC9-4C39-9AF3-0B6900BFBE90}" type="presParOf" srcId="{8BC8C8A9-4595-B745-832B-95AFF941DA1B}" destId="{4CE61C19-C90B-414C-A29E-1E469A653FAF}" srcOrd="1" destOrd="0" presId="urn:microsoft.com/office/officeart/2005/8/layout/hierarchy1"/>
    <dgm:cxn modelId="{5C51A54A-B087-4E80-BD87-68A47BE35C00}" type="presParOf" srcId="{D7622F90-7CDE-E64F-A144-5D970E14AB32}" destId="{E1A2E06D-6966-6F41-9EAE-8188933C044C}" srcOrd="1" destOrd="0" presId="urn:microsoft.com/office/officeart/2005/8/layout/hierarchy1"/>
    <dgm:cxn modelId="{59D48927-1EDA-457B-BED1-BD7C548665BC}" type="presParOf" srcId="{B2E51615-ED00-D740-886F-97FAFA88263D}" destId="{DD1BEBA6-D012-564D-A238-87556F3004E3}" srcOrd="2" destOrd="0" presId="urn:microsoft.com/office/officeart/2005/8/layout/hierarchy1"/>
    <dgm:cxn modelId="{961B325F-056E-4B52-BCED-F08A39DF3540}" type="presParOf" srcId="{B2E51615-ED00-D740-886F-97FAFA88263D}" destId="{B35F39E7-7143-9942-BEAA-559A109E7EE5}" srcOrd="3" destOrd="0" presId="urn:microsoft.com/office/officeart/2005/8/layout/hierarchy1"/>
    <dgm:cxn modelId="{DCB918EA-07C9-445A-9B3F-8BAF75BE5981}" type="presParOf" srcId="{B35F39E7-7143-9942-BEAA-559A109E7EE5}" destId="{485553C7-FB0D-694D-8EC2-9585F2C33718}" srcOrd="0" destOrd="0" presId="urn:microsoft.com/office/officeart/2005/8/layout/hierarchy1"/>
    <dgm:cxn modelId="{2294BA1D-3D0C-4C31-A10C-427AF010787F}" type="presParOf" srcId="{485553C7-FB0D-694D-8EC2-9585F2C33718}" destId="{4350306D-71D4-7149-B8F1-32A697EB900F}" srcOrd="0" destOrd="0" presId="urn:microsoft.com/office/officeart/2005/8/layout/hierarchy1"/>
    <dgm:cxn modelId="{44340788-C494-4C68-BA98-03DA4DCECECB}" type="presParOf" srcId="{485553C7-FB0D-694D-8EC2-9585F2C33718}" destId="{7CF00253-DEB4-FE48-AF0A-AD293C9A700A}" srcOrd="1" destOrd="0" presId="urn:microsoft.com/office/officeart/2005/8/layout/hierarchy1"/>
    <dgm:cxn modelId="{9974CC73-DB28-4E4B-AD74-2CC78308E763}" type="presParOf" srcId="{B35F39E7-7143-9942-BEAA-559A109E7EE5}" destId="{71BF2ED9-F1B2-CF40-ABCF-BF845869BB86}" srcOrd="1" destOrd="0" presId="urn:microsoft.com/office/officeart/2005/8/layout/hierarchy1"/>
    <dgm:cxn modelId="{EB7B1322-C2D1-4DE4-8DDB-1109E091FE6F}" type="presParOf" srcId="{BC00AE77-AE36-3543-9AF4-92401D66ACAD}" destId="{0F9194C5-5C10-F441-AAB0-88DAD9DD1178}" srcOrd="2" destOrd="0" presId="urn:microsoft.com/office/officeart/2005/8/layout/hierarchy1"/>
    <dgm:cxn modelId="{D0E69C56-CDBB-426F-90A3-3C14372B1A51}" type="presParOf" srcId="{BC00AE77-AE36-3543-9AF4-92401D66ACAD}" destId="{CAC8929E-2AB6-5548-B0DE-22DBF69CAEB9}" srcOrd="3" destOrd="0" presId="urn:microsoft.com/office/officeart/2005/8/layout/hierarchy1"/>
    <dgm:cxn modelId="{8925E374-721E-4797-869C-15A63FF8E21E}" type="presParOf" srcId="{CAC8929E-2AB6-5548-B0DE-22DBF69CAEB9}" destId="{0826D766-5A01-914C-A500-6057EB629756}" srcOrd="0" destOrd="0" presId="urn:microsoft.com/office/officeart/2005/8/layout/hierarchy1"/>
    <dgm:cxn modelId="{F17F8908-7E32-4B7D-87F8-2CB339C55C5A}" type="presParOf" srcId="{0826D766-5A01-914C-A500-6057EB629756}" destId="{12CA19C6-9D80-3A45-9981-DE20DEC47942}" srcOrd="0" destOrd="0" presId="urn:microsoft.com/office/officeart/2005/8/layout/hierarchy1"/>
    <dgm:cxn modelId="{22374734-D116-4743-9329-DC0D5037821C}" type="presParOf" srcId="{0826D766-5A01-914C-A500-6057EB629756}" destId="{49FA8F24-1099-544D-A392-177E228B6DDE}" srcOrd="1" destOrd="0" presId="urn:microsoft.com/office/officeart/2005/8/layout/hierarchy1"/>
    <dgm:cxn modelId="{838ADBDA-19C0-433C-8D44-3DF9E23301BB}" type="presParOf" srcId="{CAC8929E-2AB6-5548-B0DE-22DBF69CAEB9}" destId="{F422FF7F-926D-C043-B048-AB7A9595A13F}" srcOrd="1" destOrd="0" presId="urn:microsoft.com/office/officeart/2005/8/layout/hierarchy1"/>
    <dgm:cxn modelId="{5155726D-F349-4DD2-983A-B7F66C0D0729}" type="presParOf" srcId="{F422FF7F-926D-C043-B048-AB7A9595A13F}" destId="{DAC6BD61-6E0A-4F45-8732-DC6E31988C5B}" srcOrd="0" destOrd="0" presId="urn:microsoft.com/office/officeart/2005/8/layout/hierarchy1"/>
    <dgm:cxn modelId="{2D51F650-7C69-4E3C-86F1-7D05EC1436A4}" type="presParOf" srcId="{F422FF7F-926D-C043-B048-AB7A9595A13F}" destId="{77EC11C8-F954-AD45-9EA4-00F20F0E7463}" srcOrd="1" destOrd="0" presId="urn:microsoft.com/office/officeart/2005/8/layout/hierarchy1"/>
    <dgm:cxn modelId="{68EE61E6-77CB-43A3-8965-C1D86A6C8AEA}" type="presParOf" srcId="{77EC11C8-F954-AD45-9EA4-00F20F0E7463}" destId="{83D2894E-3432-5349-8784-372877CF7A70}" srcOrd="0" destOrd="0" presId="urn:microsoft.com/office/officeart/2005/8/layout/hierarchy1"/>
    <dgm:cxn modelId="{7B470598-81FD-4250-B97E-5328B9CD718F}" type="presParOf" srcId="{83D2894E-3432-5349-8784-372877CF7A70}" destId="{1B65D866-56D8-0B4C-8AAA-C1981905FD04}" srcOrd="0" destOrd="0" presId="urn:microsoft.com/office/officeart/2005/8/layout/hierarchy1"/>
    <dgm:cxn modelId="{87E1EE92-9EF1-47B3-8AC2-CC4508BD19A2}" type="presParOf" srcId="{83D2894E-3432-5349-8784-372877CF7A70}" destId="{4B6258BE-0FEF-684C-BAA7-264CF7735DF0}" srcOrd="1" destOrd="0" presId="urn:microsoft.com/office/officeart/2005/8/layout/hierarchy1"/>
    <dgm:cxn modelId="{F2B898E7-49FE-455E-9E38-57B6E3084857}" type="presParOf" srcId="{77EC11C8-F954-AD45-9EA4-00F20F0E7463}" destId="{6F872ACD-33EC-C849-A51B-4D225140A334}" srcOrd="1" destOrd="0" presId="urn:microsoft.com/office/officeart/2005/8/layout/hierarchy1"/>
    <dgm:cxn modelId="{F5D67CE3-0DF5-42D5-AABD-BF580E38FEB7}" type="presParOf" srcId="{F422FF7F-926D-C043-B048-AB7A9595A13F}" destId="{B9F534AB-64E0-FA49-87A6-D66A0E9509F0}" srcOrd="2" destOrd="0" presId="urn:microsoft.com/office/officeart/2005/8/layout/hierarchy1"/>
    <dgm:cxn modelId="{F378B23E-CE66-4399-ADAE-3F5E2667E73C}" type="presParOf" srcId="{F422FF7F-926D-C043-B048-AB7A9595A13F}" destId="{708A3005-CB10-A946-9490-256DB6CE0296}" srcOrd="3" destOrd="0" presId="urn:microsoft.com/office/officeart/2005/8/layout/hierarchy1"/>
    <dgm:cxn modelId="{3CD45562-18E1-40F5-8B64-E46A997BCF7D}" type="presParOf" srcId="{708A3005-CB10-A946-9490-256DB6CE0296}" destId="{ADCE090B-2AA8-8246-9977-9009603A4B55}" srcOrd="0" destOrd="0" presId="urn:microsoft.com/office/officeart/2005/8/layout/hierarchy1"/>
    <dgm:cxn modelId="{08F5B15A-82C7-4015-881D-BC2CC025DBD6}" type="presParOf" srcId="{ADCE090B-2AA8-8246-9977-9009603A4B55}" destId="{C0BE88D1-F468-3C4C-9228-6776A5393233}" srcOrd="0" destOrd="0" presId="urn:microsoft.com/office/officeart/2005/8/layout/hierarchy1"/>
    <dgm:cxn modelId="{264F70F3-84D6-4987-80C3-8E20E4BB0E10}" type="presParOf" srcId="{ADCE090B-2AA8-8246-9977-9009603A4B55}" destId="{FE00E718-B90C-234F-951D-00CBDF20433E}" srcOrd="1" destOrd="0" presId="urn:microsoft.com/office/officeart/2005/8/layout/hierarchy1"/>
    <dgm:cxn modelId="{CC44214B-11E3-4143-92C6-A4404EBCA3C4}" type="presParOf" srcId="{708A3005-CB10-A946-9490-256DB6CE0296}" destId="{582FA54E-6014-C643-8737-4EEB86246E4C}" srcOrd="1" destOrd="0" presId="urn:microsoft.com/office/officeart/2005/8/layout/hierarchy1"/>
    <dgm:cxn modelId="{182D5D94-C516-45E6-BADF-986F58326655}" type="presParOf" srcId="{BC00AE77-AE36-3543-9AF4-92401D66ACAD}" destId="{5BCA8FE9-5C84-874F-967D-8DC9D6E2C035}" srcOrd="4" destOrd="0" presId="urn:microsoft.com/office/officeart/2005/8/layout/hierarchy1"/>
    <dgm:cxn modelId="{F21FCA30-4D6F-4FE2-9891-DF2A7C1E22A6}" type="presParOf" srcId="{BC00AE77-AE36-3543-9AF4-92401D66ACAD}" destId="{80CDDC70-955F-AE42-9CD2-BF437EEF32F5}" srcOrd="5" destOrd="0" presId="urn:microsoft.com/office/officeart/2005/8/layout/hierarchy1"/>
    <dgm:cxn modelId="{478D212C-B977-46DF-A753-AC150F15655D}" type="presParOf" srcId="{80CDDC70-955F-AE42-9CD2-BF437EEF32F5}" destId="{ECDA8533-73B9-914A-94F0-E00AC8F30423}" srcOrd="0" destOrd="0" presId="urn:microsoft.com/office/officeart/2005/8/layout/hierarchy1"/>
    <dgm:cxn modelId="{96F280A2-48CF-42E2-9276-D853736B32FE}" type="presParOf" srcId="{ECDA8533-73B9-914A-94F0-E00AC8F30423}" destId="{020CC82F-3289-1E4D-91B5-A72DF1AD7945}" srcOrd="0" destOrd="0" presId="urn:microsoft.com/office/officeart/2005/8/layout/hierarchy1"/>
    <dgm:cxn modelId="{FA930116-C011-42F9-A5B5-F65BB5374229}" type="presParOf" srcId="{ECDA8533-73B9-914A-94F0-E00AC8F30423}" destId="{B4421D84-F65A-264B-8D48-5F8A49F0279F}" srcOrd="1" destOrd="0" presId="urn:microsoft.com/office/officeart/2005/8/layout/hierarchy1"/>
    <dgm:cxn modelId="{85E229AF-9F45-46F2-8563-093196F00DC8}" type="presParOf" srcId="{80CDDC70-955F-AE42-9CD2-BF437EEF32F5}" destId="{27AF0F34-8958-D649-9501-9ECBDBE9B640}" srcOrd="1" destOrd="0" presId="urn:microsoft.com/office/officeart/2005/8/layout/hierarchy1"/>
    <dgm:cxn modelId="{5C9333E4-FA3C-4563-B95E-53426ABCFDE7}" type="presParOf" srcId="{27AF0F34-8958-D649-9501-9ECBDBE9B640}" destId="{217F54AE-555B-3A4D-AF57-86AE85CC207D}" srcOrd="0" destOrd="0" presId="urn:microsoft.com/office/officeart/2005/8/layout/hierarchy1"/>
    <dgm:cxn modelId="{CC6F660C-4DDB-4729-97B5-D61ECA77B701}" type="presParOf" srcId="{27AF0F34-8958-D649-9501-9ECBDBE9B640}" destId="{E8FBCDC8-4D06-E24A-9135-FDCB7905C78F}" srcOrd="1" destOrd="0" presId="urn:microsoft.com/office/officeart/2005/8/layout/hierarchy1"/>
    <dgm:cxn modelId="{6D59DA84-65C6-477A-8182-8A0E0C840375}" type="presParOf" srcId="{E8FBCDC8-4D06-E24A-9135-FDCB7905C78F}" destId="{5ADA7AB8-0AA6-CC46-BD5F-BC3260648679}" srcOrd="0" destOrd="0" presId="urn:microsoft.com/office/officeart/2005/8/layout/hierarchy1"/>
    <dgm:cxn modelId="{DF52C222-8FD5-4A14-8F9C-B1165FA14C3E}" type="presParOf" srcId="{5ADA7AB8-0AA6-CC46-BD5F-BC3260648679}" destId="{95AD8C23-D690-B54A-AB44-A641B75F0428}" srcOrd="0" destOrd="0" presId="urn:microsoft.com/office/officeart/2005/8/layout/hierarchy1"/>
    <dgm:cxn modelId="{27258E7C-F4F7-4009-8744-291362451A57}" type="presParOf" srcId="{5ADA7AB8-0AA6-CC46-BD5F-BC3260648679}" destId="{5859EBEE-A8CD-3F45-88AE-F700246806E3}" srcOrd="1" destOrd="0" presId="urn:microsoft.com/office/officeart/2005/8/layout/hierarchy1"/>
    <dgm:cxn modelId="{189B18D7-40C9-4F65-A74D-0ADAD3E5E3CE}" type="presParOf" srcId="{E8FBCDC8-4D06-E24A-9135-FDCB7905C78F}" destId="{F01D402C-B4E2-F848-A5F2-3E4A43CBFC86}" srcOrd="1" destOrd="0" presId="urn:microsoft.com/office/officeart/2005/8/layout/hierarchy1"/>
    <dgm:cxn modelId="{535077FE-552C-45CD-A4E6-5C2A7AC3C330}" type="presParOf" srcId="{27AF0F34-8958-D649-9501-9ECBDBE9B640}" destId="{2AA5DA3C-A564-B046-AC1D-9F2917635952}" srcOrd="2" destOrd="0" presId="urn:microsoft.com/office/officeart/2005/8/layout/hierarchy1"/>
    <dgm:cxn modelId="{D87055C4-4992-4F53-9B4A-3448B5D6EEA3}" type="presParOf" srcId="{27AF0F34-8958-D649-9501-9ECBDBE9B640}" destId="{F71C60AF-BBC3-234A-AC71-3D47BAE23651}" srcOrd="3" destOrd="0" presId="urn:microsoft.com/office/officeart/2005/8/layout/hierarchy1"/>
    <dgm:cxn modelId="{C6275D56-FFF2-413F-8945-5DC5CA65252E}" type="presParOf" srcId="{F71C60AF-BBC3-234A-AC71-3D47BAE23651}" destId="{D673CE42-5684-104A-B7D5-24167611D59A}" srcOrd="0" destOrd="0" presId="urn:microsoft.com/office/officeart/2005/8/layout/hierarchy1"/>
    <dgm:cxn modelId="{A4595604-8DCA-4142-A39E-7DEE7FD4202A}" type="presParOf" srcId="{D673CE42-5684-104A-B7D5-24167611D59A}" destId="{4C1D9424-976D-BA40-84C1-C3D77DB8AD5D}" srcOrd="0" destOrd="0" presId="urn:microsoft.com/office/officeart/2005/8/layout/hierarchy1"/>
    <dgm:cxn modelId="{9CBBDFDE-8C1C-44A7-AE8E-910FDE3873F4}" type="presParOf" srcId="{D673CE42-5684-104A-B7D5-24167611D59A}" destId="{872115C1-14CD-BD42-8035-BA201CD94704}" srcOrd="1" destOrd="0" presId="urn:microsoft.com/office/officeart/2005/8/layout/hierarchy1"/>
    <dgm:cxn modelId="{B78E206B-3AB1-46AB-BA4F-784417FC3BF2}" type="presParOf" srcId="{F71C60AF-BBC3-234A-AC71-3D47BAE23651}" destId="{2F45ABEC-53D7-AC49-B51D-E5CCABE3E4DA}" srcOrd="1" destOrd="0" presId="urn:microsoft.com/office/officeart/2005/8/layout/hierarchy1"/>
    <dgm:cxn modelId="{921513DF-AEEC-43AA-83D2-544E05AD5465}" type="presParOf" srcId="{2BDC9BE7-95FD-5D4C-874D-7C15CB2724D9}" destId="{381D4A84-9FD6-3E4B-A752-ADB5945C9EF8}" srcOrd="2" destOrd="0" presId="urn:microsoft.com/office/officeart/2005/8/layout/hierarchy1"/>
    <dgm:cxn modelId="{63704EAC-71A2-4B83-801F-0A5B02B90BA7}" type="presParOf" srcId="{2BDC9BE7-95FD-5D4C-874D-7C15CB2724D9}" destId="{76C4B53C-03B8-8347-B385-9EBF92A1361B}" srcOrd="3" destOrd="0" presId="urn:microsoft.com/office/officeart/2005/8/layout/hierarchy1"/>
    <dgm:cxn modelId="{E0692EDF-BB96-48C3-AD9B-AF79F0828EE6}" type="presParOf" srcId="{76C4B53C-03B8-8347-B385-9EBF92A1361B}" destId="{FCB61E1A-E77F-564E-A8F2-42F12AEA2EB5}" srcOrd="0" destOrd="0" presId="urn:microsoft.com/office/officeart/2005/8/layout/hierarchy1"/>
    <dgm:cxn modelId="{CD7E3E2C-372F-46B7-9153-ED517A5F5748}" type="presParOf" srcId="{FCB61E1A-E77F-564E-A8F2-42F12AEA2EB5}" destId="{7D676857-0A63-3045-98CB-A313CB40EAB6}" srcOrd="0" destOrd="0" presId="urn:microsoft.com/office/officeart/2005/8/layout/hierarchy1"/>
    <dgm:cxn modelId="{0325247D-EB4E-48D9-8FF3-533AF5EFD963}" type="presParOf" srcId="{FCB61E1A-E77F-564E-A8F2-42F12AEA2EB5}" destId="{53D46299-B6A1-BD48-84BD-466601FF9CA7}" srcOrd="1" destOrd="0" presId="urn:microsoft.com/office/officeart/2005/8/layout/hierarchy1"/>
    <dgm:cxn modelId="{EB813CE8-69D8-4504-A982-3F61110CD940}" type="presParOf" srcId="{76C4B53C-03B8-8347-B385-9EBF92A1361B}" destId="{CA60AAA3-9250-694B-BAFC-246DE76E9C9F}" srcOrd="1" destOrd="0" presId="urn:microsoft.com/office/officeart/2005/8/layout/hierarchy1"/>
    <dgm:cxn modelId="{02CAF22C-EE0E-4E27-930D-08271EACC12D}" type="presParOf" srcId="{CA60AAA3-9250-694B-BAFC-246DE76E9C9F}" destId="{6E9CF7A9-CFC5-C641-91CA-040DF8E93BB6}" srcOrd="0" destOrd="0" presId="urn:microsoft.com/office/officeart/2005/8/layout/hierarchy1"/>
    <dgm:cxn modelId="{52769BC6-822B-415C-AE0C-00DDECAAF2DC}" type="presParOf" srcId="{CA60AAA3-9250-694B-BAFC-246DE76E9C9F}" destId="{04F14C79-576F-E842-8AE9-4E7880F8333D}" srcOrd="1" destOrd="0" presId="urn:microsoft.com/office/officeart/2005/8/layout/hierarchy1"/>
    <dgm:cxn modelId="{89BF7CA1-510E-4EFD-85DE-7BC7CFCD3A7A}" type="presParOf" srcId="{04F14C79-576F-E842-8AE9-4E7880F8333D}" destId="{53810FC8-8A01-1E44-B52C-F488C138177D}" srcOrd="0" destOrd="0" presId="urn:microsoft.com/office/officeart/2005/8/layout/hierarchy1"/>
    <dgm:cxn modelId="{F9030ABD-7896-432D-8CD1-9B57E206E001}" type="presParOf" srcId="{53810FC8-8A01-1E44-B52C-F488C138177D}" destId="{9186CE28-0E18-F84D-B997-026896B27033}" srcOrd="0" destOrd="0" presId="urn:microsoft.com/office/officeart/2005/8/layout/hierarchy1"/>
    <dgm:cxn modelId="{A19FAD11-EC98-43CE-BC07-BC7C4B90B443}" type="presParOf" srcId="{53810FC8-8A01-1E44-B52C-F488C138177D}" destId="{96D1BE53-9EA0-A648-BF49-9707E4A817C6}" srcOrd="1" destOrd="0" presId="urn:microsoft.com/office/officeart/2005/8/layout/hierarchy1"/>
    <dgm:cxn modelId="{99AB2EB8-E792-4DBC-9A1F-62A95CB4D4D2}" type="presParOf" srcId="{04F14C79-576F-E842-8AE9-4E7880F8333D}" destId="{F82F5AE8-9638-DD4C-9B54-B62381D964E4}" srcOrd="1" destOrd="0" presId="urn:microsoft.com/office/officeart/2005/8/layout/hierarchy1"/>
    <dgm:cxn modelId="{FD2A01D6-7FE4-4C7B-A59E-75DF11E36EAA}" type="presParOf" srcId="{F82F5AE8-9638-DD4C-9B54-B62381D964E4}" destId="{842AFEC8-990B-F24B-B4B5-68085389E77E}" srcOrd="0" destOrd="0" presId="urn:microsoft.com/office/officeart/2005/8/layout/hierarchy1"/>
    <dgm:cxn modelId="{4F7F1AA2-31B6-4E9A-BDA4-102248B737AC}" type="presParOf" srcId="{F82F5AE8-9638-DD4C-9B54-B62381D964E4}" destId="{CBDD2C33-3B43-AA4C-86C3-BE0706F2A9AE}" srcOrd="1" destOrd="0" presId="urn:microsoft.com/office/officeart/2005/8/layout/hierarchy1"/>
    <dgm:cxn modelId="{F3D7FF43-DC57-4B1B-B02C-40CFFFEC6E2A}" type="presParOf" srcId="{CBDD2C33-3B43-AA4C-86C3-BE0706F2A9AE}" destId="{2B54716B-F8EC-AC42-B4EC-C85C1F126B5D}" srcOrd="0" destOrd="0" presId="urn:microsoft.com/office/officeart/2005/8/layout/hierarchy1"/>
    <dgm:cxn modelId="{5AB754EA-703F-4ACA-A5B8-025E984A2F37}" type="presParOf" srcId="{2B54716B-F8EC-AC42-B4EC-C85C1F126B5D}" destId="{8EC3066D-53C4-2D42-89DD-160F59F81C6D}" srcOrd="0" destOrd="0" presId="urn:microsoft.com/office/officeart/2005/8/layout/hierarchy1"/>
    <dgm:cxn modelId="{77B3090C-9C9F-4000-B7D0-C32437CD2981}" type="presParOf" srcId="{2B54716B-F8EC-AC42-B4EC-C85C1F126B5D}" destId="{9BA09B8D-54A0-A745-A3AC-D85CBCF76A6F}" srcOrd="1" destOrd="0" presId="urn:microsoft.com/office/officeart/2005/8/layout/hierarchy1"/>
    <dgm:cxn modelId="{2F90164D-232C-4781-B078-C9C8C9EF606C}" type="presParOf" srcId="{CBDD2C33-3B43-AA4C-86C3-BE0706F2A9AE}" destId="{303ACAE3-E68B-D041-A92B-063B0F85C1C8}" srcOrd="1" destOrd="0" presId="urn:microsoft.com/office/officeart/2005/8/layout/hierarchy1"/>
    <dgm:cxn modelId="{F57176B8-763F-4E6E-A370-8CBBC100B77B}" type="presParOf" srcId="{F82F5AE8-9638-DD4C-9B54-B62381D964E4}" destId="{D156867B-7D8E-C148-B5C0-8D88FDF07C23}" srcOrd="2" destOrd="0" presId="urn:microsoft.com/office/officeart/2005/8/layout/hierarchy1"/>
    <dgm:cxn modelId="{68EF0B67-84CB-446D-BEA9-2539434E1668}" type="presParOf" srcId="{F82F5AE8-9638-DD4C-9B54-B62381D964E4}" destId="{DD96EBE0-D0A0-FF41-8CD0-3B26B56DA37D}" srcOrd="3" destOrd="0" presId="urn:microsoft.com/office/officeart/2005/8/layout/hierarchy1"/>
    <dgm:cxn modelId="{8A341222-4710-425D-86E3-61DA9D83BFBC}" type="presParOf" srcId="{DD96EBE0-D0A0-FF41-8CD0-3B26B56DA37D}" destId="{9A63FAB8-83AE-EA42-B221-1C6A854D6BFB}" srcOrd="0" destOrd="0" presId="urn:microsoft.com/office/officeart/2005/8/layout/hierarchy1"/>
    <dgm:cxn modelId="{EBCE381A-57BC-443E-8669-6B4ED47537AC}" type="presParOf" srcId="{9A63FAB8-83AE-EA42-B221-1C6A854D6BFB}" destId="{CA7BB2F9-1918-8A4E-A7E7-0DA8139483C3}" srcOrd="0" destOrd="0" presId="urn:microsoft.com/office/officeart/2005/8/layout/hierarchy1"/>
    <dgm:cxn modelId="{0EE0609F-39C8-40AF-9E6C-DC28901DA90F}" type="presParOf" srcId="{9A63FAB8-83AE-EA42-B221-1C6A854D6BFB}" destId="{197CED64-54CE-104A-B624-2E0C7D44E487}" srcOrd="1" destOrd="0" presId="urn:microsoft.com/office/officeart/2005/8/layout/hierarchy1"/>
    <dgm:cxn modelId="{BCBE1C89-F0EF-498B-A235-55819677C687}" type="presParOf" srcId="{DD96EBE0-D0A0-FF41-8CD0-3B26B56DA37D}" destId="{0925A03B-5D99-C04B-A08A-FF4E44AEF5BD}" srcOrd="1" destOrd="0" presId="urn:microsoft.com/office/officeart/2005/8/layout/hierarchy1"/>
    <dgm:cxn modelId="{CC38E4D2-62A4-4AEC-BF9B-728CBB7C12C8}" type="presParOf" srcId="{F82F5AE8-9638-DD4C-9B54-B62381D964E4}" destId="{108931DE-AB16-794E-BD70-6D8BF29D351A}" srcOrd="4" destOrd="0" presId="urn:microsoft.com/office/officeart/2005/8/layout/hierarchy1"/>
    <dgm:cxn modelId="{AD0E7C9D-866F-4771-AC4C-50BEA23E434B}" type="presParOf" srcId="{F82F5AE8-9638-DD4C-9B54-B62381D964E4}" destId="{AED0C890-7313-AB40-B64A-0819E3443792}" srcOrd="5" destOrd="0" presId="urn:microsoft.com/office/officeart/2005/8/layout/hierarchy1"/>
    <dgm:cxn modelId="{171D4509-27B9-4EA9-9512-262F206CE73C}" type="presParOf" srcId="{AED0C890-7313-AB40-B64A-0819E3443792}" destId="{B7BB2008-2DF3-1845-B768-9C796896258D}" srcOrd="0" destOrd="0" presId="urn:microsoft.com/office/officeart/2005/8/layout/hierarchy1"/>
    <dgm:cxn modelId="{4605FAB0-9373-46B7-AB3C-22C7DA17674D}" type="presParOf" srcId="{B7BB2008-2DF3-1845-B768-9C796896258D}" destId="{EECF02F0-F5AA-B84A-BDA3-668D94BAFCEF}" srcOrd="0" destOrd="0" presId="urn:microsoft.com/office/officeart/2005/8/layout/hierarchy1"/>
    <dgm:cxn modelId="{36852FB8-91E8-4446-9777-FA0F5DD25223}" type="presParOf" srcId="{B7BB2008-2DF3-1845-B768-9C796896258D}" destId="{625FA5FF-4772-BF48-B715-B6414DE5E24E}" srcOrd="1" destOrd="0" presId="urn:microsoft.com/office/officeart/2005/8/layout/hierarchy1"/>
    <dgm:cxn modelId="{30D8BF98-23AA-48A5-9E3A-929A4AC86313}" type="presParOf" srcId="{AED0C890-7313-AB40-B64A-0819E3443792}" destId="{B5EB1E84-B1B5-4545-BDD7-44E52303AD9A}" srcOrd="1" destOrd="0" presId="urn:microsoft.com/office/officeart/2005/8/layout/hierarchy1"/>
    <dgm:cxn modelId="{4327866D-880C-4F68-BB79-A2CFDF618FA4}" type="presParOf" srcId="{CA60AAA3-9250-694B-BAFC-246DE76E9C9F}" destId="{7794E8DB-F7B5-8643-9E5A-F056B276F4E1}" srcOrd="2" destOrd="0" presId="urn:microsoft.com/office/officeart/2005/8/layout/hierarchy1"/>
    <dgm:cxn modelId="{41B4CAEF-CB35-423E-89E7-CC32A063DE4C}" type="presParOf" srcId="{CA60AAA3-9250-694B-BAFC-246DE76E9C9F}" destId="{84411E8F-FDE7-E641-B04E-F08ADB2CEBA2}" srcOrd="3" destOrd="0" presId="urn:microsoft.com/office/officeart/2005/8/layout/hierarchy1"/>
    <dgm:cxn modelId="{41C3BF04-A80B-4F0C-BCBA-BEC7F440B149}" type="presParOf" srcId="{84411E8F-FDE7-E641-B04E-F08ADB2CEBA2}" destId="{64BECC0D-91C6-1147-ABEF-21420165F4E0}" srcOrd="0" destOrd="0" presId="urn:microsoft.com/office/officeart/2005/8/layout/hierarchy1"/>
    <dgm:cxn modelId="{643C46A4-7684-4FD5-934E-AE76ED4FE141}" type="presParOf" srcId="{64BECC0D-91C6-1147-ABEF-21420165F4E0}" destId="{29CB09D7-0D9F-C040-8C93-7455E839E917}" srcOrd="0" destOrd="0" presId="urn:microsoft.com/office/officeart/2005/8/layout/hierarchy1"/>
    <dgm:cxn modelId="{128C6FDC-4714-42F0-8F53-FBDACA7D43E6}" type="presParOf" srcId="{64BECC0D-91C6-1147-ABEF-21420165F4E0}" destId="{6CF29D99-1549-AE4B-AF9D-DEF51D3ECECC}" srcOrd="1" destOrd="0" presId="urn:microsoft.com/office/officeart/2005/8/layout/hierarchy1"/>
    <dgm:cxn modelId="{4508D989-BAF4-4C64-B45F-DD041EFD5198}" type="presParOf" srcId="{84411E8F-FDE7-E641-B04E-F08ADB2CEBA2}" destId="{183362B9-A6AE-0449-8878-5EE6A42A7104}" srcOrd="1" destOrd="0" presId="urn:microsoft.com/office/officeart/2005/8/layout/hierarchy1"/>
    <dgm:cxn modelId="{175C2034-3B2B-4C52-986B-85912AE40075}" type="presParOf" srcId="{183362B9-A6AE-0449-8878-5EE6A42A7104}" destId="{D0EEA963-3649-B640-A3D3-7F152700643B}" srcOrd="0" destOrd="0" presId="urn:microsoft.com/office/officeart/2005/8/layout/hierarchy1"/>
    <dgm:cxn modelId="{26485590-0444-48C8-A886-D754D7C967EA}" type="presParOf" srcId="{183362B9-A6AE-0449-8878-5EE6A42A7104}" destId="{15E6F33A-9BD0-FD40-B7AA-6E9C0782CED9}" srcOrd="1" destOrd="0" presId="urn:microsoft.com/office/officeart/2005/8/layout/hierarchy1"/>
    <dgm:cxn modelId="{DB463550-68D9-4551-8727-2D02FAB0DC32}" type="presParOf" srcId="{15E6F33A-9BD0-FD40-B7AA-6E9C0782CED9}" destId="{465C0990-48F1-6746-936D-5ACF0470640D}" srcOrd="0" destOrd="0" presId="urn:microsoft.com/office/officeart/2005/8/layout/hierarchy1"/>
    <dgm:cxn modelId="{A9D23672-7036-4E1E-B7DD-356DBFA2D156}" type="presParOf" srcId="{465C0990-48F1-6746-936D-5ACF0470640D}" destId="{4CF4B128-0C5E-AA40-94FB-9BB34CC87781}" srcOrd="0" destOrd="0" presId="urn:microsoft.com/office/officeart/2005/8/layout/hierarchy1"/>
    <dgm:cxn modelId="{B86D1B8C-EE8B-4182-AAC9-5FE11E57E0EC}" type="presParOf" srcId="{465C0990-48F1-6746-936D-5ACF0470640D}" destId="{5CF1EF6D-D68D-1F4D-B334-FD7A757B87C2}" srcOrd="1" destOrd="0" presId="urn:microsoft.com/office/officeart/2005/8/layout/hierarchy1"/>
    <dgm:cxn modelId="{D75F6CA6-E0E3-49F2-8CF0-AB8A8DB4BE1A}" type="presParOf" srcId="{15E6F33A-9BD0-FD40-B7AA-6E9C0782CED9}" destId="{3A4C7DAA-83E7-3A40-AC68-A0339B8180B3}" srcOrd="1" destOrd="0" presId="urn:microsoft.com/office/officeart/2005/8/layout/hierarchy1"/>
    <dgm:cxn modelId="{18362232-BD84-4CA5-B723-587073A8C5E2}" type="presParOf" srcId="{183362B9-A6AE-0449-8878-5EE6A42A7104}" destId="{BD1245AC-0DF5-E148-B7B1-763794A54B81}" srcOrd="2" destOrd="0" presId="urn:microsoft.com/office/officeart/2005/8/layout/hierarchy1"/>
    <dgm:cxn modelId="{1948B426-42CE-4E21-8D32-C41C59FBD469}" type="presParOf" srcId="{183362B9-A6AE-0449-8878-5EE6A42A7104}" destId="{F9E3D5E4-2C4D-3242-97C8-57120555C1DD}" srcOrd="3" destOrd="0" presId="urn:microsoft.com/office/officeart/2005/8/layout/hierarchy1"/>
    <dgm:cxn modelId="{F2A3294F-FB71-4612-B437-4B8F48A883FB}" type="presParOf" srcId="{F9E3D5E4-2C4D-3242-97C8-57120555C1DD}" destId="{5D0C145F-BE42-3247-942A-A82DDFB8921A}" srcOrd="0" destOrd="0" presId="urn:microsoft.com/office/officeart/2005/8/layout/hierarchy1"/>
    <dgm:cxn modelId="{1C85DE83-8236-470D-89B2-CA76AE0E24B2}" type="presParOf" srcId="{5D0C145F-BE42-3247-942A-A82DDFB8921A}" destId="{DE5E43C7-7DA3-ED4F-B104-13A3C92BA7A4}" srcOrd="0" destOrd="0" presId="urn:microsoft.com/office/officeart/2005/8/layout/hierarchy1"/>
    <dgm:cxn modelId="{31EDDE44-ACF8-4B37-A817-6DA7A298FD9F}" type="presParOf" srcId="{5D0C145F-BE42-3247-942A-A82DDFB8921A}" destId="{79D40765-ADDF-CE41-AAD3-89F1FE72F8FA}" srcOrd="1" destOrd="0" presId="urn:microsoft.com/office/officeart/2005/8/layout/hierarchy1"/>
    <dgm:cxn modelId="{486F1426-C026-4851-9397-761D27CF39D3}" type="presParOf" srcId="{F9E3D5E4-2C4D-3242-97C8-57120555C1DD}" destId="{A15583AE-DB81-9C43-AD57-BD2109E54552}" srcOrd="1" destOrd="0" presId="urn:microsoft.com/office/officeart/2005/8/layout/hierarchy1"/>
    <dgm:cxn modelId="{89C80E6E-4A1F-4924-B660-F6A8114F13EB}" type="presParOf" srcId="{CA60AAA3-9250-694B-BAFC-246DE76E9C9F}" destId="{BAFDAA07-7C64-124C-8D6F-CD4536681FC9}" srcOrd="4" destOrd="0" presId="urn:microsoft.com/office/officeart/2005/8/layout/hierarchy1"/>
    <dgm:cxn modelId="{8D4C44E5-13CF-4FBE-98D8-63297E8BB413}" type="presParOf" srcId="{CA60AAA3-9250-694B-BAFC-246DE76E9C9F}" destId="{09E73439-7C6D-A74B-8B62-618954B5F781}" srcOrd="5" destOrd="0" presId="urn:microsoft.com/office/officeart/2005/8/layout/hierarchy1"/>
    <dgm:cxn modelId="{090D851B-8434-40A3-98AD-7C35A6061B30}" type="presParOf" srcId="{09E73439-7C6D-A74B-8B62-618954B5F781}" destId="{40647A4B-3131-594E-94D0-DFB1015DE5D4}" srcOrd="0" destOrd="0" presId="urn:microsoft.com/office/officeart/2005/8/layout/hierarchy1"/>
    <dgm:cxn modelId="{37FA0113-2E0B-4C95-8692-DA2C365FE020}" type="presParOf" srcId="{40647A4B-3131-594E-94D0-DFB1015DE5D4}" destId="{E3F60EC4-FF64-9A4A-A500-144FF4579257}" srcOrd="0" destOrd="0" presId="urn:microsoft.com/office/officeart/2005/8/layout/hierarchy1"/>
    <dgm:cxn modelId="{A21D9231-CF6C-42B7-83CA-935A6B042CBE}" type="presParOf" srcId="{40647A4B-3131-594E-94D0-DFB1015DE5D4}" destId="{0EA55C46-BEE8-124E-8604-577F09EC21A2}" srcOrd="1" destOrd="0" presId="urn:microsoft.com/office/officeart/2005/8/layout/hierarchy1"/>
    <dgm:cxn modelId="{0FEF3B8A-0BB6-4F6F-AD27-CE45D2BB9764}" type="presParOf" srcId="{09E73439-7C6D-A74B-8B62-618954B5F781}" destId="{93FD6EE6-3FF4-4B43-B0F2-96A5D5A05F56}" srcOrd="1" destOrd="0" presId="urn:microsoft.com/office/officeart/2005/8/layout/hierarchy1"/>
    <dgm:cxn modelId="{C2C9AF4E-B412-46B7-A5A7-2FEE4AA7569A}" type="presParOf" srcId="{93FD6EE6-3FF4-4B43-B0F2-96A5D5A05F56}" destId="{7B661179-CEB0-794B-B002-EC34FF20AFE0}" srcOrd="0" destOrd="0" presId="urn:microsoft.com/office/officeart/2005/8/layout/hierarchy1"/>
    <dgm:cxn modelId="{9178A0E7-1629-4AAA-B8E9-AA1BC10CF47B}" type="presParOf" srcId="{93FD6EE6-3FF4-4B43-B0F2-96A5D5A05F56}" destId="{5A305CC0-1EEF-2F45-9D36-792471FDD183}" srcOrd="1" destOrd="0" presId="urn:microsoft.com/office/officeart/2005/8/layout/hierarchy1"/>
    <dgm:cxn modelId="{28367A67-C6C1-4F26-AF07-DFCA16CEE122}" type="presParOf" srcId="{5A305CC0-1EEF-2F45-9D36-792471FDD183}" destId="{0EED379E-5FDE-AF4D-90D9-DFACD4B65E09}" srcOrd="0" destOrd="0" presId="urn:microsoft.com/office/officeart/2005/8/layout/hierarchy1"/>
    <dgm:cxn modelId="{2A9A5982-3482-4AF7-92FE-1A175D53079B}" type="presParOf" srcId="{0EED379E-5FDE-AF4D-90D9-DFACD4B65E09}" destId="{4166069D-E63F-C24A-BC40-FA941998B90F}" srcOrd="0" destOrd="0" presId="urn:microsoft.com/office/officeart/2005/8/layout/hierarchy1"/>
    <dgm:cxn modelId="{B55F43AF-ED12-4EA8-BDA2-EC2C8A480E0C}" type="presParOf" srcId="{0EED379E-5FDE-AF4D-90D9-DFACD4B65E09}" destId="{FC1D5636-4209-E543-AEA8-8877591A9014}" srcOrd="1" destOrd="0" presId="urn:microsoft.com/office/officeart/2005/8/layout/hierarchy1"/>
    <dgm:cxn modelId="{9392E755-53F6-4207-AA2A-43FCF504E301}" type="presParOf" srcId="{5A305CC0-1EEF-2F45-9D36-792471FDD183}" destId="{F7638194-BBF7-C948-919E-99026FF16245}" srcOrd="1" destOrd="0" presId="urn:microsoft.com/office/officeart/2005/8/layout/hierarchy1"/>
    <dgm:cxn modelId="{E3D24D03-A5E9-4851-8666-EC43C1342D5A}" type="presParOf" srcId="{93FD6EE6-3FF4-4B43-B0F2-96A5D5A05F56}" destId="{4024CEB1-89A0-DA4A-9864-B15A288DF665}" srcOrd="2" destOrd="0" presId="urn:microsoft.com/office/officeart/2005/8/layout/hierarchy1"/>
    <dgm:cxn modelId="{0BAC92F8-2709-4976-898B-FA42613B1CFC}" type="presParOf" srcId="{93FD6EE6-3FF4-4B43-B0F2-96A5D5A05F56}" destId="{F452BE9C-E963-4A4C-AB9E-C1C98374E829}" srcOrd="3" destOrd="0" presId="urn:microsoft.com/office/officeart/2005/8/layout/hierarchy1"/>
    <dgm:cxn modelId="{2851DBD7-884B-48EA-A097-FDF3B78BCF92}" type="presParOf" srcId="{F452BE9C-E963-4A4C-AB9E-C1C98374E829}" destId="{100B5E18-1D72-7547-84CF-E7F369F8D49E}" srcOrd="0" destOrd="0" presId="urn:microsoft.com/office/officeart/2005/8/layout/hierarchy1"/>
    <dgm:cxn modelId="{00AED04C-C867-4C84-8C20-DFA7B574A5F0}" type="presParOf" srcId="{100B5E18-1D72-7547-84CF-E7F369F8D49E}" destId="{3F88A088-B586-524A-8D2F-8C024304EE14}" srcOrd="0" destOrd="0" presId="urn:microsoft.com/office/officeart/2005/8/layout/hierarchy1"/>
    <dgm:cxn modelId="{CA239667-6D45-4017-92E0-905E5283657D}" type="presParOf" srcId="{100B5E18-1D72-7547-84CF-E7F369F8D49E}" destId="{07BCC530-213B-A54F-8E3E-5654CA26D787}" srcOrd="1" destOrd="0" presId="urn:microsoft.com/office/officeart/2005/8/layout/hierarchy1"/>
    <dgm:cxn modelId="{C3429F89-E3EB-432D-B262-957F79DA9AFC}" type="presParOf" srcId="{F452BE9C-E963-4A4C-AB9E-C1C98374E829}" destId="{F09B1551-E1DB-8947-8B94-316B668AFB0A}" srcOrd="1" destOrd="0" presId="urn:microsoft.com/office/officeart/2005/8/layout/hierarchy1"/>
    <dgm:cxn modelId="{8579CCF9-7591-4F64-99C3-C60119C49B69}" type="presParOf" srcId="{2BDC9BE7-95FD-5D4C-874D-7C15CB2724D9}" destId="{C1D9CFE2-D72B-DA45-B85E-1BA423DFBC96}" srcOrd="4" destOrd="0" presId="urn:microsoft.com/office/officeart/2005/8/layout/hierarchy1"/>
    <dgm:cxn modelId="{5238C4D1-497E-4770-8DD8-44AFA4C373D9}" type="presParOf" srcId="{2BDC9BE7-95FD-5D4C-874D-7C15CB2724D9}" destId="{D5D635B0-3148-B54F-BBF8-1DF08B30A356}" srcOrd="5" destOrd="0" presId="urn:microsoft.com/office/officeart/2005/8/layout/hierarchy1"/>
    <dgm:cxn modelId="{0C77F34C-9882-4A3C-AE42-0BCC57350BDD}" type="presParOf" srcId="{D5D635B0-3148-B54F-BBF8-1DF08B30A356}" destId="{A663635E-B028-1349-A0F5-04A1FCD08C00}" srcOrd="0" destOrd="0" presId="urn:microsoft.com/office/officeart/2005/8/layout/hierarchy1"/>
    <dgm:cxn modelId="{29D2B19E-35C3-4D86-B885-C3BF6DC63DDC}" type="presParOf" srcId="{A663635E-B028-1349-A0F5-04A1FCD08C00}" destId="{7515F210-E4A0-D64D-B138-2B30B7D33CBB}" srcOrd="0" destOrd="0" presId="urn:microsoft.com/office/officeart/2005/8/layout/hierarchy1"/>
    <dgm:cxn modelId="{8FA643B2-12C2-4F57-B1E1-E180945C8CB1}" type="presParOf" srcId="{A663635E-B028-1349-A0F5-04A1FCD08C00}" destId="{5FEF0AC3-2FEA-AE4B-80BD-865FE92DF16D}" srcOrd="1" destOrd="0" presId="urn:microsoft.com/office/officeart/2005/8/layout/hierarchy1"/>
    <dgm:cxn modelId="{2FE0A4E8-8AE7-4115-B4FA-CD366EB8BBAA}" type="presParOf" srcId="{D5D635B0-3148-B54F-BBF8-1DF08B30A356}" destId="{8E982ACD-295A-C041-84BE-023BC8B46654}" srcOrd="1" destOrd="0" presId="urn:microsoft.com/office/officeart/2005/8/layout/hierarchy1"/>
    <dgm:cxn modelId="{AF09CA19-0529-4F60-882D-41D480C8E180}" type="presParOf" srcId="{8E982ACD-295A-C041-84BE-023BC8B46654}" destId="{9758B480-A7EE-0147-ACFE-1A6F7EEB9376}" srcOrd="0" destOrd="0" presId="urn:microsoft.com/office/officeart/2005/8/layout/hierarchy1"/>
    <dgm:cxn modelId="{C5D42D45-812F-4513-A68F-B0738A76374C}" type="presParOf" srcId="{8E982ACD-295A-C041-84BE-023BC8B46654}" destId="{2333BBE3-CFB0-BD41-A9BD-088D48D7A068}" srcOrd="1" destOrd="0" presId="urn:microsoft.com/office/officeart/2005/8/layout/hierarchy1"/>
    <dgm:cxn modelId="{D06DF317-F932-4E57-A356-8FE6A58F1DD3}" type="presParOf" srcId="{2333BBE3-CFB0-BD41-A9BD-088D48D7A068}" destId="{CFCC05F8-2151-E340-B84C-860E9CE11AB6}" srcOrd="0" destOrd="0" presId="urn:microsoft.com/office/officeart/2005/8/layout/hierarchy1"/>
    <dgm:cxn modelId="{2921CD63-E33D-4143-8B06-74516C7F0A67}" type="presParOf" srcId="{CFCC05F8-2151-E340-B84C-860E9CE11AB6}" destId="{05DB99D3-EF3E-9344-991D-0EE910846071}" srcOrd="0" destOrd="0" presId="urn:microsoft.com/office/officeart/2005/8/layout/hierarchy1"/>
    <dgm:cxn modelId="{935E3A21-9197-49AA-88E9-1A1E2E537331}" type="presParOf" srcId="{CFCC05F8-2151-E340-B84C-860E9CE11AB6}" destId="{4D307C43-D278-EB4F-A65E-4B06F6475BB3}" srcOrd="1" destOrd="0" presId="urn:microsoft.com/office/officeart/2005/8/layout/hierarchy1"/>
    <dgm:cxn modelId="{660077F4-568C-440F-BE41-A1D8D47497A0}" type="presParOf" srcId="{2333BBE3-CFB0-BD41-A9BD-088D48D7A068}" destId="{0243ED73-5850-5A4D-A236-016D948E3670}" srcOrd="1" destOrd="0" presId="urn:microsoft.com/office/officeart/2005/8/layout/hierarchy1"/>
    <dgm:cxn modelId="{7A6A18AA-430C-4EEA-BB0B-F04BA3D10E5B}" type="presParOf" srcId="{0243ED73-5850-5A4D-A236-016D948E3670}" destId="{FB34A6B4-A6F5-254E-BE9D-A85BC92589C3}" srcOrd="0" destOrd="0" presId="urn:microsoft.com/office/officeart/2005/8/layout/hierarchy1"/>
    <dgm:cxn modelId="{352FC2B6-4C3E-4635-9D40-73E8AC846236}" type="presParOf" srcId="{0243ED73-5850-5A4D-A236-016D948E3670}" destId="{0D6C5C81-35D5-1F47-AF39-2F19A70BC832}" srcOrd="1" destOrd="0" presId="urn:microsoft.com/office/officeart/2005/8/layout/hierarchy1"/>
    <dgm:cxn modelId="{9CD94655-7ACE-4AFB-A0D2-5020C00A720F}" type="presParOf" srcId="{0D6C5C81-35D5-1F47-AF39-2F19A70BC832}" destId="{0E1E0F1E-FB42-CF43-AFBB-6CD712876A91}" srcOrd="0" destOrd="0" presId="urn:microsoft.com/office/officeart/2005/8/layout/hierarchy1"/>
    <dgm:cxn modelId="{D0030893-9D8F-4E93-BF81-0929F0A7BF9D}" type="presParOf" srcId="{0E1E0F1E-FB42-CF43-AFBB-6CD712876A91}" destId="{C10E3EF8-2FF4-E242-9529-C99457FC77A2}" srcOrd="0" destOrd="0" presId="urn:microsoft.com/office/officeart/2005/8/layout/hierarchy1"/>
    <dgm:cxn modelId="{55A0FA87-FFF7-4D65-ADA1-C5E3E43E5BF2}" type="presParOf" srcId="{0E1E0F1E-FB42-CF43-AFBB-6CD712876A91}" destId="{BBE91231-C739-664D-A1ED-155BAEE8EE84}" srcOrd="1" destOrd="0" presId="urn:microsoft.com/office/officeart/2005/8/layout/hierarchy1"/>
    <dgm:cxn modelId="{222FBDB1-C078-429E-95A9-5479C1060578}" type="presParOf" srcId="{0D6C5C81-35D5-1F47-AF39-2F19A70BC832}" destId="{1A76C4EE-41BD-9E48-87E9-E24EC496C14D}" srcOrd="1" destOrd="0" presId="urn:microsoft.com/office/officeart/2005/8/layout/hierarchy1"/>
    <dgm:cxn modelId="{1451376C-605F-45F1-856A-7EF9BE04B7DE}" type="presParOf" srcId="{0243ED73-5850-5A4D-A236-016D948E3670}" destId="{0D603183-0011-3747-B88F-6A5769466B65}" srcOrd="2" destOrd="0" presId="urn:microsoft.com/office/officeart/2005/8/layout/hierarchy1"/>
    <dgm:cxn modelId="{4AA7AC5E-7319-4B06-91F2-BE831A8442C2}" type="presParOf" srcId="{0243ED73-5850-5A4D-A236-016D948E3670}" destId="{38BFC474-2D33-5E49-9A71-D352D58548F1}" srcOrd="3" destOrd="0" presId="urn:microsoft.com/office/officeart/2005/8/layout/hierarchy1"/>
    <dgm:cxn modelId="{4342C42B-24BD-486A-B9D5-4D9BE2278C8E}" type="presParOf" srcId="{38BFC474-2D33-5E49-9A71-D352D58548F1}" destId="{6CB2D183-5220-CA4E-B8E5-92B56E36E2AF}" srcOrd="0" destOrd="0" presId="urn:microsoft.com/office/officeart/2005/8/layout/hierarchy1"/>
    <dgm:cxn modelId="{662F98CD-1A66-4FF8-BA5F-F413E49F098B}" type="presParOf" srcId="{6CB2D183-5220-CA4E-B8E5-92B56E36E2AF}" destId="{A4DA1DC8-FE08-5048-8363-15796568C3A5}" srcOrd="0" destOrd="0" presId="urn:microsoft.com/office/officeart/2005/8/layout/hierarchy1"/>
    <dgm:cxn modelId="{3EE328E6-B1A7-44E9-8732-509180262876}" type="presParOf" srcId="{6CB2D183-5220-CA4E-B8E5-92B56E36E2AF}" destId="{0D820979-928F-5E4E-89BC-1A460CDD0794}" srcOrd="1" destOrd="0" presId="urn:microsoft.com/office/officeart/2005/8/layout/hierarchy1"/>
    <dgm:cxn modelId="{94AE80AE-5CE9-4811-98DC-C7D3B72124B7}" type="presParOf" srcId="{38BFC474-2D33-5E49-9A71-D352D58548F1}" destId="{10F62FB7-E069-BB49-9EDA-EA742C4A9C84}" srcOrd="1" destOrd="0" presId="urn:microsoft.com/office/officeart/2005/8/layout/hierarchy1"/>
    <dgm:cxn modelId="{2C9A18DB-B1B7-4CDA-A43A-F362A33D2DF1}" type="presParOf" srcId="{8E982ACD-295A-C041-84BE-023BC8B46654}" destId="{9438D84F-EE19-444D-A012-9F33E0CD0445}" srcOrd="2" destOrd="0" presId="urn:microsoft.com/office/officeart/2005/8/layout/hierarchy1"/>
    <dgm:cxn modelId="{308B2CC6-5F06-4A9D-B8F1-2E494D3E55BF}" type="presParOf" srcId="{8E982ACD-295A-C041-84BE-023BC8B46654}" destId="{9D3E7082-0578-4D46-B20C-FA94108700AA}" srcOrd="3" destOrd="0" presId="urn:microsoft.com/office/officeart/2005/8/layout/hierarchy1"/>
    <dgm:cxn modelId="{73FF3B68-6369-4740-BD45-A3C5505EBBE4}" type="presParOf" srcId="{9D3E7082-0578-4D46-B20C-FA94108700AA}" destId="{EEEBD0D8-A1B2-FC47-99AA-12274193EEAB}" srcOrd="0" destOrd="0" presId="urn:microsoft.com/office/officeart/2005/8/layout/hierarchy1"/>
    <dgm:cxn modelId="{7281687F-C357-4DA9-8291-672039C3F4E7}" type="presParOf" srcId="{EEEBD0D8-A1B2-FC47-99AA-12274193EEAB}" destId="{25FFD713-92BA-5C47-A0CE-AD898165512D}" srcOrd="0" destOrd="0" presId="urn:microsoft.com/office/officeart/2005/8/layout/hierarchy1"/>
    <dgm:cxn modelId="{C3E45F25-9ED4-414C-8D96-7C6F4783B4DE}" type="presParOf" srcId="{EEEBD0D8-A1B2-FC47-99AA-12274193EEAB}" destId="{87F01AE3-FFDA-9F45-802C-5EB397483376}" srcOrd="1" destOrd="0" presId="urn:microsoft.com/office/officeart/2005/8/layout/hierarchy1"/>
    <dgm:cxn modelId="{45B6689E-A6C5-4DC3-9EB2-9F70B1DF5367}" type="presParOf" srcId="{9D3E7082-0578-4D46-B20C-FA94108700AA}" destId="{0270A88D-47DC-254C-9695-3E78A75D817D}" srcOrd="1" destOrd="0" presId="urn:microsoft.com/office/officeart/2005/8/layout/hierarchy1"/>
    <dgm:cxn modelId="{3548F3B7-F6E2-4597-B7D2-D9D3D0406F47}" type="presParOf" srcId="{0270A88D-47DC-254C-9695-3E78A75D817D}" destId="{8660EC66-64B0-9447-A4FF-879AC483CAEF}" srcOrd="0" destOrd="0" presId="urn:microsoft.com/office/officeart/2005/8/layout/hierarchy1"/>
    <dgm:cxn modelId="{452A50C5-5E76-4234-9185-3510056A93D0}" type="presParOf" srcId="{0270A88D-47DC-254C-9695-3E78A75D817D}" destId="{9D21486F-5F3F-8842-9C1F-E52256E1C67E}" srcOrd="1" destOrd="0" presId="urn:microsoft.com/office/officeart/2005/8/layout/hierarchy1"/>
    <dgm:cxn modelId="{94769B4B-F600-463E-AE5C-B165713372A4}" type="presParOf" srcId="{9D21486F-5F3F-8842-9C1F-E52256E1C67E}" destId="{D5924CA8-09B2-7341-9928-DF559C43130B}" srcOrd="0" destOrd="0" presId="urn:microsoft.com/office/officeart/2005/8/layout/hierarchy1"/>
    <dgm:cxn modelId="{FBC754B1-9629-499B-A14C-232006DC5DD6}" type="presParOf" srcId="{D5924CA8-09B2-7341-9928-DF559C43130B}" destId="{05010430-AE9A-F446-A2CA-27CCD4D782B6}" srcOrd="0" destOrd="0" presId="urn:microsoft.com/office/officeart/2005/8/layout/hierarchy1"/>
    <dgm:cxn modelId="{8A418BED-2983-4178-89F9-0671D4402EBF}" type="presParOf" srcId="{D5924CA8-09B2-7341-9928-DF559C43130B}" destId="{383B4D24-2F1D-904C-B8F8-06EFBDD12406}" srcOrd="1" destOrd="0" presId="urn:microsoft.com/office/officeart/2005/8/layout/hierarchy1"/>
    <dgm:cxn modelId="{F0CEE57F-A92E-4A99-A522-0E7EFD7250D1}" type="presParOf" srcId="{9D21486F-5F3F-8842-9C1F-E52256E1C67E}" destId="{12B9E496-DDDB-FB4D-BA9C-ACBB47E05C83}" srcOrd="1" destOrd="0" presId="urn:microsoft.com/office/officeart/2005/8/layout/hierarchy1"/>
    <dgm:cxn modelId="{F81A0E19-F363-4DC5-B04D-483EDB21811F}" type="presParOf" srcId="{0270A88D-47DC-254C-9695-3E78A75D817D}" destId="{D3DE7308-AE92-D04B-98AA-729E7E348897}" srcOrd="2" destOrd="0" presId="urn:microsoft.com/office/officeart/2005/8/layout/hierarchy1"/>
    <dgm:cxn modelId="{CE83626E-B851-448D-BCD8-1EF74BBA6331}" type="presParOf" srcId="{0270A88D-47DC-254C-9695-3E78A75D817D}" destId="{BB9E6A76-B620-914E-9582-87732C094150}" srcOrd="3" destOrd="0" presId="urn:microsoft.com/office/officeart/2005/8/layout/hierarchy1"/>
    <dgm:cxn modelId="{4E24BA92-48F6-4170-AC40-243B3DCF0729}" type="presParOf" srcId="{BB9E6A76-B620-914E-9582-87732C094150}" destId="{D3ED24B6-B05C-FF47-B961-B16E5494CD23}" srcOrd="0" destOrd="0" presId="urn:microsoft.com/office/officeart/2005/8/layout/hierarchy1"/>
    <dgm:cxn modelId="{FAC576DA-C54B-4A9A-9365-582E43286557}" type="presParOf" srcId="{D3ED24B6-B05C-FF47-B961-B16E5494CD23}" destId="{8D762292-35F9-E84D-8057-22569672CC12}" srcOrd="0" destOrd="0" presId="urn:microsoft.com/office/officeart/2005/8/layout/hierarchy1"/>
    <dgm:cxn modelId="{5F157E85-1116-4648-8488-519C31EC3FC3}" type="presParOf" srcId="{D3ED24B6-B05C-FF47-B961-B16E5494CD23}" destId="{20F9DF8E-97C5-2446-B6C9-213DA25704C7}" srcOrd="1" destOrd="0" presId="urn:microsoft.com/office/officeart/2005/8/layout/hierarchy1"/>
    <dgm:cxn modelId="{B854B368-B557-4083-8D76-C4E7DEAD22C5}" type="presParOf" srcId="{BB9E6A76-B620-914E-9582-87732C094150}" destId="{893A4264-DCBA-E745-8712-9FBE94856B5C}" srcOrd="1" destOrd="0" presId="urn:microsoft.com/office/officeart/2005/8/layout/hierarchy1"/>
    <dgm:cxn modelId="{C843179C-28C8-4DA1-A2E7-2F6017666409}" type="presParOf" srcId="{8E982ACD-295A-C041-84BE-023BC8B46654}" destId="{3027AEF9-9D1C-2B42-B39B-BE799F142CD0}" srcOrd="4" destOrd="0" presId="urn:microsoft.com/office/officeart/2005/8/layout/hierarchy1"/>
    <dgm:cxn modelId="{80D38573-1817-452B-A000-94B096DBF9CF}" type="presParOf" srcId="{8E982ACD-295A-C041-84BE-023BC8B46654}" destId="{A1B0FECA-7AD4-2742-911E-594B85A9F2DB}" srcOrd="5" destOrd="0" presId="urn:microsoft.com/office/officeart/2005/8/layout/hierarchy1"/>
    <dgm:cxn modelId="{EF14E993-A1C8-48FA-AAA8-A46DCA757F3B}" type="presParOf" srcId="{A1B0FECA-7AD4-2742-911E-594B85A9F2DB}" destId="{3B7B4628-6382-6B4C-8B5F-081D5B37FE06}" srcOrd="0" destOrd="0" presId="urn:microsoft.com/office/officeart/2005/8/layout/hierarchy1"/>
    <dgm:cxn modelId="{9D5497BF-34A1-4CFB-BE1E-FF48BC81AD98}" type="presParOf" srcId="{3B7B4628-6382-6B4C-8B5F-081D5B37FE06}" destId="{A97B398E-59A9-FC4F-B471-EBCF2B182C54}" srcOrd="0" destOrd="0" presId="urn:microsoft.com/office/officeart/2005/8/layout/hierarchy1"/>
    <dgm:cxn modelId="{1D44AF9D-7874-4DA7-A0CF-7166BA60EEE0}" type="presParOf" srcId="{3B7B4628-6382-6B4C-8B5F-081D5B37FE06}" destId="{AE1A8C71-21AF-4645-856F-4F242BFE75BA}" srcOrd="1" destOrd="0" presId="urn:microsoft.com/office/officeart/2005/8/layout/hierarchy1"/>
    <dgm:cxn modelId="{11870674-2276-4E41-AE41-2A707FF407E2}" type="presParOf" srcId="{A1B0FECA-7AD4-2742-911E-594B85A9F2DB}" destId="{4C59451A-443E-7E4B-BE0E-19C5F35AEF15}" srcOrd="1" destOrd="0" presId="urn:microsoft.com/office/officeart/2005/8/layout/hierarchy1"/>
    <dgm:cxn modelId="{9006243C-391B-4626-B2C6-DB285D31E479}" type="presParOf" srcId="{4C59451A-443E-7E4B-BE0E-19C5F35AEF15}" destId="{5AAB0400-E0C1-A247-8FB9-26883CE126FF}" srcOrd="0" destOrd="0" presId="urn:microsoft.com/office/officeart/2005/8/layout/hierarchy1"/>
    <dgm:cxn modelId="{F6D40DE0-E75E-4CB7-A77F-61AACECBC522}" type="presParOf" srcId="{4C59451A-443E-7E4B-BE0E-19C5F35AEF15}" destId="{B419DE43-8F02-6849-85C6-6A5D8A04C7AC}" srcOrd="1" destOrd="0" presId="urn:microsoft.com/office/officeart/2005/8/layout/hierarchy1"/>
    <dgm:cxn modelId="{58A71FF0-7419-4CE2-A4B4-3E4EA237383C}" type="presParOf" srcId="{B419DE43-8F02-6849-85C6-6A5D8A04C7AC}" destId="{43F7DA55-B7BE-5245-B5A2-33CC3C6A931D}" srcOrd="0" destOrd="0" presId="urn:microsoft.com/office/officeart/2005/8/layout/hierarchy1"/>
    <dgm:cxn modelId="{7FB2827A-920B-4937-AA5D-EFF72E8EBF1C}" type="presParOf" srcId="{43F7DA55-B7BE-5245-B5A2-33CC3C6A931D}" destId="{450A7C99-D963-D14D-B820-C99850C02125}" srcOrd="0" destOrd="0" presId="urn:microsoft.com/office/officeart/2005/8/layout/hierarchy1"/>
    <dgm:cxn modelId="{B3734C51-51AB-40BB-BB96-F20FA3FCE874}" type="presParOf" srcId="{43F7DA55-B7BE-5245-B5A2-33CC3C6A931D}" destId="{5D2E1450-A7DD-7F46-9E6F-D7919356889D}" srcOrd="1" destOrd="0" presId="urn:microsoft.com/office/officeart/2005/8/layout/hierarchy1"/>
    <dgm:cxn modelId="{36CDEF1A-FC3A-411A-A023-401E8E8B06D6}" type="presParOf" srcId="{B419DE43-8F02-6849-85C6-6A5D8A04C7AC}" destId="{C5186C3D-FD25-E94A-B0DC-F9546E282309}" srcOrd="1" destOrd="0" presId="urn:microsoft.com/office/officeart/2005/8/layout/hierarchy1"/>
    <dgm:cxn modelId="{4FC2DD79-5FA5-4D25-897A-1B7562464FBA}" type="presParOf" srcId="{4C59451A-443E-7E4B-BE0E-19C5F35AEF15}" destId="{05599F45-B0A0-A84A-8723-2A716CCDC59B}" srcOrd="2" destOrd="0" presId="urn:microsoft.com/office/officeart/2005/8/layout/hierarchy1"/>
    <dgm:cxn modelId="{81AE4870-882D-45C1-842B-690301A3D17D}" type="presParOf" srcId="{4C59451A-443E-7E4B-BE0E-19C5F35AEF15}" destId="{F0642658-966F-DB43-B33A-12997E77FE67}" srcOrd="3" destOrd="0" presId="urn:microsoft.com/office/officeart/2005/8/layout/hierarchy1"/>
    <dgm:cxn modelId="{D19FF75D-C19E-4ACB-8A68-F455871F2B28}" type="presParOf" srcId="{F0642658-966F-DB43-B33A-12997E77FE67}" destId="{0C2D8FC5-081B-9C43-B1D1-E9ED86CA42FB}" srcOrd="0" destOrd="0" presId="urn:microsoft.com/office/officeart/2005/8/layout/hierarchy1"/>
    <dgm:cxn modelId="{BFA50F87-3908-4EF8-90E1-ABA88A410815}" type="presParOf" srcId="{0C2D8FC5-081B-9C43-B1D1-E9ED86CA42FB}" destId="{6B37E13E-E3D0-3D42-822C-F1089AA808B1}" srcOrd="0" destOrd="0" presId="urn:microsoft.com/office/officeart/2005/8/layout/hierarchy1"/>
    <dgm:cxn modelId="{9B7A2712-BA11-469A-B2C9-9A76A4F17F7D}" type="presParOf" srcId="{0C2D8FC5-081B-9C43-B1D1-E9ED86CA42FB}" destId="{59BC961B-00AD-5244-9536-7838187EABE3}" srcOrd="1" destOrd="0" presId="urn:microsoft.com/office/officeart/2005/8/layout/hierarchy1"/>
    <dgm:cxn modelId="{AB6769E5-FB5B-450E-9A5E-A4799A71F033}" type="presParOf" srcId="{F0642658-966F-DB43-B33A-12997E77FE67}" destId="{3B029727-2610-D541-8FC5-F44070ACE2B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1A07A0-75F0-B04F-A56F-8E311506FFDE}" type="doc">
      <dgm:prSet loTypeId="urn:microsoft.com/office/officeart/2005/8/layout/arrow4" loCatId="" qsTypeId="urn:microsoft.com/office/officeart/2005/8/quickstyle/simple4" qsCatId="simple" csTypeId="urn:microsoft.com/office/officeart/2005/8/colors/colorful1#1" csCatId="colorful" phldr="1"/>
      <dgm:spPr/>
      <dgm:t>
        <a:bodyPr/>
        <a:lstStyle/>
        <a:p>
          <a:endParaRPr lang="zh-TW" altLang="en-US"/>
        </a:p>
      </dgm:t>
    </dgm:pt>
    <dgm:pt modelId="{35BC4CC4-5A00-7442-8856-607697719CFB}">
      <dgm:prSet phldrT="[文字]" custT="1"/>
      <dgm:spPr/>
      <dgm:t>
        <a:bodyPr/>
        <a:lstStyle/>
        <a:p>
          <a:r>
            <a:rPr lang="zh-TW" altLang="en-US" sz="3600" dirty="0" smtClean="0">
              <a:latin typeface="微軟正黑體"/>
              <a:ea typeface="微軟正黑體"/>
              <a:cs typeface="微軟正黑體"/>
            </a:rPr>
            <a:t>學習表現</a:t>
          </a:r>
          <a:endParaRPr lang="zh-TW" altLang="en-US" sz="3600" dirty="0">
            <a:latin typeface="微軟正黑體"/>
            <a:ea typeface="微軟正黑體"/>
            <a:cs typeface="微軟正黑體"/>
          </a:endParaRPr>
        </a:p>
      </dgm:t>
    </dgm:pt>
    <dgm:pt modelId="{F118B37C-5A4F-6A41-A1C3-802C2130BFB7}" type="parTrans" cxnId="{65CC419D-B3EC-054B-95E0-18071C887AD5}">
      <dgm:prSet/>
      <dgm:spPr/>
      <dgm:t>
        <a:bodyPr/>
        <a:lstStyle/>
        <a:p>
          <a:endParaRPr lang="zh-TW" altLang="en-US"/>
        </a:p>
      </dgm:t>
    </dgm:pt>
    <dgm:pt modelId="{4A151BCB-14E0-B847-A475-929E1CE09624}" type="sibTrans" cxnId="{65CC419D-B3EC-054B-95E0-18071C887AD5}">
      <dgm:prSet/>
      <dgm:spPr/>
      <dgm:t>
        <a:bodyPr/>
        <a:lstStyle/>
        <a:p>
          <a:endParaRPr lang="zh-TW" altLang="en-US"/>
        </a:p>
      </dgm:t>
    </dgm:pt>
    <dgm:pt modelId="{A72F8D12-8AD5-3140-89B9-1CEB17427832}">
      <dgm:prSet phldrT="[文字]" custT="1"/>
      <dgm:spPr/>
      <dgm:t>
        <a:bodyPr/>
        <a:lstStyle/>
        <a:p>
          <a:r>
            <a:rPr lang="zh-TW" altLang="en-US" sz="2800" dirty="0" smtClean="0">
              <a:latin typeface="微軟正黑體"/>
              <a:ea typeface="微軟正黑體"/>
              <a:cs typeface="微軟正黑體"/>
            </a:rPr>
            <a:t>個體經過學習的歷程後所呈現的成果</a:t>
          </a:r>
          <a:endParaRPr lang="zh-TW" altLang="en-US" sz="2800" dirty="0">
            <a:latin typeface="微軟正黑體"/>
            <a:ea typeface="微軟正黑體"/>
            <a:cs typeface="微軟正黑體"/>
          </a:endParaRPr>
        </a:p>
      </dgm:t>
    </dgm:pt>
    <dgm:pt modelId="{8C82B25A-C5BC-B54D-ABDE-B1A822849BDD}" type="parTrans" cxnId="{806A1C12-AF8A-AC42-A71A-C2E144767572}">
      <dgm:prSet/>
      <dgm:spPr/>
      <dgm:t>
        <a:bodyPr/>
        <a:lstStyle/>
        <a:p>
          <a:endParaRPr lang="zh-TW" altLang="en-US"/>
        </a:p>
      </dgm:t>
    </dgm:pt>
    <dgm:pt modelId="{5B75212F-B0F7-A648-AA35-7713697AAD6C}" type="sibTrans" cxnId="{806A1C12-AF8A-AC42-A71A-C2E144767572}">
      <dgm:prSet/>
      <dgm:spPr/>
      <dgm:t>
        <a:bodyPr/>
        <a:lstStyle/>
        <a:p>
          <a:endParaRPr lang="zh-TW" altLang="en-US"/>
        </a:p>
      </dgm:t>
    </dgm:pt>
    <dgm:pt modelId="{DFE518CA-23B3-CA41-A3A5-D1ECBED5A3FD}">
      <dgm:prSet phldrT="[文字]" custT="1"/>
      <dgm:spPr/>
      <dgm:t>
        <a:bodyPr/>
        <a:lstStyle/>
        <a:p>
          <a:r>
            <a:rPr lang="zh-TW" altLang="en-US" sz="3600" dirty="0" smtClean="0">
              <a:latin typeface="微軟正黑體"/>
              <a:ea typeface="微軟正黑體"/>
              <a:cs typeface="微軟正黑體"/>
            </a:rPr>
            <a:t>學習內容</a:t>
          </a:r>
          <a:endParaRPr lang="zh-TW" altLang="en-US" sz="3600" dirty="0">
            <a:latin typeface="微軟正黑體"/>
            <a:ea typeface="微軟正黑體"/>
            <a:cs typeface="微軟正黑體"/>
          </a:endParaRPr>
        </a:p>
      </dgm:t>
    </dgm:pt>
    <dgm:pt modelId="{89FD4FE1-8817-1140-A4E0-639226B4C7FB}" type="parTrans" cxnId="{714CE2E3-2E1A-9A40-81FB-8B01CD9E1662}">
      <dgm:prSet/>
      <dgm:spPr/>
      <dgm:t>
        <a:bodyPr/>
        <a:lstStyle/>
        <a:p>
          <a:endParaRPr lang="zh-TW" altLang="en-US"/>
        </a:p>
      </dgm:t>
    </dgm:pt>
    <dgm:pt modelId="{39669A15-A842-FB43-BD13-334374A46FB9}" type="sibTrans" cxnId="{714CE2E3-2E1A-9A40-81FB-8B01CD9E1662}">
      <dgm:prSet/>
      <dgm:spPr/>
      <dgm:t>
        <a:bodyPr/>
        <a:lstStyle/>
        <a:p>
          <a:endParaRPr lang="zh-TW" altLang="en-US"/>
        </a:p>
      </dgm:t>
    </dgm:pt>
    <dgm:pt modelId="{F294FFBA-01F9-2241-919F-E88E881E3E0A}">
      <dgm:prSet phldrT="[文字]" custT="1"/>
      <dgm:spPr/>
      <dgm:t>
        <a:bodyPr/>
        <a:lstStyle/>
        <a:p>
          <a:r>
            <a:rPr lang="zh-TW" altLang="en-US" sz="2800" dirty="0" smtClean="0">
              <a:latin typeface="微軟正黑體"/>
              <a:ea typeface="微軟正黑體"/>
              <a:cs typeface="微軟正黑體"/>
            </a:rPr>
            <a:t>學生在該階段學習所習得最基本知識</a:t>
          </a:r>
          <a:endParaRPr lang="zh-TW" altLang="en-US" sz="2800" dirty="0">
            <a:latin typeface="微軟正黑體"/>
            <a:ea typeface="微軟正黑體"/>
            <a:cs typeface="微軟正黑體"/>
          </a:endParaRPr>
        </a:p>
      </dgm:t>
    </dgm:pt>
    <dgm:pt modelId="{90E748BD-DEBB-AF4F-B74B-C8CDDA71DDA8}" type="parTrans" cxnId="{6C95CE54-E2D5-B541-B5DC-975404F539FC}">
      <dgm:prSet/>
      <dgm:spPr/>
      <dgm:t>
        <a:bodyPr/>
        <a:lstStyle/>
        <a:p>
          <a:endParaRPr lang="zh-TW" altLang="en-US"/>
        </a:p>
      </dgm:t>
    </dgm:pt>
    <dgm:pt modelId="{F4A431FD-64B9-5A40-8157-66DA0080ED70}" type="sibTrans" cxnId="{6C95CE54-E2D5-B541-B5DC-975404F539FC}">
      <dgm:prSet/>
      <dgm:spPr/>
      <dgm:t>
        <a:bodyPr/>
        <a:lstStyle/>
        <a:p>
          <a:endParaRPr lang="zh-TW" altLang="en-US"/>
        </a:p>
      </dgm:t>
    </dgm:pt>
    <dgm:pt modelId="{56997E3B-0B1F-EB41-9EA6-F538AEAF2AD2}" type="pres">
      <dgm:prSet presAssocID="{B61A07A0-75F0-B04F-A56F-8E311506FFDE}" presName="compositeShape" presStyleCnt="0">
        <dgm:presLayoutVars>
          <dgm:chMax val="2"/>
          <dgm:dir/>
          <dgm:resizeHandles val="exact"/>
        </dgm:presLayoutVars>
      </dgm:prSet>
      <dgm:spPr/>
      <dgm:t>
        <a:bodyPr/>
        <a:lstStyle/>
        <a:p>
          <a:endParaRPr lang="zh-TW" altLang="en-US"/>
        </a:p>
      </dgm:t>
    </dgm:pt>
    <dgm:pt modelId="{C36842C6-F11A-AE4D-8FA5-0AB86C1C8EC7}" type="pres">
      <dgm:prSet presAssocID="{35BC4CC4-5A00-7442-8856-607697719CFB}" presName="upArrow" presStyleLbl="node1" presStyleIdx="0" presStyleCnt="2" custScaleY="74641"/>
      <dgm:spPr/>
    </dgm:pt>
    <dgm:pt modelId="{454EDF87-B8EA-9C47-971B-E73329C1045E}" type="pres">
      <dgm:prSet presAssocID="{35BC4CC4-5A00-7442-8856-607697719CFB}" presName="upArrowText" presStyleLbl="revTx" presStyleIdx="0" presStyleCnt="2">
        <dgm:presLayoutVars>
          <dgm:chMax val="0"/>
          <dgm:bulletEnabled val="1"/>
        </dgm:presLayoutVars>
      </dgm:prSet>
      <dgm:spPr/>
      <dgm:t>
        <a:bodyPr/>
        <a:lstStyle/>
        <a:p>
          <a:endParaRPr lang="zh-TW" altLang="en-US"/>
        </a:p>
      </dgm:t>
    </dgm:pt>
    <dgm:pt modelId="{2D1434CB-79A9-8244-B474-52831955FF73}" type="pres">
      <dgm:prSet presAssocID="{DFE518CA-23B3-CA41-A3A5-D1ECBED5A3FD}" presName="downArrow" presStyleLbl="node1" presStyleIdx="1" presStyleCnt="2" custScaleY="74861"/>
      <dgm:spPr/>
    </dgm:pt>
    <dgm:pt modelId="{BB7930BA-3C4F-A146-844E-FF9495ED4D21}" type="pres">
      <dgm:prSet presAssocID="{DFE518CA-23B3-CA41-A3A5-D1ECBED5A3FD}" presName="downArrowText" presStyleLbl="revTx" presStyleIdx="1" presStyleCnt="2">
        <dgm:presLayoutVars>
          <dgm:chMax val="0"/>
          <dgm:bulletEnabled val="1"/>
        </dgm:presLayoutVars>
      </dgm:prSet>
      <dgm:spPr/>
      <dgm:t>
        <a:bodyPr/>
        <a:lstStyle/>
        <a:p>
          <a:endParaRPr lang="zh-TW" altLang="en-US"/>
        </a:p>
      </dgm:t>
    </dgm:pt>
  </dgm:ptLst>
  <dgm:cxnLst>
    <dgm:cxn modelId="{9F0AB006-DA36-4140-A99F-BDA02AD2BDEF}" type="presOf" srcId="{A72F8D12-8AD5-3140-89B9-1CEB17427832}" destId="{454EDF87-B8EA-9C47-971B-E73329C1045E}" srcOrd="0" destOrd="1" presId="urn:microsoft.com/office/officeart/2005/8/layout/arrow4"/>
    <dgm:cxn modelId="{931745A9-E518-417D-B1E0-C626796EA332}" type="presOf" srcId="{B61A07A0-75F0-B04F-A56F-8E311506FFDE}" destId="{56997E3B-0B1F-EB41-9EA6-F538AEAF2AD2}" srcOrd="0" destOrd="0" presId="urn:microsoft.com/office/officeart/2005/8/layout/arrow4"/>
    <dgm:cxn modelId="{B91ECF9F-1A81-40DF-A4E8-470905AB35A1}" type="presOf" srcId="{DFE518CA-23B3-CA41-A3A5-D1ECBED5A3FD}" destId="{BB7930BA-3C4F-A146-844E-FF9495ED4D21}" srcOrd="0" destOrd="0" presId="urn:microsoft.com/office/officeart/2005/8/layout/arrow4"/>
    <dgm:cxn modelId="{714CE2E3-2E1A-9A40-81FB-8B01CD9E1662}" srcId="{B61A07A0-75F0-B04F-A56F-8E311506FFDE}" destId="{DFE518CA-23B3-CA41-A3A5-D1ECBED5A3FD}" srcOrd="1" destOrd="0" parTransId="{89FD4FE1-8817-1140-A4E0-639226B4C7FB}" sibTransId="{39669A15-A842-FB43-BD13-334374A46FB9}"/>
    <dgm:cxn modelId="{6C95CE54-E2D5-B541-B5DC-975404F539FC}" srcId="{DFE518CA-23B3-CA41-A3A5-D1ECBED5A3FD}" destId="{F294FFBA-01F9-2241-919F-E88E881E3E0A}" srcOrd="0" destOrd="0" parTransId="{90E748BD-DEBB-AF4F-B74B-C8CDDA71DDA8}" sibTransId="{F4A431FD-64B9-5A40-8157-66DA0080ED70}"/>
    <dgm:cxn modelId="{806A1C12-AF8A-AC42-A71A-C2E144767572}" srcId="{35BC4CC4-5A00-7442-8856-607697719CFB}" destId="{A72F8D12-8AD5-3140-89B9-1CEB17427832}" srcOrd="0" destOrd="0" parTransId="{8C82B25A-C5BC-B54D-ABDE-B1A822849BDD}" sibTransId="{5B75212F-B0F7-A648-AA35-7713697AAD6C}"/>
    <dgm:cxn modelId="{65CC419D-B3EC-054B-95E0-18071C887AD5}" srcId="{B61A07A0-75F0-B04F-A56F-8E311506FFDE}" destId="{35BC4CC4-5A00-7442-8856-607697719CFB}" srcOrd="0" destOrd="0" parTransId="{F118B37C-5A4F-6A41-A1C3-802C2130BFB7}" sibTransId="{4A151BCB-14E0-B847-A475-929E1CE09624}"/>
    <dgm:cxn modelId="{C1408030-5480-4D02-9AB2-6E8DBC5CC94A}" type="presOf" srcId="{35BC4CC4-5A00-7442-8856-607697719CFB}" destId="{454EDF87-B8EA-9C47-971B-E73329C1045E}" srcOrd="0" destOrd="0" presId="urn:microsoft.com/office/officeart/2005/8/layout/arrow4"/>
    <dgm:cxn modelId="{E785BE4E-6ECC-4E1D-A812-7066F44A4E07}" type="presOf" srcId="{F294FFBA-01F9-2241-919F-E88E881E3E0A}" destId="{BB7930BA-3C4F-A146-844E-FF9495ED4D21}" srcOrd="0" destOrd="1" presId="urn:microsoft.com/office/officeart/2005/8/layout/arrow4"/>
    <dgm:cxn modelId="{8AC17F7B-5AF3-41FE-BA43-25F8730474A4}" type="presParOf" srcId="{56997E3B-0B1F-EB41-9EA6-F538AEAF2AD2}" destId="{C36842C6-F11A-AE4D-8FA5-0AB86C1C8EC7}" srcOrd="0" destOrd="0" presId="urn:microsoft.com/office/officeart/2005/8/layout/arrow4"/>
    <dgm:cxn modelId="{86D5C38A-41E0-4D38-B0F6-CE1EC5CD0AF8}" type="presParOf" srcId="{56997E3B-0B1F-EB41-9EA6-F538AEAF2AD2}" destId="{454EDF87-B8EA-9C47-971B-E73329C1045E}" srcOrd="1" destOrd="0" presId="urn:microsoft.com/office/officeart/2005/8/layout/arrow4"/>
    <dgm:cxn modelId="{1D6EAE71-9D43-4DAD-B73B-84EF8795D3F0}" type="presParOf" srcId="{56997E3B-0B1F-EB41-9EA6-F538AEAF2AD2}" destId="{2D1434CB-79A9-8244-B474-52831955FF73}" srcOrd="2" destOrd="0" presId="urn:microsoft.com/office/officeart/2005/8/layout/arrow4"/>
    <dgm:cxn modelId="{1B412E2B-33CD-463B-A91D-37FE070C6457}" type="presParOf" srcId="{56997E3B-0B1F-EB41-9EA6-F538AEAF2AD2}" destId="{BB7930BA-3C4F-A146-844E-FF9495ED4D21}"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4" qsCatId="simple" csTypeId="urn:microsoft.com/office/officeart/2005/8/colors/colorful5" csCatId="colorful" phldr="1"/>
      <dgm:spPr/>
      <dgm:t>
        <a:bodyPr/>
        <a:lstStyle/>
        <a:p>
          <a:endParaRPr lang="zh-TW" altLang="en-US"/>
        </a:p>
      </dgm:t>
    </dgm:pt>
    <dgm:pt modelId="{A2ABD330-7A5C-4352-AD0A-611067BBC3E4}">
      <dgm:prSet phldrT="[文字]" custT="1"/>
      <dgm:spPr>
        <a:solidFill>
          <a:schemeClr val="tx1">
            <a:lumMod val="65000"/>
            <a:lumOff val="35000"/>
          </a:schemeClr>
        </a:solidFill>
        <a:ln>
          <a:solidFill>
            <a:schemeClr val="bg1">
              <a:lumMod val="50000"/>
            </a:schemeClr>
          </a:solidFill>
        </a:ln>
      </dgm:spPr>
      <dgm:t>
        <a:bodyPr/>
        <a:lstStyle/>
        <a:p>
          <a:pPr algn="ctr">
            <a:lnSpc>
              <a:spcPct val="90000"/>
            </a:lnSpc>
          </a:pPr>
          <a:r>
            <a:rPr lang="zh-TW" sz="4800" b="1" dirty="0" smtClean="0">
              <a:solidFill>
                <a:schemeClr val="bg1"/>
              </a:solidFill>
              <a:latin typeface="+mn-ea"/>
              <a:ea typeface="+mn-ea"/>
            </a:rPr>
            <a:t>成就每一個孩子</a:t>
          </a:r>
          <a:endParaRPr lang="zh-TW" altLang="en-US" sz="4800" b="1" dirty="0" smtClean="0">
            <a:solidFill>
              <a:schemeClr val="bg1"/>
            </a:solidFill>
            <a:latin typeface="+mn-ea"/>
            <a:ea typeface="+mn-ea"/>
          </a:endParaRPr>
        </a:p>
        <a:p>
          <a:pPr algn="ctr">
            <a:lnSpc>
              <a:spcPct val="90000"/>
            </a:lnSpc>
          </a:pPr>
          <a:r>
            <a:rPr lang="zh-TW" sz="4800" b="1" dirty="0" smtClean="0">
              <a:solidFill>
                <a:schemeClr val="bg1"/>
              </a:solidFill>
              <a:latin typeface="+mn-ea"/>
              <a:ea typeface="+mn-ea"/>
            </a:rPr>
            <a:t>適性揚才、終身學習</a:t>
          </a:r>
          <a:endParaRPr lang="en-US" altLang="zh-TW" sz="4800" b="1" dirty="0" smtClean="0">
            <a:solidFill>
              <a:schemeClr val="bg1"/>
            </a:solidFill>
            <a:latin typeface="+mn-ea"/>
            <a:ea typeface="+mn-ea"/>
          </a:endParaRPr>
        </a:p>
      </dgm:t>
    </dgm:pt>
    <dgm:pt modelId="{A59EBCD0-57E8-4456-B224-61DB43AEEC87}" type="parTrans" cxnId="{165AC8CE-4FF8-485E-BEA0-18216D392B9B}">
      <dgm:prSet/>
      <dgm:spPr/>
      <dgm:t>
        <a:bodyPr/>
        <a:lstStyle/>
        <a:p>
          <a:endParaRPr lang="zh-TW" altLang="en-US"/>
        </a:p>
      </dgm:t>
    </dgm:pt>
    <dgm:pt modelId="{F25229B6-6453-4881-8845-FC53A68F8914}" type="sibTrans" cxnId="{165AC8CE-4FF8-485E-BEA0-18216D392B9B}">
      <dgm:prSet/>
      <dgm:spPr/>
      <dgm:t>
        <a:bodyPr/>
        <a:lstStyle/>
        <a:p>
          <a:endParaRPr lang="zh-TW" altLang="en-US"/>
        </a:p>
      </dgm:t>
    </dgm:pt>
    <dgm:pt modelId="{5F79AD74-B41F-440C-A7BC-50E206430FAA}">
      <dgm:prSet phldrT="[文字]" custT="1"/>
      <dgm:spPr>
        <a:solidFill>
          <a:srgbClr val="FFFF00"/>
        </a:solidFill>
        <a:ln>
          <a:solidFill>
            <a:srgbClr val="CC9900"/>
          </a:solidFill>
        </a:ln>
      </dgm:spPr>
      <dgm:t>
        <a:bodyPr/>
        <a:lstStyle/>
        <a:p>
          <a:r>
            <a:rPr lang="zh-TW" altLang="en-US" sz="5400" b="1" dirty="0" smtClean="0">
              <a:solidFill>
                <a:srgbClr val="800000"/>
              </a:solidFill>
              <a:latin typeface="+mn-ea"/>
              <a:ea typeface="+mn-ea"/>
            </a:rPr>
            <a:t>自發</a:t>
          </a:r>
          <a:endParaRPr lang="en-US" altLang="zh-TW" sz="5400" b="1" dirty="0" smtClean="0">
            <a:solidFill>
              <a:srgbClr val="800000"/>
            </a:solidFill>
            <a:latin typeface="+mn-ea"/>
            <a:ea typeface="+mn-ea"/>
          </a:endParaRPr>
        </a:p>
      </dgm:t>
    </dgm:pt>
    <dgm:pt modelId="{73C654F4-D436-42DB-AC1D-6390DB4DA0E0}" type="parTrans" cxnId="{3C8F1693-EC3A-4DC3-A686-70F01F33DFDF}">
      <dgm:prSet/>
      <dgm:spPr/>
      <dgm:t>
        <a:bodyPr/>
        <a:lstStyle/>
        <a:p>
          <a:endParaRPr lang="zh-TW" altLang="en-US"/>
        </a:p>
      </dgm:t>
    </dgm:pt>
    <dgm:pt modelId="{13078DC5-2947-4556-9261-D084CCE8DD68}" type="sibTrans" cxnId="{3C8F1693-EC3A-4DC3-A686-70F01F33DFDF}">
      <dgm:prSet/>
      <dgm:spPr/>
      <dgm:t>
        <a:bodyPr/>
        <a:lstStyle/>
        <a:p>
          <a:endParaRPr lang="zh-TW" altLang="en-US"/>
        </a:p>
      </dgm:t>
    </dgm:pt>
    <dgm:pt modelId="{25B2FEA7-0A9E-4A59-9422-9552F3E5A09D}">
      <dgm:prSet phldrT="[文字]" custT="1"/>
      <dgm:spPr>
        <a:solidFill>
          <a:srgbClr val="FFFF00"/>
        </a:solidFill>
        <a:ln>
          <a:solidFill>
            <a:srgbClr val="CC9900"/>
          </a:solidFill>
        </a:ln>
      </dgm:spPr>
      <dgm:t>
        <a:bodyPr/>
        <a:lstStyle/>
        <a:p>
          <a:r>
            <a:rPr lang="zh-TW" altLang="en-US" sz="5400" b="1" dirty="0" smtClean="0">
              <a:solidFill>
                <a:srgbClr val="800000"/>
              </a:solidFill>
              <a:latin typeface="+mn-ea"/>
              <a:ea typeface="+mn-ea"/>
            </a:rPr>
            <a:t>互動</a:t>
          </a:r>
          <a:endParaRPr lang="en-US" altLang="zh-TW" sz="5400" b="1" dirty="0" smtClean="0">
            <a:solidFill>
              <a:srgbClr val="800000"/>
            </a:solidFill>
            <a:latin typeface="+mn-ea"/>
            <a:ea typeface="+mn-ea"/>
          </a:endParaRPr>
        </a:p>
      </dgm:t>
    </dgm:pt>
    <dgm:pt modelId="{4C930BF6-1E33-40AD-AE88-FDDBE489BDBD}" type="parTrans" cxnId="{C3FC4F13-89B5-4E2A-BE14-CEF0B1661518}">
      <dgm:prSet/>
      <dgm:spPr/>
      <dgm:t>
        <a:bodyPr/>
        <a:lstStyle/>
        <a:p>
          <a:endParaRPr lang="zh-TW" altLang="en-US"/>
        </a:p>
      </dgm:t>
    </dgm:pt>
    <dgm:pt modelId="{654FBDCB-BC15-46AC-B041-A7C6C22FAEA1}" type="sibTrans" cxnId="{C3FC4F13-89B5-4E2A-BE14-CEF0B1661518}">
      <dgm:prSet/>
      <dgm:spPr/>
      <dgm:t>
        <a:bodyPr/>
        <a:lstStyle/>
        <a:p>
          <a:endParaRPr lang="zh-TW" altLang="en-US"/>
        </a:p>
      </dgm:t>
    </dgm:pt>
    <dgm:pt modelId="{5FDB27F6-DBEF-4102-B2CD-27988E7FF3AB}">
      <dgm:prSet phldrT="[文字]" custT="1"/>
      <dgm:spPr>
        <a:solidFill>
          <a:srgbClr val="FFFF00"/>
        </a:solidFill>
        <a:ln>
          <a:solidFill>
            <a:srgbClr val="CC9900"/>
          </a:solidFill>
        </a:ln>
      </dgm:spPr>
      <dgm:t>
        <a:bodyPr/>
        <a:lstStyle/>
        <a:p>
          <a:r>
            <a:rPr lang="zh-TW" altLang="en-US" sz="5400" b="1" dirty="0" smtClean="0">
              <a:solidFill>
                <a:srgbClr val="800000"/>
              </a:solidFill>
              <a:latin typeface="+mn-ea"/>
              <a:ea typeface="+mn-ea"/>
            </a:rPr>
            <a:t>共好</a:t>
          </a:r>
          <a:endParaRPr lang="en-US" altLang="zh-TW" sz="5400" b="1" dirty="0" smtClean="0">
            <a:solidFill>
              <a:srgbClr val="800000"/>
            </a:solidFill>
            <a:latin typeface="+mn-ea"/>
            <a:ea typeface="+mn-ea"/>
          </a:endParaRPr>
        </a:p>
      </dgm:t>
    </dgm:pt>
    <dgm:pt modelId="{C6502067-9874-42FC-93DB-29D814FC9B9F}" type="sibTrans" cxnId="{703BD2E2-BFDF-4AC7-9A80-5E01BD1638A3}">
      <dgm:prSet/>
      <dgm:spPr/>
      <dgm:t>
        <a:bodyPr/>
        <a:lstStyle/>
        <a:p>
          <a:endParaRPr lang="zh-TW" altLang="en-US"/>
        </a:p>
      </dgm:t>
    </dgm:pt>
    <dgm:pt modelId="{3C2C16AF-5CBD-4F26-81A4-35C711118237}" type="parTrans" cxnId="{703BD2E2-BFDF-4AC7-9A80-5E01BD1638A3}">
      <dgm:prSet/>
      <dgm:spPr/>
      <dgm:t>
        <a:bodyPr/>
        <a:lstStyle/>
        <a:p>
          <a:endParaRPr lang="zh-TW" altLang="en-US"/>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8274" custScaleY="1415302" custLinFactNeighborX="-3876" custLinFactNeighborY="-3696">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31716" custScaleY="939962" custLinFactNeighborX="-16070" custLinFactNeighborY="70768">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2658" custScaleY="893653" custLinFactY="62024" custLinFactNeighborX="-20533" custLinFactNeighborY="1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30590" custScaleY="927358" custLinFactY="-400000" custLinFactNeighborX="13008" custLinFactNeighborY="-437355">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A20B37F5-6F79-4987-A0EA-42918585D979}" type="presOf" srcId="{25B2FEA7-0A9E-4A59-9422-9552F3E5A09D}" destId="{CF90D5DA-8C17-44FB-AF78-FCBF43B1E0EB}" srcOrd="0" destOrd="0" presId="urn:microsoft.com/office/officeart/2005/8/layout/hierarchy4"/>
    <dgm:cxn modelId="{703BD2E2-BFDF-4AC7-9A80-5E01BD1638A3}" srcId="{25B2FEA7-0A9E-4A59-9422-9552F3E5A09D}" destId="{5FDB27F6-DBEF-4102-B2CD-27988E7FF3AB}" srcOrd="0" destOrd="0" parTransId="{3C2C16AF-5CBD-4F26-81A4-35C711118237}" sibTransId="{C6502067-9874-42FC-93DB-29D814FC9B9F}"/>
    <dgm:cxn modelId="{AB941136-8D52-4DD6-A531-A4C120C1513C}"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165AC8CE-4FF8-485E-BEA0-18216D392B9B}" srcId="{6A4AA8E9-73F6-42EC-9E56-B62F2A0A4935}" destId="{A2ABD330-7A5C-4352-AD0A-611067BBC3E4}" srcOrd="0" destOrd="0" parTransId="{A59EBCD0-57E8-4456-B224-61DB43AEEC87}" sibTransId="{F25229B6-6453-4881-8845-FC53A68F8914}"/>
    <dgm:cxn modelId="{ABE06C78-6799-4EB7-9BFC-54AF6594DDD6}" type="presOf" srcId="{5F79AD74-B41F-440C-A7BC-50E206430FAA}" destId="{B07CEB32-E64A-455C-9879-D89AAD088263}" srcOrd="0" destOrd="0" presId="urn:microsoft.com/office/officeart/2005/8/layout/hierarchy4"/>
    <dgm:cxn modelId="{A2C06424-18A1-43C8-9304-CAC1A3E50E5B}" type="presOf" srcId="{6A4AA8E9-73F6-42EC-9E56-B62F2A0A4935}" destId="{3A9CEEBA-4B9D-4A5D-9F52-EED3C35E63C7}"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F56F26D7-7E4E-4778-9C01-716F7284CB50}" type="presOf" srcId="{5FDB27F6-DBEF-4102-B2CD-27988E7FF3AB}" destId="{14611A2B-767B-4E4B-B9C1-A9DF36CD909B}" srcOrd="0" destOrd="0" presId="urn:microsoft.com/office/officeart/2005/8/layout/hierarchy4"/>
    <dgm:cxn modelId="{BB863257-C157-4996-839D-46CC61E730D0}" type="presParOf" srcId="{3A9CEEBA-4B9D-4A5D-9F52-EED3C35E63C7}" destId="{FAED976B-1818-482F-8ABF-4EA433423C3F}" srcOrd="0" destOrd="0" presId="urn:microsoft.com/office/officeart/2005/8/layout/hierarchy4"/>
    <dgm:cxn modelId="{01F512F6-63AE-46E1-9B59-9541519013FE}" type="presParOf" srcId="{FAED976B-1818-482F-8ABF-4EA433423C3F}" destId="{14327142-CA6F-47F8-A0AF-3A1C6094EB0E}" srcOrd="0" destOrd="0" presId="urn:microsoft.com/office/officeart/2005/8/layout/hierarchy4"/>
    <dgm:cxn modelId="{62AA8A03-814C-4AB7-A664-BD92CF2A5E8D}" type="presParOf" srcId="{FAED976B-1818-482F-8ABF-4EA433423C3F}" destId="{09262C3D-7ABC-4EA8-800D-425DED7BFF74}" srcOrd="1" destOrd="0" presId="urn:microsoft.com/office/officeart/2005/8/layout/hierarchy4"/>
    <dgm:cxn modelId="{BB117339-4FFD-4B05-B619-DE8254F91DB4}" type="presParOf" srcId="{FAED976B-1818-482F-8ABF-4EA433423C3F}" destId="{8CD33B24-1370-4935-BF79-95DA8B2D2EE1}" srcOrd="2" destOrd="0" presId="urn:microsoft.com/office/officeart/2005/8/layout/hierarchy4"/>
    <dgm:cxn modelId="{EE0F28EA-D58C-4DBC-B080-7DADA17904DE}" type="presParOf" srcId="{8CD33B24-1370-4935-BF79-95DA8B2D2EE1}" destId="{ACFF57A6-3B58-43FF-9A20-23F3165618EE}" srcOrd="0" destOrd="0" presId="urn:microsoft.com/office/officeart/2005/8/layout/hierarchy4"/>
    <dgm:cxn modelId="{9DA4866C-FD45-474D-9905-FC64B8CBB44B}" type="presParOf" srcId="{ACFF57A6-3B58-43FF-9A20-23F3165618EE}" destId="{B07CEB32-E64A-455C-9879-D89AAD088263}" srcOrd="0" destOrd="0" presId="urn:microsoft.com/office/officeart/2005/8/layout/hierarchy4"/>
    <dgm:cxn modelId="{7185BAC6-3D3D-4233-8B91-20C858BA611B}" type="presParOf" srcId="{ACFF57A6-3B58-43FF-9A20-23F3165618EE}" destId="{53C68292-17B5-4427-8FC3-A70EF64289C2}" srcOrd="1" destOrd="0" presId="urn:microsoft.com/office/officeart/2005/8/layout/hierarchy4"/>
    <dgm:cxn modelId="{62A3A9A3-9CE2-48F2-BB30-86AEBACEE2CB}" type="presParOf" srcId="{8CD33B24-1370-4935-BF79-95DA8B2D2EE1}" destId="{FD5A08D2-AABF-46BA-AD1F-779F24E39E63}" srcOrd="1" destOrd="0" presId="urn:microsoft.com/office/officeart/2005/8/layout/hierarchy4"/>
    <dgm:cxn modelId="{A72AAD0C-2236-4E83-B8A8-29A5DC97D689}" type="presParOf" srcId="{8CD33B24-1370-4935-BF79-95DA8B2D2EE1}" destId="{78CDB0CD-9E21-4C0E-A642-979EF0A57785}" srcOrd="2" destOrd="0" presId="urn:microsoft.com/office/officeart/2005/8/layout/hierarchy4"/>
    <dgm:cxn modelId="{95AC6257-9637-4258-8A3A-BC8D0AE8DAA0}" type="presParOf" srcId="{78CDB0CD-9E21-4C0E-A642-979EF0A57785}" destId="{CF90D5DA-8C17-44FB-AF78-FCBF43B1E0EB}" srcOrd="0" destOrd="0" presId="urn:microsoft.com/office/officeart/2005/8/layout/hierarchy4"/>
    <dgm:cxn modelId="{6F0B8C53-C63A-4A33-B033-884B3EE008DF}" type="presParOf" srcId="{78CDB0CD-9E21-4C0E-A642-979EF0A57785}" destId="{3F4AD737-5C29-4C48-B368-75910140274D}" srcOrd="1" destOrd="0" presId="urn:microsoft.com/office/officeart/2005/8/layout/hierarchy4"/>
    <dgm:cxn modelId="{D1ED4D06-5E2D-43ED-9D05-13CFBC5F5329}" type="presParOf" srcId="{78CDB0CD-9E21-4C0E-A642-979EF0A57785}" destId="{E1118B29-ABDB-4341-9B3C-3A80EBB33EBB}" srcOrd="2" destOrd="0" presId="urn:microsoft.com/office/officeart/2005/8/layout/hierarchy4"/>
    <dgm:cxn modelId="{67B96DDC-408F-4649-A5F0-8B376B63DCD9}" type="presParOf" srcId="{E1118B29-ABDB-4341-9B3C-3A80EBB33EBB}" destId="{46C496AA-C525-4F01-A03F-03F4A60D9FD7}" srcOrd="0" destOrd="0" presId="urn:microsoft.com/office/officeart/2005/8/layout/hierarchy4"/>
    <dgm:cxn modelId="{B5DD28D9-F9F5-4261-8A38-B1F83DFE172A}" type="presParOf" srcId="{46C496AA-C525-4F01-A03F-03F4A60D9FD7}" destId="{14611A2B-767B-4E4B-B9C1-A9DF36CD909B}" srcOrd="0" destOrd="0" presId="urn:microsoft.com/office/officeart/2005/8/layout/hierarchy4"/>
    <dgm:cxn modelId="{EFBE94B3-A5EC-43E0-ADC1-921210F16F2A}"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F4C36D-CBBE-6C4D-9B20-66957CF5B986}" type="doc">
      <dgm:prSet loTypeId="urn:microsoft.com/office/officeart/2005/8/layout/cycle4#2" loCatId="" qsTypeId="urn:microsoft.com/office/officeart/2005/8/quickstyle/simple1" qsCatId="simple" csTypeId="urn:microsoft.com/office/officeart/2005/8/colors/colorful1#5" csCatId="colorful" phldr="1"/>
      <dgm:spPr/>
      <dgm:t>
        <a:bodyPr/>
        <a:lstStyle/>
        <a:p>
          <a:endParaRPr lang="zh-TW" altLang="en-US"/>
        </a:p>
      </dgm:t>
    </dgm:pt>
    <dgm:pt modelId="{A8E573BF-6A0B-F340-8CF5-FB35B6E59A0B}">
      <dgm:prSet phldrT="[文字]" custT="1"/>
      <dgm:spPr/>
      <dgm:t>
        <a:bodyPr/>
        <a:lstStyle/>
        <a:p>
          <a:pPr>
            <a:lnSpc>
              <a:spcPct val="100000"/>
            </a:lnSpc>
            <a:spcAft>
              <a:spcPts val="0"/>
            </a:spcAft>
          </a:pPr>
          <a:r>
            <a:rPr lang="zh-TW" altLang="en-US" sz="3600" dirty="0" smtClean="0"/>
            <a:t>藝教</a:t>
          </a:r>
        </a:p>
        <a:p>
          <a:pPr>
            <a:lnSpc>
              <a:spcPct val="100000"/>
            </a:lnSpc>
            <a:spcAft>
              <a:spcPts val="0"/>
            </a:spcAft>
          </a:pPr>
          <a:r>
            <a:rPr lang="zh-TW" altLang="en-US" sz="3600" dirty="0" smtClean="0"/>
            <a:t>脈動</a:t>
          </a:r>
        </a:p>
        <a:p>
          <a:pPr>
            <a:lnSpc>
              <a:spcPct val="90000"/>
            </a:lnSpc>
            <a:spcAft>
              <a:spcPct val="35000"/>
            </a:spcAft>
          </a:pPr>
          <a:endParaRPr lang="zh-TW" altLang="en-US" sz="2800" dirty="0"/>
        </a:p>
      </dgm:t>
    </dgm:pt>
    <dgm:pt modelId="{CB606754-8042-2143-8216-AAE58AA678E6}" type="parTrans" cxnId="{74B9CE85-0015-C94D-B2B8-FC285DA9CAD3}">
      <dgm:prSet/>
      <dgm:spPr/>
      <dgm:t>
        <a:bodyPr/>
        <a:lstStyle/>
        <a:p>
          <a:endParaRPr lang="zh-TW" altLang="en-US"/>
        </a:p>
      </dgm:t>
    </dgm:pt>
    <dgm:pt modelId="{D5E85C4F-DAAD-5A4D-8779-D1AFE4F036AE}" type="sibTrans" cxnId="{74B9CE85-0015-C94D-B2B8-FC285DA9CAD3}">
      <dgm:prSet/>
      <dgm:spPr/>
      <dgm:t>
        <a:bodyPr/>
        <a:lstStyle/>
        <a:p>
          <a:endParaRPr lang="zh-TW" altLang="en-US"/>
        </a:p>
      </dgm:t>
    </dgm:pt>
    <dgm:pt modelId="{76156334-9B5F-8948-9A37-9574C314D32F}">
      <dgm:prSet phldrT="[文字]" custT="1"/>
      <dgm:spPr/>
      <dgm:t>
        <a:bodyPr/>
        <a:lstStyle/>
        <a:p>
          <a:r>
            <a:rPr lang="zh-TW" altLang="en-US" sz="2000" b="1" dirty="0" smtClean="0">
              <a:solidFill>
                <a:srgbClr val="C00000"/>
              </a:solidFill>
              <a:latin typeface="微軟正黑體" panose="020B0604030504040204" pitchFamily="34" charset="-120"/>
              <a:ea typeface="微軟正黑體" panose="020B0604030504040204" pitchFamily="34" charset="-120"/>
            </a:rPr>
            <a:t>研究為基礎</a:t>
          </a:r>
          <a:endParaRPr lang="zh-TW" altLang="en-US" sz="2000" dirty="0"/>
        </a:p>
      </dgm:t>
    </dgm:pt>
    <dgm:pt modelId="{25BB7E77-0479-5E49-9973-96AE35BE3DBF}" type="parTrans" cxnId="{4EC64160-522B-384C-AA36-AC4D69711C11}">
      <dgm:prSet/>
      <dgm:spPr/>
      <dgm:t>
        <a:bodyPr/>
        <a:lstStyle/>
        <a:p>
          <a:endParaRPr lang="zh-TW" altLang="en-US"/>
        </a:p>
      </dgm:t>
    </dgm:pt>
    <dgm:pt modelId="{73D9BE71-27BD-5A4C-9D0A-732EAA3ABC22}" type="sibTrans" cxnId="{4EC64160-522B-384C-AA36-AC4D69711C11}">
      <dgm:prSet/>
      <dgm:spPr/>
      <dgm:t>
        <a:bodyPr/>
        <a:lstStyle/>
        <a:p>
          <a:endParaRPr lang="zh-TW" altLang="en-US"/>
        </a:p>
      </dgm:t>
    </dgm:pt>
    <dgm:pt modelId="{437B4267-4AF5-A74E-9AE6-DA8CDA43B96E}">
      <dgm:prSet phldrT="[文字]" custT="1"/>
      <dgm:spPr/>
      <dgm:t>
        <a:bodyPr/>
        <a:lstStyle/>
        <a:p>
          <a:pPr>
            <a:lnSpc>
              <a:spcPct val="100000"/>
            </a:lnSpc>
            <a:spcAft>
              <a:spcPts val="0"/>
            </a:spcAft>
          </a:pPr>
          <a:endParaRPr lang="zh-TW" altLang="en-US" sz="3600" dirty="0" smtClean="0"/>
        </a:p>
        <a:p>
          <a:pPr>
            <a:lnSpc>
              <a:spcPct val="100000"/>
            </a:lnSpc>
            <a:spcAft>
              <a:spcPts val="0"/>
            </a:spcAft>
          </a:pPr>
          <a:r>
            <a:rPr lang="zh-TW" altLang="en-US" sz="3600" dirty="0" smtClean="0"/>
            <a:t>多元</a:t>
          </a:r>
        </a:p>
        <a:p>
          <a:pPr>
            <a:lnSpc>
              <a:spcPct val="100000"/>
            </a:lnSpc>
            <a:spcAft>
              <a:spcPts val="0"/>
            </a:spcAft>
          </a:pPr>
          <a:r>
            <a:rPr lang="zh-TW" altLang="en-US" sz="3600" dirty="0" smtClean="0"/>
            <a:t>共識</a:t>
          </a:r>
        </a:p>
        <a:p>
          <a:pPr>
            <a:lnSpc>
              <a:spcPct val="100000"/>
            </a:lnSpc>
            <a:spcAft>
              <a:spcPts val="0"/>
            </a:spcAft>
          </a:pPr>
          <a:endParaRPr lang="zh-TW" altLang="en-US" sz="3200" dirty="0" smtClean="0"/>
        </a:p>
        <a:p>
          <a:pPr>
            <a:lnSpc>
              <a:spcPct val="100000"/>
            </a:lnSpc>
            <a:spcAft>
              <a:spcPts val="0"/>
            </a:spcAft>
          </a:pPr>
          <a:endParaRPr lang="zh-TW" altLang="en-US" sz="3200" dirty="0" smtClean="0"/>
        </a:p>
      </dgm:t>
    </dgm:pt>
    <dgm:pt modelId="{6C2D431B-0979-B346-8FAA-5A6BE357E47F}" type="parTrans" cxnId="{2CA6BA15-2D00-974E-9BC4-53C7A47381B6}">
      <dgm:prSet/>
      <dgm:spPr/>
      <dgm:t>
        <a:bodyPr/>
        <a:lstStyle/>
        <a:p>
          <a:endParaRPr lang="zh-TW" altLang="en-US"/>
        </a:p>
      </dgm:t>
    </dgm:pt>
    <dgm:pt modelId="{12750A2C-920A-1641-A3BF-13F3A31BDFC1}" type="sibTrans" cxnId="{2CA6BA15-2D00-974E-9BC4-53C7A47381B6}">
      <dgm:prSet/>
      <dgm:spPr/>
      <dgm:t>
        <a:bodyPr/>
        <a:lstStyle/>
        <a:p>
          <a:endParaRPr lang="zh-TW" altLang="en-US"/>
        </a:p>
      </dgm:t>
    </dgm:pt>
    <dgm:pt modelId="{F2BC9BDF-00C2-FB46-80C7-DA57CC6D1FAB}">
      <dgm:prSet phldrT="[文字]" custT="1"/>
      <dgm:spPr/>
      <dgm:t>
        <a:bodyPr/>
        <a:lstStyle/>
        <a:p>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學者專家</a:t>
          </a:r>
          <a:r>
            <a:rPr lang="en-US" altLang="zh-TW" sz="2000" b="1"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藝術、教育</a:t>
          </a:r>
          <a:r>
            <a:rPr lang="en-US" altLang="zh-TW" sz="2000" b="1"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sz="2000" dirty="0">
            <a:solidFill>
              <a:schemeClr val="accent3">
                <a:lumMod val="50000"/>
              </a:schemeClr>
            </a:solidFill>
          </a:endParaRPr>
        </a:p>
      </dgm:t>
    </dgm:pt>
    <dgm:pt modelId="{C07BD7BC-3248-4A4D-9CC4-8AE6238CF059}" type="parTrans" cxnId="{107FEDAA-5A5D-1345-9AB4-E6E70EA28515}">
      <dgm:prSet/>
      <dgm:spPr/>
      <dgm:t>
        <a:bodyPr/>
        <a:lstStyle/>
        <a:p>
          <a:endParaRPr lang="zh-TW" altLang="en-US"/>
        </a:p>
      </dgm:t>
    </dgm:pt>
    <dgm:pt modelId="{465C641B-A095-2C44-BC0B-EA4B6042D637}" type="sibTrans" cxnId="{107FEDAA-5A5D-1345-9AB4-E6E70EA28515}">
      <dgm:prSet/>
      <dgm:spPr/>
      <dgm:t>
        <a:bodyPr/>
        <a:lstStyle/>
        <a:p>
          <a:endParaRPr lang="zh-TW" altLang="en-US"/>
        </a:p>
      </dgm:t>
    </dgm:pt>
    <dgm:pt modelId="{923D7ECF-4C1E-DE49-900B-20D611532EC0}">
      <dgm:prSet phldrT="[文字]" custT="1"/>
      <dgm:spPr/>
      <dgm:t>
        <a:bodyPr/>
        <a:lstStyle/>
        <a:p>
          <a:pPr>
            <a:lnSpc>
              <a:spcPct val="100000"/>
            </a:lnSpc>
            <a:spcAft>
              <a:spcPts val="0"/>
            </a:spcAft>
          </a:pPr>
          <a:r>
            <a:rPr lang="zh-TW" altLang="en-US" sz="3600" dirty="0" smtClean="0"/>
            <a:t>專業</a:t>
          </a:r>
        </a:p>
        <a:p>
          <a:pPr>
            <a:lnSpc>
              <a:spcPct val="100000"/>
            </a:lnSpc>
            <a:spcAft>
              <a:spcPts val="0"/>
            </a:spcAft>
          </a:pPr>
          <a:r>
            <a:rPr lang="zh-TW" altLang="en-US" sz="3600" dirty="0" smtClean="0"/>
            <a:t>縱橫</a:t>
          </a:r>
          <a:endParaRPr lang="zh-TW" altLang="en-US" sz="3600" dirty="0"/>
        </a:p>
      </dgm:t>
    </dgm:pt>
    <dgm:pt modelId="{9F745CB6-1A9D-884B-96DC-65E746DF9BFA}" type="parTrans" cxnId="{474CBDDD-CC43-F844-8DD1-DB04C42A864A}">
      <dgm:prSet/>
      <dgm:spPr/>
      <dgm:t>
        <a:bodyPr/>
        <a:lstStyle/>
        <a:p>
          <a:endParaRPr lang="zh-TW" altLang="en-US"/>
        </a:p>
      </dgm:t>
    </dgm:pt>
    <dgm:pt modelId="{00B66A92-01BC-E04F-95B1-9C5C52225A83}" type="sibTrans" cxnId="{474CBDDD-CC43-F844-8DD1-DB04C42A864A}">
      <dgm:prSet/>
      <dgm:spPr/>
      <dgm:t>
        <a:bodyPr/>
        <a:lstStyle/>
        <a:p>
          <a:endParaRPr lang="zh-TW" altLang="en-US"/>
        </a:p>
      </dgm:t>
    </dgm:pt>
    <dgm:pt modelId="{ADA42E87-7A52-3449-A4E2-B72A5B8D7021}">
      <dgm:prSet phldrT="[文字]" custT="1"/>
      <dgm:spPr/>
      <dgm:t>
        <a:bodyPr/>
        <a:lstStyle/>
        <a:p>
          <a:r>
            <a:rPr lang="zh-TW" altLang="en-US" sz="2000" b="1" dirty="0" smtClean="0">
              <a:solidFill>
                <a:schemeClr val="accent4">
                  <a:lumMod val="50000"/>
                </a:schemeClr>
              </a:solidFill>
              <a:latin typeface="微軟正黑體" panose="020B0604030504040204" pitchFamily="34" charset="-120"/>
              <a:ea typeface="微軟正黑體" panose="020B0604030504040204" pitchFamily="34" charset="-120"/>
            </a:rPr>
            <a:t>科目間統整</a:t>
          </a:r>
          <a:endParaRPr lang="zh-TW" altLang="en-US" sz="2000" dirty="0">
            <a:solidFill>
              <a:schemeClr val="accent4">
                <a:lumMod val="50000"/>
              </a:schemeClr>
            </a:solidFill>
          </a:endParaRPr>
        </a:p>
      </dgm:t>
    </dgm:pt>
    <dgm:pt modelId="{7C5C1596-EC13-9646-98F8-B16F230A6DDD}" type="parTrans" cxnId="{6EAD3123-B3F6-3C49-BDF5-F53951C94158}">
      <dgm:prSet/>
      <dgm:spPr/>
      <dgm:t>
        <a:bodyPr/>
        <a:lstStyle/>
        <a:p>
          <a:endParaRPr lang="zh-TW" altLang="en-US"/>
        </a:p>
      </dgm:t>
    </dgm:pt>
    <dgm:pt modelId="{E9E73667-D735-1243-9CC7-463A25AC5FF3}" type="sibTrans" cxnId="{6EAD3123-B3F6-3C49-BDF5-F53951C94158}">
      <dgm:prSet/>
      <dgm:spPr/>
      <dgm:t>
        <a:bodyPr/>
        <a:lstStyle/>
        <a:p>
          <a:endParaRPr lang="zh-TW" altLang="en-US"/>
        </a:p>
      </dgm:t>
    </dgm:pt>
    <dgm:pt modelId="{B6ABCFB6-4DB9-8942-8548-CFAC1C90A1EE}">
      <dgm:prSet phldrT="[文字]" custT="1"/>
      <dgm:spPr/>
      <dgm:t>
        <a:bodyPr/>
        <a:lstStyle/>
        <a:p>
          <a:pPr>
            <a:lnSpc>
              <a:spcPct val="100000"/>
            </a:lnSpc>
            <a:spcAft>
              <a:spcPts val="0"/>
            </a:spcAft>
          </a:pPr>
          <a:r>
            <a:rPr lang="zh-TW" altLang="en-US" sz="3600" dirty="0" smtClean="0"/>
            <a:t>藝識</a:t>
          </a:r>
        </a:p>
        <a:p>
          <a:pPr>
            <a:lnSpc>
              <a:spcPct val="100000"/>
            </a:lnSpc>
            <a:spcAft>
              <a:spcPts val="0"/>
            </a:spcAft>
          </a:pPr>
          <a:r>
            <a:rPr lang="zh-TW" altLang="en-US" sz="3600" dirty="0" smtClean="0"/>
            <a:t>適性</a:t>
          </a:r>
          <a:endParaRPr lang="zh-TW" altLang="en-US" sz="3600" dirty="0"/>
        </a:p>
      </dgm:t>
    </dgm:pt>
    <dgm:pt modelId="{25E8AB10-B20B-5742-B9B2-EEDD532C87FF}" type="parTrans" cxnId="{06B37F72-09FC-EE41-A9E0-FA0113CBBA9B}">
      <dgm:prSet/>
      <dgm:spPr/>
      <dgm:t>
        <a:bodyPr/>
        <a:lstStyle/>
        <a:p>
          <a:endParaRPr lang="zh-TW" altLang="en-US"/>
        </a:p>
      </dgm:t>
    </dgm:pt>
    <dgm:pt modelId="{06E811AD-1C3B-4446-94C7-3AC4474D0B30}" type="sibTrans" cxnId="{06B37F72-09FC-EE41-A9E0-FA0113CBBA9B}">
      <dgm:prSet/>
      <dgm:spPr/>
      <dgm:t>
        <a:bodyPr/>
        <a:lstStyle/>
        <a:p>
          <a:endParaRPr lang="zh-TW" altLang="en-US"/>
        </a:p>
      </dgm:t>
    </dgm:pt>
    <dgm:pt modelId="{92BE36F7-A9CD-E34E-9352-1C5AA84E4FED}">
      <dgm:prSet phldrT="[文字]" custT="1"/>
      <dgm:spPr/>
      <dgm:t>
        <a:bodyPr/>
        <a:lstStyle/>
        <a:p>
          <a:r>
            <a:rPr lang="zh-TW" altLang="en-US" sz="2000" b="1" dirty="0" smtClean="0">
              <a:solidFill>
                <a:schemeClr val="accent5">
                  <a:lumMod val="50000"/>
                </a:schemeClr>
              </a:solidFill>
              <a:latin typeface="微軟正黑體" panose="020B0604030504040204" pitchFamily="34" charset="-120"/>
              <a:ea typeface="微軟正黑體" panose="020B0604030504040204" pitchFamily="34" charset="-120"/>
            </a:rPr>
            <a:t>藝術通識素養</a:t>
          </a:r>
          <a:endParaRPr lang="zh-TW" altLang="en-US" sz="2000" dirty="0">
            <a:solidFill>
              <a:schemeClr val="accent5">
                <a:lumMod val="50000"/>
              </a:schemeClr>
            </a:solidFill>
          </a:endParaRPr>
        </a:p>
      </dgm:t>
    </dgm:pt>
    <dgm:pt modelId="{5269BF4F-C939-0441-AC11-E85F712B80AF}" type="parTrans" cxnId="{D3285B1C-C5C7-CA4E-BE36-4765698884FE}">
      <dgm:prSet/>
      <dgm:spPr/>
      <dgm:t>
        <a:bodyPr/>
        <a:lstStyle/>
        <a:p>
          <a:endParaRPr lang="zh-TW" altLang="en-US"/>
        </a:p>
      </dgm:t>
    </dgm:pt>
    <dgm:pt modelId="{16DB0141-1663-B741-AB5F-026749AE2067}" type="sibTrans" cxnId="{D3285B1C-C5C7-CA4E-BE36-4765698884FE}">
      <dgm:prSet/>
      <dgm:spPr/>
      <dgm:t>
        <a:bodyPr/>
        <a:lstStyle/>
        <a:p>
          <a:endParaRPr lang="zh-TW" altLang="en-US"/>
        </a:p>
      </dgm:t>
    </dgm:pt>
    <dgm:pt modelId="{A2DBA5A8-465D-424D-B2B3-9E0573C4F588}">
      <dgm:prSet custT="1"/>
      <dgm:spPr/>
      <dgm:t>
        <a:bodyPr/>
        <a:lstStyle/>
        <a:p>
          <a:r>
            <a:rPr lang="zh-TW" altLang="en-US" sz="2000" b="1" dirty="0" smtClean="0">
              <a:solidFill>
                <a:srgbClr val="C00000"/>
              </a:solidFill>
              <a:latin typeface="微軟正黑體" panose="020B0604030504040204" pitchFamily="34" charset="-120"/>
              <a:ea typeface="微軟正黑體" panose="020B0604030504040204" pitchFamily="34" charset="-120"/>
            </a:rPr>
            <a:t>回應課程實施問題</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dgm:t>
    </dgm:pt>
    <dgm:pt modelId="{9E1B4EAC-751E-F749-A835-115F34E7F16C}" type="parTrans" cxnId="{63271CAB-1477-B44B-A66B-C7AFC6FF6D38}">
      <dgm:prSet/>
      <dgm:spPr/>
      <dgm:t>
        <a:bodyPr/>
        <a:lstStyle/>
        <a:p>
          <a:endParaRPr lang="zh-TW" altLang="en-US"/>
        </a:p>
      </dgm:t>
    </dgm:pt>
    <dgm:pt modelId="{CA409C8C-2477-EC49-96B8-CA4227DC1C67}" type="sibTrans" cxnId="{63271CAB-1477-B44B-A66B-C7AFC6FF6D38}">
      <dgm:prSet/>
      <dgm:spPr/>
      <dgm:t>
        <a:bodyPr/>
        <a:lstStyle/>
        <a:p>
          <a:endParaRPr lang="zh-TW" altLang="en-US"/>
        </a:p>
      </dgm:t>
    </dgm:pt>
    <dgm:pt modelId="{A9F70FA6-7ABA-0A40-8036-AAC2EA26D7D0}">
      <dgm:prSet custT="1"/>
      <dgm:spPr/>
      <dgm:t>
        <a:bodyPr/>
        <a:lstStyle/>
        <a:p>
          <a:r>
            <a:rPr lang="zh-TW" altLang="en-US" sz="2000" b="1" dirty="0" smtClean="0">
              <a:solidFill>
                <a:srgbClr val="C00000"/>
              </a:solidFill>
              <a:latin typeface="微軟正黑體" panose="020B0604030504040204" pitchFamily="34" charset="-120"/>
              <a:ea typeface="微軟正黑體" panose="020B0604030504040204" pitchFamily="34" charset="-120"/>
            </a:rPr>
            <a:t>掌握當代藝術教育趨勢</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dgm:t>
    </dgm:pt>
    <dgm:pt modelId="{83504F1D-41DA-3E4A-9C46-1C2DDDC80BF8}" type="parTrans" cxnId="{BF818669-5C0D-694D-958A-2EECCF6B1CBF}">
      <dgm:prSet/>
      <dgm:spPr/>
      <dgm:t>
        <a:bodyPr/>
        <a:lstStyle/>
        <a:p>
          <a:endParaRPr lang="zh-TW" altLang="en-US"/>
        </a:p>
      </dgm:t>
    </dgm:pt>
    <dgm:pt modelId="{FE9BBAB1-4ECC-9745-BEDF-DD4017F5E270}" type="sibTrans" cxnId="{BF818669-5C0D-694D-958A-2EECCF6B1CBF}">
      <dgm:prSet/>
      <dgm:spPr/>
      <dgm:t>
        <a:bodyPr/>
        <a:lstStyle/>
        <a:p>
          <a:endParaRPr lang="zh-TW" altLang="en-US"/>
        </a:p>
      </dgm:t>
    </dgm:pt>
    <dgm:pt modelId="{3DD8A2E3-45DD-1741-ACC7-04DE020E0FCF}">
      <dgm:prSet custT="1"/>
      <dgm:spPr/>
      <dgm:t>
        <a:bodyPr/>
        <a:lstStyle/>
        <a:p>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教師</a:t>
          </a:r>
          <a:endParaRPr lang="en-US" altLang="zh-TW" sz="2000" b="1" dirty="0" smtClean="0">
            <a:solidFill>
              <a:schemeClr val="accent3">
                <a:lumMod val="50000"/>
              </a:schemeClr>
            </a:solidFill>
            <a:latin typeface="微軟正黑體" panose="020B0604030504040204" pitchFamily="34" charset="-120"/>
            <a:ea typeface="微軟正黑體" panose="020B0604030504040204" pitchFamily="34" charset="-120"/>
          </a:endParaRPr>
        </a:p>
      </dgm:t>
    </dgm:pt>
    <dgm:pt modelId="{4EA08806-C83F-DC43-AEF3-33FF77648148}" type="parTrans" cxnId="{7E4B44EC-C04C-6E43-B1DA-0CA502231805}">
      <dgm:prSet/>
      <dgm:spPr/>
      <dgm:t>
        <a:bodyPr/>
        <a:lstStyle/>
        <a:p>
          <a:endParaRPr lang="zh-TW" altLang="en-US"/>
        </a:p>
      </dgm:t>
    </dgm:pt>
    <dgm:pt modelId="{E5111BF7-21EA-A241-BD22-48A7B56CCE44}" type="sibTrans" cxnId="{7E4B44EC-C04C-6E43-B1DA-0CA502231805}">
      <dgm:prSet/>
      <dgm:spPr/>
      <dgm:t>
        <a:bodyPr/>
        <a:lstStyle/>
        <a:p>
          <a:endParaRPr lang="zh-TW" altLang="en-US"/>
        </a:p>
      </dgm:t>
    </dgm:pt>
    <dgm:pt modelId="{9536DB9F-771D-A34D-99E4-69E616C14D26}">
      <dgm:prSet custT="1"/>
      <dgm:spPr/>
      <dgm:t>
        <a:bodyPr/>
        <a:lstStyle/>
        <a:p>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民間團體</a:t>
          </a:r>
          <a:endParaRPr lang="en-US" altLang="zh-TW" sz="2000" b="1" dirty="0" smtClean="0">
            <a:solidFill>
              <a:schemeClr val="accent3">
                <a:lumMod val="50000"/>
              </a:schemeClr>
            </a:solidFill>
            <a:latin typeface="微軟正黑體" panose="020B0604030504040204" pitchFamily="34" charset="-120"/>
            <a:ea typeface="微軟正黑體" panose="020B0604030504040204" pitchFamily="34" charset="-120"/>
          </a:endParaRPr>
        </a:p>
      </dgm:t>
    </dgm:pt>
    <dgm:pt modelId="{A3A95B24-CA80-0F40-9701-52FD050F8D6F}" type="parTrans" cxnId="{563FFDD6-D3FD-D541-94B7-656C3F1E87DF}">
      <dgm:prSet/>
      <dgm:spPr/>
      <dgm:t>
        <a:bodyPr/>
        <a:lstStyle/>
        <a:p>
          <a:endParaRPr lang="zh-TW" altLang="en-US"/>
        </a:p>
      </dgm:t>
    </dgm:pt>
    <dgm:pt modelId="{2A3FD982-E588-074A-A4A1-8439417C8102}" type="sibTrans" cxnId="{563FFDD6-D3FD-D541-94B7-656C3F1E87DF}">
      <dgm:prSet/>
      <dgm:spPr/>
      <dgm:t>
        <a:bodyPr/>
        <a:lstStyle/>
        <a:p>
          <a:endParaRPr lang="zh-TW" altLang="en-US"/>
        </a:p>
      </dgm:t>
    </dgm:pt>
    <dgm:pt modelId="{A74B8A22-349A-EC43-A75D-C3E5BD8976A1}">
      <dgm:prSet custT="1"/>
      <dgm:spPr/>
      <dgm:t>
        <a:bodyPr/>
        <a:lstStyle/>
        <a:p>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師培代表等等</a:t>
          </a:r>
          <a:endParaRPr lang="en-US" altLang="zh-TW" sz="2000" b="1" dirty="0" smtClean="0">
            <a:solidFill>
              <a:schemeClr val="accent3">
                <a:lumMod val="50000"/>
              </a:schemeClr>
            </a:solidFill>
            <a:latin typeface="微軟正黑體" panose="020B0604030504040204" pitchFamily="34" charset="-120"/>
            <a:ea typeface="微軟正黑體" panose="020B0604030504040204" pitchFamily="34" charset="-120"/>
          </a:endParaRPr>
        </a:p>
      </dgm:t>
    </dgm:pt>
    <dgm:pt modelId="{7FC10018-B8AC-0949-86C4-C165C0140AB6}" type="parTrans" cxnId="{4AEA024E-3716-8948-8362-609A7CCBF52E}">
      <dgm:prSet/>
      <dgm:spPr/>
      <dgm:t>
        <a:bodyPr/>
        <a:lstStyle/>
        <a:p>
          <a:endParaRPr lang="zh-TW" altLang="en-US"/>
        </a:p>
      </dgm:t>
    </dgm:pt>
    <dgm:pt modelId="{C6D4370A-7963-5041-983A-DCE2D6771546}" type="sibTrans" cxnId="{4AEA024E-3716-8948-8362-609A7CCBF52E}">
      <dgm:prSet/>
      <dgm:spPr/>
      <dgm:t>
        <a:bodyPr/>
        <a:lstStyle/>
        <a:p>
          <a:endParaRPr lang="zh-TW" altLang="en-US"/>
        </a:p>
      </dgm:t>
    </dgm:pt>
    <dgm:pt modelId="{7038B493-FA86-4F4F-9AA5-FE0890A9B5C6}">
      <dgm:prSet custT="1"/>
      <dgm:spPr/>
      <dgm:t>
        <a:bodyPr/>
        <a:lstStyle/>
        <a:p>
          <a:r>
            <a:rPr lang="zh-TW" altLang="en-US" sz="2000" b="1" dirty="0" smtClean="0">
              <a:solidFill>
                <a:schemeClr val="accent5">
                  <a:lumMod val="50000"/>
                </a:schemeClr>
              </a:solidFill>
              <a:latin typeface="微軟正黑體" panose="020B0604030504040204" pitchFamily="34" charset="-120"/>
              <a:ea typeface="微軟正黑體" panose="020B0604030504040204" pitchFamily="34" charset="-120"/>
            </a:rPr>
            <a:t>終身學習</a:t>
          </a:r>
          <a:endParaRPr lang="en-US" altLang="zh-TW" sz="2000" b="1" dirty="0" smtClean="0">
            <a:solidFill>
              <a:schemeClr val="accent5">
                <a:lumMod val="50000"/>
              </a:schemeClr>
            </a:solidFill>
            <a:ea typeface="Adobe 繁黑體 Std B"/>
          </a:endParaRPr>
        </a:p>
      </dgm:t>
    </dgm:pt>
    <dgm:pt modelId="{0F1833C8-FBC5-594D-B22B-2724DA22F414}" type="parTrans" cxnId="{4F9BC312-C460-A044-BA72-9FF9BE1A2958}">
      <dgm:prSet/>
      <dgm:spPr/>
      <dgm:t>
        <a:bodyPr/>
        <a:lstStyle/>
        <a:p>
          <a:endParaRPr lang="zh-TW" altLang="en-US"/>
        </a:p>
      </dgm:t>
    </dgm:pt>
    <dgm:pt modelId="{E9E5D481-2F5D-B441-A37A-FF1CC0A3F7CE}" type="sibTrans" cxnId="{4F9BC312-C460-A044-BA72-9FF9BE1A2958}">
      <dgm:prSet/>
      <dgm:spPr/>
      <dgm:t>
        <a:bodyPr/>
        <a:lstStyle/>
        <a:p>
          <a:endParaRPr lang="zh-TW" altLang="en-US"/>
        </a:p>
      </dgm:t>
    </dgm:pt>
    <dgm:pt modelId="{28593C22-A51E-C04B-8DE3-1BED8A9B291B}">
      <dgm:prSet custT="1"/>
      <dgm:spPr/>
      <dgm:t>
        <a:bodyPr/>
        <a:lstStyle/>
        <a:p>
          <a:r>
            <a:rPr lang="zh-TW" altLang="en-US" sz="2000" b="1" dirty="0" smtClean="0">
              <a:solidFill>
                <a:schemeClr val="accent4">
                  <a:lumMod val="50000"/>
                </a:schemeClr>
              </a:solidFill>
              <a:latin typeface="微軟正黑體" panose="020B0604030504040204" pitchFamily="34" charset="-120"/>
              <a:ea typeface="微軟正黑體" panose="020B0604030504040204" pitchFamily="34" charset="-120"/>
            </a:rPr>
            <a:t>階段間之銜接</a:t>
          </a:r>
          <a:endParaRPr lang="en-US" altLang="zh-TW" sz="2000" b="1" dirty="0" smtClean="0">
            <a:solidFill>
              <a:schemeClr val="accent4">
                <a:lumMod val="50000"/>
              </a:schemeClr>
            </a:solidFill>
            <a:latin typeface="微軟正黑體" panose="020B0604030504040204" pitchFamily="34" charset="-120"/>
            <a:ea typeface="微軟正黑體" panose="020B0604030504040204" pitchFamily="34" charset="-120"/>
          </a:endParaRPr>
        </a:p>
      </dgm:t>
    </dgm:pt>
    <dgm:pt modelId="{AB1759D4-A470-C040-AD02-E6229EA08808}" type="parTrans" cxnId="{DA84D809-1AB2-FB4E-808A-9D132572B43E}">
      <dgm:prSet/>
      <dgm:spPr/>
      <dgm:t>
        <a:bodyPr/>
        <a:lstStyle/>
        <a:p>
          <a:endParaRPr lang="zh-TW" altLang="en-US"/>
        </a:p>
      </dgm:t>
    </dgm:pt>
    <dgm:pt modelId="{DB32EC3D-3289-484D-992B-532C3E93DAB4}" type="sibTrans" cxnId="{DA84D809-1AB2-FB4E-808A-9D132572B43E}">
      <dgm:prSet/>
      <dgm:spPr/>
      <dgm:t>
        <a:bodyPr/>
        <a:lstStyle/>
        <a:p>
          <a:endParaRPr lang="zh-TW" altLang="en-US"/>
        </a:p>
      </dgm:t>
    </dgm:pt>
    <dgm:pt modelId="{B5569671-6A25-7141-BC10-E0B2BF791753}">
      <dgm:prSet custT="1"/>
      <dgm:spPr/>
      <dgm:t>
        <a:bodyPr/>
        <a:lstStyle/>
        <a:p>
          <a:r>
            <a:rPr lang="zh-TW" altLang="en-US" sz="2000" b="1" dirty="0" smtClean="0">
              <a:solidFill>
                <a:schemeClr val="accent4">
                  <a:lumMod val="50000"/>
                </a:schemeClr>
              </a:solidFill>
              <a:latin typeface="微軟正黑體" panose="020B0604030504040204" pitchFamily="34" charset="-120"/>
              <a:ea typeface="微軟正黑體" panose="020B0604030504040204" pitchFamily="34" charset="-120"/>
            </a:rPr>
            <a:t>領域間的整合</a:t>
          </a:r>
          <a:endParaRPr lang="en-US" altLang="zh-CN" sz="2000" b="1" dirty="0" smtClean="0">
            <a:solidFill>
              <a:schemeClr val="accent4">
                <a:lumMod val="50000"/>
              </a:schemeClr>
            </a:solidFill>
            <a:ea typeface="Adobe 繁黑體 Std B"/>
          </a:endParaRPr>
        </a:p>
      </dgm:t>
    </dgm:pt>
    <dgm:pt modelId="{B2281939-A677-474C-BC5D-08DFD3CAD70B}" type="parTrans" cxnId="{B078A895-6854-254A-BE06-FFCE1E51AEBE}">
      <dgm:prSet/>
      <dgm:spPr/>
      <dgm:t>
        <a:bodyPr/>
        <a:lstStyle/>
        <a:p>
          <a:endParaRPr lang="zh-TW" altLang="en-US"/>
        </a:p>
      </dgm:t>
    </dgm:pt>
    <dgm:pt modelId="{D2DC837F-C53F-7F49-B5BE-E0B7AB4BC29A}" type="sibTrans" cxnId="{B078A895-6854-254A-BE06-FFCE1E51AEBE}">
      <dgm:prSet/>
      <dgm:spPr/>
      <dgm:t>
        <a:bodyPr/>
        <a:lstStyle/>
        <a:p>
          <a:endParaRPr lang="zh-TW" altLang="en-US"/>
        </a:p>
      </dgm:t>
    </dgm:pt>
    <dgm:pt modelId="{6732E916-DE02-1641-958A-7277AF8C4F78}" type="pres">
      <dgm:prSet presAssocID="{26F4C36D-CBBE-6C4D-9B20-66957CF5B986}" presName="cycleMatrixDiagram" presStyleCnt="0">
        <dgm:presLayoutVars>
          <dgm:chMax val="1"/>
          <dgm:dir/>
          <dgm:animLvl val="lvl"/>
          <dgm:resizeHandles val="exact"/>
        </dgm:presLayoutVars>
      </dgm:prSet>
      <dgm:spPr/>
      <dgm:t>
        <a:bodyPr/>
        <a:lstStyle/>
        <a:p>
          <a:endParaRPr lang="zh-TW" altLang="en-US"/>
        </a:p>
      </dgm:t>
    </dgm:pt>
    <dgm:pt modelId="{76023882-2194-FF4A-9E33-50B726FB2F46}" type="pres">
      <dgm:prSet presAssocID="{26F4C36D-CBBE-6C4D-9B20-66957CF5B986}" presName="children" presStyleCnt="0"/>
      <dgm:spPr/>
    </dgm:pt>
    <dgm:pt modelId="{7752ABC3-EA90-FB45-97BE-47BA4ED07245}" type="pres">
      <dgm:prSet presAssocID="{26F4C36D-CBBE-6C4D-9B20-66957CF5B986}" presName="child1group" presStyleCnt="0"/>
      <dgm:spPr/>
    </dgm:pt>
    <dgm:pt modelId="{5B5A86D9-A9A3-4347-964B-B5E58C95FDA2}" type="pres">
      <dgm:prSet presAssocID="{26F4C36D-CBBE-6C4D-9B20-66957CF5B986}" presName="child1" presStyleLbl="bgAcc1" presStyleIdx="0" presStyleCnt="4"/>
      <dgm:spPr/>
      <dgm:t>
        <a:bodyPr/>
        <a:lstStyle/>
        <a:p>
          <a:endParaRPr lang="zh-TW" altLang="en-US"/>
        </a:p>
      </dgm:t>
    </dgm:pt>
    <dgm:pt modelId="{A30D7E73-23A6-7A46-98C5-555D318D55DD}" type="pres">
      <dgm:prSet presAssocID="{26F4C36D-CBBE-6C4D-9B20-66957CF5B986}" presName="child1Text" presStyleLbl="bgAcc1" presStyleIdx="0" presStyleCnt="4">
        <dgm:presLayoutVars>
          <dgm:bulletEnabled val="1"/>
        </dgm:presLayoutVars>
      </dgm:prSet>
      <dgm:spPr/>
      <dgm:t>
        <a:bodyPr/>
        <a:lstStyle/>
        <a:p>
          <a:endParaRPr lang="zh-TW" altLang="en-US"/>
        </a:p>
      </dgm:t>
    </dgm:pt>
    <dgm:pt modelId="{BE829997-9B22-A44B-86DC-A4CA55C3CD1D}" type="pres">
      <dgm:prSet presAssocID="{26F4C36D-CBBE-6C4D-9B20-66957CF5B986}" presName="child2group" presStyleCnt="0"/>
      <dgm:spPr/>
    </dgm:pt>
    <dgm:pt modelId="{D077D060-954D-B04E-A793-661612854D24}" type="pres">
      <dgm:prSet presAssocID="{26F4C36D-CBBE-6C4D-9B20-66957CF5B986}" presName="child2" presStyleLbl="bgAcc1" presStyleIdx="1" presStyleCnt="4"/>
      <dgm:spPr/>
      <dgm:t>
        <a:bodyPr/>
        <a:lstStyle/>
        <a:p>
          <a:endParaRPr lang="zh-TW" altLang="en-US"/>
        </a:p>
      </dgm:t>
    </dgm:pt>
    <dgm:pt modelId="{ECEF8E26-3C7B-6B49-B325-147093706CAB}" type="pres">
      <dgm:prSet presAssocID="{26F4C36D-CBBE-6C4D-9B20-66957CF5B986}" presName="child2Text" presStyleLbl="bgAcc1" presStyleIdx="1" presStyleCnt="4">
        <dgm:presLayoutVars>
          <dgm:bulletEnabled val="1"/>
        </dgm:presLayoutVars>
      </dgm:prSet>
      <dgm:spPr/>
      <dgm:t>
        <a:bodyPr/>
        <a:lstStyle/>
        <a:p>
          <a:endParaRPr lang="zh-TW" altLang="en-US"/>
        </a:p>
      </dgm:t>
    </dgm:pt>
    <dgm:pt modelId="{F128BB5B-024E-0940-94D2-95DB9FC254C3}" type="pres">
      <dgm:prSet presAssocID="{26F4C36D-CBBE-6C4D-9B20-66957CF5B986}" presName="child3group" presStyleCnt="0"/>
      <dgm:spPr/>
    </dgm:pt>
    <dgm:pt modelId="{4B631FCF-2815-FC4A-BA64-620D7002C585}" type="pres">
      <dgm:prSet presAssocID="{26F4C36D-CBBE-6C4D-9B20-66957CF5B986}" presName="child3" presStyleLbl="bgAcc1" presStyleIdx="2" presStyleCnt="4"/>
      <dgm:spPr/>
      <dgm:t>
        <a:bodyPr/>
        <a:lstStyle/>
        <a:p>
          <a:endParaRPr lang="zh-TW" altLang="en-US"/>
        </a:p>
      </dgm:t>
    </dgm:pt>
    <dgm:pt modelId="{E909203B-01F8-E345-9C97-2FAC7C7B128B}" type="pres">
      <dgm:prSet presAssocID="{26F4C36D-CBBE-6C4D-9B20-66957CF5B986}" presName="child3Text" presStyleLbl="bgAcc1" presStyleIdx="2" presStyleCnt="4">
        <dgm:presLayoutVars>
          <dgm:bulletEnabled val="1"/>
        </dgm:presLayoutVars>
      </dgm:prSet>
      <dgm:spPr/>
      <dgm:t>
        <a:bodyPr/>
        <a:lstStyle/>
        <a:p>
          <a:endParaRPr lang="zh-TW" altLang="en-US"/>
        </a:p>
      </dgm:t>
    </dgm:pt>
    <dgm:pt modelId="{485A4368-A3D5-E042-8F27-1EBA04F435B6}" type="pres">
      <dgm:prSet presAssocID="{26F4C36D-CBBE-6C4D-9B20-66957CF5B986}" presName="child4group" presStyleCnt="0"/>
      <dgm:spPr/>
    </dgm:pt>
    <dgm:pt modelId="{26C0A8DA-2520-8445-BE23-9040DB3842E0}" type="pres">
      <dgm:prSet presAssocID="{26F4C36D-CBBE-6C4D-9B20-66957CF5B986}" presName="child4" presStyleLbl="bgAcc1" presStyleIdx="3" presStyleCnt="4"/>
      <dgm:spPr/>
      <dgm:t>
        <a:bodyPr/>
        <a:lstStyle/>
        <a:p>
          <a:endParaRPr lang="zh-TW" altLang="en-US"/>
        </a:p>
      </dgm:t>
    </dgm:pt>
    <dgm:pt modelId="{258F22B9-C85F-AA4A-9E71-AC2C15486C06}" type="pres">
      <dgm:prSet presAssocID="{26F4C36D-CBBE-6C4D-9B20-66957CF5B986}" presName="child4Text" presStyleLbl="bgAcc1" presStyleIdx="3" presStyleCnt="4">
        <dgm:presLayoutVars>
          <dgm:bulletEnabled val="1"/>
        </dgm:presLayoutVars>
      </dgm:prSet>
      <dgm:spPr/>
      <dgm:t>
        <a:bodyPr/>
        <a:lstStyle/>
        <a:p>
          <a:endParaRPr lang="zh-TW" altLang="en-US"/>
        </a:p>
      </dgm:t>
    </dgm:pt>
    <dgm:pt modelId="{222D4CA5-01B5-5246-A9B9-6CD965E0FCA7}" type="pres">
      <dgm:prSet presAssocID="{26F4C36D-CBBE-6C4D-9B20-66957CF5B986}" presName="childPlaceholder" presStyleCnt="0"/>
      <dgm:spPr/>
    </dgm:pt>
    <dgm:pt modelId="{36975D33-62C3-974E-8F56-3C8D7C073123}" type="pres">
      <dgm:prSet presAssocID="{26F4C36D-CBBE-6C4D-9B20-66957CF5B986}" presName="circle" presStyleCnt="0"/>
      <dgm:spPr/>
    </dgm:pt>
    <dgm:pt modelId="{B4C8FDE4-934E-1042-B496-169515D244B1}" type="pres">
      <dgm:prSet presAssocID="{26F4C36D-CBBE-6C4D-9B20-66957CF5B986}" presName="quadrant1" presStyleLbl="node1" presStyleIdx="0" presStyleCnt="4">
        <dgm:presLayoutVars>
          <dgm:chMax val="1"/>
          <dgm:bulletEnabled val="1"/>
        </dgm:presLayoutVars>
      </dgm:prSet>
      <dgm:spPr/>
      <dgm:t>
        <a:bodyPr/>
        <a:lstStyle/>
        <a:p>
          <a:endParaRPr lang="zh-TW" altLang="en-US"/>
        </a:p>
      </dgm:t>
    </dgm:pt>
    <dgm:pt modelId="{A275A9F6-CEC3-F041-8ED1-195D4FE89617}" type="pres">
      <dgm:prSet presAssocID="{26F4C36D-CBBE-6C4D-9B20-66957CF5B986}" presName="quadrant2" presStyleLbl="node1" presStyleIdx="1" presStyleCnt="4">
        <dgm:presLayoutVars>
          <dgm:chMax val="1"/>
          <dgm:bulletEnabled val="1"/>
        </dgm:presLayoutVars>
      </dgm:prSet>
      <dgm:spPr/>
      <dgm:t>
        <a:bodyPr/>
        <a:lstStyle/>
        <a:p>
          <a:endParaRPr lang="zh-TW" altLang="en-US"/>
        </a:p>
      </dgm:t>
    </dgm:pt>
    <dgm:pt modelId="{F2084DCF-D73C-7D40-ADE4-6D6F05B3C12B}" type="pres">
      <dgm:prSet presAssocID="{26F4C36D-CBBE-6C4D-9B20-66957CF5B986}" presName="quadrant3" presStyleLbl="node1" presStyleIdx="2" presStyleCnt="4">
        <dgm:presLayoutVars>
          <dgm:chMax val="1"/>
          <dgm:bulletEnabled val="1"/>
        </dgm:presLayoutVars>
      </dgm:prSet>
      <dgm:spPr/>
      <dgm:t>
        <a:bodyPr/>
        <a:lstStyle/>
        <a:p>
          <a:endParaRPr lang="zh-TW" altLang="en-US"/>
        </a:p>
      </dgm:t>
    </dgm:pt>
    <dgm:pt modelId="{B5B3D261-F0E2-FE49-BC3D-ABADB9CFF0C0}" type="pres">
      <dgm:prSet presAssocID="{26F4C36D-CBBE-6C4D-9B20-66957CF5B986}" presName="quadrant4" presStyleLbl="node1" presStyleIdx="3" presStyleCnt="4">
        <dgm:presLayoutVars>
          <dgm:chMax val="1"/>
          <dgm:bulletEnabled val="1"/>
        </dgm:presLayoutVars>
      </dgm:prSet>
      <dgm:spPr/>
      <dgm:t>
        <a:bodyPr/>
        <a:lstStyle/>
        <a:p>
          <a:endParaRPr lang="zh-TW" altLang="en-US"/>
        </a:p>
      </dgm:t>
    </dgm:pt>
    <dgm:pt modelId="{7B012024-029A-D847-AE13-262940DD28DF}" type="pres">
      <dgm:prSet presAssocID="{26F4C36D-CBBE-6C4D-9B20-66957CF5B986}" presName="quadrantPlaceholder" presStyleCnt="0"/>
      <dgm:spPr/>
    </dgm:pt>
    <dgm:pt modelId="{27073B1D-3168-7D43-8A91-FAE65B860D5A}" type="pres">
      <dgm:prSet presAssocID="{26F4C36D-CBBE-6C4D-9B20-66957CF5B986}" presName="center1" presStyleLbl="fgShp" presStyleIdx="0" presStyleCnt="2"/>
      <dgm:spPr/>
    </dgm:pt>
    <dgm:pt modelId="{EF02B3B5-AFDA-504B-AC47-C3A3207D2FB1}" type="pres">
      <dgm:prSet presAssocID="{26F4C36D-CBBE-6C4D-9B20-66957CF5B986}" presName="center2" presStyleLbl="fgShp" presStyleIdx="1" presStyleCnt="2"/>
      <dgm:spPr/>
    </dgm:pt>
  </dgm:ptLst>
  <dgm:cxnLst>
    <dgm:cxn modelId="{59893492-8AE2-4B3C-9030-D8913CBCC011}" type="presOf" srcId="{A74B8A22-349A-EC43-A75D-C3E5BD8976A1}" destId="{D077D060-954D-B04E-A793-661612854D24}" srcOrd="0" destOrd="3" presId="urn:microsoft.com/office/officeart/2005/8/layout/cycle4#2"/>
    <dgm:cxn modelId="{5E600861-57AF-4A73-A966-1A8663517900}" type="presOf" srcId="{ADA42E87-7A52-3449-A4E2-B72A5B8D7021}" destId="{4B631FCF-2815-FC4A-BA64-620D7002C585}" srcOrd="0" destOrd="0" presId="urn:microsoft.com/office/officeart/2005/8/layout/cycle4#2"/>
    <dgm:cxn modelId="{FF4DC50D-FD7B-48C5-9FD1-317A4458DFD4}" type="presOf" srcId="{7038B493-FA86-4F4F-9AA5-FE0890A9B5C6}" destId="{26C0A8DA-2520-8445-BE23-9040DB3842E0}" srcOrd="0" destOrd="1" presId="urn:microsoft.com/office/officeart/2005/8/layout/cycle4#2"/>
    <dgm:cxn modelId="{DAE77637-062C-44FC-9817-6E27B3B35441}" type="presOf" srcId="{92BE36F7-A9CD-E34E-9352-1C5AA84E4FED}" destId="{26C0A8DA-2520-8445-BE23-9040DB3842E0}" srcOrd="0" destOrd="0" presId="urn:microsoft.com/office/officeart/2005/8/layout/cycle4#2"/>
    <dgm:cxn modelId="{BF818669-5C0D-694D-958A-2EECCF6B1CBF}" srcId="{A8E573BF-6A0B-F340-8CF5-FB35B6E59A0B}" destId="{A9F70FA6-7ABA-0A40-8036-AAC2EA26D7D0}" srcOrd="2" destOrd="0" parTransId="{83504F1D-41DA-3E4A-9C46-1C2DDDC80BF8}" sibTransId="{FE9BBAB1-4ECC-9745-BEDF-DD4017F5E270}"/>
    <dgm:cxn modelId="{CA5B3AE0-012B-4423-ADF8-E0D8B15B258A}" type="presOf" srcId="{437B4267-4AF5-A74E-9AE6-DA8CDA43B96E}" destId="{A275A9F6-CEC3-F041-8ED1-195D4FE89617}" srcOrd="0" destOrd="0" presId="urn:microsoft.com/office/officeart/2005/8/layout/cycle4#2"/>
    <dgm:cxn modelId="{563FFDD6-D3FD-D541-94B7-656C3F1E87DF}" srcId="{437B4267-4AF5-A74E-9AE6-DA8CDA43B96E}" destId="{9536DB9F-771D-A34D-99E4-69E616C14D26}" srcOrd="2" destOrd="0" parTransId="{A3A95B24-CA80-0F40-9701-52FD050F8D6F}" sibTransId="{2A3FD982-E588-074A-A4A1-8439417C8102}"/>
    <dgm:cxn modelId="{E65914F1-74A4-4973-AB6D-57E522E3B05B}" type="presOf" srcId="{3DD8A2E3-45DD-1741-ACC7-04DE020E0FCF}" destId="{ECEF8E26-3C7B-6B49-B325-147093706CAB}" srcOrd="1" destOrd="1" presId="urn:microsoft.com/office/officeart/2005/8/layout/cycle4#2"/>
    <dgm:cxn modelId="{74B9CE85-0015-C94D-B2B8-FC285DA9CAD3}" srcId="{26F4C36D-CBBE-6C4D-9B20-66957CF5B986}" destId="{A8E573BF-6A0B-F340-8CF5-FB35B6E59A0B}" srcOrd="0" destOrd="0" parTransId="{CB606754-8042-2143-8216-AAE58AA678E6}" sibTransId="{D5E85C4F-DAAD-5A4D-8779-D1AFE4F036AE}"/>
    <dgm:cxn modelId="{3A1D108A-FEB3-4804-BAE3-66056AAFE636}" type="presOf" srcId="{76156334-9B5F-8948-9A37-9574C314D32F}" destId="{5B5A86D9-A9A3-4347-964B-B5E58C95FDA2}" srcOrd="0" destOrd="0" presId="urn:microsoft.com/office/officeart/2005/8/layout/cycle4#2"/>
    <dgm:cxn modelId="{A52488BC-33A7-43D0-9DB9-F0A6B5FE6BCB}" type="presOf" srcId="{76156334-9B5F-8948-9A37-9574C314D32F}" destId="{A30D7E73-23A6-7A46-98C5-555D318D55DD}" srcOrd="1" destOrd="0" presId="urn:microsoft.com/office/officeart/2005/8/layout/cycle4#2"/>
    <dgm:cxn modelId="{6EAD3123-B3F6-3C49-BDF5-F53951C94158}" srcId="{923D7ECF-4C1E-DE49-900B-20D611532EC0}" destId="{ADA42E87-7A52-3449-A4E2-B72A5B8D7021}" srcOrd="0" destOrd="0" parTransId="{7C5C1596-EC13-9646-98F8-B16F230A6DDD}" sibTransId="{E9E73667-D735-1243-9CC7-463A25AC5FF3}"/>
    <dgm:cxn modelId="{42DC514D-7031-452B-AA0A-ACA4E7804F0C}" type="presOf" srcId="{A9F70FA6-7ABA-0A40-8036-AAC2EA26D7D0}" destId="{A30D7E73-23A6-7A46-98C5-555D318D55DD}" srcOrd="1" destOrd="2" presId="urn:microsoft.com/office/officeart/2005/8/layout/cycle4#2"/>
    <dgm:cxn modelId="{4CAD5993-09C3-4388-8B07-C32AB8253D7E}" type="presOf" srcId="{A2DBA5A8-465D-424D-B2B3-9E0573C4F588}" destId="{A30D7E73-23A6-7A46-98C5-555D318D55DD}" srcOrd="1" destOrd="1" presId="urn:microsoft.com/office/officeart/2005/8/layout/cycle4#2"/>
    <dgm:cxn modelId="{107FEDAA-5A5D-1345-9AB4-E6E70EA28515}" srcId="{437B4267-4AF5-A74E-9AE6-DA8CDA43B96E}" destId="{F2BC9BDF-00C2-FB46-80C7-DA57CC6D1FAB}" srcOrd="0" destOrd="0" parTransId="{C07BD7BC-3248-4A4D-9CC4-8AE6238CF059}" sibTransId="{465C641B-A095-2C44-BC0B-EA4B6042D637}"/>
    <dgm:cxn modelId="{A91857BA-0AFC-447D-889E-CCEB3EB62FE5}" type="presOf" srcId="{7038B493-FA86-4F4F-9AA5-FE0890A9B5C6}" destId="{258F22B9-C85F-AA4A-9E71-AC2C15486C06}" srcOrd="1" destOrd="1" presId="urn:microsoft.com/office/officeart/2005/8/layout/cycle4#2"/>
    <dgm:cxn modelId="{4F9BC312-C460-A044-BA72-9FF9BE1A2958}" srcId="{B6ABCFB6-4DB9-8942-8548-CFAC1C90A1EE}" destId="{7038B493-FA86-4F4F-9AA5-FE0890A9B5C6}" srcOrd="1" destOrd="0" parTransId="{0F1833C8-FBC5-594D-B22B-2724DA22F414}" sibTransId="{E9E5D481-2F5D-B441-A37A-FF1CC0A3F7CE}"/>
    <dgm:cxn modelId="{FF0BDF76-ECEB-4FAD-909F-4CD8864D61EB}" type="presOf" srcId="{A9F70FA6-7ABA-0A40-8036-AAC2EA26D7D0}" destId="{5B5A86D9-A9A3-4347-964B-B5E58C95FDA2}" srcOrd="0" destOrd="2" presId="urn:microsoft.com/office/officeart/2005/8/layout/cycle4#2"/>
    <dgm:cxn modelId="{7C1225D9-66BA-4CF1-BB9A-F90B622702CB}" type="presOf" srcId="{A2DBA5A8-465D-424D-B2B3-9E0573C4F588}" destId="{5B5A86D9-A9A3-4347-964B-B5E58C95FDA2}" srcOrd="0" destOrd="1" presId="urn:microsoft.com/office/officeart/2005/8/layout/cycle4#2"/>
    <dgm:cxn modelId="{077F4222-C57B-4B37-9E0F-D02E1A8178E2}" type="presOf" srcId="{9536DB9F-771D-A34D-99E4-69E616C14D26}" destId="{D077D060-954D-B04E-A793-661612854D24}" srcOrd="0" destOrd="2" presId="urn:microsoft.com/office/officeart/2005/8/layout/cycle4#2"/>
    <dgm:cxn modelId="{5D0ED048-FAA3-4DA2-BEAF-2B04FF2F3342}" type="presOf" srcId="{28593C22-A51E-C04B-8DE3-1BED8A9B291B}" destId="{4B631FCF-2815-FC4A-BA64-620D7002C585}" srcOrd="0" destOrd="1" presId="urn:microsoft.com/office/officeart/2005/8/layout/cycle4#2"/>
    <dgm:cxn modelId="{D3285B1C-C5C7-CA4E-BE36-4765698884FE}" srcId="{B6ABCFB6-4DB9-8942-8548-CFAC1C90A1EE}" destId="{92BE36F7-A9CD-E34E-9352-1C5AA84E4FED}" srcOrd="0" destOrd="0" parTransId="{5269BF4F-C939-0441-AC11-E85F712B80AF}" sibTransId="{16DB0141-1663-B741-AB5F-026749AE2067}"/>
    <dgm:cxn modelId="{8D3F2443-109F-483F-A45A-3F41A4EB58D6}" type="presOf" srcId="{B6ABCFB6-4DB9-8942-8548-CFAC1C90A1EE}" destId="{B5B3D261-F0E2-FE49-BC3D-ABADB9CFF0C0}" srcOrd="0" destOrd="0" presId="urn:microsoft.com/office/officeart/2005/8/layout/cycle4#2"/>
    <dgm:cxn modelId="{7E4B44EC-C04C-6E43-B1DA-0CA502231805}" srcId="{437B4267-4AF5-A74E-9AE6-DA8CDA43B96E}" destId="{3DD8A2E3-45DD-1741-ACC7-04DE020E0FCF}" srcOrd="1" destOrd="0" parTransId="{4EA08806-C83F-DC43-AEF3-33FF77648148}" sibTransId="{E5111BF7-21EA-A241-BD22-48A7B56CCE44}"/>
    <dgm:cxn modelId="{DA84D809-1AB2-FB4E-808A-9D132572B43E}" srcId="{923D7ECF-4C1E-DE49-900B-20D611532EC0}" destId="{28593C22-A51E-C04B-8DE3-1BED8A9B291B}" srcOrd="1" destOrd="0" parTransId="{AB1759D4-A470-C040-AD02-E6229EA08808}" sibTransId="{DB32EC3D-3289-484D-992B-532C3E93DAB4}"/>
    <dgm:cxn modelId="{8426E216-7571-4EC7-875A-119FBEB3C81E}" type="presOf" srcId="{F2BC9BDF-00C2-FB46-80C7-DA57CC6D1FAB}" destId="{ECEF8E26-3C7B-6B49-B325-147093706CAB}" srcOrd="1" destOrd="0" presId="urn:microsoft.com/office/officeart/2005/8/layout/cycle4#2"/>
    <dgm:cxn modelId="{4AEA024E-3716-8948-8362-609A7CCBF52E}" srcId="{437B4267-4AF5-A74E-9AE6-DA8CDA43B96E}" destId="{A74B8A22-349A-EC43-A75D-C3E5BD8976A1}" srcOrd="3" destOrd="0" parTransId="{7FC10018-B8AC-0949-86C4-C165C0140AB6}" sibTransId="{C6D4370A-7963-5041-983A-DCE2D6771546}"/>
    <dgm:cxn modelId="{B078A895-6854-254A-BE06-FFCE1E51AEBE}" srcId="{923D7ECF-4C1E-DE49-900B-20D611532EC0}" destId="{B5569671-6A25-7141-BC10-E0B2BF791753}" srcOrd="2" destOrd="0" parTransId="{B2281939-A677-474C-BC5D-08DFD3CAD70B}" sibTransId="{D2DC837F-C53F-7F49-B5BE-E0B7AB4BC29A}"/>
    <dgm:cxn modelId="{0FC88A64-32AA-4BF9-857D-74399DE6A3B9}" type="presOf" srcId="{28593C22-A51E-C04B-8DE3-1BED8A9B291B}" destId="{E909203B-01F8-E345-9C97-2FAC7C7B128B}" srcOrd="1" destOrd="1" presId="urn:microsoft.com/office/officeart/2005/8/layout/cycle4#2"/>
    <dgm:cxn modelId="{935AAF3B-9D0E-4D25-9EB5-A4845B39D42C}" type="presOf" srcId="{9536DB9F-771D-A34D-99E4-69E616C14D26}" destId="{ECEF8E26-3C7B-6B49-B325-147093706CAB}" srcOrd="1" destOrd="2" presId="urn:microsoft.com/office/officeart/2005/8/layout/cycle4#2"/>
    <dgm:cxn modelId="{48439848-AD08-43FC-8AAE-3B5EAA709CB2}" type="presOf" srcId="{B5569671-6A25-7141-BC10-E0B2BF791753}" destId="{4B631FCF-2815-FC4A-BA64-620D7002C585}" srcOrd="0" destOrd="2" presId="urn:microsoft.com/office/officeart/2005/8/layout/cycle4#2"/>
    <dgm:cxn modelId="{F89D41DE-F5BA-46B6-BC36-F7673AE37B18}" type="presOf" srcId="{923D7ECF-4C1E-DE49-900B-20D611532EC0}" destId="{F2084DCF-D73C-7D40-ADE4-6D6F05B3C12B}" srcOrd="0" destOrd="0" presId="urn:microsoft.com/office/officeart/2005/8/layout/cycle4#2"/>
    <dgm:cxn modelId="{63FF04BC-5466-4CB9-A563-4AE200C22758}" type="presOf" srcId="{F2BC9BDF-00C2-FB46-80C7-DA57CC6D1FAB}" destId="{D077D060-954D-B04E-A793-661612854D24}" srcOrd="0" destOrd="0" presId="urn:microsoft.com/office/officeart/2005/8/layout/cycle4#2"/>
    <dgm:cxn modelId="{474CBDDD-CC43-F844-8DD1-DB04C42A864A}" srcId="{26F4C36D-CBBE-6C4D-9B20-66957CF5B986}" destId="{923D7ECF-4C1E-DE49-900B-20D611532EC0}" srcOrd="2" destOrd="0" parTransId="{9F745CB6-1A9D-884B-96DC-65E746DF9BFA}" sibTransId="{00B66A92-01BC-E04F-95B1-9C5C52225A83}"/>
    <dgm:cxn modelId="{4EC64160-522B-384C-AA36-AC4D69711C11}" srcId="{A8E573BF-6A0B-F340-8CF5-FB35B6E59A0B}" destId="{76156334-9B5F-8948-9A37-9574C314D32F}" srcOrd="0" destOrd="0" parTransId="{25BB7E77-0479-5E49-9973-96AE35BE3DBF}" sibTransId="{73D9BE71-27BD-5A4C-9D0A-732EAA3ABC22}"/>
    <dgm:cxn modelId="{EE5A4F7C-7B2D-43BD-92A4-434B5D61A73B}" type="presOf" srcId="{A8E573BF-6A0B-F340-8CF5-FB35B6E59A0B}" destId="{B4C8FDE4-934E-1042-B496-169515D244B1}" srcOrd="0" destOrd="0" presId="urn:microsoft.com/office/officeart/2005/8/layout/cycle4#2"/>
    <dgm:cxn modelId="{BC6AF2E3-42E9-4630-9EF7-ABD669A0D763}" type="presOf" srcId="{26F4C36D-CBBE-6C4D-9B20-66957CF5B986}" destId="{6732E916-DE02-1641-958A-7277AF8C4F78}" srcOrd="0" destOrd="0" presId="urn:microsoft.com/office/officeart/2005/8/layout/cycle4#2"/>
    <dgm:cxn modelId="{B35476BB-DD5C-49F8-870C-5A5A3C308F9C}" type="presOf" srcId="{B5569671-6A25-7141-BC10-E0B2BF791753}" destId="{E909203B-01F8-E345-9C97-2FAC7C7B128B}" srcOrd="1" destOrd="2" presId="urn:microsoft.com/office/officeart/2005/8/layout/cycle4#2"/>
    <dgm:cxn modelId="{15540F94-CA11-4F14-BC30-84790F797FC1}" type="presOf" srcId="{3DD8A2E3-45DD-1741-ACC7-04DE020E0FCF}" destId="{D077D060-954D-B04E-A793-661612854D24}" srcOrd="0" destOrd="1" presId="urn:microsoft.com/office/officeart/2005/8/layout/cycle4#2"/>
    <dgm:cxn modelId="{63271CAB-1477-B44B-A66B-C7AFC6FF6D38}" srcId="{A8E573BF-6A0B-F340-8CF5-FB35B6E59A0B}" destId="{A2DBA5A8-465D-424D-B2B3-9E0573C4F588}" srcOrd="1" destOrd="0" parTransId="{9E1B4EAC-751E-F749-A835-115F34E7F16C}" sibTransId="{CA409C8C-2477-EC49-96B8-CA4227DC1C67}"/>
    <dgm:cxn modelId="{2CA6BA15-2D00-974E-9BC4-53C7A47381B6}" srcId="{26F4C36D-CBBE-6C4D-9B20-66957CF5B986}" destId="{437B4267-4AF5-A74E-9AE6-DA8CDA43B96E}" srcOrd="1" destOrd="0" parTransId="{6C2D431B-0979-B346-8FAA-5A6BE357E47F}" sibTransId="{12750A2C-920A-1641-A3BF-13F3A31BDFC1}"/>
    <dgm:cxn modelId="{EBF6858D-2C3D-4DFE-A1F7-323B73D7C5B3}" type="presOf" srcId="{A74B8A22-349A-EC43-A75D-C3E5BD8976A1}" destId="{ECEF8E26-3C7B-6B49-B325-147093706CAB}" srcOrd="1" destOrd="3" presId="urn:microsoft.com/office/officeart/2005/8/layout/cycle4#2"/>
    <dgm:cxn modelId="{FC267571-0846-47F6-BC00-D27FD4BDCEDC}" type="presOf" srcId="{ADA42E87-7A52-3449-A4E2-B72A5B8D7021}" destId="{E909203B-01F8-E345-9C97-2FAC7C7B128B}" srcOrd="1" destOrd="0" presId="urn:microsoft.com/office/officeart/2005/8/layout/cycle4#2"/>
    <dgm:cxn modelId="{92460BDA-89D9-407B-9963-B473A54B2969}" type="presOf" srcId="{92BE36F7-A9CD-E34E-9352-1C5AA84E4FED}" destId="{258F22B9-C85F-AA4A-9E71-AC2C15486C06}" srcOrd="1" destOrd="0" presId="urn:microsoft.com/office/officeart/2005/8/layout/cycle4#2"/>
    <dgm:cxn modelId="{06B37F72-09FC-EE41-A9E0-FA0113CBBA9B}" srcId="{26F4C36D-CBBE-6C4D-9B20-66957CF5B986}" destId="{B6ABCFB6-4DB9-8942-8548-CFAC1C90A1EE}" srcOrd="3" destOrd="0" parTransId="{25E8AB10-B20B-5742-B9B2-EEDD532C87FF}" sibTransId="{06E811AD-1C3B-4446-94C7-3AC4474D0B30}"/>
    <dgm:cxn modelId="{DCDBE2CB-8A82-431B-A0B7-186EA776FC60}" type="presParOf" srcId="{6732E916-DE02-1641-958A-7277AF8C4F78}" destId="{76023882-2194-FF4A-9E33-50B726FB2F46}" srcOrd="0" destOrd="0" presId="urn:microsoft.com/office/officeart/2005/8/layout/cycle4#2"/>
    <dgm:cxn modelId="{2E01CC0B-8D9E-4B72-AF2F-FBC64CBBB63D}" type="presParOf" srcId="{76023882-2194-FF4A-9E33-50B726FB2F46}" destId="{7752ABC3-EA90-FB45-97BE-47BA4ED07245}" srcOrd="0" destOrd="0" presId="urn:microsoft.com/office/officeart/2005/8/layout/cycle4#2"/>
    <dgm:cxn modelId="{6EAC78B1-9D30-45A7-97FD-77B0F5736D66}" type="presParOf" srcId="{7752ABC3-EA90-FB45-97BE-47BA4ED07245}" destId="{5B5A86D9-A9A3-4347-964B-B5E58C95FDA2}" srcOrd="0" destOrd="0" presId="urn:microsoft.com/office/officeart/2005/8/layout/cycle4#2"/>
    <dgm:cxn modelId="{7DB2A2CC-1A03-457A-B743-0B53783D896A}" type="presParOf" srcId="{7752ABC3-EA90-FB45-97BE-47BA4ED07245}" destId="{A30D7E73-23A6-7A46-98C5-555D318D55DD}" srcOrd="1" destOrd="0" presId="urn:microsoft.com/office/officeart/2005/8/layout/cycle4#2"/>
    <dgm:cxn modelId="{C2B0F7F0-249C-404F-B844-B3E119F5E17B}" type="presParOf" srcId="{76023882-2194-FF4A-9E33-50B726FB2F46}" destId="{BE829997-9B22-A44B-86DC-A4CA55C3CD1D}" srcOrd="1" destOrd="0" presId="urn:microsoft.com/office/officeart/2005/8/layout/cycle4#2"/>
    <dgm:cxn modelId="{7E0B30FC-7F8D-4E84-8B61-11C6DE52E9EB}" type="presParOf" srcId="{BE829997-9B22-A44B-86DC-A4CA55C3CD1D}" destId="{D077D060-954D-B04E-A793-661612854D24}" srcOrd="0" destOrd="0" presId="urn:microsoft.com/office/officeart/2005/8/layout/cycle4#2"/>
    <dgm:cxn modelId="{7CF5725C-E15B-44E6-A1FA-17091F4CCD88}" type="presParOf" srcId="{BE829997-9B22-A44B-86DC-A4CA55C3CD1D}" destId="{ECEF8E26-3C7B-6B49-B325-147093706CAB}" srcOrd="1" destOrd="0" presId="urn:microsoft.com/office/officeart/2005/8/layout/cycle4#2"/>
    <dgm:cxn modelId="{D015B24C-89DA-4E1E-B1C9-322975B6E1F0}" type="presParOf" srcId="{76023882-2194-FF4A-9E33-50B726FB2F46}" destId="{F128BB5B-024E-0940-94D2-95DB9FC254C3}" srcOrd="2" destOrd="0" presId="urn:microsoft.com/office/officeart/2005/8/layout/cycle4#2"/>
    <dgm:cxn modelId="{3703DDDB-6A56-48D1-9044-79254465E4C0}" type="presParOf" srcId="{F128BB5B-024E-0940-94D2-95DB9FC254C3}" destId="{4B631FCF-2815-FC4A-BA64-620D7002C585}" srcOrd="0" destOrd="0" presId="urn:microsoft.com/office/officeart/2005/8/layout/cycle4#2"/>
    <dgm:cxn modelId="{4E05DB4B-03B4-4463-8D84-C75CF6E04DCE}" type="presParOf" srcId="{F128BB5B-024E-0940-94D2-95DB9FC254C3}" destId="{E909203B-01F8-E345-9C97-2FAC7C7B128B}" srcOrd="1" destOrd="0" presId="urn:microsoft.com/office/officeart/2005/8/layout/cycle4#2"/>
    <dgm:cxn modelId="{CEF640C2-A448-436D-A404-975AF3B1B060}" type="presParOf" srcId="{76023882-2194-FF4A-9E33-50B726FB2F46}" destId="{485A4368-A3D5-E042-8F27-1EBA04F435B6}" srcOrd="3" destOrd="0" presId="urn:microsoft.com/office/officeart/2005/8/layout/cycle4#2"/>
    <dgm:cxn modelId="{1618D3D5-06F3-4288-9003-8868F5A37ECC}" type="presParOf" srcId="{485A4368-A3D5-E042-8F27-1EBA04F435B6}" destId="{26C0A8DA-2520-8445-BE23-9040DB3842E0}" srcOrd="0" destOrd="0" presId="urn:microsoft.com/office/officeart/2005/8/layout/cycle4#2"/>
    <dgm:cxn modelId="{F2095FAC-6A52-44FD-9561-0C27C9DB8139}" type="presParOf" srcId="{485A4368-A3D5-E042-8F27-1EBA04F435B6}" destId="{258F22B9-C85F-AA4A-9E71-AC2C15486C06}" srcOrd="1" destOrd="0" presId="urn:microsoft.com/office/officeart/2005/8/layout/cycle4#2"/>
    <dgm:cxn modelId="{744D9C0C-A29F-49A1-8969-80C2EAAEC69C}" type="presParOf" srcId="{76023882-2194-FF4A-9E33-50B726FB2F46}" destId="{222D4CA5-01B5-5246-A9B9-6CD965E0FCA7}" srcOrd="4" destOrd="0" presId="urn:microsoft.com/office/officeart/2005/8/layout/cycle4#2"/>
    <dgm:cxn modelId="{1AE1EB8C-786E-49F8-B321-1007EBBD04F5}" type="presParOf" srcId="{6732E916-DE02-1641-958A-7277AF8C4F78}" destId="{36975D33-62C3-974E-8F56-3C8D7C073123}" srcOrd="1" destOrd="0" presId="urn:microsoft.com/office/officeart/2005/8/layout/cycle4#2"/>
    <dgm:cxn modelId="{70D2A0E6-CC6A-4547-BAA2-5149473F36F4}" type="presParOf" srcId="{36975D33-62C3-974E-8F56-3C8D7C073123}" destId="{B4C8FDE4-934E-1042-B496-169515D244B1}" srcOrd="0" destOrd="0" presId="urn:microsoft.com/office/officeart/2005/8/layout/cycle4#2"/>
    <dgm:cxn modelId="{DAB839F5-8906-48EF-9C2E-6E4B6DEFFF81}" type="presParOf" srcId="{36975D33-62C3-974E-8F56-3C8D7C073123}" destId="{A275A9F6-CEC3-F041-8ED1-195D4FE89617}" srcOrd="1" destOrd="0" presId="urn:microsoft.com/office/officeart/2005/8/layout/cycle4#2"/>
    <dgm:cxn modelId="{46D4BBBB-64BE-467F-917F-9A163D85EBDE}" type="presParOf" srcId="{36975D33-62C3-974E-8F56-3C8D7C073123}" destId="{F2084DCF-D73C-7D40-ADE4-6D6F05B3C12B}" srcOrd="2" destOrd="0" presId="urn:microsoft.com/office/officeart/2005/8/layout/cycle4#2"/>
    <dgm:cxn modelId="{B165C07C-D3E0-4AAD-A062-EA2E51179B43}" type="presParOf" srcId="{36975D33-62C3-974E-8F56-3C8D7C073123}" destId="{B5B3D261-F0E2-FE49-BC3D-ABADB9CFF0C0}" srcOrd="3" destOrd="0" presId="urn:microsoft.com/office/officeart/2005/8/layout/cycle4#2"/>
    <dgm:cxn modelId="{A7CA607B-7206-4F3F-A78C-0FBAA59E7FBA}" type="presParOf" srcId="{36975D33-62C3-974E-8F56-3C8D7C073123}" destId="{7B012024-029A-D847-AE13-262940DD28DF}" srcOrd="4" destOrd="0" presId="urn:microsoft.com/office/officeart/2005/8/layout/cycle4#2"/>
    <dgm:cxn modelId="{A2A27CB4-3E44-4734-8016-CD7B466F4D44}" type="presParOf" srcId="{6732E916-DE02-1641-958A-7277AF8C4F78}" destId="{27073B1D-3168-7D43-8A91-FAE65B860D5A}" srcOrd="2" destOrd="0" presId="urn:microsoft.com/office/officeart/2005/8/layout/cycle4#2"/>
    <dgm:cxn modelId="{2E62A821-05F4-48E7-81B3-8A22675C5862}" type="presParOf" srcId="{6732E916-DE02-1641-958A-7277AF8C4F78}" destId="{EF02B3B5-AFDA-504B-AC47-C3A3207D2FB1}"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ADA11-663C-284A-B339-0563AAEB5578}" type="doc">
      <dgm:prSet loTypeId="urn:microsoft.com/office/officeart/2005/8/layout/matrix3" loCatId="" qsTypeId="urn:microsoft.com/office/officeart/2005/8/quickstyle/simple2" qsCatId="simple" csTypeId="urn:microsoft.com/office/officeart/2005/8/colors/accent0_1" csCatId="mainScheme" phldr="1"/>
      <dgm:spPr/>
      <dgm:t>
        <a:bodyPr/>
        <a:lstStyle/>
        <a:p>
          <a:endParaRPr lang="zh-TW" altLang="en-US"/>
        </a:p>
      </dgm:t>
    </dgm:pt>
    <dgm:pt modelId="{B28A3A0B-84C9-B34A-83E9-2AAF116F647E}">
      <dgm:prSet phldrT="[文字]"/>
      <dgm:spPr/>
      <dgm:t>
        <a:bodyPr/>
        <a:lstStyle/>
        <a:p>
          <a:r>
            <a:rPr lang="zh-TW" altLang="en-US" b="1" dirty="0" smtClean="0">
              <a:solidFill>
                <a:srgbClr val="800000"/>
              </a:solidFill>
              <a:latin typeface="細明體"/>
              <a:ea typeface="細明體"/>
              <a:cs typeface="細明體"/>
            </a:rPr>
            <a:t>生活藝術與文化的關係</a:t>
          </a:r>
          <a:endParaRPr lang="zh-TW" altLang="en-US" dirty="0"/>
        </a:p>
      </dgm:t>
    </dgm:pt>
    <dgm:pt modelId="{92635A54-6AC2-0546-B6BC-2E14D8FE0359}" type="parTrans" cxnId="{9D83D0F4-70FC-2743-A42B-C3DFA783CFB2}">
      <dgm:prSet/>
      <dgm:spPr/>
      <dgm:t>
        <a:bodyPr/>
        <a:lstStyle/>
        <a:p>
          <a:endParaRPr lang="zh-TW" altLang="en-US"/>
        </a:p>
      </dgm:t>
    </dgm:pt>
    <dgm:pt modelId="{96755F6A-421D-4E4D-B886-8F5181DF3D79}" type="sibTrans" cxnId="{9D83D0F4-70FC-2743-A42B-C3DFA783CFB2}">
      <dgm:prSet/>
      <dgm:spPr/>
      <dgm:t>
        <a:bodyPr/>
        <a:lstStyle/>
        <a:p>
          <a:endParaRPr lang="zh-TW" altLang="en-US"/>
        </a:p>
      </dgm:t>
    </dgm:pt>
    <dgm:pt modelId="{A767A4B0-BEA2-4F43-891F-3D6842496D6A}">
      <dgm:prSet phldrT="[文字]"/>
      <dgm:spPr/>
      <dgm:t>
        <a:bodyPr/>
        <a:lstStyle/>
        <a:p>
          <a:r>
            <a:rPr lang="en-US" altLang="zh-TW" b="1" dirty="0" smtClean="0">
              <a:solidFill>
                <a:srgbClr val="800000"/>
              </a:solidFill>
              <a:latin typeface="細明體"/>
              <a:ea typeface="細明體"/>
              <a:cs typeface="細明體"/>
            </a:rPr>
            <a:t>21</a:t>
          </a:r>
          <a:r>
            <a:rPr lang="zh-TW" altLang="en-US" b="1" dirty="0" smtClean="0">
              <a:solidFill>
                <a:srgbClr val="800000"/>
              </a:solidFill>
              <a:latin typeface="細明體"/>
              <a:ea typeface="細明體"/>
              <a:cs typeface="細明體"/>
            </a:rPr>
            <a:t>世紀藝術教育的趨勢</a:t>
          </a:r>
          <a:endParaRPr lang="zh-TW" altLang="en-US" b="1" dirty="0">
            <a:solidFill>
              <a:srgbClr val="800000"/>
            </a:solidFill>
            <a:latin typeface="細明體"/>
            <a:ea typeface="細明體"/>
            <a:cs typeface="細明體"/>
          </a:endParaRPr>
        </a:p>
      </dgm:t>
    </dgm:pt>
    <dgm:pt modelId="{8958213D-849F-0E41-9685-15C4E0EDF528}" type="parTrans" cxnId="{2D012D6B-7AF8-0C49-935A-3B4DE8C763F4}">
      <dgm:prSet/>
      <dgm:spPr/>
      <dgm:t>
        <a:bodyPr/>
        <a:lstStyle/>
        <a:p>
          <a:endParaRPr lang="zh-TW" altLang="en-US"/>
        </a:p>
      </dgm:t>
    </dgm:pt>
    <dgm:pt modelId="{AE7BB37D-FBFE-BD46-BA53-14CBAAED2E4F}" type="sibTrans" cxnId="{2D012D6B-7AF8-0C49-935A-3B4DE8C763F4}">
      <dgm:prSet/>
      <dgm:spPr/>
      <dgm:t>
        <a:bodyPr/>
        <a:lstStyle/>
        <a:p>
          <a:endParaRPr lang="zh-TW" altLang="en-US"/>
        </a:p>
      </dgm:t>
    </dgm:pt>
    <dgm:pt modelId="{2C1BE519-5A2A-0D48-9168-3939EFFE9372}">
      <dgm:prSet phldrT="[文字]"/>
      <dgm:spPr/>
      <dgm:t>
        <a:bodyPr/>
        <a:lstStyle/>
        <a:p>
          <a:r>
            <a:rPr lang="zh-TW" altLang="en-US" b="1" dirty="0" smtClean="0">
              <a:solidFill>
                <a:srgbClr val="800000"/>
              </a:solidFill>
              <a:latin typeface="細明體"/>
              <a:ea typeface="細明體"/>
              <a:cs typeface="細明體"/>
            </a:rPr>
            <a:t>十二國教總綱之呼應</a:t>
          </a:r>
          <a:endParaRPr lang="zh-TW" altLang="en-US" b="1" dirty="0">
            <a:solidFill>
              <a:srgbClr val="800000"/>
            </a:solidFill>
            <a:latin typeface="細明體"/>
            <a:ea typeface="細明體"/>
            <a:cs typeface="細明體"/>
          </a:endParaRPr>
        </a:p>
      </dgm:t>
    </dgm:pt>
    <dgm:pt modelId="{16FF8421-7FD1-1544-A68D-454D590F316F}" type="parTrans" cxnId="{04856D9E-84DD-E74B-B3DD-49373DCB54BC}">
      <dgm:prSet/>
      <dgm:spPr/>
      <dgm:t>
        <a:bodyPr/>
        <a:lstStyle/>
        <a:p>
          <a:endParaRPr lang="zh-TW" altLang="en-US"/>
        </a:p>
      </dgm:t>
    </dgm:pt>
    <dgm:pt modelId="{45F91A64-A6CD-D849-9FAF-C66FB2797F9E}" type="sibTrans" cxnId="{04856D9E-84DD-E74B-B3DD-49373DCB54BC}">
      <dgm:prSet/>
      <dgm:spPr/>
      <dgm:t>
        <a:bodyPr/>
        <a:lstStyle/>
        <a:p>
          <a:endParaRPr lang="zh-TW" altLang="en-US"/>
        </a:p>
      </dgm:t>
    </dgm:pt>
    <dgm:pt modelId="{FA272EF4-4D11-3C44-BCD9-2FBA9229CBFA}">
      <dgm:prSet phldrT="[文字]"/>
      <dgm:spPr/>
      <dgm:t>
        <a:bodyPr/>
        <a:lstStyle/>
        <a:p>
          <a:r>
            <a:rPr lang="zh-TW" altLang="en-US" b="1" dirty="0" smtClean="0">
              <a:solidFill>
                <a:srgbClr val="800000"/>
              </a:solidFill>
              <a:latin typeface="細明體"/>
              <a:ea typeface="細明體"/>
              <a:cs typeface="細明體"/>
            </a:rPr>
            <a:t>藝術領域課程發展原則</a:t>
          </a:r>
          <a:endParaRPr lang="zh-TW" altLang="en-US" b="1" dirty="0">
            <a:solidFill>
              <a:srgbClr val="800000"/>
            </a:solidFill>
            <a:latin typeface="細明體"/>
            <a:ea typeface="細明體"/>
            <a:cs typeface="細明體"/>
          </a:endParaRPr>
        </a:p>
      </dgm:t>
    </dgm:pt>
    <dgm:pt modelId="{15624ACB-D1A5-D041-8BAB-ADC85521404B}" type="parTrans" cxnId="{12063165-9423-264F-810A-D31343257AC4}">
      <dgm:prSet/>
      <dgm:spPr/>
      <dgm:t>
        <a:bodyPr/>
        <a:lstStyle/>
        <a:p>
          <a:endParaRPr lang="zh-TW" altLang="en-US"/>
        </a:p>
      </dgm:t>
    </dgm:pt>
    <dgm:pt modelId="{F93F810A-CEAD-F24B-8D8D-80A9DEAFE083}" type="sibTrans" cxnId="{12063165-9423-264F-810A-D31343257AC4}">
      <dgm:prSet/>
      <dgm:spPr/>
      <dgm:t>
        <a:bodyPr/>
        <a:lstStyle/>
        <a:p>
          <a:endParaRPr lang="zh-TW" altLang="en-US"/>
        </a:p>
      </dgm:t>
    </dgm:pt>
    <dgm:pt modelId="{F30A472F-5646-4B49-97E9-C52576361410}" type="pres">
      <dgm:prSet presAssocID="{291ADA11-663C-284A-B339-0563AAEB5578}" presName="matrix" presStyleCnt="0">
        <dgm:presLayoutVars>
          <dgm:chMax val="1"/>
          <dgm:dir/>
          <dgm:resizeHandles val="exact"/>
        </dgm:presLayoutVars>
      </dgm:prSet>
      <dgm:spPr/>
      <dgm:t>
        <a:bodyPr/>
        <a:lstStyle/>
        <a:p>
          <a:endParaRPr lang="zh-TW" altLang="en-US"/>
        </a:p>
      </dgm:t>
    </dgm:pt>
    <dgm:pt modelId="{F18A51C2-08DF-7B44-A5DD-B63A864B8C1D}" type="pres">
      <dgm:prSet presAssocID="{291ADA11-663C-284A-B339-0563AAEB5578}" presName="diamond" presStyleLbl="bgShp" presStyleIdx="0" presStyleCnt="1"/>
      <dgm:spPr/>
    </dgm:pt>
    <dgm:pt modelId="{EF4A55CA-140D-2E47-AF0F-8BB9461DC7E3}" type="pres">
      <dgm:prSet presAssocID="{291ADA11-663C-284A-B339-0563AAEB5578}" presName="quad1" presStyleLbl="node1" presStyleIdx="0" presStyleCnt="4">
        <dgm:presLayoutVars>
          <dgm:chMax val="0"/>
          <dgm:chPref val="0"/>
          <dgm:bulletEnabled val="1"/>
        </dgm:presLayoutVars>
      </dgm:prSet>
      <dgm:spPr/>
      <dgm:t>
        <a:bodyPr/>
        <a:lstStyle/>
        <a:p>
          <a:endParaRPr lang="zh-TW" altLang="en-US"/>
        </a:p>
      </dgm:t>
    </dgm:pt>
    <dgm:pt modelId="{653A2E99-E364-6047-AF6E-09671877CD46}" type="pres">
      <dgm:prSet presAssocID="{291ADA11-663C-284A-B339-0563AAEB5578}" presName="quad2" presStyleLbl="node1" presStyleIdx="1" presStyleCnt="4">
        <dgm:presLayoutVars>
          <dgm:chMax val="0"/>
          <dgm:chPref val="0"/>
          <dgm:bulletEnabled val="1"/>
        </dgm:presLayoutVars>
      </dgm:prSet>
      <dgm:spPr/>
      <dgm:t>
        <a:bodyPr/>
        <a:lstStyle/>
        <a:p>
          <a:endParaRPr lang="zh-TW" altLang="en-US"/>
        </a:p>
      </dgm:t>
    </dgm:pt>
    <dgm:pt modelId="{BFBBF50A-BD20-E843-A62E-C64037CEFCF6}" type="pres">
      <dgm:prSet presAssocID="{291ADA11-663C-284A-B339-0563AAEB5578}" presName="quad3" presStyleLbl="node1" presStyleIdx="2" presStyleCnt="4">
        <dgm:presLayoutVars>
          <dgm:chMax val="0"/>
          <dgm:chPref val="0"/>
          <dgm:bulletEnabled val="1"/>
        </dgm:presLayoutVars>
      </dgm:prSet>
      <dgm:spPr/>
      <dgm:t>
        <a:bodyPr/>
        <a:lstStyle/>
        <a:p>
          <a:endParaRPr lang="zh-TW" altLang="en-US"/>
        </a:p>
      </dgm:t>
    </dgm:pt>
    <dgm:pt modelId="{036881B9-5D9D-5F41-9EB4-CC1F5B8DF137}" type="pres">
      <dgm:prSet presAssocID="{291ADA11-663C-284A-B339-0563AAEB5578}" presName="quad4" presStyleLbl="node1" presStyleIdx="3" presStyleCnt="4">
        <dgm:presLayoutVars>
          <dgm:chMax val="0"/>
          <dgm:chPref val="0"/>
          <dgm:bulletEnabled val="1"/>
        </dgm:presLayoutVars>
      </dgm:prSet>
      <dgm:spPr/>
      <dgm:t>
        <a:bodyPr/>
        <a:lstStyle/>
        <a:p>
          <a:endParaRPr lang="zh-TW" altLang="en-US"/>
        </a:p>
      </dgm:t>
    </dgm:pt>
  </dgm:ptLst>
  <dgm:cxnLst>
    <dgm:cxn modelId="{04856D9E-84DD-E74B-B3DD-49373DCB54BC}" srcId="{291ADA11-663C-284A-B339-0563AAEB5578}" destId="{2C1BE519-5A2A-0D48-9168-3939EFFE9372}" srcOrd="2" destOrd="0" parTransId="{16FF8421-7FD1-1544-A68D-454D590F316F}" sibTransId="{45F91A64-A6CD-D849-9FAF-C66FB2797F9E}"/>
    <dgm:cxn modelId="{4FB37923-50F5-4013-9FB3-6CDC542A8AE5}" type="presOf" srcId="{A767A4B0-BEA2-4F43-891F-3D6842496D6A}" destId="{653A2E99-E364-6047-AF6E-09671877CD46}" srcOrd="0" destOrd="0" presId="urn:microsoft.com/office/officeart/2005/8/layout/matrix3"/>
    <dgm:cxn modelId="{D0E8FEDA-F494-4CE6-82AC-3CBD5B09EBAE}" type="presOf" srcId="{B28A3A0B-84C9-B34A-83E9-2AAF116F647E}" destId="{EF4A55CA-140D-2E47-AF0F-8BB9461DC7E3}" srcOrd="0" destOrd="0" presId="urn:microsoft.com/office/officeart/2005/8/layout/matrix3"/>
    <dgm:cxn modelId="{C0559F61-924E-4DEB-9AB6-1497ACD3A088}" type="presOf" srcId="{2C1BE519-5A2A-0D48-9168-3939EFFE9372}" destId="{BFBBF50A-BD20-E843-A62E-C64037CEFCF6}" srcOrd="0" destOrd="0" presId="urn:microsoft.com/office/officeart/2005/8/layout/matrix3"/>
    <dgm:cxn modelId="{12063165-9423-264F-810A-D31343257AC4}" srcId="{291ADA11-663C-284A-B339-0563AAEB5578}" destId="{FA272EF4-4D11-3C44-BCD9-2FBA9229CBFA}" srcOrd="3" destOrd="0" parTransId="{15624ACB-D1A5-D041-8BAB-ADC85521404B}" sibTransId="{F93F810A-CEAD-F24B-8D8D-80A9DEAFE083}"/>
    <dgm:cxn modelId="{9D83D0F4-70FC-2743-A42B-C3DFA783CFB2}" srcId="{291ADA11-663C-284A-B339-0563AAEB5578}" destId="{B28A3A0B-84C9-B34A-83E9-2AAF116F647E}" srcOrd="0" destOrd="0" parTransId="{92635A54-6AC2-0546-B6BC-2E14D8FE0359}" sibTransId="{96755F6A-421D-4E4D-B886-8F5181DF3D79}"/>
    <dgm:cxn modelId="{2D012D6B-7AF8-0C49-935A-3B4DE8C763F4}" srcId="{291ADA11-663C-284A-B339-0563AAEB5578}" destId="{A767A4B0-BEA2-4F43-891F-3D6842496D6A}" srcOrd="1" destOrd="0" parTransId="{8958213D-849F-0E41-9685-15C4E0EDF528}" sibTransId="{AE7BB37D-FBFE-BD46-BA53-14CBAAED2E4F}"/>
    <dgm:cxn modelId="{FEFFBA1D-05D8-451B-B3F1-29ACEB91BB58}" type="presOf" srcId="{FA272EF4-4D11-3C44-BCD9-2FBA9229CBFA}" destId="{036881B9-5D9D-5F41-9EB4-CC1F5B8DF137}" srcOrd="0" destOrd="0" presId="urn:microsoft.com/office/officeart/2005/8/layout/matrix3"/>
    <dgm:cxn modelId="{214D5C6B-6F6D-4DF3-8612-C25BAA27DFE0}" type="presOf" srcId="{291ADA11-663C-284A-B339-0563AAEB5578}" destId="{F30A472F-5646-4B49-97E9-C52576361410}" srcOrd="0" destOrd="0" presId="urn:microsoft.com/office/officeart/2005/8/layout/matrix3"/>
    <dgm:cxn modelId="{F180469F-1255-4678-ABF0-1F09C0C198F5}" type="presParOf" srcId="{F30A472F-5646-4B49-97E9-C52576361410}" destId="{F18A51C2-08DF-7B44-A5DD-B63A864B8C1D}" srcOrd="0" destOrd="0" presId="urn:microsoft.com/office/officeart/2005/8/layout/matrix3"/>
    <dgm:cxn modelId="{3B23CA79-8B31-498C-B37E-69D961F8C2BB}" type="presParOf" srcId="{F30A472F-5646-4B49-97E9-C52576361410}" destId="{EF4A55CA-140D-2E47-AF0F-8BB9461DC7E3}" srcOrd="1" destOrd="0" presId="urn:microsoft.com/office/officeart/2005/8/layout/matrix3"/>
    <dgm:cxn modelId="{65B65968-AB2F-42ED-88D0-B0314B49F479}" type="presParOf" srcId="{F30A472F-5646-4B49-97E9-C52576361410}" destId="{653A2E99-E364-6047-AF6E-09671877CD46}" srcOrd="2" destOrd="0" presId="urn:microsoft.com/office/officeart/2005/8/layout/matrix3"/>
    <dgm:cxn modelId="{6E3181AE-A2E4-4FC8-89D0-4F5DBDE160F6}" type="presParOf" srcId="{F30A472F-5646-4B49-97E9-C52576361410}" destId="{BFBBF50A-BD20-E843-A62E-C64037CEFCF6}" srcOrd="3" destOrd="0" presId="urn:microsoft.com/office/officeart/2005/8/layout/matrix3"/>
    <dgm:cxn modelId="{952D5D29-F18A-4432-B84F-3CD24D9FE3B0}" type="presParOf" srcId="{F30A472F-5646-4B49-97E9-C52576361410}" destId="{036881B9-5D9D-5F41-9EB4-CC1F5B8DF13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5AD804-E52D-C546-9E57-E3FB41A54711}"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zh-TW" altLang="en-US"/>
        </a:p>
      </dgm:t>
    </dgm:pt>
    <dgm:pt modelId="{158F2B2E-061F-E546-A869-30E94B33AA5C}">
      <dgm:prSet phldrT="[文字]"/>
      <dgm:spPr/>
      <dgm:t>
        <a:bodyPr/>
        <a:lstStyle/>
        <a:p>
          <a:r>
            <a:rPr lang="zh-TW" altLang="en-US" b="1" dirty="0" smtClean="0">
              <a:solidFill>
                <a:srgbClr val="800000"/>
              </a:solidFill>
            </a:rPr>
            <a:t>表現</a:t>
          </a:r>
          <a:endParaRPr lang="zh-TW" altLang="en-US" b="1" dirty="0">
            <a:solidFill>
              <a:srgbClr val="800000"/>
            </a:solidFill>
          </a:endParaRPr>
        </a:p>
      </dgm:t>
    </dgm:pt>
    <dgm:pt modelId="{7E94EE29-C48A-534A-9687-F8BE49CD3987}" type="parTrans" cxnId="{15DB23D1-79CD-3A4B-9C03-36FCBE5CB8DE}">
      <dgm:prSet/>
      <dgm:spPr/>
      <dgm:t>
        <a:bodyPr/>
        <a:lstStyle/>
        <a:p>
          <a:endParaRPr lang="zh-TW" altLang="en-US"/>
        </a:p>
      </dgm:t>
    </dgm:pt>
    <dgm:pt modelId="{560EF1DA-F1F0-A147-AEB3-27E14C7F2499}" type="sibTrans" cxnId="{15DB23D1-79CD-3A4B-9C03-36FCBE5CB8DE}">
      <dgm:prSet/>
      <dgm:spPr/>
      <dgm:t>
        <a:bodyPr/>
        <a:lstStyle/>
        <a:p>
          <a:endParaRPr lang="zh-TW" altLang="en-US"/>
        </a:p>
      </dgm:t>
    </dgm:pt>
    <dgm:pt modelId="{0AF342E0-E803-8A42-A0ED-238C718DDC75}">
      <dgm:prSet phldrT="[文字]"/>
      <dgm:spPr/>
      <dgm:t>
        <a:bodyPr/>
        <a:lstStyle/>
        <a:p>
          <a:r>
            <a:rPr lang="zh-TW" altLang="en-US" b="1" dirty="0" smtClean="0">
              <a:solidFill>
                <a:srgbClr val="000090"/>
              </a:solidFill>
            </a:rPr>
            <a:t>鑑賞</a:t>
          </a:r>
          <a:endParaRPr lang="zh-TW" altLang="en-US" b="1" dirty="0">
            <a:solidFill>
              <a:srgbClr val="000090"/>
            </a:solidFill>
          </a:endParaRPr>
        </a:p>
      </dgm:t>
    </dgm:pt>
    <dgm:pt modelId="{5A13449B-BDC8-8B45-A285-0F7537C90DB2}" type="parTrans" cxnId="{60AAE238-F9AB-7B41-BE02-FE0BD05A6BD1}">
      <dgm:prSet/>
      <dgm:spPr/>
      <dgm:t>
        <a:bodyPr/>
        <a:lstStyle/>
        <a:p>
          <a:endParaRPr lang="zh-TW" altLang="en-US"/>
        </a:p>
      </dgm:t>
    </dgm:pt>
    <dgm:pt modelId="{ED7C6376-34C2-6C45-843F-E5960C6CF776}" type="sibTrans" cxnId="{60AAE238-F9AB-7B41-BE02-FE0BD05A6BD1}">
      <dgm:prSet/>
      <dgm:spPr/>
      <dgm:t>
        <a:bodyPr/>
        <a:lstStyle/>
        <a:p>
          <a:endParaRPr lang="zh-TW" altLang="en-US"/>
        </a:p>
      </dgm:t>
    </dgm:pt>
    <dgm:pt modelId="{001F6AEF-FCDF-534D-BB3C-3913EE16606A}" type="pres">
      <dgm:prSet presAssocID="{3A5AD804-E52D-C546-9E57-E3FB41A54711}" presName="compositeShape" presStyleCnt="0">
        <dgm:presLayoutVars>
          <dgm:chMax val="2"/>
          <dgm:dir/>
          <dgm:resizeHandles val="exact"/>
        </dgm:presLayoutVars>
      </dgm:prSet>
      <dgm:spPr/>
      <dgm:t>
        <a:bodyPr/>
        <a:lstStyle/>
        <a:p>
          <a:endParaRPr lang="zh-TW" altLang="en-US"/>
        </a:p>
      </dgm:t>
    </dgm:pt>
    <dgm:pt modelId="{6580392A-5660-4747-B17C-ABBD49F68B61}" type="pres">
      <dgm:prSet presAssocID="{3A5AD804-E52D-C546-9E57-E3FB41A54711}" presName="divider" presStyleLbl="fgShp" presStyleIdx="0" presStyleCnt="1" custScaleY="286469"/>
      <dgm:spPr/>
    </dgm:pt>
    <dgm:pt modelId="{53148E92-9074-7840-9B85-0C8D04A96E4E}" type="pres">
      <dgm:prSet presAssocID="{158F2B2E-061F-E546-A869-30E94B33AA5C}" presName="downArrow" presStyleLbl="node1" presStyleIdx="0" presStyleCnt="2"/>
      <dgm:spPr>
        <a:solidFill>
          <a:srgbClr val="FF6600"/>
        </a:solidFill>
      </dgm:spPr>
    </dgm:pt>
    <dgm:pt modelId="{17B59DA6-9941-584F-B90A-ED9E2772E216}" type="pres">
      <dgm:prSet presAssocID="{158F2B2E-061F-E546-A869-30E94B33AA5C}" presName="downArrowText" presStyleLbl="revTx" presStyleIdx="0" presStyleCnt="2" custScaleX="152505">
        <dgm:presLayoutVars>
          <dgm:bulletEnabled val="1"/>
        </dgm:presLayoutVars>
      </dgm:prSet>
      <dgm:spPr/>
      <dgm:t>
        <a:bodyPr/>
        <a:lstStyle/>
        <a:p>
          <a:endParaRPr lang="zh-TW" altLang="en-US"/>
        </a:p>
      </dgm:t>
    </dgm:pt>
    <dgm:pt modelId="{AC4B5602-5476-4244-8C31-0DFCB0B8065C}" type="pres">
      <dgm:prSet presAssocID="{0AF342E0-E803-8A42-A0ED-238C718DDC75}" presName="upArrow" presStyleLbl="node1" presStyleIdx="1" presStyleCnt="2"/>
      <dgm:spPr>
        <a:solidFill>
          <a:schemeClr val="accent2">
            <a:lumMod val="60000"/>
            <a:lumOff val="40000"/>
          </a:schemeClr>
        </a:solidFill>
      </dgm:spPr>
    </dgm:pt>
    <dgm:pt modelId="{3D99482B-E975-D84C-BB87-EF529CBF40A8}" type="pres">
      <dgm:prSet presAssocID="{0AF342E0-E803-8A42-A0ED-238C718DDC75}" presName="upArrowText" presStyleLbl="revTx" presStyleIdx="1" presStyleCnt="2" custScaleX="165957" custLinFactNeighborX="-5374" custLinFactNeighborY="1397">
        <dgm:presLayoutVars>
          <dgm:bulletEnabled val="1"/>
        </dgm:presLayoutVars>
      </dgm:prSet>
      <dgm:spPr/>
      <dgm:t>
        <a:bodyPr/>
        <a:lstStyle/>
        <a:p>
          <a:endParaRPr lang="zh-TW" altLang="en-US"/>
        </a:p>
      </dgm:t>
    </dgm:pt>
  </dgm:ptLst>
  <dgm:cxnLst>
    <dgm:cxn modelId="{8E1E28F0-7A8F-4E69-B3BB-AD0AA24BEF31}" type="presOf" srcId="{0AF342E0-E803-8A42-A0ED-238C718DDC75}" destId="{3D99482B-E975-D84C-BB87-EF529CBF40A8}" srcOrd="0" destOrd="0" presId="urn:microsoft.com/office/officeart/2005/8/layout/arrow3"/>
    <dgm:cxn modelId="{15DB23D1-79CD-3A4B-9C03-36FCBE5CB8DE}" srcId="{3A5AD804-E52D-C546-9E57-E3FB41A54711}" destId="{158F2B2E-061F-E546-A869-30E94B33AA5C}" srcOrd="0" destOrd="0" parTransId="{7E94EE29-C48A-534A-9687-F8BE49CD3987}" sibTransId="{560EF1DA-F1F0-A147-AEB3-27E14C7F2499}"/>
    <dgm:cxn modelId="{60AAE238-F9AB-7B41-BE02-FE0BD05A6BD1}" srcId="{3A5AD804-E52D-C546-9E57-E3FB41A54711}" destId="{0AF342E0-E803-8A42-A0ED-238C718DDC75}" srcOrd="1" destOrd="0" parTransId="{5A13449B-BDC8-8B45-A285-0F7537C90DB2}" sibTransId="{ED7C6376-34C2-6C45-843F-E5960C6CF776}"/>
    <dgm:cxn modelId="{68F2D5ED-E80A-429D-9461-823B805267C2}" type="presOf" srcId="{158F2B2E-061F-E546-A869-30E94B33AA5C}" destId="{17B59DA6-9941-584F-B90A-ED9E2772E216}" srcOrd="0" destOrd="0" presId="urn:microsoft.com/office/officeart/2005/8/layout/arrow3"/>
    <dgm:cxn modelId="{71287476-E34E-45A9-A347-525A199FEB33}" type="presOf" srcId="{3A5AD804-E52D-C546-9E57-E3FB41A54711}" destId="{001F6AEF-FCDF-534D-BB3C-3913EE16606A}" srcOrd="0" destOrd="0" presId="urn:microsoft.com/office/officeart/2005/8/layout/arrow3"/>
    <dgm:cxn modelId="{6DD09D58-31C9-4A97-9BB0-66496EBE2B2D}" type="presParOf" srcId="{001F6AEF-FCDF-534D-BB3C-3913EE16606A}" destId="{6580392A-5660-4747-B17C-ABBD49F68B61}" srcOrd="0" destOrd="0" presId="urn:microsoft.com/office/officeart/2005/8/layout/arrow3"/>
    <dgm:cxn modelId="{E71A5582-C4BF-4DE7-A100-E54679922935}" type="presParOf" srcId="{001F6AEF-FCDF-534D-BB3C-3913EE16606A}" destId="{53148E92-9074-7840-9B85-0C8D04A96E4E}" srcOrd="1" destOrd="0" presId="urn:microsoft.com/office/officeart/2005/8/layout/arrow3"/>
    <dgm:cxn modelId="{E6B7FF30-7B6D-4D10-AB4F-B04B8D6E7F7E}" type="presParOf" srcId="{001F6AEF-FCDF-534D-BB3C-3913EE16606A}" destId="{17B59DA6-9941-584F-B90A-ED9E2772E216}" srcOrd="2" destOrd="0" presId="urn:microsoft.com/office/officeart/2005/8/layout/arrow3"/>
    <dgm:cxn modelId="{275C694C-ACE6-43B1-9741-D7290589B47D}" type="presParOf" srcId="{001F6AEF-FCDF-534D-BB3C-3913EE16606A}" destId="{AC4B5602-5476-4244-8C31-0DFCB0B8065C}" srcOrd="3" destOrd="0" presId="urn:microsoft.com/office/officeart/2005/8/layout/arrow3"/>
    <dgm:cxn modelId="{A327340E-AD76-4919-905B-80C472300CD6}" type="presParOf" srcId="{001F6AEF-FCDF-534D-BB3C-3913EE16606A}" destId="{3D99482B-E975-D84C-BB87-EF529CBF40A8}" srcOrd="4" destOrd="0" presId="urn:microsoft.com/office/officeart/2005/8/layout/arrow3"/>
  </dgm:cxnLst>
  <dgm:bg>
    <a:solidFill>
      <a:srgbClr val="FFCC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5E57D6-F11A-A74A-BCBE-6BC73F1D9E2D}" type="doc">
      <dgm:prSet loTypeId="urn:microsoft.com/office/officeart/2005/8/layout/hProcess4" loCatId="" qsTypeId="urn:microsoft.com/office/officeart/2005/8/quickstyle/3D9" qsCatId="3D" csTypeId="urn:microsoft.com/office/officeart/2005/8/colors/accent1_2" csCatId="accent1" phldr="1"/>
      <dgm:spPr/>
      <dgm:t>
        <a:bodyPr/>
        <a:lstStyle/>
        <a:p>
          <a:endParaRPr lang="zh-TW" altLang="en-US"/>
        </a:p>
      </dgm:t>
    </dgm:pt>
    <dgm:pt modelId="{3B93C3F4-EEC0-4541-9E2B-774A6CE1A265}">
      <dgm:prSet phldrT="[文字]"/>
      <dgm:spPr>
        <a:solidFill>
          <a:srgbClr val="800000"/>
        </a:solidFill>
      </dgm:spPr>
      <dgm:t>
        <a:bodyPr/>
        <a:lstStyle/>
        <a:p>
          <a:r>
            <a:rPr lang="zh-TW" altLang="en-US" dirty="0" smtClean="0"/>
            <a:t>提問</a:t>
          </a:r>
          <a:endParaRPr lang="zh-TW" altLang="en-US" dirty="0"/>
        </a:p>
      </dgm:t>
    </dgm:pt>
    <dgm:pt modelId="{ADB86914-5800-7E40-9B86-64B0BB08B3A7}" type="parTrans" cxnId="{2F64E902-7C56-1041-B06C-BD03DAB9CFE8}">
      <dgm:prSet/>
      <dgm:spPr/>
      <dgm:t>
        <a:bodyPr/>
        <a:lstStyle/>
        <a:p>
          <a:endParaRPr lang="zh-TW" altLang="en-US"/>
        </a:p>
      </dgm:t>
    </dgm:pt>
    <dgm:pt modelId="{0655AFEB-9DDF-2D40-8536-2B2BBBF90AB0}" type="sibTrans" cxnId="{2F64E902-7C56-1041-B06C-BD03DAB9CFE8}">
      <dgm:prSet/>
      <dgm:spPr>
        <a:ln>
          <a:prstDash val="sysDash"/>
        </a:ln>
      </dgm:spPr>
      <dgm:t>
        <a:bodyPr/>
        <a:lstStyle/>
        <a:p>
          <a:endParaRPr lang="zh-TW" altLang="en-US"/>
        </a:p>
      </dgm:t>
    </dgm:pt>
    <dgm:pt modelId="{08103AE3-596F-9C45-BC8C-DB2B3E624AD7}">
      <dgm:prSet phldrT="[文字]"/>
      <dgm:spPr/>
      <dgm:t>
        <a:bodyPr/>
        <a:lstStyle/>
        <a:p>
          <a:r>
            <a:rPr lang="zh-TW" altLang="en-US" dirty="0" smtClean="0"/>
            <a:t>互動關係</a:t>
          </a:r>
          <a:endParaRPr lang="zh-TW" altLang="en-US" dirty="0"/>
        </a:p>
      </dgm:t>
    </dgm:pt>
    <dgm:pt modelId="{B5F2E9CB-43C6-E247-968F-5898417E21A2}" type="parTrans" cxnId="{6905B6D5-2699-1D42-91D5-09122D0B0CEB}">
      <dgm:prSet/>
      <dgm:spPr/>
      <dgm:t>
        <a:bodyPr/>
        <a:lstStyle/>
        <a:p>
          <a:endParaRPr lang="zh-TW" altLang="en-US"/>
        </a:p>
      </dgm:t>
    </dgm:pt>
    <dgm:pt modelId="{3E3482DF-5E2A-CE45-B51E-B9F18B604188}" type="sibTrans" cxnId="{6905B6D5-2699-1D42-91D5-09122D0B0CEB}">
      <dgm:prSet/>
      <dgm:spPr/>
      <dgm:t>
        <a:bodyPr/>
        <a:lstStyle/>
        <a:p>
          <a:endParaRPr lang="zh-TW" altLang="en-US"/>
        </a:p>
      </dgm:t>
    </dgm:pt>
    <dgm:pt modelId="{5313E872-A304-FF4E-93BE-35422993C496}">
      <dgm:prSet phldrT="[文字]"/>
      <dgm:spPr>
        <a:solidFill>
          <a:srgbClr val="800000"/>
        </a:solidFill>
      </dgm:spPr>
      <dgm:t>
        <a:bodyPr/>
        <a:lstStyle/>
        <a:p>
          <a:r>
            <a:rPr lang="zh-TW" altLang="en-US" dirty="0" smtClean="0"/>
            <a:t>探究</a:t>
          </a:r>
          <a:endParaRPr lang="zh-TW" altLang="en-US" dirty="0"/>
        </a:p>
      </dgm:t>
    </dgm:pt>
    <dgm:pt modelId="{87A9B188-A4C9-7E4C-A486-C3CCE25C9611}" type="parTrans" cxnId="{D45FCEA5-3714-C747-A94D-E7EF5EC7FA56}">
      <dgm:prSet/>
      <dgm:spPr/>
      <dgm:t>
        <a:bodyPr/>
        <a:lstStyle/>
        <a:p>
          <a:endParaRPr lang="zh-TW" altLang="en-US"/>
        </a:p>
      </dgm:t>
    </dgm:pt>
    <dgm:pt modelId="{B6762F75-78ED-C544-9FC1-4131EB16F03F}" type="sibTrans" cxnId="{D45FCEA5-3714-C747-A94D-E7EF5EC7FA56}">
      <dgm:prSet/>
      <dgm:spPr>
        <a:ln w="76200" cap="flat" cmpd="sng">
          <a:solidFill>
            <a:schemeClr val="bg1"/>
          </a:solidFill>
          <a:prstDash val="solid"/>
          <a:round/>
        </a:ln>
      </dgm:spPr>
      <dgm:t>
        <a:bodyPr/>
        <a:lstStyle/>
        <a:p>
          <a:endParaRPr lang="zh-TW" altLang="en-US"/>
        </a:p>
      </dgm:t>
    </dgm:pt>
    <dgm:pt modelId="{EB34616A-BF83-B149-910F-DC4477BCF32E}">
      <dgm:prSet phldrT="[文字]"/>
      <dgm:spPr/>
      <dgm:t>
        <a:bodyPr/>
        <a:lstStyle/>
        <a:p>
          <a:r>
            <a:rPr lang="zh-TW" altLang="en-US" dirty="0" smtClean="0"/>
            <a:t>解題熱情</a:t>
          </a:r>
          <a:endParaRPr lang="zh-TW" altLang="en-US" dirty="0"/>
        </a:p>
      </dgm:t>
    </dgm:pt>
    <dgm:pt modelId="{A4A646F3-8B67-E947-A9A5-A42754C4A980}" type="parTrans" cxnId="{AE35AE85-3F81-4943-88FF-0EC535C24CE1}">
      <dgm:prSet/>
      <dgm:spPr/>
      <dgm:t>
        <a:bodyPr/>
        <a:lstStyle/>
        <a:p>
          <a:endParaRPr lang="zh-TW" altLang="en-US"/>
        </a:p>
      </dgm:t>
    </dgm:pt>
    <dgm:pt modelId="{AADCB6E2-C534-B84F-AB93-2B0B816B4CE8}" type="sibTrans" cxnId="{AE35AE85-3F81-4943-88FF-0EC535C24CE1}">
      <dgm:prSet/>
      <dgm:spPr/>
      <dgm:t>
        <a:bodyPr/>
        <a:lstStyle/>
        <a:p>
          <a:endParaRPr lang="zh-TW" altLang="en-US"/>
        </a:p>
      </dgm:t>
    </dgm:pt>
    <dgm:pt modelId="{2FAFE599-F3D4-8C4F-8B82-0A43C104C8CD}">
      <dgm:prSet phldrT="[文字]"/>
      <dgm:spPr>
        <a:solidFill>
          <a:srgbClr val="800000"/>
        </a:solidFill>
      </dgm:spPr>
      <dgm:t>
        <a:bodyPr/>
        <a:lstStyle/>
        <a:p>
          <a:r>
            <a:rPr lang="zh-TW" altLang="en-US" dirty="0" smtClean="0"/>
            <a:t>詮釋</a:t>
          </a:r>
          <a:endParaRPr lang="zh-TW" altLang="en-US" dirty="0"/>
        </a:p>
      </dgm:t>
    </dgm:pt>
    <dgm:pt modelId="{3F05A644-1C1E-7F43-A7B0-C25948B959E4}" type="parTrans" cxnId="{50792058-B6E9-774E-901B-DEB80C9D39FF}">
      <dgm:prSet/>
      <dgm:spPr/>
      <dgm:t>
        <a:bodyPr/>
        <a:lstStyle/>
        <a:p>
          <a:endParaRPr lang="zh-TW" altLang="en-US"/>
        </a:p>
      </dgm:t>
    </dgm:pt>
    <dgm:pt modelId="{7E10B09E-2BC2-A946-8CF8-52FAD0C79CE4}" type="sibTrans" cxnId="{50792058-B6E9-774E-901B-DEB80C9D39FF}">
      <dgm:prSet/>
      <dgm:spPr/>
      <dgm:t>
        <a:bodyPr/>
        <a:lstStyle/>
        <a:p>
          <a:endParaRPr lang="zh-TW" altLang="en-US"/>
        </a:p>
      </dgm:t>
    </dgm:pt>
    <dgm:pt modelId="{F19EBADA-4CBC-054D-9850-6CF167F9AEA3}">
      <dgm:prSet phldrT="[文字]"/>
      <dgm:spPr/>
      <dgm:t>
        <a:bodyPr/>
        <a:lstStyle/>
        <a:p>
          <a:r>
            <a:rPr lang="zh-TW" altLang="en-US" dirty="0" smtClean="0"/>
            <a:t>想像具化各式表達</a:t>
          </a:r>
          <a:endParaRPr lang="zh-TW" altLang="en-US" dirty="0"/>
        </a:p>
      </dgm:t>
    </dgm:pt>
    <dgm:pt modelId="{287FBDBF-5B5A-6446-BA74-B5F1A67741AA}" type="parTrans" cxnId="{C3011394-4A9D-6C44-9467-C8E0569AE8C1}">
      <dgm:prSet/>
      <dgm:spPr/>
      <dgm:t>
        <a:bodyPr/>
        <a:lstStyle/>
        <a:p>
          <a:endParaRPr lang="zh-TW" altLang="en-US"/>
        </a:p>
      </dgm:t>
    </dgm:pt>
    <dgm:pt modelId="{B47EB4EF-2C75-FF45-B338-9A12E339964A}" type="sibTrans" cxnId="{C3011394-4A9D-6C44-9467-C8E0569AE8C1}">
      <dgm:prSet/>
      <dgm:spPr/>
      <dgm:t>
        <a:bodyPr/>
        <a:lstStyle/>
        <a:p>
          <a:endParaRPr lang="zh-TW" altLang="en-US"/>
        </a:p>
      </dgm:t>
    </dgm:pt>
    <dgm:pt modelId="{4D9B6AD4-D527-B948-8469-31A52AB09E9A}">
      <dgm:prSet phldrT="[文字]"/>
      <dgm:spPr/>
      <dgm:t>
        <a:bodyPr/>
        <a:lstStyle/>
        <a:p>
          <a:r>
            <a:rPr lang="zh-TW" altLang="en-US" dirty="0" smtClean="0"/>
            <a:t>引導思考</a:t>
          </a:r>
          <a:endParaRPr lang="zh-TW" altLang="en-US" dirty="0"/>
        </a:p>
      </dgm:t>
    </dgm:pt>
    <dgm:pt modelId="{960F13C6-7A1E-0B4C-B3B2-0662E00692BC}" type="parTrans" cxnId="{46427493-F663-E041-987F-1A2243FBBBAF}">
      <dgm:prSet/>
      <dgm:spPr/>
      <dgm:t>
        <a:bodyPr/>
        <a:lstStyle/>
        <a:p>
          <a:endParaRPr lang="zh-TW" altLang="en-US"/>
        </a:p>
      </dgm:t>
    </dgm:pt>
    <dgm:pt modelId="{0C3C6F08-96D4-9146-88D0-234ECD85AC58}" type="sibTrans" cxnId="{46427493-F663-E041-987F-1A2243FBBBAF}">
      <dgm:prSet/>
      <dgm:spPr/>
      <dgm:t>
        <a:bodyPr/>
        <a:lstStyle/>
        <a:p>
          <a:endParaRPr lang="zh-TW" altLang="en-US"/>
        </a:p>
      </dgm:t>
    </dgm:pt>
    <dgm:pt modelId="{9B0A6551-B1CD-F944-9546-C02EDF000112}">
      <dgm:prSet phldrT="[文字]"/>
      <dgm:spPr/>
      <dgm:t>
        <a:bodyPr/>
        <a:lstStyle/>
        <a:p>
          <a:r>
            <a:rPr lang="zh-TW" altLang="en-US" dirty="0" smtClean="0"/>
            <a:t>創造動能</a:t>
          </a:r>
          <a:endParaRPr lang="zh-TW" altLang="en-US" dirty="0"/>
        </a:p>
      </dgm:t>
    </dgm:pt>
    <dgm:pt modelId="{4D7CE932-43D3-CA44-82C6-FF8E4F5072C7}" type="parTrans" cxnId="{A6372EFA-C087-C44D-9771-83FE639794D5}">
      <dgm:prSet/>
      <dgm:spPr/>
      <dgm:t>
        <a:bodyPr/>
        <a:lstStyle/>
        <a:p>
          <a:endParaRPr lang="zh-TW" altLang="en-US"/>
        </a:p>
      </dgm:t>
    </dgm:pt>
    <dgm:pt modelId="{14351A24-5B5D-6A4C-96EC-F830CC1FECC5}" type="sibTrans" cxnId="{A6372EFA-C087-C44D-9771-83FE639794D5}">
      <dgm:prSet/>
      <dgm:spPr/>
      <dgm:t>
        <a:bodyPr/>
        <a:lstStyle/>
        <a:p>
          <a:endParaRPr lang="zh-TW" altLang="en-US"/>
        </a:p>
      </dgm:t>
    </dgm:pt>
    <dgm:pt modelId="{E5278BE5-4385-7742-BEF9-A736E90DC40F}" type="pres">
      <dgm:prSet presAssocID="{7B5E57D6-F11A-A74A-BCBE-6BC73F1D9E2D}" presName="Name0" presStyleCnt="0">
        <dgm:presLayoutVars>
          <dgm:dir/>
          <dgm:animLvl val="lvl"/>
          <dgm:resizeHandles val="exact"/>
        </dgm:presLayoutVars>
      </dgm:prSet>
      <dgm:spPr/>
      <dgm:t>
        <a:bodyPr/>
        <a:lstStyle/>
        <a:p>
          <a:endParaRPr lang="zh-TW" altLang="en-US"/>
        </a:p>
      </dgm:t>
    </dgm:pt>
    <dgm:pt modelId="{11881494-5BC7-8443-8F9A-E749D53F0C44}" type="pres">
      <dgm:prSet presAssocID="{7B5E57D6-F11A-A74A-BCBE-6BC73F1D9E2D}" presName="tSp" presStyleCnt="0"/>
      <dgm:spPr/>
    </dgm:pt>
    <dgm:pt modelId="{89CE9703-0D60-DC45-BFB8-4F7771BCB656}" type="pres">
      <dgm:prSet presAssocID="{7B5E57D6-F11A-A74A-BCBE-6BC73F1D9E2D}" presName="bSp" presStyleCnt="0"/>
      <dgm:spPr/>
    </dgm:pt>
    <dgm:pt modelId="{84BC5CF1-FDE2-444C-9123-52190E2D84C3}" type="pres">
      <dgm:prSet presAssocID="{7B5E57D6-F11A-A74A-BCBE-6BC73F1D9E2D}" presName="process" presStyleCnt="0"/>
      <dgm:spPr/>
    </dgm:pt>
    <dgm:pt modelId="{766AAFFD-F9D0-1841-8B8F-9F57179DB7C1}" type="pres">
      <dgm:prSet presAssocID="{3B93C3F4-EEC0-4541-9E2B-774A6CE1A265}" presName="composite1" presStyleCnt="0"/>
      <dgm:spPr/>
    </dgm:pt>
    <dgm:pt modelId="{63DA2EC7-3C69-5F43-9DAB-CBD691B3E4C6}" type="pres">
      <dgm:prSet presAssocID="{3B93C3F4-EEC0-4541-9E2B-774A6CE1A265}" presName="dummyNode1" presStyleLbl="node1" presStyleIdx="0" presStyleCnt="3"/>
      <dgm:spPr/>
    </dgm:pt>
    <dgm:pt modelId="{24946DF1-E065-8F4C-A3F9-2608BDC937CA}" type="pres">
      <dgm:prSet presAssocID="{3B93C3F4-EEC0-4541-9E2B-774A6CE1A265}" presName="childNode1" presStyleLbl="bgAcc1" presStyleIdx="0" presStyleCnt="3">
        <dgm:presLayoutVars>
          <dgm:bulletEnabled val="1"/>
        </dgm:presLayoutVars>
      </dgm:prSet>
      <dgm:spPr/>
      <dgm:t>
        <a:bodyPr/>
        <a:lstStyle/>
        <a:p>
          <a:endParaRPr lang="zh-TW" altLang="en-US"/>
        </a:p>
      </dgm:t>
    </dgm:pt>
    <dgm:pt modelId="{EB6B6335-6E03-A040-87CA-10A932C4A349}" type="pres">
      <dgm:prSet presAssocID="{3B93C3F4-EEC0-4541-9E2B-774A6CE1A265}" presName="childNode1tx" presStyleLbl="bgAcc1" presStyleIdx="0" presStyleCnt="3">
        <dgm:presLayoutVars>
          <dgm:bulletEnabled val="1"/>
        </dgm:presLayoutVars>
      </dgm:prSet>
      <dgm:spPr/>
      <dgm:t>
        <a:bodyPr/>
        <a:lstStyle/>
        <a:p>
          <a:endParaRPr lang="zh-TW" altLang="en-US"/>
        </a:p>
      </dgm:t>
    </dgm:pt>
    <dgm:pt modelId="{E49645B8-FA82-BC45-86C5-265B3B9DD769}" type="pres">
      <dgm:prSet presAssocID="{3B93C3F4-EEC0-4541-9E2B-774A6CE1A265}" presName="parentNode1" presStyleLbl="node1" presStyleIdx="0" presStyleCnt="3">
        <dgm:presLayoutVars>
          <dgm:chMax val="1"/>
          <dgm:bulletEnabled val="1"/>
        </dgm:presLayoutVars>
      </dgm:prSet>
      <dgm:spPr/>
      <dgm:t>
        <a:bodyPr/>
        <a:lstStyle/>
        <a:p>
          <a:endParaRPr lang="zh-TW" altLang="en-US"/>
        </a:p>
      </dgm:t>
    </dgm:pt>
    <dgm:pt modelId="{21AB2B7F-96BF-3940-975F-87D1A7B843F8}" type="pres">
      <dgm:prSet presAssocID="{3B93C3F4-EEC0-4541-9E2B-774A6CE1A265}" presName="connSite1" presStyleCnt="0"/>
      <dgm:spPr/>
    </dgm:pt>
    <dgm:pt modelId="{961E73A1-41BB-4B46-8FCC-435F88180966}" type="pres">
      <dgm:prSet presAssocID="{0655AFEB-9DDF-2D40-8536-2B2BBBF90AB0}" presName="Name9" presStyleLbl="sibTrans2D1" presStyleIdx="0" presStyleCnt="2" custLinFactNeighborX="22052" custLinFactNeighborY="1154"/>
      <dgm:spPr/>
      <dgm:t>
        <a:bodyPr/>
        <a:lstStyle/>
        <a:p>
          <a:endParaRPr lang="zh-TW" altLang="en-US"/>
        </a:p>
      </dgm:t>
    </dgm:pt>
    <dgm:pt modelId="{F31EAD40-1E64-6449-8131-7E016DAD5881}" type="pres">
      <dgm:prSet presAssocID="{5313E872-A304-FF4E-93BE-35422993C496}" presName="composite2" presStyleCnt="0"/>
      <dgm:spPr/>
    </dgm:pt>
    <dgm:pt modelId="{0A01102D-AEA4-4F41-AA00-3A54B7687550}" type="pres">
      <dgm:prSet presAssocID="{5313E872-A304-FF4E-93BE-35422993C496}" presName="dummyNode2" presStyleLbl="node1" presStyleIdx="0" presStyleCnt="3"/>
      <dgm:spPr/>
    </dgm:pt>
    <dgm:pt modelId="{028A1F52-8C13-2448-913A-DD8CF00F4234}" type="pres">
      <dgm:prSet presAssocID="{5313E872-A304-FF4E-93BE-35422993C496}" presName="childNode2" presStyleLbl="bgAcc1" presStyleIdx="1" presStyleCnt="3">
        <dgm:presLayoutVars>
          <dgm:bulletEnabled val="1"/>
        </dgm:presLayoutVars>
      </dgm:prSet>
      <dgm:spPr/>
      <dgm:t>
        <a:bodyPr/>
        <a:lstStyle/>
        <a:p>
          <a:endParaRPr lang="zh-TW" altLang="en-US"/>
        </a:p>
      </dgm:t>
    </dgm:pt>
    <dgm:pt modelId="{8C55A770-BD16-794F-9A4C-F49B225F8629}" type="pres">
      <dgm:prSet presAssocID="{5313E872-A304-FF4E-93BE-35422993C496}" presName="childNode2tx" presStyleLbl="bgAcc1" presStyleIdx="1" presStyleCnt="3">
        <dgm:presLayoutVars>
          <dgm:bulletEnabled val="1"/>
        </dgm:presLayoutVars>
      </dgm:prSet>
      <dgm:spPr/>
      <dgm:t>
        <a:bodyPr/>
        <a:lstStyle/>
        <a:p>
          <a:endParaRPr lang="zh-TW" altLang="en-US"/>
        </a:p>
      </dgm:t>
    </dgm:pt>
    <dgm:pt modelId="{2A07B464-553E-0D4A-A9C7-A9D2337ED124}" type="pres">
      <dgm:prSet presAssocID="{5313E872-A304-FF4E-93BE-35422993C496}" presName="parentNode2" presStyleLbl="node1" presStyleIdx="1" presStyleCnt="3">
        <dgm:presLayoutVars>
          <dgm:chMax val="0"/>
          <dgm:bulletEnabled val="1"/>
        </dgm:presLayoutVars>
      </dgm:prSet>
      <dgm:spPr/>
      <dgm:t>
        <a:bodyPr/>
        <a:lstStyle/>
        <a:p>
          <a:endParaRPr lang="zh-TW" altLang="en-US"/>
        </a:p>
      </dgm:t>
    </dgm:pt>
    <dgm:pt modelId="{5130169E-6BFA-0A46-878D-E27F0888F7A2}" type="pres">
      <dgm:prSet presAssocID="{5313E872-A304-FF4E-93BE-35422993C496}" presName="connSite2" presStyleCnt="0"/>
      <dgm:spPr/>
    </dgm:pt>
    <dgm:pt modelId="{088B3CE0-C84A-BE4A-84CA-40FD26BF434D}" type="pres">
      <dgm:prSet presAssocID="{B6762F75-78ED-C544-9FC1-4131EB16F03F}" presName="Name18" presStyleLbl="sibTrans2D1" presStyleIdx="1" presStyleCnt="2"/>
      <dgm:spPr/>
      <dgm:t>
        <a:bodyPr/>
        <a:lstStyle/>
        <a:p>
          <a:endParaRPr lang="zh-TW" altLang="en-US"/>
        </a:p>
      </dgm:t>
    </dgm:pt>
    <dgm:pt modelId="{9ACF0B40-F1B8-B34C-816D-C2CB12D57579}" type="pres">
      <dgm:prSet presAssocID="{2FAFE599-F3D4-8C4F-8B82-0A43C104C8CD}" presName="composite1" presStyleCnt="0"/>
      <dgm:spPr/>
    </dgm:pt>
    <dgm:pt modelId="{AA6DF290-A2D3-C043-9795-F29BDD924882}" type="pres">
      <dgm:prSet presAssocID="{2FAFE599-F3D4-8C4F-8B82-0A43C104C8CD}" presName="dummyNode1" presStyleLbl="node1" presStyleIdx="1" presStyleCnt="3"/>
      <dgm:spPr/>
    </dgm:pt>
    <dgm:pt modelId="{04A81412-78F8-D447-8DDC-B393D3352911}" type="pres">
      <dgm:prSet presAssocID="{2FAFE599-F3D4-8C4F-8B82-0A43C104C8CD}" presName="childNode1" presStyleLbl="bgAcc1" presStyleIdx="2" presStyleCnt="3">
        <dgm:presLayoutVars>
          <dgm:bulletEnabled val="1"/>
        </dgm:presLayoutVars>
      </dgm:prSet>
      <dgm:spPr/>
      <dgm:t>
        <a:bodyPr/>
        <a:lstStyle/>
        <a:p>
          <a:endParaRPr lang="zh-TW" altLang="en-US"/>
        </a:p>
      </dgm:t>
    </dgm:pt>
    <dgm:pt modelId="{064DCB6F-7D24-6C45-BAD5-0792C86D9B8C}" type="pres">
      <dgm:prSet presAssocID="{2FAFE599-F3D4-8C4F-8B82-0A43C104C8CD}" presName="childNode1tx" presStyleLbl="bgAcc1" presStyleIdx="2" presStyleCnt="3">
        <dgm:presLayoutVars>
          <dgm:bulletEnabled val="1"/>
        </dgm:presLayoutVars>
      </dgm:prSet>
      <dgm:spPr/>
      <dgm:t>
        <a:bodyPr/>
        <a:lstStyle/>
        <a:p>
          <a:endParaRPr lang="zh-TW" altLang="en-US"/>
        </a:p>
      </dgm:t>
    </dgm:pt>
    <dgm:pt modelId="{7090FDCF-A67D-C543-B14D-7FA443AC419E}" type="pres">
      <dgm:prSet presAssocID="{2FAFE599-F3D4-8C4F-8B82-0A43C104C8CD}" presName="parentNode1" presStyleLbl="node1" presStyleIdx="2" presStyleCnt="3">
        <dgm:presLayoutVars>
          <dgm:chMax val="1"/>
          <dgm:bulletEnabled val="1"/>
        </dgm:presLayoutVars>
      </dgm:prSet>
      <dgm:spPr/>
      <dgm:t>
        <a:bodyPr/>
        <a:lstStyle/>
        <a:p>
          <a:endParaRPr lang="zh-TW" altLang="en-US"/>
        </a:p>
      </dgm:t>
    </dgm:pt>
    <dgm:pt modelId="{E5B7F440-65C7-CF46-A6CE-C6A28A743583}" type="pres">
      <dgm:prSet presAssocID="{2FAFE599-F3D4-8C4F-8B82-0A43C104C8CD}" presName="connSite1" presStyleCnt="0"/>
      <dgm:spPr/>
    </dgm:pt>
  </dgm:ptLst>
  <dgm:cxnLst>
    <dgm:cxn modelId="{DD175B1B-0912-4B3F-AFFC-5701EE0607E7}" type="presOf" srcId="{4D9B6AD4-D527-B948-8469-31A52AB09E9A}" destId="{24946DF1-E065-8F4C-A3F9-2608BDC937CA}" srcOrd="0" destOrd="1" presId="urn:microsoft.com/office/officeart/2005/8/layout/hProcess4"/>
    <dgm:cxn modelId="{8CF515FF-7796-4A6C-B7EC-7466B1B008A9}" type="presOf" srcId="{0655AFEB-9DDF-2D40-8536-2B2BBBF90AB0}" destId="{961E73A1-41BB-4B46-8FCC-435F88180966}" srcOrd="0" destOrd="0" presId="urn:microsoft.com/office/officeart/2005/8/layout/hProcess4"/>
    <dgm:cxn modelId="{50792058-B6E9-774E-901B-DEB80C9D39FF}" srcId="{7B5E57D6-F11A-A74A-BCBE-6BC73F1D9E2D}" destId="{2FAFE599-F3D4-8C4F-8B82-0A43C104C8CD}" srcOrd="2" destOrd="0" parTransId="{3F05A644-1C1E-7F43-A7B0-C25948B959E4}" sibTransId="{7E10B09E-2BC2-A946-8CF8-52FAD0C79CE4}"/>
    <dgm:cxn modelId="{F4F3AE52-51AF-4CF5-82B2-9775A0A93766}" type="presOf" srcId="{08103AE3-596F-9C45-BC8C-DB2B3E624AD7}" destId="{EB6B6335-6E03-A040-87CA-10A932C4A349}" srcOrd="1" destOrd="0" presId="urn:microsoft.com/office/officeart/2005/8/layout/hProcess4"/>
    <dgm:cxn modelId="{F904CC47-54F2-4CFB-ADD8-2BB98F3690F4}" type="presOf" srcId="{EB34616A-BF83-B149-910F-DC4477BCF32E}" destId="{8C55A770-BD16-794F-9A4C-F49B225F8629}" srcOrd="1" destOrd="0" presId="urn:microsoft.com/office/officeart/2005/8/layout/hProcess4"/>
    <dgm:cxn modelId="{F5EFB983-7C95-4C66-8D1D-D583A26239BA}" type="presOf" srcId="{5313E872-A304-FF4E-93BE-35422993C496}" destId="{2A07B464-553E-0D4A-A9C7-A9D2337ED124}" srcOrd="0" destOrd="0" presId="urn:microsoft.com/office/officeart/2005/8/layout/hProcess4"/>
    <dgm:cxn modelId="{F9E970DC-B0B6-43D0-B620-709916AEA20C}" type="presOf" srcId="{F19EBADA-4CBC-054D-9850-6CF167F9AEA3}" destId="{064DCB6F-7D24-6C45-BAD5-0792C86D9B8C}" srcOrd="1" destOrd="0" presId="urn:microsoft.com/office/officeart/2005/8/layout/hProcess4"/>
    <dgm:cxn modelId="{6905B6D5-2699-1D42-91D5-09122D0B0CEB}" srcId="{3B93C3F4-EEC0-4541-9E2B-774A6CE1A265}" destId="{08103AE3-596F-9C45-BC8C-DB2B3E624AD7}" srcOrd="0" destOrd="0" parTransId="{B5F2E9CB-43C6-E247-968F-5898417E21A2}" sibTransId="{3E3482DF-5E2A-CE45-B51E-B9F18B604188}"/>
    <dgm:cxn modelId="{D2CB23CE-1C5E-44D5-8481-811E1CDA9F59}" type="presOf" srcId="{9B0A6551-B1CD-F944-9546-C02EDF000112}" destId="{028A1F52-8C13-2448-913A-DD8CF00F4234}" srcOrd="0" destOrd="1" presId="urn:microsoft.com/office/officeart/2005/8/layout/hProcess4"/>
    <dgm:cxn modelId="{D45FCEA5-3714-C747-A94D-E7EF5EC7FA56}" srcId="{7B5E57D6-F11A-A74A-BCBE-6BC73F1D9E2D}" destId="{5313E872-A304-FF4E-93BE-35422993C496}" srcOrd="1" destOrd="0" parTransId="{87A9B188-A4C9-7E4C-A486-C3CCE25C9611}" sibTransId="{B6762F75-78ED-C544-9FC1-4131EB16F03F}"/>
    <dgm:cxn modelId="{46427493-F663-E041-987F-1A2243FBBBAF}" srcId="{3B93C3F4-EEC0-4541-9E2B-774A6CE1A265}" destId="{4D9B6AD4-D527-B948-8469-31A52AB09E9A}" srcOrd="1" destOrd="0" parTransId="{960F13C6-7A1E-0B4C-B3B2-0662E00692BC}" sibTransId="{0C3C6F08-96D4-9146-88D0-234ECD85AC58}"/>
    <dgm:cxn modelId="{A6372EFA-C087-C44D-9771-83FE639794D5}" srcId="{5313E872-A304-FF4E-93BE-35422993C496}" destId="{9B0A6551-B1CD-F944-9546-C02EDF000112}" srcOrd="1" destOrd="0" parTransId="{4D7CE932-43D3-CA44-82C6-FF8E4F5072C7}" sibTransId="{14351A24-5B5D-6A4C-96EC-F830CC1FECC5}"/>
    <dgm:cxn modelId="{DAE54CB5-528F-41A5-9F32-90238C921450}" type="presOf" srcId="{EB34616A-BF83-B149-910F-DC4477BCF32E}" destId="{028A1F52-8C13-2448-913A-DD8CF00F4234}" srcOrd="0" destOrd="0" presId="urn:microsoft.com/office/officeart/2005/8/layout/hProcess4"/>
    <dgm:cxn modelId="{9F532411-0D3C-4A53-97AC-D621D5F3FE37}" type="presOf" srcId="{F19EBADA-4CBC-054D-9850-6CF167F9AEA3}" destId="{04A81412-78F8-D447-8DDC-B393D3352911}" srcOrd="0" destOrd="0" presId="urn:microsoft.com/office/officeart/2005/8/layout/hProcess4"/>
    <dgm:cxn modelId="{F0A9864E-75CB-4BF3-BA20-9C5F8D0A517D}" type="presOf" srcId="{9B0A6551-B1CD-F944-9546-C02EDF000112}" destId="{8C55A770-BD16-794F-9A4C-F49B225F8629}" srcOrd="1" destOrd="1" presId="urn:microsoft.com/office/officeart/2005/8/layout/hProcess4"/>
    <dgm:cxn modelId="{E34624A7-DABF-440B-9E50-694A1D3F9495}" type="presOf" srcId="{08103AE3-596F-9C45-BC8C-DB2B3E624AD7}" destId="{24946DF1-E065-8F4C-A3F9-2608BDC937CA}" srcOrd="0" destOrd="0" presId="urn:microsoft.com/office/officeart/2005/8/layout/hProcess4"/>
    <dgm:cxn modelId="{45BFD85E-2F33-4EEF-B5C1-1643DA612706}" type="presOf" srcId="{B6762F75-78ED-C544-9FC1-4131EB16F03F}" destId="{088B3CE0-C84A-BE4A-84CA-40FD26BF434D}" srcOrd="0" destOrd="0" presId="urn:microsoft.com/office/officeart/2005/8/layout/hProcess4"/>
    <dgm:cxn modelId="{C86D5DA1-1C16-4C9A-A37F-B00A21A33C4C}" type="presOf" srcId="{2FAFE599-F3D4-8C4F-8B82-0A43C104C8CD}" destId="{7090FDCF-A67D-C543-B14D-7FA443AC419E}" srcOrd="0" destOrd="0" presId="urn:microsoft.com/office/officeart/2005/8/layout/hProcess4"/>
    <dgm:cxn modelId="{AE35AE85-3F81-4943-88FF-0EC535C24CE1}" srcId="{5313E872-A304-FF4E-93BE-35422993C496}" destId="{EB34616A-BF83-B149-910F-DC4477BCF32E}" srcOrd="0" destOrd="0" parTransId="{A4A646F3-8B67-E947-A9A5-A42754C4A980}" sibTransId="{AADCB6E2-C534-B84F-AB93-2B0B816B4CE8}"/>
    <dgm:cxn modelId="{DBDE0448-57DC-4EB4-A8AA-291ADD933DEE}" type="presOf" srcId="{7B5E57D6-F11A-A74A-BCBE-6BC73F1D9E2D}" destId="{E5278BE5-4385-7742-BEF9-A736E90DC40F}" srcOrd="0" destOrd="0" presId="urn:microsoft.com/office/officeart/2005/8/layout/hProcess4"/>
    <dgm:cxn modelId="{2F64E902-7C56-1041-B06C-BD03DAB9CFE8}" srcId="{7B5E57D6-F11A-A74A-BCBE-6BC73F1D9E2D}" destId="{3B93C3F4-EEC0-4541-9E2B-774A6CE1A265}" srcOrd="0" destOrd="0" parTransId="{ADB86914-5800-7E40-9B86-64B0BB08B3A7}" sibTransId="{0655AFEB-9DDF-2D40-8536-2B2BBBF90AB0}"/>
    <dgm:cxn modelId="{3F969AC1-6673-4DD8-9F6A-2D0DB38E1E2A}" type="presOf" srcId="{4D9B6AD4-D527-B948-8469-31A52AB09E9A}" destId="{EB6B6335-6E03-A040-87CA-10A932C4A349}" srcOrd="1" destOrd="1" presId="urn:microsoft.com/office/officeart/2005/8/layout/hProcess4"/>
    <dgm:cxn modelId="{0BFEDBFA-3085-4B8A-B7A8-0404CA7B126A}" type="presOf" srcId="{3B93C3F4-EEC0-4541-9E2B-774A6CE1A265}" destId="{E49645B8-FA82-BC45-86C5-265B3B9DD769}" srcOrd="0" destOrd="0" presId="urn:microsoft.com/office/officeart/2005/8/layout/hProcess4"/>
    <dgm:cxn modelId="{C3011394-4A9D-6C44-9467-C8E0569AE8C1}" srcId="{2FAFE599-F3D4-8C4F-8B82-0A43C104C8CD}" destId="{F19EBADA-4CBC-054D-9850-6CF167F9AEA3}" srcOrd="0" destOrd="0" parTransId="{287FBDBF-5B5A-6446-BA74-B5F1A67741AA}" sibTransId="{B47EB4EF-2C75-FF45-B338-9A12E339964A}"/>
    <dgm:cxn modelId="{42A96EEE-CDD3-4D11-9FFB-D6FBCDFDBD19}" type="presParOf" srcId="{E5278BE5-4385-7742-BEF9-A736E90DC40F}" destId="{11881494-5BC7-8443-8F9A-E749D53F0C44}" srcOrd="0" destOrd="0" presId="urn:microsoft.com/office/officeart/2005/8/layout/hProcess4"/>
    <dgm:cxn modelId="{674388E4-E3E3-4573-B275-E8E77D35E21B}" type="presParOf" srcId="{E5278BE5-4385-7742-BEF9-A736E90DC40F}" destId="{89CE9703-0D60-DC45-BFB8-4F7771BCB656}" srcOrd="1" destOrd="0" presId="urn:microsoft.com/office/officeart/2005/8/layout/hProcess4"/>
    <dgm:cxn modelId="{895E33F6-EFBE-451B-878E-F848FADB4B8A}" type="presParOf" srcId="{E5278BE5-4385-7742-BEF9-A736E90DC40F}" destId="{84BC5CF1-FDE2-444C-9123-52190E2D84C3}" srcOrd="2" destOrd="0" presId="urn:microsoft.com/office/officeart/2005/8/layout/hProcess4"/>
    <dgm:cxn modelId="{FE5F07F5-FECB-4E0A-B906-521CD78B087B}" type="presParOf" srcId="{84BC5CF1-FDE2-444C-9123-52190E2D84C3}" destId="{766AAFFD-F9D0-1841-8B8F-9F57179DB7C1}" srcOrd="0" destOrd="0" presId="urn:microsoft.com/office/officeart/2005/8/layout/hProcess4"/>
    <dgm:cxn modelId="{ABA9C3F7-E384-481F-AABA-AFCCDDA34C97}" type="presParOf" srcId="{766AAFFD-F9D0-1841-8B8F-9F57179DB7C1}" destId="{63DA2EC7-3C69-5F43-9DAB-CBD691B3E4C6}" srcOrd="0" destOrd="0" presId="urn:microsoft.com/office/officeart/2005/8/layout/hProcess4"/>
    <dgm:cxn modelId="{E7B55111-1028-46C9-BDFC-6634D1398210}" type="presParOf" srcId="{766AAFFD-F9D0-1841-8B8F-9F57179DB7C1}" destId="{24946DF1-E065-8F4C-A3F9-2608BDC937CA}" srcOrd="1" destOrd="0" presId="urn:microsoft.com/office/officeart/2005/8/layout/hProcess4"/>
    <dgm:cxn modelId="{9BD5DB76-A7F6-40A4-8671-463F35F76E12}" type="presParOf" srcId="{766AAFFD-F9D0-1841-8B8F-9F57179DB7C1}" destId="{EB6B6335-6E03-A040-87CA-10A932C4A349}" srcOrd="2" destOrd="0" presId="urn:microsoft.com/office/officeart/2005/8/layout/hProcess4"/>
    <dgm:cxn modelId="{BC9ED51F-87F5-4B47-B8C2-F35E35E59A1B}" type="presParOf" srcId="{766AAFFD-F9D0-1841-8B8F-9F57179DB7C1}" destId="{E49645B8-FA82-BC45-86C5-265B3B9DD769}" srcOrd="3" destOrd="0" presId="urn:microsoft.com/office/officeart/2005/8/layout/hProcess4"/>
    <dgm:cxn modelId="{E7F72FF5-99A1-48C2-8A24-24BB85D75059}" type="presParOf" srcId="{766AAFFD-F9D0-1841-8B8F-9F57179DB7C1}" destId="{21AB2B7F-96BF-3940-975F-87D1A7B843F8}" srcOrd="4" destOrd="0" presId="urn:microsoft.com/office/officeart/2005/8/layout/hProcess4"/>
    <dgm:cxn modelId="{C690A7FE-BA55-40BA-8494-953522C15E02}" type="presParOf" srcId="{84BC5CF1-FDE2-444C-9123-52190E2D84C3}" destId="{961E73A1-41BB-4B46-8FCC-435F88180966}" srcOrd="1" destOrd="0" presId="urn:microsoft.com/office/officeart/2005/8/layout/hProcess4"/>
    <dgm:cxn modelId="{305601DF-64BA-4F3D-9F9F-0B5891EF0CC3}" type="presParOf" srcId="{84BC5CF1-FDE2-444C-9123-52190E2D84C3}" destId="{F31EAD40-1E64-6449-8131-7E016DAD5881}" srcOrd="2" destOrd="0" presId="urn:microsoft.com/office/officeart/2005/8/layout/hProcess4"/>
    <dgm:cxn modelId="{D1F42F6E-B55A-4377-B710-0284B00126D7}" type="presParOf" srcId="{F31EAD40-1E64-6449-8131-7E016DAD5881}" destId="{0A01102D-AEA4-4F41-AA00-3A54B7687550}" srcOrd="0" destOrd="0" presId="urn:microsoft.com/office/officeart/2005/8/layout/hProcess4"/>
    <dgm:cxn modelId="{DE9D5A63-BDA8-403C-8657-CADACE67A80C}" type="presParOf" srcId="{F31EAD40-1E64-6449-8131-7E016DAD5881}" destId="{028A1F52-8C13-2448-913A-DD8CF00F4234}" srcOrd="1" destOrd="0" presId="urn:microsoft.com/office/officeart/2005/8/layout/hProcess4"/>
    <dgm:cxn modelId="{FA158FEF-FA26-422C-A08A-B102F0F0E41C}" type="presParOf" srcId="{F31EAD40-1E64-6449-8131-7E016DAD5881}" destId="{8C55A770-BD16-794F-9A4C-F49B225F8629}" srcOrd="2" destOrd="0" presId="urn:microsoft.com/office/officeart/2005/8/layout/hProcess4"/>
    <dgm:cxn modelId="{94FE75E4-8F01-444D-A917-565ED2EDA996}" type="presParOf" srcId="{F31EAD40-1E64-6449-8131-7E016DAD5881}" destId="{2A07B464-553E-0D4A-A9C7-A9D2337ED124}" srcOrd="3" destOrd="0" presId="urn:microsoft.com/office/officeart/2005/8/layout/hProcess4"/>
    <dgm:cxn modelId="{D3578952-B7AA-403E-B7B0-3310DCD7BC19}" type="presParOf" srcId="{F31EAD40-1E64-6449-8131-7E016DAD5881}" destId="{5130169E-6BFA-0A46-878D-E27F0888F7A2}" srcOrd="4" destOrd="0" presId="urn:microsoft.com/office/officeart/2005/8/layout/hProcess4"/>
    <dgm:cxn modelId="{C78B019D-2997-4390-8152-A9CA745402DB}" type="presParOf" srcId="{84BC5CF1-FDE2-444C-9123-52190E2D84C3}" destId="{088B3CE0-C84A-BE4A-84CA-40FD26BF434D}" srcOrd="3" destOrd="0" presId="urn:microsoft.com/office/officeart/2005/8/layout/hProcess4"/>
    <dgm:cxn modelId="{F9F60B62-0A91-4400-862E-9D6AD9EF5679}" type="presParOf" srcId="{84BC5CF1-FDE2-444C-9123-52190E2D84C3}" destId="{9ACF0B40-F1B8-B34C-816D-C2CB12D57579}" srcOrd="4" destOrd="0" presId="urn:microsoft.com/office/officeart/2005/8/layout/hProcess4"/>
    <dgm:cxn modelId="{22056904-A513-4710-91B1-22D2C6705E2A}" type="presParOf" srcId="{9ACF0B40-F1B8-B34C-816D-C2CB12D57579}" destId="{AA6DF290-A2D3-C043-9795-F29BDD924882}" srcOrd="0" destOrd="0" presId="urn:microsoft.com/office/officeart/2005/8/layout/hProcess4"/>
    <dgm:cxn modelId="{CAFDABD7-5330-4DC4-B20C-E095A2C89221}" type="presParOf" srcId="{9ACF0B40-F1B8-B34C-816D-C2CB12D57579}" destId="{04A81412-78F8-D447-8DDC-B393D3352911}" srcOrd="1" destOrd="0" presId="urn:microsoft.com/office/officeart/2005/8/layout/hProcess4"/>
    <dgm:cxn modelId="{547B392A-00A0-4436-8750-87A72E19CC83}" type="presParOf" srcId="{9ACF0B40-F1B8-B34C-816D-C2CB12D57579}" destId="{064DCB6F-7D24-6C45-BAD5-0792C86D9B8C}" srcOrd="2" destOrd="0" presId="urn:microsoft.com/office/officeart/2005/8/layout/hProcess4"/>
    <dgm:cxn modelId="{DFCB3C43-5E12-4FBD-83FA-F771F66E8559}" type="presParOf" srcId="{9ACF0B40-F1B8-B34C-816D-C2CB12D57579}" destId="{7090FDCF-A67D-C543-B14D-7FA443AC419E}" srcOrd="3" destOrd="0" presId="urn:microsoft.com/office/officeart/2005/8/layout/hProcess4"/>
    <dgm:cxn modelId="{4451A632-2D28-47F6-BFEF-F4DFA69F10E8}" type="presParOf" srcId="{9ACF0B40-F1B8-B34C-816D-C2CB12D57579}" destId="{E5B7F440-65C7-CF46-A6CE-C6A28A743583}" srcOrd="4" destOrd="0" presId="urn:microsoft.com/office/officeart/2005/8/layout/h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B37A15-FF9C-472E-B65C-3BA5B39DEC1A}" type="doc">
      <dgm:prSet loTypeId="urn:microsoft.com/office/officeart/2005/8/layout/funnel1" loCatId="process" qsTypeId="urn:microsoft.com/office/officeart/2005/8/quickstyle/simple1#4" qsCatId="simple" csTypeId="urn:microsoft.com/office/officeart/2005/8/colors/colorful2" csCatId="colorful" phldr="1"/>
      <dgm:spPr/>
      <dgm:t>
        <a:bodyPr/>
        <a:lstStyle/>
        <a:p>
          <a:endParaRPr lang="zh-TW" altLang="en-US"/>
        </a:p>
      </dgm:t>
    </dgm:pt>
    <dgm:pt modelId="{202A4D2C-FC54-4F4D-945A-76BC718CEECA}">
      <dgm:prSet phldrT="[文字]" custT="1"/>
      <dgm:spPr>
        <a:solidFill>
          <a:srgbClr val="008A00"/>
        </a:solidFill>
      </dgm:spPr>
      <dgm:t>
        <a:bodyPr/>
        <a:lstStyle/>
        <a:p>
          <a:r>
            <a:rPr lang="zh-TW" altLang="en-US" sz="3400" b="1" dirty="0" smtClean="0">
              <a:latin typeface="標楷體" pitchFamily="65" charset="-120"/>
              <a:ea typeface="標楷體" pitchFamily="65" charset="-120"/>
            </a:rPr>
            <a:t>自主行動</a:t>
          </a:r>
          <a:endParaRPr lang="zh-TW" altLang="en-US" sz="3400" b="1" dirty="0">
            <a:latin typeface="標楷體" pitchFamily="65" charset="-120"/>
            <a:ea typeface="標楷體" pitchFamily="65" charset="-120"/>
          </a:endParaRPr>
        </a:p>
      </dgm:t>
    </dgm:pt>
    <dgm:pt modelId="{322F3F4F-3738-4360-B11C-B8A0143CAD84}" type="parTrans" cxnId="{A03D0225-F24F-43EA-BA09-F847806C69AC}">
      <dgm:prSet/>
      <dgm:spPr/>
      <dgm:t>
        <a:bodyPr/>
        <a:lstStyle/>
        <a:p>
          <a:endParaRPr lang="zh-TW" altLang="en-US"/>
        </a:p>
      </dgm:t>
    </dgm:pt>
    <dgm:pt modelId="{69935A19-BD00-47A8-A193-D1DB4742BEA2}" type="sibTrans" cxnId="{A03D0225-F24F-43EA-BA09-F847806C69AC}">
      <dgm:prSet/>
      <dgm:spPr/>
      <dgm:t>
        <a:bodyPr/>
        <a:lstStyle/>
        <a:p>
          <a:endParaRPr lang="zh-TW" altLang="en-US"/>
        </a:p>
      </dgm:t>
    </dgm:pt>
    <dgm:pt modelId="{E85CB8E3-4BEB-4B6F-A52E-1BA0EBF2B935}">
      <dgm:prSet phldrT="[文字]" custT="1"/>
      <dgm:spPr>
        <a:solidFill>
          <a:srgbClr val="F67B00"/>
        </a:solidFill>
      </dgm:spPr>
      <dgm:t>
        <a:bodyPr/>
        <a:lstStyle/>
        <a:p>
          <a:r>
            <a:rPr lang="zh-TW" altLang="en-US" sz="3400" b="1" dirty="0" smtClean="0">
              <a:latin typeface="標楷體" pitchFamily="65" charset="-120"/>
              <a:ea typeface="標楷體" pitchFamily="65" charset="-120"/>
            </a:rPr>
            <a:t>溝通互動</a:t>
          </a:r>
          <a:endParaRPr lang="zh-TW" altLang="en-US" sz="3400" b="1" dirty="0">
            <a:latin typeface="標楷體" pitchFamily="65" charset="-120"/>
            <a:ea typeface="標楷體" pitchFamily="65" charset="-120"/>
          </a:endParaRPr>
        </a:p>
      </dgm:t>
    </dgm:pt>
    <dgm:pt modelId="{29951DBA-C144-4094-A6EF-8B1700A2D0D4}" type="parTrans" cxnId="{6A4D02E6-DBBE-4FE3-9AE0-ECF031FF9629}">
      <dgm:prSet/>
      <dgm:spPr/>
      <dgm:t>
        <a:bodyPr/>
        <a:lstStyle/>
        <a:p>
          <a:endParaRPr lang="zh-TW" altLang="en-US"/>
        </a:p>
      </dgm:t>
    </dgm:pt>
    <dgm:pt modelId="{4294175F-4C8C-4F43-B098-848A855BF7E5}" type="sibTrans" cxnId="{6A4D02E6-DBBE-4FE3-9AE0-ECF031FF9629}">
      <dgm:prSet/>
      <dgm:spPr/>
      <dgm:t>
        <a:bodyPr/>
        <a:lstStyle/>
        <a:p>
          <a:endParaRPr lang="zh-TW" altLang="en-US"/>
        </a:p>
      </dgm:t>
    </dgm:pt>
    <dgm:pt modelId="{747D940A-943C-4A52-B054-FDC54F4AC9FD}">
      <dgm:prSet phldrT="[文字]"/>
      <dgm:spPr/>
      <dgm:t>
        <a:bodyPr/>
        <a:lstStyle/>
        <a:p>
          <a:r>
            <a:rPr lang="zh-TW" altLang="en-US" b="1" dirty="0" smtClean="0">
              <a:latin typeface="標楷體" pitchFamily="65" charset="-120"/>
              <a:ea typeface="標楷體" pitchFamily="65" charset="-120"/>
            </a:rPr>
            <a:t>社會參與</a:t>
          </a:r>
          <a:endParaRPr lang="zh-TW" altLang="en-US" b="1" dirty="0">
            <a:latin typeface="標楷體" pitchFamily="65" charset="-120"/>
            <a:ea typeface="標楷體" pitchFamily="65" charset="-120"/>
          </a:endParaRPr>
        </a:p>
      </dgm:t>
    </dgm:pt>
    <dgm:pt modelId="{1B1F4191-90F7-484B-A7FA-DAB2BB0A0CCF}" type="parTrans" cxnId="{691F45AD-FDAF-4F1D-8396-98E76E87FAB7}">
      <dgm:prSet/>
      <dgm:spPr/>
      <dgm:t>
        <a:bodyPr/>
        <a:lstStyle/>
        <a:p>
          <a:endParaRPr lang="zh-TW" altLang="en-US"/>
        </a:p>
      </dgm:t>
    </dgm:pt>
    <dgm:pt modelId="{6D161602-C259-4032-9EBC-A4E40CF144FE}" type="sibTrans" cxnId="{691F45AD-FDAF-4F1D-8396-98E76E87FAB7}">
      <dgm:prSet/>
      <dgm:spPr/>
      <dgm:t>
        <a:bodyPr/>
        <a:lstStyle/>
        <a:p>
          <a:endParaRPr lang="zh-TW" altLang="en-US"/>
        </a:p>
      </dgm:t>
    </dgm:pt>
    <dgm:pt modelId="{6048DC29-DAD1-4A4B-9266-4EC1EB93FFBA}">
      <dgm:prSet phldrT="[文字]" custT="1"/>
      <dgm:spPr/>
      <dgm:t>
        <a:bodyPr/>
        <a:lstStyle/>
        <a:p>
          <a:r>
            <a:rPr lang="zh-TW" altLang="en-US" sz="3600" dirty="0" smtClean="0">
              <a:solidFill>
                <a:srgbClr val="0000FF"/>
              </a:solidFill>
              <a:latin typeface="標楷體" pitchFamily="65" charset="-120"/>
              <a:ea typeface="標楷體" pitchFamily="65" charset="-120"/>
            </a:rPr>
            <a:t>終身學習者</a:t>
          </a:r>
          <a:endParaRPr lang="zh-TW" altLang="en-US" sz="3600" dirty="0">
            <a:solidFill>
              <a:srgbClr val="0000FF"/>
            </a:solidFill>
            <a:latin typeface="標楷體" pitchFamily="65" charset="-120"/>
            <a:ea typeface="標楷體" pitchFamily="65" charset="-120"/>
          </a:endParaRPr>
        </a:p>
      </dgm:t>
    </dgm:pt>
    <dgm:pt modelId="{9205CFD0-A942-48F8-BE10-56DCEB225C19}" type="parTrans" cxnId="{5A51AAEA-75C0-44C4-92C1-37E9DBCEE42F}">
      <dgm:prSet/>
      <dgm:spPr/>
      <dgm:t>
        <a:bodyPr/>
        <a:lstStyle/>
        <a:p>
          <a:endParaRPr lang="zh-TW" altLang="en-US"/>
        </a:p>
      </dgm:t>
    </dgm:pt>
    <dgm:pt modelId="{F487B861-77FE-4909-8A27-9BB14A5B5B30}" type="sibTrans" cxnId="{5A51AAEA-75C0-44C4-92C1-37E9DBCEE42F}">
      <dgm:prSet/>
      <dgm:spPr/>
      <dgm:t>
        <a:bodyPr/>
        <a:lstStyle/>
        <a:p>
          <a:endParaRPr lang="zh-TW" altLang="en-US"/>
        </a:p>
      </dgm:t>
    </dgm:pt>
    <dgm:pt modelId="{702F35DD-3A37-4E72-84C4-64C4557D7877}" type="pres">
      <dgm:prSet presAssocID="{87B37A15-FF9C-472E-B65C-3BA5B39DEC1A}" presName="Name0" presStyleCnt="0">
        <dgm:presLayoutVars>
          <dgm:chMax val="4"/>
          <dgm:resizeHandles val="exact"/>
        </dgm:presLayoutVars>
      </dgm:prSet>
      <dgm:spPr/>
      <dgm:t>
        <a:bodyPr/>
        <a:lstStyle/>
        <a:p>
          <a:endParaRPr lang="zh-TW" altLang="en-US"/>
        </a:p>
      </dgm:t>
    </dgm:pt>
    <dgm:pt modelId="{4F999980-735B-4303-ADC3-855D9B7ED578}" type="pres">
      <dgm:prSet presAssocID="{87B37A15-FF9C-472E-B65C-3BA5B39DEC1A}" presName="ellipse" presStyleLbl="trBgShp" presStyleIdx="0" presStyleCnt="1" custScaleX="130147"/>
      <dgm:spPr/>
    </dgm:pt>
    <dgm:pt modelId="{DFBFE8D9-AA29-4FEF-8645-E607DD98A56D}" type="pres">
      <dgm:prSet presAssocID="{87B37A15-FF9C-472E-B65C-3BA5B39DEC1A}" presName="arrow1" presStyleLbl="fgShp" presStyleIdx="0" presStyleCnt="1"/>
      <dgm:spPr>
        <a:solidFill>
          <a:srgbClr val="A793BF"/>
        </a:solidFill>
      </dgm:spPr>
      <dgm:t>
        <a:bodyPr/>
        <a:lstStyle/>
        <a:p>
          <a:endParaRPr lang="zh-TW" altLang="en-US"/>
        </a:p>
      </dgm:t>
    </dgm:pt>
    <dgm:pt modelId="{33EE4B17-326E-4515-B97B-8F644A40736E}" type="pres">
      <dgm:prSet presAssocID="{87B37A15-FF9C-472E-B65C-3BA5B39DEC1A}" presName="rectangle" presStyleLbl="revTx" presStyleIdx="0" presStyleCnt="1">
        <dgm:presLayoutVars>
          <dgm:bulletEnabled val="1"/>
        </dgm:presLayoutVars>
      </dgm:prSet>
      <dgm:spPr/>
      <dgm:t>
        <a:bodyPr/>
        <a:lstStyle/>
        <a:p>
          <a:endParaRPr lang="zh-TW" altLang="en-US"/>
        </a:p>
      </dgm:t>
    </dgm:pt>
    <dgm:pt modelId="{BF6F0BE4-956A-42E9-9095-BCD2D745D55B}" type="pres">
      <dgm:prSet presAssocID="{E85CB8E3-4BEB-4B6F-A52E-1BA0EBF2B935}" presName="item1" presStyleLbl="node1" presStyleIdx="0" presStyleCnt="3" custScaleX="128386" custScaleY="127593" custLinFactNeighborX="4426" custLinFactNeighborY="1705">
        <dgm:presLayoutVars>
          <dgm:bulletEnabled val="1"/>
        </dgm:presLayoutVars>
      </dgm:prSet>
      <dgm:spPr/>
      <dgm:t>
        <a:bodyPr/>
        <a:lstStyle/>
        <a:p>
          <a:endParaRPr lang="zh-TW" altLang="en-US"/>
        </a:p>
      </dgm:t>
    </dgm:pt>
    <dgm:pt modelId="{C068540A-E7CA-4E37-835C-2D973CE29091}" type="pres">
      <dgm:prSet presAssocID="{747D940A-943C-4A52-B054-FDC54F4AC9FD}" presName="item2" presStyleLbl="node1" presStyleIdx="1" presStyleCnt="3" custScaleX="137484" custScaleY="120648" custLinFactNeighborX="0" custLinFactNeighborY="-10388">
        <dgm:presLayoutVars>
          <dgm:bulletEnabled val="1"/>
        </dgm:presLayoutVars>
      </dgm:prSet>
      <dgm:spPr/>
      <dgm:t>
        <a:bodyPr/>
        <a:lstStyle/>
        <a:p>
          <a:endParaRPr lang="zh-TW" altLang="en-US"/>
        </a:p>
      </dgm:t>
    </dgm:pt>
    <dgm:pt modelId="{A2D3D208-B410-4548-9346-0E459574D922}" type="pres">
      <dgm:prSet presAssocID="{6048DC29-DAD1-4A4B-9266-4EC1EB93FFBA}" presName="item3" presStyleLbl="node1" presStyleIdx="2" presStyleCnt="3" custScaleX="135931" custScaleY="124233" custLinFactNeighborX="11272" custLinFactNeighborY="0">
        <dgm:presLayoutVars>
          <dgm:bulletEnabled val="1"/>
        </dgm:presLayoutVars>
      </dgm:prSet>
      <dgm:spPr/>
      <dgm:t>
        <a:bodyPr/>
        <a:lstStyle/>
        <a:p>
          <a:endParaRPr lang="zh-TW" altLang="en-US"/>
        </a:p>
      </dgm:t>
    </dgm:pt>
    <dgm:pt modelId="{239179EF-53EB-4A74-9BDE-8A7108752AAF}" type="pres">
      <dgm:prSet presAssocID="{87B37A15-FF9C-472E-B65C-3BA5B39DEC1A}" presName="funnel" presStyleLbl="trAlignAcc1" presStyleIdx="0" presStyleCnt="1" custScaleX="150259" custLinFactNeighborX="0" custLinFactNeighborY="-899"/>
      <dgm:spPr/>
    </dgm:pt>
  </dgm:ptLst>
  <dgm:cxnLst>
    <dgm:cxn modelId="{6A4D02E6-DBBE-4FE3-9AE0-ECF031FF9629}" srcId="{87B37A15-FF9C-472E-B65C-3BA5B39DEC1A}" destId="{E85CB8E3-4BEB-4B6F-A52E-1BA0EBF2B935}" srcOrd="1" destOrd="0" parTransId="{29951DBA-C144-4094-A6EF-8B1700A2D0D4}" sibTransId="{4294175F-4C8C-4F43-B098-848A855BF7E5}"/>
    <dgm:cxn modelId="{691F45AD-FDAF-4F1D-8396-98E76E87FAB7}" srcId="{87B37A15-FF9C-472E-B65C-3BA5B39DEC1A}" destId="{747D940A-943C-4A52-B054-FDC54F4AC9FD}" srcOrd="2" destOrd="0" parTransId="{1B1F4191-90F7-484B-A7FA-DAB2BB0A0CCF}" sibTransId="{6D161602-C259-4032-9EBC-A4E40CF144FE}"/>
    <dgm:cxn modelId="{8E1351EA-EDD4-48E8-A44D-7ED703B1D93E}" type="presOf" srcId="{202A4D2C-FC54-4F4D-945A-76BC718CEECA}" destId="{A2D3D208-B410-4548-9346-0E459574D922}" srcOrd="0" destOrd="0" presId="urn:microsoft.com/office/officeart/2005/8/layout/funnel1"/>
    <dgm:cxn modelId="{0BA50DAA-BDC6-4E9E-8A0D-ECA08326C060}" type="presOf" srcId="{747D940A-943C-4A52-B054-FDC54F4AC9FD}" destId="{BF6F0BE4-956A-42E9-9095-BCD2D745D55B}" srcOrd="0" destOrd="0" presId="urn:microsoft.com/office/officeart/2005/8/layout/funnel1"/>
    <dgm:cxn modelId="{300C6A44-32FD-451C-9B96-8B2791EEB410}" type="presOf" srcId="{87B37A15-FF9C-472E-B65C-3BA5B39DEC1A}" destId="{702F35DD-3A37-4E72-84C4-64C4557D7877}" srcOrd="0" destOrd="0" presId="urn:microsoft.com/office/officeart/2005/8/layout/funnel1"/>
    <dgm:cxn modelId="{74D4A6BA-8836-4449-879E-C59ADCBA8597}" type="presOf" srcId="{6048DC29-DAD1-4A4B-9266-4EC1EB93FFBA}" destId="{33EE4B17-326E-4515-B97B-8F644A40736E}" srcOrd="0" destOrd="0" presId="urn:microsoft.com/office/officeart/2005/8/layout/funnel1"/>
    <dgm:cxn modelId="{5A51AAEA-75C0-44C4-92C1-37E9DBCEE42F}" srcId="{87B37A15-FF9C-472E-B65C-3BA5B39DEC1A}" destId="{6048DC29-DAD1-4A4B-9266-4EC1EB93FFBA}" srcOrd="3" destOrd="0" parTransId="{9205CFD0-A942-48F8-BE10-56DCEB225C19}" sibTransId="{F487B861-77FE-4909-8A27-9BB14A5B5B30}"/>
    <dgm:cxn modelId="{8DB6145B-89E8-47EE-80C0-AE055AE1122F}" type="presOf" srcId="{E85CB8E3-4BEB-4B6F-A52E-1BA0EBF2B935}" destId="{C068540A-E7CA-4E37-835C-2D973CE29091}" srcOrd="0" destOrd="0" presId="urn:microsoft.com/office/officeart/2005/8/layout/funnel1"/>
    <dgm:cxn modelId="{A03D0225-F24F-43EA-BA09-F847806C69AC}" srcId="{87B37A15-FF9C-472E-B65C-3BA5B39DEC1A}" destId="{202A4D2C-FC54-4F4D-945A-76BC718CEECA}" srcOrd="0" destOrd="0" parTransId="{322F3F4F-3738-4360-B11C-B8A0143CAD84}" sibTransId="{69935A19-BD00-47A8-A193-D1DB4742BEA2}"/>
    <dgm:cxn modelId="{03A1A8D8-43C2-4D95-A7AD-962DCB0EF478}" type="presParOf" srcId="{702F35DD-3A37-4E72-84C4-64C4557D7877}" destId="{4F999980-735B-4303-ADC3-855D9B7ED578}" srcOrd="0" destOrd="0" presId="urn:microsoft.com/office/officeart/2005/8/layout/funnel1"/>
    <dgm:cxn modelId="{41200786-2EB6-4852-809D-63ED3B9E6B85}" type="presParOf" srcId="{702F35DD-3A37-4E72-84C4-64C4557D7877}" destId="{DFBFE8D9-AA29-4FEF-8645-E607DD98A56D}" srcOrd="1" destOrd="0" presId="urn:microsoft.com/office/officeart/2005/8/layout/funnel1"/>
    <dgm:cxn modelId="{9227F451-E5C9-4672-8778-D588657826A1}" type="presParOf" srcId="{702F35DD-3A37-4E72-84C4-64C4557D7877}" destId="{33EE4B17-326E-4515-B97B-8F644A40736E}" srcOrd="2" destOrd="0" presId="urn:microsoft.com/office/officeart/2005/8/layout/funnel1"/>
    <dgm:cxn modelId="{FC9267C5-BFA6-4EEF-B79B-4211E18776BC}" type="presParOf" srcId="{702F35DD-3A37-4E72-84C4-64C4557D7877}" destId="{BF6F0BE4-956A-42E9-9095-BCD2D745D55B}" srcOrd="3" destOrd="0" presId="urn:microsoft.com/office/officeart/2005/8/layout/funnel1"/>
    <dgm:cxn modelId="{065A249D-2661-44E1-AA59-B61DFC88E09F}" type="presParOf" srcId="{702F35DD-3A37-4E72-84C4-64C4557D7877}" destId="{C068540A-E7CA-4E37-835C-2D973CE29091}" srcOrd="4" destOrd="0" presId="urn:microsoft.com/office/officeart/2005/8/layout/funnel1"/>
    <dgm:cxn modelId="{E3F4D59C-676E-4857-8D4D-D0ECA13773F7}" type="presParOf" srcId="{702F35DD-3A37-4E72-84C4-64C4557D7877}" destId="{A2D3D208-B410-4548-9346-0E459574D922}" srcOrd="5" destOrd="0" presId="urn:microsoft.com/office/officeart/2005/8/layout/funnel1"/>
    <dgm:cxn modelId="{224D7209-4E9D-41BC-A0A0-DBAD5A32B5EF}" type="presParOf" srcId="{702F35DD-3A37-4E72-84C4-64C4557D7877}" destId="{239179EF-53EB-4A74-9BDE-8A7108752AA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dgm:t>
        <a:bodyPr/>
        <a:lstStyle/>
        <a:p>
          <a:r>
            <a:rPr lang="zh-TW" altLang="en-US" sz="5400" b="0" dirty="0" smtClean="0">
              <a:latin typeface="Times New Roman" pitchFamily="18" charset="0"/>
              <a:ea typeface="標楷體" pitchFamily="65" charset="-120"/>
              <a:cs typeface="Times New Roman" pitchFamily="18" charset="0"/>
            </a:rPr>
            <a:t>國民中小學</a:t>
          </a:r>
          <a:endParaRPr lang="zh-TW" altLang="en-US" sz="5400" b="0" dirty="0"/>
        </a:p>
      </dgm:t>
    </dgm:pt>
    <dgm:pt modelId="{563116AA-08B1-4676-97E1-625BD9D2512C}" type="parTrans" cxnId="{4C8AEBF6-E637-4EF6-AD5B-F299999EAEA4}">
      <dgm:prSet/>
      <dgm:spPr/>
      <dgm:t>
        <a:bodyPr/>
        <a:lstStyle/>
        <a:p>
          <a:endParaRPr lang="zh-TW" altLang="en-US"/>
        </a:p>
      </dgm:t>
    </dgm:pt>
    <dgm:pt modelId="{F5233B3E-CCBB-4909-AE8A-C26654693FA9}" type="sibTrans" cxnId="{4C8AEBF6-E637-4EF6-AD5B-F299999EAEA4}">
      <dgm:prSet/>
      <dgm:spPr/>
      <dgm:t>
        <a:bodyPr/>
        <a:lstStyle/>
        <a:p>
          <a:endParaRPr lang="zh-TW" altLang="en-US"/>
        </a:p>
      </dgm:t>
    </dgm:pt>
    <dgm:pt modelId="{C2DC16F9-C6EC-480A-B686-BC25AD0E0940}">
      <dgm:prSet phldrT="[文字]" custT="1"/>
      <dgm:spPr/>
      <dgm:t>
        <a:bodyPr/>
        <a:lstStyle/>
        <a:p>
          <a:r>
            <a:rPr lang="zh-TW" altLang="en-US" sz="3200" b="1" dirty="0" smtClean="0">
              <a:latin typeface="標楷體" panose="03000509000000000000" pitchFamily="65" charset="-120"/>
              <a:ea typeface="標楷體" panose="03000509000000000000" pitchFamily="65" charset="-120"/>
            </a:rPr>
            <a:t>領域學習課程</a:t>
          </a:r>
          <a:endParaRPr lang="zh-TW" altLang="en-US" sz="3200" b="1" dirty="0">
            <a:latin typeface="標楷體" panose="03000509000000000000" pitchFamily="65" charset="-120"/>
            <a:ea typeface="標楷體" panose="03000509000000000000" pitchFamily="65" charset="-120"/>
          </a:endParaRPr>
        </a:p>
      </dgm:t>
    </dgm:pt>
    <dgm:pt modelId="{0F715909-E436-46F5-BB8E-3D36CCA5A091}" type="parTrans" cxnId="{87EB0CA6-6A6A-49C9-93BA-9C6B60CA990F}">
      <dgm:prSet/>
      <dgm:spPr/>
      <dgm:t>
        <a:bodyPr/>
        <a:lstStyle/>
        <a:p>
          <a:endParaRPr lang="zh-TW" altLang="en-US"/>
        </a:p>
      </dgm:t>
    </dgm:pt>
    <dgm:pt modelId="{EEC23AB4-9184-415B-ACDE-1D1B2744BFFB}" type="sibTrans" cxnId="{87EB0CA6-6A6A-49C9-93BA-9C6B60CA990F}">
      <dgm:prSet/>
      <dgm:spPr/>
      <dgm:t>
        <a:bodyPr/>
        <a:lstStyle/>
        <a:p>
          <a:endParaRPr lang="zh-TW" altLang="en-US"/>
        </a:p>
      </dgm:t>
    </dgm:pt>
    <dgm:pt modelId="{7C8AEDC3-014C-4961-945C-F635A541BE21}">
      <dgm:prSet phldrT="[文字]" custT="1"/>
      <dgm:spPr/>
      <dgm:t>
        <a:bodyPr/>
        <a:lstStyle/>
        <a:p>
          <a:r>
            <a:rPr lang="zh-TW" altLang="en-US" sz="3600" dirty="0" smtClean="0">
              <a:latin typeface="標楷體" panose="03000509000000000000" pitchFamily="65" charset="-120"/>
              <a:ea typeface="標楷體" panose="03000509000000000000" pitchFamily="65" charset="-120"/>
            </a:rPr>
            <a:t>八大領域</a:t>
          </a:r>
          <a:endParaRPr lang="zh-TW" altLang="en-US" sz="3600" dirty="0">
            <a:latin typeface="標楷體" panose="03000509000000000000" pitchFamily="65" charset="-120"/>
            <a:ea typeface="標楷體" panose="03000509000000000000" pitchFamily="65" charset="-120"/>
          </a:endParaRPr>
        </a:p>
      </dgm:t>
    </dgm:pt>
    <dgm:pt modelId="{A6719D78-B3F8-47B1-A613-12AC3E245E83}" type="parTrans" cxnId="{C105895A-3973-4966-9823-BAC29C9D937D}">
      <dgm:prSet/>
      <dgm:spPr/>
      <dgm:t>
        <a:bodyPr/>
        <a:lstStyle/>
        <a:p>
          <a:endParaRPr lang="zh-TW" altLang="en-US"/>
        </a:p>
      </dgm:t>
    </dgm:pt>
    <dgm:pt modelId="{2E7FBDE3-D9AA-4AF6-9FBE-A19AA6C6CE0B}" type="sibTrans" cxnId="{C105895A-3973-4966-9823-BAC29C9D937D}">
      <dgm:prSet/>
      <dgm:spPr/>
      <dgm:t>
        <a:bodyPr/>
        <a:lstStyle/>
        <a:p>
          <a:endParaRPr lang="zh-TW" altLang="en-US"/>
        </a:p>
      </dgm:t>
    </dgm:pt>
    <dgm:pt modelId="{60DAD31E-E446-41ED-8DAE-192D1B67D357}">
      <dgm:prSet phldrT="[文字]" custT="1"/>
      <dgm:spPr/>
      <dgm:t>
        <a:bodyPr/>
        <a:lstStyle/>
        <a:p>
          <a:r>
            <a:rPr lang="zh-TW" altLang="en-US" sz="3200" b="1" dirty="0" smtClean="0">
              <a:latin typeface="標楷體" panose="03000509000000000000" pitchFamily="65" charset="-120"/>
              <a:ea typeface="標楷體" panose="03000509000000000000" pitchFamily="65" charset="-120"/>
            </a:rPr>
            <a:t>彈性學習課程</a:t>
          </a:r>
          <a:endParaRPr lang="zh-TW" altLang="en-US" sz="3200" b="1" dirty="0">
            <a:latin typeface="標楷體" panose="03000509000000000000" pitchFamily="65" charset="-120"/>
            <a:ea typeface="標楷體" panose="03000509000000000000" pitchFamily="65" charset="-120"/>
          </a:endParaRPr>
        </a:p>
      </dgm:t>
    </dgm:pt>
    <dgm:pt modelId="{4DD9C845-7120-4FB1-A592-04B0EFD25256}" type="parTrans" cxnId="{ADA3C104-BA42-443D-A3B2-8297296DDA86}">
      <dgm:prSet/>
      <dgm:spPr/>
      <dgm:t>
        <a:bodyPr/>
        <a:lstStyle/>
        <a:p>
          <a:endParaRPr lang="zh-TW" altLang="en-US"/>
        </a:p>
      </dgm:t>
    </dgm:pt>
    <dgm:pt modelId="{5253E514-87A1-42E9-B9BD-097A12C92386}" type="sibTrans" cxnId="{ADA3C104-BA42-443D-A3B2-8297296DDA86}">
      <dgm:prSet/>
      <dgm:spPr/>
      <dgm:t>
        <a:bodyPr/>
        <a:lstStyle/>
        <a:p>
          <a:endParaRPr lang="zh-TW" altLang="en-US"/>
        </a:p>
      </dgm:t>
    </dgm:pt>
    <dgm:pt modelId="{4B870C06-61C0-4FA7-9A80-CF74F1E7AF9F}">
      <dgm:prSet phldrT="[文字]" custT="1"/>
      <dgm:spPr/>
      <dgm:t>
        <a:bodyPr/>
        <a:lstStyle/>
        <a:p>
          <a:pPr marL="180975" indent="-180975" algn="l"/>
          <a:r>
            <a:rPr lang="en-US" altLang="zh-TW" sz="1800" b="1" dirty="0" smtClean="0">
              <a:latin typeface="標楷體" panose="03000509000000000000" pitchFamily="65" charset="-120"/>
              <a:ea typeface="標楷體" panose="03000509000000000000" pitchFamily="65" charset="-120"/>
            </a:rPr>
            <a:t>1.</a:t>
          </a:r>
          <a:r>
            <a:rPr lang="zh-TW" sz="1800" b="1" dirty="0" smtClean="0">
              <a:latin typeface="標楷體" panose="03000509000000000000" pitchFamily="65" charset="-120"/>
              <a:ea typeface="標楷體" panose="03000509000000000000" pitchFamily="65" charset="-120"/>
            </a:rPr>
            <a:t>跨領域統整性主題</a:t>
          </a:r>
          <a:r>
            <a:rPr lang="en-US" sz="1800" b="1" dirty="0" smtClean="0">
              <a:latin typeface="標楷體" panose="03000509000000000000" pitchFamily="65" charset="-120"/>
              <a:ea typeface="標楷體" panose="03000509000000000000" pitchFamily="65" charset="-120"/>
            </a:rPr>
            <a:t>/</a:t>
          </a:r>
          <a:r>
            <a:rPr lang="zh-TW" sz="1800" b="1" dirty="0" smtClean="0">
              <a:latin typeface="標楷體" panose="03000509000000000000" pitchFamily="65" charset="-120"/>
              <a:ea typeface="標楷體" panose="03000509000000000000" pitchFamily="65" charset="-120"/>
            </a:rPr>
            <a:t>專題</a:t>
          </a:r>
          <a:r>
            <a:rPr lang="en-US" sz="1800" b="1" dirty="0" smtClean="0">
              <a:latin typeface="標楷體" panose="03000509000000000000" pitchFamily="65" charset="-120"/>
              <a:ea typeface="標楷體" panose="03000509000000000000" pitchFamily="65" charset="-120"/>
            </a:rPr>
            <a:t>/</a:t>
          </a:r>
          <a:r>
            <a:rPr lang="zh-TW" sz="1800" b="1" dirty="0" smtClean="0">
              <a:latin typeface="標楷體" panose="03000509000000000000" pitchFamily="65" charset="-120"/>
              <a:ea typeface="標楷體" panose="03000509000000000000" pitchFamily="65" charset="-120"/>
            </a:rPr>
            <a:t>議題探究課程</a:t>
          </a:r>
          <a:endParaRPr lang="en-US" altLang="zh-TW" sz="1800" b="1" dirty="0" smtClean="0">
            <a:latin typeface="標楷體" panose="03000509000000000000" pitchFamily="65" charset="-120"/>
            <a:ea typeface="標楷體" panose="03000509000000000000" pitchFamily="65" charset="-120"/>
          </a:endParaRPr>
        </a:p>
        <a:p>
          <a:pPr algn="l"/>
          <a:r>
            <a:rPr lang="en-US" altLang="zh-TW" sz="1800" b="1" dirty="0" smtClean="0">
              <a:latin typeface="標楷體" panose="03000509000000000000" pitchFamily="65" charset="-120"/>
              <a:ea typeface="標楷體" panose="03000509000000000000" pitchFamily="65" charset="-120"/>
            </a:rPr>
            <a:t>2.</a:t>
          </a:r>
          <a:r>
            <a:rPr lang="zh-TW" sz="1800" b="1" dirty="0" smtClean="0">
              <a:latin typeface="標楷體" panose="03000509000000000000" pitchFamily="65" charset="-120"/>
              <a:ea typeface="標楷體" panose="03000509000000000000" pitchFamily="65" charset="-120"/>
            </a:rPr>
            <a:t>社團活動與技藝課程</a:t>
          </a:r>
          <a:endParaRPr lang="en-US" altLang="zh-TW" sz="1800" b="1" dirty="0" smtClean="0">
            <a:latin typeface="標楷體" panose="03000509000000000000" pitchFamily="65" charset="-120"/>
            <a:ea typeface="標楷體" panose="03000509000000000000" pitchFamily="65" charset="-120"/>
          </a:endParaRPr>
        </a:p>
        <a:p>
          <a:pPr algn="l"/>
          <a:r>
            <a:rPr lang="en-US" altLang="zh-TW" sz="1800" b="1" dirty="0" smtClean="0">
              <a:latin typeface="標楷體" panose="03000509000000000000" pitchFamily="65" charset="-120"/>
              <a:ea typeface="標楷體" panose="03000509000000000000" pitchFamily="65" charset="-120"/>
            </a:rPr>
            <a:t>3.</a:t>
          </a:r>
          <a:r>
            <a:rPr lang="zh-TW" sz="1800" b="1" dirty="0" smtClean="0">
              <a:latin typeface="標楷體" panose="03000509000000000000" pitchFamily="65" charset="-120"/>
              <a:ea typeface="標楷體" panose="03000509000000000000" pitchFamily="65" charset="-120"/>
            </a:rPr>
            <a:t>特殊需求領域課程</a:t>
          </a:r>
          <a:endParaRPr lang="en-US" altLang="zh-TW" sz="1800" b="1" dirty="0" smtClean="0">
            <a:latin typeface="標楷體" panose="03000509000000000000" pitchFamily="65" charset="-120"/>
            <a:ea typeface="標楷體" panose="03000509000000000000" pitchFamily="65" charset="-120"/>
          </a:endParaRPr>
        </a:p>
        <a:p>
          <a:pPr algn="l"/>
          <a:r>
            <a:rPr lang="en-US" altLang="zh-TW" sz="1800" b="1" dirty="0" smtClean="0">
              <a:latin typeface="標楷體" panose="03000509000000000000" pitchFamily="65" charset="-120"/>
              <a:ea typeface="標楷體" panose="03000509000000000000" pitchFamily="65" charset="-120"/>
            </a:rPr>
            <a:t>4.</a:t>
          </a:r>
          <a:r>
            <a:rPr lang="zh-TW" sz="1800" b="1" dirty="0" smtClean="0">
              <a:latin typeface="標楷體" panose="03000509000000000000" pitchFamily="65" charset="-120"/>
              <a:ea typeface="標楷體" panose="03000509000000000000" pitchFamily="65" charset="-120"/>
            </a:rPr>
            <a:t>其他類課程</a:t>
          </a:r>
          <a:endParaRPr lang="zh-TW" altLang="en-US" sz="1800" b="1" dirty="0">
            <a:latin typeface="標楷體" panose="03000509000000000000" pitchFamily="65" charset="-120"/>
            <a:ea typeface="標楷體" panose="03000509000000000000" pitchFamily="65" charset="-120"/>
          </a:endParaRPr>
        </a:p>
      </dgm:t>
    </dgm:pt>
    <dgm:pt modelId="{E06363B4-1CBD-408D-90DC-065778E5FCB5}" type="parTrans" cxnId="{BE674D09-F005-4415-B0FB-3E2B178566CB}">
      <dgm:prSet/>
      <dgm:spPr/>
      <dgm:t>
        <a:bodyPr/>
        <a:lstStyle/>
        <a:p>
          <a:endParaRPr lang="zh-TW" altLang="en-US"/>
        </a:p>
      </dgm:t>
    </dgm:pt>
    <dgm:pt modelId="{D664696F-3D9D-4376-9946-62E94D6AC791}" type="sibTrans" cxnId="{BE674D09-F005-4415-B0FB-3E2B178566CB}">
      <dgm:prSet/>
      <dgm:spPr/>
      <dgm:t>
        <a:bodyPr/>
        <a:lstStyle/>
        <a:p>
          <a:endParaRPr lang="zh-TW" altLang="en-US"/>
        </a:p>
      </dgm:t>
    </dgm:pt>
    <dgm:pt modelId="{4EA1F9BC-3330-4079-A901-0C4B0B1A4A20}">
      <dgm:prSet phldrT="[文字]" custT="1"/>
      <dgm:spPr/>
      <dgm:t>
        <a:bodyPr/>
        <a:lstStyle/>
        <a:p>
          <a:r>
            <a:rPr lang="zh-TW" altLang="en-US" sz="2800" dirty="0" smtClean="0">
              <a:latin typeface="標楷體" panose="03000509000000000000" pitchFamily="65" charset="-120"/>
              <a:ea typeface="標楷體" panose="03000509000000000000" pitchFamily="65" charset="-120"/>
            </a:rPr>
            <a:t>教育階段</a:t>
          </a:r>
          <a:endParaRPr lang="zh-TW" altLang="en-US" sz="2800" dirty="0">
            <a:latin typeface="標楷體" panose="03000509000000000000" pitchFamily="65" charset="-120"/>
            <a:ea typeface="標楷體" panose="03000509000000000000" pitchFamily="65" charset="-120"/>
          </a:endParaRPr>
        </a:p>
      </dgm:t>
    </dgm:pt>
    <dgm:pt modelId="{5E2347F0-E3E3-436E-B79A-EDD91562C780}" type="parTrans" cxnId="{0A3E2D3F-85A5-4A41-A09E-C553A68FCBD4}">
      <dgm:prSet/>
      <dgm:spPr/>
      <dgm:t>
        <a:bodyPr/>
        <a:lstStyle/>
        <a:p>
          <a:endParaRPr lang="zh-TW" altLang="en-US"/>
        </a:p>
      </dgm:t>
    </dgm:pt>
    <dgm:pt modelId="{5FDCF4EC-E099-4953-8900-79C2F1480ABA}" type="sibTrans" cxnId="{0A3E2D3F-85A5-4A41-A09E-C553A68FCBD4}">
      <dgm:prSet/>
      <dgm:spPr/>
      <dgm:t>
        <a:bodyPr/>
        <a:lstStyle/>
        <a:p>
          <a:endParaRPr lang="zh-TW" altLang="en-US"/>
        </a:p>
      </dgm:t>
    </dgm:pt>
    <dgm:pt modelId="{A0685B2A-A6EE-4817-9F7E-8B3CB3D3F296}">
      <dgm:prSet phldrT="[文字]" custT="1"/>
      <dgm:spPr/>
      <dgm:t>
        <a:bodyPr/>
        <a:lstStyle/>
        <a:p>
          <a:r>
            <a:rPr lang="zh-TW" altLang="en-US" sz="2800" dirty="0" smtClean="0">
              <a:latin typeface="標楷體" panose="03000509000000000000" pitchFamily="65" charset="-120"/>
              <a:ea typeface="標楷體" panose="03000509000000000000" pitchFamily="65" charset="-120"/>
            </a:rPr>
            <a:t>課程類型</a:t>
          </a:r>
          <a:endParaRPr lang="zh-TW" altLang="en-US" sz="2800" dirty="0">
            <a:latin typeface="標楷體" panose="03000509000000000000" pitchFamily="65" charset="-120"/>
            <a:ea typeface="標楷體" panose="03000509000000000000" pitchFamily="65" charset="-120"/>
          </a:endParaRPr>
        </a:p>
      </dgm:t>
    </dgm:pt>
    <dgm:pt modelId="{5807539C-3C7F-4069-A54B-E06BD60F236B}" type="parTrans" cxnId="{742AB0FF-2214-4B2A-AE50-FC4A1A328495}">
      <dgm:prSet/>
      <dgm:spPr/>
      <dgm:t>
        <a:bodyPr/>
        <a:lstStyle/>
        <a:p>
          <a:endParaRPr lang="zh-TW" altLang="en-US"/>
        </a:p>
      </dgm:t>
    </dgm:pt>
    <dgm:pt modelId="{4214C0C2-9E2B-4FFB-B80C-6C78DA585CE0}" type="sibTrans" cxnId="{742AB0FF-2214-4B2A-AE50-FC4A1A328495}">
      <dgm:prSet/>
      <dgm:spPr/>
      <dgm:t>
        <a:bodyPr/>
        <a:lstStyle/>
        <a:p>
          <a:endParaRPr lang="zh-TW" altLang="en-US"/>
        </a:p>
      </dgm:t>
    </dgm:pt>
    <dgm:pt modelId="{043BDE1D-B32D-453E-9C46-1E356110C225}">
      <dgm:prSet phldrT="[文字]" custT="1"/>
      <dgm:spPr/>
      <dgm:t>
        <a:bodyPr/>
        <a:lstStyle/>
        <a:p>
          <a:r>
            <a:rPr lang="zh-TW" altLang="en-US" sz="2800" dirty="0" smtClean="0">
              <a:latin typeface="標楷體" panose="03000509000000000000" pitchFamily="65" charset="-120"/>
              <a:ea typeface="標楷體" panose="03000509000000000000" pitchFamily="65" charset="-120"/>
            </a:rPr>
            <a:t>課程內容</a:t>
          </a:r>
          <a:endParaRPr lang="zh-TW" altLang="en-US" sz="2800" dirty="0">
            <a:latin typeface="標楷體" panose="03000509000000000000" pitchFamily="65" charset="-120"/>
            <a:ea typeface="標楷體" panose="03000509000000000000" pitchFamily="65" charset="-120"/>
          </a:endParaRPr>
        </a:p>
      </dgm:t>
    </dgm:pt>
    <dgm:pt modelId="{0A7F3AD5-C34F-40E1-8840-44C8F4150C9A}" type="parTrans" cxnId="{B42EA97C-FA61-44CE-99FD-DEE055B30B15}">
      <dgm:prSet/>
      <dgm:spPr/>
      <dgm:t>
        <a:bodyPr/>
        <a:lstStyle/>
        <a:p>
          <a:endParaRPr lang="zh-TW" altLang="en-US"/>
        </a:p>
      </dgm:t>
    </dgm:pt>
    <dgm:pt modelId="{8C7B4839-13E1-4DD7-967C-A377FDEAB78C}" type="sibTrans" cxnId="{B42EA97C-FA61-44CE-99FD-DEE055B30B15}">
      <dgm:prSet/>
      <dgm:spPr/>
      <dgm:t>
        <a:bodyPr/>
        <a:lstStyle/>
        <a:p>
          <a:endParaRPr lang="zh-TW" altLang="en-US"/>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t>
        <a:bodyPr/>
        <a:lstStyle/>
        <a:p>
          <a:endParaRPr lang="zh-TW" altLang="en-US"/>
        </a:p>
      </dgm:t>
    </dgm:pt>
    <dgm:pt modelId="{5887F630-8F8A-42CB-A9CD-0A1399F1F83C}" type="pres">
      <dgm:prSet presAssocID="{F45F1EA8-9680-437A-BE6B-3E5BD055DA41}" presName="firstBuf" presStyleCnt="0"/>
      <dgm:spPr/>
      <dgm:t>
        <a:bodyPr/>
        <a:lstStyle/>
        <a:p>
          <a:endParaRPr lang="zh-TW" altLang="en-US"/>
        </a:p>
      </dgm:t>
    </dgm:pt>
    <dgm:pt modelId="{4123304E-ADDE-4C96-B4F5-2139CE420F6A}" type="pres">
      <dgm:prSet presAssocID="{F45F1EA8-9680-437A-BE6B-3E5BD055DA41}" presName="hierChild1" presStyleCnt="0">
        <dgm:presLayoutVars>
          <dgm:chPref val="1"/>
          <dgm:animOne val="branch"/>
          <dgm:animLvl val="lvl"/>
        </dgm:presLayoutVars>
      </dgm:prSet>
      <dgm:spPr/>
      <dgm:t>
        <a:bodyPr/>
        <a:lstStyle/>
        <a:p>
          <a:endParaRPr lang="zh-TW" altLang="en-US"/>
        </a:p>
      </dgm:t>
    </dgm:pt>
    <dgm:pt modelId="{BD3ACFCE-1A6C-454F-A290-159EE5DE3409}" type="pres">
      <dgm:prSet presAssocID="{A8500810-9EE8-49EF-9AA5-344A75E210B5}" presName="Name14" presStyleCnt="0"/>
      <dgm:spPr/>
      <dgm:t>
        <a:bodyPr/>
        <a:lstStyle/>
        <a:p>
          <a:endParaRPr lang="zh-TW" altLang="en-US"/>
        </a:p>
      </dgm:t>
    </dgm:pt>
    <dgm:pt modelId="{A0834E09-F94E-4A0B-A9B9-3540E594EA10}" type="pres">
      <dgm:prSet presAssocID="{A8500810-9EE8-49EF-9AA5-344A75E210B5}" presName="level1Shape" presStyleLbl="node0" presStyleIdx="0" presStyleCnt="1" custScaleX="253966" custLinFactNeighborX="-1400" custLinFactNeighborY="-1400">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t>
        <a:bodyPr/>
        <a:lstStyle/>
        <a:p>
          <a:endParaRPr lang="zh-TW" altLang="en-US"/>
        </a:p>
      </dgm:t>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t>
        <a:bodyPr/>
        <a:lstStyle/>
        <a:p>
          <a:endParaRPr lang="zh-TW" altLang="en-US"/>
        </a:p>
      </dgm:t>
    </dgm:pt>
    <dgm:pt modelId="{EDA7E8EE-D5C7-461C-8367-580082AAB01D}" type="pres">
      <dgm:prSet presAssocID="{C2DC16F9-C6EC-480A-B686-BC25AD0E0940}" presName="level2Shape" presStyleLbl="node2" presStyleIdx="0" presStyleCnt="2" custScaleX="126015" custLinFactNeighborX="-911" custLinFactNeighborY="-683"/>
      <dgm:spPr/>
      <dgm:t>
        <a:bodyPr/>
        <a:lstStyle/>
        <a:p>
          <a:endParaRPr lang="zh-TW" altLang="en-US"/>
        </a:p>
      </dgm:t>
    </dgm:pt>
    <dgm:pt modelId="{8B6FA77D-A3E0-4FAB-9BE1-0B7F79A36F62}" type="pres">
      <dgm:prSet presAssocID="{C2DC16F9-C6EC-480A-B686-BC25AD0E0940}" presName="hierChild3" presStyleCnt="0"/>
      <dgm:spPr/>
      <dgm:t>
        <a:bodyPr/>
        <a:lstStyle/>
        <a:p>
          <a:endParaRPr lang="zh-TW" altLang="en-US"/>
        </a:p>
      </dgm:t>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t>
        <a:bodyPr/>
        <a:lstStyle/>
        <a:p>
          <a:endParaRPr lang="zh-TW" altLang="en-US"/>
        </a:p>
      </dgm:t>
    </dgm:pt>
    <dgm:pt modelId="{78A7D40E-02E8-486D-B3CD-A273D4A75CB0}" type="pres">
      <dgm:prSet presAssocID="{7C8AEDC3-014C-4961-945C-F635A541BE21}" presName="level2Shape" presStyleLbl="node3" presStyleIdx="0" presStyleCnt="2" custScaleX="151931"/>
      <dgm:spPr/>
      <dgm:t>
        <a:bodyPr/>
        <a:lstStyle/>
        <a:p>
          <a:endParaRPr lang="zh-TW" altLang="en-US"/>
        </a:p>
      </dgm:t>
    </dgm:pt>
    <dgm:pt modelId="{82EFB24E-74E7-4E4B-B830-F9E84F0AD40A}" type="pres">
      <dgm:prSet presAssocID="{7C8AEDC3-014C-4961-945C-F635A541BE21}" presName="hierChild3" presStyleCnt="0"/>
      <dgm:spPr/>
      <dgm:t>
        <a:bodyPr/>
        <a:lstStyle/>
        <a:p>
          <a:endParaRPr lang="zh-TW" altLang="en-US"/>
        </a:p>
      </dgm:t>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t>
        <a:bodyPr/>
        <a:lstStyle/>
        <a:p>
          <a:endParaRPr lang="zh-TW" altLang="en-US"/>
        </a:p>
      </dgm:t>
    </dgm:pt>
    <dgm:pt modelId="{100EB76B-CDFE-41EE-A7A2-296328D4BCD6}" type="pres">
      <dgm:prSet presAssocID="{60DAD31E-E446-41ED-8DAE-192D1B67D357}" presName="level2Shape" presStyleLbl="node2" presStyleIdx="1" presStyleCnt="2" custScaleX="126875"/>
      <dgm:spPr/>
      <dgm:t>
        <a:bodyPr/>
        <a:lstStyle/>
        <a:p>
          <a:endParaRPr lang="zh-TW" altLang="en-US"/>
        </a:p>
      </dgm:t>
    </dgm:pt>
    <dgm:pt modelId="{9177FD59-1EFF-4469-A50B-94774B847190}" type="pres">
      <dgm:prSet presAssocID="{60DAD31E-E446-41ED-8DAE-192D1B67D357}" presName="hierChild3" presStyleCnt="0"/>
      <dgm:spPr/>
      <dgm:t>
        <a:bodyPr/>
        <a:lstStyle/>
        <a:p>
          <a:endParaRPr lang="zh-TW" altLang="en-US"/>
        </a:p>
      </dgm:t>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t>
        <a:bodyPr/>
        <a:lstStyle/>
        <a:p>
          <a:endParaRPr lang="zh-TW" altLang="en-US"/>
        </a:p>
      </dgm:t>
    </dgm:pt>
    <dgm:pt modelId="{E35E7626-07BD-4A70-998E-9EBFAC04375E}" type="pres">
      <dgm:prSet presAssocID="{4B870C06-61C0-4FA7-9A80-CF74F1E7AF9F}" presName="level2Shape" presStyleLbl="node3" presStyleIdx="1" presStyleCnt="2" custScaleX="175337" custScaleY="216353" custLinFactNeighborY="-7759"/>
      <dgm:spPr/>
      <dgm:t>
        <a:bodyPr/>
        <a:lstStyle/>
        <a:p>
          <a:endParaRPr lang="zh-TW" altLang="en-US"/>
        </a:p>
      </dgm:t>
    </dgm:pt>
    <dgm:pt modelId="{BEDE0F7E-6249-4716-B2A1-F80AC27E4514}" type="pres">
      <dgm:prSet presAssocID="{4B870C06-61C0-4FA7-9A80-CF74F1E7AF9F}" presName="hierChild3" presStyleCnt="0"/>
      <dgm:spPr/>
      <dgm:t>
        <a:bodyPr/>
        <a:lstStyle/>
        <a:p>
          <a:endParaRPr lang="zh-TW" altLang="en-US"/>
        </a:p>
      </dgm:t>
    </dgm:pt>
    <dgm:pt modelId="{C449178C-DF01-425E-802C-034F8B4B1EDA}" type="pres">
      <dgm:prSet presAssocID="{F45F1EA8-9680-437A-BE6B-3E5BD055DA41}" presName="bgShapesFlow" presStyleCnt="0"/>
      <dgm:spPr/>
      <dgm:t>
        <a:bodyPr/>
        <a:lstStyle/>
        <a:p>
          <a:endParaRPr lang="zh-TW" altLang="en-US"/>
        </a:p>
      </dgm:t>
    </dgm:pt>
    <dgm:pt modelId="{457E34B3-51DC-4635-9F0B-78AFB321BB50}" type="pres">
      <dgm:prSet presAssocID="{4EA1F9BC-3330-4079-A901-0C4B0B1A4A20}" presName="rectComp" presStyleCnt="0"/>
      <dgm:spPr/>
      <dgm:t>
        <a:bodyPr/>
        <a:lstStyle/>
        <a:p>
          <a:endParaRPr lang="zh-TW" altLang="en-US"/>
        </a:p>
      </dgm:t>
    </dgm:pt>
    <dgm:pt modelId="{9CC68027-AD3E-4C14-BBB5-64BDC8B6ADD5}" type="pres">
      <dgm:prSet presAssocID="{4EA1F9BC-3330-4079-A901-0C4B0B1A4A20}" presName="bgRect" presStyleLbl="bgShp" presStyleIdx="0" presStyleCnt="3"/>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t>
        <a:bodyPr/>
        <a:lstStyle/>
        <a:p>
          <a:endParaRPr lang="zh-TW" altLang="en-US"/>
        </a:p>
      </dgm:t>
    </dgm:pt>
    <dgm:pt modelId="{1B944955-F001-421E-AF57-45062DD9D4EB}" type="pres">
      <dgm:prSet presAssocID="{4EA1F9BC-3330-4079-A901-0C4B0B1A4A20}" presName="vSp" presStyleCnt="0"/>
      <dgm:spPr/>
      <dgm:t>
        <a:bodyPr/>
        <a:lstStyle/>
        <a:p>
          <a:endParaRPr lang="zh-TW" altLang="en-US"/>
        </a:p>
      </dgm:t>
    </dgm:pt>
    <dgm:pt modelId="{7FBCAF02-FCF3-4EC0-B567-5B9E0FD04D09}" type="pres">
      <dgm:prSet presAssocID="{A0685B2A-A6EE-4817-9F7E-8B3CB3D3F296}" presName="rectComp" presStyleCnt="0"/>
      <dgm:spPr/>
      <dgm:t>
        <a:bodyPr/>
        <a:lstStyle/>
        <a:p>
          <a:endParaRPr lang="zh-TW" altLang="en-US"/>
        </a:p>
      </dgm:t>
    </dgm:pt>
    <dgm:pt modelId="{58E55AAA-DE08-4607-8F5B-A298F20DA1DD}" type="pres">
      <dgm:prSet presAssocID="{A0685B2A-A6EE-4817-9F7E-8B3CB3D3F296}" presName="bgRect" presStyleLbl="bgShp" presStyleIdx="1" presStyleCnt="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t>
        <a:bodyPr/>
        <a:lstStyle/>
        <a:p>
          <a:endParaRPr lang="zh-TW" altLang="en-US"/>
        </a:p>
      </dgm:t>
    </dgm:pt>
    <dgm:pt modelId="{12CE4879-7062-48D9-B0FF-31899C3BF317}" type="pres">
      <dgm:prSet presAssocID="{A0685B2A-A6EE-4817-9F7E-8B3CB3D3F296}" presName="vSp" presStyleCnt="0"/>
      <dgm:spPr/>
      <dgm:t>
        <a:bodyPr/>
        <a:lstStyle/>
        <a:p>
          <a:endParaRPr lang="zh-TW" altLang="en-US"/>
        </a:p>
      </dgm:t>
    </dgm:pt>
    <dgm:pt modelId="{072FAC22-63EB-40A9-84E3-40B3CB809933}" type="pres">
      <dgm:prSet presAssocID="{043BDE1D-B32D-453E-9C46-1E356110C225}" presName="rectComp" presStyleCnt="0"/>
      <dgm:spPr/>
      <dgm:t>
        <a:bodyPr/>
        <a:lstStyle/>
        <a:p>
          <a:endParaRPr lang="zh-TW" altLang="en-US"/>
        </a:p>
      </dgm:t>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378EC146-9E8E-4F4F-B45B-D61B925244C6}" type="presOf" srcId="{7C8AEDC3-014C-4961-945C-F635A541BE21}" destId="{78A7D40E-02E8-486D-B3CD-A273D4A75CB0}" srcOrd="0" destOrd="0" presId="urn:microsoft.com/office/officeart/2005/8/layout/hierarchy6"/>
    <dgm:cxn modelId="{2E00813B-E5DE-4E8C-9138-60B6C5FA8933}" type="presOf" srcId="{A0685B2A-A6EE-4817-9F7E-8B3CB3D3F296}" destId="{58E55AAA-DE08-4607-8F5B-A298F20DA1DD}" srcOrd="0" destOrd="0" presId="urn:microsoft.com/office/officeart/2005/8/layout/hierarchy6"/>
    <dgm:cxn modelId="{AAEB34AA-F207-4D3B-BA23-55E2B4941D59}" type="presOf" srcId="{043BDE1D-B32D-453E-9C46-1E356110C225}" destId="{D3C8D2B9-864A-409B-A4A0-20D1FF4F5E5F}" srcOrd="1" destOrd="0" presId="urn:microsoft.com/office/officeart/2005/8/layout/hierarchy6"/>
    <dgm:cxn modelId="{B6092D1A-A7E4-4425-806F-8CC5AF5BA219}" type="presOf" srcId="{60DAD31E-E446-41ED-8DAE-192D1B67D357}" destId="{100EB76B-CDFE-41EE-A7A2-296328D4BCD6}" srcOrd="0" destOrd="0" presId="urn:microsoft.com/office/officeart/2005/8/layout/hierarchy6"/>
    <dgm:cxn modelId="{ADA3C104-BA42-443D-A3B2-8297296DDA86}" srcId="{A8500810-9EE8-49EF-9AA5-344A75E210B5}" destId="{60DAD31E-E446-41ED-8DAE-192D1B67D357}" srcOrd="1" destOrd="0" parTransId="{4DD9C845-7120-4FB1-A592-04B0EFD25256}" sibTransId="{5253E514-87A1-42E9-B9BD-097A12C92386}"/>
    <dgm:cxn modelId="{D4EFB340-256D-4430-9E8C-E00E1D712686}" type="presOf" srcId="{C2DC16F9-C6EC-480A-B686-BC25AD0E0940}" destId="{EDA7E8EE-D5C7-461C-8367-580082AAB01D}" srcOrd="0" destOrd="0" presId="urn:microsoft.com/office/officeart/2005/8/layout/hierarchy6"/>
    <dgm:cxn modelId="{5A302A94-8216-4355-9317-0E25E28D853F}" type="presOf" srcId="{F45F1EA8-9680-437A-BE6B-3E5BD055DA41}" destId="{EEC44ECE-8FDE-46BF-B68D-B5449B1D2F08}" srcOrd="0" destOrd="0" presId="urn:microsoft.com/office/officeart/2005/8/layout/hierarchy6"/>
    <dgm:cxn modelId="{C105895A-3973-4966-9823-BAC29C9D937D}" srcId="{C2DC16F9-C6EC-480A-B686-BC25AD0E0940}" destId="{7C8AEDC3-014C-4961-945C-F635A541BE21}" srcOrd="0" destOrd="0" parTransId="{A6719D78-B3F8-47B1-A613-12AC3E245E83}" sibTransId="{2E7FBDE3-D9AA-4AF6-9FBE-A19AA6C6CE0B}"/>
    <dgm:cxn modelId="{9B2A6DA1-C1A1-4B44-9FB5-677201023991}" type="presOf" srcId="{4EA1F9BC-3330-4079-A901-0C4B0B1A4A20}" destId="{949DF0EB-3749-40CC-84CC-2F32917930F8}" srcOrd="1" destOrd="0" presId="urn:microsoft.com/office/officeart/2005/8/layout/hierarchy6"/>
    <dgm:cxn modelId="{66FA22B4-36E9-4B02-B53A-A0754527ADE6}" type="presOf" srcId="{4EA1F9BC-3330-4079-A901-0C4B0B1A4A20}" destId="{9CC68027-AD3E-4C14-BBB5-64BDC8B6ADD5}"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0A3E2D3F-85A5-4A41-A09E-C553A68FCBD4}" srcId="{F45F1EA8-9680-437A-BE6B-3E5BD055DA41}" destId="{4EA1F9BC-3330-4079-A901-0C4B0B1A4A20}" srcOrd="1" destOrd="0" parTransId="{5E2347F0-E3E3-436E-B79A-EDD91562C780}" sibTransId="{5FDCF4EC-E099-4953-8900-79C2F1480ABA}"/>
    <dgm:cxn modelId="{84C54028-A912-4885-95B2-6504D9B1E3DD}" type="presOf" srcId="{A0685B2A-A6EE-4817-9F7E-8B3CB3D3F296}" destId="{2CE8E76B-7525-471E-BFB7-BED784677E90}" srcOrd="1" destOrd="0" presId="urn:microsoft.com/office/officeart/2005/8/layout/hierarchy6"/>
    <dgm:cxn modelId="{742AB0FF-2214-4B2A-AE50-FC4A1A328495}" srcId="{F45F1EA8-9680-437A-BE6B-3E5BD055DA41}" destId="{A0685B2A-A6EE-4817-9F7E-8B3CB3D3F296}" srcOrd="2" destOrd="0" parTransId="{5807539C-3C7F-4069-A54B-E06BD60F236B}" sibTransId="{4214C0C2-9E2B-4FFB-B80C-6C78DA585CE0}"/>
    <dgm:cxn modelId="{DEBFCF84-F596-4D8F-B0C0-9BD42DB54C77}" type="presOf" srcId="{4DD9C845-7120-4FB1-A592-04B0EFD25256}" destId="{B480F158-E0B1-4D38-8C83-70B0AFBC669B}" srcOrd="0" destOrd="0" presId="urn:microsoft.com/office/officeart/2005/8/layout/hierarchy6"/>
    <dgm:cxn modelId="{E8F683F6-6145-4DD8-8754-6D5F0E351E99}" type="presOf" srcId="{043BDE1D-B32D-453E-9C46-1E356110C225}" destId="{889D6E4C-FA87-4C38-B0E2-EC17F927D833}" srcOrd="0" destOrd="0" presId="urn:microsoft.com/office/officeart/2005/8/layout/hierarchy6"/>
    <dgm:cxn modelId="{53F15C24-B688-4E31-8034-4A10C16756BC}" type="presOf" srcId="{A6719D78-B3F8-47B1-A613-12AC3E245E83}" destId="{DFBB11B0-F92D-4C99-9AD7-598E4D51462A}" srcOrd="0" destOrd="0" presId="urn:microsoft.com/office/officeart/2005/8/layout/hierarchy6"/>
    <dgm:cxn modelId="{F08E909E-BC55-4392-BD5F-4BF2E028E4E3}" type="presOf" srcId="{E06363B4-1CBD-408D-90DC-065778E5FCB5}" destId="{467385A6-D0D7-431A-99D3-AF86122EE20D}" srcOrd="0" destOrd="0" presId="urn:microsoft.com/office/officeart/2005/8/layout/hierarchy6"/>
    <dgm:cxn modelId="{E8EF2042-6906-431F-B017-69D9CE43CF29}" type="presOf" srcId="{0F715909-E436-46F5-BB8E-3D36CCA5A091}" destId="{45C0E22E-070B-413E-B4BE-73A740661682}" srcOrd="0" destOrd="0" presId="urn:microsoft.com/office/officeart/2005/8/layout/hierarchy6"/>
    <dgm:cxn modelId="{B9BD4705-3462-4E9B-826B-B856DE750653}" type="presOf" srcId="{4B870C06-61C0-4FA7-9A80-CF74F1E7AF9F}" destId="{E35E7626-07BD-4A70-998E-9EBFAC04375E}"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B42EA97C-FA61-44CE-99FD-DEE055B30B15}" srcId="{F45F1EA8-9680-437A-BE6B-3E5BD055DA41}" destId="{043BDE1D-B32D-453E-9C46-1E356110C225}" srcOrd="3" destOrd="0" parTransId="{0A7F3AD5-C34F-40E1-8840-44C8F4150C9A}" sibTransId="{8C7B4839-13E1-4DD7-967C-A377FDEAB78C}"/>
    <dgm:cxn modelId="{1A0ECA76-DB60-4956-BEB7-5AF3AB77720B}" type="presOf" srcId="{A8500810-9EE8-49EF-9AA5-344A75E210B5}" destId="{A0834E09-F94E-4A0B-A9B9-3540E594EA10}"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3EEBC82D-A156-45E8-97CC-69FFEED295BD}" type="presParOf" srcId="{EEC44ECE-8FDE-46BF-B68D-B5449B1D2F08}" destId="{B2DFB700-B75B-4020-9DE6-4D0252D4B179}" srcOrd="0" destOrd="0" presId="urn:microsoft.com/office/officeart/2005/8/layout/hierarchy6"/>
    <dgm:cxn modelId="{154ED175-1421-4462-800D-6AD21518581C}" type="presParOf" srcId="{B2DFB700-B75B-4020-9DE6-4D0252D4B179}" destId="{5887F630-8F8A-42CB-A9CD-0A1399F1F83C}" srcOrd="0" destOrd="0" presId="urn:microsoft.com/office/officeart/2005/8/layout/hierarchy6"/>
    <dgm:cxn modelId="{FEC68478-1C56-42B4-A963-7EABAE3209F1}" type="presParOf" srcId="{B2DFB700-B75B-4020-9DE6-4D0252D4B179}" destId="{4123304E-ADDE-4C96-B4F5-2139CE420F6A}" srcOrd="1" destOrd="0" presId="urn:microsoft.com/office/officeart/2005/8/layout/hierarchy6"/>
    <dgm:cxn modelId="{B443450E-8BB5-4D26-BC81-6FC7B3566F73}" type="presParOf" srcId="{4123304E-ADDE-4C96-B4F5-2139CE420F6A}" destId="{BD3ACFCE-1A6C-454F-A290-159EE5DE3409}" srcOrd="0" destOrd="0" presId="urn:microsoft.com/office/officeart/2005/8/layout/hierarchy6"/>
    <dgm:cxn modelId="{FF05B30A-37C6-4EE4-88C3-E14C76552363}" type="presParOf" srcId="{BD3ACFCE-1A6C-454F-A290-159EE5DE3409}" destId="{A0834E09-F94E-4A0B-A9B9-3540E594EA10}" srcOrd="0" destOrd="0" presId="urn:microsoft.com/office/officeart/2005/8/layout/hierarchy6"/>
    <dgm:cxn modelId="{979CC53A-19A3-45D7-A448-16DC4051D07F}" type="presParOf" srcId="{BD3ACFCE-1A6C-454F-A290-159EE5DE3409}" destId="{C228B206-5930-4712-8FA5-62F2FCDE4B20}" srcOrd="1" destOrd="0" presId="urn:microsoft.com/office/officeart/2005/8/layout/hierarchy6"/>
    <dgm:cxn modelId="{C89C6A10-37AC-462C-893E-0AE9F2F041F3}" type="presParOf" srcId="{C228B206-5930-4712-8FA5-62F2FCDE4B20}" destId="{45C0E22E-070B-413E-B4BE-73A740661682}" srcOrd="0" destOrd="0" presId="urn:microsoft.com/office/officeart/2005/8/layout/hierarchy6"/>
    <dgm:cxn modelId="{FE36D1A7-B176-4051-A70A-FF7206773D64}" type="presParOf" srcId="{C228B206-5930-4712-8FA5-62F2FCDE4B20}" destId="{02CF7F1C-D0ED-4A09-8880-D9D8C9B4C6D8}" srcOrd="1" destOrd="0" presId="urn:microsoft.com/office/officeart/2005/8/layout/hierarchy6"/>
    <dgm:cxn modelId="{1B80E219-EABD-452D-B089-D11318224F36}" type="presParOf" srcId="{02CF7F1C-D0ED-4A09-8880-D9D8C9B4C6D8}" destId="{EDA7E8EE-D5C7-461C-8367-580082AAB01D}" srcOrd="0" destOrd="0" presId="urn:microsoft.com/office/officeart/2005/8/layout/hierarchy6"/>
    <dgm:cxn modelId="{D810B919-F1E6-4A33-8341-88DA85710776}" type="presParOf" srcId="{02CF7F1C-D0ED-4A09-8880-D9D8C9B4C6D8}" destId="{8B6FA77D-A3E0-4FAB-9BE1-0B7F79A36F62}" srcOrd="1" destOrd="0" presId="urn:microsoft.com/office/officeart/2005/8/layout/hierarchy6"/>
    <dgm:cxn modelId="{1324922B-E297-4A02-B07E-EF821833F4FE}" type="presParOf" srcId="{8B6FA77D-A3E0-4FAB-9BE1-0B7F79A36F62}" destId="{DFBB11B0-F92D-4C99-9AD7-598E4D51462A}" srcOrd="0" destOrd="0" presId="urn:microsoft.com/office/officeart/2005/8/layout/hierarchy6"/>
    <dgm:cxn modelId="{D40FB02B-2F83-4D47-A852-80524184FA10}" type="presParOf" srcId="{8B6FA77D-A3E0-4FAB-9BE1-0B7F79A36F62}" destId="{3EB831D3-7437-4EA8-9DC7-D0FD3DA8A511}" srcOrd="1" destOrd="0" presId="urn:microsoft.com/office/officeart/2005/8/layout/hierarchy6"/>
    <dgm:cxn modelId="{215E748B-F258-48EA-B250-9CE784F4349B}" type="presParOf" srcId="{3EB831D3-7437-4EA8-9DC7-D0FD3DA8A511}" destId="{78A7D40E-02E8-486D-B3CD-A273D4A75CB0}" srcOrd="0" destOrd="0" presId="urn:microsoft.com/office/officeart/2005/8/layout/hierarchy6"/>
    <dgm:cxn modelId="{3F70AABA-4363-4979-AD49-144CC1706A8B}" type="presParOf" srcId="{3EB831D3-7437-4EA8-9DC7-D0FD3DA8A511}" destId="{82EFB24E-74E7-4E4B-B830-F9E84F0AD40A}" srcOrd="1" destOrd="0" presId="urn:microsoft.com/office/officeart/2005/8/layout/hierarchy6"/>
    <dgm:cxn modelId="{8A3B809D-432E-4EB9-930A-76DD6EE6CE3A}" type="presParOf" srcId="{C228B206-5930-4712-8FA5-62F2FCDE4B20}" destId="{B480F158-E0B1-4D38-8C83-70B0AFBC669B}" srcOrd="2" destOrd="0" presId="urn:microsoft.com/office/officeart/2005/8/layout/hierarchy6"/>
    <dgm:cxn modelId="{647CEE84-58B2-4E3D-A4A9-137A08D01FFF}" type="presParOf" srcId="{C228B206-5930-4712-8FA5-62F2FCDE4B20}" destId="{592412B3-0FE0-4930-800C-3C134195774D}" srcOrd="3" destOrd="0" presId="urn:microsoft.com/office/officeart/2005/8/layout/hierarchy6"/>
    <dgm:cxn modelId="{7FA1954B-B19A-45F9-8AF9-353C9C3A946F}" type="presParOf" srcId="{592412B3-0FE0-4930-800C-3C134195774D}" destId="{100EB76B-CDFE-41EE-A7A2-296328D4BCD6}" srcOrd="0" destOrd="0" presId="urn:microsoft.com/office/officeart/2005/8/layout/hierarchy6"/>
    <dgm:cxn modelId="{184B428D-F0F2-43BB-8800-1A216DAE3B8C}" type="presParOf" srcId="{592412B3-0FE0-4930-800C-3C134195774D}" destId="{9177FD59-1EFF-4469-A50B-94774B847190}" srcOrd="1" destOrd="0" presId="urn:microsoft.com/office/officeart/2005/8/layout/hierarchy6"/>
    <dgm:cxn modelId="{F043B0DF-0CCE-42E5-87E3-65D7EDD99838}" type="presParOf" srcId="{9177FD59-1EFF-4469-A50B-94774B847190}" destId="{467385A6-D0D7-431A-99D3-AF86122EE20D}" srcOrd="0" destOrd="0" presId="urn:microsoft.com/office/officeart/2005/8/layout/hierarchy6"/>
    <dgm:cxn modelId="{B8355628-F7D2-4BB0-B9E6-BEEB746EA7DE}" type="presParOf" srcId="{9177FD59-1EFF-4469-A50B-94774B847190}" destId="{DCB0EFAF-8B30-4D77-AA2F-DD06E43F7660}" srcOrd="1" destOrd="0" presId="urn:microsoft.com/office/officeart/2005/8/layout/hierarchy6"/>
    <dgm:cxn modelId="{A9618EA3-2DAB-4BAE-BDE9-CF3A300A53B3}" type="presParOf" srcId="{DCB0EFAF-8B30-4D77-AA2F-DD06E43F7660}" destId="{E35E7626-07BD-4A70-998E-9EBFAC04375E}" srcOrd="0" destOrd="0" presId="urn:microsoft.com/office/officeart/2005/8/layout/hierarchy6"/>
    <dgm:cxn modelId="{FEA8F434-780D-4214-9E2B-D813D7E2EBE8}" type="presParOf" srcId="{DCB0EFAF-8B30-4D77-AA2F-DD06E43F7660}" destId="{BEDE0F7E-6249-4716-B2A1-F80AC27E4514}" srcOrd="1" destOrd="0" presId="urn:microsoft.com/office/officeart/2005/8/layout/hierarchy6"/>
    <dgm:cxn modelId="{CD07FDD3-D611-4C1E-8893-5F09297E2BAB}" type="presParOf" srcId="{EEC44ECE-8FDE-46BF-B68D-B5449B1D2F08}" destId="{C449178C-DF01-425E-802C-034F8B4B1EDA}" srcOrd="1" destOrd="0" presId="urn:microsoft.com/office/officeart/2005/8/layout/hierarchy6"/>
    <dgm:cxn modelId="{A4DB6921-CE08-402C-BB61-54D2F3F24100}" type="presParOf" srcId="{C449178C-DF01-425E-802C-034F8B4B1EDA}" destId="{457E34B3-51DC-4635-9F0B-78AFB321BB50}" srcOrd="0" destOrd="0" presId="urn:microsoft.com/office/officeart/2005/8/layout/hierarchy6"/>
    <dgm:cxn modelId="{BADFEA02-9D9B-4D4E-8361-A841F1479DF3}" type="presParOf" srcId="{457E34B3-51DC-4635-9F0B-78AFB321BB50}" destId="{9CC68027-AD3E-4C14-BBB5-64BDC8B6ADD5}" srcOrd="0" destOrd="0" presId="urn:microsoft.com/office/officeart/2005/8/layout/hierarchy6"/>
    <dgm:cxn modelId="{83189515-470A-45B6-B03F-1D759F701805}" type="presParOf" srcId="{457E34B3-51DC-4635-9F0B-78AFB321BB50}" destId="{949DF0EB-3749-40CC-84CC-2F32917930F8}" srcOrd="1" destOrd="0" presId="urn:microsoft.com/office/officeart/2005/8/layout/hierarchy6"/>
    <dgm:cxn modelId="{5B128493-1E72-413E-B4BA-ED9AC8641AD7}" type="presParOf" srcId="{C449178C-DF01-425E-802C-034F8B4B1EDA}" destId="{4FDC3252-B561-4667-9FE6-346371AF3A9C}" srcOrd="1" destOrd="0" presId="urn:microsoft.com/office/officeart/2005/8/layout/hierarchy6"/>
    <dgm:cxn modelId="{23E2373F-EE61-4ED4-B72B-A3220E46BA3F}" type="presParOf" srcId="{4FDC3252-B561-4667-9FE6-346371AF3A9C}" destId="{1B944955-F001-421E-AF57-45062DD9D4EB}" srcOrd="0" destOrd="0" presId="urn:microsoft.com/office/officeart/2005/8/layout/hierarchy6"/>
    <dgm:cxn modelId="{8CBDE157-D43B-40A9-AB70-59E8566168E0}" type="presParOf" srcId="{C449178C-DF01-425E-802C-034F8B4B1EDA}" destId="{7FBCAF02-FCF3-4EC0-B567-5B9E0FD04D09}" srcOrd="2" destOrd="0" presId="urn:microsoft.com/office/officeart/2005/8/layout/hierarchy6"/>
    <dgm:cxn modelId="{F71290D9-3AE2-4581-8719-962BCF6DDD8B}" type="presParOf" srcId="{7FBCAF02-FCF3-4EC0-B567-5B9E0FD04D09}" destId="{58E55AAA-DE08-4607-8F5B-A298F20DA1DD}" srcOrd="0" destOrd="0" presId="urn:microsoft.com/office/officeart/2005/8/layout/hierarchy6"/>
    <dgm:cxn modelId="{BC4E7C0C-3958-47A4-87B5-792B8D65D2FB}" type="presParOf" srcId="{7FBCAF02-FCF3-4EC0-B567-5B9E0FD04D09}" destId="{2CE8E76B-7525-471E-BFB7-BED784677E90}" srcOrd="1" destOrd="0" presId="urn:microsoft.com/office/officeart/2005/8/layout/hierarchy6"/>
    <dgm:cxn modelId="{C2784841-37E0-4D99-8035-E6FB7C3F12FA}" type="presParOf" srcId="{C449178C-DF01-425E-802C-034F8B4B1EDA}" destId="{70AD92CC-7523-4F1B-87E1-90BA8649894F}" srcOrd="3" destOrd="0" presId="urn:microsoft.com/office/officeart/2005/8/layout/hierarchy6"/>
    <dgm:cxn modelId="{D0CC932E-7260-4E25-AC00-D44BE85EC0A6}" type="presParOf" srcId="{70AD92CC-7523-4F1B-87E1-90BA8649894F}" destId="{12CE4879-7062-48D9-B0FF-31899C3BF317}" srcOrd="0" destOrd="0" presId="urn:microsoft.com/office/officeart/2005/8/layout/hierarchy6"/>
    <dgm:cxn modelId="{BB06C8F8-B25D-438E-AFA3-72BCE8F70121}" type="presParOf" srcId="{C449178C-DF01-425E-802C-034F8B4B1EDA}" destId="{072FAC22-63EB-40A9-84E3-40B3CB809933}" srcOrd="4" destOrd="0" presId="urn:microsoft.com/office/officeart/2005/8/layout/hierarchy6"/>
    <dgm:cxn modelId="{C028CA84-B51B-406E-912C-4B41517BE1BC}" type="presParOf" srcId="{072FAC22-63EB-40A9-84E3-40B3CB809933}" destId="{889D6E4C-FA87-4C38-B0E2-EC17F927D833}" srcOrd="0" destOrd="0" presId="urn:microsoft.com/office/officeart/2005/8/layout/hierarchy6"/>
    <dgm:cxn modelId="{90FCE539-2342-499F-977F-9FDEBA133117}"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35AA81-767F-4842-B6E5-19911BD0C233}" type="doc">
      <dgm:prSet loTypeId="urn:microsoft.com/office/officeart/2005/8/layout/funnel1" loCatId="" qsTypeId="urn:microsoft.com/office/officeart/2005/8/quickstyle/3d1" qsCatId="3D" csTypeId="urn:microsoft.com/office/officeart/2005/8/colors/colorful2" csCatId="colorful" phldr="1"/>
      <dgm:spPr/>
      <dgm:t>
        <a:bodyPr/>
        <a:lstStyle/>
        <a:p>
          <a:endParaRPr lang="zh-TW" altLang="en-US"/>
        </a:p>
      </dgm:t>
    </dgm:pt>
    <dgm:pt modelId="{736AEABA-7090-2B48-89C4-C66CBDDCB7AD}">
      <dgm:prSet phldrT="[文字]" custT="1"/>
      <dgm:spPr/>
      <dgm:t>
        <a:bodyPr/>
        <a:lstStyle/>
        <a:p>
          <a:r>
            <a:rPr lang="zh-TW" altLang="en-US" sz="3200" dirty="0" smtClean="0">
              <a:latin typeface="微軟正黑體"/>
              <a:ea typeface="微軟正黑體"/>
              <a:cs typeface="微軟正黑體"/>
            </a:rPr>
            <a:t>表現</a:t>
          </a:r>
          <a:endParaRPr lang="zh-TW" altLang="en-US" sz="3200" dirty="0">
            <a:latin typeface="微軟正黑體"/>
            <a:ea typeface="微軟正黑體"/>
            <a:cs typeface="微軟正黑體"/>
          </a:endParaRPr>
        </a:p>
      </dgm:t>
    </dgm:pt>
    <dgm:pt modelId="{5AA61429-B280-E541-A1FC-954D0B95029C}" type="parTrans" cxnId="{38BF1BB9-0AE5-5445-9EF7-00D378DA602E}">
      <dgm:prSet/>
      <dgm:spPr/>
      <dgm:t>
        <a:bodyPr/>
        <a:lstStyle/>
        <a:p>
          <a:endParaRPr lang="zh-TW" altLang="en-US"/>
        </a:p>
      </dgm:t>
    </dgm:pt>
    <dgm:pt modelId="{E82B863C-D316-A548-AA33-CB387A381699}" type="sibTrans" cxnId="{38BF1BB9-0AE5-5445-9EF7-00D378DA602E}">
      <dgm:prSet/>
      <dgm:spPr/>
      <dgm:t>
        <a:bodyPr/>
        <a:lstStyle/>
        <a:p>
          <a:endParaRPr lang="zh-TW" altLang="en-US"/>
        </a:p>
      </dgm:t>
    </dgm:pt>
    <dgm:pt modelId="{2D7B30A3-1001-A747-96DF-D1CB870D425E}">
      <dgm:prSet phldrT="[文字]" custT="1"/>
      <dgm:spPr/>
      <dgm:t>
        <a:bodyPr/>
        <a:lstStyle/>
        <a:p>
          <a:r>
            <a:rPr lang="zh-TW" altLang="en-US" sz="3200" dirty="0" smtClean="0">
              <a:latin typeface="微軟正黑體"/>
              <a:ea typeface="微軟正黑體"/>
              <a:cs typeface="微軟正黑體"/>
            </a:rPr>
            <a:t>鑑賞</a:t>
          </a:r>
          <a:endParaRPr lang="zh-TW" altLang="en-US" sz="3200" dirty="0">
            <a:latin typeface="微軟正黑體"/>
            <a:ea typeface="微軟正黑體"/>
            <a:cs typeface="微軟正黑體"/>
          </a:endParaRPr>
        </a:p>
      </dgm:t>
    </dgm:pt>
    <dgm:pt modelId="{546B4388-740A-FA4E-A0A9-3F213194DC77}" type="sibTrans" cxnId="{9EE7DE52-9597-D24B-8CEE-BC832BFAAE2B}">
      <dgm:prSet/>
      <dgm:spPr/>
      <dgm:t>
        <a:bodyPr/>
        <a:lstStyle/>
        <a:p>
          <a:endParaRPr lang="zh-TW" altLang="en-US"/>
        </a:p>
      </dgm:t>
    </dgm:pt>
    <dgm:pt modelId="{B15B9762-56B4-154D-9F57-91F4A214B96F}" type="parTrans" cxnId="{9EE7DE52-9597-D24B-8CEE-BC832BFAAE2B}">
      <dgm:prSet/>
      <dgm:spPr/>
      <dgm:t>
        <a:bodyPr/>
        <a:lstStyle/>
        <a:p>
          <a:endParaRPr lang="zh-TW" altLang="en-US"/>
        </a:p>
      </dgm:t>
    </dgm:pt>
    <dgm:pt modelId="{1BCBA58A-75DA-E240-94DB-D172BE535C7D}">
      <dgm:prSet phldrT="[文字]" custT="1"/>
      <dgm:spPr/>
      <dgm:t>
        <a:bodyPr/>
        <a:lstStyle/>
        <a:p>
          <a:r>
            <a:rPr lang="zh-TW" altLang="en-US" sz="3200" dirty="0" smtClean="0">
              <a:latin typeface="微軟正黑體"/>
              <a:ea typeface="微軟正黑體"/>
              <a:cs typeface="微軟正黑體"/>
            </a:rPr>
            <a:t>實踐</a:t>
          </a:r>
          <a:endParaRPr lang="zh-TW" altLang="en-US" sz="3200" dirty="0">
            <a:latin typeface="微軟正黑體"/>
            <a:ea typeface="微軟正黑體"/>
            <a:cs typeface="微軟正黑體"/>
          </a:endParaRPr>
        </a:p>
      </dgm:t>
    </dgm:pt>
    <dgm:pt modelId="{ACCCBFB8-63AB-8849-9D54-C1D897003B42}" type="sibTrans" cxnId="{75A241CB-BA2F-D345-8C30-8280D69F5D3E}">
      <dgm:prSet/>
      <dgm:spPr/>
      <dgm:t>
        <a:bodyPr/>
        <a:lstStyle/>
        <a:p>
          <a:endParaRPr lang="zh-TW" altLang="en-US"/>
        </a:p>
      </dgm:t>
    </dgm:pt>
    <dgm:pt modelId="{AC69FE8C-859C-BA41-9FFC-D26E825D394C}" type="parTrans" cxnId="{75A241CB-BA2F-D345-8C30-8280D69F5D3E}">
      <dgm:prSet/>
      <dgm:spPr/>
      <dgm:t>
        <a:bodyPr/>
        <a:lstStyle/>
        <a:p>
          <a:endParaRPr lang="zh-TW" altLang="en-US"/>
        </a:p>
      </dgm:t>
    </dgm:pt>
    <dgm:pt modelId="{80E7DC59-37BB-F747-9384-E8F586F03311}">
      <dgm:prSet phldrT="[文字]" custT="1"/>
      <dgm:spPr/>
      <dgm:t>
        <a:bodyPr/>
        <a:lstStyle/>
        <a:p>
          <a:endParaRPr lang="zh-TW" altLang="en-US" sz="4000" dirty="0">
            <a:latin typeface="微軟正黑體"/>
            <a:ea typeface="微軟正黑體"/>
            <a:cs typeface="微軟正黑體"/>
          </a:endParaRPr>
        </a:p>
      </dgm:t>
    </dgm:pt>
    <dgm:pt modelId="{AC0BC143-A84B-1D47-9347-50F7F852049C}" type="sibTrans" cxnId="{15A9A7E3-69F0-4546-86F5-B28284EF74FD}">
      <dgm:prSet/>
      <dgm:spPr/>
      <dgm:t>
        <a:bodyPr/>
        <a:lstStyle/>
        <a:p>
          <a:endParaRPr lang="zh-TW" altLang="en-US"/>
        </a:p>
      </dgm:t>
    </dgm:pt>
    <dgm:pt modelId="{65F48365-B28D-D74A-A287-D3C279FD7633}" type="parTrans" cxnId="{15A9A7E3-69F0-4546-86F5-B28284EF74FD}">
      <dgm:prSet/>
      <dgm:spPr/>
      <dgm:t>
        <a:bodyPr/>
        <a:lstStyle/>
        <a:p>
          <a:endParaRPr lang="zh-TW" altLang="en-US"/>
        </a:p>
      </dgm:t>
    </dgm:pt>
    <dgm:pt modelId="{03141A3D-FCEF-C44A-AE49-FD2F587511CF}" type="pres">
      <dgm:prSet presAssocID="{5435AA81-767F-4842-B6E5-19911BD0C233}" presName="Name0" presStyleCnt="0">
        <dgm:presLayoutVars>
          <dgm:chMax val="4"/>
          <dgm:resizeHandles val="exact"/>
        </dgm:presLayoutVars>
      </dgm:prSet>
      <dgm:spPr/>
      <dgm:t>
        <a:bodyPr/>
        <a:lstStyle/>
        <a:p>
          <a:endParaRPr lang="zh-TW" altLang="en-US"/>
        </a:p>
      </dgm:t>
    </dgm:pt>
    <dgm:pt modelId="{C78E6377-8556-6A47-AA4B-CFD415BBE427}" type="pres">
      <dgm:prSet presAssocID="{5435AA81-767F-4842-B6E5-19911BD0C233}" presName="ellipse" presStyleLbl="trBgShp" presStyleIdx="0" presStyleCnt="1"/>
      <dgm:spPr/>
      <dgm:t>
        <a:bodyPr/>
        <a:lstStyle/>
        <a:p>
          <a:endParaRPr lang="zh-TW" altLang="en-US"/>
        </a:p>
      </dgm:t>
    </dgm:pt>
    <dgm:pt modelId="{61FF9C6C-DADB-2C49-822D-99D23135CB66}" type="pres">
      <dgm:prSet presAssocID="{5435AA81-767F-4842-B6E5-19911BD0C233}" presName="arrow1" presStyleLbl="fgShp" presStyleIdx="0" presStyleCnt="1" custLinFactNeighborY="25173"/>
      <dgm:spPr/>
      <dgm:t>
        <a:bodyPr/>
        <a:lstStyle/>
        <a:p>
          <a:endParaRPr lang="zh-TW" altLang="en-US"/>
        </a:p>
      </dgm:t>
    </dgm:pt>
    <dgm:pt modelId="{3170BA9C-DEE7-CF4E-A2CD-7C11547E230C}" type="pres">
      <dgm:prSet presAssocID="{5435AA81-767F-4842-B6E5-19911BD0C233}" presName="rectangle" presStyleLbl="revTx" presStyleIdx="0" presStyleCnt="1" custLinFactX="39921" custLinFactNeighborX="100000" custLinFactNeighborY="52119">
        <dgm:presLayoutVars>
          <dgm:bulletEnabled val="1"/>
        </dgm:presLayoutVars>
      </dgm:prSet>
      <dgm:spPr/>
      <dgm:t>
        <a:bodyPr/>
        <a:lstStyle/>
        <a:p>
          <a:endParaRPr lang="zh-TW" altLang="en-US"/>
        </a:p>
      </dgm:t>
    </dgm:pt>
    <dgm:pt modelId="{F80659F9-8CF8-384B-8922-DAC87F9ACD69}" type="pres">
      <dgm:prSet presAssocID="{2D7B30A3-1001-A747-96DF-D1CB870D425E}" presName="item1" presStyleLbl="node1" presStyleIdx="0" presStyleCnt="3">
        <dgm:presLayoutVars>
          <dgm:bulletEnabled val="1"/>
        </dgm:presLayoutVars>
      </dgm:prSet>
      <dgm:spPr/>
      <dgm:t>
        <a:bodyPr/>
        <a:lstStyle/>
        <a:p>
          <a:endParaRPr lang="zh-TW" altLang="en-US"/>
        </a:p>
      </dgm:t>
    </dgm:pt>
    <dgm:pt modelId="{9EE10B5E-EDEC-304B-9B1F-1219F851D0D5}" type="pres">
      <dgm:prSet presAssocID="{1BCBA58A-75DA-E240-94DB-D172BE535C7D}" presName="item2" presStyleLbl="node1" presStyleIdx="1" presStyleCnt="3">
        <dgm:presLayoutVars>
          <dgm:bulletEnabled val="1"/>
        </dgm:presLayoutVars>
      </dgm:prSet>
      <dgm:spPr/>
      <dgm:t>
        <a:bodyPr/>
        <a:lstStyle/>
        <a:p>
          <a:endParaRPr lang="zh-TW" altLang="en-US"/>
        </a:p>
      </dgm:t>
    </dgm:pt>
    <dgm:pt modelId="{E3FDFDB5-BFFD-3B48-BD12-C818A5E615DE}" type="pres">
      <dgm:prSet presAssocID="{80E7DC59-37BB-F747-9384-E8F586F03311}" presName="item3" presStyleLbl="node1" presStyleIdx="2" presStyleCnt="3">
        <dgm:presLayoutVars>
          <dgm:bulletEnabled val="1"/>
        </dgm:presLayoutVars>
      </dgm:prSet>
      <dgm:spPr/>
      <dgm:t>
        <a:bodyPr/>
        <a:lstStyle/>
        <a:p>
          <a:endParaRPr lang="zh-TW" altLang="en-US"/>
        </a:p>
      </dgm:t>
    </dgm:pt>
    <dgm:pt modelId="{962AC860-D0AE-5D48-BD31-D9CA2520318B}" type="pres">
      <dgm:prSet presAssocID="{5435AA81-767F-4842-B6E5-19911BD0C233}" presName="funnel" presStyleLbl="trAlignAcc1" presStyleIdx="0" presStyleCnt="1" custScaleX="120363" custScaleY="112332"/>
      <dgm:spPr/>
      <dgm:t>
        <a:bodyPr/>
        <a:lstStyle/>
        <a:p>
          <a:endParaRPr lang="zh-TW" altLang="en-US"/>
        </a:p>
      </dgm:t>
    </dgm:pt>
  </dgm:ptLst>
  <dgm:cxnLst>
    <dgm:cxn modelId="{38BF1BB9-0AE5-5445-9EF7-00D378DA602E}" srcId="{5435AA81-767F-4842-B6E5-19911BD0C233}" destId="{736AEABA-7090-2B48-89C4-C66CBDDCB7AD}" srcOrd="0" destOrd="0" parTransId="{5AA61429-B280-E541-A1FC-954D0B95029C}" sibTransId="{E82B863C-D316-A548-AA33-CB387A381699}"/>
    <dgm:cxn modelId="{08DC0759-75EB-40FD-B468-503E88531A10}" type="presOf" srcId="{80E7DC59-37BB-F747-9384-E8F586F03311}" destId="{3170BA9C-DEE7-CF4E-A2CD-7C11547E230C}" srcOrd="0" destOrd="0" presId="urn:microsoft.com/office/officeart/2005/8/layout/funnel1"/>
    <dgm:cxn modelId="{75A241CB-BA2F-D345-8C30-8280D69F5D3E}" srcId="{5435AA81-767F-4842-B6E5-19911BD0C233}" destId="{1BCBA58A-75DA-E240-94DB-D172BE535C7D}" srcOrd="2" destOrd="0" parTransId="{AC69FE8C-859C-BA41-9FFC-D26E825D394C}" sibTransId="{ACCCBFB8-63AB-8849-9D54-C1D897003B42}"/>
    <dgm:cxn modelId="{15A9A7E3-69F0-4546-86F5-B28284EF74FD}" srcId="{5435AA81-767F-4842-B6E5-19911BD0C233}" destId="{80E7DC59-37BB-F747-9384-E8F586F03311}" srcOrd="3" destOrd="0" parTransId="{65F48365-B28D-D74A-A287-D3C279FD7633}" sibTransId="{AC0BC143-A84B-1D47-9347-50F7F852049C}"/>
    <dgm:cxn modelId="{98C5727F-C733-4B4C-9362-A036D116AEA4}" type="presOf" srcId="{736AEABA-7090-2B48-89C4-C66CBDDCB7AD}" destId="{E3FDFDB5-BFFD-3B48-BD12-C818A5E615DE}" srcOrd="0" destOrd="0" presId="urn:microsoft.com/office/officeart/2005/8/layout/funnel1"/>
    <dgm:cxn modelId="{0E985CFB-2CF1-4336-B23D-FBB494F70B64}" type="presOf" srcId="{2D7B30A3-1001-A747-96DF-D1CB870D425E}" destId="{9EE10B5E-EDEC-304B-9B1F-1219F851D0D5}" srcOrd="0" destOrd="0" presId="urn:microsoft.com/office/officeart/2005/8/layout/funnel1"/>
    <dgm:cxn modelId="{6C28DCC0-3293-4F39-B32C-5F314A9166B5}" type="presOf" srcId="{1BCBA58A-75DA-E240-94DB-D172BE535C7D}" destId="{F80659F9-8CF8-384B-8922-DAC87F9ACD69}" srcOrd="0" destOrd="0" presId="urn:microsoft.com/office/officeart/2005/8/layout/funnel1"/>
    <dgm:cxn modelId="{9EE7DE52-9597-D24B-8CEE-BC832BFAAE2B}" srcId="{5435AA81-767F-4842-B6E5-19911BD0C233}" destId="{2D7B30A3-1001-A747-96DF-D1CB870D425E}" srcOrd="1" destOrd="0" parTransId="{B15B9762-56B4-154D-9F57-91F4A214B96F}" sibTransId="{546B4388-740A-FA4E-A0A9-3F213194DC77}"/>
    <dgm:cxn modelId="{F1B988A5-3E50-428C-94E1-5CCEF45FDAEF}" type="presOf" srcId="{5435AA81-767F-4842-B6E5-19911BD0C233}" destId="{03141A3D-FCEF-C44A-AE49-FD2F587511CF}" srcOrd="0" destOrd="0" presId="urn:microsoft.com/office/officeart/2005/8/layout/funnel1"/>
    <dgm:cxn modelId="{7F6C93FD-BCA6-4F98-B3F3-EC224D753379}" type="presParOf" srcId="{03141A3D-FCEF-C44A-AE49-FD2F587511CF}" destId="{C78E6377-8556-6A47-AA4B-CFD415BBE427}" srcOrd="0" destOrd="0" presId="urn:microsoft.com/office/officeart/2005/8/layout/funnel1"/>
    <dgm:cxn modelId="{536CBC26-806A-48B6-8E3B-147A095CFBCD}" type="presParOf" srcId="{03141A3D-FCEF-C44A-AE49-FD2F587511CF}" destId="{61FF9C6C-DADB-2C49-822D-99D23135CB66}" srcOrd="1" destOrd="0" presId="urn:microsoft.com/office/officeart/2005/8/layout/funnel1"/>
    <dgm:cxn modelId="{4C18066E-9BDD-4B78-86B0-3A228D3E8469}" type="presParOf" srcId="{03141A3D-FCEF-C44A-AE49-FD2F587511CF}" destId="{3170BA9C-DEE7-CF4E-A2CD-7C11547E230C}" srcOrd="2" destOrd="0" presId="urn:microsoft.com/office/officeart/2005/8/layout/funnel1"/>
    <dgm:cxn modelId="{E522BEF8-304A-479A-86C0-E8389D53CFCC}" type="presParOf" srcId="{03141A3D-FCEF-C44A-AE49-FD2F587511CF}" destId="{F80659F9-8CF8-384B-8922-DAC87F9ACD69}" srcOrd="3" destOrd="0" presId="urn:microsoft.com/office/officeart/2005/8/layout/funnel1"/>
    <dgm:cxn modelId="{9785776B-9963-4080-A6F1-EE8728FFDE89}" type="presParOf" srcId="{03141A3D-FCEF-C44A-AE49-FD2F587511CF}" destId="{9EE10B5E-EDEC-304B-9B1F-1219F851D0D5}" srcOrd="4" destOrd="0" presId="urn:microsoft.com/office/officeart/2005/8/layout/funnel1"/>
    <dgm:cxn modelId="{A956784D-C806-41F6-AA6E-272031283464}" type="presParOf" srcId="{03141A3D-FCEF-C44A-AE49-FD2F587511CF}" destId="{E3FDFDB5-BFFD-3B48-BD12-C818A5E615DE}" srcOrd="5" destOrd="0" presId="urn:microsoft.com/office/officeart/2005/8/layout/funnel1"/>
    <dgm:cxn modelId="{E7A2169C-08ED-4382-AF51-E21211D94473}" type="presParOf" srcId="{03141A3D-FCEF-C44A-AE49-FD2F587511CF}" destId="{962AC860-D0AE-5D48-BD31-D9CA2520318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9988E-02C1-4BBC-B472-FEDE0A654CAE}">
      <dsp:nvSpPr>
        <dsp:cNvPr id="0" name=""/>
        <dsp:cNvSpPr/>
      </dsp:nvSpPr>
      <dsp:spPr>
        <a:xfrm>
          <a:off x="1750210" y="0"/>
          <a:ext cx="5643578" cy="56435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C7C5E-2411-4460-821B-6A456F651DB3}">
      <dsp:nvSpPr>
        <dsp:cNvPr id="0" name=""/>
        <dsp:cNvSpPr/>
      </dsp:nvSpPr>
      <dsp:spPr>
        <a:xfrm>
          <a:off x="2286350" y="536139"/>
          <a:ext cx="2200995" cy="2200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smtClean="0"/>
            <a:t>藝術本質存在</a:t>
          </a:r>
          <a:endParaRPr lang="zh-TW" altLang="en-US" sz="4300" kern="1200" dirty="0"/>
        </a:p>
      </dsp:txBody>
      <dsp:txXfrm>
        <a:off x="2393794" y="643583"/>
        <a:ext cx="1986107" cy="1986107"/>
      </dsp:txXfrm>
    </dsp:sp>
    <dsp:sp modelId="{A2AB0B16-F87A-4977-BF10-BEA47B0DF24E}">
      <dsp:nvSpPr>
        <dsp:cNvPr id="0" name=""/>
        <dsp:cNvSpPr/>
      </dsp:nvSpPr>
      <dsp:spPr>
        <a:xfrm>
          <a:off x="4656653" y="536139"/>
          <a:ext cx="2200995" cy="2200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smtClean="0"/>
            <a:t>培養美感素養</a:t>
          </a:r>
          <a:endParaRPr lang="zh-TW" altLang="en-US" sz="4300" kern="1200" dirty="0"/>
        </a:p>
      </dsp:txBody>
      <dsp:txXfrm>
        <a:off x="4764097" y="643583"/>
        <a:ext cx="1986107" cy="1986107"/>
      </dsp:txXfrm>
    </dsp:sp>
    <dsp:sp modelId="{1977E89C-C85D-4AC7-82D7-08CEAD32D072}">
      <dsp:nvSpPr>
        <dsp:cNvPr id="0" name=""/>
        <dsp:cNvSpPr/>
      </dsp:nvSpPr>
      <dsp:spPr>
        <a:xfrm>
          <a:off x="2286350" y="2906442"/>
          <a:ext cx="2200995" cy="2200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smtClean="0"/>
            <a:t>藝術應用生活</a:t>
          </a:r>
          <a:endParaRPr lang="zh-TW" altLang="en-US" sz="4300" kern="1200" dirty="0"/>
        </a:p>
      </dsp:txBody>
      <dsp:txXfrm>
        <a:off x="2393794" y="3013886"/>
        <a:ext cx="1986107" cy="1986107"/>
      </dsp:txXfrm>
    </dsp:sp>
    <dsp:sp modelId="{9BC06B5D-F79D-4355-A0DF-86AC2DA54857}">
      <dsp:nvSpPr>
        <dsp:cNvPr id="0" name=""/>
        <dsp:cNvSpPr/>
      </dsp:nvSpPr>
      <dsp:spPr>
        <a:xfrm>
          <a:off x="4656653" y="2906442"/>
          <a:ext cx="2200995" cy="2200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smtClean="0"/>
            <a:t>科技跨域聯結</a:t>
          </a:r>
          <a:endParaRPr lang="zh-TW" altLang="en-US" sz="4300" kern="1200" dirty="0"/>
        </a:p>
      </dsp:txBody>
      <dsp:txXfrm>
        <a:off x="4764097" y="3013886"/>
        <a:ext cx="1986107" cy="19861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9F45-B0A0-A84A-8723-2A716CCDC59B}">
      <dsp:nvSpPr>
        <dsp:cNvPr id="0" name=""/>
        <dsp:cNvSpPr/>
      </dsp:nvSpPr>
      <dsp:spPr>
        <a:xfrm>
          <a:off x="8015542" y="3824083"/>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AB0400-E0C1-A247-8FB9-26883CE126FF}">
      <dsp:nvSpPr>
        <dsp:cNvPr id="0" name=""/>
        <dsp:cNvSpPr/>
      </dsp:nvSpPr>
      <dsp:spPr>
        <a:xfrm>
          <a:off x="7791862" y="3824083"/>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27AEF9-9D1C-2B42-B39B-BE799F142CD0}">
      <dsp:nvSpPr>
        <dsp:cNvPr id="0" name=""/>
        <dsp:cNvSpPr/>
      </dsp:nvSpPr>
      <dsp:spPr>
        <a:xfrm>
          <a:off x="7120821" y="2603325"/>
          <a:ext cx="894721" cy="106451"/>
        </a:xfrm>
        <a:custGeom>
          <a:avLst/>
          <a:gdLst/>
          <a:ahLst/>
          <a:cxnLst/>
          <a:rect l="0" t="0" r="0" b="0"/>
          <a:pathLst>
            <a:path>
              <a:moveTo>
                <a:pt x="0" y="0"/>
              </a:moveTo>
              <a:lnTo>
                <a:pt x="0" y="72543"/>
              </a:lnTo>
              <a:lnTo>
                <a:pt x="894721" y="72543"/>
              </a:lnTo>
              <a:lnTo>
                <a:pt x="894721"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DE7308-AE92-D04B-98AA-729E7E348897}">
      <dsp:nvSpPr>
        <dsp:cNvPr id="0" name=""/>
        <dsp:cNvSpPr/>
      </dsp:nvSpPr>
      <dsp:spPr>
        <a:xfrm>
          <a:off x="7120821" y="3805098"/>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60EC66-64B0-9447-A4FF-879AC483CAEF}">
      <dsp:nvSpPr>
        <dsp:cNvPr id="0" name=""/>
        <dsp:cNvSpPr/>
      </dsp:nvSpPr>
      <dsp:spPr>
        <a:xfrm>
          <a:off x="6897141" y="3805098"/>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38D84F-EE19-444D-A012-9F33E0CD0445}">
      <dsp:nvSpPr>
        <dsp:cNvPr id="0" name=""/>
        <dsp:cNvSpPr/>
      </dsp:nvSpPr>
      <dsp:spPr>
        <a:xfrm>
          <a:off x="7075101" y="2603325"/>
          <a:ext cx="91440" cy="106451"/>
        </a:xfrm>
        <a:custGeom>
          <a:avLst/>
          <a:gdLst/>
          <a:ahLst/>
          <a:cxnLst/>
          <a:rect l="0" t="0" r="0" b="0"/>
          <a:pathLst>
            <a:path>
              <a:moveTo>
                <a:pt x="45720" y="0"/>
              </a:moveTo>
              <a:lnTo>
                <a:pt x="45720"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603183-0011-3747-B88F-6A5769466B65}">
      <dsp:nvSpPr>
        <dsp:cNvPr id="0" name=""/>
        <dsp:cNvSpPr/>
      </dsp:nvSpPr>
      <dsp:spPr>
        <a:xfrm>
          <a:off x="6226100" y="3805098"/>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34A6B4-A6F5-254E-BE9D-A85BC92589C3}">
      <dsp:nvSpPr>
        <dsp:cNvPr id="0" name=""/>
        <dsp:cNvSpPr/>
      </dsp:nvSpPr>
      <dsp:spPr>
        <a:xfrm>
          <a:off x="6002419" y="3805098"/>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58B480-A7EE-0147-ACFE-1A6F7EEB9376}">
      <dsp:nvSpPr>
        <dsp:cNvPr id="0" name=""/>
        <dsp:cNvSpPr/>
      </dsp:nvSpPr>
      <dsp:spPr>
        <a:xfrm>
          <a:off x="6226100" y="2603325"/>
          <a:ext cx="894721" cy="106451"/>
        </a:xfrm>
        <a:custGeom>
          <a:avLst/>
          <a:gdLst/>
          <a:ahLst/>
          <a:cxnLst/>
          <a:rect l="0" t="0" r="0" b="0"/>
          <a:pathLst>
            <a:path>
              <a:moveTo>
                <a:pt x="894721" y="0"/>
              </a:moveTo>
              <a:lnTo>
                <a:pt x="894721" y="72543"/>
              </a:lnTo>
              <a:lnTo>
                <a:pt x="0" y="72543"/>
              </a:lnTo>
              <a:lnTo>
                <a:pt x="0"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D9CFE2-D72B-DA45-B85E-1BA423DFBC96}">
      <dsp:nvSpPr>
        <dsp:cNvPr id="0" name=""/>
        <dsp:cNvSpPr/>
      </dsp:nvSpPr>
      <dsp:spPr>
        <a:xfrm>
          <a:off x="4247969" y="1897630"/>
          <a:ext cx="2872852" cy="106451"/>
        </a:xfrm>
        <a:custGeom>
          <a:avLst/>
          <a:gdLst/>
          <a:ahLst/>
          <a:cxnLst/>
          <a:rect l="0" t="0" r="0" b="0"/>
          <a:pathLst>
            <a:path>
              <a:moveTo>
                <a:pt x="0" y="0"/>
              </a:moveTo>
              <a:lnTo>
                <a:pt x="0" y="72543"/>
              </a:lnTo>
              <a:lnTo>
                <a:pt x="2872852" y="72543"/>
              </a:lnTo>
              <a:lnTo>
                <a:pt x="2872852" y="10645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24CEB1-89A0-DA4A-9864-B15A288DF665}">
      <dsp:nvSpPr>
        <dsp:cNvPr id="0" name=""/>
        <dsp:cNvSpPr/>
      </dsp:nvSpPr>
      <dsp:spPr>
        <a:xfrm>
          <a:off x="5331378" y="3786114"/>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661179-CEB0-794B-B002-EC34FF20AFE0}">
      <dsp:nvSpPr>
        <dsp:cNvPr id="0" name=""/>
        <dsp:cNvSpPr/>
      </dsp:nvSpPr>
      <dsp:spPr>
        <a:xfrm>
          <a:off x="5107698" y="3786114"/>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FDAA07-7C64-124C-8D6F-CD4536681FC9}">
      <dsp:nvSpPr>
        <dsp:cNvPr id="0" name=""/>
        <dsp:cNvSpPr/>
      </dsp:nvSpPr>
      <dsp:spPr>
        <a:xfrm>
          <a:off x="4324817" y="2584340"/>
          <a:ext cx="1006561" cy="106451"/>
        </a:xfrm>
        <a:custGeom>
          <a:avLst/>
          <a:gdLst/>
          <a:ahLst/>
          <a:cxnLst/>
          <a:rect l="0" t="0" r="0" b="0"/>
          <a:pathLst>
            <a:path>
              <a:moveTo>
                <a:pt x="0" y="0"/>
              </a:moveTo>
              <a:lnTo>
                <a:pt x="0" y="72543"/>
              </a:lnTo>
              <a:lnTo>
                <a:pt x="1006561" y="72543"/>
              </a:lnTo>
              <a:lnTo>
                <a:pt x="1006561"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1245AC-0DF5-E148-B7B1-763794A54B81}">
      <dsp:nvSpPr>
        <dsp:cNvPr id="0" name=""/>
        <dsp:cNvSpPr/>
      </dsp:nvSpPr>
      <dsp:spPr>
        <a:xfrm>
          <a:off x="4436657" y="3786114"/>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EEA963-3649-B640-A3D3-7F152700643B}">
      <dsp:nvSpPr>
        <dsp:cNvPr id="0" name=""/>
        <dsp:cNvSpPr/>
      </dsp:nvSpPr>
      <dsp:spPr>
        <a:xfrm>
          <a:off x="4212977" y="3786114"/>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94E8DB-F7B5-8643-9E5A-F056B276F4E1}">
      <dsp:nvSpPr>
        <dsp:cNvPr id="0" name=""/>
        <dsp:cNvSpPr/>
      </dsp:nvSpPr>
      <dsp:spPr>
        <a:xfrm>
          <a:off x="4324817" y="2584340"/>
          <a:ext cx="111840" cy="106451"/>
        </a:xfrm>
        <a:custGeom>
          <a:avLst/>
          <a:gdLst/>
          <a:ahLst/>
          <a:cxnLst/>
          <a:rect l="0" t="0" r="0" b="0"/>
          <a:pathLst>
            <a:path>
              <a:moveTo>
                <a:pt x="0" y="0"/>
              </a:moveTo>
              <a:lnTo>
                <a:pt x="0" y="72543"/>
              </a:lnTo>
              <a:lnTo>
                <a:pt x="111840" y="72543"/>
              </a:lnTo>
              <a:lnTo>
                <a:pt x="111840"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8931DE-AB16-794E-BD70-6D8BF29D351A}">
      <dsp:nvSpPr>
        <dsp:cNvPr id="0" name=""/>
        <dsp:cNvSpPr/>
      </dsp:nvSpPr>
      <dsp:spPr>
        <a:xfrm>
          <a:off x="3318256" y="3768131"/>
          <a:ext cx="447360" cy="106451"/>
        </a:xfrm>
        <a:custGeom>
          <a:avLst/>
          <a:gdLst/>
          <a:ahLst/>
          <a:cxnLst/>
          <a:rect l="0" t="0" r="0" b="0"/>
          <a:pathLst>
            <a:path>
              <a:moveTo>
                <a:pt x="0" y="0"/>
              </a:moveTo>
              <a:lnTo>
                <a:pt x="0" y="72543"/>
              </a:lnTo>
              <a:lnTo>
                <a:pt x="447360" y="72543"/>
              </a:lnTo>
              <a:lnTo>
                <a:pt x="44736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56867B-7D8E-C148-B5C0-8D88FDF07C23}">
      <dsp:nvSpPr>
        <dsp:cNvPr id="0" name=""/>
        <dsp:cNvSpPr/>
      </dsp:nvSpPr>
      <dsp:spPr>
        <a:xfrm>
          <a:off x="3272536" y="3768131"/>
          <a:ext cx="91440" cy="106451"/>
        </a:xfrm>
        <a:custGeom>
          <a:avLst/>
          <a:gdLst/>
          <a:ahLst/>
          <a:cxnLst/>
          <a:rect l="0" t="0" r="0" b="0"/>
          <a:pathLst>
            <a:path>
              <a:moveTo>
                <a:pt x="45720" y="0"/>
              </a:moveTo>
              <a:lnTo>
                <a:pt x="4572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AFEC8-990B-F24B-B4B5-68085389E77E}">
      <dsp:nvSpPr>
        <dsp:cNvPr id="0" name=""/>
        <dsp:cNvSpPr/>
      </dsp:nvSpPr>
      <dsp:spPr>
        <a:xfrm>
          <a:off x="2870895" y="3768131"/>
          <a:ext cx="447360" cy="106451"/>
        </a:xfrm>
        <a:custGeom>
          <a:avLst/>
          <a:gdLst/>
          <a:ahLst/>
          <a:cxnLst/>
          <a:rect l="0" t="0" r="0" b="0"/>
          <a:pathLst>
            <a:path>
              <a:moveTo>
                <a:pt x="447360" y="0"/>
              </a:moveTo>
              <a:lnTo>
                <a:pt x="44736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9CF7A9-CFC5-C641-91CA-040DF8E93BB6}">
      <dsp:nvSpPr>
        <dsp:cNvPr id="0" name=""/>
        <dsp:cNvSpPr/>
      </dsp:nvSpPr>
      <dsp:spPr>
        <a:xfrm>
          <a:off x="3318256" y="2584340"/>
          <a:ext cx="1006561" cy="106451"/>
        </a:xfrm>
        <a:custGeom>
          <a:avLst/>
          <a:gdLst/>
          <a:ahLst/>
          <a:cxnLst/>
          <a:rect l="0" t="0" r="0" b="0"/>
          <a:pathLst>
            <a:path>
              <a:moveTo>
                <a:pt x="1006561" y="0"/>
              </a:moveTo>
              <a:lnTo>
                <a:pt x="1006561" y="72543"/>
              </a:lnTo>
              <a:lnTo>
                <a:pt x="0" y="72543"/>
              </a:lnTo>
              <a:lnTo>
                <a:pt x="0"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1D4A84-9FD6-3E4B-A752-ADB5945C9EF8}">
      <dsp:nvSpPr>
        <dsp:cNvPr id="0" name=""/>
        <dsp:cNvSpPr/>
      </dsp:nvSpPr>
      <dsp:spPr>
        <a:xfrm>
          <a:off x="4202249" y="1897630"/>
          <a:ext cx="91440" cy="106451"/>
        </a:xfrm>
        <a:custGeom>
          <a:avLst/>
          <a:gdLst/>
          <a:ahLst/>
          <a:cxnLst/>
          <a:rect l="0" t="0" r="0" b="0"/>
          <a:pathLst>
            <a:path>
              <a:moveTo>
                <a:pt x="45720" y="0"/>
              </a:moveTo>
              <a:lnTo>
                <a:pt x="45720" y="72543"/>
              </a:lnTo>
              <a:lnTo>
                <a:pt x="122568" y="72543"/>
              </a:lnTo>
              <a:lnTo>
                <a:pt x="122568" y="10645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A5DA3C-A564-B046-AC1D-9F2917635952}">
      <dsp:nvSpPr>
        <dsp:cNvPr id="0" name=""/>
        <dsp:cNvSpPr/>
      </dsp:nvSpPr>
      <dsp:spPr>
        <a:xfrm>
          <a:off x="2199854" y="3805094"/>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7F54AE-555B-3A4D-AF57-86AE85CC207D}">
      <dsp:nvSpPr>
        <dsp:cNvPr id="0" name=""/>
        <dsp:cNvSpPr/>
      </dsp:nvSpPr>
      <dsp:spPr>
        <a:xfrm>
          <a:off x="1976174" y="3805094"/>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CA8FE9-5C84-874F-967D-8DC9D6E2C035}">
      <dsp:nvSpPr>
        <dsp:cNvPr id="0" name=""/>
        <dsp:cNvSpPr/>
      </dsp:nvSpPr>
      <dsp:spPr>
        <a:xfrm>
          <a:off x="1305133" y="2603320"/>
          <a:ext cx="894721" cy="106451"/>
        </a:xfrm>
        <a:custGeom>
          <a:avLst/>
          <a:gdLst/>
          <a:ahLst/>
          <a:cxnLst/>
          <a:rect l="0" t="0" r="0" b="0"/>
          <a:pathLst>
            <a:path>
              <a:moveTo>
                <a:pt x="0" y="0"/>
              </a:moveTo>
              <a:lnTo>
                <a:pt x="0" y="72543"/>
              </a:lnTo>
              <a:lnTo>
                <a:pt x="894721" y="72543"/>
              </a:lnTo>
              <a:lnTo>
                <a:pt x="894721"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F534AB-64E0-FA49-87A6-D66A0E9509F0}">
      <dsp:nvSpPr>
        <dsp:cNvPr id="0" name=""/>
        <dsp:cNvSpPr/>
      </dsp:nvSpPr>
      <dsp:spPr>
        <a:xfrm>
          <a:off x="1305133" y="3805094"/>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C6BD61-6E0A-4F45-8732-DC6E31988C5B}">
      <dsp:nvSpPr>
        <dsp:cNvPr id="0" name=""/>
        <dsp:cNvSpPr/>
      </dsp:nvSpPr>
      <dsp:spPr>
        <a:xfrm>
          <a:off x="1081453" y="3805094"/>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9194C5-5C10-F441-AAB0-88DAD9DD1178}">
      <dsp:nvSpPr>
        <dsp:cNvPr id="0" name=""/>
        <dsp:cNvSpPr/>
      </dsp:nvSpPr>
      <dsp:spPr>
        <a:xfrm>
          <a:off x="1259413" y="2603320"/>
          <a:ext cx="91440" cy="106451"/>
        </a:xfrm>
        <a:custGeom>
          <a:avLst/>
          <a:gdLst/>
          <a:ahLst/>
          <a:cxnLst/>
          <a:rect l="0" t="0" r="0" b="0"/>
          <a:pathLst>
            <a:path>
              <a:moveTo>
                <a:pt x="45720" y="0"/>
              </a:moveTo>
              <a:lnTo>
                <a:pt x="45720"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1BEBA6-D012-564D-A238-87556F3004E3}">
      <dsp:nvSpPr>
        <dsp:cNvPr id="0" name=""/>
        <dsp:cNvSpPr/>
      </dsp:nvSpPr>
      <dsp:spPr>
        <a:xfrm>
          <a:off x="410412" y="3824076"/>
          <a:ext cx="223680" cy="106451"/>
        </a:xfrm>
        <a:custGeom>
          <a:avLst/>
          <a:gdLst/>
          <a:ahLst/>
          <a:cxnLst/>
          <a:rect l="0" t="0" r="0" b="0"/>
          <a:pathLst>
            <a:path>
              <a:moveTo>
                <a:pt x="0" y="0"/>
              </a:moveTo>
              <a:lnTo>
                <a:pt x="0" y="72543"/>
              </a:lnTo>
              <a:lnTo>
                <a:pt x="223680" y="72543"/>
              </a:lnTo>
              <a:lnTo>
                <a:pt x="22368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3EA8D8-2087-784D-AA90-997A1C82A207}">
      <dsp:nvSpPr>
        <dsp:cNvPr id="0" name=""/>
        <dsp:cNvSpPr/>
      </dsp:nvSpPr>
      <dsp:spPr>
        <a:xfrm>
          <a:off x="186731" y="3824076"/>
          <a:ext cx="223680" cy="106451"/>
        </a:xfrm>
        <a:custGeom>
          <a:avLst/>
          <a:gdLst/>
          <a:ahLst/>
          <a:cxnLst/>
          <a:rect l="0" t="0" r="0" b="0"/>
          <a:pathLst>
            <a:path>
              <a:moveTo>
                <a:pt x="223680" y="0"/>
              </a:moveTo>
              <a:lnTo>
                <a:pt x="223680" y="72543"/>
              </a:lnTo>
              <a:lnTo>
                <a:pt x="0" y="72543"/>
              </a:lnTo>
              <a:lnTo>
                <a:pt x="0" y="10645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EB02DA-AD2C-8641-82A6-114D8012E112}">
      <dsp:nvSpPr>
        <dsp:cNvPr id="0" name=""/>
        <dsp:cNvSpPr/>
      </dsp:nvSpPr>
      <dsp:spPr>
        <a:xfrm>
          <a:off x="410412" y="2603320"/>
          <a:ext cx="894721" cy="106451"/>
        </a:xfrm>
        <a:custGeom>
          <a:avLst/>
          <a:gdLst/>
          <a:ahLst/>
          <a:cxnLst/>
          <a:rect l="0" t="0" r="0" b="0"/>
          <a:pathLst>
            <a:path>
              <a:moveTo>
                <a:pt x="894721" y="0"/>
              </a:moveTo>
              <a:lnTo>
                <a:pt x="894721" y="72543"/>
              </a:lnTo>
              <a:lnTo>
                <a:pt x="0" y="72543"/>
              </a:lnTo>
              <a:lnTo>
                <a:pt x="0" y="1064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82E31C-D1EC-104D-BE5D-8DC3D9CBE072}">
      <dsp:nvSpPr>
        <dsp:cNvPr id="0" name=""/>
        <dsp:cNvSpPr/>
      </dsp:nvSpPr>
      <dsp:spPr>
        <a:xfrm>
          <a:off x="1305133" y="1897630"/>
          <a:ext cx="2942835" cy="106451"/>
        </a:xfrm>
        <a:custGeom>
          <a:avLst/>
          <a:gdLst/>
          <a:ahLst/>
          <a:cxnLst/>
          <a:rect l="0" t="0" r="0" b="0"/>
          <a:pathLst>
            <a:path>
              <a:moveTo>
                <a:pt x="2942835" y="0"/>
              </a:moveTo>
              <a:lnTo>
                <a:pt x="2942835" y="72543"/>
              </a:lnTo>
              <a:lnTo>
                <a:pt x="0" y="72543"/>
              </a:lnTo>
              <a:lnTo>
                <a:pt x="0" y="10645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4C0591-CA4A-854A-B016-17A469EDCF40}">
      <dsp:nvSpPr>
        <dsp:cNvPr id="0" name=""/>
        <dsp:cNvSpPr/>
      </dsp:nvSpPr>
      <dsp:spPr>
        <a:xfrm>
          <a:off x="3404047" y="945384"/>
          <a:ext cx="1687842" cy="95224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98C716-635F-F543-BE39-AFAE0842DDBD}">
      <dsp:nvSpPr>
        <dsp:cNvPr id="0" name=""/>
        <dsp:cNvSpPr/>
      </dsp:nvSpPr>
      <dsp:spPr>
        <a:xfrm>
          <a:off x="3444717" y="984019"/>
          <a:ext cx="1687842" cy="95224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a:latin typeface="微軟正黑體"/>
              <a:ea typeface="微軟正黑體"/>
              <a:cs typeface="微軟正黑體"/>
            </a:rPr>
            <a:t>藝術</a:t>
          </a:r>
          <a:endParaRPr lang="zh-TW" altLang="en-US" sz="2800" kern="1200" dirty="0"/>
        </a:p>
      </dsp:txBody>
      <dsp:txXfrm>
        <a:off x="3472607" y="1011909"/>
        <a:ext cx="1632062" cy="896466"/>
      </dsp:txXfrm>
    </dsp:sp>
    <dsp:sp modelId="{C35AE394-74FE-3747-A893-61606417FF91}">
      <dsp:nvSpPr>
        <dsp:cNvPr id="0" name=""/>
        <dsp:cNvSpPr/>
      </dsp:nvSpPr>
      <dsp:spPr>
        <a:xfrm>
          <a:off x="853588" y="2004082"/>
          <a:ext cx="903090" cy="59923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A5BE50-E743-9E4E-98CD-9C7DFF7264C2}">
      <dsp:nvSpPr>
        <dsp:cNvPr id="0" name=""/>
        <dsp:cNvSpPr/>
      </dsp:nvSpPr>
      <dsp:spPr>
        <a:xfrm>
          <a:off x="894257" y="2042717"/>
          <a:ext cx="903090" cy="59923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solidFill>
                <a:srgbClr val="000090"/>
              </a:solidFill>
              <a:latin typeface="微軟正黑體"/>
              <a:ea typeface="微軟正黑體"/>
              <a:cs typeface="微軟正黑體"/>
            </a:rPr>
            <a:t>音樂</a:t>
          </a:r>
        </a:p>
      </dsp:txBody>
      <dsp:txXfrm>
        <a:off x="911808" y="2060268"/>
        <a:ext cx="867988" cy="564136"/>
      </dsp:txXfrm>
    </dsp:sp>
    <dsp:sp modelId="{E7643653-1993-DC41-854B-99B2C49F382C}">
      <dsp:nvSpPr>
        <dsp:cNvPr id="0" name=""/>
        <dsp:cNvSpPr/>
      </dsp:nvSpPr>
      <dsp:spPr>
        <a:xfrm>
          <a:off x="227400" y="2709771"/>
          <a:ext cx="366022" cy="111430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393C4F-A153-A743-A180-4B8CD7AD1AAB}">
      <dsp:nvSpPr>
        <dsp:cNvPr id="0" name=""/>
        <dsp:cNvSpPr/>
      </dsp:nvSpPr>
      <dsp:spPr>
        <a:xfrm>
          <a:off x="268070" y="2748407"/>
          <a:ext cx="366022" cy="11143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表現</a:t>
          </a:r>
        </a:p>
      </dsp:txBody>
      <dsp:txXfrm>
        <a:off x="278790" y="2759127"/>
        <a:ext cx="344582" cy="1092864"/>
      </dsp:txXfrm>
    </dsp:sp>
    <dsp:sp modelId="{35E38A17-46AF-9545-A4B2-6E1A3E4BCD82}">
      <dsp:nvSpPr>
        <dsp:cNvPr id="0" name=""/>
        <dsp:cNvSpPr/>
      </dsp:nvSpPr>
      <dsp:spPr>
        <a:xfrm>
          <a:off x="3720" y="3930527"/>
          <a:ext cx="366022" cy="102605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E61C19-C90B-414C-A29E-1E469A653FAF}">
      <dsp:nvSpPr>
        <dsp:cNvPr id="0" name=""/>
        <dsp:cNvSpPr/>
      </dsp:nvSpPr>
      <dsp:spPr>
        <a:xfrm>
          <a:off x="44389" y="3969163"/>
          <a:ext cx="366022" cy="102605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歌唱演奏</a:t>
          </a:r>
        </a:p>
      </dsp:txBody>
      <dsp:txXfrm>
        <a:off x="55109" y="3979883"/>
        <a:ext cx="344582" cy="1004610"/>
      </dsp:txXfrm>
    </dsp:sp>
    <dsp:sp modelId="{4350306D-71D4-7149-B8F1-32A697EB900F}">
      <dsp:nvSpPr>
        <dsp:cNvPr id="0" name=""/>
        <dsp:cNvSpPr/>
      </dsp:nvSpPr>
      <dsp:spPr>
        <a:xfrm>
          <a:off x="451081" y="3930527"/>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F00253-DEB4-FE48-AF0A-AD293C9A700A}">
      <dsp:nvSpPr>
        <dsp:cNvPr id="0" name=""/>
        <dsp:cNvSpPr/>
      </dsp:nvSpPr>
      <dsp:spPr>
        <a:xfrm>
          <a:off x="491750" y="3969163"/>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latin typeface="微軟正黑體"/>
              <a:ea typeface="微軟正黑體"/>
              <a:cs typeface="微軟正黑體"/>
            </a:rPr>
            <a:t>創作展現</a:t>
          </a:r>
        </a:p>
      </dsp:txBody>
      <dsp:txXfrm>
        <a:off x="502470" y="3979883"/>
        <a:ext cx="344582" cy="1004617"/>
      </dsp:txXfrm>
    </dsp:sp>
    <dsp:sp modelId="{12CA19C6-9D80-3A45-9981-DE20DEC47942}">
      <dsp:nvSpPr>
        <dsp:cNvPr id="0" name=""/>
        <dsp:cNvSpPr/>
      </dsp:nvSpPr>
      <dsp:spPr>
        <a:xfrm>
          <a:off x="1122122" y="2709771"/>
          <a:ext cx="366022" cy="1095322"/>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FA8F24-1099-544D-A392-177E228B6DDE}">
      <dsp:nvSpPr>
        <dsp:cNvPr id="0" name=""/>
        <dsp:cNvSpPr/>
      </dsp:nvSpPr>
      <dsp:spPr>
        <a:xfrm>
          <a:off x="1162791" y="2748407"/>
          <a:ext cx="366022" cy="109532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鑑賞</a:t>
          </a:r>
        </a:p>
      </dsp:txBody>
      <dsp:txXfrm>
        <a:off x="1173511" y="2759127"/>
        <a:ext cx="344582" cy="1073882"/>
      </dsp:txXfrm>
    </dsp:sp>
    <dsp:sp modelId="{1B65D866-56D8-0B4C-8AAA-C1981905FD04}">
      <dsp:nvSpPr>
        <dsp:cNvPr id="0" name=""/>
        <dsp:cNvSpPr/>
      </dsp:nvSpPr>
      <dsp:spPr>
        <a:xfrm>
          <a:off x="898441" y="391154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6258BE-0FEF-684C-BAA7-264CF7735DF0}">
      <dsp:nvSpPr>
        <dsp:cNvPr id="0" name=""/>
        <dsp:cNvSpPr/>
      </dsp:nvSpPr>
      <dsp:spPr>
        <a:xfrm>
          <a:off x="939111" y="395018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音樂欣賞</a:t>
          </a:r>
        </a:p>
      </dsp:txBody>
      <dsp:txXfrm>
        <a:off x="949831" y="3960901"/>
        <a:ext cx="344582" cy="1004617"/>
      </dsp:txXfrm>
    </dsp:sp>
    <dsp:sp modelId="{C0BE88D1-F468-3C4C-9228-6776A5393233}">
      <dsp:nvSpPr>
        <dsp:cNvPr id="0" name=""/>
        <dsp:cNvSpPr/>
      </dsp:nvSpPr>
      <dsp:spPr>
        <a:xfrm>
          <a:off x="1345802" y="391154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00E718-B90C-234F-951D-00CBDF20433E}">
      <dsp:nvSpPr>
        <dsp:cNvPr id="0" name=""/>
        <dsp:cNvSpPr/>
      </dsp:nvSpPr>
      <dsp:spPr>
        <a:xfrm>
          <a:off x="1386471" y="395018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審美理解</a:t>
          </a:r>
        </a:p>
      </dsp:txBody>
      <dsp:txXfrm>
        <a:off x="1397191" y="3960901"/>
        <a:ext cx="344582" cy="1004617"/>
      </dsp:txXfrm>
    </dsp:sp>
    <dsp:sp modelId="{020CC82F-3289-1E4D-91B5-A72DF1AD7945}">
      <dsp:nvSpPr>
        <dsp:cNvPr id="0" name=""/>
        <dsp:cNvSpPr/>
      </dsp:nvSpPr>
      <dsp:spPr>
        <a:xfrm>
          <a:off x="2016843" y="2709771"/>
          <a:ext cx="366022" cy="1095322"/>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421D84-F65A-264B-8D48-5F8A49F0279F}">
      <dsp:nvSpPr>
        <dsp:cNvPr id="0" name=""/>
        <dsp:cNvSpPr/>
      </dsp:nvSpPr>
      <dsp:spPr>
        <a:xfrm>
          <a:off x="2057512" y="2748407"/>
          <a:ext cx="366022" cy="109532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latin typeface="微軟正黑體"/>
              <a:ea typeface="微軟正黑體"/>
              <a:cs typeface="微軟正黑體"/>
            </a:rPr>
            <a:t>實踐</a:t>
          </a:r>
        </a:p>
      </dsp:txBody>
      <dsp:txXfrm>
        <a:off x="2068232" y="2759127"/>
        <a:ext cx="344582" cy="1073882"/>
      </dsp:txXfrm>
    </dsp:sp>
    <dsp:sp modelId="{95AD8C23-D690-B54A-AB44-A641B75F0428}">
      <dsp:nvSpPr>
        <dsp:cNvPr id="0" name=""/>
        <dsp:cNvSpPr/>
      </dsp:nvSpPr>
      <dsp:spPr>
        <a:xfrm>
          <a:off x="1793163" y="391154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59EBEE-A8CD-3F45-88AE-F700246806E3}">
      <dsp:nvSpPr>
        <dsp:cNvPr id="0" name=""/>
        <dsp:cNvSpPr/>
      </dsp:nvSpPr>
      <dsp:spPr>
        <a:xfrm>
          <a:off x="1833832" y="395018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藝術參與</a:t>
          </a:r>
        </a:p>
      </dsp:txBody>
      <dsp:txXfrm>
        <a:off x="1844552" y="3960901"/>
        <a:ext cx="344582" cy="1004617"/>
      </dsp:txXfrm>
    </dsp:sp>
    <dsp:sp modelId="{4C1D9424-976D-BA40-84C1-C3D77DB8AD5D}">
      <dsp:nvSpPr>
        <dsp:cNvPr id="0" name=""/>
        <dsp:cNvSpPr/>
      </dsp:nvSpPr>
      <dsp:spPr>
        <a:xfrm>
          <a:off x="2240523" y="391154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2115C1-14CD-BD42-8035-BA201CD94704}">
      <dsp:nvSpPr>
        <dsp:cNvPr id="0" name=""/>
        <dsp:cNvSpPr/>
      </dsp:nvSpPr>
      <dsp:spPr>
        <a:xfrm>
          <a:off x="2281192" y="395018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生活應用</a:t>
          </a:r>
        </a:p>
      </dsp:txBody>
      <dsp:txXfrm>
        <a:off x="2291912" y="3960901"/>
        <a:ext cx="344582" cy="1004617"/>
      </dsp:txXfrm>
    </dsp:sp>
    <dsp:sp modelId="{7D676857-0A63-3045-98CB-A313CB40EAB6}">
      <dsp:nvSpPr>
        <dsp:cNvPr id="0" name=""/>
        <dsp:cNvSpPr/>
      </dsp:nvSpPr>
      <dsp:spPr>
        <a:xfrm>
          <a:off x="3852026" y="2004082"/>
          <a:ext cx="945582" cy="58025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D46299-B6A1-BD48-84BD-466601FF9CA7}">
      <dsp:nvSpPr>
        <dsp:cNvPr id="0" name=""/>
        <dsp:cNvSpPr/>
      </dsp:nvSpPr>
      <dsp:spPr>
        <a:xfrm>
          <a:off x="3892695" y="2042717"/>
          <a:ext cx="945582" cy="58025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solidFill>
                <a:srgbClr val="000090"/>
              </a:solidFill>
              <a:latin typeface="微軟正黑體"/>
              <a:ea typeface="微軟正黑體"/>
              <a:cs typeface="微軟正黑體"/>
            </a:rPr>
            <a:t>視覺</a:t>
          </a:r>
        </a:p>
      </dsp:txBody>
      <dsp:txXfrm>
        <a:off x="3909690" y="2059712"/>
        <a:ext cx="911592" cy="546268"/>
      </dsp:txXfrm>
    </dsp:sp>
    <dsp:sp modelId="{9186CE28-0E18-F84D-B997-026896B27033}">
      <dsp:nvSpPr>
        <dsp:cNvPr id="0" name=""/>
        <dsp:cNvSpPr/>
      </dsp:nvSpPr>
      <dsp:spPr>
        <a:xfrm>
          <a:off x="3135245" y="2690792"/>
          <a:ext cx="366022" cy="1077339"/>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D1BE53-9EA0-A648-BF49-9707E4A817C6}">
      <dsp:nvSpPr>
        <dsp:cNvPr id="0" name=""/>
        <dsp:cNvSpPr/>
      </dsp:nvSpPr>
      <dsp:spPr>
        <a:xfrm>
          <a:off x="3175914" y="2729427"/>
          <a:ext cx="366022" cy="10773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表現</a:t>
          </a:r>
        </a:p>
      </dsp:txBody>
      <dsp:txXfrm>
        <a:off x="3186634" y="2740147"/>
        <a:ext cx="344582" cy="1055899"/>
      </dsp:txXfrm>
    </dsp:sp>
    <dsp:sp modelId="{8EC3066D-53C4-2D42-89DD-160F59F81C6D}">
      <dsp:nvSpPr>
        <dsp:cNvPr id="0" name=""/>
        <dsp:cNvSpPr/>
      </dsp:nvSpPr>
      <dsp:spPr>
        <a:xfrm>
          <a:off x="2687884" y="3874583"/>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A09B8D-54A0-A745-A3AC-D85CBCF76A6F}">
      <dsp:nvSpPr>
        <dsp:cNvPr id="0" name=""/>
        <dsp:cNvSpPr/>
      </dsp:nvSpPr>
      <dsp:spPr>
        <a:xfrm>
          <a:off x="2728553" y="3913218"/>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latin typeface="微軟正黑體"/>
              <a:ea typeface="微軟正黑體"/>
              <a:cs typeface="微軟正黑體"/>
            </a:rPr>
            <a:t>視覺探索</a:t>
          </a:r>
        </a:p>
      </dsp:txBody>
      <dsp:txXfrm>
        <a:off x="2739273" y="3923938"/>
        <a:ext cx="344582" cy="1004617"/>
      </dsp:txXfrm>
    </dsp:sp>
    <dsp:sp modelId="{CA7BB2F9-1918-8A4E-A7E7-0DA8139483C3}">
      <dsp:nvSpPr>
        <dsp:cNvPr id="0" name=""/>
        <dsp:cNvSpPr/>
      </dsp:nvSpPr>
      <dsp:spPr>
        <a:xfrm>
          <a:off x="3135245" y="3874583"/>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7CED64-54CE-104A-B624-2E0C7D44E487}">
      <dsp:nvSpPr>
        <dsp:cNvPr id="0" name=""/>
        <dsp:cNvSpPr/>
      </dsp:nvSpPr>
      <dsp:spPr>
        <a:xfrm>
          <a:off x="3175914" y="3913218"/>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媒介技能</a:t>
          </a:r>
        </a:p>
      </dsp:txBody>
      <dsp:txXfrm>
        <a:off x="3186634" y="3923938"/>
        <a:ext cx="344582" cy="1004617"/>
      </dsp:txXfrm>
    </dsp:sp>
    <dsp:sp modelId="{EECF02F0-F5AA-B84A-BDA3-668D94BAFCEF}">
      <dsp:nvSpPr>
        <dsp:cNvPr id="0" name=""/>
        <dsp:cNvSpPr/>
      </dsp:nvSpPr>
      <dsp:spPr>
        <a:xfrm>
          <a:off x="3582605" y="3874583"/>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5FA5FF-4772-BF48-B715-B6414DE5E24E}">
      <dsp:nvSpPr>
        <dsp:cNvPr id="0" name=""/>
        <dsp:cNvSpPr/>
      </dsp:nvSpPr>
      <dsp:spPr>
        <a:xfrm>
          <a:off x="3623274" y="3913218"/>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latin typeface="微軟正黑體"/>
              <a:ea typeface="微軟正黑體"/>
              <a:cs typeface="微軟正黑體"/>
            </a:rPr>
            <a:t>創作展現</a:t>
          </a:r>
        </a:p>
      </dsp:txBody>
      <dsp:txXfrm>
        <a:off x="3633994" y="3923938"/>
        <a:ext cx="344582" cy="1004617"/>
      </dsp:txXfrm>
    </dsp:sp>
    <dsp:sp modelId="{29CB09D7-0D9F-C040-8C93-7455E839E917}">
      <dsp:nvSpPr>
        <dsp:cNvPr id="0" name=""/>
        <dsp:cNvSpPr/>
      </dsp:nvSpPr>
      <dsp:spPr>
        <a:xfrm>
          <a:off x="4253646" y="2690792"/>
          <a:ext cx="366022" cy="1095322"/>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F29D99-1549-AE4B-AF9D-DEF51D3ECECC}">
      <dsp:nvSpPr>
        <dsp:cNvPr id="0" name=""/>
        <dsp:cNvSpPr/>
      </dsp:nvSpPr>
      <dsp:spPr>
        <a:xfrm>
          <a:off x="4294315" y="2729427"/>
          <a:ext cx="366022" cy="109532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latin typeface="微軟正黑體"/>
              <a:ea typeface="微軟正黑體"/>
              <a:cs typeface="微軟正黑體"/>
            </a:rPr>
            <a:t>鑑賞</a:t>
          </a:r>
        </a:p>
      </dsp:txBody>
      <dsp:txXfrm>
        <a:off x="4305035" y="2740147"/>
        <a:ext cx="344582" cy="1073882"/>
      </dsp:txXfrm>
    </dsp:sp>
    <dsp:sp modelId="{4CF4B128-0C5E-AA40-94FB-9BB34CC87781}">
      <dsp:nvSpPr>
        <dsp:cNvPr id="0" name=""/>
        <dsp:cNvSpPr/>
      </dsp:nvSpPr>
      <dsp:spPr>
        <a:xfrm>
          <a:off x="4029966" y="389256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F1EF6D-D68D-1F4D-B334-FD7A757B87C2}">
      <dsp:nvSpPr>
        <dsp:cNvPr id="0" name=""/>
        <dsp:cNvSpPr/>
      </dsp:nvSpPr>
      <dsp:spPr>
        <a:xfrm>
          <a:off x="4070635" y="393120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審美感知</a:t>
          </a:r>
        </a:p>
      </dsp:txBody>
      <dsp:txXfrm>
        <a:off x="4081355" y="3941921"/>
        <a:ext cx="344582" cy="1004617"/>
      </dsp:txXfrm>
    </dsp:sp>
    <dsp:sp modelId="{DE5E43C7-7DA3-ED4F-B104-13A3C92BA7A4}">
      <dsp:nvSpPr>
        <dsp:cNvPr id="0" name=""/>
        <dsp:cNvSpPr/>
      </dsp:nvSpPr>
      <dsp:spPr>
        <a:xfrm>
          <a:off x="4477326" y="389256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D40765-ADDF-CE41-AAD3-89F1FE72F8FA}">
      <dsp:nvSpPr>
        <dsp:cNvPr id="0" name=""/>
        <dsp:cNvSpPr/>
      </dsp:nvSpPr>
      <dsp:spPr>
        <a:xfrm>
          <a:off x="4517996" y="393120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審美理解</a:t>
          </a:r>
        </a:p>
      </dsp:txBody>
      <dsp:txXfrm>
        <a:off x="4528716" y="3941921"/>
        <a:ext cx="344582" cy="1004617"/>
      </dsp:txXfrm>
    </dsp:sp>
    <dsp:sp modelId="{E3F60EC4-FF64-9A4A-A500-144FF4579257}">
      <dsp:nvSpPr>
        <dsp:cNvPr id="0" name=""/>
        <dsp:cNvSpPr/>
      </dsp:nvSpPr>
      <dsp:spPr>
        <a:xfrm>
          <a:off x="5148367" y="2690792"/>
          <a:ext cx="366022" cy="1095322"/>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A55C46-BEE8-124E-8604-577F09EC21A2}">
      <dsp:nvSpPr>
        <dsp:cNvPr id="0" name=""/>
        <dsp:cNvSpPr/>
      </dsp:nvSpPr>
      <dsp:spPr>
        <a:xfrm>
          <a:off x="5189036" y="2729427"/>
          <a:ext cx="366022" cy="109532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實踐</a:t>
          </a:r>
        </a:p>
      </dsp:txBody>
      <dsp:txXfrm>
        <a:off x="5199756" y="2740147"/>
        <a:ext cx="344582" cy="1073882"/>
      </dsp:txXfrm>
    </dsp:sp>
    <dsp:sp modelId="{4166069D-E63F-C24A-BC40-FA941998B90F}">
      <dsp:nvSpPr>
        <dsp:cNvPr id="0" name=""/>
        <dsp:cNvSpPr/>
      </dsp:nvSpPr>
      <dsp:spPr>
        <a:xfrm>
          <a:off x="4924687" y="389256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1D5636-4209-E543-AEA8-8877591A9014}">
      <dsp:nvSpPr>
        <dsp:cNvPr id="0" name=""/>
        <dsp:cNvSpPr/>
      </dsp:nvSpPr>
      <dsp:spPr>
        <a:xfrm>
          <a:off x="4965356" y="393120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藝術參與</a:t>
          </a:r>
        </a:p>
      </dsp:txBody>
      <dsp:txXfrm>
        <a:off x="4976076" y="3941921"/>
        <a:ext cx="344582" cy="1004617"/>
      </dsp:txXfrm>
    </dsp:sp>
    <dsp:sp modelId="{3F88A088-B586-524A-8D2F-8C024304EE14}">
      <dsp:nvSpPr>
        <dsp:cNvPr id="0" name=""/>
        <dsp:cNvSpPr/>
      </dsp:nvSpPr>
      <dsp:spPr>
        <a:xfrm>
          <a:off x="5372048" y="3892565"/>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BCC530-213B-A54F-8E3E-5654CA26D787}">
      <dsp:nvSpPr>
        <dsp:cNvPr id="0" name=""/>
        <dsp:cNvSpPr/>
      </dsp:nvSpPr>
      <dsp:spPr>
        <a:xfrm>
          <a:off x="5412717" y="3931201"/>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生活應用</a:t>
          </a:r>
        </a:p>
      </dsp:txBody>
      <dsp:txXfrm>
        <a:off x="5423437" y="3941921"/>
        <a:ext cx="344582" cy="1004617"/>
      </dsp:txXfrm>
    </dsp:sp>
    <dsp:sp modelId="{7515F210-E4A0-D64D-B138-2B30B7D33CBB}">
      <dsp:nvSpPr>
        <dsp:cNvPr id="0" name=""/>
        <dsp:cNvSpPr/>
      </dsp:nvSpPr>
      <dsp:spPr>
        <a:xfrm>
          <a:off x="6599292" y="2004082"/>
          <a:ext cx="1043057" cy="599242"/>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EF0AC3-2FEA-AE4B-80BD-865FE92DF16D}">
      <dsp:nvSpPr>
        <dsp:cNvPr id="0" name=""/>
        <dsp:cNvSpPr/>
      </dsp:nvSpPr>
      <dsp:spPr>
        <a:xfrm>
          <a:off x="6639961" y="2042717"/>
          <a:ext cx="1043057" cy="59924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solidFill>
                <a:srgbClr val="000090"/>
              </a:solidFill>
              <a:latin typeface="微軟正黑體"/>
              <a:ea typeface="微軟正黑體"/>
              <a:cs typeface="微軟正黑體"/>
            </a:rPr>
            <a:t>表演藝術</a:t>
          </a:r>
        </a:p>
      </dsp:txBody>
      <dsp:txXfrm>
        <a:off x="6657512" y="2060268"/>
        <a:ext cx="1007955" cy="564140"/>
      </dsp:txXfrm>
    </dsp:sp>
    <dsp:sp modelId="{05DB99D3-EF3E-9344-991D-0EE910846071}">
      <dsp:nvSpPr>
        <dsp:cNvPr id="0" name=""/>
        <dsp:cNvSpPr/>
      </dsp:nvSpPr>
      <dsp:spPr>
        <a:xfrm>
          <a:off x="6043089" y="2709776"/>
          <a:ext cx="366022" cy="1095322"/>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307C43-D278-EB4F-A65E-4B06F6475BB3}">
      <dsp:nvSpPr>
        <dsp:cNvPr id="0" name=""/>
        <dsp:cNvSpPr/>
      </dsp:nvSpPr>
      <dsp:spPr>
        <a:xfrm>
          <a:off x="6083758" y="2748412"/>
          <a:ext cx="366022" cy="109532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表現</a:t>
          </a:r>
        </a:p>
      </dsp:txBody>
      <dsp:txXfrm>
        <a:off x="6094478" y="2759132"/>
        <a:ext cx="344582" cy="1073882"/>
      </dsp:txXfrm>
    </dsp:sp>
    <dsp:sp modelId="{C10E3EF8-2FF4-E242-9529-C99457FC77A2}">
      <dsp:nvSpPr>
        <dsp:cNvPr id="0" name=""/>
        <dsp:cNvSpPr/>
      </dsp:nvSpPr>
      <dsp:spPr>
        <a:xfrm>
          <a:off x="5819408" y="3911550"/>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E91231-C739-664D-A1ED-155BAEE8EE84}">
      <dsp:nvSpPr>
        <dsp:cNvPr id="0" name=""/>
        <dsp:cNvSpPr/>
      </dsp:nvSpPr>
      <dsp:spPr>
        <a:xfrm>
          <a:off x="5860077" y="3950185"/>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表演元素</a:t>
          </a:r>
        </a:p>
      </dsp:txBody>
      <dsp:txXfrm>
        <a:off x="5870797" y="3960905"/>
        <a:ext cx="344582" cy="1004617"/>
      </dsp:txXfrm>
    </dsp:sp>
    <dsp:sp modelId="{A4DA1DC8-FE08-5048-8363-15796568C3A5}">
      <dsp:nvSpPr>
        <dsp:cNvPr id="0" name=""/>
        <dsp:cNvSpPr/>
      </dsp:nvSpPr>
      <dsp:spPr>
        <a:xfrm>
          <a:off x="6266769" y="3911550"/>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820979-928F-5E4E-89BC-1A460CDD0794}">
      <dsp:nvSpPr>
        <dsp:cNvPr id="0" name=""/>
        <dsp:cNvSpPr/>
      </dsp:nvSpPr>
      <dsp:spPr>
        <a:xfrm>
          <a:off x="6307438" y="3950185"/>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創作展現</a:t>
          </a:r>
        </a:p>
      </dsp:txBody>
      <dsp:txXfrm>
        <a:off x="6318158" y="3960905"/>
        <a:ext cx="344582" cy="1004617"/>
      </dsp:txXfrm>
    </dsp:sp>
    <dsp:sp modelId="{25FFD713-92BA-5C47-A0CE-AD898165512D}">
      <dsp:nvSpPr>
        <dsp:cNvPr id="0" name=""/>
        <dsp:cNvSpPr/>
      </dsp:nvSpPr>
      <dsp:spPr>
        <a:xfrm>
          <a:off x="6937810" y="2709776"/>
          <a:ext cx="366022" cy="1095322"/>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F01AE3-FFDA-9F45-802C-5EB397483376}">
      <dsp:nvSpPr>
        <dsp:cNvPr id="0" name=""/>
        <dsp:cNvSpPr/>
      </dsp:nvSpPr>
      <dsp:spPr>
        <a:xfrm>
          <a:off x="6978479" y="2748412"/>
          <a:ext cx="366022" cy="109532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latin typeface="微軟正黑體"/>
              <a:ea typeface="微軟正黑體"/>
              <a:cs typeface="微軟正黑體"/>
            </a:rPr>
            <a:t>鑑賞</a:t>
          </a:r>
        </a:p>
      </dsp:txBody>
      <dsp:txXfrm>
        <a:off x="6989199" y="2759132"/>
        <a:ext cx="344582" cy="1073882"/>
      </dsp:txXfrm>
    </dsp:sp>
    <dsp:sp modelId="{05010430-AE9A-F446-A2CA-27CCD4D782B6}">
      <dsp:nvSpPr>
        <dsp:cNvPr id="0" name=""/>
        <dsp:cNvSpPr/>
      </dsp:nvSpPr>
      <dsp:spPr>
        <a:xfrm>
          <a:off x="6714129" y="3911550"/>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3B4D24-2F1D-904C-B8F8-06EFBDD12406}">
      <dsp:nvSpPr>
        <dsp:cNvPr id="0" name=""/>
        <dsp:cNvSpPr/>
      </dsp:nvSpPr>
      <dsp:spPr>
        <a:xfrm>
          <a:off x="6754799" y="3950185"/>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審美感知</a:t>
          </a:r>
        </a:p>
      </dsp:txBody>
      <dsp:txXfrm>
        <a:off x="6765519" y="3960905"/>
        <a:ext cx="344582" cy="1004617"/>
      </dsp:txXfrm>
    </dsp:sp>
    <dsp:sp modelId="{8D762292-35F9-E84D-8057-22569672CC12}">
      <dsp:nvSpPr>
        <dsp:cNvPr id="0" name=""/>
        <dsp:cNvSpPr/>
      </dsp:nvSpPr>
      <dsp:spPr>
        <a:xfrm>
          <a:off x="7161490" y="3911550"/>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F9DF8E-97C5-2446-B6C9-213DA25704C7}">
      <dsp:nvSpPr>
        <dsp:cNvPr id="0" name=""/>
        <dsp:cNvSpPr/>
      </dsp:nvSpPr>
      <dsp:spPr>
        <a:xfrm>
          <a:off x="7202159" y="3950185"/>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審美理解</a:t>
          </a:r>
        </a:p>
      </dsp:txBody>
      <dsp:txXfrm>
        <a:off x="7212879" y="3960905"/>
        <a:ext cx="344582" cy="1004617"/>
      </dsp:txXfrm>
    </dsp:sp>
    <dsp:sp modelId="{A97B398E-59A9-FC4F-B471-EBCF2B182C54}">
      <dsp:nvSpPr>
        <dsp:cNvPr id="0" name=""/>
        <dsp:cNvSpPr/>
      </dsp:nvSpPr>
      <dsp:spPr>
        <a:xfrm>
          <a:off x="7832531" y="2709776"/>
          <a:ext cx="366022" cy="111430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1A8C71-21AF-4645-856F-4F242BFE75BA}">
      <dsp:nvSpPr>
        <dsp:cNvPr id="0" name=""/>
        <dsp:cNvSpPr/>
      </dsp:nvSpPr>
      <dsp:spPr>
        <a:xfrm>
          <a:off x="7873200" y="2748412"/>
          <a:ext cx="366022" cy="111430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a:latin typeface="微軟正黑體"/>
              <a:ea typeface="微軟正黑體"/>
              <a:cs typeface="微軟正黑體"/>
            </a:rPr>
            <a:t>實踐</a:t>
          </a:r>
        </a:p>
      </dsp:txBody>
      <dsp:txXfrm>
        <a:off x="7883920" y="2759132"/>
        <a:ext cx="344582" cy="1092866"/>
      </dsp:txXfrm>
    </dsp:sp>
    <dsp:sp modelId="{450A7C99-D963-D14D-B820-C99850C02125}">
      <dsp:nvSpPr>
        <dsp:cNvPr id="0" name=""/>
        <dsp:cNvSpPr/>
      </dsp:nvSpPr>
      <dsp:spPr>
        <a:xfrm>
          <a:off x="7608851" y="3930534"/>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2E1450-A7DD-7F46-9E6F-D7919356889D}">
      <dsp:nvSpPr>
        <dsp:cNvPr id="0" name=""/>
        <dsp:cNvSpPr/>
      </dsp:nvSpPr>
      <dsp:spPr>
        <a:xfrm>
          <a:off x="7649520" y="3969170"/>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藝術參與</a:t>
          </a:r>
        </a:p>
      </dsp:txBody>
      <dsp:txXfrm>
        <a:off x="7660240" y="3979890"/>
        <a:ext cx="344582" cy="1004617"/>
      </dsp:txXfrm>
    </dsp:sp>
    <dsp:sp modelId="{6B37E13E-E3D0-3D42-822C-F1089AA808B1}">
      <dsp:nvSpPr>
        <dsp:cNvPr id="0" name=""/>
        <dsp:cNvSpPr/>
      </dsp:nvSpPr>
      <dsp:spPr>
        <a:xfrm>
          <a:off x="8056211" y="3930534"/>
          <a:ext cx="366022" cy="10260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BC961B-00AD-5244-9536-7838187EABE3}">
      <dsp:nvSpPr>
        <dsp:cNvPr id="0" name=""/>
        <dsp:cNvSpPr/>
      </dsp:nvSpPr>
      <dsp:spPr>
        <a:xfrm>
          <a:off x="8096880" y="3969170"/>
          <a:ext cx="366022" cy="10260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a:ea typeface="微軟正黑體"/>
              <a:cs typeface="微軟正黑體"/>
            </a:rPr>
            <a:t>生活應用</a:t>
          </a:r>
        </a:p>
      </dsp:txBody>
      <dsp:txXfrm>
        <a:off x="8107600" y="3979890"/>
        <a:ext cx="344582" cy="10046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842C6-F11A-AE4D-8FA5-0AB86C1C8EC7}">
      <dsp:nvSpPr>
        <dsp:cNvPr id="0" name=""/>
        <dsp:cNvSpPr/>
      </dsp:nvSpPr>
      <dsp:spPr>
        <a:xfrm>
          <a:off x="4623" y="391551"/>
          <a:ext cx="2774364" cy="2304964"/>
        </a:xfrm>
        <a:prstGeom prst="up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4EDF87-B8EA-9C47-971B-E73329C1045E}">
      <dsp:nvSpPr>
        <dsp:cNvPr id="0" name=""/>
        <dsp:cNvSpPr/>
      </dsp:nvSpPr>
      <dsp:spPr>
        <a:xfrm>
          <a:off x="2862219" y="0"/>
          <a:ext cx="4708012" cy="3088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l" defTabSz="1600200">
            <a:lnSpc>
              <a:spcPct val="90000"/>
            </a:lnSpc>
            <a:spcBef>
              <a:spcPct val="0"/>
            </a:spcBef>
            <a:spcAft>
              <a:spcPct val="35000"/>
            </a:spcAft>
          </a:pPr>
          <a:r>
            <a:rPr lang="zh-TW" altLang="en-US" sz="3600" kern="1200" dirty="0" smtClean="0">
              <a:latin typeface="微軟正黑體"/>
              <a:ea typeface="微軟正黑體"/>
              <a:cs typeface="微軟正黑體"/>
            </a:rPr>
            <a:t>學習表現</a:t>
          </a:r>
          <a:endParaRPr lang="zh-TW" altLang="en-US" sz="3600" kern="1200" dirty="0">
            <a:latin typeface="微軟正黑體"/>
            <a:ea typeface="微軟正黑體"/>
            <a:cs typeface="微軟正黑體"/>
          </a:endParaRPr>
        </a:p>
        <a:p>
          <a:pPr marL="285750" lvl="1" indent="-285750" algn="l" defTabSz="1244600">
            <a:lnSpc>
              <a:spcPct val="90000"/>
            </a:lnSpc>
            <a:spcBef>
              <a:spcPct val="0"/>
            </a:spcBef>
            <a:spcAft>
              <a:spcPct val="15000"/>
            </a:spcAft>
            <a:buChar char="••"/>
          </a:pPr>
          <a:r>
            <a:rPr lang="zh-TW" altLang="en-US" sz="2800" kern="1200" dirty="0" smtClean="0">
              <a:latin typeface="微軟正黑體"/>
              <a:ea typeface="微軟正黑體"/>
              <a:cs typeface="微軟正黑體"/>
            </a:rPr>
            <a:t>個體經過學習的歷程後所呈現的成果</a:t>
          </a:r>
          <a:endParaRPr lang="zh-TW" altLang="en-US" sz="2800" kern="1200" dirty="0">
            <a:latin typeface="微軟正黑體"/>
            <a:ea typeface="微軟正黑體"/>
            <a:cs typeface="微軟正黑體"/>
          </a:endParaRPr>
        </a:p>
      </dsp:txBody>
      <dsp:txXfrm>
        <a:off x="2862219" y="0"/>
        <a:ext cx="4708012" cy="3088067"/>
      </dsp:txXfrm>
    </dsp:sp>
    <dsp:sp modelId="{2D1434CB-79A9-8244-B474-52831955FF73}">
      <dsp:nvSpPr>
        <dsp:cNvPr id="0" name=""/>
        <dsp:cNvSpPr/>
      </dsp:nvSpPr>
      <dsp:spPr>
        <a:xfrm>
          <a:off x="836933" y="3733560"/>
          <a:ext cx="2774364" cy="2311757"/>
        </a:xfrm>
        <a:prstGeom prst="downArrow">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7930BA-3C4F-A146-844E-FF9495ED4D21}">
      <dsp:nvSpPr>
        <dsp:cNvPr id="0" name=""/>
        <dsp:cNvSpPr/>
      </dsp:nvSpPr>
      <dsp:spPr>
        <a:xfrm>
          <a:off x="3694528" y="3345405"/>
          <a:ext cx="4708012" cy="3088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l" defTabSz="1600200">
            <a:lnSpc>
              <a:spcPct val="90000"/>
            </a:lnSpc>
            <a:spcBef>
              <a:spcPct val="0"/>
            </a:spcBef>
            <a:spcAft>
              <a:spcPct val="35000"/>
            </a:spcAft>
          </a:pPr>
          <a:r>
            <a:rPr lang="zh-TW" altLang="en-US" sz="3600" kern="1200" dirty="0" smtClean="0">
              <a:latin typeface="微軟正黑體"/>
              <a:ea typeface="微軟正黑體"/>
              <a:cs typeface="微軟正黑體"/>
            </a:rPr>
            <a:t>學習內容</a:t>
          </a:r>
          <a:endParaRPr lang="zh-TW" altLang="en-US" sz="3600" kern="1200" dirty="0">
            <a:latin typeface="微軟正黑體"/>
            <a:ea typeface="微軟正黑體"/>
            <a:cs typeface="微軟正黑體"/>
          </a:endParaRPr>
        </a:p>
        <a:p>
          <a:pPr marL="285750" lvl="1" indent="-285750" algn="l" defTabSz="1244600">
            <a:lnSpc>
              <a:spcPct val="90000"/>
            </a:lnSpc>
            <a:spcBef>
              <a:spcPct val="0"/>
            </a:spcBef>
            <a:spcAft>
              <a:spcPct val="15000"/>
            </a:spcAft>
            <a:buChar char="••"/>
          </a:pPr>
          <a:r>
            <a:rPr lang="zh-TW" altLang="en-US" sz="2800" kern="1200" dirty="0" smtClean="0">
              <a:latin typeface="微軟正黑體"/>
              <a:ea typeface="微軟正黑體"/>
              <a:cs typeface="微軟正黑體"/>
            </a:rPr>
            <a:t>學生在該階段學習所習得最基本知識</a:t>
          </a:r>
          <a:endParaRPr lang="zh-TW" altLang="en-US" sz="2800" kern="1200" dirty="0">
            <a:latin typeface="微軟正黑體"/>
            <a:ea typeface="微軟正黑體"/>
            <a:cs typeface="微軟正黑體"/>
          </a:endParaRPr>
        </a:p>
      </dsp:txBody>
      <dsp:txXfrm>
        <a:off x="3694528" y="3345405"/>
        <a:ext cx="4708012" cy="3088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27142-CA6F-47F8-A0AF-3A1C6094EB0E}">
      <dsp:nvSpPr>
        <dsp:cNvPr id="0" name=""/>
        <dsp:cNvSpPr/>
      </dsp:nvSpPr>
      <dsp:spPr>
        <a:xfrm>
          <a:off x="0" y="0"/>
          <a:ext cx="8200740" cy="2326786"/>
        </a:xfrm>
        <a:prstGeom prst="roundRect">
          <a:avLst>
            <a:gd name="adj" fmla="val 10000"/>
          </a:avLst>
        </a:prstGeom>
        <a:solidFill>
          <a:schemeClr val="tx1">
            <a:lumMod val="65000"/>
            <a:lumOff val="35000"/>
          </a:schemeClr>
        </a:solidFill>
        <a:ln>
          <a:solidFill>
            <a:schemeClr val="bg1">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sz="4800" b="1" kern="1200" dirty="0" smtClean="0">
              <a:solidFill>
                <a:schemeClr val="bg1"/>
              </a:solidFill>
              <a:latin typeface="+mn-ea"/>
              <a:ea typeface="+mn-ea"/>
            </a:rPr>
            <a:t>成就每一個孩子</a:t>
          </a:r>
          <a:endParaRPr lang="zh-TW" altLang="en-US" sz="4800" b="1" kern="1200" dirty="0" smtClean="0">
            <a:solidFill>
              <a:schemeClr val="bg1"/>
            </a:solidFill>
            <a:latin typeface="+mn-ea"/>
            <a:ea typeface="+mn-ea"/>
          </a:endParaRPr>
        </a:p>
        <a:p>
          <a:pPr lvl="0" algn="ctr" defTabSz="2133600">
            <a:lnSpc>
              <a:spcPct val="90000"/>
            </a:lnSpc>
            <a:spcBef>
              <a:spcPct val="0"/>
            </a:spcBef>
            <a:spcAft>
              <a:spcPct val="35000"/>
            </a:spcAft>
          </a:pPr>
          <a:r>
            <a:rPr lang="zh-TW" sz="4800" b="1" kern="1200" dirty="0" smtClean="0">
              <a:solidFill>
                <a:schemeClr val="bg1"/>
              </a:solidFill>
              <a:latin typeface="+mn-ea"/>
              <a:ea typeface="+mn-ea"/>
            </a:rPr>
            <a:t>適性揚才、終身學習</a:t>
          </a:r>
          <a:endParaRPr lang="en-US" altLang="zh-TW" sz="4800" b="1" kern="1200" dirty="0" smtClean="0">
            <a:solidFill>
              <a:schemeClr val="bg1"/>
            </a:solidFill>
            <a:latin typeface="+mn-ea"/>
            <a:ea typeface="+mn-ea"/>
          </a:endParaRPr>
        </a:p>
      </dsp:txBody>
      <dsp:txXfrm>
        <a:off x="68149" y="68149"/>
        <a:ext cx="8064442" cy="2190488"/>
      </dsp:txXfrm>
    </dsp:sp>
    <dsp:sp modelId="{B07CEB32-E64A-455C-9879-D89AAD088263}">
      <dsp:nvSpPr>
        <dsp:cNvPr id="0" name=""/>
        <dsp:cNvSpPr/>
      </dsp:nvSpPr>
      <dsp:spPr>
        <a:xfrm>
          <a:off x="0" y="2457687"/>
          <a:ext cx="2641460" cy="1545317"/>
        </a:xfrm>
        <a:prstGeom prst="roundRect">
          <a:avLst>
            <a:gd name="adj" fmla="val 10000"/>
          </a:avLst>
        </a:prstGeom>
        <a:solidFill>
          <a:srgbClr val="FFFF00"/>
        </a:solidFill>
        <a:ln>
          <a:solidFill>
            <a:srgbClr val="CC99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zh-TW" altLang="en-US" sz="5400" b="1" kern="1200" dirty="0" smtClean="0">
              <a:solidFill>
                <a:srgbClr val="800000"/>
              </a:solidFill>
              <a:latin typeface="+mn-ea"/>
              <a:ea typeface="+mn-ea"/>
            </a:rPr>
            <a:t>自發</a:t>
          </a:r>
          <a:endParaRPr lang="en-US" altLang="zh-TW" sz="5400" b="1" kern="1200" dirty="0" smtClean="0">
            <a:solidFill>
              <a:srgbClr val="800000"/>
            </a:solidFill>
            <a:latin typeface="+mn-ea"/>
            <a:ea typeface="+mn-ea"/>
          </a:endParaRPr>
        </a:p>
      </dsp:txBody>
      <dsp:txXfrm>
        <a:off x="45261" y="2502948"/>
        <a:ext cx="2550938" cy="1454795"/>
      </dsp:txXfrm>
    </dsp:sp>
    <dsp:sp modelId="{CF90D5DA-8C17-44FB-AF78-FCBF43B1E0EB}">
      <dsp:nvSpPr>
        <dsp:cNvPr id="0" name=""/>
        <dsp:cNvSpPr/>
      </dsp:nvSpPr>
      <dsp:spPr>
        <a:xfrm>
          <a:off x="2776946" y="2457687"/>
          <a:ext cx="2719915" cy="1469184"/>
        </a:xfrm>
        <a:prstGeom prst="roundRect">
          <a:avLst>
            <a:gd name="adj" fmla="val 10000"/>
          </a:avLst>
        </a:prstGeom>
        <a:solidFill>
          <a:srgbClr val="FFFF00"/>
        </a:solidFill>
        <a:ln>
          <a:solidFill>
            <a:srgbClr val="CC99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zh-TW" altLang="en-US" sz="5400" b="1" kern="1200" dirty="0" smtClean="0">
              <a:solidFill>
                <a:srgbClr val="800000"/>
              </a:solidFill>
              <a:latin typeface="+mn-ea"/>
              <a:ea typeface="+mn-ea"/>
            </a:rPr>
            <a:t>互動</a:t>
          </a:r>
          <a:endParaRPr lang="en-US" altLang="zh-TW" sz="5400" b="1" kern="1200" dirty="0" smtClean="0">
            <a:solidFill>
              <a:srgbClr val="800000"/>
            </a:solidFill>
            <a:latin typeface="+mn-ea"/>
            <a:ea typeface="+mn-ea"/>
          </a:endParaRPr>
        </a:p>
      </dsp:txBody>
      <dsp:txXfrm>
        <a:off x="2819977" y="2500718"/>
        <a:ext cx="2633853" cy="1383122"/>
      </dsp:txXfrm>
    </dsp:sp>
    <dsp:sp modelId="{14611A2B-767B-4E4B-B9C1-A9DF36CD909B}">
      <dsp:nvSpPr>
        <dsp:cNvPr id="0" name=""/>
        <dsp:cNvSpPr/>
      </dsp:nvSpPr>
      <dsp:spPr>
        <a:xfrm>
          <a:off x="5657261" y="2448273"/>
          <a:ext cx="2537744" cy="1524596"/>
        </a:xfrm>
        <a:prstGeom prst="roundRect">
          <a:avLst>
            <a:gd name="adj" fmla="val 10000"/>
          </a:avLst>
        </a:prstGeom>
        <a:solidFill>
          <a:srgbClr val="FFFF00"/>
        </a:solidFill>
        <a:ln>
          <a:solidFill>
            <a:srgbClr val="CC99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zh-TW" altLang="en-US" sz="5400" b="1" kern="1200" dirty="0" smtClean="0">
              <a:solidFill>
                <a:srgbClr val="800000"/>
              </a:solidFill>
              <a:latin typeface="+mn-ea"/>
              <a:ea typeface="+mn-ea"/>
            </a:rPr>
            <a:t>共好</a:t>
          </a:r>
          <a:endParaRPr lang="en-US" altLang="zh-TW" sz="5400" b="1" kern="1200" dirty="0" smtClean="0">
            <a:solidFill>
              <a:srgbClr val="800000"/>
            </a:solidFill>
            <a:latin typeface="+mn-ea"/>
            <a:ea typeface="+mn-ea"/>
          </a:endParaRPr>
        </a:p>
      </dsp:txBody>
      <dsp:txXfrm>
        <a:off x="5701915" y="2492927"/>
        <a:ext cx="2448436" cy="1435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31FCF-2815-FC4A-BA64-620D7002C585}">
      <dsp:nvSpPr>
        <dsp:cNvPr id="0" name=""/>
        <dsp:cNvSpPr/>
      </dsp:nvSpPr>
      <dsp:spPr>
        <a:xfrm>
          <a:off x="5098049" y="4246880"/>
          <a:ext cx="3085233" cy="199853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accent4">
                  <a:lumMod val="50000"/>
                </a:schemeClr>
              </a:solidFill>
              <a:latin typeface="微軟正黑體" panose="020B0604030504040204" pitchFamily="34" charset="-120"/>
              <a:ea typeface="微軟正黑體" panose="020B0604030504040204" pitchFamily="34" charset="-120"/>
            </a:rPr>
            <a:t>科目間統整</a:t>
          </a:r>
          <a:endParaRPr lang="zh-TW" altLang="en-US" sz="2000" kern="1200" dirty="0">
            <a:solidFill>
              <a:schemeClr val="accent4">
                <a:lumMod val="50000"/>
              </a:schemeClr>
            </a:solidFill>
          </a:endParaRPr>
        </a:p>
        <a:p>
          <a:pPr marL="228600" lvl="1" indent="-228600" algn="l" defTabSz="889000">
            <a:lnSpc>
              <a:spcPct val="90000"/>
            </a:lnSpc>
            <a:spcBef>
              <a:spcPct val="0"/>
            </a:spcBef>
            <a:spcAft>
              <a:spcPct val="15000"/>
            </a:spcAft>
            <a:buChar char="••"/>
          </a:pPr>
          <a:r>
            <a:rPr lang="zh-TW" altLang="en-US" sz="2000" b="1" kern="1200" dirty="0" smtClean="0">
              <a:solidFill>
                <a:schemeClr val="accent4">
                  <a:lumMod val="50000"/>
                </a:schemeClr>
              </a:solidFill>
              <a:latin typeface="微軟正黑體" panose="020B0604030504040204" pitchFamily="34" charset="-120"/>
              <a:ea typeface="微軟正黑體" panose="020B0604030504040204" pitchFamily="34" charset="-120"/>
            </a:rPr>
            <a:t>階段間之銜接</a:t>
          </a:r>
          <a:endParaRPr lang="en-US" altLang="zh-TW" sz="2000" b="1" kern="1200" dirty="0" smtClean="0">
            <a:solidFill>
              <a:schemeClr val="accent4">
                <a:lumMod val="50000"/>
              </a:schemeClr>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smtClean="0">
              <a:solidFill>
                <a:schemeClr val="accent4">
                  <a:lumMod val="50000"/>
                </a:schemeClr>
              </a:solidFill>
              <a:latin typeface="微軟正黑體" panose="020B0604030504040204" pitchFamily="34" charset="-120"/>
              <a:ea typeface="微軟正黑體" panose="020B0604030504040204" pitchFamily="34" charset="-120"/>
            </a:rPr>
            <a:t>領域間的整合</a:t>
          </a:r>
          <a:endParaRPr lang="en-US" altLang="zh-CN" sz="2000" b="1" kern="1200" dirty="0" smtClean="0">
            <a:solidFill>
              <a:schemeClr val="accent4">
                <a:lumMod val="50000"/>
              </a:schemeClr>
            </a:solidFill>
            <a:ea typeface="Adobe 繁黑體 Std B"/>
          </a:endParaRPr>
        </a:p>
      </dsp:txBody>
      <dsp:txXfrm>
        <a:off x="6067520" y="4790414"/>
        <a:ext cx="2071861" cy="1411096"/>
      </dsp:txXfrm>
    </dsp:sp>
    <dsp:sp modelId="{26C0A8DA-2520-8445-BE23-9040DB3842E0}">
      <dsp:nvSpPr>
        <dsp:cNvPr id="0" name=""/>
        <dsp:cNvSpPr/>
      </dsp:nvSpPr>
      <dsp:spPr>
        <a:xfrm>
          <a:off x="64247" y="4246880"/>
          <a:ext cx="3085233" cy="199853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accent5">
                  <a:lumMod val="50000"/>
                </a:schemeClr>
              </a:solidFill>
              <a:latin typeface="微軟正黑體" panose="020B0604030504040204" pitchFamily="34" charset="-120"/>
              <a:ea typeface="微軟正黑體" panose="020B0604030504040204" pitchFamily="34" charset="-120"/>
            </a:rPr>
            <a:t>藝術通識素養</a:t>
          </a:r>
          <a:endParaRPr lang="zh-TW" altLang="en-US" sz="2000" kern="1200" dirty="0">
            <a:solidFill>
              <a:schemeClr val="accent5">
                <a:lumMod val="50000"/>
              </a:schemeClr>
            </a:solidFill>
          </a:endParaRPr>
        </a:p>
        <a:p>
          <a:pPr marL="228600" lvl="1" indent="-228600" algn="l" defTabSz="889000">
            <a:lnSpc>
              <a:spcPct val="90000"/>
            </a:lnSpc>
            <a:spcBef>
              <a:spcPct val="0"/>
            </a:spcBef>
            <a:spcAft>
              <a:spcPct val="15000"/>
            </a:spcAft>
            <a:buChar char="••"/>
          </a:pPr>
          <a:r>
            <a:rPr lang="zh-TW" altLang="en-US" sz="2000" b="1" kern="1200" dirty="0" smtClean="0">
              <a:solidFill>
                <a:schemeClr val="accent5">
                  <a:lumMod val="50000"/>
                </a:schemeClr>
              </a:solidFill>
              <a:latin typeface="微軟正黑體" panose="020B0604030504040204" pitchFamily="34" charset="-120"/>
              <a:ea typeface="微軟正黑體" panose="020B0604030504040204" pitchFamily="34" charset="-120"/>
            </a:rPr>
            <a:t>終身學習</a:t>
          </a:r>
          <a:endParaRPr lang="en-US" altLang="zh-TW" sz="2000" b="1" kern="1200" dirty="0" smtClean="0">
            <a:solidFill>
              <a:schemeClr val="accent5">
                <a:lumMod val="50000"/>
              </a:schemeClr>
            </a:solidFill>
            <a:ea typeface="Adobe 繁黑體 Std B"/>
          </a:endParaRPr>
        </a:p>
      </dsp:txBody>
      <dsp:txXfrm>
        <a:off x="108148" y="4790414"/>
        <a:ext cx="2071861" cy="1411096"/>
      </dsp:txXfrm>
    </dsp:sp>
    <dsp:sp modelId="{D077D060-954D-B04E-A793-661612854D24}">
      <dsp:nvSpPr>
        <dsp:cNvPr id="0" name=""/>
        <dsp:cNvSpPr/>
      </dsp:nvSpPr>
      <dsp:spPr>
        <a:xfrm>
          <a:off x="5098049" y="0"/>
          <a:ext cx="3085233" cy="19985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學者專家</a:t>
          </a:r>
          <a:r>
            <a:rPr lang="en-US" altLang="zh-TW" sz="2000" b="1" kern="12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藝術、教育</a:t>
          </a:r>
          <a:r>
            <a:rPr lang="en-US" altLang="zh-TW" sz="2000" b="1" kern="12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sz="2000" kern="1200" dirty="0">
            <a:solidFill>
              <a:schemeClr val="accent3">
                <a:lumMod val="50000"/>
              </a:schemeClr>
            </a:solidFill>
          </a:endParaRPr>
        </a:p>
        <a:p>
          <a:pPr marL="228600" lvl="1" indent="-228600" algn="l" defTabSz="889000">
            <a:lnSpc>
              <a:spcPct val="90000"/>
            </a:lnSpc>
            <a:spcBef>
              <a:spcPct val="0"/>
            </a:spcBef>
            <a:spcAft>
              <a:spcPct val="15000"/>
            </a:spcAft>
            <a:buChar char="••"/>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教師</a:t>
          </a:r>
          <a:endParaRPr lang="en-US" altLang="zh-TW" sz="2000" b="1" kern="12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民間團體</a:t>
          </a:r>
          <a:endParaRPr lang="en-US" altLang="zh-TW" sz="2000" b="1" kern="12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師培代表等等</a:t>
          </a:r>
          <a:endParaRPr lang="en-US" altLang="zh-TW" sz="2000" b="1" kern="1200" dirty="0" smtClean="0">
            <a:solidFill>
              <a:schemeClr val="accent3">
                <a:lumMod val="50000"/>
              </a:schemeClr>
            </a:solidFill>
            <a:latin typeface="微軟正黑體" panose="020B0604030504040204" pitchFamily="34" charset="-120"/>
            <a:ea typeface="微軟正黑體" panose="020B0604030504040204" pitchFamily="34" charset="-120"/>
          </a:endParaRPr>
        </a:p>
      </dsp:txBody>
      <dsp:txXfrm>
        <a:off x="6067520" y="43901"/>
        <a:ext cx="2071861" cy="1411096"/>
      </dsp:txXfrm>
    </dsp:sp>
    <dsp:sp modelId="{5B5A86D9-A9A3-4347-964B-B5E58C95FDA2}">
      <dsp:nvSpPr>
        <dsp:cNvPr id="0" name=""/>
        <dsp:cNvSpPr/>
      </dsp:nvSpPr>
      <dsp:spPr>
        <a:xfrm>
          <a:off x="64247" y="0"/>
          <a:ext cx="3085233" cy="199853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rgbClr val="C00000"/>
              </a:solidFill>
              <a:latin typeface="微軟正黑體" panose="020B0604030504040204" pitchFamily="34" charset="-120"/>
              <a:ea typeface="微軟正黑體" panose="020B0604030504040204" pitchFamily="34" charset="-120"/>
            </a:rPr>
            <a:t>研究為基礎</a:t>
          </a:r>
          <a:endParaRPr lang="zh-TW" altLang="en-US" sz="2000" kern="1200" dirty="0"/>
        </a:p>
        <a:p>
          <a:pPr marL="228600" lvl="1" indent="-228600" algn="l" defTabSz="889000">
            <a:lnSpc>
              <a:spcPct val="90000"/>
            </a:lnSpc>
            <a:spcBef>
              <a:spcPct val="0"/>
            </a:spcBef>
            <a:spcAft>
              <a:spcPct val="15000"/>
            </a:spcAft>
            <a:buChar char="••"/>
          </a:pPr>
          <a:r>
            <a:rPr lang="zh-TW" altLang="en-US" sz="2000" b="1" kern="1200" dirty="0" smtClean="0">
              <a:solidFill>
                <a:srgbClr val="C00000"/>
              </a:solidFill>
              <a:latin typeface="微軟正黑體" panose="020B0604030504040204" pitchFamily="34" charset="-120"/>
              <a:ea typeface="微軟正黑體" panose="020B0604030504040204" pitchFamily="34" charset="-120"/>
            </a:rPr>
            <a:t>回應課程實施問題</a:t>
          </a:r>
          <a:endParaRPr lang="en-US" altLang="zh-TW" sz="2000" b="1" kern="1200" dirty="0" smtClean="0">
            <a:solidFill>
              <a:srgbClr val="C00000"/>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smtClean="0">
              <a:solidFill>
                <a:srgbClr val="C00000"/>
              </a:solidFill>
              <a:latin typeface="微軟正黑體" panose="020B0604030504040204" pitchFamily="34" charset="-120"/>
              <a:ea typeface="微軟正黑體" panose="020B0604030504040204" pitchFamily="34" charset="-120"/>
            </a:rPr>
            <a:t>掌握當代藝術教育趨勢</a:t>
          </a:r>
          <a:endParaRPr lang="en-US" altLang="zh-TW" sz="2000" b="1" kern="1200" dirty="0" smtClean="0">
            <a:solidFill>
              <a:srgbClr val="C00000"/>
            </a:solidFill>
            <a:latin typeface="微軟正黑體" panose="020B0604030504040204" pitchFamily="34" charset="-120"/>
            <a:ea typeface="微軟正黑體" panose="020B0604030504040204" pitchFamily="34" charset="-120"/>
          </a:endParaRPr>
        </a:p>
      </dsp:txBody>
      <dsp:txXfrm>
        <a:off x="108148" y="43901"/>
        <a:ext cx="2071861" cy="1411096"/>
      </dsp:txXfrm>
    </dsp:sp>
    <dsp:sp modelId="{B4C8FDE4-934E-1042-B496-169515D244B1}">
      <dsp:nvSpPr>
        <dsp:cNvPr id="0" name=""/>
        <dsp:cNvSpPr/>
      </dsp:nvSpPr>
      <dsp:spPr>
        <a:xfrm>
          <a:off x="1357047" y="355988"/>
          <a:ext cx="2704263" cy="2704263"/>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100000"/>
            </a:lnSpc>
            <a:spcBef>
              <a:spcPct val="0"/>
            </a:spcBef>
            <a:spcAft>
              <a:spcPts val="0"/>
            </a:spcAft>
          </a:pPr>
          <a:r>
            <a:rPr lang="zh-TW" altLang="en-US" sz="3600" kern="1200" dirty="0" smtClean="0"/>
            <a:t>藝教</a:t>
          </a:r>
        </a:p>
        <a:p>
          <a:pPr lvl="0" algn="ctr" defTabSz="1600200">
            <a:lnSpc>
              <a:spcPct val="100000"/>
            </a:lnSpc>
            <a:spcBef>
              <a:spcPct val="0"/>
            </a:spcBef>
            <a:spcAft>
              <a:spcPts val="0"/>
            </a:spcAft>
          </a:pPr>
          <a:r>
            <a:rPr lang="zh-TW" altLang="en-US" sz="3600" kern="1200" dirty="0" smtClean="0"/>
            <a:t>脈動</a:t>
          </a:r>
        </a:p>
        <a:p>
          <a:pPr lvl="0" algn="ctr" defTabSz="1600200">
            <a:lnSpc>
              <a:spcPct val="90000"/>
            </a:lnSpc>
            <a:spcBef>
              <a:spcPct val="0"/>
            </a:spcBef>
            <a:spcAft>
              <a:spcPct val="35000"/>
            </a:spcAft>
          </a:pPr>
          <a:endParaRPr lang="zh-TW" altLang="en-US" sz="2800" kern="1200" dirty="0"/>
        </a:p>
      </dsp:txBody>
      <dsp:txXfrm>
        <a:off x="2149107" y="1148048"/>
        <a:ext cx="1912203" cy="1912203"/>
      </dsp:txXfrm>
    </dsp:sp>
    <dsp:sp modelId="{A275A9F6-CEC3-F041-8ED1-195D4FE89617}">
      <dsp:nvSpPr>
        <dsp:cNvPr id="0" name=""/>
        <dsp:cNvSpPr/>
      </dsp:nvSpPr>
      <dsp:spPr>
        <a:xfrm rot="5400000">
          <a:off x="4186219" y="355988"/>
          <a:ext cx="2704263" cy="2704263"/>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100000"/>
            </a:lnSpc>
            <a:spcBef>
              <a:spcPct val="0"/>
            </a:spcBef>
            <a:spcAft>
              <a:spcPts val="0"/>
            </a:spcAft>
          </a:pPr>
          <a:endParaRPr lang="zh-TW" altLang="en-US" sz="3600" kern="1200" dirty="0" smtClean="0"/>
        </a:p>
        <a:p>
          <a:pPr lvl="0" algn="ctr" defTabSz="1600200">
            <a:lnSpc>
              <a:spcPct val="100000"/>
            </a:lnSpc>
            <a:spcBef>
              <a:spcPct val="0"/>
            </a:spcBef>
            <a:spcAft>
              <a:spcPts val="0"/>
            </a:spcAft>
          </a:pPr>
          <a:r>
            <a:rPr lang="zh-TW" altLang="en-US" sz="3600" kern="1200" dirty="0" smtClean="0"/>
            <a:t>多元</a:t>
          </a:r>
        </a:p>
        <a:p>
          <a:pPr lvl="0" algn="ctr" defTabSz="1600200">
            <a:lnSpc>
              <a:spcPct val="100000"/>
            </a:lnSpc>
            <a:spcBef>
              <a:spcPct val="0"/>
            </a:spcBef>
            <a:spcAft>
              <a:spcPts val="0"/>
            </a:spcAft>
          </a:pPr>
          <a:r>
            <a:rPr lang="zh-TW" altLang="en-US" sz="3600" kern="1200" dirty="0" smtClean="0"/>
            <a:t>共識</a:t>
          </a:r>
        </a:p>
        <a:p>
          <a:pPr lvl="0" algn="ctr" defTabSz="1600200">
            <a:lnSpc>
              <a:spcPct val="100000"/>
            </a:lnSpc>
            <a:spcBef>
              <a:spcPct val="0"/>
            </a:spcBef>
            <a:spcAft>
              <a:spcPts val="0"/>
            </a:spcAft>
          </a:pPr>
          <a:endParaRPr lang="zh-TW" altLang="en-US" sz="3200" kern="1200" dirty="0" smtClean="0"/>
        </a:p>
        <a:p>
          <a:pPr lvl="0" algn="ctr" defTabSz="1600200">
            <a:lnSpc>
              <a:spcPct val="100000"/>
            </a:lnSpc>
            <a:spcBef>
              <a:spcPct val="0"/>
            </a:spcBef>
            <a:spcAft>
              <a:spcPts val="0"/>
            </a:spcAft>
          </a:pPr>
          <a:endParaRPr lang="zh-TW" altLang="en-US" sz="3200" kern="1200" dirty="0" smtClean="0"/>
        </a:p>
      </dsp:txBody>
      <dsp:txXfrm rot="-5400000">
        <a:off x="4186219" y="1148048"/>
        <a:ext cx="1912203" cy="1912203"/>
      </dsp:txXfrm>
    </dsp:sp>
    <dsp:sp modelId="{F2084DCF-D73C-7D40-ADE4-6D6F05B3C12B}">
      <dsp:nvSpPr>
        <dsp:cNvPr id="0" name=""/>
        <dsp:cNvSpPr/>
      </dsp:nvSpPr>
      <dsp:spPr>
        <a:xfrm rot="10800000">
          <a:off x="4186219" y="3185160"/>
          <a:ext cx="2704263" cy="2704263"/>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100000"/>
            </a:lnSpc>
            <a:spcBef>
              <a:spcPct val="0"/>
            </a:spcBef>
            <a:spcAft>
              <a:spcPts val="0"/>
            </a:spcAft>
          </a:pPr>
          <a:r>
            <a:rPr lang="zh-TW" altLang="en-US" sz="3600" kern="1200" dirty="0" smtClean="0"/>
            <a:t>專業</a:t>
          </a:r>
        </a:p>
        <a:p>
          <a:pPr lvl="0" algn="ctr" defTabSz="1600200">
            <a:lnSpc>
              <a:spcPct val="100000"/>
            </a:lnSpc>
            <a:spcBef>
              <a:spcPct val="0"/>
            </a:spcBef>
            <a:spcAft>
              <a:spcPts val="0"/>
            </a:spcAft>
          </a:pPr>
          <a:r>
            <a:rPr lang="zh-TW" altLang="en-US" sz="3600" kern="1200" dirty="0" smtClean="0"/>
            <a:t>縱橫</a:t>
          </a:r>
          <a:endParaRPr lang="zh-TW" altLang="en-US" sz="3600" kern="1200" dirty="0"/>
        </a:p>
      </dsp:txBody>
      <dsp:txXfrm rot="10800000">
        <a:off x="4186219" y="3185160"/>
        <a:ext cx="1912203" cy="1912203"/>
      </dsp:txXfrm>
    </dsp:sp>
    <dsp:sp modelId="{B5B3D261-F0E2-FE49-BC3D-ABADB9CFF0C0}">
      <dsp:nvSpPr>
        <dsp:cNvPr id="0" name=""/>
        <dsp:cNvSpPr/>
      </dsp:nvSpPr>
      <dsp:spPr>
        <a:xfrm rot="16200000">
          <a:off x="1357047" y="3185160"/>
          <a:ext cx="2704263" cy="2704263"/>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100000"/>
            </a:lnSpc>
            <a:spcBef>
              <a:spcPct val="0"/>
            </a:spcBef>
            <a:spcAft>
              <a:spcPts val="0"/>
            </a:spcAft>
          </a:pPr>
          <a:r>
            <a:rPr lang="zh-TW" altLang="en-US" sz="3600" kern="1200" dirty="0" smtClean="0"/>
            <a:t>藝識</a:t>
          </a:r>
        </a:p>
        <a:p>
          <a:pPr lvl="0" algn="ctr" defTabSz="1600200">
            <a:lnSpc>
              <a:spcPct val="100000"/>
            </a:lnSpc>
            <a:spcBef>
              <a:spcPct val="0"/>
            </a:spcBef>
            <a:spcAft>
              <a:spcPts val="0"/>
            </a:spcAft>
          </a:pPr>
          <a:r>
            <a:rPr lang="zh-TW" altLang="en-US" sz="3600" kern="1200" dirty="0" smtClean="0"/>
            <a:t>適性</a:t>
          </a:r>
          <a:endParaRPr lang="zh-TW" altLang="en-US" sz="3600" kern="1200" dirty="0"/>
        </a:p>
      </dsp:txBody>
      <dsp:txXfrm rot="5400000">
        <a:off x="2149107" y="3185160"/>
        <a:ext cx="1912203" cy="1912203"/>
      </dsp:txXfrm>
    </dsp:sp>
    <dsp:sp modelId="{27073B1D-3168-7D43-8A91-FAE65B860D5A}">
      <dsp:nvSpPr>
        <dsp:cNvPr id="0" name=""/>
        <dsp:cNvSpPr/>
      </dsp:nvSpPr>
      <dsp:spPr>
        <a:xfrm>
          <a:off x="3656920" y="2560618"/>
          <a:ext cx="933689" cy="811903"/>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2B3B5-AFDA-504B-AC47-C3A3207D2FB1}">
      <dsp:nvSpPr>
        <dsp:cNvPr id="0" name=""/>
        <dsp:cNvSpPr/>
      </dsp:nvSpPr>
      <dsp:spPr>
        <a:xfrm rot="10800000">
          <a:off x="3656920" y="2872889"/>
          <a:ext cx="933689" cy="811903"/>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51C2-08DF-7B44-A5DD-B63A864B8C1D}">
      <dsp:nvSpPr>
        <dsp:cNvPr id="0" name=""/>
        <dsp:cNvSpPr/>
      </dsp:nvSpPr>
      <dsp:spPr>
        <a:xfrm>
          <a:off x="1305140" y="0"/>
          <a:ext cx="5580337" cy="5580337"/>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A55CA-140D-2E47-AF0F-8BB9461DC7E3}">
      <dsp:nvSpPr>
        <dsp:cNvPr id="0" name=""/>
        <dsp:cNvSpPr/>
      </dsp:nvSpPr>
      <dsp:spPr>
        <a:xfrm>
          <a:off x="1835272" y="530132"/>
          <a:ext cx="2176331" cy="2176331"/>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TW" altLang="en-US" sz="3300" b="1" kern="1200" dirty="0" smtClean="0">
              <a:solidFill>
                <a:srgbClr val="800000"/>
              </a:solidFill>
              <a:latin typeface="細明體"/>
              <a:ea typeface="細明體"/>
              <a:cs typeface="細明體"/>
            </a:rPr>
            <a:t>生活藝術與文化的關係</a:t>
          </a:r>
          <a:endParaRPr lang="zh-TW" altLang="en-US" sz="3300" kern="1200" dirty="0"/>
        </a:p>
      </dsp:txBody>
      <dsp:txXfrm>
        <a:off x="1941512" y="636372"/>
        <a:ext cx="1963851" cy="1963851"/>
      </dsp:txXfrm>
    </dsp:sp>
    <dsp:sp modelId="{653A2E99-E364-6047-AF6E-09671877CD46}">
      <dsp:nvSpPr>
        <dsp:cNvPr id="0" name=""/>
        <dsp:cNvSpPr/>
      </dsp:nvSpPr>
      <dsp:spPr>
        <a:xfrm>
          <a:off x="4179014" y="530132"/>
          <a:ext cx="2176331" cy="2176331"/>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zh-TW" sz="3300" b="1" kern="1200" dirty="0" smtClean="0">
              <a:solidFill>
                <a:srgbClr val="800000"/>
              </a:solidFill>
              <a:latin typeface="細明體"/>
              <a:ea typeface="細明體"/>
              <a:cs typeface="細明體"/>
            </a:rPr>
            <a:t>21</a:t>
          </a:r>
          <a:r>
            <a:rPr lang="zh-TW" altLang="en-US" sz="3300" b="1" kern="1200" dirty="0" smtClean="0">
              <a:solidFill>
                <a:srgbClr val="800000"/>
              </a:solidFill>
              <a:latin typeface="細明體"/>
              <a:ea typeface="細明體"/>
              <a:cs typeface="細明體"/>
            </a:rPr>
            <a:t>世紀藝術教育的趨勢</a:t>
          </a:r>
          <a:endParaRPr lang="zh-TW" altLang="en-US" sz="3300" b="1" kern="1200" dirty="0">
            <a:solidFill>
              <a:srgbClr val="800000"/>
            </a:solidFill>
            <a:latin typeface="細明體"/>
            <a:ea typeface="細明體"/>
            <a:cs typeface="細明體"/>
          </a:endParaRPr>
        </a:p>
      </dsp:txBody>
      <dsp:txXfrm>
        <a:off x="4285254" y="636372"/>
        <a:ext cx="1963851" cy="1963851"/>
      </dsp:txXfrm>
    </dsp:sp>
    <dsp:sp modelId="{BFBBF50A-BD20-E843-A62E-C64037CEFCF6}">
      <dsp:nvSpPr>
        <dsp:cNvPr id="0" name=""/>
        <dsp:cNvSpPr/>
      </dsp:nvSpPr>
      <dsp:spPr>
        <a:xfrm>
          <a:off x="1835272" y="2873874"/>
          <a:ext cx="2176331" cy="2176331"/>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TW" altLang="en-US" sz="3300" b="1" kern="1200" dirty="0" smtClean="0">
              <a:solidFill>
                <a:srgbClr val="800000"/>
              </a:solidFill>
              <a:latin typeface="細明體"/>
              <a:ea typeface="細明體"/>
              <a:cs typeface="細明體"/>
            </a:rPr>
            <a:t>十二國教總綱之呼應</a:t>
          </a:r>
          <a:endParaRPr lang="zh-TW" altLang="en-US" sz="3300" b="1" kern="1200" dirty="0">
            <a:solidFill>
              <a:srgbClr val="800000"/>
            </a:solidFill>
            <a:latin typeface="細明體"/>
            <a:ea typeface="細明體"/>
            <a:cs typeface="細明體"/>
          </a:endParaRPr>
        </a:p>
      </dsp:txBody>
      <dsp:txXfrm>
        <a:off x="1941512" y="2980114"/>
        <a:ext cx="1963851" cy="1963851"/>
      </dsp:txXfrm>
    </dsp:sp>
    <dsp:sp modelId="{036881B9-5D9D-5F41-9EB4-CC1F5B8DF137}">
      <dsp:nvSpPr>
        <dsp:cNvPr id="0" name=""/>
        <dsp:cNvSpPr/>
      </dsp:nvSpPr>
      <dsp:spPr>
        <a:xfrm>
          <a:off x="4179014" y="2873874"/>
          <a:ext cx="2176331" cy="2176331"/>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TW" altLang="en-US" sz="3300" b="1" kern="1200" dirty="0" smtClean="0">
              <a:solidFill>
                <a:srgbClr val="800000"/>
              </a:solidFill>
              <a:latin typeface="細明體"/>
              <a:ea typeface="細明體"/>
              <a:cs typeface="細明體"/>
            </a:rPr>
            <a:t>藝術領域課程發展原則</a:t>
          </a:r>
          <a:endParaRPr lang="zh-TW" altLang="en-US" sz="3300" b="1" kern="1200" dirty="0">
            <a:solidFill>
              <a:srgbClr val="800000"/>
            </a:solidFill>
            <a:latin typeface="細明體"/>
            <a:ea typeface="細明體"/>
            <a:cs typeface="細明體"/>
          </a:endParaRPr>
        </a:p>
      </dsp:txBody>
      <dsp:txXfrm>
        <a:off x="4285254" y="2980114"/>
        <a:ext cx="1963851" cy="1963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0392A-5660-4747-B17C-ABBD49F68B61}">
      <dsp:nvSpPr>
        <dsp:cNvPr id="0" name=""/>
        <dsp:cNvSpPr/>
      </dsp:nvSpPr>
      <dsp:spPr>
        <a:xfrm rot="21300000">
          <a:off x="152203" y="358789"/>
          <a:ext cx="7472456" cy="3818924"/>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53148E92-9074-7840-9B85-0C8D04A96E4E}">
      <dsp:nvSpPr>
        <dsp:cNvPr id="0" name=""/>
        <dsp:cNvSpPr/>
      </dsp:nvSpPr>
      <dsp:spPr>
        <a:xfrm>
          <a:off x="933223" y="226825"/>
          <a:ext cx="2333058" cy="1814601"/>
        </a:xfrm>
        <a:prstGeom prst="downArrow">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B59DA6-9941-584F-B90A-ED9E2772E216}">
      <dsp:nvSpPr>
        <dsp:cNvPr id="0" name=""/>
        <dsp:cNvSpPr/>
      </dsp:nvSpPr>
      <dsp:spPr>
        <a:xfrm>
          <a:off x="3468418" y="0"/>
          <a:ext cx="3795233" cy="190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944" tIns="440944" rIns="440944" bIns="440944" numCol="1" spcCol="1270" anchor="ctr" anchorCtr="0">
          <a:noAutofit/>
        </a:bodyPr>
        <a:lstStyle/>
        <a:p>
          <a:pPr lvl="0" algn="ctr" defTabSz="2755900">
            <a:lnSpc>
              <a:spcPct val="90000"/>
            </a:lnSpc>
            <a:spcBef>
              <a:spcPct val="0"/>
            </a:spcBef>
            <a:spcAft>
              <a:spcPct val="35000"/>
            </a:spcAft>
          </a:pPr>
          <a:r>
            <a:rPr lang="zh-TW" altLang="en-US" sz="6200" b="1" kern="1200" dirty="0" smtClean="0">
              <a:solidFill>
                <a:srgbClr val="800000"/>
              </a:solidFill>
            </a:rPr>
            <a:t>表現</a:t>
          </a:r>
          <a:endParaRPr lang="zh-TW" altLang="en-US" sz="6200" b="1" kern="1200" dirty="0">
            <a:solidFill>
              <a:srgbClr val="800000"/>
            </a:solidFill>
          </a:endParaRPr>
        </a:p>
      </dsp:txBody>
      <dsp:txXfrm>
        <a:off x="3468418" y="0"/>
        <a:ext cx="3795233" cy="1905331"/>
      </dsp:txXfrm>
    </dsp:sp>
    <dsp:sp modelId="{AC4B5602-5476-4244-8C31-0DFCB0B8065C}">
      <dsp:nvSpPr>
        <dsp:cNvPr id="0" name=""/>
        <dsp:cNvSpPr/>
      </dsp:nvSpPr>
      <dsp:spPr>
        <a:xfrm>
          <a:off x="4510580" y="2495077"/>
          <a:ext cx="2333058" cy="1814601"/>
        </a:xfrm>
        <a:prstGeom prst="upArrow">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99482B-E975-D84C-BB87-EF529CBF40A8}">
      <dsp:nvSpPr>
        <dsp:cNvPr id="0" name=""/>
        <dsp:cNvSpPr/>
      </dsp:nvSpPr>
      <dsp:spPr>
        <a:xfrm>
          <a:off x="212090" y="2631172"/>
          <a:ext cx="4129999" cy="190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944" tIns="440944" rIns="440944" bIns="440944" numCol="1" spcCol="1270" anchor="ctr" anchorCtr="0">
          <a:noAutofit/>
        </a:bodyPr>
        <a:lstStyle/>
        <a:p>
          <a:pPr lvl="0" algn="ctr" defTabSz="2755900">
            <a:lnSpc>
              <a:spcPct val="90000"/>
            </a:lnSpc>
            <a:spcBef>
              <a:spcPct val="0"/>
            </a:spcBef>
            <a:spcAft>
              <a:spcPct val="35000"/>
            </a:spcAft>
          </a:pPr>
          <a:r>
            <a:rPr lang="zh-TW" altLang="en-US" sz="6200" b="1" kern="1200" dirty="0" smtClean="0">
              <a:solidFill>
                <a:srgbClr val="000090"/>
              </a:solidFill>
            </a:rPr>
            <a:t>鑑賞</a:t>
          </a:r>
          <a:endParaRPr lang="zh-TW" altLang="en-US" sz="6200" b="1" kern="1200" dirty="0">
            <a:solidFill>
              <a:srgbClr val="000090"/>
            </a:solidFill>
          </a:endParaRPr>
        </a:p>
      </dsp:txBody>
      <dsp:txXfrm>
        <a:off x="212090" y="2631172"/>
        <a:ext cx="4129999" cy="1905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6DF1-E065-8F4C-A3F9-2608BDC937CA}">
      <dsp:nvSpPr>
        <dsp:cNvPr id="0" name=""/>
        <dsp:cNvSpPr/>
      </dsp:nvSpPr>
      <dsp:spPr>
        <a:xfrm>
          <a:off x="4787" y="1406865"/>
          <a:ext cx="2437956" cy="20108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70485" tIns="70485" rIns="70485" bIns="70485" numCol="1" spcCol="1270" anchor="t" anchorCtr="0">
          <a:noAutofit/>
        </a:bodyPr>
        <a:lstStyle/>
        <a:p>
          <a:pPr marL="285750" lvl="1" indent="-285750" algn="l" defTabSz="1644650">
            <a:lnSpc>
              <a:spcPct val="90000"/>
            </a:lnSpc>
            <a:spcBef>
              <a:spcPct val="0"/>
            </a:spcBef>
            <a:spcAft>
              <a:spcPct val="15000"/>
            </a:spcAft>
            <a:buChar char="••"/>
          </a:pPr>
          <a:r>
            <a:rPr lang="zh-TW" altLang="en-US" sz="3700" kern="1200" dirty="0" smtClean="0"/>
            <a:t>互動關係</a:t>
          </a:r>
          <a:endParaRPr lang="zh-TW" altLang="en-US" sz="3700" kern="1200" dirty="0"/>
        </a:p>
        <a:p>
          <a:pPr marL="285750" lvl="1" indent="-285750" algn="l" defTabSz="1644650">
            <a:lnSpc>
              <a:spcPct val="90000"/>
            </a:lnSpc>
            <a:spcBef>
              <a:spcPct val="0"/>
            </a:spcBef>
            <a:spcAft>
              <a:spcPct val="15000"/>
            </a:spcAft>
            <a:buChar char="••"/>
          </a:pPr>
          <a:r>
            <a:rPr lang="zh-TW" altLang="en-US" sz="3700" kern="1200" dirty="0" smtClean="0"/>
            <a:t>引導思考</a:t>
          </a:r>
          <a:endParaRPr lang="zh-TW" altLang="en-US" sz="3700" kern="1200" dirty="0"/>
        </a:p>
      </dsp:txBody>
      <dsp:txXfrm>
        <a:off x="51061" y="1453139"/>
        <a:ext cx="2345408" cy="1487369"/>
      </dsp:txXfrm>
    </dsp:sp>
    <dsp:sp modelId="{961E73A1-41BB-4B46-8FCC-435F88180966}">
      <dsp:nvSpPr>
        <dsp:cNvPr id="0" name=""/>
        <dsp:cNvSpPr/>
      </dsp:nvSpPr>
      <dsp:spPr>
        <a:xfrm>
          <a:off x="1966429" y="1944205"/>
          <a:ext cx="2647430" cy="2647430"/>
        </a:xfrm>
        <a:prstGeom prst="leftCircularArrow">
          <a:avLst>
            <a:gd name="adj1" fmla="val 3000"/>
            <a:gd name="adj2" fmla="val 367835"/>
            <a:gd name="adj3" fmla="val 2143346"/>
            <a:gd name="adj4" fmla="val 9024489"/>
            <a:gd name="adj5" fmla="val 3500"/>
          </a:avLst>
        </a:prstGeom>
        <a:solidFill>
          <a:schemeClr val="accent1">
            <a:tint val="60000"/>
            <a:hueOff val="0"/>
            <a:satOff val="0"/>
            <a:lumOff val="0"/>
            <a:alphaOff val="0"/>
          </a:schemeClr>
        </a:solidFill>
        <a:ln>
          <a:noFill/>
          <a:prstDash val="sysDash"/>
        </a:ln>
        <a:effectLst/>
        <a:sp3d z="-227350" prstMaterial="matte"/>
      </dsp:spPr>
      <dsp:style>
        <a:lnRef idx="0">
          <a:scrgbClr r="0" g="0" b="0"/>
        </a:lnRef>
        <a:fillRef idx="1">
          <a:scrgbClr r="0" g="0" b="0"/>
        </a:fillRef>
        <a:effectRef idx="0">
          <a:scrgbClr r="0" g="0" b="0"/>
        </a:effectRef>
        <a:fontRef idx="minor">
          <a:schemeClr val="lt1"/>
        </a:fontRef>
      </dsp:style>
    </dsp:sp>
    <dsp:sp modelId="{E49645B8-FA82-BC45-86C5-265B3B9DD769}">
      <dsp:nvSpPr>
        <dsp:cNvPr id="0" name=""/>
        <dsp:cNvSpPr/>
      </dsp:nvSpPr>
      <dsp:spPr>
        <a:xfrm>
          <a:off x="546556" y="2986783"/>
          <a:ext cx="2167072" cy="861773"/>
        </a:xfrm>
        <a:prstGeom prst="roundRect">
          <a:avLst>
            <a:gd name="adj" fmla="val 10000"/>
          </a:avLst>
        </a:prstGeom>
        <a:solidFill>
          <a:srgbClr val="8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725" tIns="57150" rIns="85725" bIns="57150" numCol="1" spcCol="1270" anchor="ctr" anchorCtr="0">
          <a:noAutofit/>
          <a:sp3d extrusionH="28000" prstMaterial="matte"/>
        </a:bodyPr>
        <a:lstStyle/>
        <a:p>
          <a:pPr lvl="0" algn="ctr" defTabSz="2000250">
            <a:lnSpc>
              <a:spcPct val="90000"/>
            </a:lnSpc>
            <a:spcBef>
              <a:spcPct val="0"/>
            </a:spcBef>
            <a:spcAft>
              <a:spcPct val="35000"/>
            </a:spcAft>
          </a:pPr>
          <a:r>
            <a:rPr lang="zh-TW" altLang="en-US" sz="4500" kern="1200" dirty="0" smtClean="0"/>
            <a:t>提問</a:t>
          </a:r>
          <a:endParaRPr lang="zh-TW" altLang="en-US" sz="4500" kern="1200" dirty="0"/>
        </a:p>
      </dsp:txBody>
      <dsp:txXfrm>
        <a:off x="571796" y="3012023"/>
        <a:ext cx="2116592" cy="811293"/>
      </dsp:txXfrm>
    </dsp:sp>
    <dsp:sp modelId="{028A1F52-8C13-2448-913A-DD8CF00F4234}">
      <dsp:nvSpPr>
        <dsp:cNvPr id="0" name=""/>
        <dsp:cNvSpPr/>
      </dsp:nvSpPr>
      <dsp:spPr>
        <a:xfrm>
          <a:off x="3091819" y="1406865"/>
          <a:ext cx="2437956" cy="20108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70485" tIns="70485" rIns="70485" bIns="70485" numCol="1" spcCol="1270" anchor="t" anchorCtr="0">
          <a:noAutofit/>
        </a:bodyPr>
        <a:lstStyle/>
        <a:p>
          <a:pPr marL="285750" lvl="1" indent="-285750" algn="l" defTabSz="1644650">
            <a:lnSpc>
              <a:spcPct val="90000"/>
            </a:lnSpc>
            <a:spcBef>
              <a:spcPct val="0"/>
            </a:spcBef>
            <a:spcAft>
              <a:spcPct val="15000"/>
            </a:spcAft>
            <a:buChar char="••"/>
          </a:pPr>
          <a:r>
            <a:rPr lang="zh-TW" altLang="en-US" sz="3700" kern="1200" dirty="0" smtClean="0"/>
            <a:t>解題熱情</a:t>
          </a:r>
          <a:endParaRPr lang="zh-TW" altLang="en-US" sz="3700" kern="1200" dirty="0"/>
        </a:p>
        <a:p>
          <a:pPr marL="285750" lvl="1" indent="-285750" algn="l" defTabSz="1644650">
            <a:lnSpc>
              <a:spcPct val="90000"/>
            </a:lnSpc>
            <a:spcBef>
              <a:spcPct val="0"/>
            </a:spcBef>
            <a:spcAft>
              <a:spcPct val="15000"/>
            </a:spcAft>
            <a:buChar char="••"/>
          </a:pPr>
          <a:r>
            <a:rPr lang="zh-TW" altLang="en-US" sz="3700" kern="1200" dirty="0" smtClean="0"/>
            <a:t>創造動能</a:t>
          </a:r>
          <a:endParaRPr lang="zh-TW" altLang="en-US" sz="3700" kern="1200" dirty="0"/>
        </a:p>
      </dsp:txBody>
      <dsp:txXfrm>
        <a:off x="3138093" y="1884026"/>
        <a:ext cx="2345408" cy="1487369"/>
      </dsp:txXfrm>
    </dsp:sp>
    <dsp:sp modelId="{088B3CE0-C84A-BE4A-84CA-40FD26BF434D}">
      <dsp:nvSpPr>
        <dsp:cNvPr id="0" name=""/>
        <dsp:cNvSpPr/>
      </dsp:nvSpPr>
      <dsp:spPr>
        <a:xfrm>
          <a:off x="4449333" y="184608"/>
          <a:ext cx="2958947" cy="2958947"/>
        </a:xfrm>
        <a:prstGeom prst="circularArrow">
          <a:avLst>
            <a:gd name="adj1" fmla="val 2684"/>
            <a:gd name="adj2" fmla="val 326685"/>
            <a:gd name="adj3" fmla="val 19497804"/>
            <a:gd name="adj4" fmla="val 12575511"/>
            <a:gd name="adj5" fmla="val 3131"/>
          </a:avLst>
        </a:prstGeom>
        <a:solidFill>
          <a:schemeClr val="accent1">
            <a:tint val="60000"/>
            <a:hueOff val="0"/>
            <a:satOff val="0"/>
            <a:lumOff val="0"/>
            <a:alphaOff val="0"/>
          </a:schemeClr>
        </a:solidFill>
        <a:ln w="76200" cap="flat" cmpd="sng">
          <a:solidFill>
            <a:schemeClr val="bg1"/>
          </a:solidFill>
          <a:prstDash val="solid"/>
          <a:round/>
        </a:ln>
        <a:effectLst/>
        <a:sp3d z="-227350" prstMaterial="matte"/>
      </dsp:spPr>
      <dsp:style>
        <a:lnRef idx="0">
          <a:scrgbClr r="0" g="0" b="0"/>
        </a:lnRef>
        <a:fillRef idx="1">
          <a:scrgbClr r="0" g="0" b="0"/>
        </a:fillRef>
        <a:effectRef idx="0">
          <a:scrgbClr r="0" g="0" b="0"/>
        </a:effectRef>
        <a:fontRef idx="minor">
          <a:schemeClr val="lt1"/>
        </a:fontRef>
      </dsp:style>
    </dsp:sp>
    <dsp:sp modelId="{2A07B464-553E-0D4A-A9C7-A9D2337ED124}">
      <dsp:nvSpPr>
        <dsp:cNvPr id="0" name=""/>
        <dsp:cNvSpPr/>
      </dsp:nvSpPr>
      <dsp:spPr>
        <a:xfrm>
          <a:off x="3633587" y="975979"/>
          <a:ext cx="2167072" cy="861773"/>
        </a:xfrm>
        <a:prstGeom prst="roundRect">
          <a:avLst>
            <a:gd name="adj" fmla="val 10000"/>
          </a:avLst>
        </a:prstGeom>
        <a:solidFill>
          <a:srgbClr val="8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725" tIns="57150" rIns="85725" bIns="57150" numCol="1" spcCol="1270" anchor="ctr" anchorCtr="0">
          <a:noAutofit/>
          <a:sp3d extrusionH="28000" prstMaterial="matte"/>
        </a:bodyPr>
        <a:lstStyle/>
        <a:p>
          <a:pPr lvl="0" algn="ctr" defTabSz="2000250">
            <a:lnSpc>
              <a:spcPct val="90000"/>
            </a:lnSpc>
            <a:spcBef>
              <a:spcPct val="0"/>
            </a:spcBef>
            <a:spcAft>
              <a:spcPct val="35000"/>
            </a:spcAft>
          </a:pPr>
          <a:r>
            <a:rPr lang="zh-TW" altLang="en-US" sz="4500" kern="1200" dirty="0" smtClean="0"/>
            <a:t>探究</a:t>
          </a:r>
          <a:endParaRPr lang="zh-TW" altLang="en-US" sz="4500" kern="1200" dirty="0"/>
        </a:p>
      </dsp:txBody>
      <dsp:txXfrm>
        <a:off x="3658827" y="1001219"/>
        <a:ext cx="2116592" cy="811293"/>
      </dsp:txXfrm>
    </dsp:sp>
    <dsp:sp modelId="{04A81412-78F8-D447-8DDC-B393D3352911}">
      <dsp:nvSpPr>
        <dsp:cNvPr id="0" name=""/>
        <dsp:cNvSpPr/>
      </dsp:nvSpPr>
      <dsp:spPr>
        <a:xfrm>
          <a:off x="6178851" y="1406865"/>
          <a:ext cx="2437956" cy="20108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70485" tIns="70485" rIns="70485" bIns="70485" numCol="1" spcCol="1270" anchor="t" anchorCtr="0">
          <a:noAutofit/>
        </a:bodyPr>
        <a:lstStyle/>
        <a:p>
          <a:pPr marL="285750" lvl="1" indent="-285750" algn="l" defTabSz="1644650">
            <a:lnSpc>
              <a:spcPct val="90000"/>
            </a:lnSpc>
            <a:spcBef>
              <a:spcPct val="0"/>
            </a:spcBef>
            <a:spcAft>
              <a:spcPct val="15000"/>
            </a:spcAft>
            <a:buChar char="••"/>
          </a:pPr>
          <a:r>
            <a:rPr lang="zh-TW" altLang="en-US" sz="3700" kern="1200" dirty="0" smtClean="0"/>
            <a:t>想像具化各式表達</a:t>
          </a:r>
          <a:endParaRPr lang="zh-TW" altLang="en-US" sz="3700" kern="1200" dirty="0"/>
        </a:p>
      </dsp:txBody>
      <dsp:txXfrm>
        <a:off x="6225125" y="1453139"/>
        <a:ext cx="2345408" cy="1487369"/>
      </dsp:txXfrm>
    </dsp:sp>
    <dsp:sp modelId="{7090FDCF-A67D-C543-B14D-7FA443AC419E}">
      <dsp:nvSpPr>
        <dsp:cNvPr id="0" name=""/>
        <dsp:cNvSpPr/>
      </dsp:nvSpPr>
      <dsp:spPr>
        <a:xfrm>
          <a:off x="6720619" y="2986783"/>
          <a:ext cx="2167072" cy="861773"/>
        </a:xfrm>
        <a:prstGeom prst="roundRect">
          <a:avLst>
            <a:gd name="adj" fmla="val 10000"/>
          </a:avLst>
        </a:prstGeom>
        <a:solidFill>
          <a:srgbClr val="8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725" tIns="57150" rIns="85725" bIns="57150" numCol="1" spcCol="1270" anchor="ctr" anchorCtr="0">
          <a:noAutofit/>
          <a:sp3d extrusionH="28000" prstMaterial="matte"/>
        </a:bodyPr>
        <a:lstStyle/>
        <a:p>
          <a:pPr lvl="0" algn="ctr" defTabSz="2000250">
            <a:lnSpc>
              <a:spcPct val="90000"/>
            </a:lnSpc>
            <a:spcBef>
              <a:spcPct val="0"/>
            </a:spcBef>
            <a:spcAft>
              <a:spcPct val="35000"/>
            </a:spcAft>
          </a:pPr>
          <a:r>
            <a:rPr lang="zh-TW" altLang="en-US" sz="4500" kern="1200" dirty="0" smtClean="0"/>
            <a:t>詮釋</a:t>
          </a:r>
          <a:endParaRPr lang="zh-TW" altLang="en-US" sz="4500" kern="1200" dirty="0"/>
        </a:p>
      </dsp:txBody>
      <dsp:txXfrm>
        <a:off x="6745859" y="3012023"/>
        <a:ext cx="2116592" cy="8112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9980-735B-4303-ADC3-855D9B7ED578}">
      <dsp:nvSpPr>
        <dsp:cNvPr id="0" name=""/>
        <dsp:cNvSpPr/>
      </dsp:nvSpPr>
      <dsp:spPr>
        <a:xfrm>
          <a:off x="1560267" y="197331"/>
          <a:ext cx="5096922" cy="136007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FE8D9-AA29-4FEF-8645-E607DD98A56D}">
      <dsp:nvSpPr>
        <dsp:cNvPr id="0" name=""/>
        <dsp:cNvSpPr/>
      </dsp:nvSpPr>
      <dsp:spPr>
        <a:xfrm>
          <a:off x="3735315" y="3527688"/>
          <a:ext cx="758969" cy="485740"/>
        </a:xfrm>
        <a:prstGeom prst="downArrow">
          <a:avLst/>
        </a:prstGeom>
        <a:solidFill>
          <a:srgbClr val="A793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E4B17-326E-4515-B97B-8F644A40736E}">
      <dsp:nvSpPr>
        <dsp:cNvPr id="0" name=""/>
        <dsp:cNvSpPr/>
      </dsp:nvSpPr>
      <dsp:spPr>
        <a:xfrm>
          <a:off x="2293273" y="3916281"/>
          <a:ext cx="3643052" cy="910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TW" altLang="en-US" sz="3600" kern="1200" dirty="0" smtClean="0">
              <a:solidFill>
                <a:srgbClr val="0000FF"/>
              </a:solidFill>
              <a:latin typeface="標楷體" pitchFamily="65" charset="-120"/>
              <a:ea typeface="標楷體" pitchFamily="65" charset="-120"/>
            </a:rPr>
            <a:t>終身學習者</a:t>
          </a:r>
          <a:endParaRPr lang="zh-TW" altLang="en-US" sz="3600" kern="1200" dirty="0">
            <a:solidFill>
              <a:srgbClr val="0000FF"/>
            </a:solidFill>
            <a:latin typeface="標楷體" pitchFamily="65" charset="-120"/>
            <a:ea typeface="標楷體" pitchFamily="65" charset="-120"/>
          </a:endParaRPr>
        </a:p>
      </dsp:txBody>
      <dsp:txXfrm>
        <a:off x="2293273" y="3916281"/>
        <a:ext cx="3643052" cy="910763"/>
      </dsp:txXfrm>
    </dsp:sp>
    <dsp:sp modelId="{BF6F0BE4-956A-42E9-9095-BCD2D745D55B}">
      <dsp:nvSpPr>
        <dsp:cNvPr id="0" name=""/>
        <dsp:cNvSpPr/>
      </dsp:nvSpPr>
      <dsp:spPr>
        <a:xfrm>
          <a:off x="3440982" y="1497258"/>
          <a:ext cx="1753938" cy="17431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標楷體" pitchFamily="65" charset="-120"/>
              <a:ea typeface="標楷體" pitchFamily="65" charset="-120"/>
            </a:rPr>
            <a:t>社會參與</a:t>
          </a:r>
          <a:endParaRPr lang="zh-TW" altLang="en-US" sz="3600" b="1" kern="1200" dirty="0">
            <a:latin typeface="標楷體" pitchFamily="65" charset="-120"/>
            <a:ea typeface="標楷體" pitchFamily="65" charset="-120"/>
          </a:endParaRPr>
        </a:p>
      </dsp:txBody>
      <dsp:txXfrm>
        <a:off x="3697840" y="1752530"/>
        <a:ext cx="1240222" cy="1232560"/>
      </dsp:txXfrm>
    </dsp:sp>
    <dsp:sp modelId="{C068540A-E7CA-4E37-835C-2D973CE29091}">
      <dsp:nvSpPr>
        <dsp:cNvPr id="0" name=""/>
        <dsp:cNvSpPr/>
      </dsp:nvSpPr>
      <dsp:spPr>
        <a:xfrm>
          <a:off x="2340818" y="354578"/>
          <a:ext cx="1878230" cy="1648226"/>
        </a:xfrm>
        <a:prstGeom prst="ellipse">
          <a:avLst/>
        </a:prstGeom>
        <a:solidFill>
          <a:srgbClr val="F67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標楷體" pitchFamily="65" charset="-120"/>
              <a:ea typeface="標楷體" pitchFamily="65" charset="-120"/>
            </a:rPr>
            <a:t>溝通互動</a:t>
          </a:r>
          <a:endParaRPr lang="zh-TW" altLang="en-US" sz="3400" b="1" kern="1200" dirty="0">
            <a:latin typeface="標楷體" pitchFamily="65" charset="-120"/>
            <a:ea typeface="標楷體" pitchFamily="65" charset="-120"/>
          </a:endParaRPr>
        </a:p>
      </dsp:txBody>
      <dsp:txXfrm>
        <a:off x="2615878" y="595955"/>
        <a:ext cx="1328110" cy="1165472"/>
      </dsp:txXfrm>
    </dsp:sp>
    <dsp:sp modelId="{A2D3D208-B410-4548-9346-0E459574D922}">
      <dsp:nvSpPr>
        <dsp:cNvPr id="0" name=""/>
        <dsp:cNvSpPr/>
      </dsp:nvSpPr>
      <dsp:spPr>
        <a:xfrm>
          <a:off x="3901922" y="141701"/>
          <a:ext cx="1857014" cy="1697202"/>
        </a:xfrm>
        <a:prstGeom prst="ellipse">
          <a:avLst/>
        </a:prstGeom>
        <a:solidFill>
          <a:srgbClr val="008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標楷體" pitchFamily="65" charset="-120"/>
              <a:ea typeface="標楷體" pitchFamily="65" charset="-120"/>
            </a:rPr>
            <a:t>自主行動</a:t>
          </a:r>
          <a:endParaRPr lang="zh-TW" altLang="en-US" sz="3400" b="1" kern="1200" dirty="0">
            <a:latin typeface="標楷體" pitchFamily="65" charset="-120"/>
            <a:ea typeface="標楷體" pitchFamily="65" charset="-120"/>
          </a:endParaRPr>
        </a:p>
      </dsp:txBody>
      <dsp:txXfrm>
        <a:off x="4173875" y="390250"/>
        <a:ext cx="1313108" cy="1200104"/>
      </dsp:txXfrm>
    </dsp:sp>
    <dsp:sp modelId="{239179EF-53EB-4A74-9BDE-8A7108752AAF}">
      <dsp:nvSpPr>
        <dsp:cNvPr id="0" name=""/>
        <dsp:cNvSpPr/>
      </dsp:nvSpPr>
      <dsp:spPr>
        <a:xfrm>
          <a:off x="921625" y="0"/>
          <a:ext cx="6386349" cy="340018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6E4C-FA87-4C38-B0E2-EC17F927D833}">
      <dsp:nvSpPr>
        <dsp:cNvPr id="0" name=""/>
        <dsp:cNvSpPr/>
      </dsp:nvSpPr>
      <dsp:spPr>
        <a:xfrm>
          <a:off x="0" y="3152952"/>
          <a:ext cx="8127207" cy="1236541"/>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課程內容</a:t>
          </a:r>
          <a:endParaRPr lang="zh-TW" altLang="en-US" sz="2800" kern="1200" dirty="0">
            <a:latin typeface="標楷體" panose="03000509000000000000" pitchFamily="65" charset="-120"/>
            <a:ea typeface="標楷體" panose="03000509000000000000" pitchFamily="65" charset="-120"/>
          </a:endParaRPr>
        </a:p>
      </dsp:txBody>
      <dsp:txXfrm>
        <a:off x="0" y="3152952"/>
        <a:ext cx="2438162" cy="1236541"/>
      </dsp:txXfrm>
    </dsp:sp>
    <dsp:sp modelId="{58E55AAA-DE08-4607-8F5B-A298F20DA1DD}">
      <dsp:nvSpPr>
        <dsp:cNvPr id="0" name=""/>
        <dsp:cNvSpPr/>
      </dsp:nvSpPr>
      <dsp:spPr>
        <a:xfrm>
          <a:off x="0" y="1710320"/>
          <a:ext cx="8127207" cy="1236541"/>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課程類型</a:t>
          </a:r>
          <a:endParaRPr lang="zh-TW" altLang="en-US" sz="2800" kern="1200" dirty="0">
            <a:latin typeface="標楷體" panose="03000509000000000000" pitchFamily="65" charset="-120"/>
            <a:ea typeface="標楷體" panose="03000509000000000000" pitchFamily="65" charset="-120"/>
          </a:endParaRPr>
        </a:p>
      </dsp:txBody>
      <dsp:txXfrm>
        <a:off x="0" y="1710320"/>
        <a:ext cx="2438162" cy="1236541"/>
      </dsp:txXfrm>
    </dsp:sp>
    <dsp:sp modelId="{9CC68027-AD3E-4C14-BBB5-64BDC8B6ADD5}">
      <dsp:nvSpPr>
        <dsp:cNvPr id="0" name=""/>
        <dsp:cNvSpPr/>
      </dsp:nvSpPr>
      <dsp:spPr>
        <a:xfrm>
          <a:off x="0" y="267688"/>
          <a:ext cx="8127207" cy="1236541"/>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教育階段</a:t>
          </a:r>
          <a:endParaRPr lang="zh-TW" altLang="en-US" sz="2800" kern="1200" dirty="0">
            <a:latin typeface="標楷體" panose="03000509000000000000" pitchFamily="65" charset="-120"/>
            <a:ea typeface="標楷體" panose="03000509000000000000" pitchFamily="65" charset="-120"/>
          </a:endParaRPr>
        </a:p>
      </dsp:txBody>
      <dsp:txXfrm>
        <a:off x="0" y="267688"/>
        <a:ext cx="2438162" cy="1236541"/>
      </dsp:txXfrm>
    </dsp:sp>
    <dsp:sp modelId="{A0834E09-F94E-4A0B-A9B9-3540E594EA10}">
      <dsp:nvSpPr>
        <dsp:cNvPr id="0" name=""/>
        <dsp:cNvSpPr/>
      </dsp:nvSpPr>
      <dsp:spPr>
        <a:xfrm>
          <a:off x="3129903" y="356307"/>
          <a:ext cx="3925494" cy="103045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zh-TW" altLang="en-US" sz="5400" b="0" kern="1200" dirty="0" smtClean="0">
              <a:latin typeface="Times New Roman" pitchFamily="18" charset="0"/>
              <a:ea typeface="標楷體" pitchFamily="65" charset="-120"/>
              <a:cs typeface="Times New Roman" pitchFamily="18" charset="0"/>
            </a:rPr>
            <a:t>國民中小學</a:t>
          </a:r>
          <a:endParaRPr lang="zh-TW" altLang="en-US" sz="5400" b="0" kern="1200" dirty="0"/>
        </a:p>
      </dsp:txBody>
      <dsp:txXfrm>
        <a:off x="3160084" y="386488"/>
        <a:ext cx="3865132" cy="970089"/>
      </dsp:txXfrm>
    </dsp:sp>
    <dsp:sp modelId="{45C0E22E-070B-413E-B4BE-73A740661682}">
      <dsp:nvSpPr>
        <dsp:cNvPr id="0" name=""/>
        <dsp:cNvSpPr/>
      </dsp:nvSpPr>
      <dsp:spPr>
        <a:xfrm>
          <a:off x="3600407" y="1386758"/>
          <a:ext cx="1492243" cy="419568"/>
        </a:xfrm>
        <a:custGeom>
          <a:avLst/>
          <a:gdLst/>
          <a:ahLst/>
          <a:cxnLst/>
          <a:rect l="0" t="0" r="0" b="0"/>
          <a:pathLst>
            <a:path>
              <a:moveTo>
                <a:pt x="1492243" y="0"/>
              </a:moveTo>
              <a:lnTo>
                <a:pt x="1492243" y="209784"/>
              </a:lnTo>
              <a:lnTo>
                <a:pt x="0" y="209784"/>
              </a:lnTo>
              <a:lnTo>
                <a:pt x="0" y="41956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A7E8EE-D5C7-461C-8367-580082AAB01D}">
      <dsp:nvSpPr>
        <dsp:cNvPr id="0" name=""/>
        <dsp:cNvSpPr/>
      </dsp:nvSpPr>
      <dsp:spPr>
        <a:xfrm>
          <a:off x="2626515" y="1806327"/>
          <a:ext cx="1947785" cy="103045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領域學習課程</a:t>
          </a:r>
          <a:endParaRPr lang="zh-TW" altLang="en-US" sz="3200" b="1" kern="1200" dirty="0">
            <a:latin typeface="標楷體" panose="03000509000000000000" pitchFamily="65" charset="-120"/>
            <a:ea typeface="標楷體" panose="03000509000000000000" pitchFamily="65" charset="-120"/>
          </a:endParaRPr>
        </a:p>
      </dsp:txBody>
      <dsp:txXfrm>
        <a:off x="2656696" y="1836508"/>
        <a:ext cx="1887423" cy="970089"/>
      </dsp:txXfrm>
    </dsp:sp>
    <dsp:sp modelId="{DFBB11B0-F92D-4C99-9AD7-598E4D51462A}">
      <dsp:nvSpPr>
        <dsp:cNvPr id="0" name=""/>
        <dsp:cNvSpPr/>
      </dsp:nvSpPr>
      <dsp:spPr>
        <a:xfrm>
          <a:off x="3554687" y="2836779"/>
          <a:ext cx="91440" cy="419218"/>
        </a:xfrm>
        <a:custGeom>
          <a:avLst/>
          <a:gdLst/>
          <a:ahLst/>
          <a:cxnLst/>
          <a:rect l="0" t="0" r="0" b="0"/>
          <a:pathLst>
            <a:path>
              <a:moveTo>
                <a:pt x="45720" y="0"/>
              </a:moveTo>
              <a:lnTo>
                <a:pt x="45720" y="209609"/>
              </a:lnTo>
              <a:lnTo>
                <a:pt x="59801" y="209609"/>
              </a:lnTo>
              <a:lnTo>
                <a:pt x="59801" y="419218"/>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A7D40E-02E8-486D-B3CD-A273D4A75CB0}">
      <dsp:nvSpPr>
        <dsp:cNvPr id="0" name=""/>
        <dsp:cNvSpPr/>
      </dsp:nvSpPr>
      <dsp:spPr>
        <a:xfrm>
          <a:off x="2440307" y="3255997"/>
          <a:ext cx="2348362" cy="103045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八大領域</a:t>
          </a:r>
          <a:endParaRPr lang="zh-TW" altLang="en-US" sz="3600" kern="1200" dirty="0">
            <a:latin typeface="標楷體" panose="03000509000000000000" pitchFamily="65" charset="-120"/>
            <a:ea typeface="標楷體" panose="03000509000000000000" pitchFamily="65" charset="-120"/>
          </a:endParaRPr>
        </a:p>
      </dsp:txBody>
      <dsp:txXfrm>
        <a:off x="2470488" y="3286178"/>
        <a:ext cx="2288000" cy="970089"/>
      </dsp:txXfrm>
    </dsp:sp>
    <dsp:sp modelId="{B480F158-E0B1-4D38-8C83-70B0AFBC669B}">
      <dsp:nvSpPr>
        <dsp:cNvPr id="0" name=""/>
        <dsp:cNvSpPr/>
      </dsp:nvSpPr>
      <dsp:spPr>
        <a:xfrm>
          <a:off x="5092650" y="1386758"/>
          <a:ext cx="1514794" cy="426606"/>
        </a:xfrm>
        <a:custGeom>
          <a:avLst/>
          <a:gdLst/>
          <a:ahLst/>
          <a:cxnLst/>
          <a:rect l="0" t="0" r="0" b="0"/>
          <a:pathLst>
            <a:path>
              <a:moveTo>
                <a:pt x="0" y="0"/>
              </a:moveTo>
              <a:lnTo>
                <a:pt x="0" y="213303"/>
              </a:lnTo>
              <a:lnTo>
                <a:pt x="1514794" y="213303"/>
              </a:lnTo>
              <a:lnTo>
                <a:pt x="1514794" y="42660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0EB76B-CDFE-41EE-A7A2-296328D4BCD6}">
      <dsp:nvSpPr>
        <dsp:cNvPr id="0" name=""/>
        <dsp:cNvSpPr/>
      </dsp:nvSpPr>
      <dsp:spPr>
        <a:xfrm>
          <a:off x="5626906" y="1813365"/>
          <a:ext cx="1961078" cy="103045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彈性學習課程</a:t>
          </a:r>
          <a:endParaRPr lang="zh-TW" altLang="en-US" sz="3200" b="1" kern="1200" dirty="0">
            <a:latin typeface="標楷體" panose="03000509000000000000" pitchFamily="65" charset="-120"/>
            <a:ea typeface="標楷體" panose="03000509000000000000" pitchFamily="65" charset="-120"/>
          </a:endParaRPr>
        </a:p>
      </dsp:txBody>
      <dsp:txXfrm>
        <a:off x="5657087" y="1843546"/>
        <a:ext cx="1900716" cy="970089"/>
      </dsp:txXfrm>
    </dsp:sp>
    <dsp:sp modelId="{467385A6-D0D7-431A-99D3-AF86122EE20D}">
      <dsp:nvSpPr>
        <dsp:cNvPr id="0" name=""/>
        <dsp:cNvSpPr/>
      </dsp:nvSpPr>
      <dsp:spPr>
        <a:xfrm>
          <a:off x="6561725" y="2843817"/>
          <a:ext cx="91440" cy="332227"/>
        </a:xfrm>
        <a:custGeom>
          <a:avLst/>
          <a:gdLst/>
          <a:ahLst/>
          <a:cxnLst/>
          <a:rect l="0" t="0" r="0" b="0"/>
          <a:pathLst>
            <a:path>
              <a:moveTo>
                <a:pt x="45720" y="0"/>
              </a:moveTo>
              <a:lnTo>
                <a:pt x="45720" y="332227"/>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5E7626-07BD-4A70-998E-9EBFAC04375E}">
      <dsp:nvSpPr>
        <dsp:cNvPr id="0" name=""/>
        <dsp:cNvSpPr/>
      </dsp:nvSpPr>
      <dsp:spPr>
        <a:xfrm>
          <a:off x="5252373" y="3176045"/>
          <a:ext cx="2710144" cy="22294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0975" lvl="0" indent="-180975" algn="l" defTabSz="800100">
            <a:lnSpc>
              <a:spcPct val="90000"/>
            </a:lnSpc>
            <a:spcBef>
              <a:spcPct val="0"/>
            </a:spcBef>
            <a:spcAft>
              <a:spcPct val="35000"/>
            </a:spcAft>
          </a:pPr>
          <a:r>
            <a:rPr lang="en-US" altLang="zh-TW" sz="1800" b="1" kern="1200" dirty="0" smtClean="0">
              <a:latin typeface="標楷體" panose="03000509000000000000" pitchFamily="65" charset="-120"/>
              <a:ea typeface="標楷體" panose="03000509000000000000" pitchFamily="65" charset="-120"/>
            </a:rPr>
            <a:t>1.</a:t>
          </a:r>
          <a:r>
            <a:rPr lang="zh-TW" sz="1800" b="1" kern="1200" dirty="0" smtClean="0">
              <a:latin typeface="標楷體" panose="03000509000000000000" pitchFamily="65" charset="-120"/>
              <a:ea typeface="標楷體" panose="03000509000000000000" pitchFamily="65" charset="-120"/>
            </a:rPr>
            <a:t>跨領域統整性主題</a:t>
          </a:r>
          <a:r>
            <a:rPr lang="en-US" sz="1800" b="1" kern="1200" dirty="0" smtClean="0">
              <a:latin typeface="標楷體" panose="03000509000000000000" pitchFamily="65" charset="-120"/>
              <a:ea typeface="標楷體" panose="03000509000000000000" pitchFamily="65" charset="-120"/>
            </a:rPr>
            <a:t>/</a:t>
          </a:r>
          <a:r>
            <a:rPr lang="zh-TW" sz="1800" b="1" kern="1200" dirty="0" smtClean="0">
              <a:latin typeface="標楷體" panose="03000509000000000000" pitchFamily="65" charset="-120"/>
              <a:ea typeface="標楷體" panose="03000509000000000000" pitchFamily="65" charset="-120"/>
            </a:rPr>
            <a:t>專題</a:t>
          </a:r>
          <a:r>
            <a:rPr lang="en-US" sz="1800" b="1" kern="1200" dirty="0" smtClean="0">
              <a:latin typeface="標楷體" panose="03000509000000000000" pitchFamily="65" charset="-120"/>
              <a:ea typeface="標楷體" panose="03000509000000000000" pitchFamily="65" charset="-120"/>
            </a:rPr>
            <a:t>/</a:t>
          </a:r>
          <a:r>
            <a:rPr lang="zh-TW" sz="1800" b="1" kern="1200" dirty="0" smtClean="0">
              <a:latin typeface="標楷體" panose="03000509000000000000" pitchFamily="65" charset="-120"/>
              <a:ea typeface="標楷體" panose="03000509000000000000" pitchFamily="65" charset="-120"/>
            </a:rPr>
            <a:t>議題探究課程</a:t>
          </a:r>
          <a:endParaRPr lang="en-US" altLang="zh-TW" sz="1800" b="1" kern="1200" dirty="0" smtClean="0">
            <a:latin typeface="標楷體" panose="03000509000000000000" pitchFamily="65" charset="-120"/>
            <a:ea typeface="標楷體" panose="03000509000000000000" pitchFamily="65" charset="-120"/>
          </a:endParaRPr>
        </a:p>
        <a:p>
          <a:pPr lvl="0" algn="l" defTabSz="800100">
            <a:lnSpc>
              <a:spcPct val="90000"/>
            </a:lnSpc>
            <a:spcBef>
              <a:spcPct val="0"/>
            </a:spcBef>
            <a:spcAft>
              <a:spcPct val="35000"/>
            </a:spcAft>
          </a:pPr>
          <a:r>
            <a:rPr lang="en-US" altLang="zh-TW" sz="1800" b="1" kern="1200" dirty="0" smtClean="0">
              <a:latin typeface="標楷體" panose="03000509000000000000" pitchFamily="65" charset="-120"/>
              <a:ea typeface="標楷體" panose="03000509000000000000" pitchFamily="65" charset="-120"/>
            </a:rPr>
            <a:t>2.</a:t>
          </a:r>
          <a:r>
            <a:rPr lang="zh-TW" sz="1800" b="1" kern="1200" dirty="0" smtClean="0">
              <a:latin typeface="標楷體" panose="03000509000000000000" pitchFamily="65" charset="-120"/>
              <a:ea typeface="標楷體" panose="03000509000000000000" pitchFamily="65" charset="-120"/>
            </a:rPr>
            <a:t>社團活動與技藝課程</a:t>
          </a:r>
          <a:endParaRPr lang="en-US" altLang="zh-TW" sz="1800" b="1" kern="1200" dirty="0" smtClean="0">
            <a:latin typeface="標楷體" panose="03000509000000000000" pitchFamily="65" charset="-120"/>
            <a:ea typeface="標楷體" panose="03000509000000000000" pitchFamily="65" charset="-120"/>
          </a:endParaRPr>
        </a:p>
        <a:p>
          <a:pPr lvl="0" algn="l" defTabSz="800100">
            <a:lnSpc>
              <a:spcPct val="90000"/>
            </a:lnSpc>
            <a:spcBef>
              <a:spcPct val="0"/>
            </a:spcBef>
            <a:spcAft>
              <a:spcPct val="35000"/>
            </a:spcAft>
          </a:pPr>
          <a:r>
            <a:rPr lang="en-US" altLang="zh-TW" sz="1800" b="1" kern="1200" dirty="0" smtClean="0">
              <a:latin typeface="標楷體" panose="03000509000000000000" pitchFamily="65" charset="-120"/>
              <a:ea typeface="標楷體" panose="03000509000000000000" pitchFamily="65" charset="-120"/>
            </a:rPr>
            <a:t>3.</a:t>
          </a:r>
          <a:r>
            <a:rPr lang="zh-TW" sz="1800" b="1" kern="1200" dirty="0" smtClean="0">
              <a:latin typeface="標楷體" panose="03000509000000000000" pitchFamily="65" charset="-120"/>
              <a:ea typeface="標楷體" panose="03000509000000000000" pitchFamily="65" charset="-120"/>
            </a:rPr>
            <a:t>特殊需求領域課程</a:t>
          </a:r>
          <a:endParaRPr lang="en-US" altLang="zh-TW" sz="1800" b="1" kern="1200" dirty="0" smtClean="0">
            <a:latin typeface="標楷體" panose="03000509000000000000" pitchFamily="65" charset="-120"/>
            <a:ea typeface="標楷體" panose="03000509000000000000" pitchFamily="65" charset="-120"/>
          </a:endParaRPr>
        </a:p>
        <a:p>
          <a:pPr lvl="0" algn="l" defTabSz="800100">
            <a:lnSpc>
              <a:spcPct val="90000"/>
            </a:lnSpc>
            <a:spcBef>
              <a:spcPct val="0"/>
            </a:spcBef>
            <a:spcAft>
              <a:spcPct val="35000"/>
            </a:spcAft>
          </a:pPr>
          <a:r>
            <a:rPr lang="en-US" altLang="zh-TW" sz="1800" b="1" kern="1200" dirty="0" smtClean="0">
              <a:latin typeface="標楷體" panose="03000509000000000000" pitchFamily="65" charset="-120"/>
              <a:ea typeface="標楷體" panose="03000509000000000000" pitchFamily="65" charset="-120"/>
            </a:rPr>
            <a:t>4.</a:t>
          </a:r>
          <a:r>
            <a:rPr lang="zh-TW" sz="1800" b="1" kern="1200" dirty="0" smtClean="0">
              <a:latin typeface="標楷體" panose="03000509000000000000" pitchFamily="65" charset="-120"/>
              <a:ea typeface="標楷體" panose="03000509000000000000" pitchFamily="65" charset="-120"/>
            </a:rPr>
            <a:t>其他類課程</a:t>
          </a:r>
          <a:endParaRPr lang="zh-TW" altLang="en-US" sz="1800" b="1" kern="1200" dirty="0">
            <a:latin typeface="標楷體" panose="03000509000000000000" pitchFamily="65" charset="-120"/>
            <a:ea typeface="標楷體" panose="03000509000000000000" pitchFamily="65" charset="-120"/>
          </a:endParaRPr>
        </a:p>
      </dsp:txBody>
      <dsp:txXfrm>
        <a:off x="5317670" y="3241342"/>
        <a:ext cx="2579550" cy="20988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6377-8556-6A47-AA4B-CFD415BBE427}">
      <dsp:nvSpPr>
        <dsp:cNvPr id="0" name=""/>
        <dsp:cNvSpPr/>
      </dsp:nvSpPr>
      <dsp:spPr>
        <a:xfrm>
          <a:off x="1080300" y="520618"/>
          <a:ext cx="3947838" cy="1371032"/>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61FF9C6C-DADB-2C49-822D-99D23135CB66}">
      <dsp:nvSpPr>
        <dsp:cNvPr id="0" name=""/>
        <dsp:cNvSpPr/>
      </dsp:nvSpPr>
      <dsp:spPr>
        <a:xfrm>
          <a:off x="2677797" y="4001072"/>
          <a:ext cx="765085" cy="489654"/>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170BA9C-DEE7-CF4E-A2CD-7C11547E230C}">
      <dsp:nvSpPr>
        <dsp:cNvPr id="0" name=""/>
        <dsp:cNvSpPr/>
      </dsp:nvSpPr>
      <dsp:spPr>
        <a:xfrm>
          <a:off x="2448272" y="4410489"/>
          <a:ext cx="3672408" cy="91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zh-TW" altLang="en-US" sz="4000" kern="1200" dirty="0">
            <a:latin typeface="微軟正黑體"/>
            <a:ea typeface="微軟正黑體"/>
            <a:cs typeface="微軟正黑體"/>
          </a:endParaRPr>
        </a:p>
      </dsp:txBody>
      <dsp:txXfrm>
        <a:off x="2448272" y="4410489"/>
        <a:ext cx="3672408" cy="918102"/>
      </dsp:txXfrm>
    </dsp:sp>
    <dsp:sp modelId="{F80659F9-8CF8-384B-8922-DAC87F9ACD69}">
      <dsp:nvSpPr>
        <dsp:cNvPr id="0" name=""/>
        <dsp:cNvSpPr/>
      </dsp:nvSpPr>
      <dsp:spPr>
        <a:xfrm>
          <a:off x="2515599" y="1997538"/>
          <a:ext cx="1377153" cy="137715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a:ea typeface="微軟正黑體"/>
              <a:cs typeface="微軟正黑體"/>
            </a:rPr>
            <a:t>實踐</a:t>
          </a:r>
          <a:endParaRPr lang="zh-TW" altLang="en-US" sz="3200" kern="1200" dirty="0">
            <a:latin typeface="微軟正黑體"/>
            <a:ea typeface="微軟正黑體"/>
            <a:cs typeface="微軟正黑體"/>
          </a:endParaRPr>
        </a:p>
      </dsp:txBody>
      <dsp:txXfrm>
        <a:off x="2717278" y="2199217"/>
        <a:ext cx="973795" cy="973795"/>
      </dsp:txXfrm>
    </dsp:sp>
    <dsp:sp modelId="{9EE10B5E-EDEC-304B-9B1F-1219F851D0D5}">
      <dsp:nvSpPr>
        <dsp:cNvPr id="0" name=""/>
        <dsp:cNvSpPr/>
      </dsp:nvSpPr>
      <dsp:spPr>
        <a:xfrm>
          <a:off x="1530169" y="964367"/>
          <a:ext cx="1377153" cy="1377153"/>
        </a:xfrm>
        <a:prstGeom prst="ellipse">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a:ea typeface="微軟正黑體"/>
              <a:cs typeface="微軟正黑體"/>
            </a:rPr>
            <a:t>鑑賞</a:t>
          </a:r>
          <a:endParaRPr lang="zh-TW" altLang="en-US" sz="3200" kern="1200" dirty="0">
            <a:latin typeface="微軟正黑體"/>
            <a:ea typeface="微軟正黑體"/>
            <a:cs typeface="微軟正黑體"/>
          </a:endParaRPr>
        </a:p>
      </dsp:txBody>
      <dsp:txXfrm>
        <a:off x="1731848" y="1166046"/>
        <a:ext cx="973795" cy="973795"/>
      </dsp:txXfrm>
    </dsp:sp>
    <dsp:sp modelId="{E3FDFDB5-BFFD-3B48-BD12-C818A5E615DE}">
      <dsp:nvSpPr>
        <dsp:cNvPr id="0" name=""/>
        <dsp:cNvSpPr/>
      </dsp:nvSpPr>
      <dsp:spPr>
        <a:xfrm>
          <a:off x="2937926" y="631402"/>
          <a:ext cx="1377153" cy="1377153"/>
        </a:xfrm>
        <a:prstGeom prst="ellipse">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a:ea typeface="微軟正黑體"/>
              <a:cs typeface="微軟正黑體"/>
            </a:rPr>
            <a:t>表現</a:t>
          </a:r>
          <a:endParaRPr lang="zh-TW" altLang="en-US" sz="3200" kern="1200" dirty="0">
            <a:latin typeface="微軟正黑體"/>
            <a:ea typeface="微軟正黑體"/>
            <a:cs typeface="微軟正黑體"/>
          </a:endParaRPr>
        </a:p>
      </dsp:txBody>
      <dsp:txXfrm>
        <a:off x="3139605" y="833081"/>
        <a:ext cx="973795" cy="973795"/>
      </dsp:txXfrm>
    </dsp:sp>
    <dsp:sp modelId="{962AC860-D0AE-5D48-BD31-D9CA2520318B}">
      <dsp:nvSpPr>
        <dsp:cNvPr id="0" name=""/>
        <dsp:cNvSpPr/>
      </dsp:nvSpPr>
      <dsp:spPr>
        <a:xfrm>
          <a:off x="481878" y="140955"/>
          <a:ext cx="5156923" cy="385027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95C50C7-8EA1-4C1B-97CA-30AC136D7D45}" type="datetimeFigureOut">
              <a:rPr lang="zh-TW" altLang="en-US"/>
              <a:pPr>
                <a:defRPr/>
              </a:pPr>
              <a:t>2016/10/24</a:t>
            </a:fld>
            <a:endParaRPr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C2A97B0-3AF2-40E0-93DE-8B1407E594BA}" type="slidenum">
              <a:rPr lang="zh-TW" altLang="en-US"/>
              <a:pPr>
                <a:defRPr/>
              </a:pPr>
              <a:t>‹#›</a:t>
            </a:fld>
            <a:endParaRPr lang="zh-TW" altLang="en-US"/>
          </a:p>
        </p:txBody>
      </p:sp>
    </p:spTree>
    <p:extLst>
      <p:ext uri="{BB962C8B-B14F-4D97-AF65-F5344CB8AC3E}">
        <p14:creationId xmlns:p14="http://schemas.microsoft.com/office/powerpoint/2010/main" val="33934077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68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75E9C-C4F9-4812-A3F3-8F1CAB2EC8E6}" type="slidenum">
              <a:rPr lang="zh-TW" altLang="en-US" smtClean="0">
                <a:solidFill>
                  <a:srgbClr val="000000"/>
                </a:solidFill>
                <a:latin typeface="Arial" pitchFamily="34" charset="0"/>
              </a:rPr>
              <a:pPr fontAlgn="base">
                <a:spcBef>
                  <a:spcPct val="0"/>
                </a:spcBef>
                <a:spcAft>
                  <a:spcPct val="0"/>
                </a:spcAft>
                <a:defRPr/>
              </a:pPr>
              <a:t>2</a:t>
            </a:fld>
            <a:endParaRPr lang="zh-TW" altLang="en-US" smtClean="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影像版面配置區 1"/>
          <p:cNvSpPr>
            <a:spLocks noGrp="1" noRot="1" noChangeAspect="1" noTextEdit="1"/>
          </p:cNvSpPr>
          <p:nvPr>
            <p:ph type="sldImg"/>
          </p:nvPr>
        </p:nvSpPr>
        <p:spPr bwMode="auto">
          <a:noFill/>
          <a:ln>
            <a:solidFill>
              <a:srgbClr val="000000"/>
            </a:solidFill>
            <a:miter lim="800000"/>
            <a:headEnd/>
            <a:tailEnd/>
          </a:ln>
        </p:spPr>
      </p:sp>
      <p:sp>
        <p:nvSpPr>
          <p:cNvPr id="911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zh-TW" altLang="en-US" smtClean="0"/>
              <a:t>根據學習表現來訂定學習內容</a:t>
            </a:r>
            <a:r>
              <a:rPr kumimoji="1" lang="en-US" altLang="zh-TW" smtClean="0"/>
              <a:t>!</a:t>
            </a:r>
            <a:r>
              <a:rPr kumimoji="1" lang="zh-TW" altLang="en-US" smtClean="0"/>
              <a:t>因此學習表現以動詞來敘寫</a:t>
            </a:r>
            <a:r>
              <a:rPr kumimoji="1" lang="en-US" altLang="zh-TW" smtClean="0"/>
              <a:t>,</a:t>
            </a:r>
            <a:r>
              <a:rPr kumimoji="1" lang="zh-TW" altLang="en-US" smtClean="0"/>
              <a:t>學習內容以名詞來呈現</a:t>
            </a:r>
          </a:p>
        </p:txBody>
      </p:sp>
      <p:sp>
        <p:nvSpPr>
          <p:cNvPr id="450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0C005-E61D-40FD-BC8D-6B8DD10AEB06}" type="slidenum">
              <a:rPr lang="zh-TW" altLang="en-US" smtClean="0"/>
              <a:pPr fontAlgn="base">
                <a:spcBef>
                  <a:spcPct val="0"/>
                </a:spcBef>
                <a:spcAft>
                  <a:spcPct val="0"/>
                </a:spcAft>
                <a:defRPr/>
              </a:pPr>
              <a:t>57</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影像版面配置區 1"/>
          <p:cNvSpPr>
            <a:spLocks noGrp="1" noRot="1" noChangeAspect="1" noTextEdit="1"/>
          </p:cNvSpPr>
          <p:nvPr>
            <p:ph type="sldImg"/>
          </p:nvPr>
        </p:nvSpPr>
        <p:spPr bwMode="auto">
          <a:noFill/>
          <a:ln>
            <a:solidFill>
              <a:srgbClr val="000000"/>
            </a:solidFill>
            <a:miter lim="800000"/>
            <a:headEnd/>
            <a:tailEnd/>
          </a:ln>
        </p:spPr>
      </p:sp>
      <p:sp>
        <p:nvSpPr>
          <p:cNvPr id="9216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smtClean="0"/>
              <a:t>（一）素養導向：課程應確保學生藝術學習之核心素養，規劃時應培養學生整合藝術學習的興趣和知能，並將藝術運用於生活情境、生涯發展與職涯探索等。</a:t>
            </a:r>
          </a:p>
          <a:p>
            <a:pPr eaLnBrk="1" hangingPunct="1">
              <a:spcBef>
                <a:spcPct val="0"/>
              </a:spcBef>
            </a:pPr>
            <a:r>
              <a:rPr lang="zh-TW" altLang="zh-TW" smtClean="0"/>
              <a:t>（二）漸進發展：課程規劃應具順序性和連貫性，顧及學生身心發展與藝術認知成長，循序漸進加深、加廣，以持續累積其藝術知能，強化美感經驗。第一學習階段以豐富美感經驗並引發藝術學習興趣為主；第二學習階段充實藝術的基本認知；第三學習階段強調藝術知能之應用；第四學習階段逐漸培養議題思考與建構價值觀，第五學習階段則兼衡社會公民的藝術素養以及專業藝術職涯之發展。</a:t>
            </a:r>
          </a:p>
          <a:p>
            <a:pPr eaLnBrk="1" hangingPunct="1">
              <a:spcBef>
                <a:spcPct val="0"/>
              </a:spcBef>
            </a:pPr>
            <a:r>
              <a:rPr lang="zh-TW" altLang="zh-TW" smtClean="0"/>
              <a:t>（三）銜接連貫：課程應連結學生過去、現在和未來的藝術學習經驗，強化國小、國中、各類型高中藝術學習的縱向連貫，並向下延伸幼兒園美感領域、往上銜接大學通識。同時，應由師生共構校本藝術課程，橫向聯結其他學習領域，進而外擴至社區或學區，發展在地之特色課程。</a:t>
            </a:r>
          </a:p>
          <a:p>
            <a:pPr eaLnBrk="1" hangingPunct="1">
              <a:spcBef>
                <a:spcPct val="0"/>
              </a:spcBef>
            </a:pPr>
            <a:r>
              <a:rPr lang="zh-TW" altLang="zh-TW" smtClean="0"/>
              <a:t>（四）統整原則：在領域課程架構下，課程可採跨科目、跨領域之主題、議題、專題或現象導向的設計。在國小階段，以領域教學為原則；在國中階段，得依學校實際條件，彈性採取分科或領域教學；在普通型高中階段，以分科教學為原則，並透過跨領域</a:t>
            </a:r>
            <a:r>
              <a:rPr lang="en-US" altLang="zh-TW" smtClean="0"/>
              <a:t>/</a:t>
            </a:r>
            <a:r>
              <a:rPr lang="zh-TW" altLang="zh-TW" smtClean="0"/>
              <a:t>科目專題或實作及探索等課程，強化跨領域</a:t>
            </a:r>
            <a:r>
              <a:rPr lang="en-US" altLang="zh-TW" smtClean="0"/>
              <a:t>/</a:t>
            </a:r>
            <a:r>
              <a:rPr lang="zh-TW" altLang="zh-TW" smtClean="0"/>
              <a:t>科目的藝術課程。此外，普通型高中加深加廣選修課程皆屬於跨領域</a:t>
            </a:r>
            <a:r>
              <a:rPr lang="en-US" altLang="zh-TW" smtClean="0"/>
              <a:t>/</a:t>
            </a:r>
            <a:r>
              <a:rPr lang="zh-TW" altLang="zh-TW" smtClean="0"/>
              <a:t>科目專題實作，亦可作為校訂必修與多元選修開設參考。</a:t>
            </a:r>
          </a:p>
          <a:p>
            <a:pPr eaLnBrk="1" hangingPunct="1">
              <a:spcBef>
                <a:spcPct val="0"/>
              </a:spcBef>
            </a:pPr>
            <a:r>
              <a:rPr lang="zh-TW" altLang="zh-TW" smtClean="0"/>
              <a:t>（五）均衡組合：學校規劃藝術課程時應衡酌領域總節數</a:t>
            </a:r>
            <a:r>
              <a:rPr lang="en-US" altLang="zh-TW" smtClean="0"/>
              <a:t>/</a:t>
            </a:r>
            <a:r>
              <a:rPr lang="zh-TW" altLang="zh-TW" smtClean="0"/>
              <a:t>學分數，提供適當且均衡學習量的教材。同時，各學習階段藝術領域各科目之學習內容應能均質均量，在減少每週授課科目原則下進行課程組合，如上下學期</a:t>
            </a:r>
            <a:r>
              <a:rPr lang="en-US" altLang="zh-TW" smtClean="0"/>
              <a:t>/</a:t>
            </a:r>
            <a:r>
              <a:rPr lang="zh-TW" altLang="zh-TW" smtClean="0"/>
              <a:t>年對開，但領域學習總節數</a:t>
            </a:r>
            <a:r>
              <a:rPr lang="en-US" altLang="zh-TW" smtClean="0"/>
              <a:t>/</a:t>
            </a:r>
            <a:r>
              <a:rPr lang="zh-TW" altLang="zh-TW" smtClean="0"/>
              <a:t>學分數應予維持，不得減少，以達成藝術教育之總體目標。</a:t>
            </a:r>
          </a:p>
          <a:p>
            <a:pPr eaLnBrk="1" hangingPunct="1">
              <a:spcBef>
                <a:spcPct val="0"/>
              </a:spcBef>
            </a:pPr>
            <a:r>
              <a:rPr lang="zh-TW" altLang="zh-TW" smtClean="0"/>
              <a:t>（六）多元適性：學校應視學生性向與學習需要，在第五學習階段開設必、選修藝術學習之多元課程，以提供具藝術興趣與性向的學生修習。同時，學校應組織藝術領域教師社群，如「藝術領域教學研究會」，活化藝術教學與精進學生學習，並依據學校教育願景，發展校本藝術領域特色課程，鼓勵教師進行課程實驗與創新，並分享課程實踐成果。</a:t>
            </a:r>
          </a:p>
          <a:p>
            <a:pPr eaLnBrk="1" hangingPunct="1">
              <a:spcBef>
                <a:spcPct val="0"/>
              </a:spcBef>
            </a:pPr>
            <a:endParaRPr kumimoji="1" lang="zh-TW" altLang="en-US" smtClean="0"/>
          </a:p>
        </p:txBody>
      </p:sp>
      <p:sp>
        <p:nvSpPr>
          <p:cNvPr id="4608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E008DE-245F-4BD1-8B05-B14A22F51E6D}" type="slidenum">
              <a:rPr lang="zh-TW" altLang="en-US" smtClean="0"/>
              <a:pPr fontAlgn="base">
                <a:spcBef>
                  <a:spcPct val="0"/>
                </a:spcBef>
                <a:spcAft>
                  <a:spcPct val="0"/>
                </a:spcAft>
                <a:defRPr/>
              </a:pPr>
              <a:t>58</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349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1225" fontAlgn="base">
              <a:spcBef>
                <a:spcPct val="0"/>
              </a:spcBef>
              <a:spcAft>
                <a:spcPct val="0"/>
              </a:spcAft>
              <a:defRPr/>
            </a:pPr>
            <a:fld id="{31E77A74-F6B0-4C38-81A8-17FF62987D01}" type="slidenum">
              <a:rPr kumimoji="0" lang="zh-TW" altLang="en-US" smtClean="0">
                <a:solidFill>
                  <a:srgbClr val="000000"/>
                </a:solidFill>
              </a:rPr>
              <a:pPr defTabSz="911225" fontAlgn="base">
                <a:spcBef>
                  <a:spcPct val="0"/>
                </a:spcBef>
                <a:spcAft>
                  <a:spcPct val="0"/>
                </a:spcAft>
                <a:defRPr/>
              </a:pPr>
              <a:t>11</a:t>
            </a:fld>
            <a:endParaRPr kumimoji="0" lang="en-US" altLang="zh-TW"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994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2427E-90E4-4B81-B6E5-A433196E0073}" type="slidenum">
              <a:rPr kumimoji="0" lang="zh-TW" altLang="en-US" smtClean="0">
                <a:latin typeface="Arial" pitchFamily="34" charset="0"/>
              </a:rPr>
              <a:pPr fontAlgn="base">
                <a:spcBef>
                  <a:spcPct val="0"/>
                </a:spcBef>
                <a:spcAft>
                  <a:spcPct val="0"/>
                </a:spcAft>
                <a:defRPr/>
              </a:pPr>
              <a:t>33</a:t>
            </a:fld>
            <a:endParaRPr kumimoji="0" lang="en-US" altLang="zh-TW"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十二年國教的理念</a:t>
            </a:r>
          </a:p>
        </p:txBody>
      </p:sp>
      <p:sp>
        <p:nvSpPr>
          <p:cNvPr id="409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15D82548-00B0-4E97-8534-F9AEB5A7182B}" type="slidenum">
              <a:rPr kumimoji="0" lang="zh-TW" altLang="en-US" smtClean="0">
                <a:solidFill>
                  <a:srgbClr val="000000"/>
                </a:solidFill>
              </a:rPr>
              <a:pPr defTabSz="912813" fontAlgn="base">
                <a:spcBef>
                  <a:spcPct val="0"/>
                </a:spcBef>
                <a:spcAft>
                  <a:spcPct val="0"/>
                </a:spcAft>
                <a:defRPr/>
              </a:pPr>
              <a:t>35</a:t>
            </a:fld>
            <a:endParaRPr kumimoji="0" lang="en-US" altLang="zh-TW"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影像版面配置區 1"/>
          <p:cNvSpPr>
            <a:spLocks noGrp="1" noRot="1" noChangeAspect="1" noTextEdit="1"/>
          </p:cNvSpPr>
          <p:nvPr>
            <p:ph type="sldImg"/>
          </p:nvPr>
        </p:nvSpPr>
        <p:spPr bwMode="auto">
          <a:noFill/>
          <a:ln>
            <a:solidFill>
              <a:srgbClr val="000000"/>
            </a:solidFill>
            <a:miter lim="800000"/>
            <a:headEnd/>
            <a:tailEnd/>
          </a:ln>
        </p:spPr>
      </p:sp>
      <p:sp>
        <p:nvSpPr>
          <p:cNvPr id="860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kumimoji="1" lang="zh-TW" altLang="en-US" smtClean="0"/>
          </a:p>
          <a:p>
            <a:pPr eaLnBrk="1" hangingPunct="1">
              <a:spcBef>
                <a:spcPct val="0"/>
              </a:spcBef>
            </a:pPr>
            <a:r>
              <a:rPr kumimoji="1" lang="zh-TW" altLang="en-US" smtClean="0"/>
              <a:t>----- 會議記錄 (16/3/24 22:14) -----</a:t>
            </a:r>
          </a:p>
          <a:p>
            <a:pPr eaLnBrk="1" hangingPunct="1">
              <a:spcBef>
                <a:spcPct val="0"/>
              </a:spcBef>
            </a:pPr>
            <a:r>
              <a:rPr kumimoji="1" lang="zh-TW" altLang="en-US" smtClean="0"/>
              <a:t>開車為例</a:t>
            </a:r>
          </a:p>
          <a:p>
            <a:pPr eaLnBrk="1" hangingPunct="1">
              <a:spcBef>
                <a:spcPct val="0"/>
              </a:spcBef>
            </a:pPr>
            <a:endParaRPr kumimoji="1" lang="zh-TW" altLang="en-US" smtClean="0"/>
          </a:p>
        </p:txBody>
      </p:sp>
      <p:sp>
        <p:nvSpPr>
          <p:cNvPr id="4198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3FE18D-DABA-443F-B6C1-F13C09EDE522}" type="slidenum">
              <a:rPr lang="zh-TW" altLang="en-US" smtClean="0"/>
              <a:pPr fontAlgn="base">
                <a:spcBef>
                  <a:spcPct val="0"/>
                </a:spcBef>
                <a:spcAft>
                  <a:spcPct val="0"/>
                </a:spcAft>
                <a:defRPr/>
              </a:pPr>
              <a:t>37</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smtClean="0"/>
              <a:t>有別於過去的十大基本能力，「核心素養」會帶給教學現場哪些重要的展現呢</a:t>
            </a:r>
            <a:r>
              <a:rPr lang="en-US" altLang="zh-TW" smtClean="0"/>
              <a:t>?</a:t>
            </a:r>
            <a:r>
              <a:rPr lang="zh-TW" altLang="zh-TW" smtClean="0"/>
              <a:t>可以分四個部分進行說明： </a:t>
            </a:r>
            <a:endParaRPr lang="zh-TW" altLang="en-US" smtClean="0"/>
          </a:p>
        </p:txBody>
      </p:sp>
      <p:sp>
        <p:nvSpPr>
          <p:cNvPr id="4301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6F3FCA-CFC2-4D5F-B950-0CEBEB93E7AB}" type="slidenum">
              <a:rPr lang="zh-TW" altLang="en-US" smtClean="0"/>
              <a:pPr fontAlgn="base">
                <a:spcBef>
                  <a:spcPct val="0"/>
                </a:spcBef>
                <a:spcAft>
                  <a:spcPct val="0"/>
                </a:spcAft>
                <a:defRPr/>
              </a:pPr>
              <a:t>42</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7"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藝術領域各階段的學習重點和三面九項中具體內涵</a:t>
            </a:r>
            <a:r>
              <a:rPr lang="en-US" altLang="zh-TW" smtClean="0"/>
              <a:t>,</a:t>
            </a:r>
            <a:r>
              <a:rPr lang="zh-TW" altLang="en-US" smtClean="0"/>
              <a:t>相關度不一定全相同</a:t>
            </a:r>
          </a:p>
        </p:txBody>
      </p:sp>
      <p:sp>
        <p:nvSpPr>
          <p:cNvPr id="4" name="投影片編號版面配置區 3"/>
          <p:cNvSpPr>
            <a:spLocks noGrp="1"/>
          </p:cNvSpPr>
          <p:nvPr>
            <p:ph type="sldNum" sz="quarter" idx="5"/>
          </p:nvPr>
        </p:nvSpPr>
        <p:spPr/>
        <p:txBody>
          <a:bodyPr/>
          <a:lstStyle/>
          <a:p>
            <a:pPr>
              <a:defRPr/>
            </a:pPr>
            <a:fld id="{49247FED-8734-4729-9503-A10544925350}" type="slidenum">
              <a:rPr lang="zh-TW" altLang="en-US" smtClean="0"/>
              <a:pPr>
                <a:defRPr/>
              </a:pPr>
              <a:t>43</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影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zh-TW" altLang="zh-TW" smtClean="0"/>
              <a:t>十二年國民基本教育藝術領域課程綱要，期待學生透過表現、鑑賞與實踐的三個學習構面，達成以下課程目標：</a:t>
            </a:r>
          </a:p>
          <a:p>
            <a:pPr eaLnBrk="1" hangingPunct="1"/>
            <a:r>
              <a:rPr lang="zh-TW" altLang="zh-TW" smtClean="0"/>
              <a:t>一、表現：善用媒材與形式從事藝術創作與展現，傳達思想與情感。</a:t>
            </a:r>
          </a:p>
          <a:p>
            <a:pPr eaLnBrk="1" hangingPunct="1"/>
            <a:r>
              <a:rPr lang="zh-TW" altLang="zh-TW" smtClean="0"/>
              <a:t>二、鑑賞：透過參與審美活動培養感受力與理解力，體認藝術價值。</a:t>
            </a:r>
          </a:p>
          <a:p>
            <a:pPr eaLnBrk="1" hangingPunct="1"/>
            <a:r>
              <a:rPr lang="zh-TW" altLang="zh-TW" smtClean="0"/>
              <a:t>三、實踐：培養主動參與藝術的興趣與習慣，促進美善生活。</a:t>
            </a:r>
          </a:p>
        </p:txBody>
      </p:sp>
      <p:sp>
        <p:nvSpPr>
          <p:cNvPr id="4813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8A2A8E-D013-457F-AB52-43194B2ED236}" type="slidenum">
              <a:rPr lang="zh-TW" altLang="en-US" smtClean="0"/>
              <a:pPr>
                <a:defRPr/>
              </a:pPr>
              <a:t>50</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0115"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實踐的這個學習構面中</a:t>
            </a:r>
            <a:r>
              <a:rPr lang="en-US" altLang="zh-TW" smtClean="0"/>
              <a:t>,</a:t>
            </a:r>
            <a:r>
              <a:rPr lang="zh-TW" altLang="en-US" smtClean="0"/>
              <a:t>三個科目的關鍵內涵是相同的</a:t>
            </a:r>
          </a:p>
        </p:txBody>
      </p:sp>
      <p:sp>
        <p:nvSpPr>
          <p:cNvPr id="4" name="投影片編號版面配置區 3"/>
          <p:cNvSpPr>
            <a:spLocks noGrp="1"/>
          </p:cNvSpPr>
          <p:nvPr>
            <p:ph type="sldNum" sz="quarter" idx="5"/>
          </p:nvPr>
        </p:nvSpPr>
        <p:spPr/>
        <p:txBody>
          <a:bodyPr/>
          <a:lstStyle/>
          <a:p>
            <a:pPr>
              <a:defRPr/>
            </a:pPr>
            <a:fld id="{105FE258-A198-473A-A686-DAF628005965}" type="slidenum">
              <a:rPr lang="zh-TW" altLang="en-US" smtClean="0"/>
              <a:pPr>
                <a:defRPr/>
              </a:pPr>
              <a:t>55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EAECED3-43D3-4E38-8A3F-D86E193B837E}"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BC13D92-C30B-41CF-8C25-95C5731B2930}"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48EC672-6E8D-4A30-A6F7-C808B3B3CB26}"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0DDE8D2-16B5-4E25-864B-3908F49A520A}"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51989E6-FF88-4A3E-BC5B-69726E1F7855}"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4E48953-5080-438A-8C4D-0998539A9540}"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A67781D6-0D64-4C3F-82B0-0A00C46A0F87}"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a:defRPr/>
            </a:lvl1pPr>
          </a:lstStyle>
          <a:p>
            <a:pPr>
              <a:defRPr/>
            </a:pPr>
            <a:fld id="{87EFDB2E-E808-4150-B858-85FC4FCD5466}" type="slidenum">
              <a:rPr lang="zh-TW" altLang="en-US"/>
              <a:pPr>
                <a:defRPr/>
              </a:pPr>
              <a:t>‹#›</a:t>
            </a:fld>
            <a:endParaRPr lang="zh-TW"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1560" y="476672"/>
            <a:ext cx="7859216" cy="1143000"/>
          </a:xfrm>
        </p:spPr>
        <p:txBody>
          <a:bodyPr/>
          <a:lstStyle>
            <a:lvl1pPr>
              <a:defRPr sz="4800" b="1">
                <a:solidFill>
                  <a:srgbClr val="C0000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899592" y="1916832"/>
            <a:ext cx="7427168" cy="4237931"/>
          </a:xfrm>
        </p:spPr>
        <p:txBody>
          <a:bodyPr/>
          <a:lstStyle>
            <a:lvl1pPr>
              <a:defRPr sz="2400" b="1">
                <a:solidFill>
                  <a:schemeClr val="tx1">
                    <a:lumMod val="75000"/>
                    <a:lumOff val="25000"/>
                  </a:schemeClr>
                </a:solidFill>
                <a:latin typeface="微軟正黑體" panose="020B0604030504040204" pitchFamily="34" charset="-120"/>
                <a:ea typeface="微軟正黑體" panose="020B0604030504040204" pitchFamily="34" charset="-120"/>
              </a:defRPr>
            </a:lvl1pPr>
            <a:lvl2pPr>
              <a:defRPr>
                <a:latin typeface="華康粗黑體" pitchFamily="49" charset="-120"/>
                <a:ea typeface="華康粗黑體" pitchFamily="49" charset="-120"/>
              </a:defRPr>
            </a:lvl2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C68CE7A9-493A-4E18-89AA-C452D274B304}"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a:defRPr/>
            </a:lvl1pPr>
          </a:lstStyle>
          <a:p>
            <a:pPr>
              <a:defRPr/>
            </a:pPr>
            <a:fld id="{65FFC128-509C-4658-A165-580D8A288C58}" type="slidenum">
              <a:rPr lang="zh-TW" altLang="en-US"/>
              <a:pPr>
                <a:defRPr/>
              </a:pPr>
              <a:t>‹#›</a:t>
            </a:fld>
            <a:endParaRPr lang="zh-TW" altLang="en-US"/>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484ECEB3-4F46-463B-B77B-69A2D6F98AC7}"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a:defRPr/>
            </a:lvl1pPr>
          </a:lstStyle>
          <a:p>
            <a:pPr>
              <a:defRPr/>
            </a:pPr>
            <a:fld id="{B6C32DC8-8C6D-47E9-91EA-78EA722A60A4}" type="slidenum">
              <a:rPr lang="zh-TW" altLang="en-US"/>
              <a:pPr>
                <a:defRPr/>
              </a:pPr>
              <a:t>‹#›</a:t>
            </a:fld>
            <a:endParaRPr lang="zh-TW" alt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CB0050EC-BB1E-49A0-993B-CD95FCD476D4}" type="datetimeFigureOut">
              <a:rPr lang="zh-TW" altLang="en-US"/>
              <a:pPr>
                <a:defRPr/>
              </a:pPr>
              <a:t>2016/10/24</a:t>
            </a:fld>
            <a:endParaRPr lang="zh-TW" altLang="en-US"/>
          </a:p>
        </p:txBody>
      </p:sp>
      <p:sp>
        <p:nvSpPr>
          <p:cNvPr id="6"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defTabSz="457200">
              <a:defRPr/>
            </a:lvl1pPr>
          </a:lstStyle>
          <a:p>
            <a:pPr>
              <a:defRPr/>
            </a:pPr>
            <a:fld id="{42A46EFC-1142-4311-B6F8-25F2651464CA}" type="slidenum">
              <a:rPr lang="zh-TW" altLang="en-US"/>
              <a:pPr>
                <a:defRPr/>
              </a:pPr>
              <a:t>‹#›</a:t>
            </a:fld>
            <a:endParaRPr lang="zh-TW" alt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CCFABE95-7CF1-4C96-8A29-F9845D9DD0CB}" type="datetimeFigureOut">
              <a:rPr lang="zh-TW" altLang="en-US"/>
              <a:pPr>
                <a:defRPr/>
              </a:pPr>
              <a:t>2016/10/24</a:t>
            </a:fld>
            <a:endParaRPr lang="zh-TW" altLang="en-US"/>
          </a:p>
        </p:txBody>
      </p:sp>
      <p:sp>
        <p:nvSpPr>
          <p:cNvPr id="8"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defTabSz="457200">
              <a:defRPr/>
            </a:lvl1pPr>
          </a:lstStyle>
          <a:p>
            <a:pPr>
              <a:defRPr/>
            </a:pPr>
            <a:fld id="{F2C358B5-AB19-4E1E-8DDC-732BF9A29151}" type="slidenum">
              <a:rPr lang="zh-TW" altLang="en-US"/>
              <a:pPr>
                <a:defRPr/>
              </a:pPr>
              <a:t>‹#›</a:t>
            </a:fld>
            <a:endParaRPr lang="zh-TW" alt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B539D8A0-EB3C-4209-B891-59EAF94F126B}" type="datetimeFigureOut">
              <a:rPr lang="zh-TW" altLang="en-US"/>
              <a:pPr>
                <a:defRPr/>
              </a:pPr>
              <a:t>2016/10/24</a:t>
            </a:fld>
            <a:endParaRPr lang="zh-TW" altLang="en-US"/>
          </a:p>
        </p:txBody>
      </p:sp>
      <p:sp>
        <p:nvSpPr>
          <p:cNvPr id="4"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defTabSz="457200">
              <a:defRPr/>
            </a:lvl1pPr>
          </a:lstStyle>
          <a:p>
            <a:pPr>
              <a:defRPr/>
            </a:pPr>
            <a:fld id="{97045F26-3728-4711-9291-556760FCE2D6}" type="slidenum">
              <a:rPr lang="zh-TW" altLang="en-US"/>
              <a:pPr>
                <a:defRPr/>
              </a:pPr>
              <a:t>‹#›</a:t>
            </a:fld>
            <a:endParaRPr lang="zh-TW" alt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F4C9EBD8-402F-44D0-BB7F-03EA05237475}" type="datetimeFigureOut">
              <a:rPr lang="zh-TW" altLang="en-US"/>
              <a:pPr>
                <a:defRPr/>
              </a:pPr>
              <a:t>2016/10/24</a:t>
            </a:fld>
            <a:endParaRPr lang="zh-TW" altLang="en-US"/>
          </a:p>
        </p:txBody>
      </p:sp>
      <p:sp>
        <p:nvSpPr>
          <p:cNvPr id="3"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defTabSz="457200">
              <a:defRPr/>
            </a:lvl1pPr>
          </a:lstStyle>
          <a:p>
            <a:pPr>
              <a:defRPr/>
            </a:pPr>
            <a:fld id="{82F2D668-5A2D-49A6-86B1-EA43DFE15092}" type="slidenum">
              <a:rPr lang="zh-TW" altLang="en-US"/>
              <a:pPr>
                <a:defRPr/>
              </a:pPr>
              <a:t>‹#›</a:t>
            </a:fld>
            <a:endParaRPr lang="zh-TW" alt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C5DEFA47-CB11-4130-B822-B85EE966F684}" type="datetimeFigureOut">
              <a:rPr lang="zh-TW" altLang="en-US"/>
              <a:pPr>
                <a:defRPr/>
              </a:pPr>
              <a:t>2016/10/24</a:t>
            </a:fld>
            <a:endParaRPr lang="zh-TW" altLang="en-US"/>
          </a:p>
        </p:txBody>
      </p:sp>
      <p:sp>
        <p:nvSpPr>
          <p:cNvPr id="6"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defTabSz="457200">
              <a:defRPr/>
            </a:lvl1pPr>
          </a:lstStyle>
          <a:p>
            <a:pPr>
              <a:defRPr/>
            </a:pPr>
            <a:fld id="{5D85000C-A7DE-46D0-B5D3-30D6C59C5D33}" type="slidenum">
              <a:rPr lang="zh-TW" altLang="en-US"/>
              <a:pPr>
                <a:defRPr/>
              </a:pPr>
              <a:t>‹#›</a:t>
            </a:fld>
            <a:endParaRPr lang="zh-TW"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D7E64A1-D76C-4CAC-9318-8E8501C0E552}"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8F948FE-2EDB-42DC-A883-29EF583D1745}"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ACA37851-44E9-4EDE-BF31-C5AC9E1B3701}" type="datetimeFigureOut">
              <a:rPr lang="zh-TW" altLang="en-US"/>
              <a:pPr>
                <a:defRPr/>
              </a:pPr>
              <a:t>2016/10/24</a:t>
            </a:fld>
            <a:endParaRPr lang="zh-TW" altLang="en-US"/>
          </a:p>
        </p:txBody>
      </p:sp>
      <p:sp>
        <p:nvSpPr>
          <p:cNvPr id="6"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defTabSz="457200">
              <a:defRPr/>
            </a:lvl1pPr>
          </a:lstStyle>
          <a:p>
            <a:pPr>
              <a:defRPr/>
            </a:pPr>
            <a:fld id="{1CE4727D-AB42-4E43-8FEC-613B8901F7B0}" type="slidenum">
              <a:rPr lang="zh-TW" altLang="en-US"/>
              <a:pPr>
                <a:defRPr/>
              </a:pPr>
              <a:t>‹#›</a:t>
            </a:fld>
            <a:endParaRPr lang="zh-TW" alt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D955E571-EE80-4394-9BD2-C243D0433702}"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a:defRPr/>
            </a:lvl1pPr>
          </a:lstStyle>
          <a:p>
            <a:pPr>
              <a:defRPr/>
            </a:pPr>
            <a:fld id="{C8CE3EC6-78DF-4FD4-B23B-5221055A2DE4}" type="slidenum">
              <a:rPr lang="zh-TW" altLang="en-US"/>
              <a:pPr>
                <a:defRPr/>
              </a:pPr>
              <a:t>‹#›</a:t>
            </a:fld>
            <a:endParaRPr lang="zh-TW" alt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fld id="{6F12F4AA-F6A0-49BB-80C1-DB22393A28E0}"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rtlCol="0"/>
          <a:lstStyle>
            <a:lvl1pPr defTabSz="457200" fontAlgn="auto">
              <a:spcBef>
                <a:spcPts val="0"/>
              </a:spcBef>
              <a:spcAft>
                <a:spcPts val="0"/>
              </a:spcAft>
              <a:defRPr>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a:defRPr/>
            </a:lvl1pPr>
          </a:lstStyle>
          <a:p>
            <a:pPr>
              <a:defRPr/>
            </a:pPr>
            <a:fld id="{6582F4FC-5AEB-4FC6-8ECC-5DCA297BFDF0}" type="slidenum">
              <a:rPr lang="zh-TW" altLang="en-US"/>
              <a:pPr>
                <a:defRPr/>
              </a:pPr>
              <a:t>‹#›</a:t>
            </a:fld>
            <a:endParaRPr lang="zh-TW"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BACE757-E5E8-49DD-A24D-7B03EC44CC97}" type="datetimeFigureOut">
              <a:rPr lang="zh-TW" altLang="en-US"/>
              <a:pPr>
                <a:defRPr/>
              </a:pPr>
              <a:t>2016/10/24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A37B280-338D-4D85-A45A-0ADB61EBE6EB}"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E04D7A1B-EDDD-4DA8-BDCB-76A65C779D63}" type="datetimeFigureOut">
              <a:rPr lang="zh-TW" altLang="en-US"/>
              <a:pPr>
                <a:defRPr/>
              </a:pPr>
              <a:t>2016/10/24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EC95D3E-E951-495A-BE7C-9C3594FA4F8E}"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02C287A-4E2D-43D5-B300-263ED804442F}" type="datetimeFigureOut">
              <a:rPr lang="zh-TW" altLang="en-US"/>
              <a:pPr>
                <a:defRPr/>
              </a:pPr>
              <a:t>2016/10/24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20A5D694-5DC3-4FB2-842C-34A856CA8FAB}"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2C92D99F-448D-4916-9567-D72E05C338ED}" type="datetimeFigureOut">
              <a:rPr lang="zh-TW" altLang="en-US"/>
              <a:pPr>
                <a:defRPr/>
              </a:pPr>
              <a:t>2016/10/24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61AECF42-DB98-4270-AB95-335E8DBECB77}"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DCEA1DB-E42D-41F1-B809-238EB109963D}" type="datetimeFigureOut">
              <a:rPr lang="zh-TW" altLang="en-US"/>
              <a:pPr>
                <a:defRPr/>
              </a:pPr>
              <a:t>2016/10/24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AC19C0D-8F2F-43DC-BC04-4FE5538FF47A}"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8F25B55-4D91-4E17-B2C9-7632114F95CE}" type="datetimeFigureOut">
              <a:rPr lang="zh-TW" altLang="en-US"/>
              <a:pPr>
                <a:defRPr/>
              </a:pPr>
              <a:t>2016/10/24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071A4C5-7074-4538-A657-0D191380E632}"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E9DA9FD-28CF-4C28-B352-A691C54F3B04}" type="datetimeFigureOut">
              <a:rPr lang="zh-TW" altLang="en-US"/>
              <a:pPr>
                <a:defRPr/>
              </a:pPr>
              <a:t>2016/10/24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4F5CF92-01EE-4A4C-A979-ACECB90B203C}"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alpha val="0"/>
          </a:srgbClr>
        </a:solidFill>
        <a:effectLst/>
      </p:bgPr>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766300C-6038-46E0-9521-A57B1B4FC517}" type="datetimeFigureOut">
              <a:rPr lang="zh-TW" altLang="en-US"/>
              <a:pPr>
                <a:defRPr/>
              </a:pPr>
              <a:t>2016/10/24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38B1F45-5B36-4F16-91D3-C2EBCE186F0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defTabSz="457200"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defTabSz="457200"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defTabSz="457200"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defTabSz="457200" rtl="0" fontAlgn="base">
        <a:spcBef>
          <a:spcPct val="0"/>
        </a:spcBef>
        <a:spcAft>
          <a:spcPct val="0"/>
        </a:spcAft>
        <a:defRPr sz="4400">
          <a:solidFill>
            <a:schemeClr val="tx1"/>
          </a:solidFill>
          <a:latin typeface="Calibri" pitchFamily="34" charset="0"/>
          <a:ea typeface="新細明體" pitchFamily="18" charset="-120"/>
        </a:defRPr>
      </a:lvl6pPr>
      <a:lvl7pPr marL="914400" algn="ctr" defTabSz="457200" rtl="0" fontAlgn="base">
        <a:spcBef>
          <a:spcPct val="0"/>
        </a:spcBef>
        <a:spcAft>
          <a:spcPct val="0"/>
        </a:spcAft>
        <a:defRPr sz="4400">
          <a:solidFill>
            <a:schemeClr val="tx1"/>
          </a:solidFill>
          <a:latin typeface="Calibri" pitchFamily="34" charset="0"/>
          <a:ea typeface="新細明體" pitchFamily="18" charset="-120"/>
        </a:defRPr>
      </a:lvl7pPr>
      <a:lvl8pPr marL="1371600" algn="ctr" defTabSz="457200" rtl="0" fontAlgn="base">
        <a:spcBef>
          <a:spcPct val="0"/>
        </a:spcBef>
        <a:spcAft>
          <a:spcPct val="0"/>
        </a:spcAft>
        <a:defRPr sz="4400">
          <a:solidFill>
            <a:schemeClr val="tx1"/>
          </a:solidFill>
          <a:latin typeface="Calibri" pitchFamily="34" charset="0"/>
          <a:ea typeface="新細明體" pitchFamily="18" charset="-120"/>
        </a:defRPr>
      </a:lvl8pPr>
      <a:lvl9pPr marL="1828800" algn="ctr" defTabSz="457200"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fld id="{AC9E4A2F-0179-40C6-9030-333D188FE068}" type="datetimeFigureOut">
              <a:rPr lang="zh-TW" altLang="en-US"/>
              <a:pPr/>
              <a:t>2016/10/24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fld id="{5CFD4DDA-6E9F-422A-9562-A534F6BD008B}"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naer.edu.tw/bin/home.php" TargetMode="Externa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38468;&#20214;2&#65306;&#22283;&#27665;&#20013;&#23567;&#23416;&#26280;&#26222;&#36890;&#22411;&#39640;&#32026;&#20013;&#31561;&#23416;&#26657;-&#34269;&#34899;&#38936;&#22495;&#35506;&#31243;&#32177;&#35201;&#33609;&#26696;(&#26356;&#26032;&#38468;&#37636;&#20108;).docx"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21443;&#32771;&#36039;&#26009;/1031128&#21313;&#20108;&#24180;&#22283;&#27665;&#22522;&#26412;&#25945;&#32946;&#35506;&#31243;&#32177;&#35201;&#32317;&#32177;&#30332;&#24067;&#2925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24433;&#29255;/&#27700;&#29158;&#26519;.MPG" TargetMode="Externa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12298;&#29563;&#32102;&#29694;&#20195;&#25945;&#32946;&#39636;&#21046;&#30340;&#35380;&#29376;&#12299;5'30.mp4" TargetMode="External"/><Relationship Id="rId2" Type="http://schemas.openxmlformats.org/officeDocument/2006/relationships/hyperlink" Target="http://www.knowledger.info/2014/08/25/finding-your-element-how-to-discover-your-talents-and-passions-and-transform-your-life/" TargetMode="External"/><Relationship Id="rId1" Type="http://schemas.openxmlformats.org/officeDocument/2006/relationships/slideLayout" Target="../slideLayouts/slideLayout7.xml"/><Relationship Id="rId4" Type="http://schemas.openxmlformats.org/officeDocument/2006/relationships/hyperlink" Target="https://flipedu.parenting.com.tw/blog-detail?id=3260&amp;utm_source=Flipedu-Line-Digital.Channel&amp;utm_medium=referral&amp;utm_campaign=cp-edito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CCFF">
            <a:alpha val="0"/>
          </a:srgbClr>
        </a:solidFill>
        <a:effectLst/>
      </p:bgPr>
    </p:bg>
    <p:spTree>
      <p:nvGrpSpPr>
        <p:cNvPr id="1" name=""/>
        <p:cNvGrpSpPr/>
        <p:nvPr/>
      </p:nvGrpSpPr>
      <p:grpSpPr>
        <a:xfrm>
          <a:off x="0" y="0"/>
          <a:ext cx="0" cy="0"/>
          <a:chOff x="0" y="0"/>
          <a:chExt cx="0" cy="0"/>
        </a:xfrm>
      </p:grpSpPr>
      <p:sp>
        <p:nvSpPr>
          <p:cNvPr id="17410" name="矩形 4"/>
          <p:cNvSpPr>
            <a:spLocks noChangeArrowheads="1"/>
          </p:cNvSpPr>
          <p:nvPr/>
        </p:nvSpPr>
        <p:spPr bwMode="auto">
          <a:xfrm>
            <a:off x="1782763" y="4694238"/>
            <a:ext cx="5715000" cy="1200150"/>
          </a:xfrm>
          <a:prstGeom prst="rect">
            <a:avLst/>
          </a:prstGeom>
          <a:noFill/>
          <a:ln w="9525">
            <a:noFill/>
            <a:miter lim="800000"/>
            <a:headEnd/>
            <a:tailEnd/>
          </a:ln>
        </p:spPr>
        <p:txBody>
          <a:bodyPr>
            <a:spAutoFit/>
          </a:bodyPr>
          <a:lstStyle/>
          <a:p>
            <a:pPr algn="ctr">
              <a:buFont typeface="Arial" pitchFamily="34" charset="0"/>
              <a:buNone/>
            </a:pPr>
            <a:r>
              <a:rPr lang="zh-TW" altLang="en-US" sz="2400" dirty="0">
                <a:latin typeface="華康粗黑體" pitchFamily="49" charset="-120"/>
                <a:ea typeface="華康粗黑體" pitchFamily="49" charset="-120"/>
              </a:rPr>
              <a:t>講者</a:t>
            </a:r>
            <a:r>
              <a:rPr lang="en-US" altLang="zh-TW" sz="2400" dirty="0">
                <a:latin typeface="華康粗黑體" pitchFamily="49" charset="-120"/>
                <a:ea typeface="華康粗黑體" pitchFamily="49" charset="-120"/>
              </a:rPr>
              <a:t>:</a:t>
            </a:r>
            <a:r>
              <a:rPr lang="zh-TW" altLang="en-US" sz="2400" dirty="0">
                <a:latin typeface="華康粗黑體" pitchFamily="49" charset="-120"/>
                <a:ea typeface="華康粗黑體" pitchFamily="49" charset="-120"/>
              </a:rPr>
              <a:t>邱敏芳老師</a:t>
            </a:r>
            <a:endParaRPr lang="en-US" altLang="zh-TW" sz="2400" dirty="0">
              <a:latin typeface="華康粗黑體" pitchFamily="49" charset="-120"/>
              <a:ea typeface="華康粗黑體" pitchFamily="49" charset="-120"/>
            </a:endParaRPr>
          </a:p>
          <a:p>
            <a:pPr algn="ctr">
              <a:buFont typeface="Arial" pitchFamily="34" charset="0"/>
              <a:buNone/>
            </a:pPr>
            <a:r>
              <a:rPr lang="zh-TW" altLang="en-US" sz="2400" dirty="0">
                <a:latin typeface="華康粗黑體" pitchFamily="49" charset="-120"/>
                <a:ea typeface="華康粗黑體" pitchFamily="49" charset="-120"/>
              </a:rPr>
              <a:t>日期</a:t>
            </a:r>
            <a:r>
              <a:rPr lang="en-US" altLang="zh-TW" sz="2400" dirty="0">
                <a:latin typeface="華康粗黑體" pitchFamily="49" charset="-120"/>
                <a:ea typeface="華康粗黑體" pitchFamily="49" charset="-120"/>
              </a:rPr>
              <a:t>:</a:t>
            </a:r>
            <a:r>
              <a:rPr lang="en-US" altLang="zh-TW" sz="2400" dirty="0" smtClean="0">
                <a:latin typeface="華康粗黑體" pitchFamily="49" charset="-120"/>
                <a:ea typeface="華康粗黑體" pitchFamily="49" charset="-120"/>
              </a:rPr>
              <a:t>2016.12.30</a:t>
            </a:r>
            <a:endParaRPr lang="en-US" altLang="zh-TW" sz="2400" dirty="0">
              <a:latin typeface="華康粗黑體" pitchFamily="49" charset="-120"/>
              <a:ea typeface="華康粗黑體" pitchFamily="49" charset="-120"/>
            </a:endParaRPr>
          </a:p>
          <a:p>
            <a:pPr algn="ctr"/>
            <a:r>
              <a:rPr lang="zh-TW" altLang="en-US" sz="2400" dirty="0">
                <a:latin typeface="華康粗黑體" pitchFamily="49" charset="-120"/>
                <a:ea typeface="華康粗黑體" pitchFamily="49" charset="-120"/>
              </a:rPr>
              <a:t>地點</a:t>
            </a:r>
            <a:r>
              <a:rPr lang="en-US" altLang="zh-TW" sz="2400" dirty="0">
                <a:latin typeface="華康粗黑體" pitchFamily="49" charset="-120"/>
                <a:ea typeface="華康粗黑體" pitchFamily="49" charset="-120"/>
              </a:rPr>
              <a:t>:</a:t>
            </a:r>
            <a:r>
              <a:rPr lang="zh-TW" altLang="en-US" sz="2400" dirty="0" smtClean="0">
                <a:latin typeface="華康粗黑體" pitchFamily="49" charset="-120"/>
                <a:ea typeface="華康粗黑體" pitchFamily="49" charset="-120"/>
              </a:rPr>
              <a:t>台南市歸仁</a:t>
            </a:r>
            <a:r>
              <a:rPr lang="zh-TW" altLang="en-US" sz="2400" dirty="0">
                <a:latin typeface="華康粗黑體" pitchFamily="49" charset="-120"/>
                <a:ea typeface="華康粗黑體" pitchFamily="49" charset="-120"/>
              </a:rPr>
              <a:t>區沙崙國中</a:t>
            </a:r>
            <a:endParaRPr lang="zh-TW" altLang="en-US" sz="2400" dirty="0">
              <a:latin typeface="華康粗黑體" pitchFamily="49" charset="-120"/>
              <a:ea typeface="華康粗黑體" pitchFamily="49" charset="-120"/>
            </a:endParaRPr>
          </a:p>
        </p:txBody>
      </p:sp>
      <p:sp>
        <p:nvSpPr>
          <p:cNvPr id="6" name="文字方塊 5"/>
          <p:cNvSpPr txBox="1"/>
          <p:nvPr/>
        </p:nvSpPr>
        <p:spPr>
          <a:xfrm>
            <a:off x="0" y="865188"/>
            <a:ext cx="9144000" cy="1446212"/>
          </a:xfrm>
          <a:prstGeom prst="rect">
            <a:avLst/>
          </a:prstGeom>
          <a:solidFill>
            <a:srgbClr val="66CCFF"/>
          </a:solidFill>
        </p:spPr>
        <p:txBody>
          <a:bodyPr>
            <a:spAutoFit/>
          </a:bodyPr>
          <a:lstStyle/>
          <a:p>
            <a:pPr algn="ctr">
              <a:defRPr/>
            </a:pPr>
            <a:r>
              <a:rPr lang="zh-TW" altLang="zh-TW" sz="4400" b="1" dirty="0">
                <a:solidFill>
                  <a:schemeClr val="tx1">
                    <a:lumMod val="65000"/>
                    <a:lumOff val="35000"/>
                  </a:schemeClr>
                </a:solidFill>
                <a:latin typeface="華康粗黑體" pitchFamily="49" charset="-120"/>
                <a:ea typeface="華康粗黑體" pitchFamily="49" charset="-120"/>
                <a:cs typeface="Times New Roman" pitchFamily="18" charset="0"/>
              </a:rPr>
              <a:t>十二年國民基本教育課程</a:t>
            </a:r>
            <a:r>
              <a:rPr lang="zh-TW" altLang="en-US" sz="4400" b="1" dirty="0">
                <a:solidFill>
                  <a:schemeClr val="tx1">
                    <a:lumMod val="65000"/>
                    <a:lumOff val="35000"/>
                  </a:schemeClr>
                </a:solidFill>
                <a:latin typeface="華康粗黑體" pitchFamily="49" charset="-120"/>
                <a:ea typeface="華康粗黑體" pitchFamily="49" charset="-120"/>
                <a:cs typeface="Times New Roman" pitchFamily="18" charset="0"/>
              </a:rPr>
              <a:t>綱要</a:t>
            </a:r>
            <a:r>
              <a:rPr lang="en-US" altLang="zh-TW" sz="4400" b="1" dirty="0">
                <a:solidFill>
                  <a:schemeClr val="bg1">
                    <a:lumMod val="50000"/>
                  </a:schemeClr>
                </a:solidFill>
                <a:latin typeface="華康粗黑體" pitchFamily="49" charset="-120"/>
                <a:ea typeface="華康粗黑體" pitchFamily="49" charset="-120"/>
                <a:cs typeface="Times New Roman" pitchFamily="18" charset="0"/>
              </a:rPr>
              <a:t/>
            </a:r>
            <a:br>
              <a:rPr lang="en-US" altLang="zh-TW" sz="4400" b="1" dirty="0">
                <a:solidFill>
                  <a:schemeClr val="bg1">
                    <a:lumMod val="50000"/>
                  </a:schemeClr>
                </a:solidFill>
                <a:latin typeface="華康粗黑體" pitchFamily="49" charset="-120"/>
                <a:ea typeface="華康粗黑體" pitchFamily="49" charset="-120"/>
                <a:cs typeface="Times New Roman" pitchFamily="18" charset="0"/>
              </a:rPr>
            </a:br>
            <a:r>
              <a:rPr lang="zh-TW" altLang="en-US" sz="4400" b="1" dirty="0">
                <a:solidFill>
                  <a:schemeClr val="tx1">
                    <a:lumMod val="85000"/>
                    <a:lumOff val="15000"/>
                  </a:schemeClr>
                </a:solidFill>
                <a:latin typeface="華康粗黑體" pitchFamily="49" charset="-120"/>
                <a:ea typeface="華康粗黑體" pitchFamily="49" charset="-120"/>
                <a:cs typeface="Times New Roman" pitchFamily="18" charset="0"/>
              </a:rPr>
              <a:t>藝術領綱草案細目說明</a:t>
            </a:r>
            <a:endParaRPr lang="zh-TW" altLang="en-US" sz="4400" b="1" dirty="0">
              <a:latin typeface="華康粗黑體" pitchFamily="49" charset="-120"/>
              <a:ea typeface="華康粗黑體" pitchFamily="49" charset="-120"/>
            </a:endParaRPr>
          </a:p>
        </p:txBody>
      </p:sp>
      <p:grpSp>
        <p:nvGrpSpPr>
          <p:cNvPr id="17412" name="群組 12"/>
          <p:cNvGrpSpPr>
            <a:grpSpLocks/>
          </p:cNvGrpSpPr>
          <p:nvPr/>
        </p:nvGrpSpPr>
        <p:grpSpPr bwMode="auto">
          <a:xfrm>
            <a:off x="2008188" y="2630488"/>
            <a:ext cx="5357812" cy="1639887"/>
            <a:chOff x="395288" y="2890838"/>
            <a:chExt cx="8353425" cy="2879725"/>
          </a:xfrm>
        </p:grpSpPr>
        <p:sp>
          <p:nvSpPr>
            <p:cNvPr id="7" name="矩形 6"/>
            <p:cNvSpPr/>
            <p:nvPr/>
          </p:nvSpPr>
          <p:spPr>
            <a:xfrm>
              <a:off x="395288" y="2890838"/>
              <a:ext cx="2591418" cy="287972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8" name="矩形 7"/>
            <p:cNvSpPr/>
            <p:nvPr/>
          </p:nvSpPr>
          <p:spPr>
            <a:xfrm>
              <a:off x="6157295" y="2890838"/>
              <a:ext cx="2591418" cy="2879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9" name="矩形 8"/>
            <p:cNvSpPr/>
            <p:nvPr/>
          </p:nvSpPr>
          <p:spPr>
            <a:xfrm>
              <a:off x="3276292" y="2890838"/>
              <a:ext cx="2591418" cy="28797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17416" name="圖片 7"/>
            <p:cNvPicPr>
              <a:picLocks noChangeAspect="1"/>
            </p:cNvPicPr>
            <p:nvPr/>
          </p:nvPicPr>
          <p:blipFill>
            <a:blip r:embed="rId2"/>
            <a:srcRect/>
            <a:stretch>
              <a:fillRect/>
            </a:stretch>
          </p:blipFill>
          <p:spPr bwMode="auto">
            <a:xfrm>
              <a:off x="473075" y="2962275"/>
              <a:ext cx="2436813" cy="2735263"/>
            </a:xfrm>
            <a:prstGeom prst="rect">
              <a:avLst/>
            </a:prstGeom>
            <a:noFill/>
            <a:ln w="9525">
              <a:noFill/>
              <a:miter lim="800000"/>
              <a:headEnd/>
              <a:tailEnd/>
            </a:ln>
          </p:spPr>
        </p:pic>
        <p:pic>
          <p:nvPicPr>
            <p:cNvPr id="17417" name="圖片 10"/>
            <p:cNvPicPr>
              <a:picLocks noChangeAspect="1"/>
            </p:cNvPicPr>
            <p:nvPr/>
          </p:nvPicPr>
          <p:blipFill>
            <a:blip r:embed="rId3"/>
            <a:srcRect/>
            <a:stretch>
              <a:fillRect/>
            </a:stretch>
          </p:blipFill>
          <p:spPr bwMode="auto">
            <a:xfrm>
              <a:off x="3390900" y="3160713"/>
              <a:ext cx="2362200" cy="2339975"/>
            </a:xfrm>
            <a:prstGeom prst="rect">
              <a:avLst/>
            </a:prstGeom>
            <a:noFill/>
            <a:ln w="9525">
              <a:noFill/>
              <a:miter lim="800000"/>
              <a:headEnd/>
              <a:tailEnd/>
            </a:ln>
          </p:spPr>
        </p:pic>
        <p:pic>
          <p:nvPicPr>
            <p:cNvPr id="17418" name="圖片 11"/>
            <p:cNvPicPr>
              <a:picLocks noChangeAspect="1"/>
            </p:cNvPicPr>
            <p:nvPr/>
          </p:nvPicPr>
          <p:blipFill>
            <a:blip r:embed="rId4"/>
            <a:srcRect/>
            <a:stretch>
              <a:fillRect/>
            </a:stretch>
          </p:blipFill>
          <p:spPr bwMode="auto">
            <a:xfrm>
              <a:off x="6280150" y="3136900"/>
              <a:ext cx="2344738" cy="23399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圖表 1"/>
          <p:cNvGraphicFramePr/>
          <p:nvPr/>
        </p:nvGraphicFramePr>
        <p:xfrm>
          <a:off x="268941" y="283882"/>
          <a:ext cx="8247530" cy="6245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文字方塊 2"/>
          <p:cNvSpPr txBox="1">
            <a:spLocks noChangeArrowheads="1"/>
          </p:cNvSpPr>
          <p:nvPr/>
        </p:nvSpPr>
        <p:spPr bwMode="auto">
          <a:xfrm>
            <a:off x="2570163" y="2967038"/>
            <a:ext cx="3775075" cy="708025"/>
          </a:xfrm>
          <a:prstGeom prst="rect">
            <a:avLst/>
          </a:prstGeom>
          <a:solidFill>
            <a:srgbClr val="FFFF00"/>
          </a:solidFill>
          <a:ln w="9525">
            <a:noFill/>
            <a:miter lim="800000"/>
            <a:headEnd/>
            <a:tailEnd/>
          </a:ln>
        </p:spPr>
        <p:txBody>
          <a:bodyPr wrap="none">
            <a:spAutoFit/>
          </a:bodyPr>
          <a:lstStyle/>
          <a:p>
            <a:r>
              <a:rPr lang="zh-TW" altLang="en-US" sz="4000" b="1"/>
              <a:t>研修基礎與原則</a:t>
            </a:r>
          </a:p>
        </p:txBody>
      </p:sp>
      <p:sp>
        <p:nvSpPr>
          <p:cNvPr id="26628" name="文字方塊 3"/>
          <p:cNvSpPr txBox="1">
            <a:spLocks noChangeArrowheads="1"/>
          </p:cNvSpPr>
          <p:nvPr/>
        </p:nvSpPr>
        <p:spPr bwMode="auto">
          <a:xfrm>
            <a:off x="490538" y="2855913"/>
            <a:ext cx="1004887" cy="1076325"/>
          </a:xfrm>
          <a:prstGeom prst="rect">
            <a:avLst/>
          </a:prstGeom>
          <a:solidFill>
            <a:srgbClr val="FFFF00"/>
          </a:solidFill>
          <a:ln w="9525">
            <a:noFill/>
            <a:miter lim="800000"/>
            <a:headEnd/>
            <a:tailEnd/>
          </a:ln>
        </p:spPr>
        <p:txBody>
          <a:bodyPr wrap="none">
            <a:spAutoFit/>
          </a:bodyPr>
          <a:lstStyle/>
          <a:p>
            <a:r>
              <a:rPr lang="zh-TW" altLang="en-US" sz="3200"/>
              <a:t>總綱</a:t>
            </a:r>
            <a:endParaRPr lang="en-US" altLang="zh-TW" sz="3200"/>
          </a:p>
          <a:p>
            <a:r>
              <a:rPr lang="zh-TW" altLang="en-US" sz="3200"/>
              <a:t>理念</a:t>
            </a:r>
          </a:p>
        </p:txBody>
      </p:sp>
      <p:sp>
        <p:nvSpPr>
          <p:cNvPr id="26629" name="文字方塊 4"/>
          <p:cNvSpPr txBox="1">
            <a:spLocks noChangeArrowheads="1"/>
          </p:cNvSpPr>
          <p:nvPr/>
        </p:nvSpPr>
        <p:spPr bwMode="auto">
          <a:xfrm>
            <a:off x="7258050" y="2855913"/>
            <a:ext cx="1123950" cy="1076325"/>
          </a:xfrm>
          <a:prstGeom prst="rect">
            <a:avLst/>
          </a:prstGeom>
          <a:solidFill>
            <a:srgbClr val="FFFF00"/>
          </a:solidFill>
          <a:ln w="9525">
            <a:noFill/>
            <a:miter lim="800000"/>
            <a:headEnd/>
            <a:tailEnd/>
          </a:ln>
        </p:spPr>
        <p:txBody>
          <a:bodyPr>
            <a:spAutoFit/>
          </a:bodyPr>
          <a:lstStyle/>
          <a:p>
            <a:r>
              <a:rPr lang="zh-TW" altLang="en-US" sz="3200"/>
              <a:t>素養</a:t>
            </a:r>
            <a:endParaRPr lang="en-US" altLang="zh-TW" sz="3200"/>
          </a:p>
          <a:p>
            <a:r>
              <a:rPr lang="zh-TW" altLang="en-US" sz="3200"/>
              <a:t>適性</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42875" y="714375"/>
            <a:ext cx="6203950" cy="2471738"/>
          </a:xfrm>
          <a:prstGeom prst="ellipse">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latin typeface="Times New Roman" pitchFamily="18" charset="0"/>
              <a:ea typeface="標楷體" pitchFamily="65" charset="-120"/>
              <a:cs typeface="Times New Roman" pitchFamily="18" charset="0"/>
            </a:endParaRPr>
          </a:p>
        </p:txBody>
      </p:sp>
      <p:sp>
        <p:nvSpPr>
          <p:cNvPr id="27651" name="文字方塊 42"/>
          <p:cNvSpPr txBox="1">
            <a:spLocks noChangeArrowheads="1"/>
          </p:cNvSpPr>
          <p:nvPr/>
        </p:nvSpPr>
        <p:spPr bwMode="auto">
          <a:xfrm>
            <a:off x="357188" y="0"/>
            <a:ext cx="8643937" cy="615950"/>
          </a:xfrm>
          <a:prstGeom prst="rect">
            <a:avLst/>
          </a:prstGeom>
          <a:noFill/>
          <a:ln w="9525">
            <a:noFill/>
            <a:miter lim="800000"/>
            <a:headEnd/>
            <a:tailEnd/>
          </a:ln>
        </p:spPr>
        <p:txBody>
          <a:bodyPr>
            <a:spAutoFit/>
          </a:bodyPr>
          <a:lstStyle/>
          <a:p>
            <a:pPr algn="ctr"/>
            <a:r>
              <a:rPr lang="zh-TW" altLang="en-US" sz="3400">
                <a:solidFill>
                  <a:srgbClr val="000000"/>
                </a:solidFill>
                <a:latin typeface="新細明體" pitchFamily="18" charset="-120"/>
                <a:cs typeface="Times New Roman" pitchFamily="18" charset="0"/>
              </a:rPr>
              <a:t>建置國家課程發展及協作機制</a:t>
            </a:r>
          </a:p>
        </p:txBody>
      </p:sp>
      <p:grpSp>
        <p:nvGrpSpPr>
          <p:cNvPr id="27652" name="群組 35"/>
          <p:cNvGrpSpPr>
            <a:grpSpLocks/>
          </p:cNvGrpSpPr>
          <p:nvPr/>
        </p:nvGrpSpPr>
        <p:grpSpPr bwMode="auto">
          <a:xfrm>
            <a:off x="179388" y="912813"/>
            <a:ext cx="8875712" cy="5710237"/>
            <a:chOff x="135907" y="428604"/>
            <a:chExt cx="8874773" cy="6065893"/>
          </a:xfrm>
        </p:grpSpPr>
        <p:sp>
          <p:nvSpPr>
            <p:cNvPr id="43" name="矩形 42"/>
            <p:cNvSpPr/>
            <p:nvPr/>
          </p:nvSpPr>
          <p:spPr>
            <a:xfrm>
              <a:off x="6501109" y="428604"/>
              <a:ext cx="2509571" cy="2143383"/>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latin typeface="Times New Roman" pitchFamily="18" charset="0"/>
                <a:ea typeface="標楷體" pitchFamily="65" charset="-120"/>
                <a:cs typeface="Times New Roman" pitchFamily="18" charset="0"/>
              </a:endParaRPr>
            </a:p>
          </p:txBody>
        </p:sp>
        <p:cxnSp>
          <p:nvCxnSpPr>
            <p:cNvPr id="44" name="直線接點 43"/>
            <p:cNvCxnSpPr>
              <a:stCxn id="73" idx="3"/>
            </p:cNvCxnSpPr>
            <p:nvPr/>
          </p:nvCxnSpPr>
          <p:spPr>
            <a:xfrm>
              <a:off x="1926418" y="3870496"/>
              <a:ext cx="2817514" cy="1484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rot="5400000">
              <a:off x="1894849" y="3892469"/>
              <a:ext cx="2642551" cy="15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07336" y="428604"/>
              <a:ext cx="5865192" cy="2143383"/>
            </a:xfrm>
            <a:prstGeom prst="rect">
              <a:avLst/>
            </a:prstGeom>
            <a:solidFill>
              <a:schemeClr val="bg1">
                <a:lumMod val="95000"/>
              </a:schemeClr>
            </a:solidFill>
            <a:ln w="508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latin typeface="Times New Roman" pitchFamily="18" charset="0"/>
                <a:ea typeface="標楷體" pitchFamily="65" charset="-120"/>
                <a:cs typeface="Times New Roman" pitchFamily="18" charset="0"/>
              </a:endParaRPr>
            </a:p>
          </p:txBody>
        </p:sp>
        <p:sp>
          <p:nvSpPr>
            <p:cNvPr id="54" name="矩形 53"/>
            <p:cNvSpPr/>
            <p:nvPr/>
          </p:nvSpPr>
          <p:spPr bwMode="auto">
            <a:xfrm>
              <a:off x="539089" y="1320696"/>
              <a:ext cx="2155597" cy="114673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ts val="2163"/>
                </a:lnSpc>
                <a:defRPr/>
              </a:pPr>
              <a:endParaRPr kumimoji="0" lang="en-US" altLang="zh-TW" b="1">
                <a:solidFill>
                  <a:srgbClr val="000000"/>
                </a:solidFill>
                <a:latin typeface="Times New Roman" pitchFamily="18" charset="0"/>
                <a:ea typeface="標楷體" pitchFamily="65" charset="-120"/>
                <a:cs typeface="Times New Roman" pitchFamily="18" charset="0"/>
              </a:endParaRPr>
            </a:p>
            <a:p>
              <a:pPr algn="ctr">
                <a:lnSpc>
                  <a:spcPts val="2163"/>
                </a:lnSpc>
                <a:defRPr/>
              </a:pPr>
              <a:endParaRPr kumimoji="0" lang="en-US" altLang="zh-TW" sz="1700" b="1">
                <a:solidFill>
                  <a:srgbClr val="C00000"/>
                </a:solidFill>
                <a:latin typeface="Times New Roman" pitchFamily="18" charset="0"/>
                <a:ea typeface="標楷體" pitchFamily="65" charset="-120"/>
                <a:cs typeface="Times New Roman" pitchFamily="18" charset="0"/>
              </a:endParaRPr>
            </a:p>
            <a:p>
              <a:pPr algn="ctr">
                <a:lnSpc>
                  <a:spcPts val="2163"/>
                </a:lnSpc>
                <a:defRPr/>
              </a:pPr>
              <a:endParaRPr kumimoji="0" lang="en-US" altLang="zh-TW" sz="1700" b="1">
                <a:solidFill>
                  <a:srgbClr val="C00000"/>
                </a:solidFill>
                <a:latin typeface="Times New Roman" pitchFamily="18" charset="0"/>
                <a:ea typeface="標楷體" pitchFamily="65" charset="-120"/>
                <a:cs typeface="Times New Roman" pitchFamily="18" charset="0"/>
              </a:endParaRPr>
            </a:p>
            <a:p>
              <a:pPr algn="ctr">
                <a:defRPr/>
              </a:pPr>
              <a:r>
                <a:rPr kumimoji="0" lang="zh-TW" altLang="zh-TW" sz="1700" b="1">
                  <a:solidFill>
                    <a:srgbClr val="C00000"/>
                  </a:solidFill>
                  <a:latin typeface="新細明體" pitchFamily="18" charset="-120"/>
                  <a:ea typeface="標楷體" pitchFamily="65" charset="-120"/>
                  <a:cs typeface="Times New Roman" pitchFamily="18" charset="0"/>
                </a:rPr>
                <a:t>國教院</a:t>
              </a:r>
              <a:endParaRPr kumimoji="0" lang="en-US" altLang="zh-TW" sz="1700" b="1">
                <a:solidFill>
                  <a:srgbClr val="C00000"/>
                </a:solidFill>
                <a:latin typeface="新細明體" pitchFamily="18" charset="-120"/>
                <a:ea typeface="標楷體" pitchFamily="65" charset="-120"/>
                <a:cs typeface="Times New Roman" pitchFamily="18" charset="0"/>
              </a:endParaRPr>
            </a:p>
            <a:p>
              <a:pPr algn="ctr">
                <a:defRPr/>
              </a:pPr>
              <a:r>
                <a:rPr kumimoji="0" lang="zh-TW" altLang="en-US" sz="1700" b="1">
                  <a:solidFill>
                    <a:srgbClr val="C00000"/>
                  </a:solidFill>
                  <a:latin typeface="新細明體" pitchFamily="18" charset="-120"/>
                  <a:ea typeface="標楷體" pitchFamily="65" charset="-120"/>
                  <a:cs typeface="Times New Roman" pitchFamily="18" charset="0"/>
                </a:rPr>
                <a:t>技職司</a:t>
              </a:r>
              <a:endParaRPr kumimoji="0" lang="en-US" altLang="zh-TW" sz="1700" b="1">
                <a:solidFill>
                  <a:srgbClr val="C00000"/>
                </a:solidFill>
                <a:latin typeface="新細明體" pitchFamily="18" charset="-120"/>
                <a:ea typeface="標楷體" pitchFamily="65" charset="-120"/>
                <a:cs typeface="Times New Roman" pitchFamily="18" charset="0"/>
              </a:endParaRPr>
            </a:p>
            <a:p>
              <a:pPr algn="ctr">
                <a:defRPr/>
              </a:pPr>
              <a:r>
                <a:rPr kumimoji="0" lang="zh-TW" altLang="en-US" sz="1600" b="1">
                  <a:solidFill>
                    <a:srgbClr val="000000"/>
                  </a:solidFill>
                  <a:latin typeface="新細明體" pitchFamily="18" charset="-120"/>
                  <a:ea typeface="標楷體" pitchFamily="65" charset="-120"/>
                  <a:cs typeface="Times New Roman" pitchFamily="18" charset="0"/>
                </a:rPr>
                <a:t>結合學者專家及教師</a:t>
              </a:r>
              <a:endParaRPr kumimoji="0" lang="en-US" altLang="zh-TW" sz="1600" b="1">
                <a:solidFill>
                  <a:srgbClr val="000000"/>
                </a:solidFill>
                <a:latin typeface="新細明體" pitchFamily="18" charset="-120"/>
                <a:ea typeface="標楷體" pitchFamily="65" charset="-120"/>
                <a:cs typeface="Times New Roman" pitchFamily="18" charset="0"/>
              </a:endParaRPr>
            </a:p>
            <a:p>
              <a:pPr algn="ctr">
                <a:defRPr/>
              </a:pPr>
              <a:endParaRPr kumimoji="0" lang="en-US" altLang="zh-TW" sz="1600" b="1">
                <a:solidFill>
                  <a:srgbClr val="000000"/>
                </a:solidFill>
                <a:latin typeface="Times New Roman" pitchFamily="18" charset="0"/>
                <a:ea typeface="標楷體" pitchFamily="65" charset="-120"/>
                <a:cs typeface="Times New Roman" pitchFamily="18" charset="0"/>
              </a:endParaRPr>
            </a:p>
            <a:p>
              <a:pPr algn="ctr">
                <a:lnSpc>
                  <a:spcPts val="2163"/>
                </a:lnSpc>
                <a:defRPr/>
              </a:pPr>
              <a:endParaRPr kumimoji="0" lang="zh-TW" altLang="zh-TW" sz="1700" b="1">
                <a:solidFill>
                  <a:srgbClr val="000000"/>
                </a:solidFill>
                <a:latin typeface="Times New Roman" pitchFamily="18" charset="0"/>
                <a:ea typeface="標楷體" pitchFamily="65" charset="-120"/>
                <a:cs typeface="Times New Roman" pitchFamily="18" charset="0"/>
              </a:endParaRPr>
            </a:p>
            <a:p>
              <a:pPr algn="ctr">
                <a:defRPr/>
              </a:pPr>
              <a:endParaRPr kumimoji="0" lang="zh-TW" altLang="en-US" b="1">
                <a:solidFill>
                  <a:srgbClr val="000000"/>
                </a:solidFill>
                <a:latin typeface="Times New Roman" pitchFamily="18" charset="0"/>
                <a:ea typeface="標楷體" pitchFamily="65" charset="-120"/>
                <a:cs typeface="Times New Roman" pitchFamily="18" charset="0"/>
              </a:endParaRPr>
            </a:p>
          </p:txBody>
        </p:sp>
        <p:sp>
          <p:nvSpPr>
            <p:cNvPr id="55" name="矩形 54"/>
            <p:cNvSpPr/>
            <p:nvPr/>
          </p:nvSpPr>
          <p:spPr bwMode="auto">
            <a:xfrm>
              <a:off x="3643911" y="1366229"/>
              <a:ext cx="2214328" cy="10253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ts val="2163"/>
                </a:lnSpc>
                <a:defRPr/>
              </a:pPr>
              <a:endParaRPr kumimoji="0" lang="en-US" altLang="zh-TW" b="1">
                <a:solidFill>
                  <a:srgbClr val="000000"/>
                </a:solidFill>
                <a:latin typeface="Times New Roman" pitchFamily="18" charset="0"/>
                <a:ea typeface="標楷體" pitchFamily="65" charset="-120"/>
                <a:cs typeface="Times New Roman" pitchFamily="18" charset="0"/>
              </a:endParaRPr>
            </a:p>
            <a:p>
              <a:pPr algn="ctr">
                <a:lnSpc>
                  <a:spcPts val="2163"/>
                </a:lnSpc>
                <a:defRPr/>
              </a:pPr>
              <a:r>
                <a:rPr kumimoji="0" lang="zh-TW" altLang="zh-TW" sz="1700" b="1">
                  <a:solidFill>
                    <a:srgbClr val="C00000"/>
                  </a:solidFill>
                  <a:latin typeface="新細明體" pitchFamily="18" charset="-120"/>
                  <a:ea typeface="標楷體" pitchFamily="65" charset="-120"/>
                  <a:cs typeface="Times New Roman" pitchFamily="18" charset="0"/>
                </a:rPr>
                <a:t>國教院</a:t>
              </a:r>
              <a:r>
                <a:rPr kumimoji="0" lang="zh-TW" altLang="en-US" sz="1700" b="1">
                  <a:solidFill>
                    <a:srgbClr val="C00000"/>
                  </a:solidFill>
                  <a:latin typeface="新細明體" pitchFamily="18" charset="-120"/>
                  <a:ea typeface="標楷體" pitchFamily="65" charset="-120"/>
                  <a:cs typeface="Times New Roman" pitchFamily="18" charset="0"/>
                </a:rPr>
                <a:t>  </a:t>
              </a:r>
              <a:endParaRPr kumimoji="0" lang="zh-TW" altLang="zh-TW" sz="1700" b="1">
                <a:solidFill>
                  <a:srgbClr val="C00000"/>
                </a:solidFill>
                <a:latin typeface="新細明體" pitchFamily="18" charset="-120"/>
                <a:ea typeface="標楷體" pitchFamily="65" charset="-120"/>
                <a:cs typeface="Times New Roman" pitchFamily="18" charset="0"/>
              </a:endParaRPr>
            </a:p>
            <a:p>
              <a:pPr algn="ctr">
                <a:lnSpc>
                  <a:spcPts val="2163"/>
                </a:lnSpc>
                <a:defRPr/>
              </a:pPr>
              <a:r>
                <a:rPr kumimoji="0" lang="zh-TW" altLang="zh-TW" sz="1700" b="1">
                  <a:solidFill>
                    <a:srgbClr val="000000"/>
                  </a:solidFill>
                  <a:latin typeface="新細明體" pitchFamily="18" charset="-120"/>
                  <a:ea typeface="標楷體" pitchFamily="65" charset="-120"/>
                  <a:cs typeface="Times New Roman" pitchFamily="18" charset="0"/>
                </a:rPr>
                <a:t>十二年國民基本教育課程研究發展會</a:t>
              </a:r>
            </a:p>
            <a:p>
              <a:pPr algn="ctr">
                <a:defRPr/>
              </a:pPr>
              <a:endParaRPr kumimoji="0" lang="zh-TW" altLang="en-US" b="1">
                <a:solidFill>
                  <a:srgbClr val="000000"/>
                </a:solidFill>
                <a:latin typeface="Times New Roman" pitchFamily="18" charset="0"/>
                <a:ea typeface="標楷體" pitchFamily="65" charset="-120"/>
                <a:cs typeface="Times New Roman" pitchFamily="18" charset="0"/>
              </a:endParaRPr>
            </a:p>
          </p:txBody>
        </p:sp>
        <p:sp>
          <p:nvSpPr>
            <p:cNvPr id="56" name="矩形 55"/>
            <p:cNvSpPr/>
            <p:nvPr/>
          </p:nvSpPr>
          <p:spPr bwMode="auto">
            <a:xfrm>
              <a:off x="6715398" y="1340933"/>
              <a:ext cx="2104802" cy="935939"/>
            </a:xfrm>
            <a:prstGeom prst="rect">
              <a:avLst/>
            </a:prstGeom>
            <a:ln w="28575">
              <a:solidFill>
                <a:schemeClr val="tx1"/>
              </a:solidFill>
              <a:prstDash val="solid"/>
            </a:ln>
          </p:spPr>
          <p:style>
            <a:lnRef idx="2">
              <a:schemeClr val="accent2"/>
            </a:lnRef>
            <a:fillRef idx="1">
              <a:schemeClr val="lt1"/>
            </a:fillRef>
            <a:effectRef idx="0">
              <a:schemeClr val="accent2"/>
            </a:effectRef>
            <a:fontRef idx="minor">
              <a:schemeClr val="dk1"/>
            </a:fontRef>
          </p:style>
          <p:txBody>
            <a:bodyPr anchor="ctr"/>
            <a:lstStyle/>
            <a:p>
              <a:pPr algn="ctr">
                <a:lnSpc>
                  <a:spcPts val="2163"/>
                </a:lnSpc>
                <a:defRPr/>
              </a:pPr>
              <a:endParaRPr kumimoji="0" lang="en-US" altLang="zh-TW" b="1">
                <a:solidFill>
                  <a:srgbClr val="000000"/>
                </a:solidFill>
                <a:latin typeface="Times New Roman" pitchFamily="18" charset="0"/>
                <a:ea typeface="標楷體" pitchFamily="65" charset="-120"/>
                <a:cs typeface="Times New Roman" pitchFamily="18" charset="0"/>
              </a:endParaRPr>
            </a:p>
            <a:p>
              <a:pPr algn="ctr">
                <a:lnSpc>
                  <a:spcPts val="2163"/>
                </a:lnSpc>
                <a:defRPr/>
              </a:pPr>
              <a:r>
                <a:rPr kumimoji="0" lang="zh-TW" altLang="zh-TW" sz="1700" b="1">
                  <a:solidFill>
                    <a:srgbClr val="C00000"/>
                  </a:solidFill>
                  <a:latin typeface="新細明體" pitchFamily="18" charset="-120"/>
                  <a:ea typeface="標楷體" pitchFamily="65" charset="-120"/>
                  <a:cs typeface="Times New Roman" pitchFamily="18" charset="0"/>
                </a:rPr>
                <a:t>教育部</a:t>
              </a:r>
              <a:r>
                <a:rPr kumimoji="0" lang="zh-TW" altLang="en-US" sz="1700" b="1">
                  <a:solidFill>
                    <a:srgbClr val="C00000"/>
                  </a:solidFill>
                  <a:latin typeface="新細明體" pitchFamily="18" charset="-120"/>
                  <a:ea typeface="標楷體" pitchFamily="65" charset="-120"/>
                  <a:cs typeface="Times New Roman" pitchFamily="18" charset="0"/>
                </a:rPr>
                <a:t>  </a:t>
              </a:r>
              <a:endParaRPr kumimoji="0" lang="zh-TW" altLang="zh-TW" sz="1700" b="1">
                <a:solidFill>
                  <a:srgbClr val="009900"/>
                </a:solidFill>
                <a:latin typeface="新細明體" pitchFamily="18" charset="-120"/>
                <a:ea typeface="標楷體" pitchFamily="65" charset="-120"/>
                <a:cs typeface="Times New Roman" pitchFamily="18" charset="0"/>
              </a:endParaRPr>
            </a:p>
            <a:p>
              <a:pPr algn="ctr">
                <a:lnSpc>
                  <a:spcPts val="2163"/>
                </a:lnSpc>
                <a:defRPr/>
              </a:pPr>
              <a:r>
                <a:rPr kumimoji="0" lang="zh-TW" altLang="en-US" sz="1700" b="1">
                  <a:solidFill>
                    <a:srgbClr val="000000"/>
                  </a:solidFill>
                  <a:latin typeface="新細明體" pitchFamily="18" charset="-120"/>
                  <a:ea typeface="標楷體" pitchFamily="65" charset="-120"/>
                  <a:cs typeface="Times New Roman" pitchFamily="18" charset="0"/>
                </a:rPr>
                <a:t>高級中等以下</a:t>
              </a:r>
              <a:endParaRPr kumimoji="0" lang="en-US" altLang="zh-TW" sz="1700" b="1">
                <a:solidFill>
                  <a:srgbClr val="000000"/>
                </a:solidFill>
                <a:latin typeface="新細明體" pitchFamily="18" charset="-120"/>
                <a:ea typeface="標楷體" pitchFamily="65" charset="-120"/>
                <a:cs typeface="Times New Roman" pitchFamily="18" charset="0"/>
              </a:endParaRPr>
            </a:p>
            <a:p>
              <a:pPr algn="ctr">
                <a:lnSpc>
                  <a:spcPts val="2163"/>
                </a:lnSpc>
                <a:defRPr/>
              </a:pPr>
              <a:r>
                <a:rPr kumimoji="0" lang="zh-TW" altLang="en-US" sz="1700" b="1">
                  <a:solidFill>
                    <a:srgbClr val="000000"/>
                  </a:solidFill>
                  <a:latin typeface="新細明體" pitchFamily="18" charset="-120"/>
                  <a:ea typeface="標楷體" pitchFamily="65" charset="-120"/>
                  <a:cs typeface="Times New Roman" pitchFamily="18" charset="0"/>
                </a:rPr>
                <a:t>學校</a:t>
              </a:r>
              <a:r>
                <a:rPr kumimoji="0" lang="zh-TW" altLang="zh-TW" sz="1700" b="1">
                  <a:solidFill>
                    <a:srgbClr val="000000"/>
                  </a:solidFill>
                  <a:latin typeface="新細明體" pitchFamily="18" charset="-120"/>
                  <a:ea typeface="標楷體" pitchFamily="65" charset="-120"/>
                  <a:cs typeface="Times New Roman" pitchFamily="18" charset="0"/>
                </a:rPr>
                <a:t>課程審議會</a:t>
              </a:r>
            </a:p>
            <a:p>
              <a:pPr algn="ctr">
                <a:defRPr/>
              </a:pPr>
              <a:endParaRPr kumimoji="0" lang="zh-TW" altLang="en-US" b="1">
                <a:solidFill>
                  <a:srgbClr val="000000"/>
                </a:solidFill>
                <a:latin typeface="Times New Roman" pitchFamily="18" charset="0"/>
                <a:ea typeface="標楷體" pitchFamily="65" charset="-120"/>
                <a:cs typeface="Times New Roman" pitchFamily="18" charset="0"/>
              </a:endParaRPr>
            </a:p>
          </p:txBody>
        </p:sp>
        <p:sp>
          <p:nvSpPr>
            <p:cNvPr id="57" name="矩形 56"/>
            <p:cNvSpPr/>
            <p:nvPr/>
          </p:nvSpPr>
          <p:spPr bwMode="auto">
            <a:xfrm>
              <a:off x="496231" y="836707"/>
              <a:ext cx="2219090" cy="462067"/>
            </a:xfrm>
            <a:prstGeom prst="rect">
              <a:avLst/>
            </a:prstGeom>
            <a:solidFill>
              <a:schemeClr val="bg1">
                <a:lumMod val="85000"/>
              </a:schemeClr>
            </a:solidFill>
            <a:ln>
              <a:solidFill>
                <a:srgbClr val="F8F8F8"/>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1600" b="1" dirty="0">
                  <a:solidFill>
                    <a:prstClr val="black"/>
                  </a:solidFill>
                  <a:latin typeface="+mn-ea"/>
                  <a:cs typeface="Times New Roman" pitchFamily="18" charset="0"/>
                </a:rPr>
                <a:t>課程研究與發展</a:t>
              </a:r>
            </a:p>
          </p:txBody>
        </p:sp>
        <p:sp>
          <p:nvSpPr>
            <p:cNvPr id="58" name="矩形 57"/>
            <p:cNvSpPr/>
            <p:nvPr/>
          </p:nvSpPr>
          <p:spPr bwMode="auto">
            <a:xfrm>
              <a:off x="3607402" y="860316"/>
              <a:ext cx="2295282" cy="462067"/>
            </a:xfrm>
            <a:prstGeom prst="rect">
              <a:avLst/>
            </a:prstGeom>
            <a:solidFill>
              <a:schemeClr val="bg1">
                <a:lumMod val="85000"/>
              </a:schemeClr>
            </a:solidFill>
            <a:ln>
              <a:solidFill>
                <a:srgbClr val="F8F8F8"/>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1600" b="1" dirty="0">
                  <a:solidFill>
                    <a:prstClr val="black"/>
                  </a:solidFill>
                  <a:latin typeface="+mn-ea"/>
                  <a:cs typeface="Times New Roman" pitchFamily="18" charset="0"/>
                </a:rPr>
                <a:t>課綱研</a:t>
              </a:r>
              <a:r>
                <a:rPr kumimoji="0" lang="zh-TW" altLang="zh-TW" sz="1600" b="1" dirty="0">
                  <a:solidFill>
                    <a:prstClr val="black"/>
                  </a:solidFill>
                  <a:latin typeface="+mn-ea"/>
                  <a:cs typeface="Times New Roman" pitchFamily="18" charset="0"/>
                </a:rPr>
                <a:t>議、規劃</a:t>
              </a:r>
              <a:r>
                <a:rPr kumimoji="0" lang="zh-TW" altLang="en-US" sz="1600" b="1" dirty="0">
                  <a:solidFill>
                    <a:prstClr val="black"/>
                  </a:solidFill>
                  <a:latin typeface="+mn-ea"/>
                  <a:cs typeface="Times New Roman" pitchFamily="18" charset="0"/>
                </a:rPr>
                <a:t>與</a:t>
              </a:r>
              <a:r>
                <a:rPr kumimoji="0" lang="zh-TW" altLang="zh-TW" sz="1600" b="1" dirty="0">
                  <a:solidFill>
                    <a:prstClr val="black"/>
                  </a:solidFill>
                  <a:latin typeface="+mn-ea"/>
                  <a:cs typeface="Times New Roman" pitchFamily="18" charset="0"/>
                </a:rPr>
                <a:t>統籌</a:t>
              </a:r>
            </a:p>
          </p:txBody>
        </p:sp>
        <p:sp>
          <p:nvSpPr>
            <p:cNvPr id="59" name="矩形 58"/>
            <p:cNvSpPr/>
            <p:nvPr/>
          </p:nvSpPr>
          <p:spPr bwMode="auto">
            <a:xfrm>
              <a:off x="6715398" y="836707"/>
              <a:ext cx="2071469" cy="377748"/>
            </a:xfrm>
            <a:prstGeom prst="rect">
              <a:avLst/>
            </a:prstGeom>
            <a:solidFill>
              <a:schemeClr val="bg1">
                <a:lumMod val="85000"/>
              </a:schemeClr>
            </a:solidFill>
            <a:ln>
              <a:solidFill>
                <a:srgbClr val="F8F8F8"/>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TW" altLang="zh-TW" sz="1600" b="1" dirty="0">
                <a:solidFill>
                  <a:prstClr val="black"/>
                </a:solidFill>
                <a:latin typeface="Times New Roman" pitchFamily="18" charset="0"/>
                <a:ea typeface="標楷體" pitchFamily="65" charset="-120"/>
                <a:cs typeface="Times New Roman" pitchFamily="18" charset="0"/>
              </a:endParaRPr>
            </a:p>
          </p:txBody>
        </p:sp>
        <p:cxnSp>
          <p:nvCxnSpPr>
            <p:cNvPr id="60" name="直線單箭頭接點 59"/>
            <p:cNvCxnSpPr/>
            <p:nvPr/>
          </p:nvCxnSpPr>
          <p:spPr bwMode="auto">
            <a:xfrm flipH="1">
              <a:off x="2828022" y="1696759"/>
              <a:ext cx="807952"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1" name="直線單箭頭接點 60"/>
            <p:cNvCxnSpPr/>
            <p:nvPr/>
          </p:nvCxnSpPr>
          <p:spPr bwMode="auto">
            <a:xfrm>
              <a:off x="2828022" y="1897437"/>
              <a:ext cx="807952"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3" name="直線單箭頭接點 62"/>
            <p:cNvCxnSpPr/>
            <p:nvPr/>
          </p:nvCxnSpPr>
          <p:spPr bwMode="auto">
            <a:xfrm flipH="1">
              <a:off x="5855064" y="1764214"/>
              <a:ext cx="807953"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5" name="直線單箭頭接點 64"/>
            <p:cNvCxnSpPr/>
            <p:nvPr/>
          </p:nvCxnSpPr>
          <p:spPr bwMode="auto">
            <a:xfrm>
              <a:off x="5855064" y="1961519"/>
              <a:ext cx="807953"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67" name="矩形 66"/>
            <p:cNvSpPr/>
            <p:nvPr/>
          </p:nvSpPr>
          <p:spPr bwMode="auto">
            <a:xfrm>
              <a:off x="2896277" y="969930"/>
              <a:ext cx="671442" cy="70827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kumimoji="0" lang="en-US" altLang="zh-TW" sz="1400" b="1">
                <a:solidFill>
                  <a:srgbClr val="000000"/>
                </a:solidFill>
                <a:latin typeface="Times New Roman" pitchFamily="18" charset="0"/>
                <a:ea typeface="標楷體" pitchFamily="65" charset="-120"/>
                <a:cs typeface="Times New Roman" pitchFamily="18" charset="0"/>
              </a:endParaRPr>
            </a:p>
            <a:p>
              <a:pPr algn="ctr">
                <a:defRPr/>
              </a:pPr>
              <a:r>
                <a:rPr kumimoji="0" lang="zh-TW" altLang="zh-TW" sz="1400" b="1">
                  <a:solidFill>
                    <a:srgbClr val="000000"/>
                  </a:solidFill>
                  <a:latin typeface="新細明體" pitchFamily="18" charset="-120"/>
                  <a:ea typeface="標楷體" pitchFamily="65" charset="-120"/>
                  <a:cs typeface="Times New Roman" pitchFamily="18" charset="0"/>
                </a:rPr>
                <a:t>回饋修正</a:t>
              </a:r>
            </a:p>
            <a:p>
              <a:pPr algn="ctr">
                <a:defRPr/>
              </a:pPr>
              <a:endParaRPr kumimoji="0" lang="zh-TW" altLang="en-US" sz="1400" b="1">
                <a:solidFill>
                  <a:srgbClr val="000000"/>
                </a:solidFill>
                <a:latin typeface="新細明體" pitchFamily="18" charset="-120"/>
                <a:ea typeface="標楷體" pitchFamily="65" charset="-120"/>
                <a:cs typeface="Times New Roman" pitchFamily="18" charset="0"/>
              </a:endParaRPr>
            </a:p>
          </p:txBody>
        </p:sp>
        <p:sp>
          <p:nvSpPr>
            <p:cNvPr id="24599" name="矩形 47"/>
            <p:cNvSpPr>
              <a:spLocks noChangeArrowheads="1"/>
            </p:cNvSpPr>
            <p:nvPr/>
          </p:nvSpPr>
          <p:spPr bwMode="auto">
            <a:xfrm>
              <a:off x="2716909" y="1959833"/>
              <a:ext cx="941287" cy="556504"/>
            </a:xfrm>
            <a:prstGeom prst="rect">
              <a:avLst/>
            </a:prstGeom>
            <a:noFill/>
            <a:ln>
              <a:noFill/>
            </a:ln>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kumimoji="0" lang="zh-TW" altLang="zh-TW" sz="1400" b="1" dirty="0">
                  <a:solidFill>
                    <a:srgbClr val="000000"/>
                  </a:solidFill>
                  <a:latin typeface="+mn-ea"/>
                  <a:ea typeface="+mn-ea"/>
                  <a:cs typeface="Times New Roman" panose="02020603050405020304" pitchFamily="18" charset="0"/>
                </a:rPr>
                <a:t>提交課程</a:t>
              </a:r>
              <a:r>
                <a:rPr kumimoji="0" lang="zh-TW" altLang="en-US" sz="1400" b="1" dirty="0">
                  <a:solidFill>
                    <a:srgbClr val="000000"/>
                  </a:solidFill>
                  <a:latin typeface="+mn-ea"/>
                  <a:ea typeface="+mn-ea"/>
                  <a:cs typeface="Times New Roman" panose="02020603050405020304" pitchFamily="18" charset="0"/>
                </a:rPr>
                <a:t>文件</a:t>
              </a:r>
              <a:endParaRPr kumimoji="0" lang="zh-TW" altLang="zh-TW" sz="1400" b="1" dirty="0">
                <a:solidFill>
                  <a:srgbClr val="000000"/>
                </a:solidFill>
                <a:latin typeface="+mn-ea"/>
                <a:ea typeface="+mn-ea"/>
                <a:cs typeface="Times New Roman" panose="02020603050405020304" pitchFamily="18" charset="0"/>
              </a:endParaRPr>
            </a:p>
          </p:txBody>
        </p:sp>
        <p:sp>
          <p:nvSpPr>
            <p:cNvPr id="24600" name="矩形 48"/>
            <p:cNvSpPr>
              <a:spLocks noChangeArrowheads="1"/>
            </p:cNvSpPr>
            <p:nvPr/>
          </p:nvSpPr>
          <p:spPr bwMode="auto">
            <a:xfrm>
              <a:off x="6012210" y="2061016"/>
              <a:ext cx="557153" cy="327157"/>
            </a:xfrm>
            <a:prstGeom prst="rect">
              <a:avLst/>
            </a:prstGeom>
            <a:noFill/>
            <a:ln>
              <a:noFill/>
            </a:ln>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kumimoji="0" lang="zh-TW" altLang="zh-TW" sz="1400" b="1" dirty="0">
                  <a:solidFill>
                    <a:srgbClr val="000000"/>
                  </a:solidFill>
                  <a:latin typeface="+mn-ea"/>
                  <a:ea typeface="+mn-ea"/>
                  <a:cs typeface="Times New Roman" panose="02020603050405020304" pitchFamily="18" charset="0"/>
                </a:rPr>
                <a:t>送審</a:t>
              </a:r>
            </a:p>
          </p:txBody>
        </p:sp>
        <p:sp>
          <p:nvSpPr>
            <p:cNvPr id="24601" name="矩形 49"/>
            <p:cNvSpPr>
              <a:spLocks noChangeArrowheads="1"/>
            </p:cNvSpPr>
            <p:nvPr/>
          </p:nvSpPr>
          <p:spPr bwMode="auto">
            <a:xfrm>
              <a:off x="6012210" y="1197591"/>
              <a:ext cx="638107" cy="554817"/>
            </a:xfrm>
            <a:prstGeom prst="rect">
              <a:avLst/>
            </a:prstGeom>
            <a:noFill/>
            <a:ln>
              <a:noFill/>
            </a:ln>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kumimoji="0" lang="zh-TW" altLang="zh-TW" sz="1400" b="1" dirty="0">
                  <a:solidFill>
                    <a:srgbClr val="000000"/>
                  </a:solidFill>
                  <a:latin typeface="+mn-ea"/>
                  <a:ea typeface="+mn-ea"/>
                  <a:cs typeface="Times New Roman" panose="02020603050405020304" pitchFamily="18" charset="0"/>
                </a:rPr>
                <a:t>審議回饋</a:t>
              </a:r>
            </a:p>
          </p:txBody>
        </p:sp>
        <p:sp>
          <p:nvSpPr>
            <p:cNvPr id="73" name="矩形 72"/>
            <p:cNvSpPr/>
            <p:nvPr/>
          </p:nvSpPr>
          <p:spPr bwMode="auto">
            <a:xfrm>
              <a:off x="135907" y="3101509"/>
              <a:ext cx="1790511" cy="1537975"/>
            </a:xfrm>
            <a:prstGeom prst="rect">
              <a:avLst/>
            </a:prstGeom>
            <a:solidFill>
              <a:srgbClr val="002060">
                <a:alpha val="67000"/>
              </a:srgbClr>
            </a:solidFill>
            <a:ln>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kumimoji="0" lang="en-US" altLang="zh-TW" sz="1700" b="1">
                <a:solidFill>
                  <a:srgbClr val="000000"/>
                </a:solidFill>
                <a:latin typeface="Times New Roman" pitchFamily="18" charset="0"/>
                <a:ea typeface="標楷體" pitchFamily="65" charset="-120"/>
                <a:cs typeface="Times New Roman" pitchFamily="18" charset="0"/>
              </a:endParaRPr>
            </a:p>
            <a:p>
              <a:pPr algn="ctr">
                <a:defRPr/>
              </a:pPr>
              <a:r>
                <a:rPr kumimoji="0" lang="zh-TW" altLang="zh-TW" sz="1700" b="1">
                  <a:solidFill>
                    <a:srgbClr val="FFFFFF"/>
                  </a:solidFill>
                  <a:latin typeface="新細明體" pitchFamily="18" charset="-120"/>
                  <a:ea typeface="標楷體" pitchFamily="65" charset="-120"/>
                  <a:cs typeface="Times New Roman" pitchFamily="18" charset="0"/>
                </a:rPr>
                <a:t>師資培用與教師專業發展系統</a:t>
              </a:r>
              <a:endParaRPr kumimoji="0" lang="en-US" altLang="zh-TW" sz="1700" b="1">
                <a:solidFill>
                  <a:srgbClr val="FFFFFF"/>
                </a:solidFill>
                <a:latin typeface="新細明體" pitchFamily="18" charset="-120"/>
                <a:ea typeface="標楷體" pitchFamily="65" charset="-120"/>
                <a:cs typeface="Times New Roman" pitchFamily="18" charset="0"/>
              </a:endParaRPr>
            </a:p>
            <a:p>
              <a:pPr algn="ctr">
                <a:defRPr/>
              </a:pPr>
              <a:endParaRPr kumimoji="0" lang="zh-TW" altLang="en-US" sz="1700" b="1">
                <a:solidFill>
                  <a:srgbClr val="000000"/>
                </a:solidFill>
                <a:latin typeface="新細明體" pitchFamily="18" charset="-120"/>
                <a:ea typeface="標楷體" pitchFamily="65" charset="-120"/>
                <a:cs typeface="Times New Roman" pitchFamily="18" charset="0"/>
              </a:endParaRPr>
            </a:p>
          </p:txBody>
        </p:sp>
        <p:sp>
          <p:nvSpPr>
            <p:cNvPr id="74" name="矩形 73"/>
            <p:cNvSpPr/>
            <p:nvPr/>
          </p:nvSpPr>
          <p:spPr bwMode="auto">
            <a:xfrm>
              <a:off x="2223248" y="5243206"/>
              <a:ext cx="2152422" cy="929194"/>
            </a:xfrm>
            <a:prstGeom prst="rect">
              <a:avLst/>
            </a:prstGeom>
            <a:solidFill>
              <a:srgbClr val="002060">
                <a:alpha val="67000"/>
              </a:srgb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kumimoji="0" lang="zh-TW" altLang="en-US" sz="2000" b="1" dirty="0">
                  <a:solidFill>
                    <a:prstClr val="white"/>
                  </a:solidFill>
                  <a:latin typeface="+mn-ea"/>
                  <a:cs typeface="Times New Roman" pitchFamily="18" charset="0"/>
                </a:rPr>
                <a:t>評量與評鑑</a:t>
              </a:r>
              <a:endParaRPr kumimoji="0" lang="en-US" altLang="zh-TW" sz="2000" b="1" dirty="0">
                <a:solidFill>
                  <a:prstClr val="white"/>
                </a:solidFill>
                <a:latin typeface="+mn-ea"/>
                <a:cs typeface="Times New Roman" pitchFamily="18" charset="0"/>
              </a:endParaRPr>
            </a:p>
          </p:txBody>
        </p:sp>
        <p:sp>
          <p:nvSpPr>
            <p:cNvPr id="24604" name="文字方塊 75"/>
            <p:cNvSpPr txBox="1">
              <a:spLocks noChangeArrowheads="1"/>
            </p:cNvSpPr>
            <p:nvPr/>
          </p:nvSpPr>
          <p:spPr bwMode="auto">
            <a:xfrm>
              <a:off x="1791494" y="428604"/>
              <a:ext cx="2807991" cy="490735"/>
            </a:xfrm>
            <a:prstGeom prst="rect">
              <a:avLst/>
            </a:prstGeom>
            <a:solidFill>
              <a:srgbClr val="002060"/>
            </a:solidFill>
            <a:ln>
              <a:noFill/>
            </a:ln>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lang="zh-TW" altLang="en-US" sz="2400" b="1" dirty="0">
                  <a:solidFill>
                    <a:srgbClr val="FFFFFF"/>
                  </a:solidFill>
                  <a:latin typeface="+mn-ea"/>
                  <a:ea typeface="+mn-ea"/>
                  <a:cs typeface="Times New Roman" panose="02020603050405020304" pitchFamily="18" charset="0"/>
                </a:rPr>
                <a:t>課程教學研發系統</a:t>
              </a:r>
            </a:p>
          </p:txBody>
        </p:sp>
        <p:grpSp>
          <p:nvGrpSpPr>
            <p:cNvPr id="27678" name="群組 49"/>
            <p:cNvGrpSpPr>
              <a:grpSpLocks/>
            </p:cNvGrpSpPr>
            <p:nvPr/>
          </p:nvGrpSpPr>
          <p:grpSpPr bwMode="auto">
            <a:xfrm>
              <a:off x="4772004" y="3178053"/>
              <a:ext cx="1785950" cy="1751485"/>
              <a:chOff x="5214942" y="3286124"/>
              <a:chExt cx="1785950" cy="1751485"/>
            </a:xfrm>
          </p:grpSpPr>
          <p:sp>
            <p:nvSpPr>
              <p:cNvPr id="86" name="矩形 85"/>
              <p:cNvSpPr/>
              <p:nvPr/>
            </p:nvSpPr>
            <p:spPr bwMode="auto">
              <a:xfrm>
                <a:off x="5215441" y="3285468"/>
                <a:ext cx="1785749" cy="1357532"/>
              </a:xfrm>
              <a:prstGeom prst="rect">
                <a:avLst/>
              </a:prstGeom>
              <a:solidFill>
                <a:srgbClr val="002060">
                  <a:alpha val="67000"/>
                </a:srgbClr>
              </a:solidFill>
              <a:ln>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zh-TW" sz="1700" b="1" dirty="0">
                    <a:solidFill>
                      <a:prstClr val="white"/>
                    </a:solidFill>
                    <a:latin typeface="+mn-ea"/>
                    <a:cs typeface="Times New Roman" pitchFamily="18" charset="0"/>
                  </a:rPr>
                  <a:t>課程推動與</a:t>
                </a:r>
                <a:r>
                  <a:rPr kumimoji="0" lang="zh-TW" altLang="en-US" sz="1700" b="1" dirty="0">
                    <a:solidFill>
                      <a:prstClr val="white"/>
                    </a:solidFill>
                    <a:latin typeface="+mn-ea"/>
                    <a:cs typeface="Times New Roman" pitchFamily="18" charset="0"/>
                  </a:rPr>
                  <a:t>教學</a:t>
                </a:r>
                <a:r>
                  <a:rPr kumimoji="0" lang="zh-TW" altLang="zh-TW" sz="1700" b="1" dirty="0">
                    <a:solidFill>
                      <a:prstClr val="white"/>
                    </a:solidFill>
                    <a:latin typeface="+mn-ea"/>
                    <a:cs typeface="Times New Roman" pitchFamily="18" charset="0"/>
                  </a:rPr>
                  <a:t>支持系統</a:t>
                </a:r>
                <a:r>
                  <a:rPr kumimoji="0" lang="zh-TW" altLang="en-US" sz="1400" b="1" dirty="0">
                    <a:solidFill>
                      <a:prstClr val="white"/>
                    </a:solidFill>
                    <a:latin typeface="+mn-ea"/>
                    <a:cs typeface="Times New Roman" pitchFamily="18" charset="0"/>
                  </a:rPr>
                  <a:t> </a:t>
                </a:r>
                <a:endParaRPr kumimoji="0" lang="zh-TW" altLang="en-US" sz="1400" b="1" dirty="0">
                  <a:solidFill>
                    <a:srgbClr val="FF6600"/>
                  </a:solidFill>
                  <a:latin typeface="+mn-ea"/>
                  <a:cs typeface="Times New Roman" pitchFamily="18" charset="0"/>
                </a:endParaRPr>
              </a:p>
            </p:txBody>
          </p:sp>
          <p:sp>
            <p:nvSpPr>
              <p:cNvPr id="87" name="矩形 86"/>
              <p:cNvSpPr/>
              <p:nvPr/>
            </p:nvSpPr>
            <p:spPr bwMode="auto">
              <a:xfrm>
                <a:off x="5229727" y="4659863"/>
                <a:ext cx="1771463" cy="377748"/>
              </a:xfrm>
              <a:prstGeom prst="rect">
                <a:avLst/>
              </a:prstGeom>
              <a:solidFill>
                <a:schemeClr val="bg1">
                  <a:lumMod val="85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1600" b="1" dirty="0">
                    <a:solidFill>
                      <a:srgbClr val="800000"/>
                    </a:solidFill>
                    <a:latin typeface="+mn-ea"/>
                    <a:cs typeface="Times New Roman" pitchFamily="18" charset="0"/>
                  </a:rPr>
                  <a:t>國教署</a:t>
                </a:r>
                <a:endParaRPr kumimoji="0" lang="zh-TW" altLang="zh-TW" sz="1600" b="1" dirty="0">
                  <a:solidFill>
                    <a:srgbClr val="800000"/>
                  </a:solidFill>
                  <a:latin typeface="+mn-ea"/>
                  <a:cs typeface="Times New Roman" pitchFamily="18" charset="0"/>
                </a:endParaRPr>
              </a:p>
            </p:txBody>
          </p:sp>
        </p:grpSp>
        <p:sp>
          <p:nvSpPr>
            <p:cNvPr id="79" name="矩形 78"/>
            <p:cNvSpPr/>
            <p:nvPr/>
          </p:nvSpPr>
          <p:spPr bwMode="auto">
            <a:xfrm>
              <a:off x="2223248" y="6084708"/>
              <a:ext cx="2133374" cy="409789"/>
            </a:xfrm>
            <a:prstGeom prst="rect">
              <a:avLst/>
            </a:prstGeom>
            <a:solidFill>
              <a:schemeClr val="bg1">
                <a:lumMod val="85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1600" b="1" dirty="0">
                  <a:solidFill>
                    <a:srgbClr val="C00000"/>
                  </a:solidFill>
                  <a:latin typeface="+mn-ea"/>
                  <a:cs typeface="Times New Roman" pitchFamily="18" charset="0"/>
                </a:rPr>
                <a:t>相關單位</a:t>
              </a:r>
              <a:endParaRPr kumimoji="0" lang="zh-TW" altLang="zh-TW" sz="1600" b="1" dirty="0">
                <a:solidFill>
                  <a:srgbClr val="C00000"/>
                </a:solidFill>
                <a:latin typeface="+mn-ea"/>
                <a:cs typeface="Times New Roman" pitchFamily="18" charset="0"/>
              </a:endParaRPr>
            </a:p>
          </p:txBody>
        </p:sp>
        <p:sp>
          <p:nvSpPr>
            <p:cNvPr id="80" name="橢圓 79"/>
            <p:cNvSpPr/>
            <p:nvPr/>
          </p:nvSpPr>
          <p:spPr>
            <a:xfrm>
              <a:off x="2096262" y="3000326"/>
              <a:ext cx="2447666" cy="1929214"/>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prstClr val="white"/>
                  </a:solidFill>
                  <a:latin typeface="+mn-ea"/>
                  <a:cs typeface="Times New Roman" pitchFamily="18" charset="0"/>
                </a:rPr>
                <a:t>教育部 </a:t>
              </a:r>
              <a:endParaRPr lang="en-US" altLang="zh-TW" sz="2400" b="1" dirty="0">
                <a:solidFill>
                  <a:srgbClr val="800080"/>
                </a:solidFill>
                <a:latin typeface="+mn-ea"/>
                <a:cs typeface="Times New Roman" pitchFamily="18" charset="0"/>
              </a:endParaRPr>
            </a:p>
            <a:p>
              <a:pPr algn="ctr">
                <a:defRPr/>
              </a:pPr>
              <a:endParaRPr lang="en-US" altLang="zh-TW" b="1" dirty="0">
                <a:solidFill>
                  <a:prstClr val="white"/>
                </a:solidFill>
                <a:latin typeface="Times New Roman" pitchFamily="18" charset="0"/>
                <a:ea typeface="標楷體" pitchFamily="65" charset="-120"/>
                <a:cs typeface="Times New Roman" pitchFamily="18" charset="0"/>
              </a:endParaRPr>
            </a:p>
            <a:p>
              <a:pPr algn="ctr">
                <a:defRPr/>
              </a:pPr>
              <a:endParaRPr lang="en-US" altLang="zh-TW" b="1" dirty="0">
                <a:solidFill>
                  <a:prstClr val="white"/>
                </a:solidFill>
                <a:latin typeface="Times New Roman" pitchFamily="18" charset="0"/>
                <a:ea typeface="標楷體" pitchFamily="65" charset="-120"/>
                <a:cs typeface="Times New Roman" pitchFamily="18" charset="0"/>
              </a:endParaRPr>
            </a:p>
            <a:p>
              <a:pPr algn="ctr">
                <a:defRPr/>
              </a:pPr>
              <a:endParaRPr lang="zh-TW" altLang="en-US" b="1" dirty="0">
                <a:solidFill>
                  <a:srgbClr val="800000"/>
                </a:solidFill>
                <a:latin typeface="Times New Roman" pitchFamily="18" charset="0"/>
                <a:ea typeface="標楷體" pitchFamily="65" charset="-120"/>
                <a:cs typeface="Times New Roman" pitchFamily="18" charset="0"/>
              </a:endParaRPr>
            </a:p>
          </p:txBody>
        </p:sp>
        <p:cxnSp>
          <p:nvCxnSpPr>
            <p:cNvPr id="81" name="直線接點 80"/>
            <p:cNvCxnSpPr>
              <a:stCxn id="52" idx="2"/>
              <a:endCxn id="73" idx="0"/>
            </p:cNvCxnSpPr>
            <p:nvPr/>
          </p:nvCxnSpPr>
          <p:spPr>
            <a:xfrm flipH="1">
              <a:off x="1031162" y="2571987"/>
              <a:ext cx="2109564" cy="52952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a:stCxn id="52" idx="2"/>
              <a:endCxn id="86" idx="0"/>
            </p:cNvCxnSpPr>
            <p:nvPr/>
          </p:nvCxnSpPr>
          <p:spPr>
            <a:xfrm>
              <a:off x="3140726" y="2571987"/>
              <a:ext cx="2523858" cy="60540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999416" y="4860399"/>
              <a:ext cx="1223833" cy="9949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a:stCxn id="87" idx="2"/>
            </p:cNvCxnSpPr>
            <p:nvPr/>
          </p:nvCxnSpPr>
          <p:spPr>
            <a:xfrm flipH="1">
              <a:off x="4312177" y="4929540"/>
              <a:ext cx="1360344" cy="92582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685" name="文字方塊 84"/>
            <p:cNvSpPr txBox="1">
              <a:spLocks noChangeArrowheads="1"/>
            </p:cNvSpPr>
            <p:nvPr/>
          </p:nvSpPr>
          <p:spPr bwMode="auto">
            <a:xfrm>
              <a:off x="6759843" y="428604"/>
              <a:ext cx="1955593" cy="490735"/>
            </a:xfrm>
            <a:prstGeom prst="rect">
              <a:avLst/>
            </a:prstGeom>
            <a:solidFill>
              <a:srgbClr val="002060"/>
            </a:solidFill>
            <a:ln w="9525">
              <a:noFill/>
              <a:miter lim="800000"/>
              <a:headEnd/>
              <a:tailEnd/>
            </a:ln>
          </p:spPr>
          <p:txBody>
            <a:bodyPr>
              <a:spAutoFit/>
            </a:bodyPr>
            <a:lstStyle/>
            <a:p>
              <a:r>
                <a:rPr lang="zh-TW" altLang="en-US" b="1">
                  <a:solidFill>
                    <a:srgbClr val="FFFFFF"/>
                  </a:solidFill>
                  <a:latin typeface="Times New Roman" pitchFamily="18" charset="0"/>
                  <a:ea typeface="標楷體" pitchFamily="65" charset="-120"/>
                  <a:cs typeface="Times New Roman" pitchFamily="18" charset="0"/>
                </a:rPr>
                <a:t>    </a:t>
              </a:r>
              <a:r>
                <a:rPr lang="zh-TW" altLang="en-US" sz="2400" b="1">
                  <a:solidFill>
                    <a:srgbClr val="FFFFFF"/>
                  </a:solidFill>
                  <a:latin typeface="新細明體" pitchFamily="18" charset="-120"/>
                  <a:ea typeface="標楷體" pitchFamily="65" charset="-120"/>
                  <a:cs typeface="Times New Roman" pitchFamily="18" charset="0"/>
                </a:rPr>
                <a:t> 課程審議</a:t>
              </a:r>
            </a:p>
          </p:txBody>
        </p:sp>
      </p:grpSp>
      <p:sp>
        <p:nvSpPr>
          <p:cNvPr id="123" name="矩形 122"/>
          <p:cNvSpPr/>
          <p:nvPr/>
        </p:nvSpPr>
        <p:spPr bwMode="auto">
          <a:xfrm>
            <a:off x="179388" y="4652963"/>
            <a:ext cx="1800225" cy="377825"/>
          </a:xfrm>
          <a:prstGeom prst="rect">
            <a:avLst/>
          </a:prstGeom>
          <a:solidFill>
            <a:schemeClr val="bg1">
              <a:lumMod val="85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1600" b="1" dirty="0">
                <a:solidFill>
                  <a:srgbClr val="800000"/>
                </a:solidFill>
                <a:latin typeface="+mn-ea"/>
                <a:cs typeface="Times New Roman" pitchFamily="18" charset="0"/>
              </a:rPr>
              <a:t>師資藝教司</a:t>
            </a:r>
            <a:endParaRPr kumimoji="0" lang="zh-TW" altLang="zh-TW" sz="1600" b="1" dirty="0">
              <a:solidFill>
                <a:srgbClr val="800000"/>
              </a:solidFill>
              <a:latin typeface="+mn-ea"/>
              <a:cs typeface="Times New Roman" pitchFamily="18" charset="0"/>
            </a:endParaRPr>
          </a:p>
        </p:txBody>
      </p:sp>
      <p:sp>
        <p:nvSpPr>
          <p:cNvPr id="37" name="矩形 36"/>
          <p:cNvSpPr/>
          <p:nvPr/>
        </p:nvSpPr>
        <p:spPr>
          <a:xfrm>
            <a:off x="2339975" y="4149725"/>
            <a:ext cx="2159000" cy="503238"/>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altLang="zh-TW" b="1" dirty="0">
              <a:solidFill>
                <a:prstClr val="white"/>
              </a:solidFill>
              <a:latin typeface="+mn-ea"/>
              <a:cs typeface="Times New Roman" pitchFamily="18" charset="0"/>
            </a:endParaRPr>
          </a:p>
          <a:p>
            <a:pPr algn="ctr">
              <a:defRPr/>
            </a:pPr>
            <a:r>
              <a:rPr lang="zh-TW" altLang="en-US" b="1" dirty="0">
                <a:solidFill>
                  <a:prstClr val="white"/>
                </a:solidFill>
                <a:latin typeface="+mn-ea"/>
                <a:cs typeface="Times New Roman" pitchFamily="18" charset="0"/>
              </a:rPr>
              <a:t>中小學師資、課程、教學與評量</a:t>
            </a:r>
            <a:endParaRPr lang="en-US" altLang="zh-TW" b="1" dirty="0">
              <a:solidFill>
                <a:prstClr val="white"/>
              </a:solidFill>
              <a:latin typeface="+mn-ea"/>
              <a:cs typeface="Times New Roman" pitchFamily="18" charset="0"/>
            </a:endParaRPr>
          </a:p>
          <a:p>
            <a:pPr algn="ctr">
              <a:defRPr/>
            </a:pPr>
            <a:r>
              <a:rPr lang="zh-TW" altLang="en-US" b="1" dirty="0">
                <a:solidFill>
                  <a:prstClr val="white"/>
                </a:solidFill>
                <a:latin typeface="+mn-ea"/>
                <a:cs typeface="Times New Roman" pitchFamily="18" charset="0"/>
              </a:rPr>
              <a:t>協作中心 </a:t>
            </a:r>
          </a:p>
          <a:p>
            <a:pPr algn="r">
              <a:defRPr/>
            </a:pPr>
            <a:endParaRPr lang="zh-TW" altLang="en-US" dirty="0">
              <a:solidFill>
                <a:prstClr val="white"/>
              </a:solidFill>
              <a:latin typeface="Times New Roman" pitchFamily="18" charset="0"/>
              <a:ea typeface="標楷體" pitchFamily="65" charset="-120"/>
              <a:cs typeface="Times New Roman" pitchFamily="18" charset="0"/>
            </a:endParaRPr>
          </a:p>
        </p:txBody>
      </p:sp>
      <p:sp>
        <p:nvSpPr>
          <p:cNvPr id="39" name="矩形 38"/>
          <p:cNvSpPr/>
          <p:nvPr/>
        </p:nvSpPr>
        <p:spPr>
          <a:xfrm>
            <a:off x="379413" y="-3175"/>
            <a:ext cx="8569325" cy="646113"/>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40" name="Text Box 9"/>
          <p:cNvSpPr txBox="1">
            <a:spLocks noChangeArrowheads="1"/>
          </p:cNvSpPr>
          <p:nvPr/>
        </p:nvSpPr>
        <p:spPr bwMode="auto">
          <a:xfrm>
            <a:off x="698500" y="95250"/>
            <a:ext cx="7366000" cy="523875"/>
          </a:xfrm>
          <a:prstGeom prst="rect">
            <a:avLst/>
          </a:prstGeom>
          <a:noFill/>
          <a:ln w="9525" algn="ctr">
            <a:noFill/>
            <a:miter lim="800000"/>
            <a:headEnd/>
            <a:tailEnd/>
          </a:ln>
        </p:spPr>
        <p:txBody>
          <a:bodyPr wrap="none">
            <a:spAutoFit/>
          </a:bodyPr>
          <a:lstStyle/>
          <a:p>
            <a:pPr indent="182563" defTabSz="914400" eaLnBrk="0" fontAlgn="auto" hangingPunct="0">
              <a:spcBef>
                <a:spcPts val="0"/>
              </a:spcBef>
              <a:spcAft>
                <a:spcPts val="0"/>
              </a:spcAft>
              <a:defRPr/>
            </a:pPr>
            <a:r>
              <a:rPr kumimoji="0" lang="zh-TW" altLang="en-US" sz="2800" b="1" kern="0" dirty="0">
                <a:solidFill>
                  <a:schemeClr val="bg1"/>
                </a:solidFill>
                <a:latin typeface="+mn-ea"/>
                <a:ea typeface="+mn-ea"/>
              </a:rPr>
              <a:t>十二年國民基本教育課程綱要研修背景與機制</a:t>
            </a:r>
            <a:endParaRPr kumimoji="0" lang="en-US" altLang="zh-CN" sz="2800" b="1" kern="0" dirty="0">
              <a:solidFill>
                <a:schemeClr val="bg1"/>
              </a:solidFill>
              <a:latin typeface="+mn-ea"/>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a:xfrm>
            <a:off x="3803650" y="1454150"/>
            <a:ext cx="5365750" cy="4135438"/>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a:lnSpc>
                <a:spcPct val="150000"/>
              </a:lnSpc>
              <a:defRPr/>
            </a:pPr>
            <a:r>
              <a:rPr lang="zh-TW" altLang="en-US" sz="2800" b="1" dirty="0">
                <a:solidFill>
                  <a:srgbClr val="C00000"/>
                </a:solidFill>
              </a:rPr>
              <a:t>委員大會　</a:t>
            </a:r>
            <a:r>
              <a:rPr lang="zh-TW" altLang="en-US" sz="2400" dirty="0"/>
              <a:t>　</a:t>
            </a:r>
            <a:endParaRPr lang="en-US" altLang="zh-TW" sz="2400" dirty="0"/>
          </a:p>
          <a:p>
            <a:pPr algn="ctr">
              <a:lnSpc>
                <a:spcPct val="150000"/>
              </a:lnSpc>
              <a:defRPr/>
            </a:pPr>
            <a:r>
              <a:rPr lang="zh-TW" altLang="en-US" sz="2400" dirty="0"/>
              <a:t>      核心規劃</a:t>
            </a:r>
            <a:r>
              <a:rPr lang="en-US" altLang="zh-TW" sz="2400" dirty="0"/>
              <a:t>+</a:t>
            </a:r>
            <a:r>
              <a:rPr lang="zh-TW" altLang="en-US" sz="2400" dirty="0"/>
              <a:t>研修工作＋</a:t>
            </a:r>
            <a:endParaRPr lang="en-US" altLang="zh-TW" sz="2400" dirty="0"/>
          </a:p>
          <a:p>
            <a:pPr algn="ctr">
              <a:lnSpc>
                <a:spcPct val="150000"/>
              </a:lnSpc>
              <a:defRPr/>
            </a:pPr>
            <a:r>
              <a:rPr lang="zh-TW" altLang="en-US" sz="2400" dirty="0"/>
              <a:t>各學科撰寫</a:t>
            </a:r>
            <a:endParaRPr lang="en-US" altLang="zh-TW" sz="2400" dirty="0"/>
          </a:p>
          <a:p>
            <a:pPr algn="ctr">
              <a:lnSpc>
                <a:spcPct val="150000"/>
              </a:lnSpc>
              <a:defRPr/>
            </a:pPr>
            <a:r>
              <a:rPr lang="zh-TW" altLang="en-US" dirty="0"/>
              <a:t>（</a:t>
            </a:r>
            <a:r>
              <a:rPr lang="en-US" altLang="zh-TW" dirty="0"/>
              <a:t>10</a:t>
            </a:r>
            <a:r>
              <a:rPr lang="zh-TW" altLang="en-US" dirty="0"/>
              <a:t>人</a:t>
            </a:r>
            <a:r>
              <a:rPr lang="en-US" altLang="zh-TW" dirty="0"/>
              <a:t>+{</a:t>
            </a:r>
            <a:r>
              <a:rPr lang="zh-TW" altLang="en-US" dirty="0"/>
              <a:t>各科</a:t>
            </a:r>
            <a:r>
              <a:rPr lang="en-US" altLang="zh-TW" dirty="0"/>
              <a:t>5-14</a:t>
            </a:r>
            <a:r>
              <a:rPr lang="zh-TW" altLang="en-US" dirty="0"/>
              <a:t>人</a:t>
            </a:r>
            <a:r>
              <a:rPr lang="en-US" altLang="zh-TW" dirty="0"/>
              <a:t>x4</a:t>
            </a:r>
            <a:r>
              <a:rPr lang="zh-TW" altLang="en-US" dirty="0"/>
              <a:t>學科</a:t>
            </a:r>
            <a:endParaRPr lang="en-US" altLang="zh-TW" dirty="0"/>
          </a:p>
          <a:p>
            <a:pPr algn="ctr">
              <a:lnSpc>
                <a:spcPct val="150000"/>
              </a:lnSpc>
              <a:defRPr/>
            </a:pPr>
            <a:r>
              <a:rPr lang="zh-TW" altLang="en-US" dirty="0"/>
              <a:t>（必修與選修）</a:t>
            </a:r>
            <a:r>
              <a:rPr lang="en-US" altLang="zh-TW" dirty="0"/>
              <a:t>}</a:t>
            </a:r>
            <a:r>
              <a:rPr lang="zh-TW" altLang="en-US" dirty="0"/>
              <a:t>＝</a:t>
            </a:r>
            <a:r>
              <a:rPr lang="en-US" altLang="zh-TW" dirty="0"/>
              <a:t>64</a:t>
            </a:r>
            <a:r>
              <a:rPr lang="zh-TW" altLang="en-US" dirty="0"/>
              <a:t>人</a:t>
            </a:r>
            <a:r>
              <a:rPr lang="en-US" altLang="zh-TW" dirty="0"/>
              <a:t>)</a:t>
            </a:r>
          </a:p>
          <a:p>
            <a:pPr algn="ctr">
              <a:lnSpc>
                <a:spcPct val="150000"/>
              </a:lnSpc>
              <a:defRPr/>
            </a:pPr>
            <a:r>
              <a:rPr lang="zh-TW" altLang="en-US" dirty="0"/>
              <a:t>委員分兩階段聘任</a:t>
            </a:r>
            <a:endParaRPr lang="en-US" altLang="zh-TW" dirty="0"/>
          </a:p>
          <a:p>
            <a:pPr algn="ctr">
              <a:lnSpc>
                <a:spcPct val="150000"/>
              </a:lnSpc>
              <a:defRPr/>
            </a:pPr>
            <a:r>
              <a:rPr lang="zh-TW" altLang="en-US" b="1" dirty="0">
                <a:solidFill>
                  <a:srgbClr val="C00000"/>
                </a:solidFill>
              </a:rPr>
              <a:t>各科分組會議配合規劃</a:t>
            </a:r>
          </a:p>
        </p:txBody>
      </p:sp>
      <p:sp>
        <p:nvSpPr>
          <p:cNvPr id="28675" name="標題 1"/>
          <p:cNvSpPr>
            <a:spLocks noGrp="1"/>
          </p:cNvSpPr>
          <p:nvPr>
            <p:ph type="ctrTitle"/>
          </p:nvPr>
        </p:nvSpPr>
        <p:spPr>
          <a:xfrm>
            <a:off x="685800" y="12700"/>
            <a:ext cx="7772400" cy="1470025"/>
          </a:xfrm>
        </p:spPr>
        <p:txBody>
          <a:bodyPr/>
          <a:lstStyle/>
          <a:p>
            <a:r>
              <a:rPr kumimoji="1" lang="zh-TW" altLang="en-US" b="1" smtClean="0">
                <a:solidFill>
                  <a:srgbClr val="800000"/>
                </a:solidFill>
                <a:latin typeface="華康粗黑體" pitchFamily="49" charset="-120"/>
                <a:ea typeface="華康粗黑體" pitchFamily="49" charset="-120"/>
              </a:rPr>
              <a:t>藝術領綱研修小組組織與運作</a:t>
            </a:r>
          </a:p>
        </p:txBody>
      </p:sp>
      <p:sp>
        <p:nvSpPr>
          <p:cNvPr id="4" name="橢圓 3"/>
          <p:cNvSpPr/>
          <p:nvPr/>
        </p:nvSpPr>
        <p:spPr>
          <a:xfrm>
            <a:off x="1619250" y="2157413"/>
            <a:ext cx="3400425" cy="3181350"/>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TW" altLang="en-US" sz="2400" b="1" dirty="0">
                <a:solidFill>
                  <a:srgbClr val="C00000"/>
                </a:solidFill>
              </a:rPr>
              <a:t>核心工作會議</a:t>
            </a:r>
            <a:endParaRPr lang="en-US" altLang="zh-TW" sz="2400" b="1" dirty="0">
              <a:solidFill>
                <a:srgbClr val="C00000"/>
              </a:solidFill>
            </a:endParaRPr>
          </a:p>
          <a:p>
            <a:pPr algn="ctr">
              <a:defRPr/>
            </a:pPr>
            <a:r>
              <a:rPr lang="zh-TW" altLang="en-US" sz="2400" dirty="0"/>
              <a:t>核心規劃</a:t>
            </a:r>
            <a:endParaRPr lang="en-US" altLang="zh-TW" sz="2400" dirty="0"/>
          </a:p>
          <a:p>
            <a:pPr algn="ctr">
              <a:defRPr/>
            </a:pPr>
            <a:r>
              <a:rPr lang="zh-TW" altLang="en-US" sz="2400" dirty="0"/>
              <a:t>＋研修工作</a:t>
            </a:r>
            <a:endParaRPr lang="en-US" altLang="zh-TW" sz="2400" dirty="0"/>
          </a:p>
          <a:p>
            <a:pPr algn="ctr">
              <a:defRPr/>
            </a:pPr>
            <a:r>
              <a:rPr lang="zh-TW" altLang="en-US" sz="1200" b="1" dirty="0"/>
              <a:t>（總召、副召與各科召集１０人）</a:t>
            </a:r>
            <a:endParaRPr lang="en-US" altLang="zh-TW" sz="1200" b="1" dirty="0"/>
          </a:p>
          <a:p>
            <a:pPr>
              <a:defRPr/>
            </a:pPr>
            <a:endParaRPr lang="en-US" altLang="zh-TW" sz="1400" b="1" dirty="0"/>
          </a:p>
          <a:p>
            <a:pPr>
              <a:defRPr/>
            </a:pPr>
            <a:r>
              <a:rPr lang="zh-TW" altLang="en-US" sz="1400" b="1" dirty="0"/>
              <a:t>任務：</a:t>
            </a:r>
            <a:endParaRPr lang="en-US" altLang="zh-TW" sz="1400" b="1" dirty="0"/>
          </a:p>
          <a:p>
            <a:pPr algn="ctr">
              <a:defRPr/>
            </a:pPr>
            <a:r>
              <a:rPr lang="zh-TW" altLang="en-US" sz="1400" b="1" dirty="0"/>
              <a:t>引導研修工作</a:t>
            </a:r>
            <a:endParaRPr lang="en-US" altLang="zh-TW" sz="1400" b="1" dirty="0"/>
          </a:p>
          <a:p>
            <a:pPr algn="ctr">
              <a:defRPr/>
            </a:pPr>
            <a:r>
              <a:rPr lang="zh-TW" altLang="en-US" sz="1400" b="1" dirty="0"/>
              <a:t>統整研修成果</a:t>
            </a:r>
            <a:endParaRPr lang="en-US" altLang="zh-TW" sz="1400" b="1" dirty="0"/>
          </a:p>
          <a:p>
            <a:pPr algn="ctr">
              <a:defRPr/>
            </a:pPr>
            <a:endParaRPr lang="zh-TW" altLang="en-US" sz="1400" b="1" dirty="0"/>
          </a:p>
        </p:txBody>
      </p:sp>
      <p:sp>
        <p:nvSpPr>
          <p:cNvPr id="7" name="橢圓 6"/>
          <p:cNvSpPr/>
          <p:nvPr/>
        </p:nvSpPr>
        <p:spPr>
          <a:xfrm>
            <a:off x="0" y="2757488"/>
            <a:ext cx="2143125" cy="1981200"/>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ltLang="zh-TW" sz="2400" dirty="0"/>
          </a:p>
          <a:p>
            <a:pPr algn="ctr">
              <a:defRPr/>
            </a:pPr>
            <a:r>
              <a:rPr lang="zh-TW" altLang="en-US" sz="2400" b="1" dirty="0">
                <a:solidFill>
                  <a:srgbClr val="C00000"/>
                </a:solidFill>
              </a:rPr>
              <a:t>核心規劃</a:t>
            </a:r>
            <a:endParaRPr lang="en-US" altLang="zh-TW" sz="2400" b="1" dirty="0">
              <a:solidFill>
                <a:srgbClr val="C00000"/>
              </a:solidFill>
            </a:endParaRPr>
          </a:p>
          <a:p>
            <a:pPr algn="ctr">
              <a:defRPr/>
            </a:pPr>
            <a:r>
              <a:rPr lang="zh-TW" altLang="en-US" sz="1200" b="1" dirty="0"/>
              <a:t>（總召與副召</a:t>
            </a:r>
            <a:r>
              <a:rPr lang="en-US" altLang="zh-TW" sz="1200" b="1" dirty="0"/>
              <a:t>6</a:t>
            </a:r>
            <a:r>
              <a:rPr lang="zh-TW" altLang="en-US" sz="1200" b="1" dirty="0"/>
              <a:t>人）</a:t>
            </a:r>
            <a:endParaRPr lang="en-US" altLang="zh-TW" sz="1200" b="1" dirty="0"/>
          </a:p>
          <a:p>
            <a:pPr>
              <a:defRPr/>
            </a:pPr>
            <a:r>
              <a:rPr lang="zh-TW" altLang="en-US" sz="1400" dirty="0"/>
              <a:t>任務：</a:t>
            </a:r>
            <a:endParaRPr lang="en-US" altLang="zh-TW" sz="1400" dirty="0"/>
          </a:p>
          <a:p>
            <a:pPr algn="ctr">
              <a:defRPr/>
            </a:pPr>
            <a:r>
              <a:rPr lang="zh-TW" altLang="en-US" sz="1400" dirty="0"/>
              <a:t>規劃執行</a:t>
            </a:r>
            <a:endParaRPr lang="en-US" altLang="zh-TW" sz="1400" dirty="0"/>
          </a:p>
          <a:p>
            <a:pPr algn="ctr">
              <a:defRPr/>
            </a:pPr>
            <a:r>
              <a:rPr lang="zh-TW" altLang="en-US" sz="1400" dirty="0"/>
              <a:t>統籌協調</a:t>
            </a:r>
          </a:p>
        </p:txBody>
      </p:sp>
      <p:sp>
        <p:nvSpPr>
          <p:cNvPr id="6" name="左-右雙向箭號 5"/>
          <p:cNvSpPr/>
          <p:nvPr/>
        </p:nvSpPr>
        <p:spPr>
          <a:xfrm>
            <a:off x="179388" y="5634038"/>
            <a:ext cx="8785225" cy="1111250"/>
          </a:xfrm>
          <a:prstGeom prst="leftRightArrow">
            <a:avLst/>
          </a:prstGeom>
          <a:solidFill>
            <a:srgbClr val="993300"/>
          </a:solidFill>
        </p:spPr>
        <p:style>
          <a:lnRef idx="1">
            <a:schemeClr val="accent3"/>
          </a:lnRef>
          <a:fillRef idx="3">
            <a:schemeClr val="accent3"/>
          </a:fillRef>
          <a:effectRef idx="2">
            <a:schemeClr val="accent3"/>
          </a:effectRef>
          <a:fontRef idx="minor">
            <a:schemeClr val="lt1"/>
          </a:fontRef>
        </p:style>
        <p:txBody>
          <a:bodyPr anchor="ctr"/>
          <a:lstStyle/>
          <a:p>
            <a:pPr>
              <a:defRPr/>
            </a:pPr>
            <a:r>
              <a:rPr lang="zh-TW" altLang="en-US" sz="2400" b="1" dirty="0">
                <a:solidFill>
                  <a:schemeClr val="bg1">
                    <a:lumMod val="95000"/>
                  </a:schemeClr>
                </a:solidFill>
                <a:latin typeface="+mn-ea"/>
              </a:rPr>
              <a:t>不定期召開      </a:t>
            </a:r>
            <a:r>
              <a:rPr lang="en-US" altLang="zh-TW" sz="2400" b="1" dirty="0">
                <a:solidFill>
                  <a:schemeClr val="bg1">
                    <a:lumMod val="95000"/>
                  </a:schemeClr>
                </a:solidFill>
                <a:latin typeface="+mn-ea"/>
              </a:rPr>
              <a:t> </a:t>
            </a:r>
            <a:r>
              <a:rPr lang="zh-TW" altLang="en-US" sz="2400" b="1" dirty="0">
                <a:solidFill>
                  <a:schemeClr val="bg1">
                    <a:lumMod val="95000"/>
                  </a:schemeClr>
                </a:solidFill>
                <a:latin typeface="+mn-ea"/>
              </a:rPr>
              <a:t>每月一次              </a:t>
            </a:r>
            <a:r>
              <a:rPr lang="en-US" altLang="zh-TW" sz="2400" b="1" dirty="0">
                <a:solidFill>
                  <a:schemeClr val="bg1">
                    <a:lumMod val="95000"/>
                  </a:schemeClr>
                </a:solidFill>
                <a:latin typeface="+mn-ea"/>
              </a:rPr>
              <a:t>              </a:t>
            </a:r>
            <a:r>
              <a:rPr lang="zh-TW" altLang="en-US" sz="2400" b="1" dirty="0">
                <a:solidFill>
                  <a:schemeClr val="bg1">
                    <a:lumMod val="95000"/>
                  </a:schemeClr>
                </a:solidFill>
                <a:latin typeface="+mn-ea"/>
              </a:rPr>
              <a:t>每月一次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a:xfrm>
            <a:off x="755650" y="1125538"/>
            <a:ext cx="7772400" cy="415925"/>
          </a:xfrm>
        </p:spPr>
        <p:txBody>
          <a:bodyPr>
            <a:normAutofit fontScale="90000"/>
          </a:bodyPr>
          <a:lstStyle/>
          <a:p>
            <a:pPr>
              <a:defRPr/>
            </a:pPr>
            <a:r>
              <a:rPr lang="zh-TW" altLang="en-US" sz="4000" b="1" dirty="0" smtClean="0">
                <a:latin typeface="+mj-ea"/>
                <a:cs typeface="Times New Roman" pitchFamily="18" charset="0"/>
              </a:rPr>
              <a:t>國民中小學課程架構</a:t>
            </a:r>
          </a:p>
        </p:txBody>
      </p:sp>
      <p:sp>
        <p:nvSpPr>
          <p:cNvPr id="4" name="矩形 3"/>
          <p:cNvSpPr/>
          <p:nvPr/>
        </p:nvSpPr>
        <p:spPr>
          <a:xfrm>
            <a:off x="2195513" y="2708275"/>
            <a:ext cx="4802187" cy="708025"/>
          </a:xfrm>
          <a:prstGeom prst="rect">
            <a:avLst/>
          </a:prstGeom>
        </p:spPr>
        <p:txBody>
          <a:bodyPr wrap="none">
            <a:spAutoFit/>
          </a:bodyPr>
          <a:lstStyle/>
          <a:p>
            <a:pPr algn="ctr">
              <a:defRPr/>
            </a:pPr>
            <a:r>
              <a:rPr lang="zh-TW" altLang="en-US" sz="4000" b="1" dirty="0">
                <a:latin typeface="+mj-ea"/>
              </a:rPr>
              <a:t>普通型高中課程架構</a:t>
            </a:r>
          </a:p>
        </p:txBody>
      </p:sp>
      <p:sp>
        <p:nvSpPr>
          <p:cNvPr id="6" name="矩形 5"/>
          <p:cNvSpPr/>
          <p:nvPr/>
        </p:nvSpPr>
        <p:spPr>
          <a:xfrm>
            <a:off x="2195513" y="3429000"/>
            <a:ext cx="4802187" cy="1323975"/>
          </a:xfrm>
          <a:prstGeom prst="rect">
            <a:avLst/>
          </a:prstGeom>
        </p:spPr>
        <p:txBody>
          <a:bodyPr wrap="none">
            <a:spAutoFit/>
          </a:bodyPr>
          <a:lstStyle/>
          <a:p>
            <a:pPr algn="ctr">
              <a:defRPr/>
            </a:pPr>
            <a:r>
              <a:rPr lang="zh-TW" altLang="en-US" sz="4000" b="1" dirty="0">
                <a:latin typeface="+mn-ea"/>
                <a:ea typeface="+mn-ea"/>
              </a:rPr>
              <a:t>技術型高中課程</a:t>
            </a:r>
            <a:r>
              <a:rPr lang="zh-TW" altLang="en-US" sz="4000" b="1" dirty="0">
                <a:latin typeface="+mj-ea"/>
              </a:rPr>
              <a:t>架構</a:t>
            </a:r>
          </a:p>
          <a:p>
            <a:pPr algn="ctr">
              <a:defRPr/>
            </a:pPr>
            <a:endParaRPr lang="zh-TW" altLang="en-US" sz="4000" b="1" dirty="0">
              <a:latin typeface="+mn-ea"/>
              <a:ea typeface="+mn-ea"/>
            </a:endParaRPr>
          </a:p>
        </p:txBody>
      </p:sp>
      <p:sp>
        <p:nvSpPr>
          <p:cNvPr id="7" name="矩形 6"/>
          <p:cNvSpPr/>
          <p:nvPr/>
        </p:nvSpPr>
        <p:spPr>
          <a:xfrm>
            <a:off x="2195513" y="4149725"/>
            <a:ext cx="4802187" cy="708025"/>
          </a:xfrm>
          <a:prstGeom prst="rect">
            <a:avLst/>
          </a:prstGeom>
        </p:spPr>
        <p:txBody>
          <a:bodyPr wrap="none">
            <a:spAutoFit/>
          </a:bodyPr>
          <a:lstStyle/>
          <a:p>
            <a:pPr>
              <a:defRPr/>
            </a:pPr>
            <a:r>
              <a:rPr lang="zh-TW" altLang="en-US" sz="4000" b="1" dirty="0">
                <a:latin typeface="+mn-ea"/>
                <a:ea typeface="+mn-ea"/>
              </a:rPr>
              <a:t>綜合型高中課程</a:t>
            </a:r>
            <a:r>
              <a:rPr lang="zh-TW" altLang="en-US" sz="4000" b="1" dirty="0">
                <a:latin typeface="+mj-ea"/>
              </a:rPr>
              <a:t>架構</a:t>
            </a:r>
          </a:p>
        </p:txBody>
      </p:sp>
      <p:sp>
        <p:nvSpPr>
          <p:cNvPr id="8" name="圓角矩形 7"/>
          <p:cNvSpPr/>
          <p:nvPr/>
        </p:nvSpPr>
        <p:spPr>
          <a:xfrm>
            <a:off x="2339975" y="1773238"/>
            <a:ext cx="2087563" cy="9144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400" b="1" dirty="0">
                <a:solidFill>
                  <a:schemeClr val="tx1">
                    <a:lumMod val="85000"/>
                    <a:lumOff val="15000"/>
                  </a:schemeClr>
                </a:solidFill>
              </a:rPr>
              <a:t>領域學習</a:t>
            </a:r>
          </a:p>
        </p:txBody>
      </p:sp>
      <p:sp>
        <p:nvSpPr>
          <p:cNvPr id="16" name="圓角矩形 15"/>
          <p:cNvSpPr/>
          <p:nvPr/>
        </p:nvSpPr>
        <p:spPr>
          <a:xfrm>
            <a:off x="4643438" y="1773238"/>
            <a:ext cx="2160587" cy="9144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400" dirty="0">
                <a:solidFill>
                  <a:srgbClr val="262626"/>
                </a:solidFill>
              </a:rPr>
              <a:t>彈性學習</a:t>
            </a:r>
          </a:p>
        </p:txBody>
      </p:sp>
      <p:sp>
        <p:nvSpPr>
          <p:cNvPr id="17" name="圓角矩形 16"/>
          <p:cNvSpPr/>
          <p:nvPr/>
        </p:nvSpPr>
        <p:spPr>
          <a:xfrm>
            <a:off x="2339975" y="4941888"/>
            <a:ext cx="2087563" cy="9144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400" b="1" dirty="0">
                <a:solidFill>
                  <a:srgbClr val="262626"/>
                </a:solidFill>
              </a:rPr>
              <a:t>部訂</a:t>
            </a:r>
            <a:r>
              <a:rPr lang="en-US" altLang="zh-TW" sz="2400" b="1" dirty="0">
                <a:solidFill>
                  <a:srgbClr val="262626"/>
                </a:solidFill>
              </a:rPr>
              <a:t>-</a:t>
            </a:r>
            <a:r>
              <a:rPr lang="zh-TW" altLang="en-US" sz="2400" b="1" dirty="0">
                <a:solidFill>
                  <a:srgbClr val="262626"/>
                </a:solidFill>
              </a:rPr>
              <a:t>一般</a:t>
            </a:r>
          </a:p>
        </p:txBody>
      </p:sp>
      <p:sp>
        <p:nvSpPr>
          <p:cNvPr id="18" name="圓角矩形 17"/>
          <p:cNvSpPr/>
          <p:nvPr/>
        </p:nvSpPr>
        <p:spPr>
          <a:xfrm>
            <a:off x="4716463" y="4941888"/>
            <a:ext cx="2087562" cy="9144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400" b="1" dirty="0">
                <a:solidFill>
                  <a:srgbClr val="262626"/>
                </a:solidFill>
              </a:rPr>
              <a:t>校訂</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yellow 2"/>
          <p:cNvPicPr>
            <a:picLocks noChangeAspect="1" noChangeArrowheads="1"/>
          </p:cNvPicPr>
          <p:nvPr/>
        </p:nvPicPr>
        <p:blipFill>
          <a:blip r:embed="rId2"/>
          <a:srcRect l="2534" t="3163" r="1910" b="2423"/>
          <a:stretch>
            <a:fillRect/>
          </a:stretch>
        </p:blipFill>
        <p:spPr bwMode="auto">
          <a:xfrm>
            <a:off x="0" y="0"/>
            <a:ext cx="9144000" cy="6858000"/>
          </a:xfrm>
          <a:prstGeom prst="rect">
            <a:avLst/>
          </a:prstGeom>
          <a:solidFill>
            <a:schemeClr val="accent6">
              <a:lumMod val="60000"/>
              <a:lumOff val="40000"/>
            </a:schemeClr>
          </a:solidFill>
          <a:ln>
            <a:noFill/>
          </a:ln>
          <a:extLst/>
        </p:spPr>
      </p:pic>
      <p:graphicFrame>
        <p:nvGraphicFramePr>
          <p:cNvPr id="2" name="表格 1"/>
          <p:cNvGraphicFramePr>
            <a:graphicFrameLocks noGrp="1"/>
          </p:cNvGraphicFramePr>
          <p:nvPr/>
        </p:nvGraphicFramePr>
        <p:xfrm>
          <a:off x="395288" y="549275"/>
          <a:ext cx="8496300" cy="2378075"/>
        </p:xfrm>
        <a:graphic>
          <a:graphicData uri="http://schemas.openxmlformats.org/drawingml/2006/table">
            <a:tbl>
              <a:tblPr firstRow="1" bandRow="1">
                <a:tableStyleId>{073A0DAA-6AF3-43AB-8588-CEC1D06C72B9}</a:tableStyleId>
              </a:tblPr>
              <a:tblGrid>
                <a:gridCol w="1416050"/>
                <a:gridCol w="1416050"/>
                <a:gridCol w="1416050"/>
                <a:gridCol w="1416050"/>
                <a:gridCol w="1416050"/>
                <a:gridCol w="1416050"/>
              </a:tblGrid>
              <a:tr h="365858">
                <a:tc gridSpan="6">
                  <a:txBody>
                    <a:bodyPr/>
                    <a:lstStyle/>
                    <a:p>
                      <a:pPr algn="ctr"/>
                      <a:r>
                        <a:rPr lang="en-US" altLang="zh-TW" sz="1800" dirty="0" smtClean="0"/>
                        <a:t>12</a:t>
                      </a:r>
                      <a:r>
                        <a:rPr lang="zh-TW" altLang="en-US" sz="1800" dirty="0" smtClean="0"/>
                        <a:t>年（</a:t>
                      </a:r>
                      <a:r>
                        <a:rPr lang="en-US" altLang="zh-TW" sz="1800" dirty="0" smtClean="0"/>
                        <a:t>1</a:t>
                      </a:r>
                      <a:r>
                        <a:rPr lang="en-US" altLang="zh-TW" sz="1800" baseline="0" dirty="0" smtClean="0"/>
                        <a:t> &amp; </a:t>
                      </a:r>
                      <a:r>
                        <a:rPr lang="en-US" altLang="zh-TW" sz="1800" dirty="0" smtClean="0"/>
                        <a:t>2</a:t>
                      </a:r>
                      <a:r>
                        <a:rPr lang="zh-TW" altLang="en-US" sz="1800" dirty="0" smtClean="0"/>
                        <a:t>）生活（藝術）領域</a:t>
                      </a:r>
                      <a:endParaRPr lang="zh-TW" altLang="en-US" sz="1800" dirty="0"/>
                    </a:p>
                  </a:txBody>
                  <a:tcPr marL="91433" marR="91433" marT="45732" marB="45732"/>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r>
              <a:tr h="579275">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b="1" dirty="0" smtClean="0"/>
                        <a:t>12</a:t>
                      </a:r>
                      <a:r>
                        <a:rPr lang="zh-TW" altLang="en-US" sz="3200" b="1" dirty="0" smtClean="0"/>
                        <a:t>年（</a:t>
                      </a:r>
                      <a:r>
                        <a:rPr lang="en-US" altLang="zh-TW" sz="3200" b="1" dirty="0" smtClean="0"/>
                        <a:t>3-12</a:t>
                      </a:r>
                      <a:r>
                        <a:rPr lang="zh-TW" altLang="en-US" sz="3200" b="1" dirty="0" smtClean="0"/>
                        <a:t>）藝術領域</a:t>
                      </a:r>
                    </a:p>
                  </a:txBody>
                  <a:tcPr marL="91433" marR="91433" marT="45732" marB="45732"/>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18298">
                <a:tc gridSpan="3">
                  <a:txBody>
                    <a:bodyPr/>
                    <a:lstStyle/>
                    <a:p>
                      <a:pPr algn="ctr"/>
                      <a:r>
                        <a:rPr lang="zh-TW" altLang="en-US" sz="2800" b="1" dirty="0" smtClean="0">
                          <a:solidFill>
                            <a:schemeClr val="bg1"/>
                          </a:solidFill>
                        </a:rPr>
                        <a:t>國中小階段（</a:t>
                      </a:r>
                      <a:r>
                        <a:rPr lang="en-US" altLang="zh-TW" sz="2800" b="1" dirty="0" smtClean="0">
                          <a:solidFill>
                            <a:schemeClr val="bg1"/>
                          </a:solidFill>
                        </a:rPr>
                        <a:t>3-9</a:t>
                      </a:r>
                      <a:r>
                        <a:rPr lang="zh-TW" altLang="en-US" sz="2800" b="1" dirty="0" smtClean="0">
                          <a:solidFill>
                            <a:schemeClr val="bg1"/>
                          </a:solidFill>
                        </a:rPr>
                        <a:t>）</a:t>
                      </a:r>
                      <a:endParaRPr lang="zh-TW" altLang="en-US" sz="2800" b="1" dirty="0">
                        <a:solidFill>
                          <a:schemeClr val="bg1"/>
                        </a:solidFill>
                      </a:endParaRPr>
                    </a:p>
                  </a:txBody>
                  <a:tcPr marL="91433" marR="91433" marT="45732" marB="45732">
                    <a:solidFill>
                      <a:srgbClr val="FF6600"/>
                    </a:solidFill>
                  </a:tcPr>
                </a:tc>
                <a:tc hMerge="1">
                  <a:txBody>
                    <a:bodyPr/>
                    <a:lstStyle/>
                    <a:p>
                      <a:endParaRPr lang="zh-TW" altLang="en-US"/>
                    </a:p>
                  </a:txBody>
                  <a:tcPr/>
                </a:tc>
                <a:tc hMerge="1">
                  <a:txBody>
                    <a:bodyPr/>
                    <a:lstStyle/>
                    <a:p>
                      <a:endParaRPr lang="zh-TW" altLang="en-US"/>
                    </a:p>
                  </a:txBody>
                  <a:tcPr/>
                </a:tc>
                <a:tc gridSpan="3">
                  <a:txBody>
                    <a:bodyPr/>
                    <a:lstStyle/>
                    <a:p>
                      <a:pPr algn="ctr"/>
                      <a:r>
                        <a:rPr lang="zh-TW" altLang="en-US" sz="2800" b="1" dirty="0" smtClean="0"/>
                        <a:t>高中階段（</a:t>
                      </a:r>
                      <a:r>
                        <a:rPr lang="en-US" altLang="zh-TW" sz="2800" b="1" dirty="0" smtClean="0"/>
                        <a:t>10</a:t>
                      </a:r>
                      <a:r>
                        <a:rPr lang="zh-TW" altLang="en-US" sz="2800" b="1" dirty="0" smtClean="0"/>
                        <a:t>）</a:t>
                      </a:r>
                      <a:endParaRPr lang="zh-TW" altLang="en-US" sz="2800" b="1" dirty="0"/>
                    </a:p>
                  </a:txBody>
                  <a:tcPr marL="91433" marR="91433" marT="45732" marB="45732">
                    <a:solidFill>
                      <a:srgbClr val="FFCC00"/>
                    </a:solidFill>
                  </a:tcPr>
                </a:tc>
                <a:tc hMerge="1">
                  <a:txBody>
                    <a:bodyPr/>
                    <a:lstStyle/>
                    <a:p>
                      <a:endParaRPr lang="zh-TW" altLang="en-US"/>
                    </a:p>
                  </a:txBody>
                  <a:tcPr/>
                </a:tc>
                <a:tc hMerge="1">
                  <a:txBody>
                    <a:bodyPr/>
                    <a:lstStyle/>
                    <a:p>
                      <a:endParaRPr lang="zh-TW" altLang="en-US"/>
                    </a:p>
                  </a:txBody>
                  <a:tcPr/>
                </a:tc>
              </a:tr>
              <a:tr h="457322">
                <a:tc>
                  <a:txBody>
                    <a:bodyPr/>
                    <a:lstStyle/>
                    <a:p>
                      <a:r>
                        <a:rPr lang="zh-TW" altLang="en-US" sz="2400" dirty="0" smtClean="0">
                          <a:solidFill>
                            <a:schemeClr val="bg1"/>
                          </a:solidFill>
                        </a:rPr>
                        <a:t>視覺藝術</a:t>
                      </a:r>
                      <a:endParaRPr lang="zh-TW" altLang="en-US" sz="2400" dirty="0">
                        <a:solidFill>
                          <a:schemeClr val="bg1"/>
                        </a:solidFill>
                      </a:endParaRPr>
                    </a:p>
                  </a:txBody>
                  <a:tcPr marL="91433" marR="91433" marT="45732" marB="45732">
                    <a:solidFill>
                      <a:srgbClr val="FF6600"/>
                    </a:solidFill>
                  </a:tcPr>
                </a:tc>
                <a:tc>
                  <a:txBody>
                    <a:bodyPr/>
                    <a:lstStyle/>
                    <a:p>
                      <a:r>
                        <a:rPr lang="zh-TW" altLang="en-US" sz="2400" dirty="0" smtClean="0">
                          <a:solidFill>
                            <a:schemeClr val="bg1"/>
                          </a:solidFill>
                        </a:rPr>
                        <a:t>音樂</a:t>
                      </a:r>
                      <a:endParaRPr lang="zh-TW" altLang="en-US" sz="2400" dirty="0">
                        <a:solidFill>
                          <a:schemeClr val="bg1"/>
                        </a:solidFill>
                      </a:endParaRPr>
                    </a:p>
                  </a:txBody>
                  <a:tcPr marL="91433" marR="91433" marT="45732" marB="45732">
                    <a:solidFill>
                      <a:srgbClr val="FF6600"/>
                    </a:solidFill>
                  </a:tcPr>
                </a:tc>
                <a:tc>
                  <a:txBody>
                    <a:bodyPr/>
                    <a:lstStyle/>
                    <a:p>
                      <a:r>
                        <a:rPr lang="zh-TW" altLang="en-US" sz="2400" dirty="0" smtClean="0">
                          <a:solidFill>
                            <a:schemeClr val="bg1"/>
                          </a:solidFill>
                        </a:rPr>
                        <a:t>表演藝術</a:t>
                      </a:r>
                      <a:endParaRPr lang="zh-TW" altLang="en-US" sz="2400" dirty="0">
                        <a:solidFill>
                          <a:schemeClr val="bg1"/>
                        </a:solidFill>
                      </a:endParaRPr>
                    </a:p>
                  </a:txBody>
                  <a:tcPr marL="91433" marR="91433" marT="45732" marB="45732">
                    <a:solidFill>
                      <a:srgbClr val="FF6600"/>
                    </a:solidFill>
                  </a:tcPr>
                </a:tc>
                <a:tc>
                  <a:txBody>
                    <a:bodyPr/>
                    <a:lstStyle/>
                    <a:p>
                      <a:r>
                        <a:rPr lang="zh-TW" altLang="en-US" sz="2400" b="1" dirty="0" smtClean="0">
                          <a:solidFill>
                            <a:srgbClr val="660066"/>
                          </a:solidFill>
                        </a:rPr>
                        <a:t>美術</a:t>
                      </a:r>
                      <a:endParaRPr lang="zh-TW" altLang="en-US" sz="2400" b="1" dirty="0">
                        <a:solidFill>
                          <a:srgbClr val="660066"/>
                        </a:solidFill>
                      </a:endParaRPr>
                    </a:p>
                  </a:txBody>
                  <a:tcPr marL="91433" marR="91433" marT="45732" marB="45732">
                    <a:solidFill>
                      <a:srgbClr val="FFCC00"/>
                    </a:solidFill>
                  </a:tcPr>
                </a:tc>
                <a:tc>
                  <a:txBody>
                    <a:bodyPr/>
                    <a:lstStyle/>
                    <a:p>
                      <a:r>
                        <a:rPr lang="zh-TW" altLang="en-US" sz="2400" b="1" dirty="0" smtClean="0">
                          <a:solidFill>
                            <a:srgbClr val="660066"/>
                          </a:solidFill>
                        </a:rPr>
                        <a:t>音樂</a:t>
                      </a:r>
                      <a:endParaRPr lang="zh-TW" altLang="en-US" sz="2400" b="1" dirty="0">
                        <a:solidFill>
                          <a:srgbClr val="660066"/>
                        </a:solidFill>
                      </a:endParaRPr>
                    </a:p>
                  </a:txBody>
                  <a:tcPr marL="91433" marR="91433" marT="45732" marB="45732">
                    <a:solidFill>
                      <a:srgbClr val="FFCC00"/>
                    </a:solidFill>
                  </a:tcPr>
                </a:tc>
                <a:tc>
                  <a:txBody>
                    <a:bodyPr/>
                    <a:lstStyle/>
                    <a:p>
                      <a:r>
                        <a:rPr lang="zh-TW" altLang="en-US" sz="2400" b="1" dirty="0" smtClean="0">
                          <a:solidFill>
                            <a:srgbClr val="660066"/>
                          </a:solidFill>
                        </a:rPr>
                        <a:t>藝術生活</a:t>
                      </a:r>
                      <a:endParaRPr lang="zh-TW" altLang="en-US" sz="2400" b="1" dirty="0">
                        <a:solidFill>
                          <a:srgbClr val="660066"/>
                        </a:solidFill>
                      </a:endParaRPr>
                    </a:p>
                  </a:txBody>
                  <a:tcPr marL="91433" marR="91433" marT="45732" marB="45732">
                    <a:solidFill>
                      <a:srgbClr val="FFCC00"/>
                    </a:solidFill>
                  </a:tcPr>
                </a:tc>
              </a:tr>
              <a:tr h="457322">
                <a:tc gridSpan="3">
                  <a:txBody>
                    <a:bodyPr/>
                    <a:lstStyle/>
                    <a:p>
                      <a:r>
                        <a:rPr lang="zh-TW" altLang="en-US" sz="2400" dirty="0" smtClean="0">
                          <a:solidFill>
                            <a:schemeClr val="bg1"/>
                          </a:solidFill>
                        </a:rPr>
                        <a:t>每週</a:t>
                      </a:r>
                      <a:r>
                        <a:rPr lang="en-US" altLang="zh-TW" sz="2400" dirty="0" smtClean="0">
                          <a:solidFill>
                            <a:schemeClr val="bg1"/>
                          </a:solidFill>
                        </a:rPr>
                        <a:t>3</a:t>
                      </a:r>
                      <a:r>
                        <a:rPr lang="zh-TW" altLang="en-US" sz="2400" dirty="0" smtClean="0">
                          <a:solidFill>
                            <a:schemeClr val="bg1"/>
                          </a:solidFill>
                        </a:rPr>
                        <a:t>小時</a:t>
                      </a:r>
                      <a:endParaRPr lang="zh-TW" altLang="en-US" sz="2400" dirty="0">
                        <a:solidFill>
                          <a:schemeClr val="bg1"/>
                        </a:solidFill>
                      </a:endParaRPr>
                    </a:p>
                  </a:txBody>
                  <a:tcPr marL="91433" marR="91433" marT="45732" marB="45732">
                    <a:solidFill>
                      <a:srgbClr val="FF6600"/>
                    </a:solidFill>
                  </a:tcPr>
                </a:tc>
                <a:tc hMerge="1">
                  <a:txBody>
                    <a:bodyPr/>
                    <a:lstStyle/>
                    <a:p>
                      <a:endParaRPr lang="zh-TW" altLang="en-US" sz="2400" dirty="0">
                        <a:solidFill>
                          <a:schemeClr val="bg1"/>
                        </a:solidFill>
                      </a:endParaRPr>
                    </a:p>
                  </a:txBody>
                  <a:tcPr>
                    <a:solidFill>
                      <a:srgbClr val="FF6600"/>
                    </a:solidFill>
                  </a:tcPr>
                </a:tc>
                <a:tc hMerge="1">
                  <a:txBody>
                    <a:bodyPr/>
                    <a:lstStyle/>
                    <a:p>
                      <a:endParaRPr lang="zh-TW" altLang="en-US" sz="2400" dirty="0">
                        <a:solidFill>
                          <a:schemeClr val="bg1"/>
                        </a:solidFill>
                      </a:endParaRPr>
                    </a:p>
                  </a:txBody>
                  <a:tcPr>
                    <a:solidFill>
                      <a:srgbClr val="FF6600"/>
                    </a:solidFill>
                  </a:tcPr>
                </a:tc>
                <a:tc gridSpan="3">
                  <a:txBody>
                    <a:bodyPr/>
                    <a:lstStyle/>
                    <a:p>
                      <a:r>
                        <a:rPr lang="en-US" altLang="zh-TW" sz="2400" b="1" dirty="0" smtClean="0">
                          <a:solidFill>
                            <a:srgbClr val="660066"/>
                          </a:solidFill>
                        </a:rPr>
                        <a:t>10</a:t>
                      </a:r>
                      <a:r>
                        <a:rPr lang="zh-TW" altLang="en-US" sz="2400" b="1" dirty="0" smtClean="0">
                          <a:solidFill>
                            <a:srgbClr val="660066"/>
                          </a:solidFill>
                        </a:rPr>
                        <a:t>學分，每科至少</a:t>
                      </a:r>
                      <a:r>
                        <a:rPr lang="en-US" altLang="zh-TW" sz="2400" b="1" dirty="0" smtClean="0">
                          <a:solidFill>
                            <a:srgbClr val="660066"/>
                          </a:solidFill>
                        </a:rPr>
                        <a:t>2</a:t>
                      </a:r>
                      <a:r>
                        <a:rPr lang="zh-TW" altLang="en-US" sz="2400" b="1" dirty="0" smtClean="0">
                          <a:solidFill>
                            <a:srgbClr val="660066"/>
                          </a:solidFill>
                        </a:rPr>
                        <a:t>學分</a:t>
                      </a:r>
                      <a:endParaRPr lang="zh-TW" altLang="en-US" sz="2400" b="1" dirty="0">
                        <a:solidFill>
                          <a:srgbClr val="660066"/>
                        </a:solidFill>
                      </a:endParaRPr>
                    </a:p>
                  </a:txBody>
                  <a:tcPr marL="91433" marR="91433" marT="45732" marB="45732">
                    <a:solidFill>
                      <a:srgbClr val="FFCC00"/>
                    </a:solidFill>
                  </a:tcPr>
                </a:tc>
                <a:tc hMerge="1">
                  <a:txBody>
                    <a:bodyPr/>
                    <a:lstStyle/>
                    <a:p>
                      <a:endParaRPr lang="zh-TW" altLang="en-US" sz="2400" b="1" dirty="0">
                        <a:solidFill>
                          <a:srgbClr val="660066"/>
                        </a:solidFill>
                      </a:endParaRPr>
                    </a:p>
                  </a:txBody>
                  <a:tcPr>
                    <a:solidFill>
                      <a:srgbClr val="FFCC00"/>
                    </a:solidFill>
                  </a:tcPr>
                </a:tc>
                <a:tc hMerge="1">
                  <a:txBody>
                    <a:bodyPr/>
                    <a:lstStyle/>
                    <a:p>
                      <a:endParaRPr lang="zh-TW" altLang="en-US" sz="2400" b="1" dirty="0">
                        <a:solidFill>
                          <a:srgbClr val="660066"/>
                        </a:solidFill>
                      </a:endParaRPr>
                    </a:p>
                  </a:txBody>
                  <a:tcPr>
                    <a:solidFill>
                      <a:srgbClr val="FFCC00"/>
                    </a:solidFill>
                  </a:tcPr>
                </a:tc>
              </a:tr>
            </a:tbl>
          </a:graphicData>
        </a:graphic>
      </p:graphicFrame>
      <p:sp>
        <p:nvSpPr>
          <p:cNvPr id="3" name="左-右雙向箭號 2"/>
          <p:cNvSpPr/>
          <p:nvPr/>
        </p:nvSpPr>
        <p:spPr>
          <a:xfrm>
            <a:off x="539750" y="5732463"/>
            <a:ext cx="8280400" cy="433387"/>
          </a:xfrm>
          <a:prstGeom prst="lef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向上箭號 3"/>
          <p:cNvSpPr/>
          <p:nvPr/>
        </p:nvSpPr>
        <p:spPr>
          <a:xfrm>
            <a:off x="4427538" y="2997200"/>
            <a:ext cx="431800" cy="2808288"/>
          </a:xfrm>
          <a:prstGeom prst="up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cxnSp>
        <p:nvCxnSpPr>
          <p:cNvPr id="9" name="直線接點 8"/>
          <p:cNvCxnSpPr/>
          <p:nvPr/>
        </p:nvCxnSpPr>
        <p:spPr>
          <a:xfrm>
            <a:off x="611188" y="3789363"/>
            <a:ext cx="806450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flipV="1">
            <a:off x="2339975" y="4292600"/>
            <a:ext cx="4895850" cy="730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2555875" y="4797425"/>
            <a:ext cx="42481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a:off x="2916238" y="5157788"/>
            <a:ext cx="33845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線接點 13"/>
          <p:cNvCxnSpPr/>
          <p:nvPr/>
        </p:nvCxnSpPr>
        <p:spPr>
          <a:xfrm>
            <a:off x="2987675" y="5445125"/>
            <a:ext cx="31686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接點 14"/>
          <p:cNvCxnSpPr/>
          <p:nvPr/>
        </p:nvCxnSpPr>
        <p:spPr>
          <a:xfrm>
            <a:off x="3059113" y="5661025"/>
            <a:ext cx="30972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a:off x="3203575" y="5805488"/>
            <a:ext cx="2881313"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手繪多邊形 27"/>
          <p:cNvSpPr/>
          <p:nvPr/>
        </p:nvSpPr>
        <p:spPr>
          <a:xfrm>
            <a:off x="2649538" y="3071813"/>
            <a:ext cx="4178300" cy="2800350"/>
          </a:xfrm>
          <a:custGeom>
            <a:avLst/>
            <a:gdLst>
              <a:gd name="connsiteX0" fmla="*/ 1775203 w 4178554"/>
              <a:gd name="connsiteY0" fmla="*/ 2662638 h 2799183"/>
              <a:gd name="connsiteX1" fmla="*/ 1720581 w 4178554"/>
              <a:gd name="connsiteY1" fmla="*/ 2594365 h 2799183"/>
              <a:gd name="connsiteX2" fmla="*/ 1665960 w 4178554"/>
              <a:gd name="connsiteY2" fmla="*/ 2512438 h 2799183"/>
              <a:gd name="connsiteX3" fmla="*/ 1679615 w 4178554"/>
              <a:gd name="connsiteY3" fmla="*/ 2403201 h 2799183"/>
              <a:gd name="connsiteX4" fmla="*/ 1747892 w 4178554"/>
              <a:gd name="connsiteY4" fmla="*/ 2307619 h 2799183"/>
              <a:gd name="connsiteX5" fmla="*/ 1788858 w 4178554"/>
              <a:gd name="connsiteY5" fmla="*/ 2253001 h 2799183"/>
              <a:gd name="connsiteX6" fmla="*/ 1911757 w 4178554"/>
              <a:gd name="connsiteY6" fmla="*/ 2184728 h 2799183"/>
              <a:gd name="connsiteX7" fmla="*/ 2021000 w 4178554"/>
              <a:gd name="connsiteY7" fmla="*/ 2143765 h 2799183"/>
              <a:gd name="connsiteX8" fmla="*/ 2444318 w 4178554"/>
              <a:gd name="connsiteY8" fmla="*/ 2184728 h 2799183"/>
              <a:gd name="connsiteX9" fmla="*/ 2485284 w 4178554"/>
              <a:gd name="connsiteY9" fmla="*/ 2212038 h 2799183"/>
              <a:gd name="connsiteX10" fmla="*/ 2539906 w 4178554"/>
              <a:gd name="connsiteY10" fmla="*/ 2293965 h 2799183"/>
              <a:gd name="connsiteX11" fmla="*/ 2553561 w 4178554"/>
              <a:gd name="connsiteY11" fmla="*/ 2348583 h 2799183"/>
              <a:gd name="connsiteX12" fmla="*/ 2580872 w 4178554"/>
              <a:gd name="connsiteY12" fmla="*/ 2430510 h 2799183"/>
              <a:gd name="connsiteX13" fmla="*/ 2594527 w 4178554"/>
              <a:gd name="connsiteY13" fmla="*/ 2485129 h 2799183"/>
              <a:gd name="connsiteX14" fmla="*/ 2580872 w 4178554"/>
              <a:gd name="connsiteY14" fmla="*/ 2635329 h 2799183"/>
              <a:gd name="connsiteX15" fmla="*/ 2457973 w 4178554"/>
              <a:gd name="connsiteY15" fmla="*/ 2730911 h 2799183"/>
              <a:gd name="connsiteX16" fmla="*/ 2335075 w 4178554"/>
              <a:gd name="connsiteY16" fmla="*/ 2785529 h 2799183"/>
              <a:gd name="connsiteX17" fmla="*/ 2294108 w 4178554"/>
              <a:gd name="connsiteY17" fmla="*/ 2799183 h 2799183"/>
              <a:gd name="connsiteX18" fmla="*/ 1734237 w 4178554"/>
              <a:gd name="connsiteY18" fmla="*/ 2771874 h 2799183"/>
              <a:gd name="connsiteX19" fmla="*/ 1679615 w 4178554"/>
              <a:gd name="connsiteY19" fmla="*/ 2758220 h 2799183"/>
              <a:gd name="connsiteX20" fmla="*/ 1570372 w 4178554"/>
              <a:gd name="connsiteY20" fmla="*/ 2703602 h 2799183"/>
              <a:gd name="connsiteX21" fmla="*/ 1529406 w 4178554"/>
              <a:gd name="connsiteY21" fmla="*/ 2689947 h 2799183"/>
              <a:gd name="connsiteX22" fmla="*/ 1447473 w 4178554"/>
              <a:gd name="connsiteY22" fmla="*/ 2635329 h 2799183"/>
              <a:gd name="connsiteX23" fmla="*/ 1392852 w 4178554"/>
              <a:gd name="connsiteY23" fmla="*/ 2608020 h 2799183"/>
              <a:gd name="connsiteX24" fmla="*/ 1324575 w 4178554"/>
              <a:gd name="connsiteY24" fmla="*/ 2512438 h 2799183"/>
              <a:gd name="connsiteX25" fmla="*/ 1297264 w 4178554"/>
              <a:gd name="connsiteY25" fmla="*/ 2430510 h 2799183"/>
              <a:gd name="connsiteX26" fmla="*/ 1269953 w 4178554"/>
              <a:gd name="connsiteY26" fmla="*/ 2375892 h 2799183"/>
              <a:gd name="connsiteX27" fmla="*/ 1269953 w 4178554"/>
              <a:gd name="connsiteY27" fmla="*/ 2102801 h 2799183"/>
              <a:gd name="connsiteX28" fmla="*/ 1297264 w 4178554"/>
              <a:gd name="connsiteY28" fmla="*/ 2061837 h 2799183"/>
              <a:gd name="connsiteX29" fmla="*/ 1351885 w 4178554"/>
              <a:gd name="connsiteY29" fmla="*/ 1993565 h 2799183"/>
              <a:gd name="connsiteX30" fmla="*/ 1624993 w 4178554"/>
              <a:gd name="connsiteY30" fmla="*/ 1816056 h 2799183"/>
              <a:gd name="connsiteX31" fmla="*/ 1829825 w 4178554"/>
              <a:gd name="connsiteY31" fmla="*/ 1720474 h 2799183"/>
              <a:gd name="connsiteX32" fmla="*/ 1993689 w 4178554"/>
              <a:gd name="connsiteY32" fmla="*/ 1665855 h 2799183"/>
              <a:gd name="connsiteX33" fmla="*/ 2034656 w 4178554"/>
              <a:gd name="connsiteY33" fmla="*/ 1652201 h 2799183"/>
              <a:gd name="connsiteX34" fmla="*/ 2102933 w 4178554"/>
              <a:gd name="connsiteY34" fmla="*/ 1624892 h 2799183"/>
              <a:gd name="connsiteX35" fmla="*/ 2184865 w 4178554"/>
              <a:gd name="connsiteY35" fmla="*/ 1611237 h 2799183"/>
              <a:gd name="connsiteX36" fmla="*/ 2225831 w 4178554"/>
              <a:gd name="connsiteY36" fmla="*/ 1597583 h 2799183"/>
              <a:gd name="connsiteX37" fmla="*/ 2376041 w 4178554"/>
              <a:gd name="connsiteY37" fmla="*/ 1583928 h 2799183"/>
              <a:gd name="connsiteX38" fmla="*/ 2840324 w 4178554"/>
              <a:gd name="connsiteY38" fmla="*/ 1652201 h 2799183"/>
              <a:gd name="connsiteX39" fmla="*/ 2881291 w 4178554"/>
              <a:gd name="connsiteY39" fmla="*/ 1693165 h 2799183"/>
              <a:gd name="connsiteX40" fmla="*/ 2922257 w 4178554"/>
              <a:gd name="connsiteY40" fmla="*/ 1775092 h 2799183"/>
              <a:gd name="connsiteX41" fmla="*/ 2963223 w 4178554"/>
              <a:gd name="connsiteY41" fmla="*/ 1857019 h 2799183"/>
              <a:gd name="connsiteX42" fmla="*/ 2949568 w 4178554"/>
              <a:gd name="connsiteY42" fmla="*/ 2130110 h 2799183"/>
              <a:gd name="connsiteX43" fmla="*/ 2853980 w 4178554"/>
              <a:gd name="connsiteY43" fmla="*/ 2266656 h 2799183"/>
              <a:gd name="connsiteX44" fmla="*/ 2813014 w 4178554"/>
              <a:gd name="connsiteY44" fmla="*/ 2321274 h 2799183"/>
              <a:gd name="connsiteX45" fmla="*/ 2772047 w 4178554"/>
              <a:gd name="connsiteY45" fmla="*/ 2403201 h 2799183"/>
              <a:gd name="connsiteX46" fmla="*/ 2731081 w 4178554"/>
              <a:gd name="connsiteY46" fmla="*/ 2416856 h 2799183"/>
              <a:gd name="connsiteX47" fmla="*/ 2690115 w 4178554"/>
              <a:gd name="connsiteY47" fmla="*/ 2444165 h 2799183"/>
              <a:gd name="connsiteX48" fmla="*/ 2621838 w 4178554"/>
              <a:gd name="connsiteY48" fmla="*/ 2498783 h 2799183"/>
              <a:gd name="connsiteX49" fmla="*/ 2512595 w 4178554"/>
              <a:gd name="connsiteY49" fmla="*/ 2526092 h 2799183"/>
              <a:gd name="connsiteX50" fmla="*/ 2430662 w 4178554"/>
              <a:gd name="connsiteY50" fmla="*/ 2553401 h 2799183"/>
              <a:gd name="connsiteX51" fmla="*/ 2321419 w 4178554"/>
              <a:gd name="connsiteY51" fmla="*/ 2567056 h 2799183"/>
              <a:gd name="connsiteX52" fmla="*/ 2212176 w 4178554"/>
              <a:gd name="connsiteY52" fmla="*/ 2594365 h 2799183"/>
              <a:gd name="connsiteX53" fmla="*/ 1624993 w 4178554"/>
              <a:gd name="connsiteY53" fmla="*/ 2580711 h 2799183"/>
              <a:gd name="connsiteX54" fmla="*/ 1584027 w 4178554"/>
              <a:gd name="connsiteY54" fmla="*/ 2567056 h 2799183"/>
              <a:gd name="connsiteX55" fmla="*/ 1447473 w 4178554"/>
              <a:gd name="connsiteY55" fmla="*/ 2526092 h 2799183"/>
              <a:gd name="connsiteX56" fmla="*/ 1351885 w 4178554"/>
              <a:gd name="connsiteY56" fmla="*/ 2485129 h 2799183"/>
              <a:gd name="connsiteX57" fmla="*/ 1228987 w 4178554"/>
              <a:gd name="connsiteY57" fmla="*/ 2403201 h 2799183"/>
              <a:gd name="connsiteX58" fmla="*/ 1174365 w 4178554"/>
              <a:gd name="connsiteY58" fmla="*/ 2375892 h 2799183"/>
              <a:gd name="connsiteX59" fmla="*/ 1106088 w 4178554"/>
              <a:gd name="connsiteY59" fmla="*/ 2321274 h 2799183"/>
              <a:gd name="connsiteX60" fmla="*/ 1024156 w 4178554"/>
              <a:gd name="connsiteY60" fmla="*/ 2280310 h 2799183"/>
              <a:gd name="connsiteX61" fmla="*/ 942223 w 4178554"/>
              <a:gd name="connsiteY61" fmla="*/ 2212038 h 2799183"/>
              <a:gd name="connsiteX62" fmla="*/ 887602 w 4178554"/>
              <a:gd name="connsiteY62" fmla="*/ 2184728 h 2799183"/>
              <a:gd name="connsiteX63" fmla="*/ 792014 w 4178554"/>
              <a:gd name="connsiteY63" fmla="*/ 2102801 h 2799183"/>
              <a:gd name="connsiteX64" fmla="*/ 751048 w 4178554"/>
              <a:gd name="connsiteY64" fmla="*/ 2075492 h 2799183"/>
              <a:gd name="connsiteX65" fmla="*/ 669115 w 4178554"/>
              <a:gd name="connsiteY65" fmla="*/ 1966256 h 2799183"/>
              <a:gd name="connsiteX66" fmla="*/ 655460 w 4178554"/>
              <a:gd name="connsiteY66" fmla="*/ 1897983 h 2799183"/>
              <a:gd name="connsiteX67" fmla="*/ 641804 w 4178554"/>
              <a:gd name="connsiteY67" fmla="*/ 1857019 h 2799183"/>
              <a:gd name="connsiteX68" fmla="*/ 655460 w 4178554"/>
              <a:gd name="connsiteY68" fmla="*/ 1597583 h 2799183"/>
              <a:gd name="connsiteX69" fmla="*/ 710081 w 4178554"/>
              <a:gd name="connsiteY69" fmla="*/ 1529310 h 2799183"/>
              <a:gd name="connsiteX70" fmla="*/ 805669 w 4178554"/>
              <a:gd name="connsiteY70" fmla="*/ 1420073 h 2799183"/>
              <a:gd name="connsiteX71" fmla="*/ 846635 w 4178554"/>
              <a:gd name="connsiteY71" fmla="*/ 1365455 h 2799183"/>
              <a:gd name="connsiteX72" fmla="*/ 969534 w 4178554"/>
              <a:gd name="connsiteY72" fmla="*/ 1256219 h 2799183"/>
              <a:gd name="connsiteX73" fmla="*/ 1092433 w 4178554"/>
              <a:gd name="connsiteY73" fmla="*/ 1160637 h 2799183"/>
              <a:gd name="connsiteX74" fmla="*/ 1174365 w 4178554"/>
              <a:gd name="connsiteY74" fmla="*/ 1106019 h 2799183"/>
              <a:gd name="connsiteX75" fmla="*/ 1297264 w 4178554"/>
              <a:gd name="connsiteY75" fmla="*/ 1078710 h 2799183"/>
              <a:gd name="connsiteX76" fmla="*/ 1529406 w 4178554"/>
              <a:gd name="connsiteY76" fmla="*/ 996782 h 2799183"/>
              <a:gd name="connsiteX77" fmla="*/ 1611338 w 4178554"/>
              <a:gd name="connsiteY77" fmla="*/ 969473 h 2799183"/>
              <a:gd name="connsiteX78" fmla="*/ 1706926 w 4178554"/>
              <a:gd name="connsiteY78" fmla="*/ 955819 h 2799183"/>
              <a:gd name="connsiteX79" fmla="*/ 1788858 w 4178554"/>
              <a:gd name="connsiteY79" fmla="*/ 942164 h 2799183"/>
              <a:gd name="connsiteX80" fmla="*/ 1993689 w 4178554"/>
              <a:gd name="connsiteY80" fmla="*/ 928509 h 2799183"/>
              <a:gd name="connsiteX81" fmla="*/ 2853980 w 4178554"/>
              <a:gd name="connsiteY81" fmla="*/ 942164 h 2799183"/>
              <a:gd name="connsiteX82" fmla="*/ 2963223 w 4178554"/>
              <a:gd name="connsiteY82" fmla="*/ 969473 h 2799183"/>
              <a:gd name="connsiteX83" fmla="*/ 3045156 w 4178554"/>
              <a:gd name="connsiteY83" fmla="*/ 996782 h 2799183"/>
              <a:gd name="connsiteX84" fmla="*/ 3140743 w 4178554"/>
              <a:gd name="connsiteY84" fmla="*/ 1024091 h 2799183"/>
              <a:gd name="connsiteX85" fmla="*/ 3209020 w 4178554"/>
              <a:gd name="connsiteY85" fmla="*/ 1065055 h 2799183"/>
              <a:gd name="connsiteX86" fmla="*/ 3290953 w 4178554"/>
              <a:gd name="connsiteY86" fmla="*/ 1106019 h 2799183"/>
              <a:gd name="connsiteX87" fmla="*/ 3386541 w 4178554"/>
              <a:gd name="connsiteY87" fmla="*/ 1201601 h 2799183"/>
              <a:gd name="connsiteX88" fmla="*/ 3427507 w 4178554"/>
              <a:gd name="connsiteY88" fmla="*/ 1242564 h 2799183"/>
              <a:gd name="connsiteX89" fmla="*/ 3454818 w 4178554"/>
              <a:gd name="connsiteY89" fmla="*/ 1297182 h 2799183"/>
              <a:gd name="connsiteX90" fmla="*/ 3495784 w 4178554"/>
              <a:gd name="connsiteY90" fmla="*/ 1351801 h 2799183"/>
              <a:gd name="connsiteX91" fmla="*/ 3523095 w 4178554"/>
              <a:gd name="connsiteY91" fmla="*/ 1392764 h 2799183"/>
              <a:gd name="connsiteX92" fmla="*/ 3605027 w 4178554"/>
              <a:gd name="connsiteY92" fmla="*/ 1515655 h 2799183"/>
              <a:gd name="connsiteX93" fmla="*/ 3618683 w 4178554"/>
              <a:gd name="connsiteY93" fmla="*/ 1556619 h 2799183"/>
              <a:gd name="connsiteX94" fmla="*/ 3605027 w 4178554"/>
              <a:gd name="connsiteY94" fmla="*/ 1925292 h 2799183"/>
              <a:gd name="connsiteX95" fmla="*/ 3482128 w 4178554"/>
              <a:gd name="connsiteY95" fmla="*/ 2048183 h 2799183"/>
              <a:gd name="connsiteX96" fmla="*/ 3345574 w 4178554"/>
              <a:gd name="connsiteY96" fmla="*/ 2171074 h 2799183"/>
              <a:gd name="connsiteX97" fmla="*/ 3304608 w 4178554"/>
              <a:gd name="connsiteY97" fmla="*/ 2198383 h 2799183"/>
              <a:gd name="connsiteX98" fmla="*/ 3181710 w 4178554"/>
              <a:gd name="connsiteY98" fmla="*/ 2253001 h 2799183"/>
              <a:gd name="connsiteX99" fmla="*/ 3031500 w 4178554"/>
              <a:gd name="connsiteY99" fmla="*/ 2307619 h 2799183"/>
              <a:gd name="connsiteX100" fmla="*/ 2935912 w 4178554"/>
              <a:gd name="connsiteY100" fmla="*/ 2334929 h 2799183"/>
              <a:gd name="connsiteX101" fmla="*/ 2744737 w 4178554"/>
              <a:gd name="connsiteY101" fmla="*/ 2403201 h 2799183"/>
              <a:gd name="connsiteX102" fmla="*/ 2608183 w 4178554"/>
              <a:gd name="connsiteY102" fmla="*/ 2416856 h 2799183"/>
              <a:gd name="connsiteX103" fmla="*/ 1529406 w 4178554"/>
              <a:gd name="connsiteY103" fmla="*/ 2389547 h 2799183"/>
              <a:gd name="connsiteX104" fmla="*/ 1447473 w 4178554"/>
              <a:gd name="connsiteY104" fmla="*/ 2375892 h 2799183"/>
              <a:gd name="connsiteX105" fmla="*/ 1283608 w 4178554"/>
              <a:gd name="connsiteY105" fmla="*/ 2334929 h 2799183"/>
              <a:gd name="connsiteX106" fmla="*/ 1215331 w 4178554"/>
              <a:gd name="connsiteY106" fmla="*/ 2307619 h 2799183"/>
              <a:gd name="connsiteX107" fmla="*/ 1160710 w 4178554"/>
              <a:gd name="connsiteY107" fmla="*/ 2266656 h 2799183"/>
              <a:gd name="connsiteX108" fmla="*/ 1092433 w 4178554"/>
              <a:gd name="connsiteY108" fmla="*/ 2239347 h 2799183"/>
              <a:gd name="connsiteX109" fmla="*/ 969534 w 4178554"/>
              <a:gd name="connsiteY109" fmla="*/ 2184728 h 2799183"/>
              <a:gd name="connsiteX110" fmla="*/ 928568 w 4178554"/>
              <a:gd name="connsiteY110" fmla="*/ 2171074 h 2799183"/>
              <a:gd name="connsiteX111" fmla="*/ 860291 w 4178554"/>
              <a:gd name="connsiteY111" fmla="*/ 2130110 h 2799183"/>
              <a:gd name="connsiteX112" fmla="*/ 805669 w 4178554"/>
              <a:gd name="connsiteY112" fmla="*/ 2102801 h 2799183"/>
              <a:gd name="connsiteX113" fmla="*/ 696426 w 4178554"/>
              <a:gd name="connsiteY113" fmla="*/ 2020874 h 2799183"/>
              <a:gd name="connsiteX114" fmla="*/ 614494 w 4178554"/>
              <a:gd name="connsiteY114" fmla="*/ 1938947 h 2799183"/>
              <a:gd name="connsiteX115" fmla="*/ 559872 w 4178554"/>
              <a:gd name="connsiteY115" fmla="*/ 1897983 h 2799183"/>
              <a:gd name="connsiteX116" fmla="*/ 491595 w 4178554"/>
              <a:gd name="connsiteY116" fmla="*/ 1802401 h 2799183"/>
              <a:gd name="connsiteX117" fmla="*/ 450629 w 4178554"/>
              <a:gd name="connsiteY117" fmla="*/ 1747783 h 2799183"/>
              <a:gd name="connsiteX118" fmla="*/ 423318 w 4178554"/>
              <a:gd name="connsiteY118" fmla="*/ 1706819 h 2799183"/>
              <a:gd name="connsiteX119" fmla="*/ 382352 w 4178554"/>
              <a:gd name="connsiteY119" fmla="*/ 1652201 h 2799183"/>
              <a:gd name="connsiteX120" fmla="*/ 355041 w 4178554"/>
              <a:gd name="connsiteY120" fmla="*/ 1611237 h 2799183"/>
              <a:gd name="connsiteX121" fmla="*/ 286764 w 4178554"/>
              <a:gd name="connsiteY121" fmla="*/ 1502001 h 2799183"/>
              <a:gd name="connsiteX122" fmla="*/ 259453 w 4178554"/>
              <a:gd name="connsiteY122" fmla="*/ 1351801 h 2799183"/>
              <a:gd name="connsiteX123" fmla="*/ 273108 w 4178554"/>
              <a:gd name="connsiteY123" fmla="*/ 1037746 h 2799183"/>
              <a:gd name="connsiteX124" fmla="*/ 300419 w 4178554"/>
              <a:gd name="connsiteY124" fmla="*/ 955819 h 2799183"/>
              <a:gd name="connsiteX125" fmla="*/ 477940 w 4178554"/>
              <a:gd name="connsiteY125" fmla="*/ 764655 h 2799183"/>
              <a:gd name="connsiteX126" fmla="*/ 614494 w 4178554"/>
              <a:gd name="connsiteY126" fmla="*/ 696382 h 2799183"/>
              <a:gd name="connsiteX127" fmla="*/ 723737 w 4178554"/>
              <a:gd name="connsiteY127" fmla="*/ 641764 h 2799183"/>
              <a:gd name="connsiteX128" fmla="*/ 846635 w 4178554"/>
              <a:gd name="connsiteY128" fmla="*/ 587146 h 2799183"/>
              <a:gd name="connsiteX129" fmla="*/ 955879 w 4178554"/>
              <a:gd name="connsiteY129" fmla="*/ 532527 h 2799183"/>
              <a:gd name="connsiteX130" fmla="*/ 1051467 w 4178554"/>
              <a:gd name="connsiteY130" fmla="*/ 491564 h 2799183"/>
              <a:gd name="connsiteX131" fmla="*/ 1106088 w 4178554"/>
              <a:gd name="connsiteY131" fmla="*/ 464255 h 2799183"/>
              <a:gd name="connsiteX132" fmla="*/ 1188021 w 4178554"/>
              <a:gd name="connsiteY132" fmla="*/ 436946 h 2799183"/>
              <a:gd name="connsiteX133" fmla="*/ 1256298 w 4178554"/>
              <a:gd name="connsiteY133" fmla="*/ 409636 h 2799183"/>
              <a:gd name="connsiteX134" fmla="*/ 1461129 w 4178554"/>
              <a:gd name="connsiteY134" fmla="*/ 368673 h 2799183"/>
              <a:gd name="connsiteX135" fmla="*/ 1706926 w 4178554"/>
              <a:gd name="connsiteY135" fmla="*/ 286745 h 2799183"/>
              <a:gd name="connsiteX136" fmla="*/ 1925412 w 4178554"/>
              <a:gd name="connsiteY136" fmla="*/ 245782 h 2799183"/>
              <a:gd name="connsiteX137" fmla="*/ 2225831 w 4178554"/>
              <a:gd name="connsiteY137" fmla="*/ 204818 h 2799183"/>
              <a:gd name="connsiteX138" fmla="*/ 2690115 w 4178554"/>
              <a:gd name="connsiteY138" fmla="*/ 218473 h 2799183"/>
              <a:gd name="connsiteX139" fmla="*/ 2840324 w 4178554"/>
              <a:gd name="connsiteY139" fmla="*/ 273091 h 2799183"/>
              <a:gd name="connsiteX140" fmla="*/ 2990534 w 4178554"/>
              <a:gd name="connsiteY140" fmla="*/ 341364 h 2799183"/>
              <a:gd name="connsiteX141" fmla="*/ 3058811 w 4178554"/>
              <a:gd name="connsiteY141" fmla="*/ 382327 h 2799183"/>
              <a:gd name="connsiteX142" fmla="*/ 3168054 w 4178554"/>
              <a:gd name="connsiteY142" fmla="*/ 477909 h 2799183"/>
              <a:gd name="connsiteX143" fmla="*/ 3222676 w 4178554"/>
              <a:gd name="connsiteY143" fmla="*/ 505218 h 2799183"/>
              <a:gd name="connsiteX144" fmla="*/ 3277297 w 4178554"/>
              <a:gd name="connsiteY144" fmla="*/ 559836 h 2799183"/>
              <a:gd name="connsiteX145" fmla="*/ 3359230 w 4178554"/>
              <a:gd name="connsiteY145" fmla="*/ 628109 h 2799183"/>
              <a:gd name="connsiteX146" fmla="*/ 3454818 w 4178554"/>
              <a:gd name="connsiteY146" fmla="*/ 764655 h 2799183"/>
              <a:gd name="connsiteX147" fmla="*/ 3509439 w 4178554"/>
              <a:gd name="connsiteY147" fmla="*/ 901200 h 2799183"/>
              <a:gd name="connsiteX148" fmla="*/ 3564061 w 4178554"/>
              <a:gd name="connsiteY148" fmla="*/ 1037746 h 2799183"/>
              <a:gd name="connsiteX149" fmla="*/ 3591372 w 4178554"/>
              <a:gd name="connsiteY149" fmla="*/ 1160637 h 2799183"/>
              <a:gd name="connsiteX150" fmla="*/ 3577716 w 4178554"/>
              <a:gd name="connsiteY150" fmla="*/ 1502001 h 2799183"/>
              <a:gd name="connsiteX151" fmla="*/ 3550405 w 4178554"/>
              <a:gd name="connsiteY151" fmla="*/ 1556619 h 2799183"/>
              <a:gd name="connsiteX152" fmla="*/ 3468473 w 4178554"/>
              <a:gd name="connsiteY152" fmla="*/ 1665855 h 2799183"/>
              <a:gd name="connsiteX153" fmla="*/ 3441162 w 4178554"/>
              <a:gd name="connsiteY153" fmla="*/ 1693165 h 2799183"/>
              <a:gd name="connsiteX154" fmla="*/ 3318264 w 4178554"/>
              <a:gd name="connsiteY154" fmla="*/ 1734128 h 2799183"/>
              <a:gd name="connsiteX155" fmla="*/ 3099777 w 4178554"/>
              <a:gd name="connsiteY155" fmla="*/ 1829710 h 2799183"/>
              <a:gd name="connsiteX156" fmla="*/ 3004189 w 4178554"/>
              <a:gd name="connsiteY156" fmla="*/ 1884328 h 2799183"/>
              <a:gd name="connsiteX157" fmla="*/ 2908601 w 4178554"/>
              <a:gd name="connsiteY157" fmla="*/ 1911637 h 2799183"/>
              <a:gd name="connsiteX158" fmla="*/ 2731081 w 4178554"/>
              <a:gd name="connsiteY158" fmla="*/ 1979910 h 2799183"/>
              <a:gd name="connsiteX159" fmla="*/ 2580872 w 4178554"/>
              <a:gd name="connsiteY159" fmla="*/ 1993565 h 2799183"/>
              <a:gd name="connsiteX160" fmla="*/ 2498939 w 4178554"/>
              <a:gd name="connsiteY160" fmla="*/ 2007219 h 2799183"/>
              <a:gd name="connsiteX161" fmla="*/ 2239487 w 4178554"/>
              <a:gd name="connsiteY161" fmla="*/ 2020874 h 2799183"/>
              <a:gd name="connsiteX162" fmla="*/ 1665960 w 4178554"/>
              <a:gd name="connsiteY162" fmla="*/ 2061837 h 2799183"/>
              <a:gd name="connsiteX163" fmla="*/ 1174365 w 4178554"/>
              <a:gd name="connsiteY163" fmla="*/ 2048183 h 2799183"/>
              <a:gd name="connsiteX164" fmla="*/ 1106088 w 4178554"/>
              <a:gd name="connsiteY164" fmla="*/ 2020874 h 2799183"/>
              <a:gd name="connsiteX165" fmla="*/ 955879 w 4178554"/>
              <a:gd name="connsiteY165" fmla="*/ 1979910 h 2799183"/>
              <a:gd name="connsiteX166" fmla="*/ 819325 w 4178554"/>
              <a:gd name="connsiteY166" fmla="*/ 1925292 h 2799183"/>
              <a:gd name="connsiteX167" fmla="*/ 737392 w 4178554"/>
              <a:gd name="connsiteY167" fmla="*/ 1897983 h 2799183"/>
              <a:gd name="connsiteX168" fmla="*/ 641804 w 4178554"/>
              <a:gd name="connsiteY168" fmla="*/ 1870674 h 2799183"/>
              <a:gd name="connsiteX169" fmla="*/ 477940 w 4178554"/>
              <a:gd name="connsiteY169" fmla="*/ 1788746 h 2799183"/>
              <a:gd name="connsiteX170" fmla="*/ 423318 w 4178554"/>
              <a:gd name="connsiteY170" fmla="*/ 1734128 h 2799183"/>
              <a:gd name="connsiteX171" fmla="*/ 314075 w 4178554"/>
              <a:gd name="connsiteY171" fmla="*/ 1665855 h 2799183"/>
              <a:gd name="connsiteX172" fmla="*/ 232142 w 4178554"/>
              <a:gd name="connsiteY172" fmla="*/ 1611237 h 2799183"/>
              <a:gd name="connsiteX173" fmla="*/ 163865 w 4178554"/>
              <a:gd name="connsiteY173" fmla="*/ 1529310 h 2799183"/>
              <a:gd name="connsiteX174" fmla="*/ 136554 w 4178554"/>
              <a:gd name="connsiteY174" fmla="*/ 1474692 h 2799183"/>
              <a:gd name="connsiteX175" fmla="*/ 95588 w 4178554"/>
              <a:gd name="connsiteY175" fmla="*/ 1420073 h 2799183"/>
              <a:gd name="connsiteX176" fmla="*/ 54622 w 4178554"/>
              <a:gd name="connsiteY176" fmla="*/ 1324492 h 2799183"/>
              <a:gd name="connsiteX177" fmla="*/ 0 w 4178554"/>
              <a:gd name="connsiteY177" fmla="*/ 1187946 h 2799183"/>
              <a:gd name="connsiteX178" fmla="*/ 40967 w 4178554"/>
              <a:gd name="connsiteY178" fmla="*/ 764655 h 2799183"/>
              <a:gd name="connsiteX179" fmla="*/ 109244 w 4178554"/>
              <a:gd name="connsiteY179" fmla="*/ 682727 h 2799183"/>
              <a:gd name="connsiteX180" fmla="*/ 300419 w 4178554"/>
              <a:gd name="connsiteY180" fmla="*/ 491564 h 2799183"/>
              <a:gd name="connsiteX181" fmla="*/ 355041 w 4178554"/>
              <a:gd name="connsiteY181" fmla="*/ 436946 h 2799183"/>
              <a:gd name="connsiteX182" fmla="*/ 491595 w 4178554"/>
              <a:gd name="connsiteY182" fmla="*/ 395982 h 2799183"/>
              <a:gd name="connsiteX183" fmla="*/ 655460 w 4178554"/>
              <a:gd name="connsiteY183" fmla="*/ 286745 h 2799183"/>
              <a:gd name="connsiteX184" fmla="*/ 860291 w 4178554"/>
              <a:gd name="connsiteY184" fmla="*/ 218473 h 2799183"/>
              <a:gd name="connsiteX185" fmla="*/ 942223 w 4178554"/>
              <a:gd name="connsiteY185" fmla="*/ 177509 h 2799183"/>
              <a:gd name="connsiteX186" fmla="*/ 1119744 w 4178554"/>
              <a:gd name="connsiteY186" fmla="*/ 136545 h 2799183"/>
              <a:gd name="connsiteX187" fmla="*/ 1201676 w 4178554"/>
              <a:gd name="connsiteY187" fmla="*/ 109236 h 2799183"/>
              <a:gd name="connsiteX188" fmla="*/ 1283608 w 4178554"/>
              <a:gd name="connsiteY188" fmla="*/ 95582 h 2799183"/>
              <a:gd name="connsiteX189" fmla="*/ 1379196 w 4178554"/>
              <a:gd name="connsiteY189" fmla="*/ 68273 h 2799183"/>
              <a:gd name="connsiteX190" fmla="*/ 1597683 w 4178554"/>
              <a:gd name="connsiteY190" fmla="*/ 40963 h 2799183"/>
              <a:gd name="connsiteX191" fmla="*/ 1693271 w 4178554"/>
              <a:gd name="connsiteY191" fmla="*/ 27309 h 2799183"/>
              <a:gd name="connsiteX192" fmla="*/ 1911757 w 4178554"/>
              <a:gd name="connsiteY192" fmla="*/ 0 h 2799183"/>
              <a:gd name="connsiteX193" fmla="*/ 2881291 w 4178554"/>
              <a:gd name="connsiteY193" fmla="*/ 13654 h 2799183"/>
              <a:gd name="connsiteX194" fmla="*/ 2963223 w 4178554"/>
              <a:gd name="connsiteY194" fmla="*/ 27309 h 2799183"/>
              <a:gd name="connsiteX195" fmla="*/ 3099777 w 4178554"/>
              <a:gd name="connsiteY195" fmla="*/ 40963 h 2799183"/>
              <a:gd name="connsiteX196" fmla="*/ 3181710 w 4178554"/>
              <a:gd name="connsiteY196" fmla="*/ 68273 h 2799183"/>
              <a:gd name="connsiteX197" fmla="*/ 3304608 w 4178554"/>
              <a:gd name="connsiteY197" fmla="*/ 95582 h 2799183"/>
              <a:gd name="connsiteX198" fmla="*/ 3454818 w 4178554"/>
              <a:gd name="connsiteY198" fmla="*/ 150200 h 2799183"/>
              <a:gd name="connsiteX199" fmla="*/ 3564061 w 4178554"/>
              <a:gd name="connsiteY199" fmla="*/ 191164 h 2799183"/>
              <a:gd name="connsiteX200" fmla="*/ 3618683 w 4178554"/>
              <a:gd name="connsiteY200" fmla="*/ 218473 h 2799183"/>
              <a:gd name="connsiteX201" fmla="*/ 3727926 w 4178554"/>
              <a:gd name="connsiteY201" fmla="*/ 286745 h 2799183"/>
              <a:gd name="connsiteX202" fmla="*/ 3768892 w 4178554"/>
              <a:gd name="connsiteY202" fmla="*/ 300400 h 2799183"/>
              <a:gd name="connsiteX203" fmla="*/ 3823514 w 4178554"/>
              <a:gd name="connsiteY203" fmla="*/ 341364 h 2799183"/>
              <a:gd name="connsiteX204" fmla="*/ 3946412 w 4178554"/>
              <a:gd name="connsiteY204" fmla="*/ 423291 h 2799183"/>
              <a:gd name="connsiteX205" fmla="*/ 4055655 w 4178554"/>
              <a:gd name="connsiteY205" fmla="*/ 532527 h 2799183"/>
              <a:gd name="connsiteX206" fmla="*/ 4110277 w 4178554"/>
              <a:gd name="connsiteY206" fmla="*/ 628109 h 2799183"/>
              <a:gd name="connsiteX207" fmla="*/ 4123932 w 4178554"/>
              <a:gd name="connsiteY207" fmla="*/ 669073 h 2799183"/>
              <a:gd name="connsiteX208" fmla="*/ 4151243 w 4178554"/>
              <a:gd name="connsiteY208" fmla="*/ 737346 h 2799183"/>
              <a:gd name="connsiteX209" fmla="*/ 4178554 w 4178554"/>
              <a:gd name="connsiteY209" fmla="*/ 846582 h 2799183"/>
              <a:gd name="connsiteX210" fmla="*/ 4164899 w 4178554"/>
              <a:gd name="connsiteY210" fmla="*/ 1010437 h 2799183"/>
              <a:gd name="connsiteX211" fmla="*/ 4110277 w 4178554"/>
              <a:gd name="connsiteY211" fmla="*/ 1146982 h 2799183"/>
              <a:gd name="connsiteX212" fmla="*/ 4042000 w 4178554"/>
              <a:gd name="connsiteY212" fmla="*/ 1297182 h 2799183"/>
              <a:gd name="connsiteX213" fmla="*/ 3960068 w 4178554"/>
              <a:gd name="connsiteY213" fmla="*/ 1406419 h 2799183"/>
              <a:gd name="connsiteX214" fmla="*/ 3714270 w 4178554"/>
              <a:gd name="connsiteY214" fmla="*/ 1611237 h 2799183"/>
              <a:gd name="connsiteX215" fmla="*/ 3673304 w 4178554"/>
              <a:gd name="connsiteY215" fmla="*/ 1624892 h 2799183"/>
              <a:gd name="connsiteX216" fmla="*/ 3591372 w 4178554"/>
              <a:gd name="connsiteY216" fmla="*/ 1665855 h 2799183"/>
              <a:gd name="connsiteX217" fmla="*/ 3564061 w 4178554"/>
              <a:gd name="connsiteY217" fmla="*/ 1693165 h 2799183"/>
              <a:gd name="connsiteX218" fmla="*/ 3509439 w 4178554"/>
              <a:gd name="connsiteY218" fmla="*/ 1706819 h 279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178554" h="2799183">
                <a:moveTo>
                  <a:pt x="1775203" y="2662638"/>
                </a:moveTo>
                <a:cubicBezTo>
                  <a:pt x="1756996" y="2639880"/>
                  <a:pt x="1736028" y="2619079"/>
                  <a:pt x="1720581" y="2594365"/>
                </a:cubicBezTo>
                <a:cubicBezTo>
                  <a:pt x="1654707" y="2488972"/>
                  <a:pt x="1778971" y="2625441"/>
                  <a:pt x="1665960" y="2512438"/>
                </a:cubicBezTo>
                <a:cubicBezTo>
                  <a:pt x="1670512" y="2476026"/>
                  <a:pt x="1670715" y="2438801"/>
                  <a:pt x="1679615" y="2403201"/>
                </a:cubicBezTo>
                <a:cubicBezTo>
                  <a:pt x="1693620" y="2347185"/>
                  <a:pt x="1713350" y="2347916"/>
                  <a:pt x="1747892" y="2307619"/>
                </a:cubicBezTo>
                <a:cubicBezTo>
                  <a:pt x="1762703" y="2290340"/>
                  <a:pt x="1771848" y="2268120"/>
                  <a:pt x="1788858" y="2253001"/>
                </a:cubicBezTo>
                <a:cubicBezTo>
                  <a:pt x="1871447" y="2179594"/>
                  <a:pt x="1844617" y="2213501"/>
                  <a:pt x="1911757" y="2184728"/>
                </a:cubicBezTo>
                <a:cubicBezTo>
                  <a:pt x="2011724" y="2141888"/>
                  <a:pt x="1920301" y="2168937"/>
                  <a:pt x="2021000" y="2143765"/>
                </a:cubicBezTo>
                <a:cubicBezTo>
                  <a:pt x="2213925" y="2151184"/>
                  <a:pt x="2304698" y="2114921"/>
                  <a:pt x="2444318" y="2184728"/>
                </a:cubicBezTo>
                <a:cubicBezTo>
                  <a:pt x="2458997" y="2192067"/>
                  <a:pt x="2471629" y="2202935"/>
                  <a:pt x="2485284" y="2212038"/>
                </a:cubicBezTo>
                <a:cubicBezTo>
                  <a:pt x="2503491" y="2239347"/>
                  <a:pt x="2531945" y="2262123"/>
                  <a:pt x="2539906" y="2293965"/>
                </a:cubicBezTo>
                <a:cubicBezTo>
                  <a:pt x="2544458" y="2312171"/>
                  <a:pt x="2548168" y="2330608"/>
                  <a:pt x="2553561" y="2348583"/>
                </a:cubicBezTo>
                <a:cubicBezTo>
                  <a:pt x="2561833" y="2376155"/>
                  <a:pt x="2573890" y="2402583"/>
                  <a:pt x="2580872" y="2430510"/>
                </a:cubicBezTo>
                <a:lnTo>
                  <a:pt x="2594527" y="2485129"/>
                </a:lnTo>
                <a:cubicBezTo>
                  <a:pt x="2589975" y="2535196"/>
                  <a:pt x="2594684" y="2586990"/>
                  <a:pt x="2580872" y="2635329"/>
                </a:cubicBezTo>
                <a:cubicBezTo>
                  <a:pt x="2573322" y="2661752"/>
                  <a:pt x="2459724" y="2729744"/>
                  <a:pt x="2457973" y="2730911"/>
                </a:cubicBezTo>
                <a:cubicBezTo>
                  <a:pt x="2393055" y="2774187"/>
                  <a:pt x="2432573" y="2753032"/>
                  <a:pt x="2335075" y="2785529"/>
                </a:cubicBezTo>
                <a:lnTo>
                  <a:pt x="2294108" y="2799183"/>
                </a:lnTo>
                <a:cubicBezTo>
                  <a:pt x="2103637" y="2793581"/>
                  <a:pt x="1919488" y="2805554"/>
                  <a:pt x="1734237" y="2771874"/>
                </a:cubicBezTo>
                <a:cubicBezTo>
                  <a:pt x="1715772" y="2768517"/>
                  <a:pt x="1697822" y="2762771"/>
                  <a:pt x="1679615" y="2758220"/>
                </a:cubicBezTo>
                <a:cubicBezTo>
                  <a:pt x="1643201" y="2740014"/>
                  <a:pt x="1608995" y="2716476"/>
                  <a:pt x="1570372" y="2703602"/>
                </a:cubicBezTo>
                <a:cubicBezTo>
                  <a:pt x="1556717" y="2699050"/>
                  <a:pt x="1541989" y="2696937"/>
                  <a:pt x="1529406" y="2689947"/>
                </a:cubicBezTo>
                <a:cubicBezTo>
                  <a:pt x="1500713" y="2674007"/>
                  <a:pt x="1476831" y="2650007"/>
                  <a:pt x="1447473" y="2635329"/>
                </a:cubicBezTo>
                <a:lnTo>
                  <a:pt x="1392852" y="2608020"/>
                </a:lnTo>
                <a:cubicBezTo>
                  <a:pt x="1387349" y="2600683"/>
                  <a:pt x="1331837" y="2528776"/>
                  <a:pt x="1324575" y="2512438"/>
                </a:cubicBezTo>
                <a:cubicBezTo>
                  <a:pt x="1312883" y="2486133"/>
                  <a:pt x="1310139" y="2456257"/>
                  <a:pt x="1297264" y="2430510"/>
                </a:cubicBezTo>
                <a:lnTo>
                  <a:pt x="1269953" y="2375892"/>
                </a:lnTo>
                <a:cubicBezTo>
                  <a:pt x="1242168" y="2264754"/>
                  <a:pt x="1241258" y="2284527"/>
                  <a:pt x="1269953" y="2102801"/>
                </a:cubicBezTo>
                <a:cubicBezTo>
                  <a:pt x="1272513" y="2086591"/>
                  <a:pt x="1287417" y="2074966"/>
                  <a:pt x="1297264" y="2061837"/>
                </a:cubicBezTo>
                <a:cubicBezTo>
                  <a:pt x="1314751" y="2038522"/>
                  <a:pt x="1332693" y="2015498"/>
                  <a:pt x="1351885" y="1993565"/>
                </a:cubicBezTo>
                <a:cubicBezTo>
                  <a:pt x="1424071" y="1911072"/>
                  <a:pt x="1527965" y="1862458"/>
                  <a:pt x="1624993" y="1816056"/>
                </a:cubicBezTo>
                <a:cubicBezTo>
                  <a:pt x="1692965" y="1783550"/>
                  <a:pt x="1758346" y="1744299"/>
                  <a:pt x="1829825" y="1720474"/>
                </a:cubicBezTo>
                <a:lnTo>
                  <a:pt x="1993689" y="1665855"/>
                </a:lnTo>
                <a:cubicBezTo>
                  <a:pt x="2007345" y="1661303"/>
                  <a:pt x="2021291" y="1657547"/>
                  <a:pt x="2034656" y="1652201"/>
                </a:cubicBezTo>
                <a:cubicBezTo>
                  <a:pt x="2057415" y="1643098"/>
                  <a:pt x="2079285" y="1631341"/>
                  <a:pt x="2102933" y="1624892"/>
                </a:cubicBezTo>
                <a:cubicBezTo>
                  <a:pt x="2129645" y="1617607"/>
                  <a:pt x="2157837" y="1617243"/>
                  <a:pt x="2184865" y="1611237"/>
                </a:cubicBezTo>
                <a:cubicBezTo>
                  <a:pt x="2198916" y="1608115"/>
                  <a:pt x="2211582" y="1599618"/>
                  <a:pt x="2225831" y="1597583"/>
                </a:cubicBezTo>
                <a:cubicBezTo>
                  <a:pt x="2275602" y="1590473"/>
                  <a:pt x="2325971" y="1588480"/>
                  <a:pt x="2376041" y="1583928"/>
                </a:cubicBezTo>
                <a:cubicBezTo>
                  <a:pt x="2446266" y="1586629"/>
                  <a:pt x="2737039" y="1548924"/>
                  <a:pt x="2840324" y="1652201"/>
                </a:cubicBezTo>
                <a:lnTo>
                  <a:pt x="2881291" y="1693165"/>
                </a:lnTo>
                <a:cubicBezTo>
                  <a:pt x="2915614" y="1796128"/>
                  <a:pt x="2869314" y="1669210"/>
                  <a:pt x="2922257" y="1775092"/>
                </a:cubicBezTo>
                <a:cubicBezTo>
                  <a:pt x="2978790" y="1888152"/>
                  <a:pt x="2884957" y="1739629"/>
                  <a:pt x="2963223" y="1857019"/>
                </a:cubicBezTo>
                <a:cubicBezTo>
                  <a:pt x="2976225" y="1961024"/>
                  <a:pt x="2994264" y="2020861"/>
                  <a:pt x="2949568" y="2130110"/>
                </a:cubicBezTo>
                <a:cubicBezTo>
                  <a:pt x="2928530" y="2181533"/>
                  <a:pt x="2886275" y="2221446"/>
                  <a:pt x="2853980" y="2266656"/>
                </a:cubicBezTo>
                <a:cubicBezTo>
                  <a:pt x="2840752" y="2285175"/>
                  <a:pt x="2813014" y="2321274"/>
                  <a:pt x="2813014" y="2321274"/>
                </a:cubicBezTo>
                <a:cubicBezTo>
                  <a:pt x="2804018" y="2348260"/>
                  <a:pt x="2796112" y="2383950"/>
                  <a:pt x="2772047" y="2403201"/>
                </a:cubicBezTo>
                <a:cubicBezTo>
                  <a:pt x="2760807" y="2412192"/>
                  <a:pt x="2743955" y="2410419"/>
                  <a:pt x="2731081" y="2416856"/>
                </a:cubicBezTo>
                <a:cubicBezTo>
                  <a:pt x="2716402" y="2424195"/>
                  <a:pt x="2703244" y="2434319"/>
                  <a:pt x="2690115" y="2444165"/>
                </a:cubicBezTo>
                <a:cubicBezTo>
                  <a:pt x="2666798" y="2461651"/>
                  <a:pt x="2646553" y="2483337"/>
                  <a:pt x="2621838" y="2498783"/>
                </a:cubicBezTo>
                <a:cubicBezTo>
                  <a:pt x="2600450" y="2512150"/>
                  <a:pt x="2527914" y="2521914"/>
                  <a:pt x="2512595" y="2526092"/>
                </a:cubicBezTo>
                <a:cubicBezTo>
                  <a:pt x="2484821" y="2533666"/>
                  <a:pt x="2458811" y="2547369"/>
                  <a:pt x="2430662" y="2553401"/>
                </a:cubicBezTo>
                <a:cubicBezTo>
                  <a:pt x="2394779" y="2561090"/>
                  <a:pt x="2357690" y="2561476"/>
                  <a:pt x="2321419" y="2567056"/>
                </a:cubicBezTo>
                <a:cubicBezTo>
                  <a:pt x="2260217" y="2576471"/>
                  <a:pt x="2262020" y="2577752"/>
                  <a:pt x="2212176" y="2594365"/>
                </a:cubicBezTo>
                <a:cubicBezTo>
                  <a:pt x="2016448" y="2589814"/>
                  <a:pt x="1820589" y="2589215"/>
                  <a:pt x="1624993" y="2580711"/>
                </a:cubicBezTo>
                <a:cubicBezTo>
                  <a:pt x="1610613" y="2580086"/>
                  <a:pt x="1597867" y="2571010"/>
                  <a:pt x="1584027" y="2567056"/>
                </a:cubicBezTo>
                <a:cubicBezTo>
                  <a:pt x="1513611" y="2546938"/>
                  <a:pt x="1528598" y="2558540"/>
                  <a:pt x="1447473" y="2526092"/>
                </a:cubicBezTo>
                <a:cubicBezTo>
                  <a:pt x="1278757" y="2458610"/>
                  <a:pt x="1483739" y="2529075"/>
                  <a:pt x="1351885" y="2485129"/>
                </a:cubicBezTo>
                <a:cubicBezTo>
                  <a:pt x="1310919" y="2457820"/>
                  <a:pt x="1273024" y="2425218"/>
                  <a:pt x="1228987" y="2403201"/>
                </a:cubicBezTo>
                <a:cubicBezTo>
                  <a:pt x="1210780" y="2394098"/>
                  <a:pt x="1191303" y="2387183"/>
                  <a:pt x="1174365" y="2375892"/>
                </a:cubicBezTo>
                <a:cubicBezTo>
                  <a:pt x="1150114" y="2359726"/>
                  <a:pt x="1130677" y="2336921"/>
                  <a:pt x="1106088" y="2321274"/>
                </a:cubicBezTo>
                <a:cubicBezTo>
                  <a:pt x="1080327" y="2304882"/>
                  <a:pt x="1049562" y="2297246"/>
                  <a:pt x="1024156" y="2280310"/>
                </a:cubicBezTo>
                <a:cubicBezTo>
                  <a:pt x="994576" y="2260591"/>
                  <a:pt x="971347" y="2232424"/>
                  <a:pt x="942223" y="2212038"/>
                </a:cubicBezTo>
                <a:cubicBezTo>
                  <a:pt x="925546" y="2200365"/>
                  <a:pt x="904864" y="2195516"/>
                  <a:pt x="887602" y="2184728"/>
                </a:cubicBezTo>
                <a:cubicBezTo>
                  <a:pt x="805769" y="2133585"/>
                  <a:pt x="859054" y="2158664"/>
                  <a:pt x="792014" y="2102801"/>
                </a:cubicBezTo>
                <a:cubicBezTo>
                  <a:pt x="779406" y="2092295"/>
                  <a:pt x="762027" y="2087690"/>
                  <a:pt x="751048" y="2075492"/>
                </a:cubicBezTo>
                <a:cubicBezTo>
                  <a:pt x="720598" y="2041661"/>
                  <a:pt x="669115" y="1966256"/>
                  <a:pt x="669115" y="1966256"/>
                </a:cubicBezTo>
                <a:cubicBezTo>
                  <a:pt x="664563" y="1943498"/>
                  <a:pt x="661089" y="1920498"/>
                  <a:pt x="655460" y="1897983"/>
                </a:cubicBezTo>
                <a:cubicBezTo>
                  <a:pt x="651969" y="1884019"/>
                  <a:pt x="641804" y="1871412"/>
                  <a:pt x="641804" y="1857019"/>
                </a:cubicBezTo>
                <a:cubicBezTo>
                  <a:pt x="641804" y="1770421"/>
                  <a:pt x="637797" y="1682361"/>
                  <a:pt x="655460" y="1597583"/>
                </a:cubicBezTo>
                <a:cubicBezTo>
                  <a:pt x="661405" y="1569051"/>
                  <a:pt x="693367" y="1553186"/>
                  <a:pt x="710081" y="1529310"/>
                </a:cubicBezTo>
                <a:cubicBezTo>
                  <a:pt x="843621" y="1338551"/>
                  <a:pt x="660475" y="1565259"/>
                  <a:pt x="805669" y="1420073"/>
                </a:cubicBezTo>
                <a:cubicBezTo>
                  <a:pt x="821762" y="1403981"/>
                  <a:pt x="831648" y="1382582"/>
                  <a:pt x="846635" y="1365455"/>
                </a:cubicBezTo>
                <a:cubicBezTo>
                  <a:pt x="906875" y="1296614"/>
                  <a:pt x="898120" y="1319694"/>
                  <a:pt x="969534" y="1256219"/>
                </a:cubicBezTo>
                <a:cubicBezTo>
                  <a:pt x="1087837" y="1151068"/>
                  <a:pt x="955780" y="1247593"/>
                  <a:pt x="1092433" y="1160637"/>
                </a:cubicBezTo>
                <a:cubicBezTo>
                  <a:pt x="1120125" y="1143016"/>
                  <a:pt x="1142522" y="1113979"/>
                  <a:pt x="1174365" y="1106019"/>
                </a:cubicBezTo>
                <a:cubicBezTo>
                  <a:pt x="1251504" y="1086735"/>
                  <a:pt x="1210584" y="1096044"/>
                  <a:pt x="1297264" y="1078710"/>
                </a:cubicBezTo>
                <a:cubicBezTo>
                  <a:pt x="1419000" y="1030017"/>
                  <a:pt x="1342285" y="1059152"/>
                  <a:pt x="1529406" y="996782"/>
                </a:cubicBezTo>
                <a:cubicBezTo>
                  <a:pt x="1556717" y="987679"/>
                  <a:pt x="1582839" y="973544"/>
                  <a:pt x="1611338" y="969473"/>
                </a:cubicBezTo>
                <a:lnTo>
                  <a:pt x="1706926" y="955819"/>
                </a:lnTo>
                <a:cubicBezTo>
                  <a:pt x="1734291" y="951609"/>
                  <a:pt x="1761295" y="944789"/>
                  <a:pt x="1788858" y="942164"/>
                </a:cubicBezTo>
                <a:cubicBezTo>
                  <a:pt x="1856978" y="935677"/>
                  <a:pt x="1925412" y="933061"/>
                  <a:pt x="1993689" y="928509"/>
                </a:cubicBezTo>
                <a:cubicBezTo>
                  <a:pt x="2280453" y="933061"/>
                  <a:pt x="2567436" y="930057"/>
                  <a:pt x="2853980" y="942164"/>
                </a:cubicBezTo>
                <a:cubicBezTo>
                  <a:pt x="2891481" y="943748"/>
                  <a:pt x="2927132" y="959162"/>
                  <a:pt x="2963223" y="969473"/>
                </a:cubicBezTo>
                <a:cubicBezTo>
                  <a:pt x="2990904" y="977381"/>
                  <a:pt x="3017641" y="988316"/>
                  <a:pt x="3045156" y="996782"/>
                </a:cubicBezTo>
                <a:cubicBezTo>
                  <a:pt x="3076828" y="1006527"/>
                  <a:pt x="3108881" y="1014988"/>
                  <a:pt x="3140743" y="1024091"/>
                </a:cubicBezTo>
                <a:cubicBezTo>
                  <a:pt x="3163502" y="1037746"/>
                  <a:pt x="3185720" y="1052346"/>
                  <a:pt x="3209020" y="1065055"/>
                </a:cubicBezTo>
                <a:cubicBezTo>
                  <a:pt x="3235826" y="1079676"/>
                  <a:pt x="3266750" y="1087403"/>
                  <a:pt x="3290953" y="1106019"/>
                </a:cubicBezTo>
                <a:cubicBezTo>
                  <a:pt x="3326669" y="1133491"/>
                  <a:pt x="3354678" y="1169740"/>
                  <a:pt x="3386541" y="1201601"/>
                </a:cubicBezTo>
                <a:lnTo>
                  <a:pt x="3427507" y="1242564"/>
                </a:lnTo>
                <a:cubicBezTo>
                  <a:pt x="3436611" y="1260770"/>
                  <a:pt x="3444029" y="1279921"/>
                  <a:pt x="3454818" y="1297182"/>
                </a:cubicBezTo>
                <a:cubicBezTo>
                  <a:pt x="3466880" y="1316481"/>
                  <a:pt x="3482555" y="1333282"/>
                  <a:pt x="3495784" y="1351801"/>
                </a:cubicBezTo>
                <a:cubicBezTo>
                  <a:pt x="3505323" y="1365155"/>
                  <a:pt x="3514397" y="1378848"/>
                  <a:pt x="3523095" y="1392764"/>
                </a:cubicBezTo>
                <a:cubicBezTo>
                  <a:pt x="3588944" y="1498115"/>
                  <a:pt x="3536840" y="1424745"/>
                  <a:pt x="3605027" y="1515655"/>
                </a:cubicBezTo>
                <a:cubicBezTo>
                  <a:pt x="3609579" y="1529310"/>
                  <a:pt x="3615192" y="1542655"/>
                  <a:pt x="3618683" y="1556619"/>
                </a:cubicBezTo>
                <a:cubicBezTo>
                  <a:pt x="3649719" y="1680755"/>
                  <a:pt x="3644570" y="1786902"/>
                  <a:pt x="3605027" y="1925292"/>
                </a:cubicBezTo>
                <a:cubicBezTo>
                  <a:pt x="3605026" y="1925294"/>
                  <a:pt x="3502611" y="2027701"/>
                  <a:pt x="3482128" y="2048183"/>
                </a:cubicBezTo>
                <a:cubicBezTo>
                  <a:pt x="3420782" y="2109525"/>
                  <a:pt x="3421864" y="2111741"/>
                  <a:pt x="3345574" y="2171074"/>
                </a:cubicBezTo>
                <a:cubicBezTo>
                  <a:pt x="3332619" y="2181149"/>
                  <a:pt x="3318954" y="2190413"/>
                  <a:pt x="3304608" y="2198383"/>
                </a:cubicBezTo>
                <a:cubicBezTo>
                  <a:pt x="3204732" y="2253867"/>
                  <a:pt x="3254033" y="2225882"/>
                  <a:pt x="3181710" y="2253001"/>
                </a:cubicBezTo>
                <a:cubicBezTo>
                  <a:pt x="3085520" y="2289069"/>
                  <a:pt x="3138077" y="2274828"/>
                  <a:pt x="3031500" y="2307619"/>
                </a:cubicBezTo>
                <a:cubicBezTo>
                  <a:pt x="2999828" y="2317364"/>
                  <a:pt x="2967349" y="2324450"/>
                  <a:pt x="2935912" y="2334929"/>
                </a:cubicBezTo>
                <a:cubicBezTo>
                  <a:pt x="2851677" y="2363006"/>
                  <a:pt x="2848371" y="2381385"/>
                  <a:pt x="2744737" y="2403201"/>
                </a:cubicBezTo>
                <a:cubicBezTo>
                  <a:pt x="2699973" y="2412624"/>
                  <a:pt x="2653701" y="2412304"/>
                  <a:pt x="2608183" y="2416856"/>
                </a:cubicBezTo>
                <a:lnTo>
                  <a:pt x="1529406" y="2389547"/>
                </a:lnTo>
                <a:cubicBezTo>
                  <a:pt x="1501736" y="2388570"/>
                  <a:pt x="1474714" y="2380845"/>
                  <a:pt x="1447473" y="2375892"/>
                </a:cubicBezTo>
                <a:cubicBezTo>
                  <a:pt x="1384746" y="2364488"/>
                  <a:pt x="1347196" y="2356124"/>
                  <a:pt x="1283608" y="2334929"/>
                </a:cubicBezTo>
                <a:cubicBezTo>
                  <a:pt x="1260354" y="2327178"/>
                  <a:pt x="1236759" y="2319523"/>
                  <a:pt x="1215331" y="2307619"/>
                </a:cubicBezTo>
                <a:cubicBezTo>
                  <a:pt x="1195437" y="2296567"/>
                  <a:pt x="1180605" y="2277708"/>
                  <a:pt x="1160710" y="2266656"/>
                </a:cubicBezTo>
                <a:cubicBezTo>
                  <a:pt x="1139282" y="2254753"/>
                  <a:pt x="1114833" y="2249302"/>
                  <a:pt x="1092433" y="2239347"/>
                </a:cubicBezTo>
                <a:cubicBezTo>
                  <a:pt x="980721" y="2189701"/>
                  <a:pt x="1099057" y="2233296"/>
                  <a:pt x="969534" y="2184728"/>
                </a:cubicBezTo>
                <a:cubicBezTo>
                  <a:pt x="956057" y="2179674"/>
                  <a:pt x="941442" y="2177511"/>
                  <a:pt x="928568" y="2171074"/>
                </a:cubicBezTo>
                <a:cubicBezTo>
                  <a:pt x="904829" y="2159205"/>
                  <a:pt x="883492" y="2142999"/>
                  <a:pt x="860291" y="2130110"/>
                </a:cubicBezTo>
                <a:cubicBezTo>
                  <a:pt x="842496" y="2120225"/>
                  <a:pt x="822607" y="2114092"/>
                  <a:pt x="805669" y="2102801"/>
                </a:cubicBezTo>
                <a:cubicBezTo>
                  <a:pt x="767796" y="2077554"/>
                  <a:pt x="728612" y="2053058"/>
                  <a:pt x="696426" y="2020874"/>
                </a:cubicBezTo>
                <a:cubicBezTo>
                  <a:pt x="669115" y="1993565"/>
                  <a:pt x="645392" y="1962119"/>
                  <a:pt x="614494" y="1938947"/>
                </a:cubicBezTo>
                <a:cubicBezTo>
                  <a:pt x="596287" y="1925292"/>
                  <a:pt x="575965" y="1914075"/>
                  <a:pt x="559872" y="1897983"/>
                </a:cubicBezTo>
                <a:cubicBezTo>
                  <a:pt x="537558" y="1875671"/>
                  <a:pt x="510979" y="1829537"/>
                  <a:pt x="491595" y="1802401"/>
                </a:cubicBezTo>
                <a:cubicBezTo>
                  <a:pt x="478367" y="1783882"/>
                  <a:pt x="463857" y="1766302"/>
                  <a:pt x="450629" y="1747783"/>
                </a:cubicBezTo>
                <a:cubicBezTo>
                  <a:pt x="441090" y="1734429"/>
                  <a:pt x="432857" y="1720173"/>
                  <a:pt x="423318" y="1706819"/>
                </a:cubicBezTo>
                <a:cubicBezTo>
                  <a:pt x="410090" y="1688300"/>
                  <a:pt x="395580" y="1670720"/>
                  <a:pt x="382352" y="1652201"/>
                </a:cubicBezTo>
                <a:cubicBezTo>
                  <a:pt x="372813" y="1638847"/>
                  <a:pt x="364580" y="1624591"/>
                  <a:pt x="355041" y="1611237"/>
                </a:cubicBezTo>
                <a:cubicBezTo>
                  <a:pt x="321122" y="1563754"/>
                  <a:pt x="307026" y="1556028"/>
                  <a:pt x="286764" y="1502001"/>
                </a:cubicBezTo>
                <a:cubicBezTo>
                  <a:pt x="271904" y="1462378"/>
                  <a:pt x="264438" y="1386697"/>
                  <a:pt x="259453" y="1351801"/>
                </a:cubicBezTo>
                <a:cubicBezTo>
                  <a:pt x="264005" y="1247116"/>
                  <a:pt x="262325" y="1141974"/>
                  <a:pt x="273108" y="1037746"/>
                </a:cubicBezTo>
                <a:cubicBezTo>
                  <a:pt x="276070" y="1009112"/>
                  <a:pt x="283146" y="978848"/>
                  <a:pt x="300419" y="955819"/>
                </a:cubicBezTo>
                <a:cubicBezTo>
                  <a:pt x="347628" y="892878"/>
                  <a:pt x="416881" y="795183"/>
                  <a:pt x="477940" y="764655"/>
                </a:cubicBezTo>
                <a:lnTo>
                  <a:pt x="614494" y="696382"/>
                </a:lnTo>
                <a:cubicBezTo>
                  <a:pt x="650908" y="678176"/>
                  <a:pt x="686534" y="658298"/>
                  <a:pt x="723737" y="641764"/>
                </a:cubicBezTo>
                <a:cubicBezTo>
                  <a:pt x="764703" y="623558"/>
                  <a:pt x="806072" y="606233"/>
                  <a:pt x="846635" y="587146"/>
                </a:cubicBezTo>
                <a:cubicBezTo>
                  <a:pt x="883473" y="569812"/>
                  <a:pt x="918986" y="549743"/>
                  <a:pt x="955879" y="532527"/>
                </a:cubicBezTo>
                <a:cubicBezTo>
                  <a:pt x="987292" y="517868"/>
                  <a:pt x="1019909" y="505908"/>
                  <a:pt x="1051467" y="491564"/>
                </a:cubicBezTo>
                <a:cubicBezTo>
                  <a:pt x="1069998" y="483141"/>
                  <a:pt x="1087188" y="471815"/>
                  <a:pt x="1106088" y="464255"/>
                </a:cubicBezTo>
                <a:cubicBezTo>
                  <a:pt x="1132817" y="453564"/>
                  <a:pt x="1160966" y="446784"/>
                  <a:pt x="1188021" y="436946"/>
                </a:cubicBezTo>
                <a:cubicBezTo>
                  <a:pt x="1211057" y="428570"/>
                  <a:pt x="1232729" y="416370"/>
                  <a:pt x="1256298" y="409636"/>
                </a:cubicBezTo>
                <a:cubicBezTo>
                  <a:pt x="1326266" y="389646"/>
                  <a:pt x="1390556" y="380434"/>
                  <a:pt x="1461129" y="368673"/>
                </a:cubicBezTo>
                <a:cubicBezTo>
                  <a:pt x="1568013" y="328593"/>
                  <a:pt x="1590376" y="317414"/>
                  <a:pt x="1706926" y="286745"/>
                </a:cubicBezTo>
                <a:cubicBezTo>
                  <a:pt x="1857703" y="247069"/>
                  <a:pt x="1790997" y="269500"/>
                  <a:pt x="1925412" y="245782"/>
                </a:cubicBezTo>
                <a:cubicBezTo>
                  <a:pt x="2163794" y="203718"/>
                  <a:pt x="1958933" y="227059"/>
                  <a:pt x="2225831" y="204818"/>
                </a:cubicBezTo>
                <a:cubicBezTo>
                  <a:pt x="2380592" y="209370"/>
                  <a:pt x="2535480" y="210742"/>
                  <a:pt x="2690115" y="218473"/>
                </a:cubicBezTo>
                <a:cubicBezTo>
                  <a:pt x="2783339" y="223134"/>
                  <a:pt x="2762576" y="230686"/>
                  <a:pt x="2840324" y="273091"/>
                </a:cubicBezTo>
                <a:cubicBezTo>
                  <a:pt x="3105090" y="417500"/>
                  <a:pt x="2764734" y="228472"/>
                  <a:pt x="2990534" y="341364"/>
                </a:cubicBezTo>
                <a:cubicBezTo>
                  <a:pt x="3014273" y="353233"/>
                  <a:pt x="3036727" y="367606"/>
                  <a:pt x="3058811" y="382327"/>
                </a:cubicBezTo>
                <a:cubicBezTo>
                  <a:pt x="3246322" y="507326"/>
                  <a:pt x="2970301" y="329604"/>
                  <a:pt x="3168054" y="477909"/>
                </a:cubicBezTo>
                <a:cubicBezTo>
                  <a:pt x="3184339" y="490122"/>
                  <a:pt x="3204469" y="496115"/>
                  <a:pt x="3222676" y="505218"/>
                </a:cubicBezTo>
                <a:cubicBezTo>
                  <a:pt x="3240883" y="523424"/>
                  <a:pt x="3257747" y="543080"/>
                  <a:pt x="3277297" y="559836"/>
                </a:cubicBezTo>
                <a:cubicBezTo>
                  <a:pt x="3345371" y="618182"/>
                  <a:pt x="3293669" y="551627"/>
                  <a:pt x="3359230" y="628109"/>
                </a:cubicBezTo>
                <a:cubicBezTo>
                  <a:pt x="3377338" y="649233"/>
                  <a:pt x="3448942" y="749967"/>
                  <a:pt x="3454818" y="764655"/>
                </a:cubicBezTo>
                <a:cubicBezTo>
                  <a:pt x="3473025" y="810170"/>
                  <a:pt x="3487515" y="857354"/>
                  <a:pt x="3509439" y="901200"/>
                </a:cubicBezTo>
                <a:cubicBezTo>
                  <a:pt x="3533714" y="949747"/>
                  <a:pt x="3552813" y="981506"/>
                  <a:pt x="3564061" y="1037746"/>
                </a:cubicBezTo>
                <a:cubicBezTo>
                  <a:pt x="3581397" y="1124421"/>
                  <a:pt x="3572087" y="1083504"/>
                  <a:pt x="3591372" y="1160637"/>
                </a:cubicBezTo>
                <a:cubicBezTo>
                  <a:pt x="3586820" y="1274425"/>
                  <a:pt x="3589435" y="1388727"/>
                  <a:pt x="3577716" y="1502001"/>
                </a:cubicBezTo>
                <a:cubicBezTo>
                  <a:pt x="3575621" y="1522248"/>
                  <a:pt x="3561697" y="1539683"/>
                  <a:pt x="3550405" y="1556619"/>
                </a:cubicBezTo>
                <a:cubicBezTo>
                  <a:pt x="3525156" y="1594490"/>
                  <a:pt x="3500658" y="1633671"/>
                  <a:pt x="3468473" y="1665855"/>
                </a:cubicBezTo>
                <a:cubicBezTo>
                  <a:pt x="3459369" y="1674958"/>
                  <a:pt x="3452882" y="1687838"/>
                  <a:pt x="3441162" y="1693165"/>
                </a:cubicBezTo>
                <a:cubicBezTo>
                  <a:pt x="3401851" y="1711033"/>
                  <a:pt x="3357826" y="1716821"/>
                  <a:pt x="3318264" y="1734128"/>
                </a:cubicBezTo>
                <a:cubicBezTo>
                  <a:pt x="3245435" y="1765989"/>
                  <a:pt x="3168798" y="1790272"/>
                  <a:pt x="3099777" y="1829710"/>
                </a:cubicBezTo>
                <a:cubicBezTo>
                  <a:pt x="3067914" y="1847916"/>
                  <a:pt x="3037919" y="1869873"/>
                  <a:pt x="3004189" y="1884328"/>
                </a:cubicBezTo>
                <a:cubicBezTo>
                  <a:pt x="2973731" y="1897381"/>
                  <a:pt x="2939530" y="1899742"/>
                  <a:pt x="2908601" y="1911637"/>
                </a:cubicBezTo>
                <a:cubicBezTo>
                  <a:pt x="2800845" y="1953079"/>
                  <a:pt x="2851888" y="1959777"/>
                  <a:pt x="2731081" y="1979910"/>
                </a:cubicBezTo>
                <a:cubicBezTo>
                  <a:pt x="2681489" y="1988175"/>
                  <a:pt x="2630804" y="1987691"/>
                  <a:pt x="2580872" y="1993565"/>
                </a:cubicBezTo>
                <a:cubicBezTo>
                  <a:pt x="2553374" y="1996800"/>
                  <a:pt x="2526538" y="2005011"/>
                  <a:pt x="2498939" y="2007219"/>
                </a:cubicBezTo>
                <a:cubicBezTo>
                  <a:pt x="2412611" y="2014125"/>
                  <a:pt x="2325971" y="2016322"/>
                  <a:pt x="2239487" y="2020874"/>
                </a:cubicBezTo>
                <a:cubicBezTo>
                  <a:pt x="1885020" y="2060257"/>
                  <a:pt x="2076054" y="2044751"/>
                  <a:pt x="1665960" y="2061837"/>
                </a:cubicBezTo>
                <a:cubicBezTo>
                  <a:pt x="1502095" y="2057286"/>
                  <a:pt x="1337856" y="2060145"/>
                  <a:pt x="1174365" y="2048183"/>
                </a:cubicBezTo>
                <a:cubicBezTo>
                  <a:pt x="1149918" y="2046394"/>
                  <a:pt x="1129566" y="2027917"/>
                  <a:pt x="1106088" y="2020874"/>
                </a:cubicBezTo>
                <a:cubicBezTo>
                  <a:pt x="927469" y="1967291"/>
                  <a:pt x="1161678" y="2057080"/>
                  <a:pt x="955879" y="1979910"/>
                </a:cubicBezTo>
                <a:cubicBezTo>
                  <a:pt x="909976" y="1962698"/>
                  <a:pt x="865834" y="1940794"/>
                  <a:pt x="819325" y="1925292"/>
                </a:cubicBezTo>
                <a:cubicBezTo>
                  <a:pt x="792014" y="1916189"/>
                  <a:pt x="764907" y="1906449"/>
                  <a:pt x="737392" y="1897983"/>
                </a:cubicBezTo>
                <a:cubicBezTo>
                  <a:pt x="705720" y="1888238"/>
                  <a:pt x="672345" y="1883533"/>
                  <a:pt x="641804" y="1870674"/>
                </a:cubicBezTo>
                <a:cubicBezTo>
                  <a:pt x="585521" y="1846977"/>
                  <a:pt x="521123" y="1831926"/>
                  <a:pt x="477940" y="1788746"/>
                </a:cubicBezTo>
                <a:cubicBezTo>
                  <a:pt x="459733" y="1770540"/>
                  <a:pt x="443917" y="1749576"/>
                  <a:pt x="423318" y="1734128"/>
                </a:cubicBezTo>
                <a:cubicBezTo>
                  <a:pt x="388965" y="1708365"/>
                  <a:pt x="344440" y="1696217"/>
                  <a:pt x="314075" y="1665855"/>
                </a:cubicBezTo>
                <a:cubicBezTo>
                  <a:pt x="262929" y="1614714"/>
                  <a:pt x="291428" y="1630999"/>
                  <a:pt x="232142" y="1611237"/>
                </a:cubicBezTo>
                <a:cubicBezTo>
                  <a:pt x="149612" y="1446189"/>
                  <a:pt x="260370" y="1645109"/>
                  <a:pt x="163865" y="1529310"/>
                </a:cubicBezTo>
                <a:cubicBezTo>
                  <a:pt x="150833" y="1513673"/>
                  <a:pt x="147343" y="1491953"/>
                  <a:pt x="136554" y="1474692"/>
                </a:cubicBezTo>
                <a:cubicBezTo>
                  <a:pt x="124492" y="1455393"/>
                  <a:pt x="109243" y="1438279"/>
                  <a:pt x="95588" y="1420073"/>
                </a:cubicBezTo>
                <a:cubicBezTo>
                  <a:pt x="51635" y="1288219"/>
                  <a:pt x="122116" y="1493215"/>
                  <a:pt x="54622" y="1324492"/>
                </a:cubicBezTo>
                <a:cubicBezTo>
                  <a:pt x="-12874" y="1155762"/>
                  <a:pt x="64049" y="1316035"/>
                  <a:pt x="0" y="1187946"/>
                </a:cubicBezTo>
                <a:cubicBezTo>
                  <a:pt x="8357" y="987392"/>
                  <a:pt x="-14357" y="916789"/>
                  <a:pt x="40967" y="764655"/>
                </a:cubicBezTo>
                <a:cubicBezTo>
                  <a:pt x="72149" y="678909"/>
                  <a:pt x="54136" y="734590"/>
                  <a:pt x="109244" y="682727"/>
                </a:cubicBezTo>
                <a:cubicBezTo>
                  <a:pt x="174870" y="620965"/>
                  <a:pt x="236694" y="555285"/>
                  <a:pt x="300419" y="491564"/>
                </a:cubicBezTo>
                <a:cubicBezTo>
                  <a:pt x="318626" y="473358"/>
                  <a:pt x="330614" y="445088"/>
                  <a:pt x="355041" y="436946"/>
                </a:cubicBezTo>
                <a:cubicBezTo>
                  <a:pt x="454778" y="403701"/>
                  <a:pt x="409044" y="416617"/>
                  <a:pt x="491595" y="395982"/>
                </a:cubicBezTo>
                <a:cubicBezTo>
                  <a:pt x="558351" y="342581"/>
                  <a:pt x="572565" y="325427"/>
                  <a:pt x="655460" y="286745"/>
                </a:cubicBezTo>
                <a:cubicBezTo>
                  <a:pt x="827136" y="206634"/>
                  <a:pt x="700549" y="279909"/>
                  <a:pt x="860291" y="218473"/>
                </a:cubicBezTo>
                <a:cubicBezTo>
                  <a:pt x="888790" y="207512"/>
                  <a:pt x="913724" y="188470"/>
                  <a:pt x="942223" y="177509"/>
                </a:cubicBezTo>
                <a:cubicBezTo>
                  <a:pt x="1059562" y="132381"/>
                  <a:pt x="1009195" y="164181"/>
                  <a:pt x="1119744" y="136545"/>
                </a:cubicBezTo>
                <a:cubicBezTo>
                  <a:pt x="1147672" y="129563"/>
                  <a:pt x="1173748" y="116218"/>
                  <a:pt x="1201676" y="109236"/>
                </a:cubicBezTo>
                <a:cubicBezTo>
                  <a:pt x="1228537" y="102521"/>
                  <a:pt x="1256630" y="101807"/>
                  <a:pt x="1283608" y="95582"/>
                </a:cubicBezTo>
                <a:cubicBezTo>
                  <a:pt x="1315897" y="88131"/>
                  <a:pt x="1346548" y="73951"/>
                  <a:pt x="1379196" y="68273"/>
                </a:cubicBezTo>
                <a:cubicBezTo>
                  <a:pt x="1451506" y="55698"/>
                  <a:pt x="1525025" y="51342"/>
                  <a:pt x="1597683" y="40963"/>
                </a:cubicBezTo>
                <a:lnTo>
                  <a:pt x="1693271" y="27309"/>
                </a:lnTo>
                <a:lnTo>
                  <a:pt x="1911757" y="0"/>
                </a:lnTo>
                <a:lnTo>
                  <a:pt x="2881291" y="13654"/>
                </a:lnTo>
                <a:cubicBezTo>
                  <a:pt x="2908969" y="14373"/>
                  <a:pt x="2935749" y="23875"/>
                  <a:pt x="2963223" y="27309"/>
                </a:cubicBezTo>
                <a:cubicBezTo>
                  <a:pt x="3008615" y="32983"/>
                  <a:pt x="3054259" y="36412"/>
                  <a:pt x="3099777" y="40963"/>
                </a:cubicBezTo>
                <a:cubicBezTo>
                  <a:pt x="3127088" y="50066"/>
                  <a:pt x="3153936" y="60699"/>
                  <a:pt x="3181710" y="68273"/>
                </a:cubicBezTo>
                <a:cubicBezTo>
                  <a:pt x="3324699" y="107268"/>
                  <a:pt x="3181939" y="58783"/>
                  <a:pt x="3304608" y="95582"/>
                </a:cubicBezTo>
                <a:cubicBezTo>
                  <a:pt x="3400252" y="124274"/>
                  <a:pt x="3367937" y="117622"/>
                  <a:pt x="3454818" y="150200"/>
                </a:cubicBezTo>
                <a:cubicBezTo>
                  <a:pt x="3526899" y="177228"/>
                  <a:pt x="3469033" y="148932"/>
                  <a:pt x="3564061" y="191164"/>
                </a:cubicBezTo>
                <a:cubicBezTo>
                  <a:pt x="3582663" y="199431"/>
                  <a:pt x="3601009" y="208374"/>
                  <a:pt x="3618683" y="218473"/>
                </a:cubicBezTo>
                <a:cubicBezTo>
                  <a:pt x="3694520" y="261806"/>
                  <a:pt x="3624896" y="235233"/>
                  <a:pt x="3727926" y="286745"/>
                </a:cubicBezTo>
                <a:cubicBezTo>
                  <a:pt x="3740801" y="293182"/>
                  <a:pt x="3755237" y="295848"/>
                  <a:pt x="3768892" y="300400"/>
                </a:cubicBezTo>
                <a:cubicBezTo>
                  <a:pt x="3787099" y="314055"/>
                  <a:pt x="3804802" y="328410"/>
                  <a:pt x="3823514" y="341364"/>
                </a:cubicBezTo>
                <a:cubicBezTo>
                  <a:pt x="3863995" y="369387"/>
                  <a:pt x="3915654" y="384847"/>
                  <a:pt x="3946412" y="423291"/>
                </a:cubicBezTo>
                <a:cubicBezTo>
                  <a:pt x="4015252" y="509335"/>
                  <a:pt x="3977718" y="474078"/>
                  <a:pt x="4055655" y="532527"/>
                </a:cubicBezTo>
                <a:cubicBezTo>
                  <a:pt x="4086967" y="626454"/>
                  <a:pt x="4044138" y="512371"/>
                  <a:pt x="4110277" y="628109"/>
                </a:cubicBezTo>
                <a:cubicBezTo>
                  <a:pt x="4117418" y="640606"/>
                  <a:pt x="4118878" y="655596"/>
                  <a:pt x="4123932" y="669073"/>
                </a:cubicBezTo>
                <a:cubicBezTo>
                  <a:pt x="4132539" y="692023"/>
                  <a:pt x="4144034" y="713919"/>
                  <a:pt x="4151243" y="737346"/>
                </a:cubicBezTo>
                <a:cubicBezTo>
                  <a:pt x="4162282" y="773219"/>
                  <a:pt x="4178554" y="846582"/>
                  <a:pt x="4178554" y="846582"/>
                </a:cubicBezTo>
                <a:cubicBezTo>
                  <a:pt x="4174002" y="901200"/>
                  <a:pt x="4173910" y="956375"/>
                  <a:pt x="4164899" y="1010437"/>
                </a:cubicBezTo>
                <a:cubicBezTo>
                  <a:pt x="4156462" y="1061055"/>
                  <a:pt x="4132564" y="1102410"/>
                  <a:pt x="4110277" y="1146982"/>
                </a:cubicBezTo>
                <a:cubicBezTo>
                  <a:pt x="4086396" y="1290264"/>
                  <a:pt x="4119639" y="1172968"/>
                  <a:pt x="4042000" y="1297182"/>
                </a:cubicBezTo>
                <a:cubicBezTo>
                  <a:pt x="3978748" y="1398378"/>
                  <a:pt x="4126668" y="1261559"/>
                  <a:pt x="3960068" y="1406419"/>
                </a:cubicBezTo>
                <a:cubicBezTo>
                  <a:pt x="3879587" y="1476398"/>
                  <a:pt x="3799104" y="1546605"/>
                  <a:pt x="3714270" y="1611237"/>
                </a:cubicBezTo>
                <a:cubicBezTo>
                  <a:pt x="3702820" y="1619960"/>
                  <a:pt x="3686178" y="1618455"/>
                  <a:pt x="3673304" y="1624892"/>
                </a:cubicBezTo>
                <a:cubicBezTo>
                  <a:pt x="3567426" y="1677828"/>
                  <a:pt x="3694335" y="1631537"/>
                  <a:pt x="3591372" y="1665855"/>
                </a:cubicBezTo>
                <a:cubicBezTo>
                  <a:pt x="3582268" y="1674958"/>
                  <a:pt x="3575576" y="1687408"/>
                  <a:pt x="3564061" y="1693165"/>
                </a:cubicBezTo>
                <a:cubicBezTo>
                  <a:pt x="3547275" y="1701558"/>
                  <a:pt x="3509439" y="1706819"/>
                  <a:pt x="3509439" y="1706819"/>
                </a:cubicBezTo>
              </a:path>
            </a:pathLst>
          </a:custGeom>
          <a:solidFill>
            <a:schemeClr val="accent6">
              <a:lumMod val="20000"/>
              <a:lumOff val="80000"/>
              <a:alpha val="35000"/>
            </a:schemeClr>
          </a:solidFill>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TW" altLang="en-US"/>
          </a:p>
        </p:txBody>
      </p:sp>
      <p:cxnSp>
        <p:nvCxnSpPr>
          <p:cNvPr id="31" name="直線接點 30"/>
          <p:cNvCxnSpPr/>
          <p:nvPr/>
        </p:nvCxnSpPr>
        <p:spPr>
          <a:xfrm>
            <a:off x="2195513" y="4005263"/>
            <a:ext cx="5184775" cy="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367" name="直線箭頭接點 15366"/>
          <p:cNvCxnSpPr/>
          <p:nvPr/>
        </p:nvCxnSpPr>
        <p:spPr>
          <a:xfrm flipV="1">
            <a:off x="5148263" y="3284538"/>
            <a:ext cx="719137" cy="504825"/>
          </a:xfrm>
          <a:prstGeom prst="straightConnector1">
            <a:avLst/>
          </a:prstGeom>
          <a:ln>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箭頭接點 39"/>
          <p:cNvCxnSpPr/>
          <p:nvPr/>
        </p:nvCxnSpPr>
        <p:spPr>
          <a:xfrm flipV="1">
            <a:off x="5795963" y="3284538"/>
            <a:ext cx="720725" cy="504825"/>
          </a:xfrm>
          <a:prstGeom prst="straightConnector1">
            <a:avLst/>
          </a:prstGeom>
          <a:ln>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直線箭頭接點 40"/>
          <p:cNvCxnSpPr/>
          <p:nvPr/>
        </p:nvCxnSpPr>
        <p:spPr>
          <a:xfrm flipH="1" flipV="1">
            <a:off x="3203575" y="3284538"/>
            <a:ext cx="720725" cy="504825"/>
          </a:xfrm>
          <a:prstGeom prst="straightConnector1">
            <a:avLst/>
          </a:prstGeom>
          <a:ln>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4" name="直線箭頭接點 43"/>
          <p:cNvCxnSpPr/>
          <p:nvPr/>
        </p:nvCxnSpPr>
        <p:spPr>
          <a:xfrm flipH="1" flipV="1">
            <a:off x="2555875" y="3284538"/>
            <a:ext cx="720725" cy="504825"/>
          </a:xfrm>
          <a:prstGeom prst="straightConnector1">
            <a:avLst/>
          </a:prstGeom>
          <a:ln>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0764" name="文字方塊 15370"/>
          <p:cNvSpPr txBox="1">
            <a:spLocks noChangeArrowheads="1"/>
          </p:cNvSpPr>
          <p:nvPr/>
        </p:nvSpPr>
        <p:spPr bwMode="auto">
          <a:xfrm>
            <a:off x="1258888" y="6092825"/>
            <a:ext cx="6896100" cy="400050"/>
          </a:xfrm>
          <a:prstGeom prst="rect">
            <a:avLst/>
          </a:prstGeom>
          <a:noFill/>
          <a:ln w="9525">
            <a:noFill/>
            <a:miter lim="800000"/>
            <a:headEnd/>
            <a:tailEnd/>
          </a:ln>
        </p:spPr>
        <p:txBody>
          <a:bodyPr wrap="none">
            <a:spAutoFit/>
          </a:bodyPr>
          <a:lstStyle/>
          <a:p>
            <a:r>
              <a:rPr lang="zh-TW" altLang="en-US" sz="2000" b="1"/>
              <a:t>課綱教材組織：橫向聯結</a:t>
            </a:r>
            <a:r>
              <a:rPr lang="en-US" altLang="zh-TW" sz="2000" b="1"/>
              <a:t>-</a:t>
            </a:r>
            <a:r>
              <a:rPr lang="zh-TW" altLang="en-US" sz="2000" b="1"/>
              <a:t>線性</a:t>
            </a:r>
            <a:r>
              <a:rPr lang="en-US" altLang="zh-TW" sz="2000" b="1"/>
              <a:t>/</a:t>
            </a:r>
            <a:r>
              <a:rPr lang="zh-TW" altLang="en-US" sz="2000" b="1"/>
              <a:t>階層</a:t>
            </a:r>
            <a:r>
              <a:rPr lang="en-US" altLang="zh-TW" sz="2000" b="1"/>
              <a:t>/</a:t>
            </a:r>
            <a:r>
              <a:rPr lang="zh-TW" altLang="en-US" sz="2000" b="1"/>
              <a:t>同心圓</a:t>
            </a:r>
            <a:r>
              <a:rPr lang="en-US" altLang="zh-TW" sz="2000" b="1"/>
              <a:t>/</a:t>
            </a:r>
            <a:r>
              <a:rPr lang="zh-TW" altLang="en-US" sz="2000" b="1"/>
              <a:t>分化的結構原則</a:t>
            </a:r>
          </a:p>
        </p:txBody>
      </p:sp>
      <p:sp>
        <p:nvSpPr>
          <p:cNvPr id="15375" name="文字方塊 15374"/>
          <p:cNvSpPr txBox="1"/>
          <p:nvPr/>
        </p:nvSpPr>
        <p:spPr>
          <a:xfrm>
            <a:off x="1042988" y="4724400"/>
            <a:ext cx="800100" cy="461963"/>
          </a:xfrm>
          <a:prstGeom prst="rect">
            <a:avLst/>
          </a:prstGeom>
          <a:solidFill>
            <a:schemeClr val="accent2">
              <a:lumMod val="40000"/>
              <a:lumOff val="60000"/>
            </a:schemeClr>
          </a:solidFill>
          <a:ln>
            <a:solidFill>
              <a:schemeClr val="bg1"/>
            </a:solidFill>
          </a:ln>
        </p:spPr>
        <p:txBody>
          <a:bodyPr wrap="none">
            <a:spAutoFit/>
          </a:bodyPr>
          <a:lstStyle/>
          <a:p>
            <a:pPr>
              <a:defRPr/>
            </a:pPr>
            <a:r>
              <a:rPr lang="zh-TW" altLang="en-US" sz="2400" b="1" dirty="0"/>
              <a:t>必修</a:t>
            </a:r>
          </a:p>
        </p:txBody>
      </p:sp>
      <p:sp>
        <p:nvSpPr>
          <p:cNvPr id="30766" name="文字方塊 50"/>
          <p:cNvSpPr txBox="1">
            <a:spLocks noChangeArrowheads="1"/>
          </p:cNvSpPr>
          <p:nvPr/>
        </p:nvSpPr>
        <p:spPr bwMode="auto">
          <a:xfrm>
            <a:off x="395288" y="2924175"/>
            <a:ext cx="2044700" cy="831850"/>
          </a:xfrm>
          <a:prstGeom prst="rect">
            <a:avLst/>
          </a:prstGeom>
          <a:solidFill>
            <a:srgbClr val="FFCC00"/>
          </a:solidFill>
          <a:ln w="9525">
            <a:solidFill>
              <a:schemeClr val="bg1"/>
            </a:solidFill>
            <a:miter lim="800000"/>
            <a:headEnd/>
            <a:tailEnd/>
          </a:ln>
        </p:spPr>
        <p:txBody>
          <a:bodyPr wrap="none">
            <a:spAutoFit/>
          </a:bodyPr>
          <a:lstStyle/>
          <a:p>
            <a:r>
              <a:rPr lang="zh-TW" altLang="en-US" sz="2400" b="1"/>
              <a:t>選修</a:t>
            </a:r>
            <a:r>
              <a:rPr lang="en-US" altLang="zh-TW" sz="2400" b="1"/>
              <a:t>/</a:t>
            </a:r>
          </a:p>
          <a:p>
            <a:r>
              <a:rPr lang="zh-TW" altLang="en-US" sz="2400" b="1"/>
              <a:t>彈性學習課程</a:t>
            </a:r>
          </a:p>
        </p:txBody>
      </p:sp>
      <p:sp>
        <p:nvSpPr>
          <p:cNvPr id="52" name="文字方塊 51"/>
          <p:cNvSpPr txBox="1"/>
          <p:nvPr/>
        </p:nvSpPr>
        <p:spPr>
          <a:xfrm>
            <a:off x="7308850" y="4724400"/>
            <a:ext cx="800100" cy="461963"/>
          </a:xfrm>
          <a:prstGeom prst="rect">
            <a:avLst/>
          </a:prstGeom>
          <a:solidFill>
            <a:schemeClr val="accent2">
              <a:lumMod val="40000"/>
              <a:lumOff val="60000"/>
            </a:schemeClr>
          </a:solidFill>
          <a:ln>
            <a:solidFill>
              <a:schemeClr val="bg1"/>
            </a:solidFill>
          </a:ln>
        </p:spPr>
        <p:txBody>
          <a:bodyPr wrap="none">
            <a:spAutoFit/>
          </a:bodyPr>
          <a:lstStyle/>
          <a:p>
            <a:pPr>
              <a:defRPr/>
            </a:pPr>
            <a:r>
              <a:rPr lang="zh-TW" altLang="en-US" sz="2400" b="1" dirty="0"/>
              <a:t>必修</a:t>
            </a:r>
          </a:p>
        </p:txBody>
      </p:sp>
      <p:sp>
        <p:nvSpPr>
          <p:cNvPr id="30768" name="文字方塊 52"/>
          <p:cNvSpPr txBox="1">
            <a:spLocks noChangeArrowheads="1"/>
          </p:cNvSpPr>
          <p:nvPr/>
        </p:nvSpPr>
        <p:spPr bwMode="auto">
          <a:xfrm>
            <a:off x="7308850" y="3284538"/>
            <a:ext cx="1697038" cy="461962"/>
          </a:xfrm>
          <a:prstGeom prst="rect">
            <a:avLst/>
          </a:prstGeom>
          <a:solidFill>
            <a:srgbClr val="FFCC00"/>
          </a:solidFill>
          <a:ln w="9525">
            <a:solidFill>
              <a:schemeClr val="bg1"/>
            </a:solidFill>
            <a:miter lim="800000"/>
            <a:headEnd/>
            <a:tailEnd/>
          </a:ln>
        </p:spPr>
        <p:txBody>
          <a:bodyPr wrap="none">
            <a:spAutoFit/>
          </a:bodyPr>
          <a:lstStyle/>
          <a:p>
            <a:r>
              <a:rPr lang="zh-TW" altLang="en-US" sz="2400" b="1"/>
              <a:t>選修</a:t>
            </a:r>
            <a:r>
              <a:rPr lang="en-US" altLang="zh-TW" sz="2400" b="1"/>
              <a:t>-6</a:t>
            </a:r>
            <a:r>
              <a:rPr lang="zh-TW" altLang="en-US" sz="2400" b="1"/>
              <a:t>學分</a:t>
            </a:r>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395288" y="1052513"/>
          <a:ext cx="8353425" cy="4608512"/>
        </p:xfrm>
        <a:graphic>
          <a:graphicData uri="http://schemas.openxmlformats.org/drawingml/2006/table">
            <a:tbl>
              <a:tblPr firstRow="1" bandRow="1">
                <a:tableStyleId>{073A0DAA-6AF3-43AB-8588-CEC1D06C72B9}</a:tableStyleId>
              </a:tblPr>
              <a:tblGrid>
                <a:gridCol w="1976678"/>
                <a:gridCol w="2200178"/>
                <a:gridCol w="2171816"/>
                <a:gridCol w="2004753"/>
              </a:tblGrid>
              <a:tr h="41097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smtClean="0"/>
                    </a:p>
                  </a:txBody>
                  <a:tcPr marL="91455" marR="91455" marT="45702" marB="45702"/>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1291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latin typeface="細明體"/>
                          <a:ea typeface="細明體"/>
                          <a:cs typeface="細明體"/>
                        </a:rPr>
                        <a:t>加深加廣選修</a:t>
                      </a:r>
                    </a:p>
                  </a:txBody>
                  <a:tcPr marL="91455" marR="91455" marT="45702" marB="45702"/>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89533">
                <a:tc gridSpan="4">
                  <a:txBody>
                    <a:bodyPr/>
                    <a:lstStyle/>
                    <a:p>
                      <a:pPr marL="0" algn="ctr" defTabSz="914400" rtl="0" eaLnBrk="1" latinLnBrk="0" hangingPunct="1"/>
                      <a:r>
                        <a:rPr lang="zh-TW" altLang="en-US" sz="3200" b="1" kern="1200" dirty="0" smtClean="0">
                          <a:solidFill>
                            <a:srgbClr val="660066"/>
                          </a:solidFill>
                          <a:latin typeface="細明體"/>
                          <a:ea typeface="細明體"/>
                          <a:cs typeface="細明體"/>
                        </a:rPr>
                        <a:t>普通型高級中學教育階段</a:t>
                      </a:r>
                      <a:endParaRPr lang="en-US" altLang="zh-TW" sz="3200" b="1" kern="1200" dirty="0" smtClean="0">
                        <a:solidFill>
                          <a:srgbClr val="660066"/>
                        </a:solidFill>
                        <a:latin typeface="細明體"/>
                        <a:ea typeface="細明體"/>
                        <a:cs typeface="細明體"/>
                      </a:endParaRPr>
                    </a:p>
                    <a:p>
                      <a:pPr marL="0" algn="ctr" defTabSz="914400" rtl="0" eaLnBrk="1" latinLnBrk="0" hangingPunct="1"/>
                      <a:r>
                        <a:rPr lang="zh-TW" altLang="en-US" sz="3200" b="1" kern="1200" dirty="0" smtClean="0">
                          <a:solidFill>
                            <a:srgbClr val="660066"/>
                          </a:solidFill>
                          <a:latin typeface="細明體"/>
                          <a:ea typeface="細明體"/>
                          <a:cs typeface="細明體"/>
                        </a:rPr>
                        <a:t>（第五學習階段）</a:t>
                      </a:r>
                      <a:endParaRPr lang="zh-TW" altLang="en-US" sz="3200" b="1" kern="1200" dirty="0">
                        <a:solidFill>
                          <a:srgbClr val="660066"/>
                        </a:solidFill>
                        <a:latin typeface="細明體"/>
                        <a:ea typeface="細明體"/>
                        <a:cs typeface="細明體"/>
                      </a:endParaRPr>
                    </a:p>
                  </a:txBody>
                  <a:tcPr marL="91455" marR="91455" marT="45702" marB="45702">
                    <a:solidFill>
                      <a:srgbClr val="FFCC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074377">
                <a:tc>
                  <a:txBody>
                    <a:bodyPr/>
                    <a:lstStyle/>
                    <a:p>
                      <a:pPr algn="ctr"/>
                      <a:r>
                        <a:rPr lang="zh-TW" altLang="en-US" sz="2800" b="1" dirty="0" smtClean="0">
                          <a:solidFill>
                            <a:srgbClr val="660066"/>
                          </a:solidFill>
                          <a:latin typeface="細明體"/>
                          <a:ea typeface="細明體"/>
                          <a:cs typeface="細明體"/>
                        </a:rPr>
                        <a:t>表演創作</a:t>
                      </a: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c>
                  <a:txBody>
                    <a:bodyPr/>
                    <a:lstStyle/>
                    <a:p>
                      <a:pPr algn="ctr"/>
                      <a:r>
                        <a:rPr lang="zh-TW" altLang="en-US" sz="2800" b="1" dirty="0" smtClean="0">
                          <a:solidFill>
                            <a:srgbClr val="660066"/>
                          </a:solidFill>
                          <a:latin typeface="細明體"/>
                          <a:ea typeface="細明體"/>
                          <a:cs typeface="細明體"/>
                        </a:rPr>
                        <a:t>基本設計</a:t>
                      </a: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c>
                  <a:txBody>
                    <a:bodyPr/>
                    <a:lstStyle/>
                    <a:p>
                      <a:pPr algn="ctr"/>
                      <a:r>
                        <a:rPr lang="zh-TW" altLang="en-US" sz="2800" b="1" dirty="0" smtClean="0">
                          <a:solidFill>
                            <a:srgbClr val="660066"/>
                          </a:solidFill>
                          <a:latin typeface="細明體"/>
                          <a:ea typeface="細明體"/>
                          <a:cs typeface="細明體"/>
                        </a:rPr>
                        <a:t>多媒體音樂</a:t>
                      </a: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c>
                  <a:txBody>
                    <a:bodyPr/>
                    <a:lstStyle/>
                    <a:p>
                      <a:pPr algn="ctr"/>
                      <a:r>
                        <a:rPr lang="zh-TW" altLang="en-US" sz="2800" b="1" dirty="0" smtClean="0">
                          <a:solidFill>
                            <a:srgbClr val="660066"/>
                          </a:solidFill>
                          <a:latin typeface="細明體"/>
                          <a:ea typeface="細明體"/>
                          <a:cs typeface="細明體"/>
                        </a:rPr>
                        <a:t>新媒體藝術</a:t>
                      </a:r>
                    </a:p>
                    <a:p>
                      <a:pPr algn="ct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r>
              <a:tr h="720712">
                <a:tc>
                  <a:txBody>
                    <a:bodyPr/>
                    <a:lstStyle/>
                    <a:p>
                      <a:pPr algn="ctr"/>
                      <a:r>
                        <a:rPr lang="en-US" altLang="zh-TW" sz="2800" b="1" dirty="0" smtClean="0">
                          <a:solidFill>
                            <a:srgbClr val="660066"/>
                          </a:solidFill>
                          <a:latin typeface="細明體"/>
                          <a:ea typeface="細明體"/>
                          <a:cs typeface="細明體"/>
                        </a:rPr>
                        <a:t>2-4</a:t>
                      </a:r>
                      <a:r>
                        <a:rPr lang="zh-TW" altLang="en-US" sz="2800" b="1" dirty="0" smtClean="0">
                          <a:solidFill>
                            <a:srgbClr val="660066"/>
                          </a:solidFill>
                          <a:latin typeface="細明體"/>
                          <a:ea typeface="細明體"/>
                          <a:cs typeface="細明體"/>
                        </a:rPr>
                        <a:t>學分</a:t>
                      </a: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rgbClr val="660066"/>
                          </a:solidFill>
                          <a:latin typeface="細明體"/>
                          <a:ea typeface="細明體"/>
                          <a:cs typeface="細明體"/>
                        </a:rPr>
                        <a:t>2-4</a:t>
                      </a:r>
                      <a:r>
                        <a:rPr lang="zh-TW" altLang="en-US" sz="2800" b="1" dirty="0" smtClean="0">
                          <a:solidFill>
                            <a:srgbClr val="660066"/>
                          </a:solidFill>
                          <a:latin typeface="細明體"/>
                          <a:ea typeface="細明體"/>
                          <a:cs typeface="細明體"/>
                        </a:rPr>
                        <a:t>學分</a:t>
                      </a: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rgbClr val="660066"/>
                          </a:solidFill>
                          <a:latin typeface="細明體"/>
                          <a:ea typeface="細明體"/>
                          <a:cs typeface="細明體"/>
                        </a:rPr>
                        <a:t>2-4</a:t>
                      </a:r>
                      <a:r>
                        <a:rPr lang="zh-TW" altLang="en-US" sz="2800" b="1" dirty="0" smtClean="0">
                          <a:solidFill>
                            <a:srgbClr val="660066"/>
                          </a:solidFill>
                          <a:latin typeface="細明體"/>
                          <a:ea typeface="細明體"/>
                          <a:cs typeface="細明體"/>
                        </a:rPr>
                        <a:t>學分</a:t>
                      </a: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rgbClr val="660066"/>
                          </a:solidFill>
                          <a:latin typeface="細明體"/>
                          <a:ea typeface="細明體"/>
                          <a:cs typeface="細明體"/>
                        </a:rPr>
                        <a:t>2-4</a:t>
                      </a:r>
                      <a:r>
                        <a:rPr lang="zh-TW" altLang="en-US" sz="2800" b="1" dirty="0" smtClean="0">
                          <a:solidFill>
                            <a:srgbClr val="660066"/>
                          </a:solidFill>
                          <a:latin typeface="細明體"/>
                          <a:ea typeface="細明體"/>
                          <a:cs typeface="細明體"/>
                        </a:rPr>
                        <a:t>學分</a:t>
                      </a:r>
                      <a:endParaRPr lang="zh-TW" altLang="en-US" sz="2800" b="1" dirty="0">
                        <a:solidFill>
                          <a:srgbClr val="660066"/>
                        </a:solidFill>
                        <a:latin typeface="細明體"/>
                        <a:ea typeface="細明體"/>
                        <a:cs typeface="細明體"/>
                      </a:endParaRPr>
                    </a:p>
                  </a:txBody>
                  <a:tcPr marL="91455" marR="91455" marT="45702" marB="45702">
                    <a:solidFill>
                      <a:srgbClr val="FFCC00"/>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圖片 1" descr="螢幕快照 2015-04-06 下午4.27.43.png"/>
          <p:cNvPicPr>
            <a:picLocks noChangeAspect="1"/>
          </p:cNvPicPr>
          <p:nvPr/>
        </p:nvPicPr>
        <p:blipFill>
          <a:blip r:embed="rId2"/>
          <a:srcRect/>
          <a:stretch>
            <a:fillRect/>
          </a:stretch>
        </p:blipFill>
        <p:spPr bwMode="auto">
          <a:xfrm>
            <a:off x="0" y="25400"/>
            <a:ext cx="9144000" cy="6804025"/>
          </a:xfrm>
          <a:prstGeom prst="rect">
            <a:avLst/>
          </a:prstGeom>
          <a:solidFill>
            <a:srgbClr val="FFFF00"/>
          </a:solid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550" y="549275"/>
            <a:ext cx="7239000" cy="1143000"/>
          </a:xfrm>
        </p:spPr>
        <p:txBody>
          <a:bodyPr>
            <a:normAutofit fontScale="90000"/>
          </a:bodyPr>
          <a:lstStyle/>
          <a:p>
            <a:pPr>
              <a:defRPr/>
            </a:pPr>
            <a:r>
              <a:rPr lang="zh-TW" altLang="zh-TW" sz="3600" b="1" dirty="0" smtClean="0">
                <a:solidFill>
                  <a:srgbClr val="800000"/>
                </a:solidFill>
                <a:latin typeface="華康粗黑體" pitchFamily="49" charset="-120"/>
                <a:ea typeface="華康粗黑體" pitchFamily="49" charset="-120"/>
              </a:rPr>
              <a:t>十二年國民基本教育國民中小學暨普通型高級中學藝術領域課程綱要</a:t>
            </a:r>
            <a:r>
              <a:rPr lang="en-US" altLang="zh-TW" sz="3600" b="1" dirty="0" smtClean="0">
                <a:solidFill>
                  <a:srgbClr val="800000"/>
                </a:solidFill>
                <a:latin typeface="華康粗黑體" pitchFamily="49" charset="-120"/>
                <a:ea typeface="華康粗黑體" pitchFamily="49" charset="-120"/>
              </a:rPr>
              <a:t>(</a:t>
            </a:r>
            <a:r>
              <a:rPr lang="zh-TW" altLang="zh-TW" sz="3600" b="1" dirty="0" smtClean="0">
                <a:solidFill>
                  <a:srgbClr val="800000"/>
                </a:solidFill>
                <a:latin typeface="華康粗黑體" pitchFamily="49" charset="-120"/>
                <a:ea typeface="華康粗黑體" pitchFamily="49" charset="-120"/>
              </a:rPr>
              <a:t>草案</a:t>
            </a:r>
            <a:r>
              <a:rPr lang="en-US" altLang="zh-TW" sz="3600" b="1" dirty="0" smtClean="0">
                <a:solidFill>
                  <a:srgbClr val="800000"/>
                </a:solidFill>
                <a:latin typeface="華康粗黑體" pitchFamily="49" charset="-120"/>
                <a:ea typeface="華康粗黑體" pitchFamily="49" charset="-120"/>
              </a:rPr>
              <a:t>)</a:t>
            </a:r>
            <a:endParaRPr lang="zh-TW" altLang="en-US" dirty="0">
              <a:solidFill>
                <a:srgbClr val="800000"/>
              </a:solidFill>
              <a:latin typeface="華康粗黑體" pitchFamily="49" charset="-120"/>
              <a:ea typeface="華康粗黑體" pitchFamily="49" charset="-120"/>
            </a:endParaRPr>
          </a:p>
        </p:txBody>
      </p:sp>
      <p:sp>
        <p:nvSpPr>
          <p:cNvPr id="3" name="內容版面配置區 2"/>
          <p:cNvSpPr>
            <a:spLocks noGrp="1"/>
          </p:cNvSpPr>
          <p:nvPr>
            <p:ph idx="1"/>
          </p:nvPr>
        </p:nvSpPr>
        <p:spPr>
          <a:xfrm>
            <a:off x="1403350" y="2011363"/>
            <a:ext cx="7239000" cy="4846637"/>
          </a:xfrm>
        </p:spPr>
        <p:txBody>
          <a:bodyPr/>
          <a:lstStyle/>
          <a:p>
            <a:pPr marL="0" indent="0">
              <a:buFont typeface="Arial" pitchFamily="34" charset="0"/>
              <a:buNone/>
              <a:defRPr/>
            </a:pPr>
            <a:r>
              <a:rPr lang="zh-TW" altLang="zh-TW" sz="4000" b="1" dirty="0" smtClean="0">
                <a:latin typeface="細明體"/>
                <a:ea typeface="細明體"/>
                <a:cs typeface="細明體"/>
              </a:rPr>
              <a:t>壹、</a:t>
            </a:r>
            <a:r>
              <a:rPr lang="zh-TW" altLang="zh-TW" sz="3600" b="1" dirty="0" smtClean="0">
                <a:solidFill>
                  <a:schemeClr val="tx1">
                    <a:lumMod val="85000"/>
                    <a:lumOff val="15000"/>
                  </a:schemeClr>
                </a:solidFill>
                <a:latin typeface="細明體"/>
                <a:ea typeface="細明體"/>
                <a:cs typeface="細明體"/>
              </a:rPr>
              <a:t>基本理念</a:t>
            </a:r>
            <a:endParaRPr lang="zh-TW" altLang="zh-TW" sz="3600" dirty="0" smtClean="0">
              <a:solidFill>
                <a:schemeClr val="tx1">
                  <a:lumMod val="85000"/>
                  <a:lumOff val="15000"/>
                </a:schemeClr>
              </a:solidFill>
              <a:latin typeface="細明體"/>
              <a:ea typeface="細明體"/>
              <a:cs typeface="細明體"/>
            </a:endParaRPr>
          </a:p>
          <a:p>
            <a:pPr marL="0" indent="0">
              <a:buFont typeface="Arial" pitchFamily="34" charset="0"/>
              <a:buNone/>
              <a:defRPr/>
            </a:pPr>
            <a:r>
              <a:rPr lang="zh-TW" altLang="zh-TW" sz="3600" b="1" dirty="0" smtClean="0">
                <a:solidFill>
                  <a:schemeClr val="tx1">
                    <a:lumMod val="85000"/>
                    <a:lumOff val="15000"/>
                  </a:schemeClr>
                </a:solidFill>
                <a:latin typeface="細明體"/>
                <a:ea typeface="細明體"/>
                <a:cs typeface="細明體"/>
              </a:rPr>
              <a:t>貳、課程目標</a:t>
            </a:r>
            <a:endParaRPr lang="zh-TW" altLang="zh-TW" sz="3600" dirty="0" smtClean="0">
              <a:solidFill>
                <a:schemeClr val="tx1">
                  <a:lumMod val="85000"/>
                  <a:lumOff val="15000"/>
                </a:schemeClr>
              </a:solidFill>
              <a:latin typeface="細明體"/>
              <a:ea typeface="細明體"/>
              <a:cs typeface="細明體"/>
            </a:endParaRPr>
          </a:p>
          <a:p>
            <a:pPr marL="0" indent="0">
              <a:buFont typeface="Arial" pitchFamily="34" charset="0"/>
              <a:buNone/>
              <a:defRPr/>
            </a:pPr>
            <a:r>
              <a:rPr lang="zh-TW" altLang="zh-TW" sz="3600" b="1" dirty="0" smtClean="0">
                <a:solidFill>
                  <a:schemeClr val="tx1">
                    <a:lumMod val="85000"/>
                    <a:lumOff val="15000"/>
                  </a:schemeClr>
                </a:solidFill>
                <a:latin typeface="細明體"/>
                <a:ea typeface="細明體"/>
                <a:cs typeface="細明體"/>
              </a:rPr>
              <a:t>參、時間分配及科目組合</a:t>
            </a:r>
            <a:endParaRPr lang="en-US" altLang="zh-TW" sz="3600" b="1" dirty="0" smtClean="0">
              <a:solidFill>
                <a:schemeClr val="tx1">
                  <a:lumMod val="85000"/>
                  <a:lumOff val="15000"/>
                </a:schemeClr>
              </a:solidFill>
              <a:latin typeface="細明體"/>
              <a:ea typeface="細明體"/>
              <a:cs typeface="細明體"/>
            </a:endParaRPr>
          </a:p>
          <a:p>
            <a:pPr marL="0" indent="0">
              <a:buFont typeface="Arial" pitchFamily="34" charset="0"/>
              <a:buNone/>
              <a:defRPr/>
            </a:pPr>
            <a:r>
              <a:rPr lang="zh-TW" altLang="zh-TW" sz="3600" b="1" dirty="0" smtClean="0">
                <a:solidFill>
                  <a:schemeClr val="tx1">
                    <a:lumMod val="85000"/>
                    <a:lumOff val="15000"/>
                  </a:schemeClr>
                </a:solidFill>
                <a:latin typeface="細明體"/>
                <a:ea typeface="細明體"/>
                <a:cs typeface="細明體"/>
              </a:rPr>
              <a:t>肆、核心素養</a:t>
            </a:r>
            <a:endParaRPr lang="en-US" altLang="zh-TW" sz="3600" b="1" dirty="0" smtClean="0">
              <a:solidFill>
                <a:schemeClr val="tx1">
                  <a:lumMod val="85000"/>
                  <a:lumOff val="15000"/>
                </a:schemeClr>
              </a:solidFill>
              <a:latin typeface="細明體"/>
              <a:ea typeface="細明體"/>
              <a:cs typeface="細明體"/>
            </a:endParaRPr>
          </a:p>
          <a:p>
            <a:pPr marL="0" indent="0">
              <a:buFont typeface="Arial" pitchFamily="34" charset="0"/>
              <a:buNone/>
              <a:defRPr/>
            </a:pPr>
            <a:r>
              <a:rPr lang="zh-TW" altLang="en-US" sz="3600" b="1" dirty="0" smtClean="0">
                <a:solidFill>
                  <a:schemeClr val="tx1">
                    <a:lumMod val="85000"/>
                    <a:lumOff val="15000"/>
                  </a:schemeClr>
                </a:solidFill>
                <a:latin typeface="細明體"/>
                <a:ea typeface="細明體"/>
                <a:cs typeface="細明體"/>
              </a:rPr>
              <a:t>伍、學習重點</a:t>
            </a:r>
            <a:endParaRPr lang="en-US" altLang="zh-TW" sz="3600" b="1" dirty="0" smtClean="0">
              <a:solidFill>
                <a:schemeClr val="tx1">
                  <a:lumMod val="85000"/>
                  <a:lumOff val="15000"/>
                </a:schemeClr>
              </a:solidFill>
              <a:latin typeface="細明體"/>
              <a:ea typeface="細明體"/>
              <a:cs typeface="細明體"/>
            </a:endParaRPr>
          </a:p>
          <a:p>
            <a:pPr marL="0" indent="0">
              <a:buFont typeface="Arial" pitchFamily="34" charset="0"/>
              <a:buNone/>
              <a:defRPr/>
            </a:pPr>
            <a:r>
              <a:rPr lang="zh-TW" altLang="en-US" sz="3600" b="1" dirty="0" smtClean="0">
                <a:solidFill>
                  <a:schemeClr val="tx1">
                    <a:lumMod val="85000"/>
                    <a:lumOff val="15000"/>
                  </a:schemeClr>
                </a:solidFill>
                <a:latin typeface="細明體"/>
                <a:ea typeface="細明體"/>
                <a:cs typeface="細明體"/>
              </a:rPr>
              <a:t>陸、實施要點</a:t>
            </a:r>
            <a:endParaRPr lang="zh-TW" altLang="zh-TW" sz="3600" dirty="0" smtClean="0">
              <a:solidFill>
                <a:schemeClr val="tx1">
                  <a:lumMod val="85000"/>
                  <a:lumOff val="15000"/>
                </a:schemeClr>
              </a:solidFill>
              <a:latin typeface="細明體"/>
              <a:ea typeface="細明體"/>
              <a:cs typeface="細明體"/>
            </a:endParaRPr>
          </a:p>
          <a:p>
            <a:pPr>
              <a:defRPr/>
            </a:pPr>
            <a:endParaRPr lang="en-US" altLang="zh-TW" b="1" dirty="0" smtClean="0"/>
          </a:p>
          <a:p>
            <a:pPr>
              <a:defRPr/>
            </a:pPr>
            <a:endParaRPr lang="en-US" altLang="zh-TW" b="1" dirty="0" smtClean="0"/>
          </a:p>
          <a:p>
            <a:pPr>
              <a:defRPr/>
            </a:pPr>
            <a:endParaRPr lang="zh-TW" altLang="zh-TW" dirty="0" smtClean="0"/>
          </a:p>
          <a:p>
            <a:pPr>
              <a:defRPr/>
            </a:pPr>
            <a:endParaRPr lang="zh-TW" alt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000125" y="163513"/>
            <a:ext cx="7239000" cy="769937"/>
          </a:xfrm>
        </p:spPr>
        <p:txBody>
          <a:bodyPr/>
          <a:lstStyle/>
          <a:p>
            <a:r>
              <a:rPr lang="zh-TW" altLang="zh-TW" sz="5400" b="1" smtClean="0">
                <a:latin typeface="華康粗黑體" pitchFamily="49" charset="-120"/>
                <a:ea typeface="華康粗黑體" pitchFamily="49" charset="-120"/>
                <a:cs typeface="細明體" pitchFamily="49" charset="-120"/>
              </a:rPr>
              <a:t>基本理念</a:t>
            </a:r>
            <a:endParaRPr lang="zh-TW" altLang="en-US" sz="5400" b="1" smtClean="0">
              <a:latin typeface="華康粗黑體" pitchFamily="49" charset="-120"/>
              <a:ea typeface="華康粗黑體" pitchFamily="49" charset="-120"/>
              <a:cs typeface="細明體" pitchFamily="49" charset="-120"/>
            </a:endParaRPr>
          </a:p>
        </p:txBody>
      </p:sp>
      <p:graphicFrame>
        <p:nvGraphicFramePr>
          <p:cNvPr id="3" name="資料圖表 2"/>
          <p:cNvGraphicFramePr/>
          <p:nvPr/>
        </p:nvGraphicFramePr>
        <p:xfrm>
          <a:off x="478118" y="1141137"/>
          <a:ext cx="8190619" cy="558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字方塊 1"/>
          <p:cNvSpPr txBox="1">
            <a:spLocks noChangeArrowheads="1"/>
          </p:cNvSpPr>
          <p:nvPr/>
        </p:nvSpPr>
        <p:spPr bwMode="auto">
          <a:xfrm>
            <a:off x="2411413" y="404813"/>
            <a:ext cx="3878262" cy="830262"/>
          </a:xfrm>
          <a:prstGeom prst="rect">
            <a:avLst/>
          </a:prstGeom>
          <a:noFill/>
          <a:ln w="9525">
            <a:noFill/>
            <a:miter lim="800000"/>
            <a:headEnd/>
            <a:tailEnd/>
          </a:ln>
        </p:spPr>
        <p:txBody>
          <a:bodyPr wrap="none">
            <a:spAutoFit/>
          </a:bodyPr>
          <a:lstStyle/>
          <a:p>
            <a:r>
              <a:rPr lang="zh-TW" altLang="en-US" sz="4800" b="1">
                <a:solidFill>
                  <a:srgbClr val="800000"/>
                </a:solidFill>
                <a:latin typeface="華康粗黑體" pitchFamily="49" charset="-120"/>
                <a:ea typeface="華康粗黑體" pitchFamily="49" charset="-120"/>
                <a:cs typeface="新細明體" pitchFamily="18" charset="-120"/>
              </a:rPr>
              <a:t>領域課程目標</a:t>
            </a:r>
          </a:p>
        </p:txBody>
      </p:sp>
      <p:graphicFrame>
        <p:nvGraphicFramePr>
          <p:cNvPr id="3" name="資料圖表 2"/>
          <p:cNvGraphicFramePr/>
          <p:nvPr/>
        </p:nvGraphicFramePr>
        <p:xfrm>
          <a:off x="611560" y="1844824"/>
          <a:ext cx="7776863"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文字方塊 3"/>
          <p:cNvSpPr txBox="1">
            <a:spLocks noChangeArrowheads="1"/>
          </p:cNvSpPr>
          <p:nvPr/>
        </p:nvSpPr>
        <p:spPr bwMode="auto">
          <a:xfrm rot="-289045">
            <a:off x="3765550" y="3727450"/>
            <a:ext cx="1416050" cy="831850"/>
          </a:xfrm>
          <a:prstGeom prst="rect">
            <a:avLst/>
          </a:prstGeom>
          <a:noFill/>
          <a:ln w="9525">
            <a:noFill/>
            <a:miter lim="800000"/>
            <a:headEnd/>
            <a:tailEnd/>
          </a:ln>
        </p:spPr>
        <p:txBody>
          <a:bodyPr wrap="none">
            <a:spAutoFit/>
          </a:bodyPr>
          <a:lstStyle/>
          <a:p>
            <a:r>
              <a:rPr lang="zh-TW" altLang="en-US" sz="4800" b="1"/>
              <a:t>實踐</a:t>
            </a:r>
          </a:p>
        </p:txBody>
      </p:sp>
      <p:sp>
        <p:nvSpPr>
          <p:cNvPr id="5" name="連接器 4"/>
          <p:cNvSpPr/>
          <p:nvPr/>
        </p:nvSpPr>
        <p:spPr>
          <a:xfrm>
            <a:off x="971550" y="1125538"/>
            <a:ext cx="1104900" cy="863600"/>
          </a:xfrm>
          <a:prstGeom prst="flowChartConnector">
            <a:avLst/>
          </a:prstGeom>
          <a:solidFill>
            <a:schemeClr val="accent6">
              <a:lumMod val="20000"/>
              <a:lumOff val="80000"/>
              <a:alpha val="53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性別</a:t>
            </a:r>
          </a:p>
        </p:txBody>
      </p:sp>
      <p:sp>
        <p:nvSpPr>
          <p:cNvPr id="7" name="連接器 6"/>
          <p:cNvSpPr/>
          <p:nvPr/>
        </p:nvSpPr>
        <p:spPr>
          <a:xfrm>
            <a:off x="7308850" y="5516563"/>
            <a:ext cx="1104900" cy="865187"/>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校本</a:t>
            </a:r>
          </a:p>
        </p:txBody>
      </p:sp>
      <p:sp>
        <p:nvSpPr>
          <p:cNvPr id="8" name="連接器 7"/>
          <p:cNvSpPr/>
          <p:nvPr/>
        </p:nvSpPr>
        <p:spPr>
          <a:xfrm>
            <a:off x="7596188" y="3716338"/>
            <a:ext cx="1104900" cy="865187"/>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海洋</a:t>
            </a:r>
          </a:p>
        </p:txBody>
      </p:sp>
      <p:sp>
        <p:nvSpPr>
          <p:cNvPr id="9" name="連接器 8"/>
          <p:cNvSpPr/>
          <p:nvPr/>
        </p:nvSpPr>
        <p:spPr>
          <a:xfrm>
            <a:off x="539750" y="3500438"/>
            <a:ext cx="1104900" cy="865187"/>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跨領域</a:t>
            </a:r>
          </a:p>
        </p:txBody>
      </p:sp>
      <p:sp>
        <p:nvSpPr>
          <p:cNvPr id="10" name="連接器 9"/>
          <p:cNvSpPr/>
          <p:nvPr/>
        </p:nvSpPr>
        <p:spPr>
          <a:xfrm>
            <a:off x="2722563" y="1125538"/>
            <a:ext cx="1106487" cy="86360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生態</a:t>
            </a:r>
          </a:p>
        </p:txBody>
      </p:sp>
      <p:sp>
        <p:nvSpPr>
          <p:cNvPr id="11" name="連接器 10"/>
          <p:cNvSpPr/>
          <p:nvPr/>
        </p:nvSpPr>
        <p:spPr>
          <a:xfrm>
            <a:off x="3635375" y="1844675"/>
            <a:ext cx="1106488" cy="86360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人權</a:t>
            </a:r>
          </a:p>
        </p:txBody>
      </p:sp>
      <p:sp>
        <p:nvSpPr>
          <p:cNvPr id="12" name="連接器 11"/>
          <p:cNvSpPr/>
          <p:nvPr/>
        </p:nvSpPr>
        <p:spPr>
          <a:xfrm>
            <a:off x="6516688" y="1341438"/>
            <a:ext cx="1104900" cy="86360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環境</a:t>
            </a:r>
          </a:p>
        </p:txBody>
      </p:sp>
      <p:sp>
        <p:nvSpPr>
          <p:cNvPr id="13" name="連接器 12"/>
          <p:cNvSpPr/>
          <p:nvPr/>
        </p:nvSpPr>
        <p:spPr>
          <a:xfrm>
            <a:off x="5148263" y="1341438"/>
            <a:ext cx="1104900" cy="86360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科技</a:t>
            </a:r>
          </a:p>
        </p:txBody>
      </p:sp>
      <p:sp>
        <p:nvSpPr>
          <p:cNvPr id="14" name="連接器 13"/>
          <p:cNvSpPr/>
          <p:nvPr/>
        </p:nvSpPr>
        <p:spPr>
          <a:xfrm>
            <a:off x="4356100" y="5876925"/>
            <a:ext cx="1008063" cy="720725"/>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dirty="0">
                <a:solidFill>
                  <a:srgbClr val="008000"/>
                </a:solidFill>
              </a:rPr>
              <a:t>文化</a:t>
            </a:r>
          </a:p>
        </p:txBody>
      </p:sp>
      <p:sp>
        <p:nvSpPr>
          <p:cNvPr id="15" name="連接器 14"/>
          <p:cNvSpPr/>
          <p:nvPr/>
        </p:nvSpPr>
        <p:spPr>
          <a:xfrm>
            <a:off x="3779838" y="3284538"/>
            <a:ext cx="720725" cy="649287"/>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
        <p:nvSpPr>
          <p:cNvPr id="16" name="連接器 15"/>
          <p:cNvSpPr/>
          <p:nvPr/>
        </p:nvSpPr>
        <p:spPr>
          <a:xfrm>
            <a:off x="4859338" y="3141663"/>
            <a:ext cx="720725" cy="647700"/>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
        <p:nvSpPr>
          <p:cNvPr id="17" name="連接器 16"/>
          <p:cNvSpPr/>
          <p:nvPr/>
        </p:nvSpPr>
        <p:spPr>
          <a:xfrm>
            <a:off x="4067175" y="4868863"/>
            <a:ext cx="720725" cy="647700"/>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
        <p:nvSpPr>
          <p:cNvPr id="18" name="連接器 17"/>
          <p:cNvSpPr/>
          <p:nvPr/>
        </p:nvSpPr>
        <p:spPr>
          <a:xfrm>
            <a:off x="1258888" y="5661025"/>
            <a:ext cx="720725" cy="647700"/>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
        <p:nvSpPr>
          <p:cNvPr id="19" name="連接器 18"/>
          <p:cNvSpPr/>
          <p:nvPr/>
        </p:nvSpPr>
        <p:spPr>
          <a:xfrm>
            <a:off x="7956550" y="2852738"/>
            <a:ext cx="719138" cy="647700"/>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
        <p:nvSpPr>
          <p:cNvPr id="20" name="連接器 19"/>
          <p:cNvSpPr/>
          <p:nvPr/>
        </p:nvSpPr>
        <p:spPr>
          <a:xfrm>
            <a:off x="3851275" y="5949950"/>
            <a:ext cx="720725" cy="647700"/>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
        <p:nvSpPr>
          <p:cNvPr id="21" name="連接器 20"/>
          <p:cNvSpPr/>
          <p:nvPr/>
        </p:nvSpPr>
        <p:spPr>
          <a:xfrm>
            <a:off x="7019925" y="1052513"/>
            <a:ext cx="720725" cy="647700"/>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
        <p:nvSpPr>
          <p:cNvPr id="22" name="連接器 21"/>
          <p:cNvSpPr/>
          <p:nvPr/>
        </p:nvSpPr>
        <p:spPr>
          <a:xfrm>
            <a:off x="395288" y="4149725"/>
            <a:ext cx="720725" cy="647700"/>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sz="2000" dirty="0">
              <a:solidFill>
                <a:srgbClr val="008000"/>
              </a:solidFill>
            </a:endParaRPr>
          </a:p>
        </p:txBody>
      </p:sp>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0" y="0"/>
            <a:ext cx="9144000" cy="908050"/>
          </a:xfrm>
          <a:solidFill>
            <a:srgbClr val="FF3399"/>
          </a:solidFill>
        </p:spPr>
        <p:txBody>
          <a:bodyPr/>
          <a:lstStyle/>
          <a:p>
            <a:r>
              <a:rPr lang="zh-TW" altLang="en-US" smtClean="0">
                <a:solidFill>
                  <a:schemeClr val="bg1"/>
                </a:solidFill>
                <a:latin typeface="華康中黑體" pitchFamily="49" charset="-120"/>
                <a:ea typeface="華康中黑體" pitchFamily="49" charset="-120"/>
              </a:rPr>
              <a:t>邱敏芳簡介</a:t>
            </a:r>
          </a:p>
        </p:txBody>
      </p:sp>
      <p:sp>
        <p:nvSpPr>
          <p:cNvPr id="4099" name="內容版面配置區 2"/>
          <p:cNvSpPr>
            <a:spLocks noGrp="1"/>
          </p:cNvSpPr>
          <p:nvPr>
            <p:ph idx="1"/>
          </p:nvPr>
        </p:nvSpPr>
        <p:spPr>
          <a:xfrm>
            <a:off x="323850" y="1196975"/>
            <a:ext cx="8353425" cy="4238625"/>
          </a:xfrm>
        </p:spPr>
        <p:txBody>
          <a:bodyPr/>
          <a:lstStyle/>
          <a:p>
            <a:pPr>
              <a:buFont typeface="Arial" charset="0"/>
              <a:buChar char="•"/>
              <a:defRPr/>
            </a:pPr>
            <a:r>
              <a:rPr lang="zh-TW" altLang="en-US" dirty="0" smtClean="0">
                <a:solidFill>
                  <a:srgbClr val="0070C0"/>
                </a:solidFill>
              </a:rPr>
              <a:t>學歷：</a:t>
            </a:r>
            <a:endParaRPr lang="en-US" altLang="zh-TW" dirty="0" smtClean="0">
              <a:solidFill>
                <a:srgbClr val="0070C0"/>
              </a:solidFill>
            </a:endParaRPr>
          </a:p>
          <a:p>
            <a:pPr lvl="1">
              <a:buFont typeface="Arial" charset="0"/>
              <a:buNone/>
              <a:defRPr/>
            </a:pPr>
            <a:r>
              <a:rPr lang="zh-TW" altLang="zh-TW" sz="2400" dirty="0" smtClean="0">
                <a:latin typeface="微軟正黑體" pitchFamily="34" charset="-120"/>
                <a:ea typeface="微軟正黑體" pitchFamily="34" charset="-120"/>
              </a:rPr>
              <a:t>國立臺灣師範大學藝術學博士</a:t>
            </a:r>
            <a:endParaRPr lang="en-US" altLang="zh-TW" sz="2400" dirty="0" smtClean="0">
              <a:latin typeface="微軟正黑體" pitchFamily="34" charset="-120"/>
              <a:ea typeface="微軟正黑體" pitchFamily="34" charset="-120"/>
            </a:endParaRPr>
          </a:p>
          <a:p>
            <a:pPr>
              <a:buFont typeface="Arial" charset="0"/>
              <a:buChar char="•"/>
              <a:defRPr/>
            </a:pPr>
            <a:r>
              <a:rPr lang="zh-TW" altLang="en-US" dirty="0" smtClean="0">
                <a:solidFill>
                  <a:srgbClr val="0070C0"/>
                </a:solidFill>
              </a:rPr>
              <a:t>現職：</a:t>
            </a:r>
            <a:endParaRPr lang="en-US" altLang="zh-TW" dirty="0" smtClean="0">
              <a:solidFill>
                <a:srgbClr val="0070C0"/>
              </a:solidFill>
            </a:endParaRPr>
          </a:p>
          <a:p>
            <a:pPr lvl="1">
              <a:buFont typeface="Wingdings" pitchFamily="2" charset="2"/>
              <a:buChar char="ü"/>
              <a:defRPr/>
            </a:pPr>
            <a:r>
              <a:rPr lang="zh-TW" altLang="zh-TW" sz="2400" dirty="0" smtClean="0">
                <a:latin typeface="微軟正黑體" pitchFamily="34" charset="-120"/>
                <a:ea typeface="微軟正黑體" pitchFamily="34" charset="-120"/>
              </a:rPr>
              <a:t>臺北市立實踐國中視覺藝術科教師</a:t>
            </a:r>
            <a:endParaRPr lang="en-US" altLang="zh-TW" sz="2400" dirty="0" smtClean="0">
              <a:latin typeface="微軟正黑體" pitchFamily="34" charset="-120"/>
              <a:ea typeface="微軟正黑體" pitchFamily="34" charset="-120"/>
            </a:endParaRPr>
          </a:p>
          <a:p>
            <a:pPr lvl="1">
              <a:buFont typeface="Wingdings" pitchFamily="2" charset="2"/>
              <a:buChar char="ü"/>
              <a:defRPr/>
            </a:pPr>
            <a:r>
              <a:rPr lang="zh-TW" altLang="en-US" sz="2400" dirty="0" smtClean="0">
                <a:latin typeface="微軟正黑體" pitchFamily="34" charset="-120"/>
                <a:ea typeface="微軟正黑體" pitchFamily="34" charset="-120"/>
              </a:rPr>
              <a:t>國立台北教育大學藝術與造形設計學系兼任助理教授</a:t>
            </a:r>
            <a:endParaRPr lang="en-US" altLang="zh-TW" sz="2400" dirty="0" smtClean="0">
              <a:latin typeface="微軟正黑體" pitchFamily="34" charset="-120"/>
              <a:ea typeface="微軟正黑體" pitchFamily="34" charset="-120"/>
            </a:endParaRPr>
          </a:p>
          <a:p>
            <a:pPr lvl="1">
              <a:buFont typeface="Wingdings" pitchFamily="2" charset="2"/>
              <a:buChar char="ü"/>
              <a:defRPr/>
            </a:pPr>
            <a:r>
              <a:rPr lang="zh-TW" altLang="zh-TW" sz="2400" dirty="0" smtClean="0">
                <a:latin typeface="微軟正黑體" pitchFamily="34" charset="-120"/>
                <a:ea typeface="微軟正黑體" pitchFamily="34" charset="-120"/>
              </a:rPr>
              <a:t>教育部國民及學前教育署中央課程與教學輔導諮詢教師</a:t>
            </a:r>
            <a:endParaRPr lang="en-US" altLang="zh-TW" sz="2400" dirty="0" smtClean="0">
              <a:latin typeface="微軟正黑體" pitchFamily="34" charset="-120"/>
              <a:ea typeface="微軟正黑體" pitchFamily="34" charset="-120"/>
            </a:endParaRPr>
          </a:p>
          <a:p>
            <a:pPr lvl="1">
              <a:buFont typeface="Wingdings" pitchFamily="2" charset="2"/>
              <a:buChar char="ü"/>
              <a:defRPr/>
            </a:pPr>
            <a:r>
              <a:rPr lang="zh-TW" altLang="zh-TW" sz="2400" dirty="0" smtClean="0">
                <a:latin typeface="微軟正黑體" pitchFamily="34" charset="-120"/>
                <a:ea typeface="微軟正黑體" pitchFamily="34" charset="-120"/>
              </a:rPr>
              <a:t>教育部國家教育研究院十二年國民基本教育藝術領域課程綱要研修工作小組委員</a:t>
            </a:r>
            <a:endParaRPr lang="en-US" altLang="zh-TW" sz="2400" dirty="0" smtClean="0">
              <a:latin typeface="微軟正黑體" pitchFamily="34" charset="-120"/>
              <a:ea typeface="微軟正黑體" pitchFamily="34" charset="-120"/>
            </a:endParaRPr>
          </a:p>
          <a:p>
            <a:pPr lvl="1">
              <a:buFont typeface="Wingdings" pitchFamily="2" charset="2"/>
              <a:buChar char="ü"/>
              <a:defRPr/>
            </a:pPr>
            <a:r>
              <a:rPr lang="zh-TW" altLang="zh-TW" sz="2400" dirty="0" smtClean="0">
                <a:latin typeface="微軟正黑體" pitchFamily="34" charset="-120"/>
                <a:ea typeface="微軟正黑體" pitchFamily="34" charset="-120"/>
              </a:rPr>
              <a:t>教育部整合型視覺形式美感教育實驗計畫</a:t>
            </a:r>
            <a:r>
              <a:rPr lang="en-US" altLang="zh-TW"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北區美感教育大學基地美感教育種子教師暨教育部美感教育主題講座講師</a:t>
            </a:r>
            <a:endParaRPr lang="en-US" altLang="zh-TW" sz="2400" dirty="0" smtClean="0">
              <a:latin typeface="微軟正黑體" pitchFamily="34" charset="-120"/>
              <a:ea typeface="微軟正黑體" pitchFamily="34" charset="-120"/>
            </a:endParaRPr>
          </a:p>
          <a:p>
            <a:pPr lvl="1">
              <a:buFont typeface="Arial" charset="0"/>
              <a:buNone/>
              <a:defRPr/>
            </a:pPr>
            <a:endParaRPr lang="en-US" altLang="zh-TW" sz="2400" dirty="0" smtClean="0"/>
          </a:p>
          <a:p>
            <a:pPr>
              <a:buFont typeface="Arial" charset="0"/>
              <a:buChar char="•"/>
              <a:defRPr/>
            </a:pPr>
            <a:endParaRPr lang="zh-TW" altLang="en-US" dirty="0" smtClean="0"/>
          </a:p>
        </p:txBody>
      </p:sp>
      <p:pic>
        <p:nvPicPr>
          <p:cNvPr id="18436" name="Picture 2" descr="110424carol"/>
          <p:cNvPicPr>
            <a:picLocks noChangeAspect="1" noChangeArrowheads="1"/>
          </p:cNvPicPr>
          <p:nvPr/>
        </p:nvPicPr>
        <p:blipFill>
          <a:blip r:embed="rId3"/>
          <a:srcRect/>
          <a:stretch>
            <a:fillRect/>
          </a:stretch>
        </p:blipFill>
        <p:spPr bwMode="auto">
          <a:xfrm>
            <a:off x="7308850" y="0"/>
            <a:ext cx="1657350" cy="265271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539750" y="549275"/>
            <a:ext cx="7239000" cy="804863"/>
          </a:xfrm>
        </p:spPr>
        <p:txBody>
          <a:bodyPr/>
          <a:lstStyle/>
          <a:p>
            <a:r>
              <a:rPr lang="zh-TW" altLang="en-US" sz="5400" b="1" smtClean="0">
                <a:solidFill>
                  <a:srgbClr val="000000"/>
                </a:solidFill>
                <a:latin typeface="華康粗黑體" pitchFamily="49" charset="-120"/>
                <a:ea typeface="華康粗黑體" pitchFamily="49" charset="-120"/>
                <a:cs typeface="細明體" pitchFamily="49" charset="-120"/>
              </a:rPr>
              <a:t>課</a:t>
            </a:r>
            <a:r>
              <a:rPr lang="zh-TW" altLang="zh-TW" sz="5400" b="1" smtClean="0">
                <a:solidFill>
                  <a:srgbClr val="000000"/>
                </a:solidFill>
                <a:latin typeface="華康粗黑體" pitchFamily="49" charset="-120"/>
                <a:ea typeface="華康粗黑體" pitchFamily="49" charset="-120"/>
                <a:cs typeface="細明體" pitchFamily="49" charset="-120"/>
              </a:rPr>
              <a:t>程目標</a:t>
            </a:r>
            <a:endParaRPr lang="zh-TW" altLang="en-US" sz="5400" b="1" smtClean="0">
              <a:solidFill>
                <a:srgbClr val="000000"/>
              </a:solidFill>
              <a:latin typeface="華康粗黑體" pitchFamily="49" charset="-120"/>
              <a:ea typeface="華康粗黑體" pitchFamily="49" charset="-120"/>
              <a:cs typeface="細明體" pitchFamily="49" charset="-120"/>
            </a:endParaRPr>
          </a:p>
        </p:txBody>
      </p:sp>
      <p:sp>
        <p:nvSpPr>
          <p:cNvPr id="36867" name="內容版面配置區 2"/>
          <p:cNvSpPr>
            <a:spLocks noGrp="1"/>
          </p:cNvSpPr>
          <p:nvPr>
            <p:ph idx="1"/>
          </p:nvPr>
        </p:nvSpPr>
        <p:spPr>
          <a:xfrm>
            <a:off x="827088" y="1557338"/>
            <a:ext cx="7572375" cy="4845050"/>
          </a:xfrm>
        </p:spPr>
        <p:txBody>
          <a:bodyPr/>
          <a:lstStyle/>
          <a:p>
            <a:pPr>
              <a:lnSpc>
                <a:spcPct val="140000"/>
              </a:lnSpc>
              <a:spcBef>
                <a:spcPct val="0"/>
              </a:spcBef>
              <a:buFont typeface="Arial" pitchFamily="34" charset="0"/>
              <a:buNone/>
            </a:pPr>
            <a:r>
              <a:rPr lang="zh-TW" altLang="zh-TW" sz="3500" b="1" smtClean="0">
                <a:solidFill>
                  <a:srgbClr val="C00000"/>
                </a:solidFill>
                <a:latin typeface="華康粗黑體" pitchFamily="49" charset="-120"/>
                <a:ea typeface="華康粗黑體" pitchFamily="49" charset="-120"/>
                <a:cs typeface="細明體" pitchFamily="49" charset="-120"/>
              </a:rPr>
              <a:t>表現</a:t>
            </a:r>
            <a:r>
              <a:rPr lang="zh-TW" altLang="zh-TW" sz="3500" b="1" smtClean="0">
                <a:solidFill>
                  <a:srgbClr val="C00000"/>
                </a:solidFill>
                <a:latin typeface="細明體" pitchFamily="49" charset="-120"/>
                <a:ea typeface="華康粗黑體" pitchFamily="49" charset="-120"/>
                <a:cs typeface="細明體" pitchFamily="49" charset="-120"/>
              </a:rPr>
              <a:t>：</a:t>
            </a:r>
            <a:r>
              <a:rPr lang="zh-TW" altLang="zh-TW" sz="3600" b="1" smtClean="0">
                <a:solidFill>
                  <a:srgbClr val="C00000"/>
                </a:solidFill>
                <a:ea typeface="華康粗黑體" pitchFamily="49" charset="-120"/>
                <a:cs typeface="細明體" pitchFamily="49" charset="-120"/>
              </a:rPr>
              <a:t>善用媒介與形式從事藝術創作</a:t>
            </a:r>
            <a:r>
              <a:rPr lang="zh-TW" altLang="en-US" sz="3600" b="1" smtClean="0">
                <a:solidFill>
                  <a:srgbClr val="C00000"/>
                </a:solidFill>
                <a:ea typeface="華康粗黑體" pitchFamily="49" charset="-120"/>
                <a:cs typeface="細明體" pitchFamily="49" charset="-120"/>
              </a:rPr>
              <a:t>   </a:t>
            </a:r>
            <a:endParaRPr lang="en-US" altLang="zh-TW" sz="3600" b="1" smtClean="0">
              <a:solidFill>
                <a:srgbClr val="C00000"/>
              </a:solidFill>
              <a:ea typeface="華康粗黑體" pitchFamily="49" charset="-120"/>
              <a:cs typeface="細明體" pitchFamily="49" charset="-120"/>
            </a:endParaRPr>
          </a:p>
          <a:p>
            <a:pPr>
              <a:lnSpc>
                <a:spcPct val="140000"/>
              </a:lnSpc>
              <a:spcBef>
                <a:spcPct val="0"/>
              </a:spcBef>
              <a:buFont typeface="Arial" pitchFamily="34" charset="0"/>
              <a:buNone/>
            </a:pPr>
            <a:r>
              <a:rPr lang="zh-TW" altLang="en-US" sz="3600" b="1" smtClean="0">
                <a:solidFill>
                  <a:srgbClr val="C00000"/>
                </a:solidFill>
                <a:ea typeface="華康粗黑體" pitchFamily="49" charset="-120"/>
                <a:cs typeface="細明體" pitchFamily="49" charset="-120"/>
              </a:rPr>
              <a:t>             </a:t>
            </a:r>
            <a:r>
              <a:rPr lang="zh-TW" altLang="zh-TW" sz="3600" b="1" smtClean="0">
                <a:solidFill>
                  <a:srgbClr val="C00000"/>
                </a:solidFill>
                <a:ea typeface="華康粗黑體" pitchFamily="49" charset="-120"/>
                <a:cs typeface="細明體" pitchFamily="49" charset="-120"/>
              </a:rPr>
              <a:t>與展現，傳達思想與情感。</a:t>
            </a:r>
            <a:endParaRPr lang="en-US" altLang="zh-TW" sz="3600" b="1" smtClean="0">
              <a:solidFill>
                <a:srgbClr val="C00000"/>
              </a:solidFill>
              <a:ea typeface="華康粗黑體" pitchFamily="49" charset="-120"/>
              <a:cs typeface="細明體" pitchFamily="49" charset="-120"/>
            </a:endParaRPr>
          </a:p>
          <a:p>
            <a:pPr>
              <a:lnSpc>
                <a:spcPct val="140000"/>
              </a:lnSpc>
              <a:spcBef>
                <a:spcPct val="0"/>
              </a:spcBef>
              <a:buFont typeface="Arial" pitchFamily="34" charset="0"/>
              <a:buNone/>
            </a:pPr>
            <a:r>
              <a:rPr lang="zh-TW" altLang="zh-TW" sz="3500" b="1" smtClean="0">
                <a:solidFill>
                  <a:srgbClr val="E46C0A"/>
                </a:solidFill>
                <a:latin typeface="華康粗黑體" pitchFamily="49" charset="-120"/>
                <a:ea typeface="華康粗黑體" pitchFamily="49" charset="-120"/>
                <a:cs typeface="細明體" pitchFamily="49" charset="-120"/>
              </a:rPr>
              <a:t>鑑賞</a:t>
            </a:r>
            <a:r>
              <a:rPr lang="zh-TW" altLang="zh-TW" sz="3500" b="1" smtClean="0">
                <a:solidFill>
                  <a:srgbClr val="E46C0A"/>
                </a:solidFill>
                <a:latin typeface="細明體" pitchFamily="49" charset="-120"/>
                <a:ea typeface="華康粗黑體" pitchFamily="49" charset="-120"/>
                <a:cs typeface="細明體" pitchFamily="49" charset="-120"/>
              </a:rPr>
              <a:t>：</a:t>
            </a:r>
            <a:r>
              <a:rPr lang="zh-TW" altLang="en-US" sz="3500" b="1" smtClean="0">
                <a:solidFill>
                  <a:srgbClr val="E46C0A"/>
                </a:solidFill>
                <a:latin typeface="細明體" pitchFamily="49" charset="-120"/>
                <a:ea typeface="華康粗黑體" pitchFamily="49" charset="-120"/>
                <a:cs typeface="細明體" pitchFamily="49" charset="-120"/>
              </a:rPr>
              <a:t>透過參與審美活動培養感受力</a:t>
            </a:r>
            <a:endParaRPr lang="en-US" altLang="zh-TW" sz="3500" b="1" smtClean="0">
              <a:solidFill>
                <a:srgbClr val="E46C0A"/>
              </a:solidFill>
              <a:latin typeface="細明體" pitchFamily="49" charset="-120"/>
              <a:ea typeface="華康粗黑體" pitchFamily="49" charset="-120"/>
              <a:cs typeface="細明體" pitchFamily="49" charset="-120"/>
            </a:endParaRPr>
          </a:p>
          <a:p>
            <a:pPr>
              <a:lnSpc>
                <a:spcPct val="140000"/>
              </a:lnSpc>
              <a:spcBef>
                <a:spcPct val="0"/>
              </a:spcBef>
              <a:buFont typeface="Arial" pitchFamily="34" charset="0"/>
              <a:buNone/>
            </a:pPr>
            <a:r>
              <a:rPr lang="zh-TW" altLang="en-US" sz="3500" b="1" smtClean="0">
                <a:solidFill>
                  <a:srgbClr val="E46C0A"/>
                </a:solidFill>
                <a:latin typeface="細明體" pitchFamily="49" charset="-120"/>
                <a:ea typeface="華康粗黑體" pitchFamily="49" charset="-120"/>
                <a:cs typeface="細明體" pitchFamily="49" charset="-120"/>
              </a:rPr>
              <a:t>      與理解力，體認藝術價值。</a:t>
            </a:r>
            <a:endParaRPr lang="en-US" altLang="zh-TW" sz="3500" b="1" smtClean="0">
              <a:solidFill>
                <a:srgbClr val="E46C0A"/>
              </a:solidFill>
              <a:latin typeface="細明體" pitchFamily="49" charset="-120"/>
              <a:ea typeface="華康粗黑體" pitchFamily="49" charset="-120"/>
              <a:cs typeface="細明體" pitchFamily="49" charset="-120"/>
            </a:endParaRPr>
          </a:p>
          <a:p>
            <a:pPr>
              <a:lnSpc>
                <a:spcPct val="140000"/>
              </a:lnSpc>
              <a:spcBef>
                <a:spcPct val="0"/>
              </a:spcBef>
              <a:buFont typeface="Arial" pitchFamily="34" charset="0"/>
              <a:buNone/>
            </a:pPr>
            <a:r>
              <a:rPr lang="zh-TW" altLang="zh-TW" sz="3500" b="1" smtClean="0">
                <a:solidFill>
                  <a:srgbClr val="0070C0"/>
                </a:solidFill>
                <a:latin typeface="華康粗黑體" pitchFamily="49" charset="-120"/>
                <a:ea typeface="華康粗黑體" pitchFamily="49" charset="-120"/>
                <a:cs typeface="細明體" pitchFamily="49" charset="-120"/>
              </a:rPr>
              <a:t>實踐</a:t>
            </a:r>
            <a:r>
              <a:rPr lang="zh-TW" altLang="zh-TW" sz="3500" b="1" smtClean="0">
                <a:solidFill>
                  <a:srgbClr val="0070C0"/>
                </a:solidFill>
                <a:latin typeface="細明體" pitchFamily="49" charset="-120"/>
                <a:ea typeface="華康粗黑體" pitchFamily="49" charset="-120"/>
                <a:cs typeface="細明體" pitchFamily="49" charset="-120"/>
              </a:rPr>
              <a:t>：培養主動參與藝術的興趣與習</a:t>
            </a:r>
            <a:endParaRPr lang="en-US" altLang="zh-TW" sz="3500" b="1" smtClean="0">
              <a:solidFill>
                <a:srgbClr val="0070C0"/>
              </a:solidFill>
              <a:latin typeface="細明體" pitchFamily="49" charset="-120"/>
              <a:ea typeface="華康粗黑體" pitchFamily="49" charset="-120"/>
              <a:cs typeface="細明體" pitchFamily="49" charset="-120"/>
            </a:endParaRPr>
          </a:p>
          <a:p>
            <a:pPr>
              <a:lnSpc>
                <a:spcPct val="140000"/>
              </a:lnSpc>
              <a:spcBef>
                <a:spcPct val="0"/>
              </a:spcBef>
              <a:buFont typeface="Arial" pitchFamily="34" charset="0"/>
              <a:buNone/>
            </a:pPr>
            <a:r>
              <a:rPr lang="zh-TW" altLang="en-US" sz="3500" b="1" smtClean="0">
                <a:solidFill>
                  <a:srgbClr val="0070C0"/>
                </a:solidFill>
                <a:latin typeface="細明體" pitchFamily="49" charset="-120"/>
                <a:ea typeface="華康粗黑體" pitchFamily="49" charset="-120"/>
                <a:cs typeface="細明體" pitchFamily="49" charset="-120"/>
              </a:rPr>
              <a:t>      </a:t>
            </a:r>
            <a:r>
              <a:rPr lang="zh-TW" altLang="zh-TW" sz="3500" b="1" smtClean="0">
                <a:solidFill>
                  <a:srgbClr val="0070C0"/>
                </a:solidFill>
                <a:latin typeface="細明體" pitchFamily="49" charset="-120"/>
                <a:ea typeface="華康粗黑體" pitchFamily="49" charset="-120"/>
                <a:cs typeface="細明體" pitchFamily="49" charset="-120"/>
              </a:rPr>
              <a:t>慣，促進美善生活。</a:t>
            </a:r>
          </a:p>
          <a:p>
            <a:pPr>
              <a:lnSpc>
                <a:spcPct val="140000"/>
              </a:lnSpc>
            </a:pPr>
            <a:endParaRPr lang="zh-TW" altLang="en-US" smtClean="0">
              <a:ea typeface="華康粗黑體" pitchFamily="49" charset="-120"/>
              <a:cs typeface="細明體" pitchFamily="49" charset="-120"/>
            </a:endParaRPr>
          </a:p>
        </p:txBody>
      </p:sp>
      <p:cxnSp>
        <p:nvCxnSpPr>
          <p:cNvPr id="6" name="直線接點 5"/>
          <p:cNvCxnSpPr/>
          <p:nvPr/>
        </p:nvCxnSpPr>
        <p:spPr>
          <a:xfrm>
            <a:off x="0" y="1557338"/>
            <a:ext cx="9144000" cy="0"/>
          </a:xfrm>
          <a:prstGeom prst="line">
            <a:avLst/>
          </a:prstGeom>
          <a:ln w="3175" cmpd="sng"/>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350838" y="406400"/>
          <a:ext cx="8418513" cy="6119812"/>
        </p:xfrm>
        <a:graphic>
          <a:graphicData uri="http://schemas.openxmlformats.org/drawingml/2006/table">
            <a:tbl>
              <a:tblPr firstRow="1" bandRow="1">
                <a:tableStyleId>{21E4AEA4-8DFA-4A89-87EB-49C32662AFE0}</a:tableStyleId>
              </a:tblPr>
              <a:tblGrid>
                <a:gridCol w="797257"/>
                <a:gridCol w="1054004"/>
                <a:gridCol w="1986390"/>
                <a:gridCol w="2797163"/>
                <a:gridCol w="1783699"/>
              </a:tblGrid>
              <a:tr h="751764">
                <a:tc rowSpan="2">
                  <a:txBody>
                    <a:bodyPr/>
                    <a:lstStyle/>
                    <a:p>
                      <a:pPr algn="ctr">
                        <a:spcAft>
                          <a:spcPts val="0"/>
                        </a:spcAft>
                      </a:pPr>
                      <a:r>
                        <a:rPr lang="zh-TW" sz="1600" kern="100" dirty="0"/>
                        <a:t>總綱核心素養面向</a:t>
                      </a:r>
                      <a:endParaRPr lang="zh-TW" sz="1600" b="1" kern="100" dirty="0">
                        <a:latin typeface="細明體"/>
                        <a:ea typeface="細明體"/>
                        <a:cs typeface="細明體"/>
                      </a:endParaRPr>
                    </a:p>
                  </a:txBody>
                  <a:tcPr marL="68586" marR="68586" marT="0" marB="0" anchor="ctr"/>
                </a:tc>
                <a:tc rowSpan="2">
                  <a:txBody>
                    <a:bodyPr/>
                    <a:lstStyle/>
                    <a:p>
                      <a:pPr algn="ctr">
                        <a:spcAft>
                          <a:spcPts val="0"/>
                        </a:spcAft>
                      </a:pPr>
                      <a:r>
                        <a:rPr lang="zh-TW" sz="1600" kern="100" dirty="0"/>
                        <a:t>總綱核心</a:t>
                      </a:r>
                    </a:p>
                    <a:p>
                      <a:pPr algn="ctr">
                        <a:spcAft>
                          <a:spcPts val="0"/>
                        </a:spcAft>
                      </a:pPr>
                      <a:r>
                        <a:rPr lang="zh-TW" sz="1600" kern="100" dirty="0"/>
                        <a:t>素養項目</a:t>
                      </a:r>
                      <a:endParaRPr lang="zh-TW" sz="1600" b="1" kern="100" dirty="0">
                        <a:latin typeface="細明體"/>
                        <a:ea typeface="細明體"/>
                        <a:cs typeface="細明體"/>
                      </a:endParaRPr>
                    </a:p>
                  </a:txBody>
                  <a:tcPr marL="68586" marR="68586" marT="0" marB="0" anchor="ctr"/>
                </a:tc>
                <a:tc gridSpan="3">
                  <a:txBody>
                    <a:bodyPr/>
                    <a:lstStyle/>
                    <a:p>
                      <a:pPr algn="ctr">
                        <a:spcAft>
                          <a:spcPts val="0"/>
                        </a:spcAft>
                      </a:pPr>
                      <a:r>
                        <a:rPr lang="zh-TW" sz="2400" kern="100" dirty="0"/>
                        <a:t>藝術領域核心素養具體內涵</a:t>
                      </a:r>
                      <a:endParaRPr lang="zh-TW" sz="2400" b="1" kern="100" dirty="0">
                        <a:latin typeface="細明體"/>
                        <a:ea typeface="細明體"/>
                        <a:cs typeface="細明體"/>
                      </a:endParaRPr>
                    </a:p>
                  </a:txBody>
                  <a:tcPr marL="68586" marR="68586" marT="0" marB="0" anchor="ctr"/>
                </a:tc>
                <a:tc hMerge="1">
                  <a:txBody>
                    <a:bodyPr/>
                    <a:lstStyle/>
                    <a:p>
                      <a:endParaRPr lang="zh-TW" altLang="en-US"/>
                    </a:p>
                  </a:txBody>
                  <a:tcPr/>
                </a:tc>
                <a:tc hMerge="1">
                  <a:txBody>
                    <a:bodyPr/>
                    <a:lstStyle/>
                    <a:p>
                      <a:endParaRPr lang="zh-TW" altLang="en-US"/>
                    </a:p>
                  </a:txBody>
                  <a:tcPr/>
                </a:tc>
              </a:tr>
              <a:tr h="75176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solidFill>
                            <a:srgbClr val="800000"/>
                          </a:solidFill>
                        </a:rPr>
                        <a:t>國民小學教育</a:t>
                      </a:r>
                    </a:p>
                    <a:p>
                      <a:pPr algn="ctr">
                        <a:spcAft>
                          <a:spcPts val="0"/>
                        </a:spcAft>
                      </a:pPr>
                      <a:r>
                        <a:rPr lang="en-US" sz="2400" kern="100" dirty="0">
                          <a:solidFill>
                            <a:srgbClr val="800000"/>
                          </a:solidFill>
                        </a:rPr>
                        <a:t>(E)</a:t>
                      </a:r>
                      <a:endParaRPr lang="zh-TW" sz="2400" b="1" kern="100" dirty="0">
                        <a:solidFill>
                          <a:srgbClr val="800000"/>
                        </a:solidFill>
                        <a:latin typeface="細明體"/>
                        <a:ea typeface="細明體"/>
                        <a:cs typeface="細明體"/>
                      </a:endParaRPr>
                    </a:p>
                  </a:txBody>
                  <a:tcPr marL="68586" marR="68586" marT="0" marB="0" anchor="ctr"/>
                </a:tc>
                <a:tc>
                  <a:txBody>
                    <a:bodyPr/>
                    <a:lstStyle/>
                    <a:p>
                      <a:pPr algn="ctr">
                        <a:spcAft>
                          <a:spcPts val="0"/>
                        </a:spcAft>
                      </a:pPr>
                      <a:r>
                        <a:rPr lang="zh-TW" sz="2400" kern="100" dirty="0">
                          <a:solidFill>
                            <a:srgbClr val="800000"/>
                          </a:solidFill>
                        </a:rPr>
                        <a:t>國民中學教育</a:t>
                      </a:r>
                    </a:p>
                    <a:p>
                      <a:pPr algn="ctr">
                        <a:spcAft>
                          <a:spcPts val="0"/>
                        </a:spcAft>
                      </a:pPr>
                      <a:r>
                        <a:rPr lang="en-US" sz="2400" kern="100" dirty="0">
                          <a:solidFill>
                            <a:srgbClr val="800000"/>
                          </a:solidFill>
                        </a:rPr>
                        <a:t>(J)</a:t>
                      </a:r>
                      <a:endParaRPr lang="zh-TW" sz="2400" b="1" kern="100" dirty="0">
                        <a:solidFill>
                          <a:srgbClr val="800000"/>
                        </a:solidFill>
                        <a:latin typeface="細明體"/>
                        <a:ea typeface="細明體"/>
                        <a:cs typeface="細明體"/>
                      </a:endParaRPr>
                    </a:p>
                  </a:txBody>
                  <a:tcPr marL="68586" marR="68586" marT="0" marB="0" anchor="ctr"/>
                </a:tc>
                <a:tc>
                  <a:txBody>
                    <a:bodyPr/>
                    <a:lstStyle/>
                    <a:p>
                      <a:pPr algn="ctr">
                        <a:spcAft>
                          <a:spcPts val="0"/>
                        </a:spcAft>
                      </a:pPr>
                      <a:r>
                        <a:rPr lang="zh-TW" sz="1600" kern="100" dirty="0"/>
                        <a:t>普通型高級中等學校教育</a:t>
                      </a:r>
                      <a:r>
                        <a:rPr lang="en-US" sz="1600" kern="100" dirty="0"/>
                        <a:t>(U)</a:t>
                      </a:r>
                      <a:endParaRPr lang="zh-TW" sz="1600" b="1" kern="100" dirty="0">
                        <a:latin typeface="細明體"/>
                        <a:ea typeface="細明體"/>
                        <a:cs typeface="細明體"/>
                      </a:endParaRPr>
                    </a:p>
                  </a:txBody>
                  <a:tcPr marL="68586" marR="68586" marT="0" marB="0" anchor="ctr"/>
                </a:tc>
              </a:tr>
              <a:tr h="1279686">
                <a:tc rowSpan="3">
                  <a:txBody>
                    <a:bodyPr/>
                    <a:lstStyle/>
                    <a:p>
                      <a:pPr algn="just">
                        <a:spcAft>
                          <a:spcPts val="0"/>
                        </a:spcAft>
                      </a:pPr>
                      <a:r>
                        <a:rPr lang="en-US" sz="1600" kern="100" dirty="0"/>
                        <a:t>A</a:t>
                      </a:r>
                      <a:endParaRPr lang="zh-TW" sz="1600" kern="100" dirty="0"/>
                    </a:p>
                    <a:p>
                      <a:pPr algn="just">
                        <a:spcAft>
                          <a:spcPts val="0"/>
                        </a:spcAft>
                      </a:pPr>
                      <a:r>
                        <a:rPr lang="zh-TW" sz="1600" kern="100" dirty="0"/>
                        <a:t>自主</a:t>
                      </a:r>
                    </a:p>
                    <a:p>
                      <a:pPr algn="just">
                        <a:spcAft>
                          <a:spcPts val="0"/>
                        </a:spcAft>
                      </a:pPr>
                      <a:r>
                        <a:rPr lang="zh-TW" sz="1600" kern="100" dirty="0"/>
                        <a:t>行動</a:t>
                      </a:r>
                      <a:endParaRPr lang="zh-TW" sz="1600" b="1" kern="100" dirty="0">
                        <a:latin typeface="細明體"/>
                        <a:ea typeface="細明體"/>
                        <a:cs typeface="細明體"/>
                      </a:endParaRPr>
                    </a:p>
                  </a:txBody>
                  <a:tcPr marL="68586" marR="68586" marT="0" marB="0" anchor="ctr"/>
                </a:tc>
                <a:tc>
                  <a:txBody>
                    <a:bodyPr/>
                    <a:lstStyle/>
                    <a:p>
                      <a:pPr algn="just">
                        <a:spcAft>
                          <a:spcPts val="0"/>
                        </a:spcAft>
                      </a:pPr>
                      <a:r>
                        <a:rPr lang="en-US" sz="1600" kern="100" dirty="0"/>
                        <a:t>A1</a:t>
                      </a:r>
                      <a:endParaRPr lang="zh-TW" sz="1600" kern="100" dirty="0"/>
                    </a:p>
                    <a:p>
                      <a:pPr algn="just">
                        <a:spcAft>
                          <a:spcPts val="0"/>
                        </a:spcAft>
                      </a:pPr>
                      <a:r>
                        <a:rPr lang="zh-TW" sz="1600" kern="100" dirty="0"/>
                        <a:t>身心素質</a:t>
                      </a:r>
                    </a:p>
                    <a:p>
                      <a:pPr algn="just">
                        <a:spcAft>
                          <a:spcPts val="0"/>
                        </a:spcAft>
                      </a:pPr>
                      <a:r>
                        <a:rPr lang="zh-TW" sz="1600" kern="100" dirty="0" smtClean="0"/>
                        <a:t>與</a:t>
                      </a:r>
                      <a:endParaRPr lang="en-US" altLang="zh-TW" sz="1600" kern="100" dirty="0" smtClean="0"/>
                    </a:p>
                    <a:p>
                      <a:pPr algn="just">
                        <a:spcAft>
                          <a:spcPts val="0"/>
                        </a:spcAft>
                      </a:pPr>
                      <a:r>
                        <a:rPr lang="zh-TW" sz="1600" kern="100" dirty="0" smtClean="0"/>
                        <a:t>自我精進</a:t>
                      </a:r>
                      <a:endParaRPr lang="zh-TW" sz="1600" b="1" kern="100" dirty="0">
                        <a:latin typeface="細明體"/>
                        <a:ea typeface="細明體"/>
                        <a:cs typeface="細明體"/>
                      </a:endParaRPr>
                    </a:p>
                  </a:txBody>
                  <a:tcPr marL="68586" marR="68586" marT="0" marB="0" anchor="ctr"/>
                </a:tc>
                <a:tc>
                  <a:txBody>
                    <a:bodyPr/>
                    <a:lstStyle/>
                    <a:p>
                      <a:pPr algn="just">
                        <a:spcAft>
                          <a:spcPts val="0"/>
                        </a:spcAft>
                      </a:pPr>
                      <a:r>
                        <a:rPr lang="zh-TW" sz="2400" b="0" kern="100" dirty="0">
                          <a:solidFill>
                            <a:srgbClr val="800000"/>
                          </a:solidFill>
                        </a:rPr>
                        <a:t>藝</a:t>
                      </a:r>
                      <a:r>
                        <a:rPr lang="en-US" sz="2400" b="0" kern="100" dirty="0">
                          <a:solidFill>
                            <a:srgbClr val="800000"/>
                          </a:solidFill>
                        </a:rPr>
                        <a:t>-E-A1</a:t>
                      </a:r>
                      <a:endParaRPr lang="zh-TW" sz="2400" b="0" kern="100" dirty="0">
                        <a:solidFill>
                          <a:srgbClr val="800000"/>
                        </a:solidFill>
                      </a:endParaRPr>
                    </a:p>
                    <a:p>
                      <a:pPr algn="just">
                        <a:spcAft>
                          <a:spcPts val="0"/>
                        </a:spcAft>
                      </a:pPr>
                      <a:r>
                        <a:rPr lang="zh-TW" sz="2400" b="0" kern="100" dirty="0">
                          <a:solidFill>
                            <a:srgbClr val="800000"/>
                          </a:solidFill>
                        </a:rPr>
                        <a:t>參與藝術活動，探索生活美感。</a:t>
                      </a:r>
                      <a:endParaRPr lang="zh-TW" sz="2400" b="0" kern="100" dirty="0">
                        <a:solidFill>
                          <a:srgbClr val="800000"/>
                        </a:solidFill>
                        <a:latin typeface="細明體"/>
                        <a:ea typeface="細明體"/>
                        <a:cs typeface="細明體"/>
                      </a:endParaRPr>
                    </a:p>
                  </a:txBody>
                  <a:tcPr marL="68586" marR="68586" marT="0" marB="0"/>
                </a:tc>
                <a:tc>
                  <a:txBody>
                    <a:bodyPr/>
                    <a:lstStyle/>
                    <a:p>
                      <a:pPr algn="just">
                        <a:spcAft>
                          <a:spcPts val="0"/>
                        </a:spcAft>
                      </a:pPr>
                      <a:r>
                        <a:rPr lang="zh-TW" sz="2400" b="0" kern="100" dirty="0">
                          <a:solidFill>
                            <a:srgbClr val="800000"/>
                          </a:solidFill>
                        </a:rPr>
                        <a:t>藝</a:t>
                      </a:r>
                      <a:r>
                        <a:rPr lang="en-US" sz="2400" b="0" kern="100" dirty="0">
                          <a:solidFill>
                            <a:srgbClr val="800000"/>
                          </a:solidFill>
                        </a:rPr>
                        <a:t>-J-A1</a:t>
                      </a:r>
                      <a:endParaRPr lang="zh-TW" sz="2400" b="0" kern="100" dirty="0">
                        <a:solidFill>
                          <a:srgbClr val="800000"/>
                        </a:solidFill>
                      </a:endParaRPr>
                    </a:p>
                    <a:p>
                      <a:pPr algn="just">
                        <a:spcAft>
                          <a:spcPts val="0"/>
                        </a:spcAft>
                      </a:pPr>
                      <a:r>
                        <a:rPr lang="zh-TW" sz="2400" b="0" kern="100" dirty="0">
                          <a:solidFill>
                            <a:srgbClr val="800000"/>
                          </a:solidFill>
                        </a:rPr>
                        <a:t>參與藝術活動，增進美感知能。</a:t>
                      </a:r>
                      <a:endParaRPr lang="zh-TW" sz="2400" b="0" kern="100" dirty="0">
                        <a:solidFill>
                          <a:srgbClr val="800000"/>
                        </a:solidFill>
                        <a:latin typeface="細明體"/>
                        <a:ea typeface="細明體"/>
                        <a:cs typeface="細明體"/>
                      </a:endParaRPr>
                    </a:p>
                  </a:txBody>
                  <a:tcPr marL="68586" marR="68586"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U-A1</a:t>
                      </a:r>
                      <a:endParaRPr lang="zh-TW" sz="1800" kern="100" dirty="0"/>
                    </a:p>
                    <a:p>
                      <a:pPr algn="just">
                        <a:spcAft>
                          <a:spcPts val="0"/>
                        </a:spcAft>
                      </a:pPr>
                      <a:r>
                        <a:rPr lang="zh-TW" sz="1800" kern="100" dirty="0"/>
                        <a:t>參與藝術活動，以提升生活美感及生命價值。</a:t>
                      </a:r>
                      <a:endParaRPr lang="zh-TW" sz="1800" b="1" kern="100" dirty="0">
                        <a:solidFill>
                          <a:srgbClr val="800000"/>
                        </a:solidFill>
                        <a:latin typeface="細明體"/>
                        <a:ea typeface="細明體"/>
                        <a:cs typeface="細明體"/>
                      </a:endParaRPr>
                    </a:p>
                  </a:txBody>
                  <a:tcPr marL="68586" marR="68586" marT="0" marB="0"/>
                </a:tc>
              </a:tr>
              <a:tr h="1482933">
                <a:tc vMerge="1">
                  <a:txBody>
                    <a:bodyPr/>
                    <a:lstStyle/>
                    <a:p>
                      <a:endParaRPr lang="zh-TW" altLang="en-US"/>
                    </a:p>
                  </a:txBody>
                  <a:tcPr/>
                </a:tc>
                <a:tc>
                  <a:txBody>
                    <a:bodyPr/>
                    <a:lstStyle/>
                    <a:p>
                      <a:pPr algn="just">
                        <a:spcAft>
                          <a:spcPts val="0"/>
                        </a:spcAft>
                      </a:pPr>
                      <a:r>
                        <a:rPr lang="en-US" sz="1600" kern="100" dirty="0"/>
                        <a:t>A2</a:t>
                      </a:r>
                      <a:endParaRPr lang="zh-TW" sz="1600" kern="100" dirty="0"/>
                    </a:p>
                    <a:p>
                      <a:pPr algn="just">
                        <a:spcAft>
                          <a:spcPts val="0"/>
                        </a:spcAft>
                      </a:pPr>
                      <a:r>
                        <a:rPr lang="zh-TW" sz="1600" kern="100" dirty="0"/>
                        <a:t>系統思考</a:t>
                      </a:r>
                    </a:p>
                    <a:p>
                      <a:pPr algn="just">
                        <a:spcAft>
                          <a:spcPts val="0"/>
                        </a:spcAft>
                      </a:pPr>
                      <a:r>
                        <a:rPr lang="zh-TW" sz="1600" kern="100" dirty="0"/>
                        <a:t>與</a:t>
                      </a:r>
                    </a:p>
                    <a:p>
                      <a:pPr algn="just">
                        <a:spcAft>
                          <a:spcPts val="0"/>
                        </a:spcAft>
                      </a:pPr>
                      <a:r>
                        <a:rPr lang="zh-TW" sz="1600" kern="100" dirty="0"/>
                        <a:t>解決問題</a:t>
                      </a:r>
                      <a:endParaRPr lang="zh-TW" sz="1600" b="1" kern="100" dirty="0">
                        <a:latin typeface="細明體"/>
                        <a:ea typeface="細明體"/>
                        <a:cs typeface="細明體"/>
                      </a:endParaRPr>
                    </a:p>
                  </a:txBody>
                  <a:tcPr marL="68586" marR="68586" marT="0" marB="0" anchor="ctr"/>
                </a:tc>
                <a:tc>
                  <a:txBody>
                    <a:bodyPr/>
                    <a:lstStyle/>
                    <a:p>
                      <a:pPr algn="just">
                        <a:spcAft>
                          <a:spcPts val="0"/>
                        </a:spcAft>
                      </a:pPr>
                      <a:r>
                        <a:rPr lang="zh-TW" sz="2400" b="0" kern="100" dirty="0">
                          <a:solidFill>
                            <a:srgbClr val="800000"/>
                          </a:solidFill>
                        </a:rPr>
                        <a:t>藝</a:t>
                      </a:r>
                      <a:r>
                        <a:rPr lang="en-US" sz="2400" b="0" kern="100" dirty="0">
                          <a:solidFill>
                            <a:srgbClr val="800000"/>
                          </a:solidFill>
                        </a:rPr>
                        <a:t>-E-A2</a:t>
                      </a:r>
                      <a:endParaRPr lang="zh-TW" sz="2400" b="0" kern="100" dirty="0">
                        <a:solidFill>
                          <a:srgbClr val="800000"/>
                        </a:solidFill>
                      </a:endParaRPr>
                    </a:p>
                    <a:p>
                      <a:pPr algn="just">
                        <a:spcAft>
                          <a:spcPts val="0"/>
                        </a:spcAft>
                      </a:pPr>
                      <a:r>
                        <a:rPr lang="zh-TW" sz="2400" b="0" kern="100" dirty="0">
                          <a:solidFill>
                            <a:srgbClr val="800000"/>
                          </a:solidFill>
                        </a:rPr>
                        <a:t>認識設計式的思考，理解藝術實踐的意義。</a:t>
                      </a:r>
                      <a:endParaRPr lang="zh-TW" sz="2400" b="0" kern="100" dirty="0">
                        <a:solidFill>
                          <a:srgbClr val="800000"/>
                        </a:solidFill>
                        <a:latin typeface="細明體"/>
                        <a:ea typeface="細明體"/>
                        <a:cs typeface="細明體"/>
                      </a:endParaRPr>
                    </a:p>
                  </a:txBody>
                  <a:tcPr marL="68586" marR="68586" marT="0" marB="0"/>
                </a:tc>
                <a:tc>
                  <a:txBody>
                    <a:bodyPr/>
                    <a:lstStyle/>
                    <a:p>
                      <a:pPr algn="just">
                        <a:spcAft>
                          <a:spcPts val="0"/>
                        </a:spcAft>
                      </a:pPr>
                      <a:r>
                        <a:rPr lang="zh-TW" sz="2400" b="0" kern="100" dirty="0">
                          <a:solidFill>
                            <a:srgbClr val="800000"/>
                          </a:solidFill>
                        </a:rPr>
                        <a:t>藝</a:t>
                      </a:r>
                      <a:r>
                        <a:rPr lang="en-US" sz="2400" b="0" kern="100" dirty="0">
                          <a:solidFill>
                            <a:srgbClr val="800000"/>
                          </a:solidFill>
                        </a:rPr>
                        <a:t>-J-A2</a:t>
                      </a:r>
                      <a:endParaRPr lang="zh-TW" sz="2400" b="0" kern="100" dirty="0">
                        <a:solidFill>
                          <a:srgbClr val="800000"/>
                        </a:solidFill>
                      </a:endParaRPr>
                    </a:p>
                    <a:p>
                      <a:pPr algn="just">
                        <a:spcAft>
                          <a:spcPts val="0"/>
                        </a:spcAft>
                      </a:pPr>
                      <a:r>
                        <a:rPr lang="zh-TW" sz="2400" b="0" kern="100" dirty="0">
                          <a:solidFill>
                            <a:srgbClr val="800000"/>
                          </a:solidFill>
                        </a:rPr>
                        <a:t>嘗試設計式的思考，探索藝術實踐解決問題的途徑。</a:t>
                      </a:r>
                      <a:endParaRPr lang="zh-TW" sz="2400" b="0" kern="100" dirty="0">
                        <a:solidFill>
                          <a:srgbClr val="800000"/>
                        </a:solidFill>
                        <a:latin typeface="細明體"/>
                        <a:ea typeface="細明體"/>
                        <a:cs typeface="細明體"/>
                      </a:endParaRPr>
                    </a:p>
                  </a:txBody>
                  <a:tcPr marL="68586" marR="68586"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U-A2</a:t>
                      </a:r>
                      <a:endParaRPr lang="zh-TW" sz="1800" kern="100" dirty="0"/>
                    </a:p>
                    <a:p>
                      <a:pPr algn="just">
                        <a:spcAft>
                          <a:spcPts val="0"/>
                        </a:spcAft>
                      </a:pPr>
                      <a:r>
                        <a:rPr lang="zh-TW" sz="1800" kern="100" dirty="0"/>
                        <a:t>運用設計與批判性思考，以藝術實踐解決問題。</a:t>
                      </a:r>
                      <a:endParaRPr lang="zh-TW" sz="1800" b="1" kern="100" dirty="0">
                        <a:solidFill>
                          <a:srgbClr val="800000"/>
                        </a:solidFill>
                        <a:latin typeface="細明體"/>
                        <a:ea typeface="細明體"/>
                        <a:cs typeface="細明體"/>
                      </a:endParaRPr>
                    </a:p>
                  </a:txBody>
                  <a:tcPr marL="68586" marR="68586" marT="0" marB="0"/>
                </a:tc>
              </a:tr>
              <a:tr h="1853665">
                <a:tc vMerge="1">
                  <a:txBody>
                    <a:bodyPr/>
                    <a:lstStyle/>
                    <a:p>
                      <a:endParaRPr lang="zh-TW" altLang="en-US"/>
                    </a:p>
                  </a:txBody>
                  <a:tcPr/>
                </a:tc>
                <a:tc>
                  <a:txBody>
                    <a:bodyPr/>
                    <a:lstStyle/>
                    <a:p>
                      <a:pPr algn="just">
                        <a:spcAft>
                          <a:spcPts val="0"/>
                        </a:spcAft>
                      </a:pPr>
                      <a:r>
                        <a:rPr lang="en-US" sz="1600" kern="100"/>
                        <a:t>A3</a:t>
                      </a:r>
                      <a:endParaRPr lang="zh-TW" sz="1600" kern="100"/>
                    </a:p>
                    <a:p>
                      <a:pPr algn="just">
                        <a:spcAft>
                          <a:spcPts val="0"/>
                        </a:spcAft>
                      </a:pPr>
                      <a:r>
                        <a:rPr lang="zh-TW" sz="1600" kern="100"/>
                        <a:t>規劃執行</a:t>
                      </a:r>
                    </a:p>
                    <a:p>
                      <a:pPr algn="just">
                        <a:spcAft>
                          <a:spcPts val="0"/>
                        </a:spcAft>
                      </a:pPr>
                      <a:r>
                        <a:rPr lang="zh-TW" sz="1600" kern="100"/>
                        <a:t>與</a:t>
                      </a:r>
                    </a:p>
                    <a:p>
                      <a:pPr algn="just">
                        <a:spcAft>
                          <a:spcPts val="0"/>
                        </a:spcAft>
                      </a:pPr>
                      <a:r>
                        <a:rPr lang="zh-TW" sz="1600" kern="100"/>
                        <a:t>創新應變</a:t>
                      </a:r>
                      <a:endParaRPr lang="zh-TW" sz="1600" b="1" kern="100">
                        <a:latin typeface="細明體"/>
                        <a:ea typeface="細明體"/>
                        <a:cs typeface="細明體"/>
                      </a:endParaRPr>
                    </a:p>
                  </a:txBody>
                  <a:tcPr marL="68586" marR="68586" marT="0" marB="0" anchor="ctr"/>
                </a:tc>
                <a:tc>
                  <a:txBody>
                    <a:bodyPr/>
                    <a:lstStyle/>
                    <a:p>
                      <a:pPr algn="just">
                        <a:spcAft>
                          <a:spcPts val="0"/>
                        </a:spcAft>
                      </a:pPr>
                      <a:r>
                        <a:rPr lang="zh-TW" sz="2400" b="0" kern="100" dirty="0">
                          <a:solidFill>
                            <a:srgbClr val="800000"/>
                          </a:solidFill>
                        </a:rPr>
                        <a:t>藝</a:t>
                      </a:r>
                      <a:r>
                        <a:rPr lang="en-US" sz="2400" b="0" kern="100" dirty="0">
                          <a:solidFill>
                            <a:srgbClr val="800000"/>
                          </a:solidFill>
                        </a:rPr>
                        <a:t>-E-A3</a:t>
                      </a:r>
                      <a:endParaRPr lang="zh-TW" sz="2400" b="0" kern="100" dirty="0">
                        <a:solidFill>
                          <a:srgbClr val="800000"/>
                        </a:solidFill>
                      </a:endParaRPr>
                    </a:p>
                    <a:p>
                      <a:pPr algn="just">
                        <a:spcAft>
                          <a:spcPts val="0"/>
                        </a:spcAft>
                      </a:pPr>
                      <a:r>
                        <a:rPr lang="zh-TW" sz="2400" b="0" kern="100" dirty="0">
                          <a:solidFill>
                            <a:srgbClr val="800000"/>
                          </a:solidFill>
                        </a:rPr>
                        <a:t>參與規劃藝術活動，豐富生活經驗。</a:t>
                      </a:r>
                      <a:endParaRPr lang="zh-TW" sz="2400" b="0" kern="100" dirty="0">
                        <a:solidFill>
                          <a:srgbClr val="800000"/>
                        </a:solidFill>
                        <a:latin typeface="細明體"/>
                        <a:ea typeface="細明體"/>
                        <a:cs typeface="細明體"/>
                      </a:endParaRPr>
                    </a:p>
                  </a:txBody>
                  <a:tcPr marL="68586" marR="68586" marT="0" marB="0"/>
                </a:tc>
                <a:tc>
                  <a:txBody>
                    <a:bodyPr/>
                    <a:lstStyle/>
                    <a:p>
                      <a:pPr algn="just">
                        <a:spcAft>
                          <a:spcPts val="0"/>
                        </a:spcAft>
                      </a:pPr>
                      <a:r>
                        <a:rPr lang="zh-TW" sz="2400" b="0" kern="100" dirty="0">
                          <a:solidFill>
                            <a:srgbClr val="800000"/>
                          </a:solidFill>
                        </a:rPr>
                        <a:t>藝</a:t>
                      </a:r>
                      <a:r>
                        <a:rPr lang="en-US" sz="2400" b="0" kern="100" dirty="0">
                          <a:solidFill>
                            <a:srgbClr val="800000"/>
                          </a:solidFill>
                        </a:rPr>
                        <a:t>-J-A3</a:t>
                      </a:r>
                      <a:endParaRPr lang="zh-TW" sz="2400" b="0" kern="100" dirty="0">
                        <a:solidFill>
                          <a:srgbClr val="800000"/>
                        </a:solidFill>
                      </a:endParaRPr>
                    </a:p>
                    <a:p>
                      <a:pPr algn="just">
                        <a:spcAft>
                          <a:spcPts val="0"/>
                        </a:spcAft>
                      </a:pPr>
                      <a:r>
                        <a:rPr lang="zh-TW" sz="2400" b="0" kern="100" dirty="0">
                          <a:solidFill>
                            <a:srgbClr val="800000"/>
                          </a:solidFill>
                        </a:rPr>
                        <a:t>嘗試規劃與執行藝術活動，因應情境需求發揮創意。</a:t>
                      </a:r>
                      <a:endParaRPr lang="zh-TW" sz="2400" b="0" kern="100" dirty="0">
                        <a:solidFill>
                          <a:srgbClr val="800000"/>
                        </a:solidFill>
                        <a:latin typeface="細明體"/>
                        <a:ea typeface="細明體"/>
                        <a:cs typeface="細明體"/>
                      </a:endParaRPr>
                    </a:p>
                  </a:txBody>
                  <a:tcPr marL="68586" marR="68586"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U-A3</a:t>
                      </a:r>
                      <a:endParaRPr lang="zh-TW" sz="1800" kern="100" dirty="0"/>
                    </a:p>
                    <a:p>
                      <a:pPr algn="just">
                        <a:spcAft>
                          <a:spcPts val="0"/>
                        </a:spcAft>
                      </a:pPr>
                      <a:r>
                        <a:rPr lang="zh-TW" sz="1800" kern="100" dirty="0"/>
                        <a:t>具備規劃執行並省思藝術展演的能力與創新精神，以適應社會變化。</a:t>
                      </a:r>
                      <a:endParaRPr lang="zh-TW" sz="1800" b="1" kern="100" dirty="0">
                        <a:solidFill>
                          <a:srgbClr val="800000"/>
                        </a:solidFill>
                        <a:latin typeface="細明體"/>
                        <a:ea typeface="細明體"/>
                        <a:cs typeface="細明體"/>
                      </a:endParaRPr>
                    </a:p>
                  </a:txBody>
                  <a:tcPr marL="68586" marR="68586" marT="0" marB="0"/>
                </a:tc>
              </a:tr>
            </a:tbl>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242888" y="296863"/>
          <a:ext cx="8674100" cy="6227762"/>
        </p:xfrm>
        <a:graphic>
          <a:graphicData uri="http://schemas.openxmlformats.org/drawingml/2006/table">
            <a:tbl>
              <a:tblPr firstRow="1" bandRow="1">
                <a:tableStyleId>{21E4AEA4-8DFA-4A89-87EB-49C32662AFE0}</a:tableStyleId>
              </a:tblPr>
              <a:tblGrid>
                <a:gridCol w="764150"/>
                <a:gridCol w="1319043"/>
                <a:gridCol w="2243365"/>
                <a:gridCol w="2070798"/>
                <a:gridCol w="2276744"/>
              </a:tblGrid>
              <a:tr h="783784">
                <a:tc rowSpan="2">
                  <a:txBody>
                    <a:bodyPr/>
                    <a:lstStyle/>
                    <a:p>
                      <a:pPr algn="ctr">
                        <a:spcAft>
                          <a:spcPts val="0"/>
                        </a:spcAft>
                      </a:pPr>
                      <a:r>
                        <a:rPr lang="zh-TW" sz="1600" kern="100" dirty="0"/>
                        <a:t>總綱核心素養面向</a:t>
                      </a:r>
                      <a:endParaRPr lang="zh-TW" sz="1600" b="1" kern="100" dirty="0">
                        <a:latin typeface="細明體"/>
                        <a:ea typeface="細明體"/>
                        <a:cs typeface="細明體"/>
                      </a:endParaRPr>
                    </a:p>
                  </a:txBody>
                  <a:tcPr marL="68577" marR="68577" marT="0" marB="0" anchor="ctr"/>
                </a:tc>
                <a:tc rowSpan="2">
                  <a:txBody>
                    <a:bodyPr/>
                    <a:lstStyle/>
                    <a:p>
                      <a:pPr algn="ctr">
                        <a:spcAft>
                          <a:spcPts val="0"/>
                        </a:spcAft>
                      </a:pPr>
                      <a:r>
                        <a:rPr lang="zh-TW" sz="1600" kern="100" dirty="0"/>
                        <a:t>總綱核心</a:t>
                      </a:r>
                    </a:p>
                    <a:p>
                      <a:pPr algn="ctr">
                        <a:spcAft>
                          <a:spcPts val="0"/>
                        </a:spcAft>
                      </a:pPr>
                      <a:r>
                        <a:rPr lang="zh-TW" sz="1600" kern="100" dirty="0"/>
                        <a:t>素養項目</a:t>
                      </a:r>
                      <a:endParaRPr lang="zh-TW" sz="1600" b="1" kern="100" dirty="0">
                        <a:latin typeface="細明體"/>
                        <a:ea typeface="細明體"/>
                        <a:cs typeface="細明體"/>
                      </a:endParaRPr>
                    </a:p>
                  </a:txBody>
                  <a:tcPr marL="68577" marR="68577" marT="0" marB="0" anchor="ctr"/>
                </a:tc>
                <a:tc gridSpan="3">
                  <a:txBody>
                    <a:bodyPr/>
                    <a:lstStyle/>
                    <a:p>
                      <a:pPr algn="ctr">
                        <a:spcAft>
                          <a:spcPts val="0"/>
                        </a:spcAft>
                      </a:pPr>
                      <a:r>
                        <a:rPr lang="zh-TW" sz="2400" kern="100" dirty="0"/>
                        <a:t>藝術領域核心素養具體內涵</a:t>
                      </a:r>
                      <a:endParaRPr lang="zh-TW" sz="2400" b="1" kern="100" dirty="0">
                        <a:latin typeface="細明體"/>
                        <a:ea typeface="細明體"/>
                        <a:cs typeface="細明體"/>
                      </a:endParaRPr>
                    </a:p>
                  </a:txBody>
                  <a:tcPr marL="68577" marR="68577" marT="0" marB="0" anchor="ctr"/>
                </a:tc>
                <a:tc hMerge="1">
                  <a:txBody>
                    <a:bodyPr/>
                    <a:lstStyle/>
                    <a:p>
                      <a:endParaRPr lang="zh-TW" altLang="en-US"/>
                    </a:p>
                  </a:txBody>
                  <a:tcPr/>
                </a:tc>
                <a:tc hMerge="1">
                  <a:txBody>
                    <a:bodyPr/>
                    <a:lstStyle/>
                    <a:p>
                      <a:endParaRPr lang="zh-TW" altLang="en-US"/>
                    </a:p>
                  </a:txBody>
                  <a:tcPr/>
                </a:tc>
              </a:tr>
              <a:tr h="78378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solidFill>
                            <a:srgbClr val="800000"/>
                          </a:solidFill>
                        </a:rPr>
                        <a:t>國民小學教育</a:t>
                      </a:r>
                    </a:p>
                    <a:p>
                      <a:pPr algn="ctr">
                        <a:spcAft>
                          <a:spcPts val="0"/>
                        </a:spcAft>
                      </a:pPr>
                      <a:r>
                        <a:rPr lang="en-US" sz="2400" kern="100" dirty="0">
                          <a:solidFill>
                            <a:srgbClr val="800000"/>
                          </a:solidFill>
                        </a:rPr>
                        <a:t>(E)</a:t>
                      </a:r>
                      <a:endParaRPr lang="zh-TW" sz="2400" b="1" kern="100" dirty="0">
                        <a:solidFill>
                          <a:srgbClr val="800000"/>
                        </a:solidFill>
                        <a:latin typeface="細明體"/>
                        <a:ea typeface="細明體"/>
                        <a:cs typeface="細明體"/>
                      </a:endParaRPr>
                    </a:p>
                  </a:txBody>
                  <a:tcPr marL="68577" marR="68577" marT="0" marB="0" anchor="ctr"/>
                </a:tc>
                <a:tc>
                  <a:txBody>
                    <a:bodyPr/>
                    <a:lstStyle/>
                    <a:p>
                      <a:pPr algn="ctr">
                        <a:spcAft>
                          <a:spcPts val="0"/>
                        </a:spcAft>
                      </a:pPr>
                      <a:r>
                        <a:rPr lang="zh-TW" sz="2400" kern="100" dirty="0">
                          <a:solidFill>
                            <a:srgbClr val="800000"/>
                          </a:solidFill>
                        </a:rPr>
                        <a:t>國民中學教育</a:t>
                      </a:r>
                    </a:p>
                    <a:p>
                      <a:pPr algn="ctr">
                        <a:spcAft>
                          <a:spcPts val="0"/>
                        </a:spcAft>
                      </a:pPr>
                      <a:r>
                        <a:rPr lang="en-US" sz="2400" kern="100" dirty="0">
                          <a:solidFill>
                            <a:srgbClr val="800000"/>
                          </a:solidFill>
                        </a:rPr>
                        <a:t>(J)</a:t>
                      </a:r>
                      <a:endParaRPr lang="zh-TW" sz="2400" b="1" kern="100" dirty="0">
                        <a:solidFill>
                          <a:srgbClr val="800000"/>
                        </a:solidFill>
                        <a:latin typeface="細明體"/>
                        <a:ea typeface="細明體"/>
                        <a:cs typeface="細明體"/>
                      </a:endParaRPr>
                    </a:p>
                  </a:txBody>
                  <a:tcPr marL="68577" marR="68577" marT="0" marB="0" anchor="ctr"/>
                </a:tc>
                <a:tc>
                  <a:txBody>
                    <a:bodyPr/>
                    <a:lstStyle/>
                    <a:p>
                      <a:pPr algn="ctr">
                        <a:spcAft>
                          <a:spcPts val="0"/>
                        </a:spcAft>
                      </a:pPr>
                      <a:r>
                        <a:rPr lang="zh-TW" sz="1600" kern="100" dirty="0"/>
                        <a:t>普通型高級中等學校教育</a:t>
                      </a:r>
                      <a:r>
                        <a:rPr lang="en-US" sz="1600" kern="100" dirty="0"/>
                        <a:t>(U)</a:t>
                      </a:r>
                      <a:endParaRPr lang="zh-TW" sz="1600" b="1" kern="100" dirty="0">
                        <a:latin typeface="細明體"/>
                        <a:ea typeface="細明體"/>
                        <a:cs typeface="細明體"/>
                      </a:endParaRPr>
                    </a:p>
                  </a:txBody>
                  <a:tcPr marL="68577" marR="68577" marT="0" marB="0" anchor="ctr"/>
                </a:tc>
              </a:tr>
              <a:tr h="1568004">
                <a:tc rowSpan="3">
                  <a:txBody>
                    <a:bodyPr/>
                    <a:lstStyle/>
                    <a:p>
                      <a:pPr algn="just">
                        <a:spcAft>
                          <a:spcPts val="0"/>
                        </a:spcAft>
                      </a:pPr>
                      <a:r>
                        <a:rPr lang="en-US" sz="1600" kern="100" dirty="0"/>
                        <a:t>B</a:t>
                      </a:r>
                      <a:endParaRPr lang="zh-TW" sz="1600" kern="100" dirty="0"/>
                    </a:p>
                    <a:p>
                      <a:pPr algn="just">
                        <a:spcAft>
                          <a:spcPts val="0"/>
                        </a:spcAft>
                      </a:pPr>
                      <a:r>
                        <a:rPr lang="zh-TW" sz="1600" kern="100" dirty="0"/>
                        <a:t>溝通</a:t>
                      </a:r>
                    </a:p>
                    <a:p>
                      <a:pPr algn="just">
                        <a:spcAft>
                          <a:spcPts val="0"/>
                        </a:spcAft>
                      </a:pPr>
                      <a:r>
                        <a:rPr lang="zh-TW" sz="1600" kern="100" dirty="0"/>
                        <a:t>互動</a:t>
                      </a:r>
                      <a:endParaRPr lang="zh-TW" sz="1600" b="1" kern="100" dirty="0">
                        <a:latin typeface="細明體"/>
                        <a:ea typeface="細明體"/>
                        <a:cs typeface="細明體"/>
                      </a:endParaRPr>
                    </a:p>
                  </a:txBody>
                  <a:tcPr marL="68577" marR="68577" marT="0" marB="0" anchor="ctr"/>
                </a:tc>
                <a:tc>
                  <a:txBody>
                    <a:bodyPr/>
                    <a:lstStyle/>
                    <a:p>
                      <a:pPr algn="just">
                        <a:spcAft>
                          <a:spcPts val="0"/>
                        </a:spcAft>
                      </a:pPr>
                      <a:r>
                        <a:rPr lang="en-US" sz="1600" kern="100" dirty="0"/>
                        <a:t>B1</a:t>
                      </a:r>
                      <a:endParaRPr lang="zh-TW" sz="1600" kern="100" dirty="0"/>
                    </a:p>
                    <a:p>
                      <a:pPr algn="just">
                        <a:spcAft>
                          <a:spcPts val="0"/>
                        </a:spcAft>
                      </a:pPr>
                      <a:r>
                        <a:rPr lang="zh-TW" sz="1600" kern="100" dirty="0"/>
                        <a:t>符號運用</a:t>
                      </a:r>
                    </a:p>
                    <a:p>
                      <a:pPr algn="just">
                        <a:spcAft>
                          <a:spcPts val="0"/>
                        </a:spcAft>
                      </a:pPr>
                      <a:r>
                        <a:rPr lang="zh-TW" sz="1600" kern="100" dirty="0"/>
                        <a:t>與</a:t>
                      </a:r>
                    </a:p>
                    <a:p>
                      <a:pPr algn="just">
                        <a:spcAft>
                          <a:spcPts val="0"/>
                        </a:spcAft>
                      </a:pPr>
                      <a:r>
                        <a:rPr lang="zh-TW" sz="1600" kern="100" dirty="0"/>
                        <a:t>溝通表達</a:t>
                      </a:r>
                      <a:endParaRPr lang="zh-TW" sz="1600" b="1" kern="100" dirty="0">
                        <a:latin typeface="細明體"/>
                        <a:ea typeface="細明體"/>
                        <a:cs typeface="細明體"/>
                      </a:endParaRPr>
                    </a:p>
                  </a:txBody>
                  <a:tcPr marL="68577" marR="68577" marT="0" marB="0" anchor="ctr"/>
                </a:tc>
                <a:tc>
                  <a:txBody>
                    <a:bodyPr/>
                    <a:lstStyle/>
                    <a:p>
                      <a:pPr algn="just">
                        <a:spcAft>
                          <a:spcPts val="0"/>
                        </a:spcAft>
                      </a:pPr>
                      <a:r>
                        <a:rPr lang="zh-TW" sz="2400" kern="100" dirty="0">
                          <a:solidFill>
                            <a:srgbClr val="800000"/>
                          </a:solidFill>
                        </a:rPr>
                        <a:t>藝</a:t>
                      </a:r>
                      <a:r>
                        <a:rPr lang="en-US" sz="2400" kern="100" dirty="0">
                          <a:solidFill>
                            <a:srgbClr val="800000"/>
                          </a:solidFill>
                        </a:rPr>
                        <a:t>-E-B1</a:t>
                      </a:r>
                      <a:endParaRPr lang="zh-TW" sz="2400" kern="100" dirty="0">
                        <a:solidFill>
                          <a:srgbClr val="800000"/>
                        </a:solidFill>
                      </a:endParaRPr>
                    </a:p>
                    <a:p>
                      <a:pPr algn="just">
                        <a:spcAft>
                          <a:spcPts val="0"/>
                        </a:spcAft>
                      </a:pPr>
                      <a:r>
                        <a:rPr lang="zh-TW" sz="2400" kern="100" dirty="0">
                          <a:solidFill>
                            <a:srgbClr val="800000"/>
                          </a:solidFill>
                        </a:rPr>
                        <a:t>理解藝術符號，以表達情意觀點。</a:t>
                      </a:r>
                      <a:endParaRPr lang="zh-TW" sz="2400" b="1" kern="100" dirty="0">
                        <a:solidFill>
                          <a:srgbClr val="800000"/>
                        </a:solidFill>
                        <a:latin typeface="細明體"/>
                        <a:ea typeface="細明體"/>
                        <a:cs typeface="細明體"/>
                      </a:endParaRPr>
                    </a:p>
                  </a:txBody>
                  <a:tcPr marL="68577" marR="68577" marT="0" marB="0"/>
                </a:tc>
                <a:tc>
                  <a:txBody>
                    <a:bodyPr/>
                    <a:lstStyle/>
                    <a:p>
                      <a:pPr algn="just">
                        <a:spcAft>
                          <a:spcPts val="0"/>
                        </a:spcAft>
                      </a:pPr>
                      <a:r>
                        <a:rPr lang="zh-TW" sz="2400" kern="100" dirty="0">
                          <a:solidFill>
                            <a:srgbClr val="800000"/>
                          </a:solidFill>
                        </a:rPr>
                        <a:t>藝</a:t>
                      </a:r>
                      <a:r>
                        <a:rPr lang="en-US" sz="2400" kern="100" dirty="0">
                          <a:solidFill>
                            <a:srgbClr val="800000"/>
                          </a:solidFill>
                        </a:rPr>
                        <a:t>-J-B1</a:t>
                      </a:r>
                      <a:endParaRPr lang="zh-TW" sz="2400" kern="100" dirty="0">
                        <a:solidFill>
                          <a:srgbClr val="800000"/>
                        </a:solidFill>
                      </a:endParaRPr>
                    </a:p>
                    <a:p>
                      <a:pPr algn="just">
                        <a:spcAft>
                          <a:spcPts val="0"/>
                        </a:spcAft>
                      </a:pPr>
                      <a:r>
                        <a:rPr lang="zh-TW" sz="2400" kern="100" dirty="0">
                          <a:solidFill>
                            <a:srgbClr val="800000"/>
                          </a:solidFill>
                        </a:rPr>
                        <a:t>應用藝術符號，以表達情意觀點與風格。</a:t>
                      </a:r>
                      <a:endParaRPr lang="zh-TW" sz="2400" b="1" kern="100" dirty="0">
                        <a:solidFill>
                          <a:srgbClr val="800000"/>
                        </a:solidFill>
                        <a:latin typeface="細明體"/>
                        <a:ea typeface="細明體"/>
                        <a:cs typeface="細明體"/>
                      </a:endParaRPr>
                    </a:p>
                  </a:txBody>
                  <a:tcPr marL="68577" marR="68577"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U-B1</a:t>
                      </a:r>
                      <a:endParaRPr lang="zh-TW" sz="1800" kern="100" dirty="0"/>
                    </a:p>
                    <a:p>
                      <a:pPr algn="just">
                        <a:spcAft>
                          <a:spcPts val="0"/>
                        </a:spcAft>
                      </a:pPr>
                      <a:r>
                        <a:rPr lang="zh-TW" sz="1800" kern="100" dirty="0"/>
                        <a:t>活用藝術符號表達情意觀點和風格，並藉以作為溝通之道。</a:t>
                      </a:r>
                      <a:endParaRPr lang="zh-TW" sz="1800" b="1" kern="100" dirty="0">
                        <a:solidFill>
                          <a:srgbClr val="800000"/>
                        </a:solidFill>
                        <a:latin typeface="細明體"/>
                        <a:ea typeface="細明體"/>
                        <a:cs typeface="細明體"/>
                      </a:endParaRPr>
                    </a:p>
                  </a:txBody>
                  <a:tcPr marL="68577" marR="68577" marT="0" marB="0"/>
                </a:tc>
              </a:tr>
              <a:tr h="1546095">
                <a:tc vMerge="1">
                  <a:txBody>
                    <a:bodyPr/>
                    <a:lstStyle/>
                    <a:p>
                      <a:endParaRPr lang="zh-TW" altLang="en-US"/>
                    </a:p>
                  </a:txBody>
                  <a:tcPr/>
                </a:tc>
                <a:tc>
                  <a:txBody>
                    <a:bodyPr/>
                    <a:lstStyle/>
                    <a:p>
                      <a:pPr algn="just">
                        <a:spcAft>
                          <a:spcPts val="0"/>
                        </a:spcAft>
                      </a:pPr>
                      <a:r>
                        <a:rPr lang="en-US" sz="1600" kern="100"/>
                        <a:t>B2</a:t>
                      </a:r>
                      <a:endParaRPr lang="zh-TW" sz="1600" kern="100"/>
                    </a:p>
                    <a:p>
                      <a:pPr algn="just">
                        <a:spcAft>
                          <a:spcPts val="0"/>
                        </a:spcAft>
                      </a:pPr>
                      <a:r>
                        <a:rPr lang="zh-TW" sz="1600" kern="100"/>
                        <a:t>科技資訊</a:t>
                      </a:r>
                    </a:p>
                    <a:p>
                      <a:pPr algn="just">
                        <a:spcAft>
                          <a:spcPts val="0"/>
                        </a:spcAft>
                      </a:pPr>
                      <a:r>
                        <a:rPr lang="zh-TW" sz="1600" kern="100"/>
                        <a:t>與</a:t>
                      </a:r>
                    </a:p>
                    <a:p>
                      <a:pPr algn="just">
                        <a:spcAft>
                          <a:spcPts val="0"/>
                        </a:spcAft>
                      </a:pPr>
                      <a:r>
                        <a:rPr lang="zh-TW" sz="1600" kern="100"/>
                        <a:t>媒體素養</a:t>
                      </a:r>
                      <a:endParaRPr lang="zh-TW" sz="1600" b="1" kern="100">
                        <a:latin typeface="細明體"/>
                        <a:ea typeface="細明體"/>
                        <a:cs typeface="細明體"/>
                      </a:endParaRPr>
                    </a:p>
                  </a:txBody>
                  <a:tcPr marL="68577" marR="68577" marT="0" marB="0" anchor="ctr"/>
                </a:tc>
                <a:tc>
                  <a:txBody>
                    <a:bodyPr/>
                    <a:lstStyle/>
                    <a:p>
                      <a:pPr algn="just">
                        <a:spcAft>
                          <a:spcPts val="0"/>
                        </a:spcAft>
                      </a:pPr>
                      <a:r>
                        <a:rPr lang="zh-TW" sz="2400" kern="100" dirty="0">
                          <a:solidFill>
                            <a:srgbClr val="800000"/>
                          </a:solidFill>
                        </a:rPr>
                        <a:t>藝</a:t>
                      </a:r>
                      <a:r>
                        <a:rPr lang="en-US" sz="2400" kern="100" dirty="0">
                          <a:solidFill>
                            <a:srgbClr val="800000"/>
                          </a:solidFill>
                        </a:rPr>
                        <a:t>-E-B2</a:t>
                      </a:r>
                      <a:endParaRPr lang="zh-TW" sz="2400" kern="100" dirty="0">
                        <a:solidFill>
                          <a:srgbClr val="800000"/>
                        </a:solidFill>
                      </a:endParaRPr>
                    </a:p>
                    <a:p>
                      <a:pPr algn="just">
                        <a:spcAft>
                          <a:spcPts val="0"/>
                        </a:spcAft>
                      </a:pPr>
                      <a:r>
                        <a:rPr lang="zh-TW" sz="2400" kern="100" dirty="0">
                          <a:solidFill>
                            <a:srgbClr val="800000"/>
                          </a:solidFill>
                        </a:rPr>
                        <a:t>辨別資訊、科技媒體與藝術的關係。</a:t>
                      </a:r>
                      <a:endParaRPr lang="zh-TW" sz="2400" b="1" kern="100" dirty="0">
                        <a:solidFill>
                          <a:srgbClr val="800000"/>
                        </a:solidFill>
                        <a:latin typeface="細明體"/>
                        <a:ea typeface="細明體"/>
                        <a:cs typeface="細明體"/>
                      </a:endParaRPr>
                    </a:p>
                  </a:txBody>
                  <a:tcPr marL="68577" marR="68577" marT="0" marB="0"/>
                </a:tc>
                <a:tc>
                  <a:txBody>
                    <a:bodyPr/>
                    <a:lstStyle/>
                    <a:p>
                      <a:pPr algn="just">
                        <a:spcAft>
                          <a:spcPts val="0"/>
                        </a:spcAft>
                      </a:pPr>
                      <a:r>
                        <a:rPr lang="zh-TW" sz="2400" kern="100" dirty="0">
                          <a:solidFill>
                            <a:srgbClr val="800000"/>
                          </a:solidFill>
                        </a:rPr>
                        <a:t>藝</a:t>
                      </a:r>
                      <a:r>
                        <a:rPr lang="en-US" sz="2400" kern="100" dirty="0">
                          <a:solidFill>
                            <a:srgbClr val="800000"/>
                          </a:solidFill>
                        </a:rPr>
                        <a:t>-J-B2</a:t>
                      </a:r>
                      <a:endParaRPr lang="zh-TW" sz="2400" kern="100" dirty="0">
                        <a:solidFill>
                          <a:srgbClr val="800000"/>
                        </a:solidFill>
                      </a:endParaRPr>
                    </a:p>
                    <a:p>
                      <a:pPr algn="just">
                        <a:spcAft>
                          <a:spcPts val="0"/>
                        </a:spcAft>
                      </a:pPr>
                      <a:r>
                        <a:rPr lang="zh-TW" sz="2400" kern="100" dirty="0">
                          <a:solidFill>
                            <a:srgbClr val="800000"/>
                          </a:solidFill>
                        </a:rPr>
                        <a:t>使用資訊、科技與媒體，進行創作與賞析。</a:t>
                      </a:r>
                      <a:endParaRPr lang="zh-TW" sz="2400" b="1" kern="100" dirty="0">
                        <a:solidFill>
                          <a:srgbClr val="800000"/>
                        </a:solidFill>
                        <a:latin typeface="細明體"/>
                        <a:ea typeface="細明體"/>
                        <a:cs typeface="細明體"/>
                      </a:endParaRPr>
                    </a:p>
                  </a:txBody>
                  <a:tcPr marL="68577" marR="68577"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U-B2</a:t>
                      </a:r>
                      <a:endParaRPr lang="zh-TW" sz="1800" kern="100" dirty="0"/>
                    </a:p>
                    <a:p>
                      <a:pPr algn="just">
                        <a:spcAft>
                          <a:spcPts val="0"/>
                        </a:spcAft>
                      </a:pPr>
                      <a:r>
                        <a:rPr lang="zh-TW" sz="1800" kern="100" dirty="0"/>
                        <a:t>運用多媒體與資訊科技進行創作思辨與溝通。</a:t>
                      </a:r>
                      <a:endParaRPr lang="zh-TW" sz="1800" b="1" kern="100" dirty="0">
                        <a:solidFill>
                          <a:srgbClr val="800000"/>
                        </a:solidFill>
                        <a:latin typeface="細明體"/>
                        <a:ea typeface="細明體"/>
                        <a:cs typeface="細明體"/>
                      </a:endParaRPr>
                    </a:p>
                  </a:txBody>
                  <a:tcPr marL="68577" marR="68577" marT="0" marB="0"/>
                </a:tc>
              </a:tr>
              <a:tr h="1546095">
                <a:tc vMerge="1">
                  <a:txBody>
                    <a:bodyPr/>
                    <a:lstStyle/>
                    <a:p>
                      <a:endParaRPr lang="zh-TW" altLang="en-US"/>
                    </a:p>
                  </a:txBody>
                  <a:tcPr/>
                </a:tc>
                <a:tc>
                  <a:txBody>
                    <a:bodyPr/>
                    <a:lstStyle/>
                    <a:p>
                      <a:pPr algn="just">
                        <a:spcAft>
                          <a:spcPts val="0"/>
                        </a:spcAft>
                      </a:pPr>
                      <a:r>
                        <a:rPr lang="en-US" sz="1600" kern="100"/>
                        <a:t>B3</a:t>
                      </a:r>
                      <a:endParaRPr lang="zh-TW" sz="1600" kern="100"/>
                    </a:p>
                    <a:p>
                      <a:pPr algn="just">
                        <a:spcAft>
                          <a:spcPts val="0"/>
                        </a:spcAft>
                      </a:pPr>
                      <a:r>
                        <a:rPr lang="zh-TW" sz="1600" kern="100"/>
                        <a:t>藝術涵養</a:t>
                      </a:r>
                    </a:p>
                    <a:p>
                      <a:pPr algn="just">
                        <a:spcAft>
                          <a:spcPts val="0"/>
                        </a:spcAft>
                      </a:pPr>
                      <a:r>
                        <a:rPr lang="zh-TW" sz="1600" kern="100"/>
                        <a:t>與</a:t>
                      </a:r>
                    </a:p>
                    <a:p>
                      <a:pPr algn="just">
                        <a:spcAft>
                          <a:spcPts val="0"/>
                        </a:spcAft>
                      </a:pPr>
                      <a:r>
                        <a:rPr lang="zh-TW" sz="1600" kern="100"/>
                        <a:t>美感素養</a:t>
                      </a:r>
                      <a:endParaRPr lang="zh-TW" sz="1600" b="1" kern="100">
                        <a:latin typeface="細明體"/>
                        <a:ea typeface="細明體"/>
                        <a:cs typeface="細明體"/>
                      </a:endParaRPr>
                    </a:p>
                  </a:txBody>
                  <a:tcPr marL="68577" marR="68577" marT="0" marB="0" anchor="ctr"/>
                </a:tc>
                <a:tc>
                  <a:txBody>
                    <a:bodyPr/>
                    <a:lstStyle/>
                    <a:p>
                      <a:pPr algn="just">
                        <a:spcAft>
                          <a:spcPts val="0"/>
                        </a:spcAft>
                      </a:pPr>
                      <a:r>
                        <a:rPr lang="zh-TW" sz="2400" kern="100" dirty="0">
                          <a:solidFill>
                            <a:srgbClr val="800000"/>
                          </a:solidFill>
                        </a:rPr>
                        <a:t>藝</a:t>
                      </a:r>
                      <a:r>
                        <a:rPr lang="en-US" sz="2400" kern="100" dirty="0">
                          <a:solidFill>
                            <a:srgbClr val="800000"/>
                          </a:solidFill>
                        </a:rPr>
                        <a:t>-E-B3</a:t>
                      </a:r>
                      <a:endParaRPr lang="zh-TW" sz="2400" kern="100" dirty="0">
                        <a:solidFill>
                          <a:srgbClr val="800000"/>
                        </a:solidFill>
                      </a:endParaRPr>
                    </a:p>
                    <a:p>
                      <a:pPr algn="just">
                        <a:spcAft>
                          <a:spcPts val="0"/>
                        </a:spcAft>
                      </a:pPr>
                      <a:r>
                        <a:rPr lang="zh-TW" sz="2400" kern="100" dirty="0">
                          <a:solidFill>
                            <a:srgbClr val="800000"/>
                          </a:solidFill>
                        </a:rPr>
                        <a:t>感知藝術與生活的關聯，以豐富美感經驗。</a:t>
                      </a:r>
                      <a:endParaRPr lang="zh-TW" sz="2400" b="1" kern="100" dirty="0">
                        <a:solidFill>
                          <a:srgbClr val="800000"/>
                        </a:solidFill>
                        <a:latin typeface="細明體"/>
                        <a:ea typeface="細明體"/>
                        <a:cs typeface="細明體"/>
                      </a:endParaRPr>
                    </a:p>
                  </a:txBody>
                  <a:tcPr marL="68577" marR="68577" marT="0" marB="0"/>
                </a:tc>
                <a:tc>
                  <a:txBody>
                    <a:bodyPr/>
                    <a:lstStyle/>
                    <a:p>
                      <a:pPr algn="just">
                        <a:spcAft>
                          <a:spcPts val="0"/>
                        </a:spcAft>
                      </a:pPr>
                      <a:r>
                        <a:rPr lang="zh-TW" sz="2400" kern="100" dirty="0">
                          <a:solidFill>
                            <a:srgbClr val="800000"/>
                          </a:solidFill>
                        </a:rPr>
                        <a:t>藝</a:t>
                      </a:r>
                      <a:r>
                        <a:rPr lang="en-US" sz="2400" kern="100" dirty="0">
                          <a:solidFill>
                            <a:srgbClr val="800000"/>
                          </a:solidFill>
                        </a:rPr>
                        <a:t>-J-B3</a:t>
                      </a:r>
                      <a:endParaRPr lang="zh-TW" sz="2400" kern="100" dirty="0">
                        <a:solidFill>
                          <a:srgbClr val="800000"/>
                        </a:solidFill>
                      </a:endParaRPr>
                    </a:p>
                    <a:p>
                      <a:pPr algn="just">
                        <a:spcAft>
                          <a:spcPts val="0"/>
                        </a:spcAft>
                      </a:pPr>
                      <a:r>
                        <a:rPr lang="zh-TW" sz="2400" kern="100" dirty="0">
                          <a:solidFill>
                            <a:srgbClr val="800000"/>
                          </a:solidFill>
                        </a:rPr>
                        <a:t>理解藝術與生活的關聯，以展現美感意識。</a:t>
                      </a:r>
                      <a:endParaRPr lang="zh-TW" sz="2400" b="1" kern="100" dirty="0">
                        <a:solidFill>
                          <a:srgbClr val="800000"/>
                        </a:solidFill>
                        <a:latin typeface="細明體"/>
                        <a:ea typeface="細明體"/>
                        <a:cs typeface="細明體"/>
                      </a:endParaRPr>
                    </a:p>
                  </a:txBody>
                  <a:tcPr marL="68577" marR="68577"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U-B3</a:t>
                      </a:r>
                      <a:endParaRPr lang="zh-TW" sz="1800" kern="100" dirty="0"/>
                    </a:p>
                    <a:p>
                      <a:pPr algn="just">
                        <a:spcAft>
                          <a:spcPts val="0"/>
                        </a:spcAft>
                      </a:pPr>
                      <a:r>
                        <a:rPr lang="zh-TW" sz="1800" kern="100" dirty="0"/>
                        <a:t>善用多元感官，體驗與鑑賞藝術文化與生活。</a:t>
                      </a:r>
                      <a:endParaRPr lang="zh-TW" sz="1800" b="1" kern="100" dirty="0">
                        <a:solidFill>
                          <a:srgbClr val="800000"/>
                        </a:solidFill>
                        <a:latin typeface="細明體"/>
                        <a:ea typeface="細明體"/>
                        <a:cs typeface="細明體"/>
                      </a:endParaRPr>
                    </a:p>
                  </a:txBody>
                  <a:tcPr marL="68577" marR="68577" marT="0" marB="0"/>
                </a:tc>
              </a:tr>
            </a:tbl>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79388" y="287338"/>
          <a:ext cx="8731249" cy="6384926"/>
        </p:xfrm>
        <a:graphic>
          <a:graphicData uri="http://schemas.openxmlformats.org/drawingml/2006/table">
            <a:tbl>
              <a:tblPr firstRow="1" bandRow="1">
                <a:tableStyleId>{21E4AEA4-8DFA-4A89-87EB-49C32662AFE0}</a:tableStyleId>
              </a:tblPr>
              <a:tblGrid>
                <a:gridCol w="685103"/>
                <a:gridCol w="1034647"/>
                <a:gridCol w="2293001"/>
                <a:gridCol w="2344211"/>
                <a:gridCol w="2374287"/>
              </a:tblGrid>
              <a:tr h="721110">
                <a:tc rowSpan="2">
                  <a:txBody>
                    <a:bodyPr/>
                    <a:lstStyle/>
                    <a:p>
                      <a:pPr algn="ctr">
                        <a:spcAft>
                          <a:spcPts val="0"/>
                        </a:spcAft>
                      </a:pPr>
                      <a:r>
                        <a:rPr lang="zh-TW" sz="1600" kern="100" dirty="0"/>
                        <a:t>總綱核心素養面向</a:t>
                      </a:r>
                      <a:endParaRPr lang="zh-TW" sz="1600" b="1" kern="100" dirty="0">
                        <a:latin typeface="細明體"/>
                        <a:ea typeface="細明體"/>
                        <a:cs typeface="細明體"/>
                      </a:endParaRPr>
                    </a:p>
                  </a:txBody>
                  <a:tcPr marL="68575" marR="68575" marT="0" marB="0" anchor="ctr"/>
                </a:tc>
                <a:tc rowSpan="2">
                  <a:txBody>
                    <a:bodyPr/>
                    <a:lstStyle/>
                    <a:p>
                      <a:pPr algn="ctr">
                        <a:spcAft>
                          <a:spcPts val="0"/>
                        </a:spcAft>
                      </a:pPr>
                      <a:r>
                        <a:rPr lang="zh-TW" sz="1600" kern="100" dirty="0"/>
                        <a:t>總綱核心</a:t>
                      </a:r>
                    </a:p>
                    <a:p>
                      <a:pPr algn="ctr">
                        <a:spcAft>
                          <a:spcPts val="0"/>
                        </a:spcAft>
                      </a:pPr>
                      <a:r>
                        <a:rPr lang="zh-TW" sz="1600" kern="100" dirty="0"/>
                        <a:t>素養項目</a:t>
                      </a:r>
                      <a:endParaRPr lang="zh-TW" sz="1600" b="1" kern="100" dirty="0">
                        <a:latin typeface="細明體"/>
                        <a:ea typeface="細明體"/>
                        <a:cs typeface="細明體"/>
                      </a:endParaRPr>
                    </a:p>
                  </a:txBody>
                  <a:tcPr marL="68575" marR="68575" marT="0" marB="0" anchor="ctr"/>
                </a:tc>
                <a:tc gridSpan="3">
                  <a:txBody>
                    <a:bodyPr/>
                    <a:lstStyle/>
                    <a:p>
                      <a:pPr algn="ctr">
                        <a:spcAft>
                          <a:spcPts val="0"/>
                        </a:spcAft>
                      </a:pPr>
                      <a:r>
                        <a:rPr lang="zh-TW" sz="2400" kern="100" dirty="0"/>
                        <a:t>藝術領域核心素養具體內涵</a:t>
                      </a:r>
                      <a:endParaRPr lang="zh-TW" sz="2400" b="1" kern="100" dirty="0">
                        <a:latin typeface="細明體"/>
                        <a:ea typeface="細明體"/>
                        <a:cs typeface="細明體"/>
                      </a:endParaRPr>
                    </a:p>
                  </a:txBody>
                  <a:tcPr marL="68575" marR="68575" marT="0" marB="0" anchor="ctr"/>
                </a:tc>
                <a:tc hMerge="1">
                  <a:txBody>
                    <a:bodyPr/>
                    <a:lstStyle/>
                    <a:p>
                      <a:endParaRPr lang="zh-TW" altLang="en-US"/>
                    </a:p>
                  </a:txBody>
                  <a:tcPr/>
                </a:tc>
                <a:tc hMerge="1">
                  <a:txBody>
                    <a:bodyPr/>
                    <a:lstStyle/>
                    <a:p>
                      <a:endParaRPr lang="zh-TW" altLang="en-US"/>
                    </a:p>
                  </a:txBody>
                  <a:tcPr/>
                </a:tc>
              </a:tr>
              <a:tr h="75847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solidFill>
                            <a:srgbClr val="800000"/>
                          </a:solidFill>
                        </a:rPr>
                        <a:t>國民小學教育</a:t>
                      </a:r>
                    </a:p>
                    <a:p>
                      <a:pPr algn="ctr">
                        <a:spcAft>
                          <a:spcPts val="0"/>
                        </a:spcAft>
                      </a:pPr>
                      <a:r>
                        <a:rPr lang="en-US" sz="2400" kern="100" dirty="0">
                          <a:solidFill>
                            <a:srgbClr val="800000"/>
                          </a:solidFill>
                        </a:rPr>
                        <a:t>(E)</a:t>
                      </a:r>
                      <a:endParaRPr lang="zh-TW" sz="2400" b="1" kern="100" dirty="0">
                        <a:solidFill>
                          <a:srgbClr val="800000"/>
                        </a:solidFill>
                        <a:latin typeface="細明體"/>
                        <a:ea typeface="細明體"/>
                        <a:cs typeface="細明體"/>
                      </a:endParaRPr>
                    </a:p>
                  </a:txBody>
                  <a:tcPr marL="68575" marR="68575" marT="0" marB="0" anchor="ctr"/>
                </a:tc>
                <a:tc>
                  <a:txBody>
                    <a:bodyPr/>
                    <a:lstStyle/>
                    <a:p>
                      <a:pPr algn="ctr">
                        <a:spcAft>
                          <a:spcPts val="0"/>
                        </a:spcAft>
                      </a:pPr>
                      <a:r>
                        <a:rPr lang="zh-TW" sz="2400" kern="100" dirty="0">
                          <a:solidFill>
                            <a:srgbClr val="800000"/>
                          </a:solidFill>
                        </a:rPr>
                        <a:t>國民中學教育</a:t>
                      </a:r>
                    </a:p>
                    <a:p>
                      <a:pPr algn="ctr">
                        <a:spcAft>
                          <a:spcPts val="0"/>
                        </a:spcAft>
                      </a:pPr>
                      <a:r>
                        <a:rPr lang="en-US" sz="2400" kern="100" dirty="0">
                          <a:solidFill>
                            <a:srgbClr val="800000"/>
                          </a:solidFill>
                        </a:rPr>
                        <a:t>(J)</a:t>
                      </a:r>
                      <a:endParaRPr lang="zh-TW" sz="2400" b="1" kern="100" dirty="0">
                        <a:solidFill>
                          <a:srgbClr val="800000"/>
                        </a:solidFill>
                        <a:latin typeface="細明體"/>
                        <a:ea typeface="細明體"/>
                        <a:cs typeface="細明體"/>
                      </a:endParaRPr>
                    </a:p>
                  </a:txBody>
                  <a:tcPr marL="68575" marR="68575" marT="0" marB="0" anchor="ctr"/>
                </a:tc>
                <a:tc>
                  <a:txBody>
                    <a:bodyPr/>
                    <a:lstStyle/>
                    <a:p>
                      <a:pPr algn="ctr">
                        <a:spcAft>
                          <a:spcPts val="0"/>
                        </a:spcAft>
                      </a:pPr>
                      <a:r>
                        <a:rPr lang="zh-TW" sz="1800" kern="100"/>
                        <a:t>普通型高級中等學校教育</a:t>
                      </a:r>
                      <a:r>
                        <a:rPr lang="en-US" sz="1800" kern="100"/>
                        <a:t>(U)</a:t>
                      </a:r>
                      <a:endParaRPr lang="zh-TW" sz="1800" b="1" kern="100">
                        <a:latin typeface="細明體"/>
                        <a:ea typeface="細明體"/>
                        <a:cs typeface="細明體"/>
                      </a:endParaRPr>
                    </a:p>
                  </a:txBody>
                  <a:tcPr marL="68575" marR="68575" marT="0" marB="0" anchor="ctr"/>
                </a:tc>
              </a:tr>
              <a:tr h="1112984">
                <a:tc rowSpan="3">
                  <a:txBody>
                    <a:bodyPr/>
                    <a:lstStyle/>
                    <a:p>
                      <a:pPr algn="just">
                        <a:spcAft>
                          <a:spcPts val="0"/>
                        </a:spcAft>
                      </a:pPr>
                      <a:r>
                        <a:rPr lang="en-US" sz="1600" kern="100"/>
                        <a:t>C</a:t>
                      </a:r>
                      <a:endParaRPr lang="zh-TW" sz="1600" kern="100"/>
                    </a:p>
                    <a:p>
                      <a:pPr algn="just">
                        <a:spcAft>
                          <a:spcPts val="0"/>
                        </a:spcAft>
                      </a:pPr>
                      <a:r>
                        <a:rPr lang="zh-TW" sz="1600" kern="100"/>
                        <a:t>社會</a:t>
                      </a:r>
                    </a:p>
                    <a:p>
                      <a:pPr algn="just">
                        <a:spcAft>
                          <a:spcPts val="0"/>
                        </a:spcAft>
                      </a:pPr>
                      <a:r>
                        <a:rPr lang="zh-TW" sz="1600" kern="100"/>
                        <a:t>參與</a:t>
                      </a:r>
                      <a:endParaRPr lang="zh-TW" sz="1600" b="1" kern="100">
                        <a:latin typeface="細明體"/>
                        <a:ea typeface="細明體"/>
                        <a:cs typeface="細明體"/>
                      </a:endParaRPr>
                    </a:p>
                  </a:txBody>
                  <a:tcPr marL="68575" marR="68575" marT="0" marB="0" anchor="ctr"/>
                </a:tc>
                <a:tc>
                  <a:txBody>
                    <a:bodyPr/>
                    <a:lstStyle/>
                    <a:p>
                      <a:pPr algn="just">
                        <a:spcAft>
                          <a:spcPts val="0"/>
                        </a:spcAft>
                      </a:pPr>
                      <a:r>
                        <a:rPr lang="en-US" sz="1600" kern="100" dirty="0"/>
                        <a:t>C1</a:t>
                      </a:r>
                      <a:endParaRPr lang="zh-TW" sz="1600" kern="100" dirty="0"/>
                    </a:p>
                    <a:p>
                      <a:pPr algn="just">
                        <a:spcAft>
                          <a:spcPts val="0"/>
                        </a:spcAft>
                      </a:pPr>
                      <a:r>
                        <a:rPr lang="zh-TW" sz="1600" kern="100" dirty="0"/>
                        <a:t>道德實踐</a:t>
                      </a:r>
                    </a:p>
                    <a:p>
                      <a:pPr algn="just">
                        <a:spcAft>
                          <a:spcPts val="0"/>
                        </a:spcAft>
                      </a:pPr>
                      <a:r>
                        <a:rPr lang="zh-TW" sz="1600" kern="100" dirty="0"/>
                        <a:t>與</a:t>
                      </a:r>
                    </a:p>
                    <a:p>
                      <a:pPr algn="just">
                        <a:spcAft>
                          <a:spcPts val="0"/>
                        </a:spcAft>
                      </a:pPr>
                      <a:r>
                        <a:rPr lang="zh-TW" sz="1600" kern="100" dirty="0"/>
                        <a:t>公民意識</a:t>
                      </a:r>
                      <a:endParaRPr lang="zh-TW" sz="1600" b="1" kern="100" dirty="0">
                        <a:latin typeface="細明體"/>
                        <a:ea typeface="細明體"/>
                        <a:cs typeface="細明體"/>
                      </a:endParaRPr>
                    </a:p>
                  </a:txBody>
                  <a:tcPr marL="68575" marR="68575" marT="0" marB="0" anchor="ctr"/>
                </a:tc>
                <a:tc>
                  <a:txBody>
                    <a:bodyPr/>
                    <a:lstStyle/>
                    <a:p>
                      <a:pPr algn="just">
                        <a:spcAft>
                          <a:spcPts val="0"/>
                        </a:spcAft>
                      </a:pPr>
                      <a:r>
                        <a:rPr lang="zh-TW" sz="2400" kern="100" dirty="0">
                          <a:solidFill>
                            <a:srgbClr val="800000"/>
                          </a:solidFill>
                        </a:rPr>
                        <a:t>藝</a:t>
                      </a:r>
                      <a:r>
                        <a:rPr lang="en-US" sz="2400" kern="100" dirty="0">
                          <a:solidFill>
                            <a:srgbClr val="800000"/>
                          </a:solidFill>
                        </a:rPr>
                        <a:t>-E-C1</a:t>
                      </a:r>
                      <a:endParaRPr lang="zh-TW" sz="2400" kern="100" dirty="0">
                        <a:solidFill>
                          <a:srgbClr val="800000"/>
                        </a:solidFill>
                      </a:endParaRPr>
                    </a:p>
                    <a:p>
                      <a:pPr algn="just">
                        <a:spcAft>
                          <a:spcPts val="0"/>
                        </a:spcAft>
                      </a:pPr>
                      <a:r>
                        <a:rPr lang="zh-TW" sz="2400" kern="100" dirty="0">
                          <a:solidFill>
                            <a:srgbClr val="800000"/>
                          </a:solidFill>
                        </a:rPr>
                        <a:t>識別藝術活動中的社會議題。</a:t>
                      </a:r>
                      <a:endParaRPr lang="zh-TW" sz="2400" b="1" kern="100" dirty="0">
                        <a:solidFill>
                          <a:srgbClr val="800000"/>
                        </a:solidFill>
                        <a:latin typeface="細明體"/>
                        <a:ea typeface="細明體"/>
                        <a:cs typeface="細明體"/>
                      </a:endParaRPr>
                    </a:p>
                  </a:txBody>
                  <a:tcPr marL="68575" marR="68575" marT="0" marB="0"/>
                </a:tc>
                <a:tc>
                  <a:txBody>
                    <a:bodyPr/>
                    <a:lstStyle/>
                    <a:p>
                      <a:pPr algn="just">
                        <a:spcAft>
                          <a:spcPts val="0"/>
                        </a:spcAft>
                      </a:pPr>
                      <a:r>
                        <a:rPr lang="zh-TW" sz="2400" kern="100" dirty="0">
                          <a:solidFill>
                            <a:srgbClr val="800000"/>
                          </a:solidFill>
                        </a:rPr>
                        <a:t>藝</a:t>
                      </a:r>
                      <a:r>
                        <a:rPr lang="en-US" sz="2400" kern="100" dirty="0">
                          <a:solidFill>
                            <a:srgbClr val="800000"/>
                          </a:solidFill>
                        </a:rPr>
                        <a:t>-J-C1</a:t>
                      </a:r>
                      <a:endParaRPr lang="zh-TW" sz="2400" kern="100" dirty="0">
                        <a:solidFill>
                          <a:srgbClr val="800000"/>
                        </a:solidFill>
                      </a:endParaRPr>
                    </a:p>
                    <a:p>
                      <a:pPr algn="just">
                        <a:spcAft>
                          <a:spcPts val="0"/>
                        </a:spcAft>
                      </a:pPr>
                      <a:r>
                        <a:rPr lang="zh-TW" sz="2400" kern="100" dirty="0">
                          <a:solidFill>
                            <a:srgbClr val="800000"/>
                          </a:solidFill>
                        </a:rPr>
                        <a:t>探討藝術活動中社會議題的意義。</a:t>
                      </a:r>
                      <a:endParaRPr lang="zh-TW" sz="2400" b="1" kern="100" dirty="0">
                        <a:solidFill>
                          <a:srgbClr val="800000"/>
                        </a:solidFill>
                        <a:latin typeface="細明體"/>
                        <a:ea typeface="細明體"/>
                        <a:cs typeface="細明體"/>
                      </a:endParaRPr>
                    </a:p>
                  </a:txBody>
                  <a:tcPr marL="68575" marR="68575"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U-C1</a:t>
                      </a:r>
                      <a:endParaRPr lang="zh-TW" sz="1800" kern="100" dirty="0"/>
                    </a:p>
                    <a:p>
                      <a:pPr algn="just">
                        <a:spcAft>
                          <a:spcPts val="0"/>
                        </a:spcAft>
                      </a:pPr>
                      <a:r>
                        <a:rPr lang="zh-TW" altLang="en-US" sz="1800" kern="100" dirty="0" smtClean="0"/>
                        <a:t>養成</a:t>
                      </a:r>
                      <a:r>
                        <a:rPr lang="zh-TW" sz="1800" kern="100" dirty="0" smtClean="0"/>
                        <a:t>以藝術活動關注</a:t>
                      </a:r>
                      <a:r>
                        <a:rPr lang="zh-TW" sz="1800" kern="100" dirty="0"/>
                        <a:t>社會議題的意識及責任。</a:t>
                      </a:r>
                      <a:endParaRPr lang="zh-TW" sz="1800" b="1" kern="100" dirty="0">
                        <a:solidFill>
                          <a:srgbClr val="800000"/>
                        </a:solidFill>
                        <a:latin typeface="細明體"/>
                        <a:ea typeface="細明體"/>
                        <a:cs typeface="細明體"/>
                      </a:endParaRPr>
                    </a:p>
                  </a:txBody>
                  <a:tcPr marL="68575" marR="68575" marT="0" marB="0"/>
                </a:tc>
              </a:tr>
              <a:tr h="2275416">
                <a:tc vMerge="1">
                  <a:txBody>
                    <a:bodyPr/>
                    <a:lstStyle/>
                    <a:p>
                      <a:endParaRPr lang="zh-TW" altLang="en-US"/>
                    </a:p>
                  </a:txBody>
                  <a:tcPr/>
                </a:tc>
                <a:tc>
                  <a:txBody>
                    <a:bodyPr/>
                    <a:lstStyle/>
                    <a:p>
                      <a:pPr algn="just">
                        <a:spcAft>
                          <a:spcPts val="0"/>
                        </a:spcAft>
                      </a:pPr>
                      <a:r>
                        <a:rPr lang="en-US" sz="1600" kern="100"/>
                        <a:t>C2</a:t>
                      </a:r>
                      <a:endParaRPr lang="zh-TW" sz="1600" kern="100"/>
                    </a:p>
                    <a:p>
                      <a:pPr algn="just">
                        <a:spcAft>
                          <a:spcPts val="0"/>
                        </a:spcAft>
                      </a:pPr>
                      <a:r>
                        <a:rPr lang="zh-TW" sz="1600" kern="100"/>
                        <a:t>人際關係</a:t>
                      </a:r>
                    </a:p>
                    <a:p>
                      <a:pPr algn="just">
                        <a:spcAft>
                          <a:spcPts val="0"/>
                        </a:spcAft>
                      </a:pPr>
                      <a:r>
                        <a:rPr lang="zh-TW" sz="1600" kern="100"/>
                        <a:t>與</a:t>
                      </a:r>
                    </a:p>
                    <a:p>
                      <a:pPr algn="just">
                        <a:spcAft>
                          <a:spcPts val="0"/>
                        </a:spcAft>
                      </a:pPr>
                      <a:r>
                        <a:rPr lang="zh-TW" sz="1600" kern="100"/>
                        <a:t>團隊合作</a:t>
                      </a:r>
                      <a:endParaRPr lang="zh-TW" sz="1600" b="1" kern="100">
                        <a:latin typeface="細明體"/>
                        <a:ea typeface="細明體"/>
                        <a:cs typeface="細明體"/>
                      </a:endParaRPr>
                    </a:p>
                  </a:txBody>
                  <a:tcPr marL="68575" marR="68575" marT="0" marB="0" anchor="ctr"/>
                </a:tc>
                <a:tc>
                  <a:txBody>
                    <a:bodyPr/>
                    <a:lstStyle/>
                    <a:p>
                      <a:pPr algn="just">
                        <a:spcAft>
                          <a:spcPts val="0"/>
                        </a:spcAft>
                      </a:pPr>
                      <a:r>
                        <a:rPr lang="zh-TW" sz="2400" kern="100" dirty="0">
                          <a:solidFill>
                            <a:srgbClr val="800000"/>
                          </a:solidFill>
                        </a:rPr>
                        <a:t>藝</a:t>
                      </a:r>
                      <a:r>
                        <a:rPr lang="en-US" sz="2400" kern="100" dirty="0">
                          <a:solidFill>
                            <a:srgbClr val="800000"/>
                          </a:solidFill>
                        </a:rPr>
                        <a:t>-E-C2</a:t>
                      </a:r>
                      <a:endParaRPr lang="zh-TW" sz="2400" kern="100" dirty="0">
                        <a:solidFill>
                          <a:srgbClr val="800000"/>
                        </a:solidFill>
                      </a:endParaRPr>
                    </a:p>
                    <a:p>
                      <a:pPr algn="just">
                        <a:spcAft>
                          <a:spcPts val="0"/>
                        </a:spcAft>
                      </a:pPr>
                      <a:r>
                        <a:rPr lang="zh-TW" sz="2400" kern="100" dirty="0">
                          <a:solidFill>
                            <a:srgbClr val="800000"/>
                          </a:solidFill>
                        </a:rPr>
                        <a:t>透過藝術實踐，學習理解他人感受與團隊合作的能力。</a:t>
                      </a:r>
                      <a:endParaRPr lang="zh-TW" sz="2400" b="1" kern="100" dirty="0">
                        <a:solidFill>
                          <a:srgbClr val="800000"/>
                        </a:solidFill>
                        <a:latin typeface="細明體"/>
                        <a:ea typeface="細明體"/>
                        <a:cs typeface="細明體"/>
                      </a:endParaRPr>
                    </a:p>
                  </a:txBody>
                  <a:tcPr marL="68575" marR="68575" marT="0" marB="0"/>
                </a:tc>
                <a:tc>
                  <a:txBody>
                    <a:bodyPr/>
                    <a:lstStyle/>
                    <a:p>
                      <a:pPr algn="just">
                        <a:spcAft>
                          <a:spcPts val="0"/>
                        </a:spcAft>
                      </a:pPr>
                      <a:r>
                        <a:rPr lang="zh-TW" sz="2400" kern="100" dirty="0">
                          <a:solidFill>
                            <a:srgbClr val="800000"/>
                          </a:solidFill>
                        </a:rPr>
                        <a:t>藝</a:t>
                      </a:r>
                      <a:r>
                        <a:rPr lang="en-US" sz="2400" kern="100" dirty="0">
                          <a:solidFill>
                            <a:srgbClr val="800000"/>
                          </a:solidFill>
                        </a:rPr>
                        <a:t>-J-C2</a:t>
                      </a:r>
                      <a:endParaRPr lang="zh-TW" sz="2400" kern="100" dirty="0">
                        <a:solidFill>
                          <a:srgbClr val="800000"/>
                        </a:solidFill>
                      </a:endParaRPr>
                    </a:p>
                    <a:p>
                      <a:pPr algn="just">
                        <a:spcAft>
                          <a:spcPts val="0"/>
                        </a:spcAft>
                      </a:pPr>
                      <a:r>
                        <a:rPr lang="zh-TW" sz="2400" kern="100" dirty="0">
                          <a:solidFill>
                            <a:srgbClr val="800000"/>
                          </a:solidFill>
                        </a:rPr>
                        <a:t>透過藝術實踐，建立利他與合群的知能，培養團隊合作與溝通協調的能力。</a:t>
                      </a:r>
                      <a:endParaRPr lang="zh-TW" sz="2400" b="1" kern="100" dirty="0">
                        <a:solidFill>
                          <a:srgbClr val="800000"/>
                        </a:solidFill>
                        <a:latin typeface="細明體"/>
                        <a:ea typeface="細明體"/>
                        <a:cs typeface="細明體"/>
                      </a:endParaRPr>
                    </a:p>
                  </a:txBody>
                  <a:tcPr marL="68575" marR="68575"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U-C2</a:t>
                      </a:r>
                      <a:endParaRPr lang="zh-TW" sz="1800" kern="100" dirty="0"/>
                    </a:p>
                    <a:p>
                      <a:pPr algn="just">
                        <a:spcAft>
                          <a:spcPts val="0"/>
                        </a:spcAft>
                      </a:pPr>
                      <a:r>
                        <a:rPr lang="zh-TW" sz="1800" kern="100" dirty="0"/>
                        <a:t>透過藝術實踐，發展適切的人際互動，增進團隊合作與溝通協調的能力。</a:t>
                      </a:r>
                      <a:endParaRPr lang="zh-TW" sz="1800" b="1" kern="100" dirty="0">
                        <a:solidFill>
                          <a:srgbClr val="800000"/>
                        </a:solidFill>
                        <a:latin typeface="細明體"/>
                        <a:ea typeface="細明體"/>
                        <a:cs typeface="細明體"/>
                      </a:endParaRPr>
                    </a:p>
                  </a:txBody>
                  <a:tcPr marL="68575" marR="68575" marT="0" marB="0"/>
                </a:tc>
              </a:tr>
              <a:tr h="1516944">
                <a:tc vMerge="1">
                  <a:txBody>
                    <a:bodyPr/>
                    <a:lstStyle/>
                    <a:p>
                      <a:endParaRPr lang="zh-TW" altLang="en-US"/>
                    </a:p>
                  </a:txBody>
                  <a:tcPr/>
                </a:tc>
                <a:tc>
                  <a:txBody>
                    <a:bodyPr/>
                    <a:lstStyle/>
                    <a:p>
                      <a:pPr algn="just">
                        <a:spcAft>
                          <a:spcPts val="0"/>
                        </a:spcAft>
                      </a:pPr>
                      <a:r>
                        <a:rPr lang="en-US" sz="1600" kern="100"/>
                        <a:t>C3</a:t>
                      </a:r>
                      <a:endParaRPr lang="zh-TW" sz="1600" kern="100"/>
                    </a:p>
                    <a:p>
                      <a:pPr algn="just">
                        <a:spcAft>
                          <a:spcPts val="0"/>
                        </a:spcAft>
                      </a:pPr>
                      <a:r>
                        <a:rPr lang="zh-TW" sz="1600" kern="100"/>
                        <a:t>多元文化</a:t>
                      </a:r>
                    </a:p>
                    <a:p>
                      <a:pPr algn="just">
                        <a:spcAft>
                          <a:spcPts val="0"/>
                        </a:spcAft>
                      </a:pPr>
                      <a:r>
                        <a:rPr lang="zh-TW" sz="1600" kern="100"/>
                        <a:t>與</a:t>
                      </a:r>
                    </a:p>
                    <a:p>
                      <a:pPr algn="just">
                        <a:spcAft>
                          <a:spcPts val="0"/>
                        </a:spcAft>
                      </a:pPr>
                      <a:r>
                        <a:rPr lang="zh-TW" sz="1600" kern="100"/>
                        <a:t>國際理解</a:t>
                      </a:r>
                      <a:endParaRPr lang="zh-TW" sz="1600" b="1" kern="100">
                        <a:latin typeface="細明體"/>
                        <a:ea typeface="細明體"/>
                        <a:cs typeface="細明體"/>
                      </a:endParaRPr>
                    </a:p>
                  </a:txBody>
                  <a:tcPr marL="68575" marR="68575" marT="0" marB="0" anchor="ctr"/>
                </a:tc>
                <a:tc>
                  <a:txBody>
                    <a:bodyPr/>
                    <a:lstStyle/>
                    <a:p>
                      <a:pPr algn="just">
                        <a:spcAft>
                          <a:spcPts val="0"/>
                        </a:spcAft>
                      </a:pPr>
                      <a:r>
                        <a:rPr lang="zh-TW" sz="2400" kern="100">
                          <a:solidFill>
                            <a:srgbClr val="800000"/>
                          </a:solidFill>
                        </a:rPr>
                        <a:t>藝</a:t>
                      </a:r>
                      <a:r>
                        <a:rPr lang="en-US" sz="2400" kern="100">
                          <a:solidFill>
                            <a:srgbClr val="800000"/>
                          </a:solidFill>
                        </a:rPr>
                        <a:t>-E-C3</a:t>
                      </a:r>
                      <a:endParaRPr lang="zh-TW" sz="2400" kern="100">
                        <a:solidFill>
                          <a:srgbClr val="800000"/>
                        </a:solidFill>
                      </a:endParaRPr>
                    </a:p>
                    <a:p>
                      <a:pPr algn="just">
                        <a:spcAft>
                          <a:spcPts val="0"/>
                        </a:spcAft>
                      </a:pPr>
                      <a:r>
                        <a:rPr lang="zh-TW" sz="2400" kern="100">
                          <a:solidFill>
                            <a:srgbClr val="800000"/>
                          </a:solidFill>
                        </a:rPr>
                        <a:t>比較在地及全球藝術與文化的多元性。</a:t>
                      </a:r>
                      <a:endParaRPr lang="zh-TW" sz="2400" b="1" kern="100">
                        <a:solidFill>
                          <a:srgbClr val="800000"/>
                        </a:solidFill>
                        <a:latin typeface="細明體"/>
                        <a:ea typeface="細明體"/>
                        <a:cs typeface="細明體"/>
                      </a:endParaRPr>
                    </a:p>
                  </a:txBody>
                  <a:tcPr marL="68575" marR="68575" marT="0" marB="0"/>
                </a:tc>
                <a:tc>
                  <a:txBody>
                    <a:bodyPr/>
                    <a:lstStyle/>
                    <a:p>
                      <a:pPr algn="just">
                        <a:spcAft>
                          <a:spcPts val="0"/>
                        </a:spcAft>
                      </a:pPr>
                      <a:r>
                        <a:rPr lang="zh-TW" sz="2400" kern="100" dirty="0">
                          <a:solidFill>
                            <a:srgbClr val="800000"/>
                          </a:solidFill>
                        </a:rPr>
                        <a:t>藝</a:t>
                      </a:r>
                      <a:r>
                        <a:rPr lang="en-US" sz="2400" kern="100" dirty="0">
                          <a:solidFill>
                            <a:srgbClr val="800000"/>
                          </a:solidFill>
                        </a:rPr>
                        <a:t>-J-C3</a:t>
                      </a:r>
                      <a:endParaRPr lang="zh-TW" sz="2400" kern="100" dirty="0">
                        <a:solidFill>
                          <a:srgbClr val="800000"/>
                        </a:solidFill>
                      </a:endParaRPr>
                    </a:p>
                    <a:p>
                      <a:pPr algn="just">
                        <a:spcAft>
                          <a:spcPts val="0"/>
                        </a:spcAft>
                      </a:pPr>
                      <a:r>
                        <a:rPr lang="zh-TW" sz="2400" kern="100" dirty="0">
                          <a:solidFill>
                            <a:srgbClr val="800000"/>
                          </a:solidFill>
                        </a:rPr>
                        <a:t>關懷在地及全球藝術與文化的多元與差異。</a:t>
                      </a:r>
                      <a:endParaRPr lang="zh-TW" sz="2400" b="1" kern="100" dirty="0">
                        <a:solidFill>
                          <a:srgbClr val="800000"/>
                        </a:solidFill>
                        <a:latin typeface="細明體"/>
                        <a:ea typeface="細明體"/>
                        <a:cs typeface="細明體"/>
                      </a:endParaRPr>
                    </a:p>
                  </a:txBody>
                  <a:tcPr marL="68575" marR="68575" marT="0" marB="0"/>
                </a:tc>
                <a:tc>
                  <a:txBody>
                    <a:bodyPr/>
                    <a:lstStyle/>
                    <a:p>
                      <a:pPr algn="just">
                        <a:spcAft>
                          <a:spcPts val="0"/>
                        </a:spcAft>
                      </a:pPr>
                      <a:r>
                        <a:rPr lang="zh-TW" sz="1800" kern="100" dirty="0" smtClean="0"/>
                        <a:t>藝</a:t>
                      </a:r>
                      <a:r>
                        <a:rPr lang="en-US" altLang="zh-TW" sz="1800" kern="100" dirty="0" smtClean="0"/>
                        <a:t>S</a:t>
                      </a:r>
                      <a:r>
                        <a:rPr lang="en-US" sz="1800" kern="100" dirty="0" smtClean="0"/>
                        <a:t>-</a:t>
                      </a:r>
                      <a:r>
                        <a:rPr lang="en-US" sz="1800" kern="100" dirty="0"/>
                        <a:t>U-C3</a:t>
                      </a:r>
                      <a:endParaRPr lang="zh-TW" sz="1800" kern="100" dirty="0"/>
                    </a:p>
                    <a:p>
                      <a:pPr algn="just">
                        <a:spcAft>
                          <a:spcPts val="0"/>
                        </a:spcAft>
                      </a:pPr>
                      <a:r>
                        <a:rPr lang="zh-TW" sz="1800" kern="100" dirty="0"/>
                        <a:t>探索在地及全球藝術與文化的多元與未來。</a:t>
                      </a:r>
                      <a:endParaRPr lang="zh-TW" sz="1800" b="1" kern="100" dirty="0">
                        <a:solidFill>
                          <a:srgbClr val="800000"/>
                        </a:solidFill>
                        <a:latin typeface="細明體"/>
                        <a:ea typeface="細明體"/>
                        <a:cs typeface="細明體"/>
                      </a:endParaRPr>
                    </a:p>
                  </a:txBody>
                  <a:tcPr marL="68575" marR="68575" marT="0" marB="0"/>
                </a:tc>
              </a:tr>
            </a:tbl>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圖片 2" descr="螢幕快照 2016-02-26 下午10.17.01.png"/>
          <p:cNvPicPr>
            <a:picLocks noChangeAspect="1"/>
          </p:cNvPicPr>
          <p:nvPr/>
        </p:nvPicPr>
        <p:blipFill>
          <a:blip r:embed="rId2"/>
          <a:srcRect/>
          <a:stretch>
            <a:fillRect/>
          </a:stretch>
        </p:blipFill>
        <p:spPr bwMode="auto">
          <a:xfrm>
            <a:off x="0" y="660400"/>
            <a:ext cx="9144000" cy="5532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11480" y="762000"/>
          <a:ext cx="8260079" cy="5753754"/>
        </p:xfrm>
        <a:graphic>
          <a:graphicData uri="http://schemas.openxmlformats.org/drawingml/2006/table">
            <a:tbl>
              <a:tblPr/>
              <a:tblGrid>
                <a:gridCol w="909337"/>
                <a:gridCol w="909337"/>
                <a:gridCol w="1076926"/>
                <a:gridCol w="2316480"/>
                <a:gridCol w="3047999"/>
              </a:tblGrid>
              <a:tr h="342381">
                <a:tc>
                  <a:txBody>
                    <a:bodyPr/>
                    <a:lstStyle/>
                    <a:p>
                      <a:pPr algn="ctr">
                        <a:spcAft>
                          <a:spcPts val="0"/>
                        </a:spcAft>
                      </a:pPr>
                      <a:r>
                        <a:rPr lang="zh-TW" sz="1200" b="1" kern="100" dirty="0">
                          <a:latin typeface="Calibri"/>
                          <a:ea typeface="標楷體"/>
                          <a:cs typeface="Times New Roman"/>
                        </a:rPr>
                        <a:t>學習</a:t>
                      </a:r>
                      <a:endParaRPr lang="zh-TW" sz="1200" kern="100" dirty="0">
                        <a:latin typeface="Calibri"/>
                        <a:ea typeface="新細明體"/>
                        <a:cs typeface="Times New Roman"/>
                      </a:endParaRPr>
                    </a:p>
                    <a:p>
                      <a:pPr algn="ctr">
                        <a:spcAft>
                          <a:spcPts val="0"/>
                        </a:spcAft>
                      </a:pPr>
                      <a:r>
                        <a:rPr lang="zh-TW" sz="1200" b="1" kern="100" dirty="0">
                          <a:latin typeface="Calibri"/>
                          <a:ea typeface="標楷體"/>
                          <a:cs typeface="Times New Roman"/>
                        </a:rPr>
                        <a:t>階段</a:t>
                      </a:r>
                      <a:endParaRPr lang="zh-TW" sz="1200" kern="100" dirty="0">
                        <a:latin typeface="Calibri"/>
                        <a:ea typeface="新細明體"/>
                        <a:cs typeface="Times New Roman"/>
                      </a:endParaRPr>
                    </a:p>
                  </a:txBody>
                  <a:tcPr marL="9680" marR="96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學習</a:t>
                      </a:r>
                      <a:endParaRPr lang="zh-TW" sz="1200" kern="100">
                        <a:latin typeface="Calibri"/>
                        <a:ea typeface="新細明體"/>
                        <a:cs typeface="Times New Roman"/>
                      </a:endParaRPr>
                    </a:p>
                    <a:p>
                      <a:pPr algn="ctr">
                        <a:spcAft>
                          <a:spcPts val="0"/>
                        </a:spcAft>
                      </a:pPr>
                      <a:r>
                        <a:rPr lang="zh-TW" sz="1200" b="1" kern="100">
                          <a:latin typeface="Calibri"/>
                          <a:ea typeface="標楷體"/>
                          <a:cs typeface="Times New Roman"/>
                        </a:rPr>
                        <a:t>構面</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關鍵內涵</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學習表現</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學習內容</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86318">
                <a:tc rowSpan="6">
                  <a:txBody>
                    <a:bodyPr/>
                    <a:lstStyle/>
                    <a:p>
                      <a:pPr algn="ctr">
                        <a:spcAft>
                          <a:spcPts val="0"/>
                        </a:spcAft>
                      </a:pPr>
                      <a:r>
                        <a:rPr lang="zh-TW" sz="1200" kern="100" dirty="0">
                          <a:latin typeface="Calibri"/>
                          <a:ea typeface="標楷體"/>
                          <a:cs typeface="Times New Roman"/>
                        </a:rPr>
                        <a:t>第</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四</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學</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習</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階</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段</a:t>
                      </a:r>
                      <a:endParaRPr lang="zh-TW" sz="1200" kern="100" dirty="0">
                        <a:latin typeface="Calibri"/>
                        <a:ea typeface="新細明體"/>
                        <a:cs typeface="Times New Roman"/>
                      </a:endParaRPr>
                    </a:p>
                    <a:p>
                      <a:pPr algn="ctr">
                        <a:spcAft>
                          <a:spcPts val="0"/>
                        </a:spcAft>
                      </a:pPr>
                      <a:r>
                        <a:rPr lang="en-US" sz="1200" kern="100" dirty="0">
                          <a:latin typeface="標楷體"/>
                          <a:ea typeface="新細明體"/>
                          <a:cs typeface="Times New Roman"/>
                        </a:rPr>
                        <a:t>:</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七</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至</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九</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年</a:t>
                      </a:r>
                      <a:endParaRPr lang="zh-TW" sz="1200" kern="100" dirty="0">
                        <a:latin typeface="Calibri"/>
                        <a:ea typeface="新細明體"/>
                        <a:cs typeface="Times New Roman"/>
                      </a:endParaRPr>
                    </a:p>
                    <a:p>
                      <a:pPr algn="ctr">
                        <a:spcAft>
                          <a:spcPts val="0"/>
                        </a:spcAft>
                      </a:pPr>
                      <a:r>
                        <a:rPr lang="zh-TW" sz="1200" kern="100" dirty="0">
                          <a:latin typeface="Calibri"/>
                          <a:ea typeface="標楷體"/>
                          <a:cs typeface="Times New Roman"/>
                        </a:rPr>
                        <a:t>級</a:t>
                      </a:r>
                      <a:endParaRPr lang="zh-TW" sz="1200" kern="100" dirty="0">
                        <a:latin typeface="Calibri"/>
                        <a:ea typeface="新細明體"/>
                        <a:cs typeface="Times New Roman"/>
                      </a:endParaRPr>
                    </a:p>
                  </a:txBody>
                  <a:tcPr marL="9680" marR="96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200" kern="100" dirty="0">
                          <a:latin typeface="Calibri"/>
                          <a:ea typeface="標楷體"/>
                          <a:cs typeface="Times New Roman"/>
                        </a:rPr>
                        <a:t>表現</a:t>
                      </a:r>
                      <a:endParaRPr lang="zh-TW" sz="1200" kern="100" dirty="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200" kern="100">
                          <a:latin typeface="Calibri"/>
                          <a:ea typeface="標楷體"/>
                          <a:cs typeface="Times New Roman"/>
                        </a:rPr>
                        <a:t>歌唱演奏</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1-</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能理解音樂符號並回應指揮，進行歌唱及演奏，展現</a:t>
                      </a:r>
                      <a:r>
                        <a:rPr lang="zh-TW" sz="1200" kern="100">
                          <a:latin typeface="Damascus"/>
                          <a:ea typeface="標楷體"/>
                          <a:cs typeface="Times New Roman"/>
                        </a:rPr>
                        <a:t>音樂美感意識</a:t>
                      </a:r>
                      <a:r>
                        <a:rPr lang="zh-TW" sz="1200" kern="100">
                          <a:latin typeface="Calibri"/>
                          <a:ea typeface="標楷體"/>
                          <a:cs typeface="Times New Roman"/>
                        </a:rPr>
                        <a:t>。</a:t>
                      </a:r>
                      <a:endParaRPr lang="zh-TW" sz="1200" kern="10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多元形式歌曲。基礎歌唱技巧，如：發聲技巧、表情等。</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-2</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樂器的演奏技巧，以及不同的演奏形式。</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-3</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音樂符號與術語、記譜法或簡易音樂軟體</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-4</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音樂元素，如：音色、調式、和聲等。</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-5</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基礎指揮</a:t>
                      </a:r>
                      <a:endParaRPr lang="zh-TW" sz="1200" kern="10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156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dirty="0">
                          <a:latin typeface="Calibri"/>
                          <a:ea typeface="標楷體"/>
                          <a:cs typeface="Times New Roman"/>
                        </a:rPr>
                        <a:t>創作展現</a:t>
                      </a:r>
                      <a:endParaRPr lang="zh-TW" sz="1200" kern="100" dirty="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1-</a:t>
                      </a:r>
                      <a:r>
                        <a:rPr lang="zh-TW" sz="1200" b="1" kern="100" dirty="0">
                          <a:latin typeface="Calibri"/>
                          <a:ea typeface="標楷體"/>
                          <a:cs typeface="Times New Roman"/>
                        </a:rPr>
                        <a:t>Ⅳ</a:t>
                      </a:r>
                      <a:r>
                        <a:rPr lang="en-US" sz="1200" b="1" kern="100" dirty="0">
                          <a:latin typeface="Calibri"/>
                          <a:ea typeface="標楷體"/>
                          <a:cs typeface="Times New Roman"/>
                        </a:rPr>
                        <a:t>-2</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能融入傳統、當代或流行音樂的風格，改編樂曲，以表達</a:t>
                      </a:r>
                      <a:r>
                        <a:rPr lang="zh-TW" sz="1200" kern="100" dirty="0">
                          <a:latin typeface="Damascus"/>
                          <a:ea typeface="標楷體"/>
                          <a:cs typeface="Times New Roman"/>
                        </a:rPr>
                        <a:t>觀點</a:t>
                      </a:r>
                      <a:r>
                        <a:rPr lang="zh-TW" sz="1200" kern="100" dirty="0">
                          <a:latin typeface="Calibri"/>
                          <a:ea typeface="標楷體"/>
                          <a:cs typeface="Times New Roman"/>
                        </a:rPr>
                        <a:t>。</a:t>
                      </a:r>
                      <a:endParaRPr lang="zh-TW" sz="1200" kern="100" dirty="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r>
              <a:tr h="638265">
                <a:tc vMerge="1">
                  <a:txBody>
                    <a:bodyPr/>
                    <a:lstStyle/>
                    <a:p>
                      <a:endParaRPr lang="zh-TW" altLang="en-US"/>
                    </a:p>
                  </a:txBody>
                  <a:tcPr/>
                </a:tc>
                <a:tc rowSpan="2">
                  <a:txBody>
                    <a:bodyPr/>
                    <a:lstStyle/>
                    <a:p>
                      <a:pPr algn="ctr">
                        <a:spcAft>
                          <a:spcPts val="0"/>
                        </a:spcAft>
                      </a:pPr>
                      <a:r>
                        <a:rPr lang="zh-TW" sz="1200" kern="100">
                          <a:latin typeface="Calibri"/>
                          <a:ea typeface="標楷體"/>
                          <a:cs typeface="Times New Roman"/>
                        </a:rPr>
                        <a:t>鑑賞</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latin typeface="Calibri"/>
                          <a:ea typeface="標楷體"/>
                          <a:cs typeface="Times New Roman"/>
                        </a:rPr>
                        <a:t>音樂欣賞</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2-</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能使用適當的音樂語彙，賞析各類音樂作品，體會</a:t>
                      </a:r>
                      <a:r>
                        <a:rPr lang="zh-TW" sz="1200" kern="100">
                          <a:latin typeface="Damascus"/>
                          <a:ea typeface="標楷體"/>
                          <a:cs typeface="Times New Roman"/>
                        </a:rPr>
                        <a:t>藝術文化之美</a:t>
                      </a:r>
                      <a:r>
                        <a:rPr lang="zh-TW" sz="1200" kern="100">
                          <a:latin typeface="Calibri"/>
                          <a:ea typeface="標楷體"/>
                          <a:cs typeface="Times New Roman"/>
                        </a:rPr>
                        <a:t>。</a:t>
                      </a:r>
                      <a:endParaRPr lang="zh-TW" sz="1200" kern="10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A-</a:t>
                      </a:r>
                      <a:r>
                        <a:rPr lang="zh-TW" sz="1200" b="1" kern="100" dirty="0">
                          <a:latin typeface="Calibri"/>
                          <a:ea typeface="標楷體"/>
                          <a:cs typeface="Times New Roman"/>
                        </a:rPr>
                        <a:t>Ⅳ</a:t>
                      </a:r>
                      <a:r>
                        <a:rPr lang="en-US" sz="1200" b="1" kern="100" dirty="0">
                          <a:latin typeface="Calibri"/>
                          <a:ea typeface="標楷體"/>
                          <a:cs typeface="Times New Roman"/>
                        </a:rPr>
                        <a:t>-1 </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器樂曲與聲樂曲，如：傳統戲曲、音樂劇、世界音樂、電影配樂等多元風格之樂曲。各種音樂展演形式，以及樂曲之作曲家、音樂表演團體與創作背景。</a:t>
                      </a:r>
                      <a:endParaRPr lang="zh-TW" sz="1200" kern="100" dirty="0">
                        <a:latin typeface="Calibri"/>
                        <a:ea typeface="新細明體"/>
                        <a:cs typeface="Times New Roman"/>
                      </a:endParaRPr>
                    </a:p>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A-</a:t>
                      </a:r>
                      <a:r>
                        <a:rPr lang="zh-TW" sz="1200" b="1" kern="100" dirty="0">
                          <a:latin typeface="Calibri"/>
                          <a:ea typeface="標楷體"/>
                          <a:cs typeface="Times New Roman"/>
                        </a:rPr>
                        <a:t>Ⅳ</a:t>
                      </a:r>
                      <a:r>
                        <a:rPr lang="en-US" sz="1200" b="1" kern="100" dirty="0">
                          <a:latin typeface="Calibri"/>
                          <a:ea typeface="標楷體"/>
                          <a:cs typeface="Times New Roman"/>
                        </a:rPr>
                        <a:t>-2</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相關音樂語彙</a:t>
                      </a:r>
                      <a:endParaRPr lang="zh-TW" sz="1200" kern="100" dirty="0">
                        <a:latin typeface="Calibri"/>
                        <a:ea typeface="新細明體"/>
                        <a:cs typeface="Times New Roman"/>
                      </a:endParaRPr>
                    </a:p>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A-</a:t>
                      </a:r>
                      <a:r>
                        <a:rPr lang="zh-TW" sz="1200" b="1" kern="100" dirty="0">
                          <a:latin typeface="Calibri"/>
                          <a:ea typeface="標楷體"/>
                          <a:cs typeface="Times New Roman"/>
                        </a:rPr>
                        <a:t>Ⅳ</a:t>
                      </a:r>
                      <a:r>
                        <a:rPr lang="en-US" sz="1200" b="1" kern="100" dirty="0">
                          <a:latin typeface="Calibri"/>
                          <a:ea typeface="標楷體"/>
                          <a:cs typeface="Times New Roman"/>
                        </a:rPr>
                        <a:t>-3</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音樂美感原則，如：均衡、漸層等。</a:t>
                      </a:r>
                      <a:endParaRPr lang="zh-TW" sz="1200" kern="100" dirty="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371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a:latin typeface="Calibri"/>
                          <a:ea typeface="標楷體"/>
                          <a:cs typeface="Times New Roman"/>
                        </a:rPr>
                        <a:t>審美理解</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2-</a:t>
                      </a:r>
                      <a:r>
                        <a:rPr lang="zh-TW" sz="1200" b="1" kern="100" dirty="0">
                          <a:latin typeface="Calibri"/>
                          <a:ea typeface="標楷體"/>
                          <a:cs typeface="Times New Roman"/>
                        </a:rPr>
                        <a:t>Ⅳ</a:t>
                      </a:r>
                      <a:r>
                        <a:rPr lang="en-US" sz="1200" b="1" kern="100" dirty="0">
                          <a:latin typeface="Calibri"/>
                          <a:ea typeface="標楷體"/>
                          <a:cs typeface="Times New Roman"/>
                        </a:rPr>
                        <a:t>-2</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能透過討論，以探究樂曲創作背景與社會文化的關聯及其意義，表達多元觀點。</a:t>
                      </a:r>
                      <a:endParaRPr lang="zh-TW" sz="1200" kern="100" dirty="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756612">
                <a:tc vMerge="1">
                  <a:txBody>
                    <a:bodyPr/>
                    <a:lstStyle/>
                    <a:p>
                      <a:endParaRPr lang="zh-TW" altLang="en-US"/>
                    </a:p>
                  </a:txBody>
                  <a:tcPr/>
                </a:tc>
                <a:tc rowSpan="2">
                  <a:txBody>
                    <a:bodyPr/>
                    <a:lstStyle/>
                    <a:p>
                      <a:pPr algn="ctr">
                        <a:spcAft>
                          <a:spcPts val="0"/>
                        </a:spcAft>
                      </a:pPr>
                      <a:r>
                        <a:rPr lang="zh-TW" sz="1200" kern="100">
                          <a:latin typeface="Calibri"/>
                          <a:ea typeface="標楷體"/>
                          <a:cs typeface="Times New Roman"/>
                        </a:rPr>
                        <a:t>實踐</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latin typeface="Calibri"/>
                          <a:ea typeface="標楷體"/>
                          <a:cs typeface="Times New Roman"/>
                        </a:rPr>
                        <a:t>藝術參與</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a:latin typeface="Calibri"/>
                          <a:ea typeface="標楷體"/>
                          <a:cs typeface="Times New Roman"/>
                        </a:rPr>
                        <a:t>音</a:t>
                      </a:r>
                      <a:r>
                        <a:rPr lang="en-US" sz="1200" b="1" kern="100">
                          <a:latin typeface="Calibri"/>
                          <a:ea typeface="標楷體"/>
                          <a:cs typeface="Times New Roman"/>
                        </a:rPr>
                        <a:t>3-</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能透過多元音樂活動，探索音樂及其他藝術之共通性，關懷在地及全球藝術文化。</a:t>
                      </a:r>
                      <a:endParaRPr lang="zh-TW" sz="1200" kern="10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P-</a:t>
                      </a:r>
                      <a:r>
                        <a:rPr lang="zh-TW" sz="1200" b="1" kern="100" dirty="0">
                          <a:latin typeface="Calibri"/>
                          <a:ea typeface="標楷體"/>
                          <a:cs typeface="Times New Roman"/>
                        </a:rPr>
                        <a:t>Ⅳ</a:t>
                      </a:r>
                      <a:r>
                        <a:rPr lang="en-US" sz="1200" b="1" kern="100" dirty="0">
                          <a:latin typeface="Calibri"/>
                          <a:ea typeface="標楷體"/>
                          <a:cs typeface="Times New Roman"/>
                        </a:rPr>
                        <a:t>-1</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音樂與跨領域藝術文化活動</a:t>
                      </a:r>
                      <a:endParaRPr lang="zh-TW" sz="1200" kern="100" dirty="0">
                        <a:latin typeface="Calibri"/>
                        <a:ea typeface="新細明體"/>
                        <a:cs typeface="Times New Roman"/>
                      </a:endParaRPr>
                    </a:p>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P-</a:t>
                      </a:r>
                      <a:r>
                        <a:rPr lang="zh-TW" sz="1200" b="1" kern="100" dirty="0">
                          <a:latin typeface="Calibri"/>
                          <a:ea typeface="標楷體"/>
                          <a:cs typeface="Times New Roman"/>
                        </a:rPr>
                        <a:t>Ⅳ</a:t>
                      </a:r>
                      <a:r>
                        <a:rPr lang="en-US" sz="1200" b="1" kern="100" dirty="0">
                          <a:latin typeface="Calibri"/>
                          <a:ea typeface="標楷體"/>
                          <a:cs typeface="Times New Roman"/>
                        </a:rPr>
                        <a:t>-2</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在地人文關懷與全球藝術文化相關議題</a:t>
                      </a:r>
                      <a:endParaRPr lang="zh-TW" sz="1200" kern="100" dirty="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96916">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a:latin typeface="Calibri"/>
                          <a:ea typeface="標楷體"/>
                          <a:cs typeface="Times New Roman"/>
                        </a:rPr>
                        <a:t>生活應用</a:t>
                      </a:r>
                      <a:endParaRPr lang="zh-TW" sz="1200" kern="100">
                        <a:latin typeface="Calibri"/>
                        <a:ea typeface="新細明體"/>
                        <a:cs typeface="Times New Roman"/>
                      </a:endParaRPr>
                    </a:p>
                  </a:txBody>
                  <a:tcPr marL="9680" marR="9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dirty="0">
                          <a:latin typeface="Calibri"/>
                          <a:ea typeface="標楷體"/>
                          <a:cs typeface="Times New Roman"/>
                        </a:rPr>
                        <a:t>音</a:t>
                      </a:r>
                      <a:r>
                        <a:rPr lang="en-US" sz="1200" b="1" kern="100" dirty="0">
                          <a:latin typeface="Calibri"/>
                          <a:ea typeface="標楷體"/>
                          <a:cs typeface="Times New Roman"/>
                        </a:rPr>
                        <a:t>3-</a:t>
                      </a:r>
                      <a:r>
                        <a:rPr lang="zh-TW" sz="1200" b="1" kern="100" dirty="0">
                          <a:latin typeface="Calibri"/>
                          <a:ea typeface="標楷體"/>
                          <a:cs typeface="Times New Roman"/>
                        </a:rPr>
                        <a:t>Ⅳ</a:t>
                      </a:r>
                      <a:r>
                        <a:rPr lang="en-US" sz="1200" b="1" kern="100" dirty="0">
                          <a:latin typeface="Calibri"/>
                          <a:ea typeface="標楷體"/>
                          <a:cs typeface="Times New Roman"/>
                        </a:rPr>
                        <a:t>-2</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能運用科技媒體蒐集藝文資訊或聆賞音樂，以培養自主學習音樂的興趣。</a:t>
                      </a:r>
                      <a:endParaRPr lang="zh-TW" sz="1200" kern="100" dirty="0">
                        <a:latin typeface="Calibri"/>
                        <a:ea typeface="新細明體"/>
                        <a:cs typeface="Times New Roman"/>
                      </a:endParaRPr>
                    </a:p>
                  </a:txBody>
                  <a:tcPr marL="9680" marR="9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zh-TW" altLang="en-US"/>
                    </a:p>
                  </a:txBody>
                  <a:tcPr/>
                </a:tc>
              </a:tr>
            </a:tbl>
          </a:graphicData>
        </a:graphic>
      </p:graphicFrame>
      <p:sp>
        <p:nvSpPr>
          <p:cNvPr id="3" name="文字方塊 1"/>
          <p:cNvSpPr txBox="1">
            <a:spLocks noChangeArrowheads="1"/>
          </p:cNvSpPr>
          <p:nvPr/>
        </p:nvSpPr>
        <p:spPr bwMode="auto">
          <a:xfrm>
            <a:off x="254000" y="160338"/>
            <a:ext cx="2321560" cy="369332"/>
          </a:xfrm>
          <a:prstGeom prst="rect">
            <a:avLst/>
          </a:prstGeom>
          <a:solidFill>
            <a:srgbClr val="66CCFF"/>
          </a:solidFill>
          <a:ln w="9525">
            <a:noFill/>
            <a:miter lim="800000"/>
            <a:headEnd/>
            <a:tailEnd/>
          </a:ln>
        </p:spPr>
        <p:txBody>
          <a:bodyPr wrap="square">
            <a:spAutoFit/>
          </a:bodyPr>
          <a:lstStyle/>
          <a:p>
            <a:r>
              <a:rPr lang="zh-TW" altLang="en-US" dirty="0" smtClean="0">
                <a:latin typeface="華康中黑體" pitchFamily="49" charset="-120"/>
                <a:ea typeface="華康中黑體" pitchFamily="49" charset="-120"/>
              </a:rPr>
              <a:t>國中音樂學習重點</a:t>
            </a:r>
            <a:endParaRPr lang="zh-TW" altLang="en-US" dirty="0">
              <a:latin typeface="華康中黑體" pitchFamily="49" charset="-120"/>
              <a:ea typeface="華康中黑體" pitchFamily="49"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3"/>
          <p:cNvSpPr txBox="1">
            <a:spLocks noChangeArrowheads="1"/>
          </p:cNvSpPr>
          <p:nvPr/>
        </p:nvSpPr>
        <p:spPr bwMode="auto">
          <a:xfrm>
            <a:off x="254000" y="160338"/>
            <a:ext cx="2870200" cy="369332"/>
          </a:xfrm>
          <a:prstGeom prst="rect">
            <a:avLst/>
          </a:prstGeom>
          <a:solidFill>
            <a:srgbClr val="FFFF00"/>
          </a:solidFill>
          <a:ln w="9525">
            <a:noFill/>
            <a:miter lim="800000"/>
            <a:headEnd/>
            <a:tailEnd/>
          </a:ln>
        </p:spPr>
        <p:txBody>
          <a:bodyPr wrap="square">
            <a:spAutoFit/>
          </a:bodyPr>
          <a:lstStyle/>
          <a:p>
            <a:r>
              <a:rPr lang="zh-TW" altLang="en-US" dirty="0" smtClean="0">
                <a:latin typeface="華康中黑體" pitchFamily="49" charset="-120"/>
                <a:ea typeface="華康中黑體" pitchFamily="49" charset="-120"/>
              </a:rPr>
              <a:t>國中視覺藝術學習重點</a:t>
            </a:r>
            <a:endParaRPr lang="zh-TW" altLang="en-US" dirty="0">
              <a:latin typeface="華康中黑體" pitchFamily="49" charset="-120"/>
              <a:ea typeface="華康中黑體" pitchFamily="49" charset="-120"/>
            </a:endParaRPr>
          </a:p>
        </p:txBody>
      </p:sp>
      <p:graphicFrame>
        <p:nvGraphicFramePr>
          <p:cNvPr id="3" name="表格 2"/>
          <p:cNvGraphicFramePr>
            <a:graphicFrameLocks noGrp="1"/>
          </p:cNvGraphicFramePr>
          <p:nvPr/>
        </p:nvGraphicFramePr>
        <p:xfrm>
          <a:off x="487681" y="711321"/>
          <a:ext cx="8321038" cy="5645029"/>
        </p:xfrm>
        <a:graphic>
          <a:graphicData uri="http://schemas.openxmlformats.org/drawingml/2006/table">
            <a:tbl>
              <a:tblPr/>
              <a:tblGrid>
                <a:gridCol w="853439"/>
                <a:gridCol w="1021080"/>
                <a:gridCol w="1310640"/>
                <a:gridCol w="3034936"/>
                <a:gridCol w="2100943"/>
              </a:tblGrid>
              <a:tr h="258372">
                <a:tc>
                  <a:txBody>
                    <a:bodyPr/>
                    <a:lstStyle/>
                    <a:p>
                      <a:pPr algn="ctr">
                        <a:spcAft>
                          <a:spcPts val="0"/>
                        </a:spcAft>
                      </a:pPr>
                      <a:r>
                        <a:rPr lang="zh-TW" sz="1200" b="1" kern="100" dirty="0">
                          <a:latin typeface="Calibri"/>
                          <a:ea typeface="標楷體"/>
                          <a:cs typeface="Times New Roman"/>
                        </a:rPr>
                        <a:t>學習</a:t>
                      </a:r>
                      <a:endParaRPr lang="zh-TW" sz="1200" kern="100" dirty="0">
                        <a:latin typeface="Calibri"/>
                        <a:ea typeface="新細明體"/>
                        <a:cs typeface="Times New Roman"/>
                      </a:endParaRPr>
                    </a:p>
                    <a:p>
                      <a:pPr algn="ctr">
                        <a:spcAft>
                          <a:spcPts val="0"/>
                        </a:spcAft>
                      </a:pPr>
                      <a:r>
                        <a:rPr lang="zh-TW" sz="1200" b="1" kern="100" dirty="0">
                          <a:latin typeface="Calibri"/>
                          <a:ea typeface="標楷體"/>
                          <a:cs typeface="Times New Roman"/>
                        </a:rPr>
                        <a:t>階段</a:t>
                      </a:r>
                      <a:endParaRPr lang="zh-TW" sz="1200" kern="100" dirty="0">
                        <a:latin typeface="Calibri"/>
                        <a:ea typeface="新細明體"/>
                        <a:cs typeface="Times New Roman"/>
                      </a:endParaRPr>
                    </a:p>
                  </a:txBody>
                  <a:tcPr marL="36178" marR="3617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學習</a:t>
                      </a:r>
                      <a:endParaRPr lang="zh-TW" sz="1200" kern="100">
                        <a:latin typeface="Calibri"/>
                        <a:ea typeface="新細明體"/>
                        <a:cs typeface="Times New Roman"/>
                      </a:endParaRPr>
                    </a:p>
                    <a:p>
                      <a:pPr algn="ctr">
                        <a:spcAft>
                          <a:spcPts val="0"/>
                        </a:spcAft>
                      </a:pPr>
                      <a:r>
                        <a:rPr lang="zh-TW" sz="1200" b="1" kern="100">
                          <a:latin typeface="Calibri"/>
                          <a:ea typeface="標楷體"/>
                          <a:cs typeface="Times New Roman"/>
                        </a:rPr>
                        <a:t>構面</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關鍵內涵</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學習表現</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200" b="1" kern="100">
                          <a:latin typeface="Calibri"/>
                          <a:ea typeface="標楷體"/>
                          <a:cs typeface="Times New Roman"/>
                        </a:rPr>
                        <a:t>學習內容</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16742">
                <a:tc rowSpan="8">
                  <a:txBody>
                    <a:bodyPr/>
                    <a:lstStyle/>
                    <a:p>
                      <a:pPr algn="ctr">
                        <a:spcAft>
                          <a:spcPts val="0"/>
                        </a:spcAft>
                      </a:pPr>
                      <a:r>
                        <a:rPr lang="zh-TW" sz="1200" kern="100">
                          <a:latin typeface="Calibri"/>
                          <a:ea typeface="標楷體"/>
                          <a:cs typeface="Times New Roman"/>
                        </a:rPr>
                        <a:t>第</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四</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學</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習</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階</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段</a:t>
                      </a:r>
                      <a:endParaRPr lang="zh-TW" sz="1200" kern="100">
                        <a:latin typeface="Calibri"/>
                        <a:ea typeface="新細明體"/>
                        <a:cs typeface="Times New Roman"/>
                      </a:endParaRPr>
                    </a:p>
                    <a:p>
                      <a:pPr algn="ctr">
                        <a:spcAft>
                          <a:spcPts val="0"/>
                        </a:spcAft>
                      </a:pPr>
                      <a:r>
                        <a:rPr lang="en-US" sz="1200" kern="100">
                          <a:latin typeface="標楷體"/>
                          <a:ea typeface="新細明體"/>
                          <a:cs typeface="Times New Roman"/>
                        </a:rPr>
                        <a:t>:</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七</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至</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九</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年</a:t>
                      </a:r>
                      <a:endParaRPr lang="zh-TW" sz="1200" kern="100">
                        <a:latin typeface="Calibri"/>
                        <a:ea typeface="新細明體"/>
                        <a:cs typeface="Times New Roman"/>
                      </a:endParaRPr>
                    </a:p>
                    <a:p>
                      <a:pPr algn="ctr">
                        <a:spcAft>
                          <a:spcPts val="0"/>
                        </a:spcAft>
                      </a:pPr>
                      <a:r>
                        <a:rPr lang="zh-TW" sz="1200" kern="100">
                          <a:latin typeface="Calibri"/>
                          <a:ea typeface="標楷體"/>
                          <a:cs typeface="Times New Roman"/>
                        </a:rPr>
                        <a:t>級</a:t>
                      </a:r>
                      <a:endParaRPr lang="zh-TW" sz="1200" kern="100">
                        <a:latin typeface="Calibri"/>
                        <a:ea typeface="新細明體"/>
                        <a:cs typeface="Times New Roman"/>
                      </a:endParaRPr>
                    </a:p>
                  </a:txBody>
                  <a:tcPr marL="36178" marR="3617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spcAft>
                          <a:spcPts val="0"/>
                        </a:spcAft>
                      </a:pPr>
                      <a:r>
                        <a:rPr lang="zh-TW" sz="1200" kern="100">
                          <a:latin typeface="Calibri"/>
                          <a:ea typeface="標楷體"/>
                          <a:cs typeface="Times New Roman"/>
                        </a:rPr>
                        <a:t>表現</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latin typeface="Calibri"/>
                          <a:ea typeface="標楷體"/>
                          <a:cs typeface="Times New Roman"/>
                        </a:rPr>
                        <a:t>視覺探索</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1-</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能使用構成要素和形式原理，表達情感與想法。</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色彩理論、造形表現、符號意涵</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-2</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平面、立體及複合媒材的</a:t>
                      </a:r>
                      <a:r>
                        <a:rPr lang="zh-TW" sz="1200" kern="100">
                          <a:latin typeface="Damascus Semi Bold"/>
                          <a:ea typeface="標楷體"/>
                          <a:cs typeface="Times New Roman"/>
                        </a:rPr>
                        <a:t>表現</a:t>
                      </a:r>
                      <a:r>
                        <a:rPr lang="zh-TW" sz="1200" kern="100">
                          <a:latin typeface="Calibri"/>
                          <a:ea typeface="標楷體"/>
                          <a:cs typeface="Times New Roman"/>
                        </a:rPr>
                        <a:t>技法</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-3</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數位影像、數位媒材</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E-</a:t>
                      </a:r>
                      <a:r>
                        <a:rPr lang="zh-TW" sz="1200" b="1" kern="100">
                          <a:latin typeface="Calibri"/>
                          <a:ea typeface="標楷體"/>
                          <a:cs typeface="Times New Roman"/>
                        </a:rPr>
                        <a:t>Ⅳ</a:t>
                      </a:r>
                      <a:r>
                        <a:rPr lang="en-US" sz="1200" b="1" kern="100">
                          <a:latin typeface="Calibri"/>
                          <a:ea typeface="標楷體"/>
                          <a:cs typeface="Times New Roman"/>
                        </a:rPr>
                        <a:t>-4</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環境藝術、社區藝術</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a:latin typeface="Calibri"/>
                          <a:ea typeface="標楷體"/>
                          <a:cs typeface="Times New Roman"/>
                        </a:rPr>
                        <a:t>媒介技能</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1-</a:t>
                      </a:r>
                      <a:r>
                        <a:rPr lang="zh-TW" sz="1200" b="1" kern="100">
                          <a:latin typeface="Calibri"/>
                          <a:ea typeface="標楷體"/>
                          <a:cs typeface="Times New Roman"/>
                        </a:rPr>
                        <a:t>Ⅳ</a:t>
                      </a:r>
                      <a:r>
                        <a:rPr lang="en-US" sz="1200" b="1" kern="100">
                          <a:latin typeface="Calibri"/>
                          <a:ea typeface="標楷體"/>
                          <a:cs typeface="Times New Roman"/>
                        </a:rPr>
                        <a:t>-2</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能使用多元媒材與技法，表現個人或社群的觀點。</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993116">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a:latin typeface="Calibri"/>
                          <a:ea typeface="標楷體"/>
                          <a:cs typeface="Times New Roman"/>
                        </a:rPr>
                        <a:t>創作展現</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1-</a:t>
                      </a:r>
                      <a:r>
                        <a:rPr lang="zh-TW" sz="1200" b="1" kern="100">
                          <a:latin typeface="Calibri"/>
                          <a:ea typeface="標楷體"/>
                          <a:cs typeface="Times New Roman"/>
                        </a:rPr>
                        <a:t>Ⅳ</a:t>
                      </a:r>
                      <a:r>
                        <a:rPr lang="en-US" sz="1200" b="1" kern="100">
                          <a:latin typeface="Calibri"/>
                          <a:ea typeface="標楷體"/>
                          <a:cs typeface="Times New Roman"/>
                        </a:rPr>
                        <a:t>-3</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能使用數位及影音媒體，表達創作意念。</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1-</a:t>
                      </a:r>
                      <a:r>
                        <a:rPr lang="zh-TW" sz="1200" b="1" kern="100">
                          <a:latin typeface="Calibri"/>
                          <a:ea typeface="標楷體"/>
                          <a:cs typeface="Times New Roman"/>
                        </a:rPr>
                        <a:t>Ⅳ</a:t>
                      </a:r>
                      <a:r>
                        <a:rPr lang="en-US" sz="1200" b="1" kern="100">
                          <a:latin typeface="Calibri"/>
                          <a:ea typeface="標楷體"/>
                          <a:cs typeface="Times New Roman"/>
                        </a:rPr>
                        <a:t>-4</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能透過議題創作，表達對生活環境及社會文化的理解。</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28825">
                <a:tc vMerge="1">
                  <a:txBody>
                    <a:bodyPr/>
                    <a:lstStyle/>
                    <a:p>
                      <a:endParaRPr lang="zh-TW" altLang="en-US"/>
                    </a:p>
                  </a:txBody>
                  <a:tcPr/>
                </a:tc>
                <a:tc rowSpan="3">
                  <a:txBody>
                    <a:bodyPr/>
                    <a:lstStyle/>
                    <a:p>
                      <a:pPr algn="ctr">
                        <a:spcAft>
                          <a:spcPts val="0"/>
                        </a:spcAft>
                      </a:pPr>
                      <a:r>
                        <a:rPr lang="zh-TW" sz="1200" kern="100">
                          <a:latin typeface="Calibri"/>
                          <a:ea typeface="標楷體"/>
                          <a:cs typeface="Times New Roman"/>
                        </a:rPr>
                        <a:t>鑑賞</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latin typeface="Calibri"/>
                          <a:ea typeface="標楷體"/>
                          <a:cs typeface="Times New Roman"/>
                        </a:rPr>
                        <a:t>審美感知</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2-</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能體驗藝術作品，並接受多元的觀點。</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A-</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藝術常識、藝術鑑賞方法</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A-</a:t>
                      </a:r>
                      <a:r>
                        <a:rPr lang="zh-TW" sz="1200" b="1" kern="100">
                          <a:latin typeface="Calibri"/>
                          <a:ea typeface="標楷體"/>
                          <a:cs typeface="Times New Roman"/>
                        </a:rPr>
                        <a:t>Ⅳ</a:t>
                      </a:r>
                      <a:r>
                        <a:rPr lang="en-US" sz="1200" b="1" kern="100">
                          <a:latin typeface="Calibri"/>
                          <a:ea typeface="標楷體"/>
                          <a:cs typeface="Times New Roman"/>
                        </a:rPr>
                        <a:t>-2</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傳統藝術、當代藝術、視覺文化</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A-</a:t>
                      </a:r>
                      <a:r>
                        <a:rPr lang="zh-TW" sz="1200" b="1" kern="100">
                          <a:latin typeface="Calibri"/>
                          <a:ea typeface="標楷體"/>
                          <a:cs typeface="Times New Roman"/>
                        </a:rPr>
                        <a:t>Ⅳ</a:t>
                      </a:r>
                      <a:r>
                        <a:rPr lang="en-US" sz="1200" b="1" kern="100">
                          <a:latin typeface="Calibri"/>
                          <a:ea typeface="標楷體"/>
                          <a:cs typeface="Times New Roman"/>
                        </a:rPr>
                        <a:t>-3</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在地藝術、全球藝術</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742">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1200" kern="100">
                          <a:latin typeface="Calibri"/>
                          <a:ea typeface="標楷體"/>
                          <a:cs typeface="Times New Roman"/>
                        </a:rPr>
                        <a:t>審美理解</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2-</a:t>
                      </a:r>
                      <a:r>
                        <a:rPr lang="zh-TW" sz="1200" b="1" kern="100">
                          <a:latin typeface="Calibri"/>
                          <a:ea typeface="標楷體"/>
                          <a:cs typeface="Times New Roman"/>
                        </a:rPr>
                        <a:t>Ⅳ</a:t>
                      </a:r>
                      <a:r>
                        <a:rPr lang="en-US" sz="1200" b="1" kern="100">
                          <a:latin typeface="Calibri"/>
                          <a:ea typeface="標楷體"/>
                          <a:cs typeface="Times New Roman"/>
                        </a:rPr>
                        <a:t>-2</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能理解視覺符號的意義，並表達多元的觀點。</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51674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2-</a:t>
                      </a:r>
                      <a:r>
                        <a:rPr lang="zh-TW" sz="1200" b="1" kern="100">
                          <a:latin typeface="Calibri"/>
                          <a:ea typeface="標楷體"/>
                          <a:cs typeface="Times New Roman"/>
                        </a:rPr>
                        <a:t>Ⅳ</a:t>
                      </a:r>
                      <a:r>
                        <a:rPr lang="en-US" sz="1200" b="1" kern="100">
                          <a:latin typeface="Calibri"/>
                          <a:ea typeface="標楷體"/>
                          <a:cs typeface="Times New Roman"/>
                        </a:rPr>
                        <a:t>-3</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能理解藝術產物的功能與價值，以拓展多元視野。</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142038">
                <a:tc vMerge="1">
                  <a:txBody>
                    <a:bodyPr/>
                    <a:lstStyle/>
                    <a:p>
                      <a:endParaRPr lang="zh-TW" altLang="en-US"/>
                    </a:p>
                  </a:txBody>
                  <a:tcPr/>
                </a:tc>
                <a:tc rowSpan="2">
                  <a:txBody>
                    <a:bodyPr/>
                    <a:lstStyle/>
                    <a:p>
                      <a:pPr algn="ctr">
                        <a:spcAft>
                          <a:spcPts val="0"/>
                        </a:spcAft>
                      </a:pPr>
                      <a:r>
                        <a:rPr lang="zh-TW" sz="1200" kern="100">
                          <a:latin typeface="Calibri"/>
                          <a:ea typeface="標楷體"/>
                          <a:cs typeface="Times New Roman"/>
                        </a:rPr>
                        <a:t>實踐</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latin typeface="Calibri"/>
                          <a:ea typeface="標楷體"/>
                          <a:cs typeface="Times New Roman"/>
                        </a:rPr>
                        <a:t>藝術參與</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dirty="0">
                          <a:latin typeface="Calibri"/>
                          <a:ea typeface="標楷體"/>
                          <a:cs typeface="Times New Roman"/>
                        </a:rPr>
                        <a:t>視</a:t>
                      </a:r>
                      <a:r>
                        <a:rPr lang="en-US" sz="1200" b="1" kern="100" dirty="0">
                          <a:latin typeface="Calibri"/>
                          <a:ea typeface="標楷體"/>
                          <a:cs typeface="Times New Roman"/>
                        </a:rPr>
                        <a:t>3-</a:t>
                      </a:r>
                      <a:r>
                        <a:rPr lang="zh-TW" sz="1200" b="1" kern="100" dirty="0">
                          <a:latin typeface="Calibri"/>
                          <a:ea typeface="標楷體"/>
                          <a:cs typeface="Times New Roman"/>
                        </a:rPr>
                        <a:t>Ⅳ</a:t>
                      </a:r>
                      <a:r>
                        <a:rPr lang="en-US" sz="1200" b="1" kern="100" dirty="0">
                          <a:latin typeface="Calibri"/>
                          <a:ea typeface="標楷體"/>
                          <a:cs typeface="Times New Roman"/>
                        </a:rPr>
                        <a:t>-1</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能透過多元藝文活動的參與，培養對在地藝文環境的關注態度。</a:t>
                      </a:r>
                      <a:endParaRPr lang="zh-TW" sz="1200" kern="100" dirty="0">
                        <a:latin typeface="Calibri"/>
                        <a:ea typeface="新細明體"/>
                        <a:cs typeface="Times New Roman"/>
                      </a:endParaRPr>
                    </a:p>
                    <a:p>
                      <a:pPr algn="just">
                        <a:spcAft>
                          <a:spcPts val="0"/>
                        </a:spcAft>
                      </a:pPr>
                      <a:r>
                        <a:rPr lang="zh-TW" sz="1200" b="1" kern="100" dirty="0">
                          <a:latin typeface="Calibri"/>
                          <a:ea typeface="標楷體"/>
                          <a:cs typeface="Times New Roman"/>
                        </a:rPr>
                        <a:t>視</a:t>
                      </a:r>
                      <a:r>
                        <a:rPr lang="en-US" sz="1200" b="1" kern="100" dirty="0">
                          <a:latin typeface="Calibri"/>
                          <a:ea typeface="標楷體"/>
                          <a:cs typeface="Times New Roman"/>
                        </a:rPr>
                        <a:t>3-</a:t>
                      </a:r>
                      <a:r>
                        <a:rPr lang="zh-TW" sz="1200" b="1" kern="100" dirty="0">
                          <a:latin typeface="Calibri"/>
                          <a:ea typeface="標楷體"/>
                          <a:cs typeface="Times New Roman"/>
                        </a:rPr>
                        <a:t>Ⅳ</a:t>
                      </a:r>
                      <a:r>
                        <a:rPr lang="en-US" sz="1200" b="1" kern="100" dirty="0">
                          <a:latin typeface="Calibri"/>
                          <a:ea typeface="標楷體"/>
                          <a:cs typeface="Times New Roman"/>
                        </a:rPr>
                        <a:t>-2</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能規劃或報導藝術活動，展現對自然環境與社會議題的關懷。</a:t>
                      </a:r>
                      <a:endParaRPr lang="zh-TW" sz="1200" kern="100" dirty="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P-</a:t>
                      </a:r>
                      <a:r>
                        <a:rPr lang="zh-TW" sz="1200" b="1" kern="100">
                          <a:latin typeface="Calibri"/>
                          <a:ea typeface="標楷體"/>
                          <a:cs typeface="Times New Roman"/>
                        </a:rPr>
                        <a:t>Ⅳ</a:t>
                      </a:r>
                      <a:r>
                        <a:rPr lang="en-US" sz="1200" b="1" kern="100">
                          <a:latin typeface="Calibri"/>
                          <a:ea typeface="標楷體"/>
                          <a:cs typeface="Times New Roman"/>
                        </a:rPr>
                        <a:t>-1</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公共藝術、在地藝文活動、藝術薪傳</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P-</a:t>
                      </a:r>
                      <a:r>
                        <a:rPr lang="zh-TW" sz="1200" b="1" kern="100">
                          <a:latin typeface="Calibri"/>
                          <a:ea typeface="標楷體"/>
                          <a:cs typeface="Times New Roman"/>
                        </a:rPr>
                        <a:t>Ⅳ</a:t>
                      </a:r>
                      <a:r>
                        <a:rPr lang="en-US" sz="1200" b="1" kern="100">
                          <a:latin typeface="Calibri"/>
                          <a:ea typeface="標楷體"/>
                          <a:cs typeface="Times New Roman"/>
                        </a:rPr>
                        <a:t>-2</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展覽策畫與執行</a:t>
                      </a:r>
                      <a:endParaRPr lang="zh-TW" sz="1200" kern="100">
                        <a:latin typeface="Calibri"/>
                        <a:ea typeface="新細明體"/>
                        <a:cs typeface="Times New Roman"/>
                      </a:endParaRPr>
                    </a:p>
                    <a:p>
                      <a:pPr algn="just">
                        <a:spcAft>
                          <a:spcPts val="0"/>
                        </a:spcAft>
                      </a:pPr>
                      <a:r>
                        <a:rPr lang="zh-TW" sz="1200" b="1" kern="100">
                          <a:latin typeface="Calibri"/>
                          <a:ea typeface="標楷體"/>
                          <a:cs typeface="Times New Roman"/>
                        </a:rPr>
                        <a:t>視</a:t>
                      </a:r>
                      <a:r>
                        <a:rPr lang="en-US" sz="1200" b="1" kern="100">
                          <a:latin typeface="Calibri"/>
                          <a:ea typeface="標楷體"/>
                          <a:cs typeface="Times New Roman"/>
                        </a:rPr>
                        <a:t>P-</a:t>
                      </a:r>
                      <a:r>
                        <a:rPr lang="zh-TW" sz="1200" b="1" kern="100">
                          <a:latin typeface="Calibri"/>
                          <a:ea typeface="標楷體"/>
                          <a:cs typeface="Times New Roman"/>
                        </a:rPr>
                        <a:t>Ⅳ</a:t>
                      </a:r>
                      <a:r>
                        <a:rPr lang="en-US" sz="1200" b="1" kern="100">
                          <a:latin typeface="Calibri"/>
                          <a:ea typeface="標楷體"/>
                          <a:cs typeface="Times New Roman"/>
                        </a:rPr>
                        <a:t>-3</a:t>
                      </a:r>
                      <a:endParaRPr lang="zh-TW" sz="1200" kern="100">
                        <a:latin typeface="Calibri"/>
                        <a:ea typeface="新細明體"/>
                        <a:cs typeface="Times New Roman"/>
                      </a:endParaRPr>
                    </a:p>
                    <a:p>
                      <a:pPr algn="just">
                        <a:spcAft>
                          <a:spcPts val="0"/>
                        </a:spcAft>
                      </a:pPr>
                      <a:r>
                        <a:rPr lang="zh-TW" sz="1200" kern="100">
                          <a:latin typeface="Calibri"/>
                          <a:ea typeface="標楷體"/>
                          <a:cs typeface="Times New Roman"/>
                        </a:rPr>
                        <a:t>設計思考、生活美感</a:t>
                      </a:r>
                      <a:endParaRPr lang="zh-TW" sz="1200" kern="10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674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00">
                          <a:latin typeface="Calibri"/>
                          <a:ea typeface="標楷體"/>
                          <a:cs typeface="Times New Roman"/>
                        </a:rPr>
                        <a:t>生活應用</a:t>
                      </a:r>
                      <a:endParaRPr lang="zh-TW" sz="1200" kern="100">
                        <a:latin typeface="Calibri"/>
                        <a:ea typeface="新細明體"/>
                        <a:cs typeface="Times New Roman"/>
                      </a:endParaRPr>
                    </a:p>
                  </a:txBody>
                  <a:tcPr marL="36178" marR="36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zh-TW" sz="1200" b="1" kern="100" dirty="0">
                          <a:latin typeface="Calibri"/>
                          <a:ea typeface="標楷體"/>
                          <a:cs typeface="Times New Roman"/>
                        </a:rPr>
                        <a:t>視</a:t>
                      </a:r>
                      <a:r>
                        <a:rPr lang="en-US" sz="1200" b="1" kern="100" dirty="0">
                          <a:latin typeface="Calibri"/>
                          <a:ea typeface="標楷體"/>
                          <a:cs typeface="Times New Roman"/>
                        </a:rPr>
                        <a:t>3-</a:t>
                      </a:r>
                      <a:r>
                        <a:rPr lang="zh-TW" sz="1200" b="1" kern="100" dirty="0">
                          <a:latin typeface="Calibri"/>
                          <a:ea typeface="標楷體"/>
                          <a:cs typeface="Times New Roman"/>
                        </a:rPr>
                        <a:t>Ⅳ</a:t>
                      </a:r>
                      <a:r>
                        <a:rPr lang="en-US" sz="1200" b="1" kern="100" dirty="0">
                          <a:latin typeface="Calibri"/>
                          <a:ea typeface="標楷體"/>
                          <a:cs typeface="Times New Roman"/>
                        </a:rPr>
                        <a:t>-3</a:t>
                      </a:r>
                      <a:endParaRPr lang="zh-TW" sz="1200" kern="100" dirty="0">
                        <a:latin typeface="Calibri"/>
                        <a:ea typeface="新細明體"/>
                        <a:cs typeface="Times New Roman"/>
                      </a:endParaRPr>
                    </a:p>
                    <a:p>
                      <a:pPr algn="just">
                        <a:spcAft>
                          <a:spcPts val="0"/>
                        </a:spcAft>
                      </a:pPr>
                      <a:r>
                        <a:rPr lang="zh-TW" sz="1200" kern="100" dirty="0">
                          <a:latin typeface="Calibri"/>
                          <a:ea typeface="標楷體"/>
                          <a:cs typeface="Times New Roman"/>
                        </a:rPr>
                        <a:t>能應用設計式思考及藝術知能，因應生活情境尋求解決方案。</a:t>
                      </a:r>
                      <a:endParaRPr lang="zh-TW" sz="1200" kern="100" dirty="0">
                        <a:latin typeface="Calibri"/>
                        <a:ea typeface="新細明體"/>
                        <a:cs typeface="Times New Roman"/>
                      </a:endParaRPr>
                    </a:p>
                  </a:txBody>
                  <a:tcPr marL="36178" marR="36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zh-TW" altLang="en-US"/>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字方塊 1"/>
          <p:cNvSpPr txBox="1">
            <a:spLocks noChangeArrowheads="1"/>
          </p:cNvSpPr>
          <p:nvPr/>
        </p:nvSpPr>
        <p:spPr bwMode="auto">
          <a:xfrm>
            <a:off x="254000" y="160338"/>
            <a:ext cx="2473960" cy="369332"/>
          </a:xfrm>
          <a:prstGeom prst="rect">
            <a:avLst/>
          </a:prstGeom>
          <a:solidFill>
            <a:srgbClr val="FF6699"/>
          </a:solidFill>
          <a:ln w="9525">
            <a:noFill/>
            <a:miter lim="800000"/>
            <a:headEnd/>
            <a:tailEnd/>
          </a:ln>
        </p:spPr>
        <p:txBody>
          <a:bodyPr wrap="square">
            <a:spAutoFit/>
          </a:bodyPr>
          <a:lstStyle/>
          <a:p>
            <a:r>
              <a:rPr lang="zh-TW" altLang="en-US" dirty="0" smtClean="0">
                <a:latin typeface="華康中黑體" pitchFamily="49" charset="-120"/>
                <a:ea typeface="華康中黑體" pitchFamily="49" charset="-120"/>
              </a:rPr>
              <a:t>國中表演藝術學習重點</a:t>
            </a:r>
            <a:endParaRPr lang="zh-TW" altLang="en-US" dirty="0">
              <a:latin typeface="華康中黑體" pitchFamily="49" charset="-120"/>
              <a:ea typeface="華康中黑體" pitchFamily="49" charset="-120"/>
            </a:endParaRPr>
          </a:p>
        </p:txBody>
      </p:sp>
      <p:graphicFrame>
        <p:nvGraphicFramePr>
          <p:cNvPr id="4" name="表格 3"/>
          <p:cNvGraphicFramePr>
            <a:graphicFrameLocks noGrp="1"/>
          </p:cNvGraphicFramePr>
          <p:nvPr/>
        </p:nvGraphicFramePr>
        <p:xfrm>
          <a:off x="579119" y="822962"/>
          <a:ext cx="8336280" cy="5463941"/>
        </p:xfrm>
        <a:graphic>
          <a:graphicData uri="http://schemas.openxmlformats.org/drawingml/2006/table">
            <a:tbl>
              <a:tblPr/>
              <a:tblGrid>
                <a:gridCol w="868681"/>
                <a:gridCol w="762000"/>
                <a:gridCol w="1143000"/>
                <a:gridCol w="2895600"/>
                <a:gridCol w="2666999"/>
              </a:tblGrid>
              <a:tr h="256933">
                <a:tc>
                  <a:txBody>
                    <a:bodyPr/>
                    <a:lstStyle/>
                    <a:p>
                      <a:pPr algn="ctr">
                        <a:spcAft>
                          <a:spcPts val="0"/>
                        </a:spcAft>
                      </a:pPr>
                      <a:r>
                        <a:rPr lang="zh-TW" sz="1100" b="1" kern="100">
                          <a:latin typeface="Calibri"/>
                          <a:ea typeface="標楷體"/>
                          <a:cs typeface="Times New Roman"/>
                        </a:rPr>
                        <a:t>學習</a:t>
                      </a:r>
                      <a:endParaRPr lang="zh-TW" sz="1100" kern="100">
                        <a:latin typeface="Calibri"/>
                        <a:ea typeface="新細明體"/>
                        <a:cs typeface="Times New Roman"/>
                      </a:endParaRPr>
                    </a:p>
                    <a:p>
                      <a:pPr algn="ctr">
                        <a:spcAft>
                          <a:spcPts val="0"/>
                        </a:spcAft>
                      </a:pPr>
                      <a:r>
                        <a:rPr lang="zh-TW" sz="1100" b="1" kern="100">
                          <a:latin typeface="Calibri"/>
                          <a:ea typeface="標楷體"/>
                          <a:cs typeface="Times New Roman"/>
                        </a:rPr>
                        <a:t>階段</a:t>
                      </a:r>
                      <a:endParaRPr lang="zh-TW" sz="1100" kern="100">
                        <a:latin typeface="Calibri"/>
                        <a:ea typeface="新細明體"/>
                        <a:cs typeface="Times New Roman"/>
                      </a:endParaRPr>
                    </a:p>
                  </a:txBody>
                  <a:tcPr marL="31333" marR="3133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100" b="1" kern="100">
                          <a:latin typeface="Calibri"/>
                          <a:ea typeface="標楷體"/>
                          <a:cs typeface="Times New Roman"/>
                        </a:rPr>
                        <a:t>學習</a:t>
                      </a:r>
                      <a:endParaRPr lang="zh-TW" sz="1100" kern="100">
                        <a:latin typeface="Calibri"/>
                        <a:ea typeface="新細明體"/>
                        <a:cs typeface="Times New Roman"/>
                      </a:endParaRPr>
                    </a:p>
                    <a:p>
                      <a:pPr algn="ctr">
                        <a:spcAft>
                          <a:spcPts val="0"/>
                        </a:spcAft>
                      </a:pPr>
                      <a:r>
                        <a:rPr lang="zh-TW" sz="1100" b="1" kern="100">
                          <a:latin typeface="Calibri"/>
                          <a:ea typeface="標楷體"/>
                          <a:cs typeface="Times New Roman"/>
                        </a:rPr>
                        <a:t>構面</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100" b="1" kern="100">
                          <a:latin typeface="Calibri"/>
                          <a:ea typeface="標楷體"/>
                          <a:cs typeface="Times New Roman"/>
                        </a:rPr>
                        <a:t>關鍵</a:t>
                      </a:r>
                      <a:endParaRPr lang="zh-TW" sz="1100" kern="100">
                        <a:latin typeface="Calibri"/>
                        <a:ea typeface="新細明體"/>
                        <a:cs typeface="Times New Roman"/>
                      </a:endParaRPr>
                    </a:p>
                    <a:p>
                      <a:pPr algn="ctr">
                        <a:spcAft>
                          <a:spcPts val="0"/>
                        </a:spcAft>
                      </a:pPr>
                      <a:r>
                        <a:rPr lang="zh-TW" sz="1100" b="1" kern="100">
                          <a:latin typeface="Calibri"/>
                          <a:ea typeface="標楷體"/>
                          <a:cs typeface="Times New Roman"/>
                        </a:rPr>
                        <a:t>內涵</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100" b="1" kern="100">
                          <a:latin typeface="Calibri"/>
                          <a:ea typeface="標楷體"/>
                          <a:cs typeface="Times New Roman"/>
                        </a:rPr>
                        <a:t>學習表現</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zh-TW" sz="1100" b="1" kern="100">
                          <a:latin typeface="Calibri"/>
                          <a:ea typeface="標楷體"/>
                          <a:cs typeface="Times New Roman"/>
                        </a:rPr>
                        <a:t>學習內容</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638359">
                <a:tc rowSpan="10">
                  <a:txBody>
                    <a:bodyPr/>
                    <a:lstStyle/>
                    <a:p>
                      <a:pPr algn="ctr">
                        <a:spcAft>
                          <a:spcPts val="0"/>
                        </a:spcAft>
                      </a:pPr>
                      <a:r>
                        <a:rPr lang="zh-TW" sz="1100" kern="100">
                          <a:latin typeface="Calibri"/>
                          <a:ea typeface="標楷體"/>
                          <a:cs typeface="Times New Roman"/>
                        </a:rPr>
                        <a:t>第</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四</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學</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習</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階</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段</a:t>
                      </a:r>
                      <a:endParaRPr lang="zh-TW" sz="1100" kern="100">
                        <a:latin typeface="Calibri"/>
                        <a:ea typeface="新細明體"/>
                        <a:cs typeface="Times New Roman"/>
                      </a:endParaRPr>
                    </a:p>
                    <a:p>
                      <a:pPr algn="ctr">
                        <a:spcAft>
                          <a:spcPts val="0"/>
                        </a:spcAft>
                      </a:pPr>
                      <a:r>
                        <a:rPr lang="en-US" sz="1100" kern="100">
                          <a:latin typeface="標楷體"/>
                          <a:ea typeface="新細明體"/>
                          <a:cs typeface="Times New Roman"/>
                        </a:rPr>
                        <a:t>:</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七</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至</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九</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年</a:t>
                      </a:r>
                      <a:endParaRPr lang="zh-TW" sz="1100" kern="100">
                        <a:latin typeface="Calibri"/>
                        <a:ea typeface="新細明體"/>
                        <a:cs typeface="Times New Roman"/>
                      </a:endParaRPr>
                    </a:p>
                    <a:p>
                      <a:pPr algn="ctr">
                        <a:spcAft>
                          <a:spcPts val="0"/>
                        </a:spcAft>
                      </a:pPr>
                      <a:r>
                        <a:rPr lang="zh-TW" sz="1100" kern="100">
                          <a:latin typeface="Calibri"/>
                          <a:ea typeface="標楷體"/>
                          <a:cs typeface="Times New Roman"/>
                        </a:rPr>
                        <a:t>級</a:t>
                      </a:r>
                      <a:endParaRPr lang="zh-TW" sz="1100" kern="100">
                        <a:latin typeface="Calibri"/>
                        <a:ea typeface="新細明體"/>
                        <a:cs typeface="Times New Roman"/>
                      </a:endParaRPr>
                    </a:p>
                  </a:txBody>
                  <a:tcPr marL="31333" marR="3133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spcAft>
                          <a:spcPts val="0"/>
                        </a:spcAft>
                      </a:pPr>
                      <a:r>
                        <a:rPr lang="zh-TW" sz="1100" kern="100">
                          <a:latin typeface="Calibri"/>
                          <a:ea typeface="標楷體"/>
                          <a:cs typeface="Times New Roman"/>
                        </a:rPr>
                        <a:t>表現</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100">
                          <a:latin typeface="Calibri"/>
                          <a:ea typeface="標楷體"/>
                          <a:cs typeface="Times New Roman"/>
                        </a:rPr>
                        <a:t>表演元素</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1-</a:t>
                      </a:r>
                      <a:r>
                        <a:rPr lang="zh-TW" sz="1100" b="1" kern="100">
                          <a:latin typeface="Calibri"/>
                          <a:ea typeface="標楷體"/>
                          <a:cs typeface="Times New Roman"/>
                        </a:rPr>
                        <a:t>Ⅳ</a:t>
                      </a:r>
                      <a:r>
                        <a:rPr lang="en-US" sz="1100" b="1" kern="100">
                          <a:latin typeface="Calibri"/>
                          <a:ea typeface="標楷體"/>
                          <a:cs typeface="Times New Roman"/>
                        </a:rPr>
                        <a:t>-1</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能運用特定元素、形式、技巧與肢體語彙表現想法，發展多元能力，並在劇場中呈現。</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E-</a:t>
                      </a:r>
                      <a:r>
                        <a:rPr lang="zh-TW" sz="1100" b="1" kern="100">
                          <a:latin typeface="Calibri"/>
                          <a:ea typeface="標楷體"/>
                          <a:cs typeface="Times New Roman"/>
                        </a:rPr>
                        <a:t>Ⅳ</a:t>
                      </a:r>
                      <a:r>
                        <a:rPr lang="en-US" sz="1100" b="1" kern="100">
                          <a:latin typeface="Calibri"/>
                          <a:ea typeface="標楷體"/>
                          <a:cs typeface="Times New Roman"/>
                        </a:rPr>
                        <a:t>-1</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聲音、身體、情感、時間、空間、勁力、即興、動作等戲劇或舞蹈元素</a:t>
                      </a:r>
                      <a:endParaRPr lang="zh-TW" sz="1100" kern="100">
                        <a:latin typeface="Calibri"/>
                        <a:ea typeface="新細明體"/>
                        <a:cs typeface="Times New Roman"/>
                      </a:endParaRPr>
                    </a:p>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E-</a:t>
                      </a:r>
                      <a:r>
                        <a:rPr lang="zh-TW" sz="1100" b="1" kern="100">
                          <a:latin typeface="Calibri"/>
                          <a:ea typeface="標楷體"/>
                          <a:cs typeface="Times New Roman"/>
                        </a:rPr>
                        <a:t>Ⅳ</a:t>
                      </a:r>
                      <a:r>
                        <a:rPr lang="en-US" sz="1100" b="1" kern="100">
                          <a:latin typeface="Calibri"/>
                          <a:ea typeface="標楷體"/>
                          <a:cs typeface="Times New Roman"/>
                        </a:rPr>
                        <a:t>-2</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肢體動作與語彙、角色建立與表演、各類型文本分析與創作</a:t>
                      </a:r>
                      <a:endParaRPr lang="zh-TW" sz="1100" kern="100">
                        <a:latin typeface="Calibri"/>
                        <a:ea typeface="新細明體"/>
                        <a:cs typeface="Times New Roman"/>
                      </a:endParaRPr>
                    </a:p>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E-</a:t>
                      </a:r>
                      <a:r>
                        <a:rPr lang="zh-TW" sz="1100" b="1" kern="100">
                          <a:latin typeface="Calibri"/>
                          <a:ea typeface="標楷體"/>
                          <a:cs typeface="Times New Roman"/>
                        </a:rPr>
                        <a:t>Ⅳ</a:t>
                      </a:r>
                      <a:r>
                        <a:rPr lang="en-US" sz="1100" b="1" kern="100">
                          <a:latin typeface="Calibri"/>
                          <a:ea typeface="標楷體"/>
                          <a:cs typeface="Times New Roman"/>
                        </a:rPr>
                        <a:t>-3</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戲劇、舞蹈與其他藝術元素的結合演出</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46">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1100" kern="100" dirty="0">
                          <a:latin typeface="Calibri"/>
                          <a:ea typeface="標楷體"/>
                          <a:cs typeface="Times New Roman"/>
                        </a:rPr>
                        <a:t>創作展現</a:t>
                      </a:r>
                      <a:endParaRPr lang="zh-TW" sz="1100" kern="100" dirty="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1-</a:t>
                      </a:r>
                      <a:r>
                        <a:rPr lang="zh-TW" sz="1100" b="1" kern="100">
                          <a:latin typeface="Calibri"/>
                          <a:ea typeface="標楷體"/>
                          <a:cs typeface="Times New Roman"/>
                        </a:rPr>
                        <a:t>Ⅳ</a:t>
                      </a:r>
                      <a:r>
                        <a:rPr lang="en-US" sz="1100" b="1" kern="100">
                          <a:latin typeface="Calibri"/>
                          <a:ea typeface="標楷體"/>
                          <a:cs typeface="Times New Roman"/>
                        </a:rPr>
                        <a:t>-2</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能理解表演的形式、文本與表現技巧並創作發表。</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5229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1-</a:t>
                      </a:r>
                      <a:r>
                        <a:rPr lang="zh-TW" sz="1100" b="1" kern="100">
                          <a:latin typeface="Calibri"/>
                          <a:ea typeface="標楷體"/>
                          <a:cs typeface="Times New Roman"/>
                        </a:rPr>
                        <a:t>Ⅳ</a:t>
                      </a:r>
                      <a:r>
                        <a:rPr lang="en-US" sz="1100" b="1" kern="100">
                          <a:latin typeface="Calibri"/>
                          <a:ea typeface="標楷體"/>
                          <a:cs typeface="Times New Roman"/>
                        </a:rPr>
                        <a:t>-3</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能連結其他藝術並創作。</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52290">
                <a:tc vMerge="1">
                  <a:txBody>
                    <a:bodyPr/>
                    <a:lstStyle/>
                    <a:p>
                      <a:endParaRPr lang="zh-TW" altLang="en-US"/>
                    </a:p>
                  </a:txBody>
                  <a:tcPr/>
                </a:tc>
                <a:tc rowSpan="3">
                  <a:txBody>
                    <a:bodyPr/>
                    <a:lstStyle/>
                    <a:p>
                      <a:pPr algn="ctr">
                        <a:spcAft>
                          <a:spcPts val="0"/>
                        </a:spcAft>
                      </a:pPr>
                      <a:r>
                        <a:rPr lang="zh-TW" sz="1100" kern="100">
                          <a:latin typeface="Calibri"/>
                          <a:ea typeface="標楷體"/>
                          <a:cs typeface="Times New Roman"/>
                        </a:rPr>
                        <a:t>鑑賞</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100">
                          <a:latin typeface="Calibri"/>
                          <a:ea typeface="標楷體"/>
                          <a:cs typeface="Times New Roman"/>
                        </a:rPr>
                        <a:t>審美感知</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2-</a:t>
                      </a:r>
                      <a:r>
                        <a:rPr lang="zh-TW" sz="1100" b="1" kern="100">
                          <a:latin typeface="Calibri"/>
                          <a:ea typeface="標楷體"/>
                          <a:cs typeface="Times New Roman"/>
                        </a:rPr>
                        <a:t>Ⅳ</a:t>
                      </a:r>
                      <a:r>
                        <a:rPr lang="en-US" sz="1100" b="1" kern="100">
                          <a:latin typeface="Calibri"/>
                          <a:ea typeface="標楷體"/>
                          <a:cs typeface="Times New Roman"/>
                        </a:rPr>
                        <a:t>-1</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能覺察並感受創作與美感經驗的關聯。</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A-</a:t>
                      </a:r>
                      <a:r>
                        <a:rPr lang="zh-TW" sz="1100" b="1" kern="100">
                          <a:latin typeface="Calibri"/>
                          <a:ea typeface="標楷體"/>
                          <a:cs typeface="Times New Roman"/>
                        </a:rPr>
                        <a:t>Ⅳ</a:t>
                      </a:r>
                      <a:r>
                        <a:rPr lang="en-US" sz="1100" b="1" kern="100">
                          <a:latin typeface="Calibri"/>
                          <a:ea typeface="標楷體"/>
                          <a:cs typeface="Times New Roman"/>
                        </a:rPr>
                        <a:t>-1</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表演藝術與生活美學、在地文化及特定場域的演出連結</a:t>
                      </a:r>
                      <a:endParaRPr lang="zh-TW" sz="1100" kern="100">
                        <a:latin typeface="Calibri"/>
                        <a:ea typeface="新細明體"/>
                        <a:cs typeface="Times New Roman"/>
                      </a:endParaRPr>
                    </a:p>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A-</a:t>
                      </a:r>
                      <a:r>
                        <a:rPr lang="zh-TW" sz="1100" b="1" kern="100">
                          <a:latin typeface="Calibri"/>
                          <a:ea typeface="標楷體"/>
                          <a:cs typeface="Times New Roman"/>
                        </a:rPr>
                        <a:t>Ⅳ</a:t>
                      </a:r>
                      <a:r>
                        <a:rPr lang="en-US" sz="1100" b="1" kern="100">
                          <a:latin typeface="Calibri"/>
                          <a:ea typeface="標楷體"/>
                          <a:cs typeface="Times New Roman"/>
                        </a:rPr>
                        <a:t>-2</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在地與東西方、傳統與當代表演藝術之類型、代表作品與人物</a:t>
                      </a:r>
                      <a:endParaRPr lang="zh-TW" sz="1100" kern="100">
                        <a:latin typeface="Calibri"/>
                        <a:ea typeface="新細明體"/>
                        <a:cs typeface="Times New Roman"/>
                      </a:endParaRPr>
                    </a:p>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A-</a:t>
                      </a:r>
                      <a:r>
                        <a:rPr lang="zh-TW" sz="1100" b="1" kern="100">
                          <a:latin typeface="Calibri"/>
                          <a:ea typeface="標楷體"/>
                          <a:cs typeface="Times New Roman"/>
                        </a:rPr>
                        <a:t>Ⅳ</a:t>
                      </a:r>
                      <a:r>
                        <a:rPr lang="en-US" sz="1100" b="1" kern="100">
                          <a:latin typeface="Calibri"/>
                          <a:ea typeface="標楷體"/>
                          <a:cs typeface="Times New Roman"/>
                        </a:rPr>
                        <a:t>-3</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表演形式分析、文本分析</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46">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1100" kern="100">
                          <a:latin typeface="Calibri"/>
                          <a:ea typeface="標楷體"/>
                          <a:cs typeface="Times New Roman"/>
                        </a:rPr>
                        <a:t>審美理解</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2-</a:t>
                      </a:r>
                      <a:r>
                        <a:rPr lang="zh-TW" sz="1100" b="1" kern="100">
                          <a:latin typeface="Calibri"/>
                          <a:ea typeface="標楷體"/>
                          <a:cs typeface="Times New Roman"/>
                        </a:rPr>
                        <a:t>Ⅳ</a:t>
                      </a:r>
                      <a:r>
                        <a:rPr lang="en-US" sz="1100" b="1" kern="100">
                          <a:latin typeface="Calibri"/>
                          <a:ea typeface="標楷體"/>
                          <a:cs typeface="Times New Roman"/>
                        </a:rPr>
                        <a:t>-2</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能體認各種表演藝術發展脈絡、文化內涵及代表人物。</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476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2-</a:t>
                      </a:r>
                      <a:r>
                        <a:rPr lang="zh-TW" sz="1100" b="1" kern="100">
                          <a:latin typeface="Calibri"/>
                          <a:ea typeface="標楷體"/>
                          <a:cs typeface="Times New Roman"/>
                        </a:rPr>
                        <a:t>Ⅳ</a:t>
                      </a:r>
                      <a:r>
                        <a:rPr lang="en-US" sz="1100" b="1" kern="100">
                          <a:latin typeface="Calibri"/>
                          <a:ea typeface="標楷體"/>
                          <a:cs typeface="Times New Roman"/>
                        </a:rPr>
                        <a:t>-3</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能運用適當的語彙，明確表達、解析及評價自己與他人的作品。</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52290">
                <a:tc vMerge="1">
                  <a:txBody>
                    <a:bodyPr/>
                    <a:lstStyle/>
                    <a:p>
                      <a:endParaRPr lang="zh-TW" altLang="en-US"/>
                    </a:p>
                  </a:txBody>
                  <a:tcPr/>
                </a:tc>
                <a:tc rowSpan="4">
                  <a:txBody>
                    <a:bodyPr/>
                    <a:lstStyle/>
                    <a:p>
                      <a:pPr algn="ctr">
                        <a:spcAft>
                          <a:spcPts val="0"/>
                        </a:spcAft>
                      </a:pPr>
                      <a:r>
                        <a:rPr lang="zh-TW" sz="1100" kern="100">
                          <a:latin typeface="Calibri"/>
                          <a:ea typeface="標楷體"/>
                          <a:cs typeface="Times New Roman"/>
                        </a:rPr>
                        <a:t>實踐</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spcAft>
                          <a:spcPts val="0"/>
                        </a:spcAft>
                      </a:pPr>
                      <a:r>
                        <a:rPr lang="zh-TW" sz="1100" kern="100">
                          <a:latin typeface="Calibri"/>
                          <a:ea typeface="標楷體"/>
                          <a:cs typeface="Times New Roman"/>
                        </a:rPr>
                        <a:t>藝術參與</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3-</a:t>
                      </a:r>
                      <a:r>
                        <a:rPr lang="zh-TW" sz="1100" b="1" kern="100">
                          <a:latin typeface="Calibri"/>
                          <a:ea typeface="標楷體"/>
                          <a:cs typeface="Times New Roman"/>
                        </a:rPr>
                        <a:t>Ⅳ</a:t>
                      </a:r>
                      <a:r>
                        <a:rPr lang="en-US" sz="1100" b="1" kern="100">
                          <a:latin typeface="Calibri"/>
                          <a:ea typeface="標楷體"/>
                          <a:cs typeface="Times New Roman"/>
                        </a:rPr>
                        <a:t>-1</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能運用劇場相關技術，有計劃地排練與展演。</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P-</a:t>
                      </a:r>
                      <a:r>
                        <a:rPr lang="zh-TW" sz="1100" b="1" kern="100">
                          <a:latin typeface="Calibri"/>
                          <a:ea typeface="標楷體"/>
                          <a:cs typeface="Times New Roman"/>
                        </a:rPr>
                        <a:t>Ⅳ</a:t>
                      </a:r>
                      <a:r>
                        <a:rPr lang="en-US" sz="1100" b="1" kern="100">
                          <a:latin typeface="Calibri"/>
                          <a:ea typeface="標楷體"/>
                          <a:cs typeface="Times New Roman"/>
                        </a:rPr>
                        <a:t>-1</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表演團隊組織與架構、劇場基礎設計和製作</a:t>
                      </a:r>
                      <a:endParaRPr lang="zh-TW" sz="1100" kern="100">
                        <a:latin typeface="Calibri"/>
                        <a:ea typeface="新細明體"/>
                        <a:cs typeface="Times New Roman"/>
                      </a:endParaRPr>
                    </a:p>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P-</a:t>
                      </a:r>
                      <a:r>
                        <a:rPr lang="zh-TW" sz="1100" b="1" kern="100">
                          <a:latin typeface="Calibri"/>
                          <a:ea typeface="標楷體"/>
                          <a:cs typeface="Times New Roman"/>
                        </a:rPr>
                        <a:t>Ⅳ</a:t>
                      </a:r>
                      <a:r>
                        <a:rPr lang="en-US" sz="1100" b="1" kern="100">
                          <a:latin typeface="Calibri"/>
                          <a:ea typeface="標楷體"/>
                          <a:cs typeface="Times New Roman"/>
                        </a:rPr>
                        <a:t>-2</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應用戲劇、劇場與舞蹈等多元形式</a:t>
                      </a:r>
                      <a:endParaRPr lang="zh-TW" sz="1100" kern="100">
                        <a:latin typeface="Calibri"/>
                        <a:ea typeface="新細明體"/>
                        <a:cs typeface="Times New Roman"/>
                      </a:endParaRPr>
                    </a:p>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P-</a:t>
                      </a:r>
                      <a:r>
                        <a:rPr lang="zh-TW" sz="1100" b="1" kern="100">
                          <a:latin typeface="Calibri"/>
                          <a:ea typeface="標楷體"/>
                          <a:cs typeface="Times New Roman"/>
                        </a:rPr>
                        <a:t>Ⅳ</a:t>
                      </a:r>
                      <a:r>
                        <a:rPr lang="en-US" sz="1100" b="1" kern="100">
                          <a:latin typeface="Calibri"/>
                          <a:ea typeface="標楷體"/>
                          <a:cs typeface="Times New Roman"/>
                        </a:rPr>
                        <a:t>-3</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影片製作、媒體應用、電腦與行動裝置相關應用程式</a:t>
                      </a:r>
                      <a:endParaRPr lang="zh-TW" sz="1100" kern="100">
                        <a:latin typeface="Calibri"/>
                        <a:ea typeface="新細明體"/>
                        <a:cs typeface="Times New Roman"/>
                      </a:endParaRPr>
                    </a:p>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P-</a:t>
                      </a:r>
                      <a:r>
                        <a:rPr lang="zh-TW" sz="1100" b="1" kern="100">
                          <a:latin typeface="Calibri"/>
                          <a:ea typeface="標楷體"/>
                          <a:cs typeface="Times New Roman"/>
                        </a:rPr>
                        <a:t>Ⅳ</a:t>
                      </a:r>
                      <a:r>
                        <a:rPr lang="en-US" sz="1100" b="1" kern="100">
                          <a:latin typeface="Calibri"/>
                          <a:ea typeface="標楷體"/>
                          <a:cs typeface="Times New Roman"/>
                        </a:rPr>
                        <a:t>-4</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表演藝術活動與展演、表演藝術相關科系、表演藝術相關工作和生涯規劃</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476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3-</a:t>
                      </a:r>
                      <a:r>
                        <a:rPr lang="zh-TW" sz="1100" b="1" kern="100">
                          <a:latin typeface="Calibri"/>
                          <a:ea typeface="標楷體"/>
                          <a:cs typeface="Times New Roman"/>
                        </a:rPr>
                        <a:t>Ⅳ</a:t>
                      </a:r>
                      <a:r>
                        <a:rPr lang="en-US" sz="1100" b="1" kern="100">
                          <a:latin typeface="Calibri"/>
                          <a:ea typeface="標楷體"/>
                          <a:cs typeface="Times New Roman"/>
                        </a:rPr>
                        <a:t>-2</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能運用多元創作探討公共議題，展現人文關懷與獨立思考能力。</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47646">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1100" kern="100">
                          <a:latin typeface="Calibri"/>
                          <a:ea typeface="標楷體"/>
                          <a:cs typeface="Times New Roman"/>
                        </a:rPr>
                        <a:t>生活應用</a:t>
                      </a:r>
                      <a:endParaRPr lang="zh-TW" sz="1100" kern="100">
                        <a:latin typeface="Calibri"/>
                        <a:ea typeface="新細明體"/>
                        <a:cs typeface="Times New Roman"/>
                      </a:endParaRPr>
                    </a:p>
                  </a:txBody>
                  <a:tcPr marL="29012" marR="29012" marT="29012" marB="290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zh-TW" sz="1100" b="1" kern="100">
                          <a:latin typeface="Calibri"/>
                          <a:ea typeface="標楷體"/>
                          <a:cs typeface="Times New Roman"/>
                        </a:rPr>
                        <a:t>表</a:t>
                      </a:r>
                      <a:r>
                        <a:rPr lang="en-US" sz="1100" b="1" kern="100">
                          <a:latin typeface="Calibri"/>
                          <a:ea typeface="標楷體"/>
                          <a:cs typeface="Times New Roman"/>
                        </a:rPr>
                        <a:t>3-</a:t>
                      </a:r>
                      <a:r>
                        <a:rPr lang="zh-TW" sz="1100" b="1" kern="100">
                          <a:latin typeface="Calibri"/>
                          <a:ea typeface="標楷體"/>
                          <a:cs typeface="Times New Roman"/>
                        </a:rPr>
                        <a:t>Ⅳ</a:t>
                      </a:r>
                      <a:r>
                        <a:rPr lang="en-US" sz="1100" b="1" kern="100">
                          <a:latin typeface="Calibri"/>
                          <a:ea typeface="標楷體"/>
                          <a:cs typeface="Times New Roman"/>
                        </a:rPr>
                        <a:t>-3</a:t>
                      </a:r>
                      <a:endParaRPr lang="zh-TW" sz="1100" kern="100">
                        <a:latin typeface="Calibri"/>
                        <a:ea typeface="新細明體"/>
                        <a:cs typeface="Times New Roman"/>
                      </a:endParaRPr>
                    </a:p>
                    <a:p>
                      <a:pPr algn="just">
                        <a:spcAft>
                          <a:spcPts val="0"/>
                        </a:spcAft>
                      </a:pPr>
                      <a:r>
                        <a:rPr lang="zh-TW" sz="1100" kern="100">
                          <a:latin typeface="Calibri"/>
                          <a:ea typeface="標楷體"/>
                          <a:cs typeface="Times New Roman"/>
                        </a:rPr>
                        <a:t>能結合科技媒體傳達訊息，展現多元表演形式的作品。</a:t>
                      </a:r>
                      <a:endParaRPr lang="zh-TW" sz="1100" kern="10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476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100" b="1" kern="100" dirty="0">
                          <a:latin typeface="Calibri"/>
                          <a:ea typeface="標楷體"/>
                          <a:cs typeface="Times New Roman"/>
                        </a:rPr>
                        <a:t>表</a:t>
                      </a:r>
                      <a:r>
                        <a:rPr lang="en-US" sz="1100" b="1" kern="100" dirty="0">
                          <a:latin typeface="Calibri"/>
                          <a:ea typeface="標楷體"/>
                          <a:cs typeface="Times New Roman"/>
                        </a:rPr>
                        <a:t>3-</a:t>
                      </a:r>
                      <a:r>
                        <a:rPr lang="zh-TW" sz="1100" b="1" kern="100" dirty="0">
                          <a:latin typeface="Calibri"/>
                          <a:ea typeface="標楷體"/>
                          <a:cs typeface="Times New Roman"/>
                        </a:rPr>
                        <a:t>Ⅳ</a:t>
                      </a:r>
                      <a:r>
                        <a:rPr lang="en-US" sz="1100" b="1" kern="100" dirty="0">
                          <a:latin typeface="Calibri"/>
                          <a:ea typeface="標楷體"/>
                          <a:cs typeface="Times New Roman"/>
                        </a:rPr>
                        <a:t>-4</a:t>
                      </a:r>
                      <a:endParaRPr lang="zh-TW" sz="1100" kern="100" dirty="0">
                        <a:latin typeface="Calibri"/>
                        <a:ea typeface="新細明體"/>
                        <a:cs typeface="Times New Roman"/>
                      </a:endParaRPr>
                    </a:p>
                    <a:p>
                      <a:pPr algn="just">
                        <a:spcAft>
                          <a:spcPts val="0"/>
                        </a:spcAft>
                      </a:pPr>
                      <a:r>
                        <a:rPr lang="zh-TW" sz="1100" kern="100" dirty="0">
                          <a:latin typeface="Calibri"/>
                          <a:ea typeface="標楷體"/>
                          <a:cs typeface="Times New Roman"/>
                        </a:rPr>
                        <a:t>能養成鑑賞表演藝術的習慣，並能適性發展。</a:t>
                      </a:r>
                      <a:endParaRPr lang="zh-TW" sz="1100" kern="100" dirty="0">
                        <a:latin typeface="Calibri"/>
                        <a:ea typeface="新細明體"/>
                        <a:cs typeface="Times New Roman"/>
                      </a:endParaRPr>
                    </a:p>
                  </a:txBody>
                  <a:tcPr marL="29012" marR="29012" marT="29012" marB="290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827088" y="449263"/>
            <a:ext cx="7239000" cy="804862"/>
          </a:xfrm>
        </p:spPr>
        <p:txBody>
          <a:bodyPr/>
          <a:lstStyle/>
          <a:p>
            <a:r>
              <a:rPr lang="zh-TW" altLang="zh-TW" sz="5400" b="1" smtClean="0">
                <a:solidFill>
                  <a:srgbClr val="C00000"/>
                </a:solidFill>
                <a:latin typeface="華康粗黑體" pitchFamily="49" charset="-120"/>
                <a:ea typeface="華康粗黑體" pitchFamily="49" charset="-120"/>
                <a:cs typeface="細明體" pitchFamily="49" charset="-120"/>
              </a:rPr>
              <a:t>實施要點</a:t>
            </a:r>
            <a:endParaRPr lang="zh-TW" altLang="en-US" sz="5400" b="1" smtClean="0">
              <a:solidFill>
                <a:srgbClr val="C00000"/>
              </a:solidFill>
              <a:latin typeface="華康粗黑體" pitchFamily="49" charset="-120"/>
              <a:ea typeface="華康粗黑體" pitchFamily="49" charset="-120"/>
              <a:cs typeface="細明體" pitchFamily="49" charset="-120"/>
            </a:endParaRPr>
          </a:p>
        </p:txBody>
      </p:sp>
      <p:sp>
        <p:nvSpPr>
          <p:cNvPr id="3" name="內容版面配置區 2"/>
          <p:cNvSpPr>
            <a:spLocks noGrp="1"/>
          </p:cNvSpPr>
          <p:nvPr>
            <p:ph idx="1"/>
          </p:nvPr>
        </p:nvSpPr>
        <p:spPr>
          <a:xfrm>
            <a:off x="395288" y="1412875"/>
            <a:ext cx="8569325" cy="4846638"/>
          </a:xfrm>
        </p:spPr>
        <p:txBody>
          <a:bodyPr>
            <a:normAutofit fontScale="85000" lnSpcReduction="20000"/>
          </a:bodyPr>
          <a:lstStyle/>
          <a:p>
            <a:pPr marL="0" indent="0">
              <a:buFont typeface="Arial" pitchFamily="34" charset="0"/>
              <a:buNone/>
              <a:defRPr/>
            </a:pPr>
            <a:endParaRPr lang="en-US" altLang="zh-TW" sz="3600" b="1" dirty="0" smtClean="0">
              <a:latin typeface="細明體"/>
              <a:ea typeface="細明體"/>
              <a:cs typeface="細明體"/>
            </a:endParaRPr>
          </a:p>
          <a:p>
            <a:pPr marL="0" indent="0">
              <a:buFont typeface="Arial" pitchFamily="34" charset="0"/>
              <a:buNone/>
              <a:defRPr/>
            </a:pPr>
            <a:r>
              <a:rPr lang="zh-TW" altLang="en-US" sz="3600" b="1" dirty="0" smtClean="0">
                <a:latin typeface="細明體"/>
                <a:ea typeface="細明體"/>
                <a:cs typeface="細明體"/>
              </a:rPr>
              <a:t>一、</a:t>
            </a:r>
            <a:r>
              <a:rPr lang="zh-TW" altLang="zh-TW" sz="3600" b="1" dirty="0" smtClean="0">
                <a:latin typeface="細明體"/>
                <a:ea typeface="細明體"/>
                <a:cs typeface="細明體"/>
              </a:rPr>
              <a:t>課程發展</a:t>
            </a:r>
            <a:r>
              <a:rPr lang="en-US" altLang="zh-TW" sz="3600" b="1" dirty="0">
                <a:latin typeface="細明體"/>
                <a:ea typeface="細明體"/>
                <a:cs typeface="細明體"/>
              </a:rPr>
              <a:t>-</a:t>
            </a:r>
            <a:r>
              <a:rPr lang="zh-TW" altLang="en-US" dirty="0" smtClean="0">
                <a:latin typeface="細明體"/>
                <a:ea typeface="細明體"/>
                <a:cs typeface="細明體"/>
              </a:rPr>
              <a:t>素養導向</a:t>
            </a:r>
            <a:r>
              <a:rPr lang="en-US" altLang="zh-TW" dirty="0" smtClean="0">
                <a:latin typeface="細明體"/>
                <a:ea typeface="細明體"/>
                <a:cs typeface="細明體"/>
              </a:rPr>
              <a:t>/</a:t>
            </a:r>
            <a:r>
              <a:rPr lang="zh-TW" altLang="en-US" dirty="0" smtClean="0">
                <a:latin typeface="細明體"/>
                <a:ea typeface="細明體"/>
                <a:cs typeface="細明體"/>
              </a:rPr>
              <a:t>漸進發展</a:t>
            </a:r>
            <a:r>
              <a:rPr lang="en-US" altLang="zh-TW" dirty="0">
                <a:latin typeface="細明體"/>
                <a:ea typeface="細明體"/>
                <a:cs typeface="細明體"/>
              </a:rPr>
              <a:t>/</a:t>
            </a:r>
            <a:r>
              <a:rPr lang="zh-TW" altLang="en-US" dirty="0" smtClean="0">
                <a:latin typeface="細明體"/>
                <a:ea typeface="細明體"/>
                <a:cs typeface="細明體"/>
              </a:rPr>
              <a:t>銜接連貫</a:t>
            </a:r>
            <a:r>
              <a:rPr lang="en-US" altLang="zh-TW" dirty="0" smtClean="0">
                <a:latin typeface="細明體"/>
                <a:ea typeface="細明體"/>
                <a:cs typeface="細明體"/>
              </a:rPr>
              <a:t>/</a:t>
            </a:r>
            <a:r>
              <a:rPr lang="zh-TW" altLang="en-US" dirty="0" smtClean="0">
                <a:latin typeface="細明體"/>
                <a:ea typeface="細明體"/>
                <a:cs typeface="細明體"/>
              </a:rPr>
              <a:t>統 </a:t>
            </a:r>
            <a:endParaRPr lang="en-US" altLang="zh-TW" dirty="0" smtClean="0">
              <a:latin typeface="細明體"/>
              <a:ea typeface="細明體"/>
              <a:cs typeface="細明體"/>
            </a:endParaRPr>
          </a:p>
          <a:p>
            <a:pPr marL="0" indent="0">
              <a:buFont typeface="Arial" pitchFamily="34" charset="0"/>
              <a:buNone/>
              <a:defRPr/>
            </a:pPr>
            <a:r>
              <a:rPr lang="en-US" altLang="zh-TW" dirty="0">
                <a:latin typeface="細明體"/>
                <a:ea typeface="細明體"/>
                <a:cs typeface="細明體"/>
              </a:rPr>
              <a:t> </a:t>
            </a:r>
            <a:r>
              <a:rPr lang="en-US" altLang="zh-TW" dirty="0" smtClean="0">
                <a:latin typeface="細明體"/>
                <a:ea typeface="細明體"/>
                <a:cs typeface="細明體"/>
              </a:rPr>
              <a:t>             </a:t>
            </a:r>
            <a:r>
              <a:rPr lang="zh-TW" altLang="en-US" dirty="0" smtClean="0">
                <a:latin typeface="細明體"/>
                <a:ea typeface="細明體"/>
                <a:cs typeface="細明體"/>
              </a:rPr>
              <a:t>整原則</a:t>
            </a:r>
            <a:r>
              <a:rPr lang="en-US" altLang="zh-TW" dirty="0">
                <a:latin typeface="細明體"/>
                <a:ea typeface="細明體"/>
                <a:cs typeface="細明體"/>
              </a:rPr>
              <a:t>/</a:t>
            </a:r>
            <a:r>
              <a:rPr lang="zh-TW" altLang="en-US" dirty="0" smtClean="0">
                <a:latin typeface="細明體"/>
                <a:ea typeface="細明體"/>
                <a:cs typeface="細明體"/>
              </a:rPr>
              <a:t>均衡組合</a:t>
            </a:r>
            <a:r>
              <a:rPr lang="en-US" altLang="zh-TW" dirty="0">
                <a:latin typeface="細明體"/>
                <a:ea typeface="細明體"/>
                <a:cs typeface="細明體"/>
              </a:rPr>
              <a:t>/</a:t>
            </a:r>
            <a:r>
              <a:rPr lang="zh-TW" altLang="zh-TW" dirty="0" smtClean="0">
                <a:latin typeface="細明體"/>
                <a:ea typeface="細明體"/>
                <a:cs typeface="細明體"/>
              </a:rPr>
              <a:t>多元適性</a:t>
            </a:r>
            <a:endParaRPr lang="en-US" altLang="zh-TW" dirty="0" smtClean="0">
              <a:latin typeface="細明體"/>
              <a:ea typeface="細明體"/>
              <a:cs typeface="細明體"/>
            </a:endParaRPr>
          </a:p>
          <a:p>
            <a:pPr marL="0" indent="0">
              <a:buFont typeface="Arial" pitchFamily="34" charset="0"/>
              <a:buNone/>
              <a:defRPr/>
            </a:pPr>
            <a:r>
              <a:rPr lang="zh-TW" altLang="zh-TW" sz="3600" b="1" dirty="0">
                <a:latin typeface="新細明體" panose="02020500000000000000" pitchFamily="18" charset="-120"/>
              </a:rPr>
              <a:t>二、</a:t>
            </a:r>
            <a:r>
              <a:rPr lang="zh-TW" altLang="zh-TW" sz="3600" b="1" dirty="0" smtClean="0">
                <a:latin typeface="新細明體" panose="02020500000000000000" pitchFamily="18" charset="-120"/>
              </a:rPr>
              <a:t>教材編選</a:t>
            </a:r>
            <a:r>
              <a:rPr lang="en-US" altLang="zh-TW" sz="3600" b="1" dirty="0" smtClean="0">
                <a:latin typeface="新細明體" panose="02020500000000000000" pitchFamily="18" charset="-120"/>
              </a:rPr>
              <a:t>-</a:t>
            </a:r>
            <a:r>
              <a:rPr lang="zh-TW" altLang="zh-TW" dirty="0" smtClean="0">
                <a:latin typeface="細明體"/>
                <a:ea typeface="細明體"/>
                <a:cs typeface="細明體"/>
              </a:rPr>
              <a:t>研發與應</a:t>
            </a:r>
            <a:r>
              <a:rPr lang="zh-TW" altLang="zh-TW" dirty="0">
                <a:latin typeface="細明體"/>
                <a:ea typeface="細明體"/>
                <a:cs typeface="細明體"/>
              </a:rPr>
              <a:t>用</a:t>
            </a:r>
            <a:r>
              <a:rPr lang="en-US" altLang="zh-TW" dirty="0" smtClean="0">
                <a:latin typeface="細明體"/>
                <a:ea typeface="細明體"/>
                <a:cs typeface="細明體"/>
              </a:rPr>
              <a:t>/</a:t>
            </a:r>
          </a:p>
          <a:p>
            <a:pPr marL="0" indent="0">
              <a:buFont typeface="Arial" pitchFamily="34" charset="0"/>
              <a:buNone/>
              <a:defRPr/>
            </a:pPr>
            <a:r>
              <a:rPr lang="en-US" altLang="zh-TW" dirty="0">
                <a:latin typeface="細明體"/>
                <a:ea typeface="細明體"/>
                <a:cs typeface="細明體"/>
              </a:rPr>
              <a:t> </a:t>
            </a:r>
            <a:r>
              <a:rPr lang="en-US" altLang="zh-TW" dirty="0" smtClean="0">
                <a:latin typeface="細明體"/>
                <a:ea typeface="細明體"/>
                <a:cs typeface="細明體"/>
              </a:rPr>
              <a:t>             </a:t>
            </a:r>
            <a:r>
              <a:rPr lang="zh-TW" altLang="zh-TW" dirty="0" smtClean="0">
                <a:latin typeface="細明體"/>
                <a:ea typeface="細明體"/>
                <a:cs typeface="細明體"/>
              </a:rPr>
              <a:t>各科教材之編選原則</a:t>
            </a:r>
            <a:endParaRPr lang="en-US" altLang="zh-TW" dirty="0" smtClean="0">
              <a:latin typeface="細明體"/>
              <a:ea typeface="細明體"/>
              <a:cs typeface="細明體"/>
            </a:endParaRPr>
          </a:p>
          <a:p>
            <a:pPr marL="0" indent="0">
              <a:buFont typeface="Arial" pitchFamily="34" charset="0"/>
              <a:buNone/>
              <a:defRPr/>
            </a:pPr>
            <a:r>
              <a:rPr lang="zh-TW" altLang="zh-TW" sz="3600" b="1" dirty="0">
                <a:latin typeface="細明體"/>
                <a:ea typeface="細明體"/>
                <a:cs typeface="細明體"/>
              </a:rPr>
              <a:t>三、</a:t>
            </a:r>
            <a:r>
              <a:rPr lang="zh-TW" altLang="zh-TW" sz="3600" b="1" dirty="0" smtClean="0">
                <a:latin typeface="細明體"/>
                <a:ea typeface="細明體"/>
                <a:cs typeface="細明體"/>
              </a:rPr>
              <a:t>教學</a:t>
            </a:r>
            <a:r>
              <a:rPr lang="zh-TW" altLang="en-US" sz="3600" b="1" dirty="0" smtClean="0">
                <a:latin typeface="細明體"/>
                <a:ea typeface="細明體"/>
                <a:cs typeface="細明體"/>
              </a:rPr>
              <a:t>實施</a:t>
            </a:r>
            <a:r>
              <a:rPr lang="en-US" altLang="zh-TW" sz="3600" b="1" dirty="0" smtClean="0">
                <a:latin typeface="細明體"/>
                <a:ea typeface="細明體"/>
                <a:cs typeface="細明體"/>
              </a:rPr>
              <a:t>-</a:t>
            </a:r>
            <a:r>
              <a:rPr lang="zh-TW" altLang="zh-TW" dirty="0">
                <a:latin typeface="細明體"/>
                <a:ea typeface="細明體"/>
                <a:cs typeface="細明體"/>
              </a:rPr>
              <a:t>建立學習情境</a:t>
            </a:r>
            <a:r>
              <a:rPr lang="en-US" altLang="zh-TW" dirty="0">
                <a:latin typeface="細明體"/>
                <a:ea typeface="細明體"/>
                <a:cs typeface="細明體"/>
              </a:rPr>
              <a:t>/</a:t>
            </a:r>
            <a:r>
              <a:rPr lang="zh-TW" altLang="zh-TW" dirty="0">
                <a:latin typeface="細明體"/>
                <a:ea typeface="細明體"/>
                <a:cs typeface="細明體"/>
              </a:rPr>
              <a:t>發展基礎技能</a:t>
            </a:r>
            <a:r>
              <a:rPr lang="en-US" altLang="zh-TW" dirty="0" smtClean="0">
                <a:latin typeface="細明體"/>
                <a:ea typeface="細明體"/>
                <a:cs typeface="細明體"/>
              </a:rPr>
              <a:t>/</a:t>
            </a:r>
          </a:p>
          <a:p>
            <a:pPr marL="0" indent="0">
              <a:buFont typeface="Arial" pitchFamily="34" charset="0"/>
              <a:buNone/>
              <a:defRPr/>
            </a:pPr>
            <a:r>
              <a:rPr lang="en-US" altLang="zh-TW" dirty="0">
                <a:latin typeface="細明體"/>
                <a:ea typeface="細明體"/>
                <a:cs typeface="細明體"/>
              </a:rPr>
              <a:t> </a:t>
            </a:r>
            <a:r>
              <a:rPr lang="en-US" altLang="zh-TW" dirty="0" smtClean="0">
                <a:latin typeface="細明體"/>
                <a:ea typeface="細明體"/>
                <a:cs typeface="細明體"/>
              </a:rPr>
              <a:t>             </a:t>
            </a:r>
            <a:r>
              <a:rPr lang="zh-TW" altLang="zh-TW" dirty="0" smtClean="0">
                <a:latin typeface="細明體"/>
                <a:ea typeface="細明體"/>
                <a:cs typeface="細明體"/>
              </a:rPr>
              <a:t>培養</a:t>
            </a:r>
            <a:r>
              <a:rPr lang="zh-TW" altLang="zh-TW" dirty="0">
                <a:latin typeface="細明體"/>
                <a:ea typeface="細明體"/>
                <a:cs typeface="細明體"/>
              </a:rPr>
              <a:t>美感態度</a:t>
            </a:r>
            <a:r>
              <a:rPr lang="en-US" altLang="zh-TW" dirty="0">
                <a:latin typeface="細明體"/>
                <a:ea typeface="細明體"/>
                <a:cs typeface="細明體"/>
              </a:rPr>
              <a:t>/</a:t>
            </a:r>
            <a:r>
              <a:rPr lang="zh-TW" altLang="zh-TW" dirty="0" smtClean="0">
                <a:latin typeface="細明體"/>
                <a:ea typeface="細明體"/>
                <a:cs typeface="細明體"/>
              </a:rPr>
              <a:t>促進師生互動</a:t>
            </a:r>
            <a:endParaRPr lang="en-US" altLang="zh-TW" dirty="0" smtClean="0">
              <a:latin typeface="細明體"/>
              <a:ea typeface="細明體"/>
              <a:cs typeface="細明體"/>
            </a:endParaRPr>
          </a:p>
          <a:p>
            <a:pPr marL="0" indent="0">
              <a:buFont typeface="Arial" pitchFamily="34" charset="0"/>
              <a:buNone/>
              <a:defRPr/>
            </a:pPr>
            <a:r>
              <a:rPr lang="zh-TW" altLang="zh-TW" sz="3900" b="1" dirty="0" smtClean="0">
                <a:latin typeface="細明體"/>
                <a:ea typeface="細明體"/>
                <a:cs typeface="細明體"/>
              </a:rPr>
              <a:t>四、教學資源</a:t>
            </a:r>
            <a:r>
              <a:rPr lang="en-US" altLang="zh-TW" sz="3900" b="1" dirty="0" smtClean="0">
                <a:latin typeface="細明體"/>
                <a:ea typeface="細明體"/>
                <a:cs typeface="細明體"/>
              </a:rPr>
              <a:t>-</a:t>
            </a:r>
            <a:r>
              <a:rPr lang="zh-TW" altLang="zh-TW" dirty="0">
                <a:latin typeface="細明體"/>
                <a:ea typeface="細明體"/>
                <a:cs typeface="細明體"/>
              </a:rPr>
              <a:t>建置學習場域</a:t>
            </a:r>
            <a:r>
              <a:rPr lang="en-US" altLang="zh-TW" dirty="0">
                <a:latin typeface="細明體"/>
                <a:ea typeface="細明體"/>
                <a:cs typeface="細明體"/>
              </a:rPr>
              <a:t>/</a:t>
            </a:r>
            <a:r>
              <a:rPr lang="zh-TW" altLang="zh-TW" dirty="0">
                <a:latin typeface="細明體"/>
                <a:ea typeface="細明體"/>
                <a:cs typeface="細明體"/>
              </a:rPr>
              <a:t>充實教學</a:t>
            </a:r>
            <a:r>
              <a:rPr lang="zh-TW" altLang="zh-TW" dirty="0" smtClean="0">
                <a:latin typeface="細明體"/>
                <a:ea typeface="細明體"/>
                <a:cs typeface="細明體"/>
              </a:rPr>
              <a:t>資源</a:t>
            </a:r>
            <a:endParaRPr lang="en-US" altLang="zh-TW" dirty="0" smtClean="0">
              <a:latin typeface="細明體"/>
              <a:ea typeface="細明體"/>
              <a:cs typeface="細明體"/>
            </a:endParaRPr>
          </a:p>
          <a:p>
            <a:pPr marL="0" indent="0">
              <a:buFont typeface="Arial" pitchFamily="34" charset="0"/>
              <a:buNone/>
              <a:defRPr/>
            </a:pPr>
            <a:r>
              <a:rPr lang="en-US" altLang="zh-TW" dirty="0">
                <a:latin typeface="細明體"/>
                <a:ea typeface="細明體"/>
                <a:cs typeface="細明體"/>
              </a:rPr>
              <a:t> </a:t>
            </a:r>
            <a:r>
              <a:rPr lang="en-US" altLang="zh-TW" dirty="0" smtClean="0">
                <a:latin typeface="細明體"/>
                <a:ea typeface="細明體"/>
                <a:cs typeface="細明體"/>
              </a:rPr>
              <a:t>              /</a:t>
            </a:r>
            <a:r>
              <a:rPr lang="zh-TW" altLang="zh-TW" dirty="0">
                <a:latin typeface="細明體"/>
                <a:ea typeface="細明體"/>
                <a:cs typeface="細明體"/>
              </a:rPr>
              <a:t>整合各項資源</a:t>
            </a:r>
            <a:r>
              <a:rPr lang="en-US" altLang="zh-TW" dirty="0">
                <a:latin typeface="細明體"/>
                <a:ea typeface="細明體"/>
                <a:cs typeface="細明體"/>
              </a:rPr>
              <a:t>/</a:t>
            </a:r>
            <a:r>
              <a:rPr lang="zh-TW" altLang="zh-TW" dirty="0">
                <a:latin typeface="細明體"/>
                <a:ea typeface="細明體"/>
                <a:cs typeface="細明體"/>
              </a:rPr>
              <a:t>善用網</a:t>
            </a:r>
            <a:r>
              <a:rPr lang="zh-TW" altLang="zh-TW" dirty="0" smtClean="0">
                <a:latin typeface="細明體"/>
                <a:ea typeface="細明體"/>
                <a:cs typeface="細明體"/>
              </a:rPr>
              <a:t>路平</a:t>
            </a:r>
            <a:r>
              <a:rPr lang="zh-TW" altLang="en-US" dirty="0" smtClean="0">
                <a:latin typeface="細明體"/>
                <a:ea typeface="細明體"/>
                <a:cs typeface="細明體"/>
              </a:rPr>
              <a:t>臺</a:t>
            </a:r>
            <a:endParaRPr lang="en-US" altLang="zh-TW" dirty="0" smtClean="0">
              <a:latin typeface="細明體"/>
              <a:ea typeface="細明體"/>
              <a:cs typeface="細明體"/>
            </a:endParaRPr>
          </a:p>
          <a:p>
            <a:pPr marL="0" indent="0">
              <a:buFont typeface="Arial" pitchFamily="34" charset="0"/>
              <a:buNone/>
              <a:defRPr/>
            </a:pPr>
            <a:r>
              <a:rPr lang="zh-TW" altLang="zh-TW" sz="3900" b="1" dirty="0">
                <a:latin typeface="細明體"/>
                <a:ea typeface="細明體"/>
                <a:cs typeface="細明體"/>
              </a:rPr>
              <a:t>五、</a:t>
            </a:r>
            <a:r>
              <a:rPr lang="zh-TW" altLang="zh-TW" sz="3900" b="1" dirty="0" smtClean="0">
                <a:latin typeface="細明體"/>
                <a:ea typeface="細明體"/>
                <a:cs typeface="細明體"/>
              </a:rPr>
              <a:t>學習評量</a:t>
            </a:r>
            <a:r>
              <a:rPr lang="en-US" altLang="zh-TW" sz="3900" b="1" dirty="0" smtClean="0">
                <a:latin typeface="細明體"/>
                <a:ea typeface="細明體"/>
                <a:cs typeface="細明體"/>
              </a:rPr>
              <a:t>-</a:t>
            </a:r>
            <a:r>
              <a:rPr lang="zh-TW" altLang="en-US" dirty="0">
                <a:latin typeface="細明體"/>
                <a:ea typeface="細明體"/>
                <a:cs typeface="細明體"/>
              </a:rPr>
              <a:t>關注素養</a:t>
            </a:r>
            <a:r>
              <a:rPr lang="en-US" altLang="zh-TW" dirty="0">
                <a:latin typeface="細明體"/>
                <a:ea typeface="細明體"/>
                <a:cs typeface="細明體"/>
              </a:rPr>
              <a:t>/</a:t>
            </a:r>
            <a:r>
              <a:rPr lang="zh-TW" altLang="en-US" dirty="0">
                <a:latin typeface="細明體"/>
                <a:ea typeface="細明體"/>
                <a:cs typeface="細明體"/>
              </a:rPr>
              <a:t>多元方法</a:t>
            </a:r>
            <a:r>
              <a:rPr lang="en-US" altLang="zh-TW" dirty="0">
                <a:latin typeface="細明體"/>
                <a:ea typeface="細明體"/>
                <a:cs typeface="細明體"/>
              </a:rPr>
              <a:t>/</a:t>
            </a:r>
            <a:r>
              <a:rPr lang="zh-TW" altLang="en-US" dirty="0">
                <a:latin typeface="細明體"/>
                <a:ea typeface="細明體"/>
                <a:cs typeface="細明體"/>
              </a:rPr>
              <a:t>學習支持</a:t>
            </a:r>
          </a:p>
          <a:p>
            <a:pPr marL="0" indent="0">
              <a:buFont typeface="Arial" pitchFamily="34" charset="0"/>
              <a:buNone/>
              <a:defRPr/>
            </a:pPr>
            <a:endParaRPr lang="zh-TW" altLang="zh-TW" sz="3900" b="1" dirty="0">
              <a:latin typeface="細明體"/>
              <a:ea typeface="細明體"/>
              <a:cs typeface="細明體"/>
            </a:endParaRPr>
          </a:p>
          <a:p>
            <a:pPr marL="0" indent="0">
              <a:buFont typeface="Arial" pitchFamily="34" charset="0"/>
              <a:buNone/>
              <a:defRPr/>
            </a:pPr>
            <a:endParaRPr lang="zh-TW" altLang="zh-TW" sz="3600" b="1" dirty="0">
              <a:latin typeface="細明體"/>
              <a:ea typeface="細明體"/>
              <a:cs typeface="細明體"/>
            </a:endParaRPr>
          </a:p>
          <a:p>
            <a:pPr marL="0" indent="0">
              <a:buFont typeface="Arial" pitchFamily="34" charset="0"/>
              <a:buNone/>
              <a:defRPr/>
            </a:pPr>
            <a:endParaRPr lang="zh-TW" altLang="zh-TW" sz="3600" b="1" dirty="0" smtClean="0">
              <a:latin typeface="細明體"/>
              <a:ea typeface="細明體"/>
              <a:cs typeface="細明體"/>
            </a:endParaRPr>
          </a:p>
          <a:p>
            <a:pPr>
              <a:defRPr/>
            </a:pPr>
            <a:endParaRPr lang="zh-TW" altLang="zh-TW" dirty="0" smtClean="0"/>
          </a:p>
          <a:p>
            <a:pPr>
              <a:defRPr/>
            </a:pPr>
            <a:endParaRPr lang="zh-TW" altLang="zh-TW" dirty="0" smtClean="0"/>
          </a:p>
          <a:p>
            <a:pPr>
              <a:defRPr/>
            </a:pPr>
            <a:endParaRPr lang="zh-TW" altLang="en-US" dirty="0"/>
          </a:p>
        </p:txBody>
      </p:sp>
      <p:cxnSp>
        <p:nvCxnSpPr>
          <p:cNvPr id="6" name="直線接點 5"/>
          <p:cNvCxnSpPr/>
          <p:nvPr/>
        </p:nvCxnSpPr>
        <p:spPr>
          <a:xfrm>
            <a:off x="0" y="1412875"/>
            <a:ext cx="9144000" cy="0"/>
          </a:xfrm>
          <a:prstGeom prst="line">
            <a:avLst/>
          </a:prstGeom>
          <a:ln w="3175" cmpd="sng">
            <a:solidFill>
              <a:srgbClr val="7F7F7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圖片 2" descr="螢幕快照 2016-03-10 下午5.24.50.png"/>
          <p:cNvPicPr>
            <a:picLocks noChangeAspect="1"/>
          </p:cNvPicPr>
          <p:nvPr/>
        </p:nvPicPr>
        <p:blipFill>
          <a:blip r:embed="rId2"/>
          <a:srcRect/>
          <a:stretch>
            <a:fillRect/>
          </a:stretch>
        </p:blipFill>
        <p:spPr bwMode="auto">
          <a:xfrm>
            <a:off x="0" y="1997075"/>
            <a:ext cx="9144000" cy="16843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ellow 2"/>
          <p:cNvPicPr>
            <a:picLocks noChangeAspect="1" noChangeArrowheads="1"/>
          </p:cNvPicPr>
          <p:nvPr/>
        </p:nvPicPr>
        <p:blipFill>
          <a:blip r:embed="rId2"/>
          <a:srcRect l="2534" t="3163" r="1910" b="2423"/>
          <a:stretch>
            <a:fillRect/>
          </a:stretch>
        </p:blipFill>
        <p:spPr bwMode="auto">
          <a:xfrm>
            <a:off x="0" y="0"/>
            <a:ext cx="9144000" cy="6858000"/>
          </a:xfrm>
          <a:prstGeom prst="rect">
            <a:avLst/>
          </a:prstGeom>
          <a:solidFill>
            <a:schemeClr val="accent6">
              <a:lumMod val="60000"/>
              <a:lumOff val="40000"/>
            </a:schemeClr>
          </a:solidFill>
          <a:ln>
            <a:noFill/>
          </a:ln>
          <a:extLst/>
        </p:spPr>
      </p:pic>
      <p:sp>
        <p:nvSpPr>
          <p:cNvPr id="19459" name="標題 1"/>
          <p:cNvSpPr>
            <a:spLocks noGrp="1"/>
          </p:cNvSpPr>
          <p:nvPr>
            <p:ph type="ctrTitle"/>
          </p:nvPr>
        </p:nvSpPr>
        <p:spPr>
          <a:xfrm>
            <a:off x="3398838" y="1752600"/>
            <a:ext cx="5059362" cy="1470025"/>
          </a:xfrm>
        </p:spPr>
        <p:txBody>
          <a:bodyPr/>
          <a:lstStyle/>
          <a:p>
            <a:r>
              <a:rPr kumimoji="1" lang="zh-TW" altLang="en-US" sz="2800" b="1" smtClean="0">
                <a:latin typeface="華康粗黑體" pitchFamily="49" charset="-120"/>
                <a:ea typeface="華康粗黑體" pitchFamily="49" charset="-120"/>
              </a:rPr>
              <a:t>藝術領綱細節內容</a:t>
            </a:r>
            <a:r>
              <a:rPr kumimoji="1" lang="en-US" altLang="zh-TW" sz="2800" b="1" smtClean="0">
                <a:latin typeface="華康粗黑體" pitchFamily="49" charset="-120"/>
                <a:ea typeface="華康粗黑體" pitchFamily="49" charset="-120"/>
              </a:rPr>
              <a:t/>
            </a:r>
            <a:br>
              <a:rPr kumimoji="1" lang="en-US" altLang="zh-TW" sz="2800" b="1" smtClean="0">
                <a:latin typeface="華康粗黑體" pitchFamily="49" charset="-120"/>
                <a:ea typeface="華康粗黑體" pitchFamily="49" charset="-120"/>
              </a:rPr>
            </a:br>
            <a:r>
              <a:rPr kumimoji="1" lang="zh-TW" altLang="en-US" sz="2800" b="1" smtClean="0">
                <a:latin typeface="華康粗黑體" pitchFamily="49" charset="-120"/>
                <a:ea typeface="華康粗黑體" pitchFamily="49" charset="-120"/>
              </a:rPr>
              <a:t>國教院網站下載</a:t>
            </a:r>
          </a:p>
        </p:txBody>
      </p:sp>
      <p:sp>
        <p:nvSpPr>
          <p:cNvPr id="3" name="子標題 2"/>
          <p:cNvSpPr>
            <a:spLocks noGrp="1"/>
          </p:cNvSpPr>
          <p:nvPr>
            <p:ph type="subTitle" idx="1"/>
          </p:nvPr>
        </p:nvSpPr>
        <p:spPr>
          <a:xfrm>
            <a:off x="3398838" y="3009900"/>
            <a:ext cx="5059362" cy="663575"/>
          </a:xfrm>
        </p:spPr>
        <p:txBody>
          <a:bodyPr/>
          <a:lstStyle/>
          <a:p>
            <a:pPr>
              <a:defRPr/>
            </a:pPr>
            <a:r>
              <a:rPr kumimoji="1" lang="en-US" altLang="zh-TW" sz="2000" dirty="0" smtClean="0">
                <a:hlinkClick r:id="rId3"/>
              </a:rPr>
              <a:t>http://www.naer.edu.tw/bin/home.ph</a:t>
            </a:r>
            <a:r>
              <a:rPr kumimoji="1" lang="en-US" altLang="zh-TW" sz="2800" dirty="0" smtClean="0">
                <a:hlinkClick r:id="rId3"/>
              </a:rPr>
              <a:t>p</a:t>
            </a:r>
            <a:endParaRPr kumimoji="1" lang="en-US" altLang="zh-TW" sz="2800" dirty="0" smtClean="0"/>
          </a:p>
          <a:p>
            <a:pPr>
              <a:defRPr/>
            </a:pPr>
            <a:endParaRPr kumimoji="1" lang="zh-TW" altLang="en-US" dirty="0"/>
          </a:p>
        </p:txBody>
      </p:sp>
      <p:pic>
        <p:nvPicPr>
          <p:cNvPr id="67586" name="Picture 2" descr="C:\Users\Carol\Dropbox\螢幕截圖\螢幕截圖 2016-04-25 22.10.39.png">
            <a:hlinkClick r:id="rId4" action="ppaction://hlinkfile"/>
          </p:cNvPr>
          <p:cNvPicPr>
            <a:picLocks noChangeAspect="1" noChangeArrowheads="1"/>
          </p:cNvPicPr>
          <p:nvPr/>
        </p:nvPicPr>
        <p:blipFill>
          <a:blip r:embed="rId5"/>
          <a:srcRect l="34750" t="9333" r="33000" b="8000"/>
          <a:stretch>
            <a:fillRect/>
          </a:stretch>
        </p:blipFill>
        <p:spPr bwMode="auto">
          <a:xfrm>
            <a:off x="473075" y="1112838"/>
            <a:ext cx="2925763" cy="4219575"/>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圖片 2" descr="螢幕快照 2016-03-10 下午6.47.46.png"/>
          <p:cNvPicPr>
            <a:picLocks noChangeAspect="1"/>
          </p:cNvPicPr>
          <p:nvPr/>
        </p:nvPicPr>
        <p:blipFill>
          <a:blip r:embed="rId2"/>
          <a:srcRect/>
          <a:stretch>
            <a:fillRect/>
          </a:stretch>
        </p:blipFill>
        <p:spPr bwMode="auto">
          <a:xfrm>
            <a:off x="0" y="1346200"/>
            <a:ext cx="9144000" cy="4159250"/>
          </a:xfrm>
          <a:prstGeom prst="rect">
            <a:avLst/>
          </a:prstGeom>
          <a:noFill/>
          <a:ln w="9525">
            <a:noFill/>
            <a:miter lim="800000"/>
            <a:headEnd/>
            <a:tailEnd/>
          </a:ln>
        </p:spPr>
      </p:pic>
      <p:sp>
        <p:nvSpPr>
          <p:cNvPr id="50179" name="文字方塊 3"/>
          <p:cNvSpPr txBox="1">
            <a:spLocks noChangeArrowheads="1"/>
          </p:cNvSpPr>
          <p:nvPr/>
        </p:nvSpPr>
        <p:spPr bwMode="auto">
          <a:xfrm>
            <a:off x="3165475" y="315913"/>
            <a:ext cx="3262313" cy="1016000"/>
          </a:xfrm>
          <a:prstGeom prst="rect">
            <a:avLst/>
          </a:prstGeom>
          <a:noFill/>
          <a:ln w="9525">
            <a:noFill/>
            <a:miter lim="800000"/>
            <a:headEnd/>
            <a:tailEnd/>
          </a:ln>
        </p:spPr>
        <p:txBody>
          <a:bodyPr wrap="none">
            <a:spAutoFit/>
          </a:bodyPr>
          <a:lstStyle/>
          <a:p>
            <a:r>
              <a:rPr lang="zh-TW" altLang="en-US" sz="6000">
                <a:solidFill>
                  <a:srgbClr val="C00000"/>
                </a:solidFill>
                <a:latin typeface="華康粗黑體" pitchFamily="49" charset="-120"/>
                <a:ea typeface="華康粗黑體" pitchFamily="49" charset="-120"/>
              </a:rPr>
              <a:t>議題融入</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圖表 3"/>
          <p:cNvGraphicFramePr/>
          <p:nvPr/>
        </p:nvGraphicFramePr>
        <p:xfrm>
          <a:off x="229308" y="692696"/>
          <a:ext cx="88924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文字方塊 4"/>
          <p:cNvSpPr txBox="1">
            <a:spLocks noChangeArrowheads="1"/>
          </p:cNvSpPr>
          <p:nvPr/>
        </p:nvSpPr>
        <p:spPr bwMode="auto">
          <a:xfrm>
            <a:off x="1979613" y="333375"/>
            <a:ext cx="4494212" cy="830263"/>
          </a:xfrm>
          <a:prstGeom prst="rect">
            <a:avLst/>
          </a:prstGeom>
          <a:noFill/>
          <a:ln w="9525">
            <a:noFill/>
            <a:miter lim="800000"/>
            <a:headEnd/>
            <a:tailEnd/>
          </a:ln>
        </p:spPr>
        <p:txBody>
          <a:bodyPr wrap="none">
            <a:spAutoFit/>
          </a:bodyPr>
          <a:lstStyle/>
          <a:p>
            <a:r>
              <a:rPr lang="zh-TW" altLang="en-US" sz="4800" b="1">
                <a:solidFill>
                  <a:srgbClr val="C00000"/>
                </a:solidFill>
                <a:latin typeface="華康粗黑體" pitchFamily="49" charset="-120"/>
                <a:ea typeface="華康粗黑體" pitchFamily="49" charset="-120"/>
                <a:cs typeface="新細明體" pitchFamily="18" charset="-120"/>
              </a:rPr>
              <a:t>教學與評量策略</a:t>
            </a:r>
          </a:p>
        </p:txBody>
      </p:sp>
      <p:sp>
        <p:nvSpPr>
          <p:cNvPr id="6" name="弧形向左鍵 5"/>
          <p:cNvSpPr/>
          <p:nvPr/>
        </p:nvSpPr>
        <p:spPr>
          <a:xfrm rot="4834215">
            <a:off x="3780631" y="1824832"/>
            <a:ext cx="2232025" cy="7158038"/>
          </a:xfrm>
          <a:prstGeom prst="curvedLeftArrow">
            <a:avLst/>
          </a:prstGeom>
          <a:ln>
            <a:solidFill>
              <a:schemeClr val="accent6">
                <a:lumMod val="20000"/>
                <a:lumOff val="80000"/>
              </a:schemeClr>
            </a:solidFill>
            <a:prstDash val="sysDash"/>
          </a:ln>
        </p:spPr>
        <p:style>
          <a:lnRef idx="1">
            <a:schemeClr val="accent1"/>
          </a:lnRef>
          <a:fillRef idx="3">
            <a:schemeClr val="accent1"/>
          </a:fillRef>
          <a:effectRef idx="2">
            <a:schemeClr val="accent1"/>
          </a:effectRef>
          <a:fontRef idx="minor">
            <a:schemeClr val="lt1"/>
          </a:fontRef>
        </p:style>
        <p:txBody>
          <a:bodyPr/>
          <a:lstStyle/>
          <a:p>
            <a:pPr>
              <a:defRPr/>
            </a:pPr>
            <a:endParaRPr lang="zh-TW" altLang="en-US"/>
          </a:p>
        </p:txBody>
      </p:sp>
      <p:sp>
        <p:nvSpPr>
          <p:cNvPr id="51205" name="文字方塊 6"/>
          <p:cNvSpPr txBox="1">
            <a:spLocks noChangeArrowheads="1"/>
          </p:cNvSpPr>
          <p:nvPr/>
        </p:nvSpPr>
        <p:spPr bwMode="auto">
          <a:xfrm>
            <a:off x="2771775" y="5373688"/>
            <a:ext cx="4198938" cy="461962"/>
          </a:xfrm>
          <a:prstGeom prst="rect">
            <a:avLst/>
          </a:prstGeom>
          <a:noFill/>
          <a:ln w="9525">
            <a:noFill/>
            <a:miter lim="800000"/>
            <a:headEnd/>
            <a:tailEnd/>
          </a:ln>
        </p:spPr>
        <p:txBody>
          <a:bodyPr wrap="none">
            <a:spAutoFit/>
          </a:bodyPr>
          <a:lstStyle/>
          <a:p>
            <a:r>
              <a:rPr lang="zh-TW" altLang="en-US" sz="2400" b="1">
                <a:solidFill>
                  <a:srgbClr val="FF0000"/>
                </a:solidFill>
              </a:rPr>
              <a:t>評量：</a:t>
            </a:r>
            <a:r>
              <a:rPr lang="zh-TW" altLang="en-US" sz="2400" b="1">
                <a:solidFill>
                  <a:schemeClr val="bg1"/>
                </a:solidFill>
              </a:rPr>
              <a:t>可觀察到的文本或樣本</a:t>
            </a:r>
            <a:r>
              <a:rPr lang="zh-TW" altLang="zh-TW" sz="2400" b="1">
                <a:solidFill>
                  <a:schemeClr val="bg1"/>
                </a:solidFill>
              </a:rPr>
              <a:t> </a:t>
            </a:r>
            <a:endParaRPr lang="zh-TW" altLang="en-US" sz="2400" b="1">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noChangeArrowheads="1"/>
          </p:cNvSpPr>
          <p:nvPr>
            <p:ph idx="1"/>
          </p:nvPr>
        </p:nvSpPr>
        <p:spPr>
          <a:xfrm>
            <a:off x="611188" y="1279525"/>
            <a:ext cx="8353425" cy="3232150"/>
          </a:xfrm>
        </p:spPr>
        <p:txBody>
          <a:bodyPr>
            <a:spAutoFit/>
          </a:bodyPr>
          <a:lstStyle/>
          <a:p>
            <a:pPr algn="ctr" eaLnBrk="1" hangingPunct="1">
              <a:buFont typeface="Arial" pitchFamily="34" charset="0"/>
              <a:buNone/>
            </a:pPr>
            <a:r>
              <a:rPr lang="en-US" altLang="zh-TW" sz="6000" smtClean="0">
                <a:solidFill>
                  <a:srgbClr val="C00000"/>
                </a:solidFill>
                <a:latin typeface="華康新綜藝體W9" pitchFamily="81" charset="-120"/>
                <a:ea typeface="華康新綜藝體W9" pitchFamily="81" charset="-120"/>
              </a:rPr>
              <a:t>Q</a:t>
            </a:r>
            <a:r>
              <a:rPr lang="zh-TW" altLang="en-US" sz="6000" smtClean="0">
                <a:solidFill>
                  <a:srgbClr val="C00000"/>
                </a:solidFill>
                <a:latin typeface="華康新綜藝體W9" pitchFamily="81" charset="-120"/>
                <a:ea typeface="華康新綜藝體W9" pitchFamily="81" charset="-120"/>
              </a:rPr>
              <a:t> </a:t>
            </a:r>
            <a:r>
              <a:rPr lang="en-US" altLang="zh-TW" sz="6000" smtClean="0">
                <a:solidFill>
                  <a:srgbClr val="C00000"/>
                </a:solidFill>
                <a:latin typeface="華康新綜藝體W9" pitchFamily="81" charset="-120"/>
                <a:ea typeface="華康新綜藝體W9" pitchFamily="81" charset="-120"/>
              </a:rPr>
              <a:t>&amp;</a:t>
            </a:r>
            <a:r>
              <a:rPr lang="zh-TW" altLang="en-US" sz="6000" smtClean="0">
                <a:solidFill>
                  <a:srgbClr val="C00000"/>
                </a:solidFill>
                <a:latin typeface="華康新綜藝體W9" pitchFamily="81" charset="-120"/>
                <a:ea typeface="華康新綜藝體W9" pitchFamily="81" charset="-120"/>
              </a:rPr>
              <a:t> </a:t>
            </a:r>
            <a:r>
              <a:rPr lang="en-US" altLang="zh-TW" sz="6000" smtClean="0">
                <a:solidFill>
                  <a:srgbClr val="C00000"/>
                </a:solidFill>
                <a:latin typeface="華康新綜藝體W9" pitchFamily="81" charset="-120"/>
                <a:ea typeface="華康新綜藝體W9" pitchFamily="81" charset="-120"/>
              </a:rPr>
              <a:t>A</a:t>
            </a:r>
          </a:p>
          <a:p>
            <a:pPr eaLnBrk="1" hangingPunct="1">
              <a:buFont typeface="Arial" pitchFamily="34" charset="0"/>
              <a:buNone/>
            </a:pPr>
            <a:endParaRPr lang="en-US" altLang="zh-TW" sz="2400" smtClean="0">
              <a:solidFill>
                <a:srgbClr val="7030A0"/>
              </a:solidFill>
              <a:latin typeface="華康新綜藝體W9" pitchFamily="81" charset="-120"/>
              <a:ea typeface="華康新綜藝體W9" pitchFamily="81" charset="-120"/>
            </a:endParaRPr>
          </a:p>
          <a:p>
            <a:pPr algn="ctr" eaLnBrk="1" hangingPunct="1">
              <a:buFont typeface="Arial" pitchFamily="34" charset="0"/>
              <a:buNone/>
            </a:pPr>
            <a:r>
              <a:rPr lang="en-US" altLang="zh-TW" sz="4800" smtClean="0">
                <a:solidFill>
                  <a:srgbClr val="7030A0"/>
                </a:solidFill>
                <a:latin typeface="華康新綜藝體W9" pitchFamily="81" charset="-120"/>
                <a:ea typeface="華康新綜藝體W9" pitchFamily="81" charset="-120"/>
              </a:rPr>
              <a:t>12</a:t>
            </a:r>
            <a:r>
              <a:rPr lang="zh-TW" altLang="en-US" sz="4800" smtClean="0">
                <a:solidFill>
                  <a:srgbClr val="7030A0"/>
                </a:solidFill>
                <a:latin typeface="華康新綜藝體W9" pitchFamily="81" charset="-120"/>
                <a:ea typeface="華康新綜藝體W9" pitchFamily="81" charset="-120"/>
              </a:rPr>
              <a:t>年國教總綱與九年一貫課</a:t>
            </a:r>
            <a:endParaRPr lang="en-US" altLang="zh-TW" sz="4800" smtClean="0">
              <a:solidFill>
                <a:srgbClr val="7030A0"/>
              </a:solidFill>
              <a:latin typeface="華康新綜藝體W9" pitchFamily="81" charset="-120"/>
              <a:ea typeface="華康新綜藝體W9" pitchFamily="81" charset="-120"/>
            </a:endParaRPr>
          </a:p>
          <a:p>
            <a:pPr algn="ctr" eaLnBrk="1" hangingPunct="1">
              <a:buFont typeface="Arial" pitchFamily="34" charset="0"/>
              <a:buNone/>
            </a:pPr>
            <a:r>
              <a:rPr lang="zh-TW" altLang="en-US" sz="4800" smtClean="0">
                <a:solidFill>
                  <a:srgbClr val="7030A0"/>
                </a:solidFill>
                <a:latin typeface="華康新綜藝體W9" pitchFamily="81" charset="-120"/>
                <a:ea typeface="華康新綜藝體W9" pitchFamily="81" charset="-120"/>
              </a:rPr>
              <a:t>有何不同</a:t>
            </a:r>
            <a:r>
              <a:rPr lang="en-US" altLang="zh-TW" sz="4800" smtClean="0">
                <a:solidFill>
                  <a:srgbClr val="7030A0"/>
                </a:solidFill>
                <a:latin typeface="華康新綜藝體W9" pitchFamily="81" charset="-120"/>
                <a:ea typeface="華康新綜藝體W9" pitchFamily="81" charset="-120"/>
              </a:rPr>
              <a:t>?</a:t>
            </a:r>
            <a:endParaRPr lang="zh-TW" altLang="en-US" sz="4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395288" y="115888"/>
            <a:ext cx="8329612" cy="796925"/>
          </a:xfrm>
        </p:spPr>
        <p:txBody>
          <a:bodyPr/>
          <a:lstStyle/>
          <a:p>
            <a:pPr eaLnBrk="1" hangingPunct="1"/>
            <a:r>
              <a:rPr lang="zh-TW" altLang="zh-TW" sz="3600" smtClean="0">
                <a:latin typeface="標楷體" pitchFamily="65" charset="-120"/>
                <a:ea typeface="標楷體" pitchFamily="65" charset="-120"/>
              </a:rPr>
              <a:t>九年一貫</a:t>
            </a:r>
            <a:r>
              <a:rPr lang="zh-TW" altLang="en-US" sz="3600" smtClean="0">
                <a:latin typeface="標楷體" pitchFamily="65" charset="-120"/>
                <a:ea typeface="標楷體" pitchFamily="65" charset="-120"/>
              </a:rPr>
              <a:t>課綱</a:t>
            </a:r>
            <a:r>
              <a:rPr lang="zh-TW" altLang="zh-TW" sz="3600" smtClean="0">
                <a:latin typeface="標楷體" pitchFamily="65" charset="-120"/>
                <a:ea typeface="標楷體" pitchFamily="65" charset="-120"/>
              </a:rPr>
              <a:t>及十二年國教</a:t>
            </a:r>
            <a:r>
              <a:rPr lang="zh-TW" altLang="en-US" sz="3600" smtClean="0">
                <a:latin typeface="標楷體" pitchFamily="65" charset="-120"/>
                <a:ea typeface="標楷體" pitchFamily="65" charset="-120"/>
              </a:rPr>
              <a:t>總</a:t>
            </a:r>
            <a:r>
              <a:rPr lang="zh-TW" altLang="zh-TW" sz="3600" smtClean="0">
                <a:latin typeface="標楷體" pitchFamily="65" charset="-120"/>
                <a:ea typeface="標楷體" pitchFamily="65" charset="-120"/>
              </a:rPr>
              <a:t>綱</a:t>
            </a:r>
            <a:r>
              <a:rPr lang="zh-TW" altLang="en-US" sz="3600" smtClean="0">
                <a:latin typeface="標楷體" pitchFamily="65" charset="-120"/>
                <a:ea typeface="標楷體" pitchFamily="65" charset="-120"/>
              </a:rPr>
              <a:t>之比較</a:t>
            </a:r>
          </a:p>
        </p:txBody>
      </p:sp>
      <p:graphicFrame>
        <p:nvGraphicFramePr>
          <p:cNvPr id="4" name="內容版面配置區 3"/>
          <p:cNvGraphicFramePr>
            <a:graphicFrameLocks noGrp="1"/>
          </p:cNvGraphicFramePr>
          <p:nvPr>
            <p:ph idx="1"/>
          </p:nvPr>
        </p:nvGraphicFramePr>
        <p:xfrm>
          <a:off x="250825" y="1557338"/>
          <a:ext cx="8785225" cy="5205412"/>
        </p:xfrm>
        <a:graphic>
          <a:graphicData uri="http://schemas.openxmlformats.org/drawingml/2006/table">
            <a:tbl>
              <a:tblPr/>
              <a:tblGrid>
                <a:gridCol w="1306513"/>
                <a:gridCol w="3514725"/>
                <a:gridCol w="3963987"/>
              </a:tblGrid>
              <a:tr h="565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rgbClr val="FFFFFF"/>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九年一貫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C00000"/>
                          </a:solidFill>
                          <a:effectLst/>
                          <a:latin typeface="標楷體" pitchFamily="65" charset="-120"/>
                          <a:ea typeface="標楷體" pitchFamily="65" charset="-120"/>
                        </a:rPr>
                        <a:t>十二年國教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課程理念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能力導向</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素養導向</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369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課程架構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七大學習領域</a:t>
                      </a:r>
                      <a:endParaRPr kumimoji="0" lang="en-US" altLang="zh-TW" sz="2000" b="0" i="0" u="none" strike="noStrike" cap="none" normalizeH="0" baseline="0" smtClean="0">
                        <a:ln>
                          <a:noFill/>
                        </a:ln>
                        <a:solidFill>
                          <a:srgbClr val="000000"/>
                        </a:solidFill>
                        <a:effectLst/>
                        <a:latin typeface="標楷體" pitchFamily="65" charset="-120"/>
                        <a:ea typeface="標楷體" pitchFamily="65" charset="-12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「自然與生活科技」合一</a:t>
                      </a:r>
                      <a:endParaRPr kumimoji="0" lang="en-US" altLang="zh-TW" sz="2000" b="0" i="0" u="none" strike="noStrike" cap="none" normalizeH="0" baseline="0" smtClean="0">
                        <a:ln>
                          <a:noFill/>
                        </a:ln>
                        <a:solidFill>
                          <a:srgbClr val="000000"/>
                        </a:solidFill>
                        <a:effectLst/>
                        <a:latin typeface="標楷體" pitchFamily="65" charset="-120"/>
                        <a:ea typeface="標楷體" pitchFamily="65" charset="-12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節數採彈性比例制</a:t>
                      </a:r>
                      <a:endParaRPr kumimoji="0" lang="en-US" altLang="zh-TW" sz="2000" b="0" i="0" u="none" strike="noStrike" cap="none" normalizeH="0" baseline="0" smtClean="0">
                        <a:ln>
                          <a:noFill/>
                        </a:ln>
                        <a:solidFill>
                          <a:srgbClr val="000000"/>
                        </a:solidFill>
                        <a:effectLst/>
                        <a:latin typeface="標楷體" pitchFamily="65" charset="-120"/>
                        <a:ea typeface="標楷體" pitchFamily="65" charset="-12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彈性學習「節數」，其使用無明確規範</a:t>
                      </a:r>
                      <a:endParaRPr kumimoji="0" lang="en-US" altLang="zh-TW" sz="2000" b="0" i="0" u="none" strike="noStrike" cap="none" normalizeH="0" baseline="0" smtClean="0">
                        <a:ln>
                          <a:noFill/>
                        </a:ln>
                        <a:solidFill>
                          <a:srgbClr val="000000"/>
                        </a:solidFill>
                        <a:effectLst/>
                        <a:latin typeface="標楷體" pitchFamily="65" charset="-120"/>
                        <a:ea typeface="標楷體" pitchFamily="65" charset="-12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重大議題設置課綱</a:t>
                      </a:r>
                      <a:endParaRPr kumimoji="0" lang="en-US" altLang="zh-TW" sz="2000" b="0" i="0" u="none" strike="noStrike" cap="none" normalizeH="0" baseline="0" smtClean="0">
                        <a:ln>
                          <a:noFill/>
                        </a:ln>
                        <a:solidFill>
                          <a:srgbClr val="000000"/>
                        </a:solidFill>
                        <a:effectLst/>
                        <a:latin typeface="標楷體" pitchFamily="65" charset="-120"/>
                        <a:ea typeface="標楷體" pitchFamily="65" charset="-12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低年級「生活課程」與「綜合活動」分設</a:t>
                      </a:r>
                      <a:endParaRPr kumimoji="0" lang="en-US" altLang="zh-TW" sz="2000" b="0" i="0" u="none" strike="noStrike" cap="none" normalizeH="0" baseline="0" smtClean="0">
                        <a:ln>
                          <a:noFill/>
                        </a:ln>
                        <a:solidFill>
                          <a:srgbClr val="000000"/>
                        </a:solidFill>
                        <a:effectLst/>
                        <a:latin typeface="標楷體" pitchFamily="65" charset="-120"/>
                        <a:ea typeface="標楷體" pitchFamily="65" charset="-12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各領域學習階段劃分不一</a:t>
                      </a:r>
                      <a:endParaRPr kumimoji="0" lang="en-US" altLang="zh-TW" sz="2000" b="0" i="0" u="none" strike="noStrike" cap="none" normalizeH="0" baseline="0" smtClean="0">
                        <a:ln>
                          <a:noFill/>
                        </a:ln>
                        <a:solidFill>
                          <a:srgbClr val="000000"/>
                        </a:solidFill>
                        <a:effectLst/>
                        <a:latin typeface="標楷體" pitchFamily="65" charset="-120"/>
                        <a:ea typeface="標楷體" pitchFamily="65" charset="-120"/>
                      </a:endParaRPr>
                    </a:p>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endParaRPr kumimoji="0" lang="zh-TW" altLang="en-US" sz="2000" b="0" i="0" u="none" strike="noStrike" cap="none" normalizeH="0" baseline="0" smtClean="0">
                        <a:ln>
                          <a:noFill/>
                        </a:ln>
                        <a:solidFill>
                          <a:srgbClr val="000000"/>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八大學習領域</a:t>
                      </a:r>
                      <a:endParaRPr kumimoji="0" lang="en-US" altLang="zh-TW" sz="2000" b="0" i="0" u="none" strike="noStrike" cap="none" normalizeH="0" baseline="0" smtClean="0">
                        <a:ln>
                          <a:noFill/>
                        </a:ln>
                        <a:solidFill>
                          <a:srgbClr val="C00000"/>
                        </a:solidFill>
                        <a:effectLst/>
                        <a:latin typeface="標楷體" pitchFamily="65" charset="-120"/>
                        <a:ea typeface="標楷體" pitchFamily="65" charset="-120"/>
                      </a:endParaRPr>
                    </a:p>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分為「自然」及「科技」領域</a:t>
                      </a:r>
                      <a:endParaRPr kumimoji="0" lang="en-US" altLang="zh-TW" sz="2000" b="0" i="0" u="none" strike="noStrike" cap="none" normalizeH="0" baseline="0" smtClean="0">
                        <a:ln>
                          <a:noFill/>
                        </a:ln>
                        <a:solidFill>
                          <a:srgbClr val="C00000"/>
                        </a:solidFill>
                        <a:effectLst/>
                        <a:latin typeface="標楷體" pitchFamily="65" charset="-120"/>
                        <a:ea typeface="標楷體" pitchFamily="65" charset="-120"/>
                      </a:endParaRPr>
                    </a:p>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節數採固定制</a:t>
                      </a:r>
                      <a:endParaRPr kumimoji="0" lang="en-US" altLang="zh-TW" sz="2000" b="0" i="0" u="none" strike="noStrike" cap="none" normalizeH="0" baseline="0" smtClean="0">
                        <a:ln>
                          <a:noFill/>
                        </a:ln>
                        <a:solidFill>
                          <a:srgbClr val="C00000"/>
                        </a:solidFill>
                        <a:effectLst/>
                        <a:latin typeface="標楷體" pitchFamily="65" charset="-120"/>
                        <a:ea typeface="標楷體" pitchFamily="65" charset="-120"/>
                      </a:endParaRPr>
                    </a:p>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彈性學習「課程」，其使用有明確規範</a:t>
                      </a:r>
                      <a:endParaRPr kumimoji="0" lang="en-US" altLang="zh-TW" sz="2000" b="0" i="0" u="none" strike="noStrike" cap="none" normalizeH="0" baseline="0" smtClean="0">
                        <a:ln>
                          <a:noFill/>
                        </a:ln>
                        <a:solidFill>
                          <a:srgbClr val="C00000"/>
                        </a:solidFill>
                        <a:effectLst/>
                        <a:latin typeface="標楷體" pitchFamily="65" charset="-120"/>
                        <a:ea typeface="標楷體" pitchFamily="65" charset="-120"/>
                      </a:endParaRPr>
                    </a:p>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重大議題融入各領域</a:t>
                      </a:r>
                      <a:endParaRPr kumimoji="0" lang="en-US" altLang="zh-TW" sz="2000" b="0" i="0" u="none" strike="noStrike" cap="none" normalizeH="0" baseline="0" smtClean="0">
                        <a:ln>
                          <a:noFill/>
                        </a:ln>
                        <a:solidFill>
                          <a:srgbClr val="C00000"/>
                        </a:solidFill>
                        <a:effectLst/>
                        <a:latin typeface="標楷體" pitchFamily="65" charset="-120"/>
                        <a:ea typeface="標楷體" pitchFamily="65" charset="-120"/>
                      </a:endParaRPr>
                    </a:p>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低年級「綜合活動」融入「生活課程」</a:t>
                      </a:r>
                      <a:endParaRPr kumimoji="0" lang="en-US" altLang="zh-TW" sz="2000" b="0" i="0" u="none" strike="noStrike" cap="none" normalizeH="0" baseline="0" smtClean="0">
                        <a:ln>
                          <a:noFill/>
                        </a:ln>
                        <a:solidFill>
                          <a:srgbClr val="C00000"/>
                        </a:solidFill>
                        <a:effectLst/>
                        <a:latin typeface="標楷體" pitchFamily="65" charset="-120"/>
                        <a:ea typeface="標楷體" pitchFamily="65" charset="-120"/>
                      </a:endParaRPr>
                    </a:p>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各領域學習階段統一劃分</a:t>
                      </a:r>
                      <a:endParaRPr kumimoji="0" lang="en-US" altLang="zh-TW" sz="2000" b="0" i="0" u="none" strike="noStrike" cap="none" normalizeH="0" baseline="0" smtClean="0">
                        <a:ln>
                          <a:noFill/>
                        </a:ln>
                        <a:solidFill>
                          <a:srgbClr val="C00000"/>
                        </a:solidFill>
                        <a:effectLst/>
                        <a:latin typeface="標楷體" pitchFamily="65" charset="-120"/>
                        <a:ea typeface="標楷體" pitchFamily="65" charset="-120"/>
                      </a:endParaRPr>
                    </a:p>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增設「新住民語文」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747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實施要點</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沒有「教師專業發展」與</a:t>
                      </a:r>
                      <a:r>
                        <a:rPr kumimoji="0" lang="zh-TW" altLang="zh-TW" sz="2000" b="0" i="0" u="none" strike="noStrike" cap="none" normalizeH="0" baseline="0" smtClean="0">
                          <a:ln>
                            <a:noFill/>
                          </a:ln>
                          <a:solidFill>
                            <a:srgbClr val="000000"/>
                          </a:solidFill>
                          <a:effectLst/>
                          <a:latin typeface="標楷體" pitchFamily="65" charset="-120"/>
                          <a:ea typeface="標楷體" pitchFamily="65" charset="-120"/>
                        </a:rPr>
                        <a:t>「家長及民間參與」</a:t>
                      </a:r>
                      <a:endParaRPr kumimoji="0" lang="zh-TW" altLang="en-US" sz="2000" b="0" i="0" u="none" strike="noStrike" cap="none" normalizeH="0" baseline="0" smtClean="0">
                        <a:ln>
                          <a:noFill/>
                        </a:ln>
                        <a:solidFill>
                          <a:srgbClr val="000000"/>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80975" marR="0" lvl="0" indent="-180975" algn="l" defTabSz="457200" rtl="0" eaLnBrk="1" fontAlgn="base" latinLnBrk="0" hangingPunct="1">
                        <a:lnSpc>
                          <a:spcPct val="100000"/>
                        </a:lnSpc>
                        <a:spcBef>
                          <a:spcPct val="0"/>
                        </a:spcBef>
                        <a:spcAft>
                          <a:spcPct val="0"/>
                        </a:spcAft>
                        <a:buClrTx/>
                        <a:buSzTx/>
                        <a:buFont typeface="Arial" pitchFamily="34" charset="0"/>
                        <a:buChar char="•"/>
                        <a:tabLst/>
                      </a:pPr>
                      <a:r>
                        <a:rPr kumimoji="0" lang="zh-TW" altLang="en-US" sz="2000" b="0" i="0" u="none" strike="noStrike" cap="none" normalizeH="0" baseline="0" smtClean="0">
                          <a:ln>
                            <a:noFill/>
                          </a:ln>
                          <a:solidFill>
                            <a:srgbClr val="C00000"/>
                          </a:solidFill>
                          <a:effectLst/>
                          <a:latin typeface="標楷體" pitchFamily="65" charset="-120"/>
                          <a:ea typeface="標楷體" pitchFamily="65" charset="-120"/>
                        </a:rPr>
                        <a:t>加入「教師專業發展」與</a:t>
                      </a:r>
                      <a:r>
                        <a:rPr kumimoji="0" lang="zh-TW" altLang="zh-TW" sz="2000" b="0" i="0" u="none" strike="noStrike" cap="none" normalizeH="0" baseline="0" smtClean="0">
                          <a:ln>
                            <a:noFill/>
                          </a:ln>
                          <a:solidFill>
                            <a:srgbClr val="C00000"/>
                          </a:solidFill>
                          <a:effectLst/>
                          <a:latin typeface="標楷體" pitchFamily="65" charset="-120"/>
                          <a:ea typeface="標楷體" pitchFamily="65" charset="-120"/>
                        </a:rPr>
                        <a:t>「家長及民間參與」</a:t>
                      </a:r>
                      <a:endParaRPr kumimoji="0" lang="zh-TW" altLang="en-US" sz="2000" b="0" i="0" u="none" strike="noStrike" cap="none" normalizeH="0" baseline="0" smtClean="0">
                        <a:ln>
                          <a:noFill/>
                        </a:ln>
                        <a:solidFill>
                          <a:srgbClr val="C00000"/>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3273" name="文字方塊 4"/>
          <p:cNvSpPr txBox="1">
            <a:spLocks noChangeArrowheads="1"/>
          </p:cNvSpPr>
          <p:nvPr/>
        </p:nvSpPr>
        <p:spPr bwMode="auto">
          <a:xfrm>
            <a:off x="539750" y="908050"/>
            <a:ext cx="4679950" cy="584200"/>
          </a:xfrm>
          <a:prstGeom prst="rect">
            <a:avLst/>
          </a:prstGeom>
          <a:noFill/>
          <a:ln w="9525">
            <a:noFill/>
            <a:miter lim="800000"/>
            <a:headEnd/>
            <a:tailEnd/>
          </a:ln>
        </p:spPr>
        <p:txBody>
          <a:bodyPr>
            <a:spAutoFit/>
          </a:bodyPr>
          <a:lstStyle/>
          <a:p>
            <a:r>
              <a:rPr kumimoji="0" lang="en-US" altLang="zh-TW" sz="3200" b="1">
                <a:latin typeface="標楷體" pitchFamily="65" charset="-120"/>
                <a:ea typeface="標楷體" pitchFamily="65" charset="-120"/>
                <a:hlinkClick r:id="rId3" action="ppaction://hlinkfile"/>
              </a:rPr>
              <a:t>※</a:t>
            </a:r>
            <a:r>
              <a:rPr kumimoji="0" lang="zh-TW" altLang="en-US" sz="3200" b="1">
                <a:latin typeface="標楷體" pitchFamily="65" charset="-120"/>
                <a:ea typeface="標楷體" pitchFamily="65" charset="-120"/>
              </a:rPr>
              <a:t>學習總節數不變</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title"/>
          </p:nvPr>
        </p:nvSpPr>
        <p:spPr>
          <a:xfrm>
            <a:off x="1042988" y="620713"/>
            <a:ext cx="7272337" cy="563562"/>
          </a:xfrm>
        </p:spPr>
        <p:txBody>
          <a:bodyPr rtlCol="0">
            <a:normAutofit fontScale="90000"/>
          </a:bodyPr>
          <a:lstStyle/>
          <a:p>
            <a:pPr algn="l" eaLnBrk="1" fontAlgn="auto" hangingPunct="1">
              <a:spcAft>
                <a:spcPts val="0"/>
              </a:spcAft>
              <a:defRPr/>
            </a:pPr>
            <a:r>
              <a:rPr lang="zh-TW" altLang="en-US" sz="5400" b="1" dirty="0" smtClean="0">
                <a:latin typeface="華康POP1體W5(P)" pitchFamily="82" charset="-120"/>
                <a:ea typeface="華康POP1體W5(P)" pitchFamily="82" charset="-120"/>
              </a:rPr>
              <a:t>專有名詞</a:t>
            </a:r>
            <a:r>
              <a:rPr lang="zh-TW" altLang="en-US" b="1" dirty="0" smtClean="0">
                <a:latin typeface="華康POP1體W5(P)" pitchFamily="82" charset="-120"/>
                <a:ea typeface="華康POP1體W5(P)" pitchFamily="82" charset="-120"/>
              </a:rPr>
              <a:t/>
            </a:r>
            <a:br>
              <a:rPr lang="zh-TW" altLang="en-US" b="1" dirty="0" smtClean="0">
                <a:latin typeface="華康POP1體W5(P)" pitchFamily="82" charset="-120"/>
                <a:ea typeface="華康POP1體W5(P)" pitchFamily="82" charset="-120"/>
              </a:rPr>
            </a:br>
            <a:endParaRPr lang="en-US" altLang="zh-TW" dirty="0" smtClean="0">
              <a:latin typeface="華康新綜藝體W9" pitchFamily="81" charset="-120"/>
              <a:ea typeface="華康新綜藝體W9" pitchFamily="81" charset="-120"/>
            </a:endParaRPr>
          </a:p>
        </p:txBody>
      </p:sp>
      <p:sp>
        <p:nvSpPr>
          <p:cNvPr id="212033" name="AutoShape 65"/>
          <p:cNvSpPr>
            <a:spLocks noChangeArrowheads="1"/>
          </p:cNvSpPr>
          <p:nvPr/>
        </p:nvSpPr>
        <p:spPr bwMode="grayWhite">
          <a:xfrm>
            <a:off x="323850" y="1484313"/>
            <a:ext cx="8353425" cy="5187950"/>
          </a:xfrm>
          <a:prstGeom prst="roundRect">
            <a:avLst>
              <a:gd name="adj" fmla="val 9583"/>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defRPr/>
            </a:pPr>
            <a:endParaRPr kumimoji="0" lang="zh-TW" altLang="en-US">
              <a:latin typeface="Arial" charset="0"/>
            </a:endParaRPr>
          </a:p>
        </p:txBody>
      </p:sp>
      <p:grpSp>
        <p:nvGrpSpPr>
          <p:cNvPr id="2" name="Group 66"/>
          <p:cNvGrpSpPr>
            <a:grpSpLocks/>
          </p:cNvGrpSpPr>
          <p:nvPr/>
        </p:nvGrpSpPr>
        <p:grpSpPr bwMode="auto">
          <a:xfrm>
            <a:off x="468313" y="2492375"/>
            <a:ext cx="4554537" cy="647700"/>
            <a:chOff x="1202" y="1278"/>
            <a:chExt cx="2400" cy="320"/>
          </a:xfrm>
        </p:grpSpPr>
        <p:sp>
          <p:nvSpPr>
            <p:cNvPr id="54296" name="Line 67"/>
            <p:cNvSpPr>
              <a:spLocks noChangeShapeType="1"/>
            </p:cNvSpPr>
            <p:nvPr/>
          </p:nvSpPr>
          <p:spPr bwMode="auto">
            <a:xfrm>
              <a:off x="1202" y="1598"/>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4297" name="Oval 68"/>
            <p:cNvSpPr>
              <a:spLocks noChangeArrowheads="1"/>
            </p:cNvSpPr>
            <p:nvPr/>
          </p:nvSpPr>
          <p:spPr bwMode="gray">
            <a:xfrm>
              <a:off x="1202" y="1385"/>
              <a:ext cx="144" cy="144"/>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54298" name="Rectangle 69"/>
            <p:cNvSpPr>
              <a:spLocks noChangeArrowheads="1"/>
            </p:cNvSpPr>
            <p:nvPr/>
          </p:nvSpPr>
          <p:spPr bwMode="auto">
            <a:xfrm>
              <a:off x="1392" y="1278"/>
              <a:ext cx="2043" cy="289"/>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hlinkClick r:id="rId2" action="ppaction://hlinksldjump"/>
                </a:rPr>
                <a:t>基本理念</a:t>
              </a:r>
              <a:r>
                <a:rPr kumimoji="0" lang="zh-TW" altLang="en-US" sz="3200">
                  <a:solidFill>
                    <a:schemeClr val="bg1"/>
                  </a:solidFill>
                  <a:latin typeface="華康POP1體W5(P)" pitchFamily="82" charset="-120"/>
                  <a:ea typeface="華康POP1體W5(P)" pitchFamily="82" charset="-120"/>
                </a:rPr>
                <a:t>與核心素養</a:t>
              </a:r>
              <a:endParaRPr kumimoji="0" lang="en-US" altLang="zh-TW" sz="3200">
                <a:solidFill>
                  <a:schemeClr val="bg1"/>
                </a:solidFill>
                <a:latin typeface="華康POP1體W5(P)" pitchFamily="82" charset="-120"/>
                <a:ea typeface="華康POP1體W5(P)" pitchFamily="82" charset="-120"/>
              </a:endParaRPr>
            </a:p>
          </p:txBody>
        </p:sp>
      </p:grpSp>
      <p:grpSp>
        <p:nvGrpSpPr>
          <p:cNvPr id="54277" name="Group 70"/>
          <p:cNvGrpSpPr>
            <a:grpSpLocks/>
          </p:cNvGrpSpPr>
          <p:nvPr/>
        </p:nvGrpSpPr>
        <p:grpSpPr bwMode="auto">
          <a:xfrm>
            <a:off x="468313" y="3429000"/>
            <a:ext cx="4470400" cy="358775"/>
            <a:chOff x="1392" y="1740"/>
            <a:chExt cx="2544" cy="180"/>
          </a:xfrm>
        </p:grpSpPr>
        <p:sp>
          <p:nvSpPr>
            <p:cNvPr id="54294"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4295" name="Oval 72"/>
            <p:cNvSpPr>
              <a:spLocks noChangeArrowheads="1"/>
            </p:cNvSpPr>
            <p:nvPr/>
          </p:nvSpPr>
          <p:spPr bwMode="gray">
            <a:xfrm>
              <a:off x="1392" y="1740"/>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54278" name="Group 74"/>
          <p:cNvGrpSpPr>
            <a:grpSpLocks/>
          </p:cNvGrpSpPr>
          <p:nvPr/>
        </p:nvGrpSpPr>
        <p:grpSpPr bwMode="auto">
          <a:xfrm>
            <a:off x="468313" y="4149725"/>
            <a:ext cx="4038600" cy="401638"/>
            <a:chOff x="1392" y="1979"/>
            <a:chExt cx="2544" cy="253"/>
          </a:xfrm>
        </p:grpSpPr>
        <p:sp>
          <p:nvSpPr>
            <p:cNvPr id="54292"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4293" name="Oval 76"/>
            <p:cNvSpPr>
              <a:spLocks noChangeArrowheads="1"/>
            </p:cNvSpPr>
            <p:nvPr/>
          </p:nvSpPr>
          <p:spPr bwMode="gray">
            <a:xfrm>
              <a:off x="1392" y="1979"/>
              <a:ext cx="181" cy="189"/>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54279" name="Group 82"/>
          <p:cNvGrpSpPr>
            <a:grpSpLocks/>
          </p:cNvGrpSpPr>
          <p:nvPr/>
        </p:nvGrpSpPr>
        <p:grpSpPr bwMode="auto">
          <a:xfrm>
            <a:off x="468313" y="5214938"/>
            <a:ext cx="4038600" cy="317500"/>
            <a:chOff x="1392" y="2646"/>
            <a:chExt cx="2544" cy="201"/>
          </a:xfrm>
        </p:grpSpPr>
        <p:sp>
          <p:nvSpPr>
            <p:cNvPr id="54290"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4291" name="Oval 84"/>
            <p:cNvSpPr>
              <a:spLocks noChangeArrowheads="1"/>
            </p:cNvSpPr>
            <p:nvPr/>
          </p:nvSpPr>
          <p:spPr bwMode="gray">
            <a:xfrm>
              <a:off x="1392" y="2646"/>
              <a:ext cx="189" cy="189"/>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pic>
        <p:nvPicPr>
          <p:cNvPr id="54280" name="Picture 86" descr="4"/>
          <p:cNvPicPr>
            <a:picLocks noChangeAspect="1" noChangeArrowheads="1"/>
          </p:cNvPicPr>
          <p:nvPr/>
        </p:nvPicPr>
        <p:blipFill>
          <a:blip r:embed="rId3"/>
          <a:srcRect/>
          <a:stretch>
            <a:fillRect/>
          </a:stretch>
        </p:blipFill>
        <p:spPr bwMode="auto">
          <a:xfrm>
            <a:off x="7256463" y="541338"/>
            <a:ext cx="1420812" cy="3349625"/>
          </a:xfrm>
          <a:prstGeom prst="rect">
            <a:avLst/>
          </a:prstGeom>
          <a:noFill/>
          <a:ln w="9525">
            <a:noFill/>
            <a:miter lim="800000"/>
            <a:headEnd/>
            <a:tailEnd/>
          </a:ln>
        </p:spPr>
      </p:pic>
      <p:sp>
        <p:nvSpPr>
          <p:cNvPr id="26" name="Rectangle 69"/>
          <p:cNvSpPr>
            <a:spLocks noChangeArrowheads="1"/>
          </p:cNvSpPr>
          <p:nvPr/>
        </p:nvSpPr>
        <p:spPr bwMode="auto">
          <a:xfrm>
            <a:off x="863600" y="3284538"/>
            <a:ext cx="8280400"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核心素養：三面九項</a:t>
            </a:r>
            <a:endParaRPr kumimoji="0" lang="en-US" altLang="zh-TW" sz="3200">
              <a:solidFill>
                <a:schemeClr val="bg1"/>
              </a:solidFill>
              <a:latin typeface="華康POP1體W5(P)" pitchFamily="82" charset="-120"/>
              <a:ea typeface="華康POP1體W5(P)" pitchFamily="82" charset="-120"/>
            </a:endParaRPr>
          </a:p>
        </p:txBody>
      </p:sp>
      <p:sp>
        <p:nvSpPr>
          <p:cNvPr id="27" name="Rectangle 69"/>
          <p:cNvSpPr>
            <a:spLocks noChangeArrowheads="1"/>
          </p:cNvSpPr>
          <p:nvPr/>
        </p:nvSpPr>
        <p:spPr bwMode="auto">
          <a:xfrm>
            <a:off x="900113" y="4005263"/>
            <a:ext cx="7415212" cy="1077912"/>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部訂課程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領域學習課程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與校定課程</a:t>
            </a:r>
            <a:endParaRPr kumimoji="0" lang="en-US" altLang="zh-TW" sz="3200">
              <a:solidFill>
                <a:schemeClr val="bg1"/>
              </a:solidFill>
              <a:latin typeface="華康POP1體W5(P)" pitchFamily="82" charset="-120"/>
              <a:ea typeface="華康POP1體W5(P)" pitchFamily="82" charset="-120"/>
            </a:endParaRPr>
          </a:p>
          <a:p>
            <a:pPr eaLnBrk="0" hangingPunct="0"/>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彈性學習課程</a:t>
            </a:r>
            <a:r>
              <a:rPr kumimoji="0" lang="en-US" altLang="zh-TW" sz="3200">
                <a:solidFill>
                  <a:schemeClr val="bg1"/>
                </a:solidFill>
                <a:latin typeface="華康POP1體W5(P)" pitchFamily="82" charset="-120"/>
                <a:ea typeface="華康POP1體W5(P)" pitchFamily="82" charset="-120"/>
              </a:rPr>
              <a:t>)</a:t>
            </a:r>
          </a:p>
        </p:txBody>
      </p:sp>
      <p:sp>
        <p:nvSpPr>
          <p:cNvPr id="28" name="Rectangle 69"/>
          <p:cNvSpPr>
            <a:spLocks noChangeArrowheads="1"/>
          </p:cNvSpPr>
          <p:nvPr/>
        </p:nvSpPr>
        <p:spPr bwMode="auto">
          <a:xfrm>
            <a:off x="755650" y="5083175"/>
            <a:ext cx="5113338"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學習構面與關鍵內涵</a:t>
            </a:r>
            <a:endParaRPr kumimoji="0" lang="en-US" altLang="zh-TW" sz="3200">
              <a:solidFill>
                <a:schemeClr val="bg1"/>
              </a:solidFill>
              <a:latin typeface="華康POP1體W5(P)" pitchFamily="82" charset="-120"/>
              <a:ea typeface="華康POP1體W5(P)" pitchFamily="82" charset="-120"/>
            </a:endParaRPr>
          </a:p>
        </p:txBody>
      </p:sp>
      <p:sp>
        <p:nvSpPr>
          <p:cNvPr id="23" name="Rectangle 69"/>
          <p:cNvSpPr>
            <a:spLocks noChangeArrowheads="1"/>
          </p:cNvSpPr>
          <p:nvPr/>
        </p:nvSpPr>
        <p:spPr bwMode="auto">
          <a:xfrm>
            <a:off x="827088" y="5737225"/>
            <a:ext cx="5929312"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學習重點：學習表現與學習內容</a:t>
            </a:r>
            <a:endParaRPr kumimoji="0" lang="en-US" altLang="zh-TW" sz="3200">
              <a:solidFill>
                <a:schemeClr val="bg1"/>
              </a:solidFill>
              <a:latin typeface="華康POP1體W5(P)" pitchFamily="82" charset="-120"/>
              <a:ea typeface="華康POP1體W5(P)" pitchFamily="82" charset="-120"/>
            </a:endParaRPr>
          </a:p>
        </p:txBody>
      </p:sp>
      <p:sp>
        <p:nvSpPr>
          <p:cNvPr id="54285" name="Oval 68"/>
          <p:cNvSpPr>
            <a:spLocks noChangeArrowheads="1"/>
          </p:cNvSpPr>
          <p:nvPr/>
        </p:nvSpPr>
        <p:spPr bwMode="gray">
          <a:xfrm>
            <a:off x="495300" y="5881688"/>
            <a:ext cx="273050" cy="2921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20494" name="Rectangle 69"/>
          <p:cNvSpPr>
            <a:spLocks noChangeArrowheads="1"/>
          </p:cNvSpPr>
          <p:nvPr/>
        </p:nvSpPr>
        <p:spPr bwMode="auto">
          <a:xfrm>
            <a:off x="827088" y="1773238"/>
            <a:ext cx="2236787"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總綱與領綱</a:t>
            </a:r>
            <a:endParaRPr kumimoji="0" lang="en-US" altLang="zh-TW" sz="3200">
              <a:solidFill>
                <a:schemeClr val="bg1"/>
              </a:solidFill>
              <a:latin typeface="華康POP1體W5(P)" pitchFamily="82" charset="-120"/>
              <a:ea typeface="華康POP1體W5(P)" pitchFamily="82" charset="-120"/>
            </a:endParaRPr>
          </a:p>
        </p:txBody>
      </p:sp>
      <p:sp>
        <p:nvSpPr>
          <p:cNvPr id="54287" name="Oval 84"/>
          <p:cNvSpPr>
            <a:spLocks noChangeArrowheads="1"/>
          </p:cNvSpPr>
          <p:nvPr/>
        </p:nvSpPr>
        <p:spPr bwMode="gray">
          <a:xfrm>
            <a:off x="468313" y="1916113"/>
            <a:ext cx="300037" cy="300037"/>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pic>
        <p:nvPicPr>
          <p:cNvPr id="54288" name="Picture 2" descr="https://encrypted-tbn0.gstatic.com/images?q=tbn:ANd9GcS_HLn_2npHoRKZD485F9l2lrP9CQKywJortkNo-DT3F7FFBzOY"/>
          <p:cNvPicPr>
            <a:picLocks noChangeAspect="1" noChangeArrowheads="1"/>
          </p:cNvPicPr>
          <p:nvPr/>
        </p:nvPicPr>
        <p:blipFill>
          <a:blip r:embed="rId4"/>
          <a:srcRect/>
          <a:stretch>
            <a:fillRect/>
          </a:stretch>
        </p:blipFill>
        <p:spPr bwMode="auto">
          <a:xfrm rot="1284884">
            <a:off x="187325" y="22225"/>
            <a:ext cx="884238" cy="1196975"/>
          </a:xfrm>
          <a:prstGeom prst="rect">
            <a:avLst/>
          </a:prstGeom>
          <a:noFill/>
          <a:ln w="9525">
            <a:noFill/>
            <a:miter lim="800000"/>
            <a:headEnd/>
            <a:tailEnd/>
          </a:ln>
        </p:spPr>
      </p:pic>
      <p:pic>
        <p:nvPicPr>
          <p:cNvPr id="29" name="圖片 4" descr="th0AXI7KW2.jpg">
            <a:hlinkClick r:id="rId5" action="ppaction://hlinkfile"/>
          </p:cNvPr>
          <p:cNvPicPr>
            <a:picLocks noChangeAspect="1"/>
          </p:cNvPicPr>
          <p:nvPr/>
        </p:nvPicPr>
        <p:blipFill>
          <a:blip r:embed="rId6"/>
          <a:srcRect/>
          <a:stretch>
            <a:fillRect/>
          </a:stretch>
        </p:blipFill>
        <p:spPr bwMode="auto">
          <a:xfrm>
            <a:off x="9540875" y="1052513"/>
            <a:ext cx="4729163" cy="432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Scale>
                                      <p:cBhvr>
                                        <p:cTn id="7" dur="1000" decel="50000" fill="hold">
                                          <p:stCondLst>
                                            <p:cond delay="0"/>
                                          </p:stCondLst>
                                        </p:cTn>
                                        <p:tgtEl>
                                          <p:spTgt spid="204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94"/>
                                        </p:tgtEl>
                                        <p:attrNameLst>
                                          <p:attrName>ppt_x</p:attrName>
                                          <p:attrName>ppt_y</p:attrName>
                                        </p:attrNameLst>
                                      </p:cBhvr>
                                    </p:animMotion>
                                    <p:animEffect transition="in" filter="fade">
                                      <p:cBhvr>
                                        <p:cTn id="9" dur="1000"/>
                                        <p:tgtEl>
                                          <p:spTgt spid="204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Scale>
                                      <p:cBhvr>
                                        <p:cTn id="21" dur="1000" decel="50000" fill="hold">
                                          <p:stCondLst>
                                            <p:cond delay="0"/>
                                          </p:stCondLst>
                                        </p:cTn>
                                        <p:tgtEl>
                                          <p:spTgt spid="2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6">
                                            <p:txEl>
                                              <p:pRg st="0" end="0"/>
                                            </p:txEl>
                                          </p:spTgt>
                                        </p:tgtEl>
                                        <p:attrNameLst>
                                          <p:attrName>ppt_x</p:attrName>
                                          <p:attrName>ppt_y</p:attrName>
                                        </p:attrNameLst>
                                      </p:cBhvr>
                                    </p:animMotion>
                                    <p:animEffect transition="in" filter="fade">
                                      <p:cBhvr>
                                        <p:cTn id="23" dur="1000"/>
                                        <p:tgtEl>
                                          <p:spTgt spid="2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 calcmode="lin" valueType="num">
                                      <p:cBhvr additive="base">
                                        <p:cTn id="2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7">
                                            <p:txEl>
                                              <p:pRg st="1" end="1"/>
                                            </p:txEl>
                                          </p:spTgt>
                                        </p:tgtEl>
                                        <p:attrNameLst>
                                          <p:attrName>style.visibility</p:attrName>
                                        </p:attrNameLst>
                                      </p:cBhvr>
                                      <p:to>
                                        <p:strVal val="visible"/>
                                      </p:to>
                                    </p:set>
                                    <p:anim calcmode="lin" valueType="num">
                                      <p:cBhvr additive="base">
                                        <p:cTn id="32"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diamond(in)">
                                      <p:cBhvr>
                                        <p:cTn id="38" dur="1000"/>
                                        <p:tgtEl>
                                          <p:spTgt spid="28">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1000"/>
                                        <p:tgtEl>
                                          <p:spTgt spid="23">
                                            <p:txEl>
                                              <p:pRg st="0" end="0"/>
                                            </p:txEl>
                                          </p:spTgt>
                                        </p:tgtEl>
                                      </p:cBhvr>
                                    </p:animEffect>
                                    <p:anim calcmode="lin" valueType="num">
                                      <p:cBhvr>
                                        <p:cTn id="44"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3">
                                            <p:txEl>
                                              <p:pRg st="0" end="0"/>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nodeType="clickEffect">
                                  <p:stCondLst>
                                    <p:cond delay="0"/>
                                  </p:stCondLst>
                                  <p:childTnLst>
                                    <p:animMotion origin="layout" path="M -0.17899 -0.16227 C -0.52552 -0.10741 -0.87188 -0.05232 -0.96285 0.00139 C -1.05382 0.05486 -0.77083 0.13472 -0.725 0.15949 C -0.67899 0.18426 -0.6934 0.15046 -0.68698 0.14861 " pathEditMode="relative" rAng="0" ptsTypes="aaaA">
                                      <p:cBhvr>
                                        <p:cTn id="50" dur="1000" fill="hold"/>
                                        <p:tgtEl>
                                          <p:spTgt spid="29"/>
                                        </p:tgtEl>
                                        <p:attrNameLst>
                                          <p:attrName>ppt_x</p:attrName>
                                          <p:attrName>ppt_y</p:attrName>
                                        </p:attrNameLst>
                                      </p:cBhvr>
                                      <p:rCtr x="-43800" y="17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288" y="2890838"/>
            <a:ext cx="2592387" cy="287972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矩形 5"/>
          <p:cNvSpPr/>
          <p:nvPr/>
        </p:nvSpPr>
        <p:spPr>
          <a:xfrm>
            <a:off x="6156325" y="2890838"/>
            <a:ext cx="2592388" cy="2879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7" name="矩形 6"/>
          <p:cNvSpPr/>
          <p:nvPr/>
        </p:nvSpPr>
        <p:spPr>
          <a:xfrm>
            <a:off x="3276600" y="2890838"/>
            <a:ext cx="2590800" cy="28797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55301" name="圖片 7"/>
          <p:cNvPicPr>
            <a:picLocks noChangeAspect="1"/>
          </p:cNvPicPr>
          <p:nvPr/>
        </p:nvPicPr>
        <p:blipFill>
          <a:blip r:embed="rId3"/>
          <a:srcRect/>
          <a:stretch>
            <a:fillRect/>
          </a:stretch>
        </p:blipFill>
        <p:spPr bwMode="auto">
          <a:xfrm>
            <a:off x="473075" y="2962275"/>
            <a:ext cx="2436813" cy="2735263"/>
          </a:xfrm>
          <a:prstGeom prst="rect">
            <a:avLst/>
          </a:prstGeom>
          <a:noFill/>
          <a:ln w="9525">
            <a:noFill/>
            <a:miter lim="800000"/>
            <a:headEnd/>
            <a:tailEnd/>
          </a:ln>
        </p:spPr>
      </p:pic>
      <p:pic>
        <p:nvPicPr>
          <p:cNvPr id="55302" name="圖片 10"/>
          <p:cNvPicPr>
            <a:picLocks noChangeAspect="1"/>
          </p:cNvPicPr>
          <p:nvPr/>
        </p:nvPicPr>
        <p:blipFill>
          <a:blip r:embed="rId4"/>
          <a:srcRect/>
          <a:stretch>
            <a:fillRect/>
          </a:stretch>
        </p:blipFill>
        <p:spPr bwMode="auto">
          <a:xfrm>
            <a:off x="3390900" y="3160713"/>
            <a:ext cx="2362200" cy="2339975"/>
          </a:xfrm>
          <a:prstGeom prst="rect">
            <a:avLst/>
          </a:prstGeom>
          <a:noFill/>
          <a:ln w="9525">
            <a:noFill/>
            <a:miter lim="800000"/>
            <a:headEnd/>
            <a:tailEnd/>
          </a:ln>
        </p:spPr>
      </p:pic>
      <p:pic>
        <p:nvPicPr>
          <p:cNvPr id="55303" name="圖片 11"/>
          <p:cNvPicPr>
            <a:picLocks noChangeAspect="1"/>
          </p:cNvPicPr>
          <p:nvPr/>
        </p:nvPicPr>
        <p:blipFill>
          <a:blip r:embed="rId5"/>
          <a:srcRect/>
          <a:stretch>
            <a:fillRect/>
          </a:stretch>
        </p:blipFill>
        <p:spPr bwMode="auto">
          <a:xfrm>
            <a:off x="6280150" y="3136900"/>
            <a:ext cx="2344738" cy="2339975"/>
          </a:xfrm>
          <a:prstGeom prst="rect">
            <a:avLst/>
          </a:prstGeom>
          <a:noFill/>
          <a:ln w="9525">
            <a:noFill/>
            <a:miter lim="800000"/>
            <a:headEnd/>
            <a:tailEnd/>
          </a:ln>
        </p:spPr>
      </p:pic>
      <p:sp>
        <p:nvSpPr>
          <p:cNvPr id="55304" name="文字方塊 12"/>
          <p:cNvSpPr txBox="1">
            <a:spLocks noChangeArrowheads="1"/>
          </p:cNvSpPr>
          <p:nvPr/>
        </p:nvSpPr>
        <p:spPr bwMode="auto">
          <a:xfrm>
            <a:off x="714375" y="1328738"/>
            <a:ext cx="2071688" cy="2492375"/>
          </a:xfrm>
          <a:prstGeom prst="rect">
            <a:avLst/>
          </a:prstGeom>
          <a:noFill/>
          <a:ln w="9525">
            <a:noFill/>
            <a:miter lim="800000"/>
            <a:headEnd/>
            <a:tailEnd/>
          </a:ln>
        </p:spPr>
        <p:txBody>
          <a:bodyPr>
            <a:spAutoFit/>
          </a:bodyPr>
          <a:lstStyle/>
          <a:p>
            <a:pPr algn="ctr"/>
            <a:r>
              <a:rPr lang="zh-TW" altLang="en-US" sz="6600" b="1">
                <a:solidFill>
                  <a:srgbClr val="CC6600"/>
                </a:solidFill>
                <a:latin typeface="華康雅藝體W6(P)"/>
                <a:ea typeface="華康雅藝體W6(P)"/>
                <a:cs typeface="華康雅藝體W6(P)"/>
              </a:rPr>
              <a:t>自發</a:t>
            </a:r>
            <a:endParaRPr lang="en-US" altLang="zh-TW" sz="6600" b="1">
              <a:solidFill>
                <a:srgbClr val="CC6600"/>
              </a:solidFill>
              <a:latin typeface="華康雅藝體W6(P)"/>
              <a:ea typeface="華康雅藝體W6(P)"/>
              <a:cs typeface="華康雅藝體W6(P)"/>
            </a:endParaRPr>
          </a:p>
          <a:p>
            <a:pPr algn="ctr"/>
            <a:r>
              <a:rPr lang="zh-TW" altLang="en-US" sz="2400" b="1">
                <a:solidFill>
                  <a:srgbClr val="C00000"/>
                </a:solidFill>
                <a:latin typeface="標楷體" pitchFamily="65" charset="-120"/>
                <a:ea typeface="標楷體" pitchFamily="65" charset="-120"/>
              </a:rPr>
              <a:t>本體論</a:t>
            </a:r>
          </a:p>
          <a:p>
            <a:endParaRPr lang="zh-TW" altLang="en-US" sz="6600" b="1">
              <a:solidFill>
                <a:srgbClr val="000000"/>
              </a:solidFill>
              <a:latin typeface="華康雅藝體W6(P)"/>
              <a:ea typeface="華康雅藝體W6(P)"/>
              <a:cs typeface="華康雅藝體W6(P)"/>
            </a:endParaRPr>
          </a:p>
        </p:txBody>
      </p:sp>
      <p:sp>
        <p:nvSpPr>
          <p:cNvPr id="55305" name="文字方塊 13"/>
          <p:cNvSpPr txBox="1">
            <a:spLocks noChangeArrowheads="1"/>
          </p:cNvSpPr>
          <p:nvPr/>
        </p:nvSpPr>
        <p:spPr bwMode="auto">
          <a:xfrm>
            <a:off x="3490913" y="1343025"/>
            <a:ext cx="2117725" cy="2492375"/>
          </a:xfrm>
          <a:prstGeom prst="rect">
            <a:avLst/>
          </a:prstGeom>
          <a:noFill/>
          <a:ln w="9525">
            <a:noFill/>
            <a:miter lim="800000"/>
            <a:headEnd/>
            <a:tailEnd/>
          </a:ln>
        </p:spPr>
        <p:txBody>
          <a:bodyPr>
            <a:spAutoFit/>
          </a:bodyPr>
          <a:lstStyle/>
          <a:p>
            <a:pPr algn="ctr"/>
            <a:r>
              <a:rPr lang="zh-TW" altLang="en-US" sz="6600" b="1">
                <a:solidFill>
                  <a:srgbClr val="CC6600"/>
                </a:solidFill>
                <a:latin typeface="華康雅藝體W6(P)"/>
                <a:ea typeface="華康雅藝體W6(P)"/>
                <a:cs typeface="華康雅藝體W6(P)"/>
              </a:rPr>
              <a:t>互動</a:t>
            </a:r>
            <a:endParaRPr lang="en-US" altLang="zh-TW" sz="6600" b="1">
              <a:solidFill>
                <a:srgbClr val="CC6600"/>
              </a:solidFill>
              <a:latin typeface="華康雅藝體W6(P)"/>
              <a:ea typeface="華康雅藝體W6(P)"/>
              <a:cs typeface="華康雅藝體W6(P)"/>
            </a:endParaRPr>
          </a:p>
          <a:p>
            <a:pPr algn="ctr"/>
            <a:r>
              <a:rPr lang="zh-TW" altLang="en-US" sz="2400" b="1">
                <a:solidFill>
                  <a:srgbClr val="C00000"/>
                </a:solidFill>
                <a:latin typeface="標楷體" pitchFamily="65" charset="-120"/>
                <a:ea typeface="標楷體" pitchFamily="65" charset="-120"/>
              </a:rPr>
              <a:t>認識論</a:t>
            </a:r>
          </a:p>
          <a:p>
            <a:endParaRPr lang="zh-TW" altLang="en-US" sz="6600" b="1">
              <a:solidFill>
                <a:srgbClr val="CC6600"/>
              </a:solidFill>
              <a:latin typeface="華康雅藝體W6(P)"/>
              <a:ea typeface="華康雅藝體W6(P)"/>
              <a:cs typeface="華康雅藝體W6(P)"/>
            </a:endParaRPr>
          </a:p>
        </p:txBody>
      </p:sp>
      <p:sp>
        <p:nvSpPr>
          <p:cNvPr id="55306" name="文字方塊 14"/>
          <p:cNvSpPr txBox="1">
            <a:spLocks noChangeArrowheads="1"/>
          </p:cNvSpPr>
          <p:nvPr/>
        </p:nvSpPr>
        <p:spPr bwMode="auto">
          <a:xfrm>
            <a:off x="6550025" y="1328738"/>
            <a:ext cx="1922463" cy="2492375"/>
          </a:xfrm>
          <a:prstGeom prst="rect">
            <a:avLst/>
          </a:prstGeom>
          <a:noFill/>
          <a:ln w="9525">
            <a:noFill/>
            <a:miter lim="800000"/>
            <a:headEnd/>
            <a:tailEnd/>
          </a:ln>
        </p:spPr>
        <p:txBody>
          <a:bodyPr wrap="none">
            <a:spAutoFit/>
          </a:bodyPr>
          <a:lstStyle/>
          <a:p>
            <a:r>
              <a:rPr lang="zh-TW" altLang="en-US" sz="6600" b="1">
                <a:solidFill>
                  <a:srgbClr val="CC6600"/>
                </a:solidFill>
                <a:latin typeface="華康雅藝體W6(P)"/>
                <a:ea typeface="華康雅藝體W6(P)"/>
                <a:cs typeface="華康雅藝體W6(P)"/>
              </a:rPr>
              <a:t>共好</a:t>
            </a:r>
            <a:endParaRPr lang="en-US" altLang="zh-TW" sz="6600" b="1">
              <a:solidFill>
                <a:srgbClr val="CC6600"/>
              </a:solidFill>
              <a:latin typeface="華康雅藝體W6(P)"/>
              <a:ea typeface="華康雅藝體W6(P)"/>
              <a:cs typeface="華康雅藝體W6(P)"/>
            </a:endParaRPr>
          </a:p>
          <a:p>
            <a:r>
              <a:rPr lang="zh-TW" altLang="en-US" sz="2400" b="1">
                <a:solidFill>
                  <a:srgbClr val="C00000"/>
                </a:solidFill>
                <a:latin typeface="標楷體" pitchFamily="65" charset="-120"/>
                <a:ea typeface="標楷體" pitchFamily="65" charset="-120"/>
              </a:rPr>
              <a:t>倫理論</a:t>
            </a:r>
          </a:p>
          <a:p>
            <a:endParaRPr lang="zh-TW" altLang="en-US" sz="6600" b="1">
              <a:solidFill>
                <a:srgbClr val="CC6600"/>
              </a:solidFill>
              <a:latin typeface="華康雅藝體W6(P)"/>
              <a:ea typeface="華康雅藝體W6(P)"/>
              <a:cs typeface="華康雅藝體W6(P)"/>
            </a:endParaRPr>
          </a:p>
        </p:txBody>
      </p:sp>
      <p:sp>
        <p:nvSpPr>
          <p:cNvPr id="55307" name="文字方塊 15"/>
          <p:cNvSpPr txBox="1">
            <a:spLocks noChangeArrowheads="1"/>
          </p:cNvSpPr>
          <p:nvPr/>
        </p:nvSpPr>
        <p:spPr bwMode="auto">
          <a:xfrm>
            <a:off x="500063" y="6186488"/>
            <a:ext cx="2428875" cy="430212"/>
          </a:xfrm>
          <a:prstGeom prst="rect">
            <a:avLst/>
          </a:prstGeom>
          <a:noFill/>
          <a:ln w="9525">
            <a:noFill/>
            <a:miter lim="800000"/>
            <a:headEnd/>
            <a:tailEnd/>
          </a:ln>
        </p:spPr>
        <p:txBody>
          <a:bodyPr>
            <a:spAutoFit/>
          </a:bodyPr>
          <a:lstStyle/>
          <a:p>
            <a:pPr algn="ctr"/>
            <a:r>
              <a:rPr lang="zh-TW" altLang="en-US" sz="2200">
                <a:solidFill>
                  <a:srgbClr val="000000"/>
                </a:solidFill>
                <a:latin typeface="標楷體" pitchFamily="65" charset="-120"/>
                <a:ea typeface="標楷體" pitchFamily="65" charset="-120"/>
              </a:rPr>
              <a:t>有意願、有動力</a:t>
            </a:r>
            <a:endParaRPr lang="en-US" altLang="zh-TW" sz="2200">
              <a:solidFill>
                <a:srgbClr val="000000"/>
              </a:solidFill>
              <a:latin typeface="標楷體" pitchFamily="65" charset="-120"/>
              <a:ea typeface="標楷體" pitchFamily="65" charset="-120"/>
            </a:endParaRPr>
          </a:p>
        </p:txBody>
      </p:sp>
      <p:sp>
        <p:nvSpPr>
          <p:cNvPr id="55308" name="文字方塊 16"/>
          <p:cNvSpPr txBox="1">
            <a:spLocks noChangeArrowheads="1"/>
          </p:cNvSpPr>
          <p:nvPr/>
        </p:nvSpPr>
        <p:spPr bwMode="auto">
          <a:xfrm>
            <a:off x="3357563" y="6186488"/>
            <a:ext cx="2428875" cy="430212"/>
          </a:xfrm>
          <a:prstGeom prst="rect">
            <a:avLst/>
          </a:prstGeom>
          <a:noFill/>
          <a:ln w="9525">
            <a:noFill/>
            <a:miter lim="800000"/>
            <a:headEnd/>
            <a:tailEnd/>
          </a:ln>
        </p:spPr>
        <p:txBody>
          <a:bodyPr>
            <a:spAutoFit/>
          </a:bodyPr>
          <a:lstStyle/>
          <a:p>
            <a:pPr algn="ctr"/>
            <a:r>
              <a:rPr lang="zh-TW" altLang="en-US" sz="2200">
                <a:solidFill>
                  <a:srgbClr val="000000"/>
                </a:solidFill>
                <a:latin typeface="標楷體" pitchFamily="65" charset="-120"/>
                <a:ea typeface="標楷體" pitchFamily="65" charset="-120"/>
              </a:rPr>
              <a:t>有方法、有知識</a:t>
            </a:r>
            <a:endParaRPr lang="en-US" altLang="zh-TW" sz="2200">
              <a:solidFill>
                <a:srgbClr val="000000"/>
              </a:solidFill>
              <a:latin typeface="標楷體" pitchFamily="65" charset="-120"/>
              <a:ea typeface="標楷體" pitchFamily="65" charset="-120"/>
            </a:endParaRPr>
          </a:p>
        </p:txBody>
      </p:sp>
      <p:sp>
        <p:nvSpPr>
          <p:cNvPr id="55309" name="文字方塊 17"/>
          <p:cNvSpPr txBox="1">
            <a:spLocks noChangeArrowheads="1"/>
          </p:cNvSpPr>
          <p:nvPr/>
        </p:nvSpPr>
        <p:spPr bwMode="auto">
          <a:xfrm>
            <a:off x="6215063" y="6186488"/>
            <a:ext cx="2500312" cy="430212"/>
          </a:xfrm>
          <a:prstGeom prst="rect">
            <a:avLst/>
          </a:prstGeom>
          <a:noFill/>
          <a:ln w="9525">
            <a:noFill/>
            <a:miter lim="800000"/>
            <a:headEnd/>
            <a:tailEnd/>
          </a:ln>
        </p:spPr>
        <p:txBody>
          <a:bodyPr>
            <a:spAutoFit/>
          </a:bodyPr>
          <a:lstStyle/>
          <a:p>
            <a:pPr algn="ctr"/>
            <a:r>
              <a:rPr lang="zh-TW" altLang="en-US" sz="2200">
                <a:solidFill>
                  <a:srgbClr val="000000"/>
                </a:solidFill>
                <a:latin typeface="標楷體" pitchFamily="65" charset="-120"/>
                <a:ea typeface="標楷體" pitchFamily="65" charset="-120"/>
              </a:rPr>
              <a:t>有善念、能活用</a:t>
            </a:r>
            <a:endParaRPr lang="en-US" altLang="zh-TW" sz="2200">
              <a:solidFill>
                <a:srgbClr val="000000"/>
              </a:solidFill>
              <a:latin typeface="標楷體" pitchFamily="65" charset="-120"/>
              <a:ea typeface="標楷體" pitchFamily="65" charset="-120"/>
            </a:endParaRPr>
          </a:p>
        </p:txBody>
      </p:sp>
      <p:sp>
        <p:nvSpPr>
          <p:cNvPr id="55310" name="文字方塊 13"/>
          <p:cNvSpPr txBox="1">
            <a:spLocks noChangeArrowheads="1"/>
          </p:cNvSpPr>
          <p:nvPr/>
        </p:nvSpPr>
        <p:spPr bwMode="auto">
          <a:xfrm>
            <a:off x="2987675" y="120650"/>
            <a:ext cx="3300413" cy="922338"/>
          </a:xfrm>
          <a:prstGeom prst="rect">
            <a:avLst/>
          </a:prstGeom>
          <a:noFill/>
          <a:ln w="9525">
            <a:noFill/>
            <a:miter lim="800000"/>
            <a:headEnd/>
            <a:tailEnd/>
          </a:ln>
        </p:spPr>
        <p:txBody>
          <a:bodyPr>
            <a:spAutoFit/>
          </a:bodyPr>
          <a:lstStyle/>
          <a:p>
            <a:r>
              <a:rPr kumimoji="0" lang="zh-TW" altLang="en-US" sz="5400">
                <a:latin typeface="華康新綜藝體W9" pitchFamily="81" charset="-120"/>
                <a:ea typeface="華康新綜藝體W9" pitchFamily="81" charset="-120"/>
              </a:rPr>
              <a:t>基本理念</a:t>
            </a: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title"/>
          </p:nvPr>
        </p:nvSpPr>
        <p:spPr>
          <a:xfrm>
            <a:off x="1042988" y="620713"/>
            <a:ext cx="7272337" cy="563562"/>
          </a:xfrm>
        </p:spPr>
        <p:txBody>
          <a:bodyPr rtlCol="0">
            <a:normAutofit fontScale="90000"/>
          </a:bodyPr>
          <a:lstStyle/>
          <a:p>
            <a:pPr algn="l" eaLnBrk="1" fontAlgn="auto" hangingPunct="1">
              <a:spcAft>
                <a:spcPts val="0"/>
              </a:spcAft>
              <a:defRPr/>
            </a:pPr>
            <a:r>
              <a:rPr lang="zh-TW" altLang="en-US" sz="5400" b="1" dirty="0" smtClean="0">
                <a:latin typeface="華康POP1體W5(P)" pitchFamily="82" charset="-120"/>
                <a:ea typeface="華康POP1體W5(P)" pitchFamily="82" charset="-120"/>
              </a:rPr>
              <a:t>專有名詞</a:t>
            </a:r>
            <a:r>
              <a:rPr lang="zh-TW" altLang="en-US" b="1" dirty="0" smtClean="0">
                <a:latin typeface="華康POP1體W5(P)" pitchFamily="82" charset="-120"/>
                <a:ea typeface="華康POP1體W5(P)" pitchFamily="82" charset="-120"/>
              </a:rPr>
              <a:t/>
            </a:r>
            <a:br>
              <a:rPr lang="zh-TW" altLang="en-US" b="1" dirty="0" smtClean="0">
                <a:latin typeface="華康POP1體W5(P)" pitchFamily="82" charset="-120"/>
                <a:ea typeface="華康POP1體W5(P)" pitchFamily="82" charset="-120"/>
              </a:rPr>
            </a:br>
            <a:endParaRPr lang="en-US" altLang="zh-TW" dirty="0" smtClean="0">
              <a:latin typeface="華康新綜藝體W9" pitchFamily="81" charset="-120"/>
              <a:ea typeface="華康新綜藝體W9" pitchFamily="81" charset="-120"/>
            </a:endParaRPr>
          </a:p>
        </p:txBody>
      </p:sp>
      <p:sp>
        <p:nvSpPr>
          <p:cNvPr id="212033" name="AutoShape 65"/>
          <p:cNvSpPr>
            <a:spLocks noChangeArrowheads="1"/>
          </p:cNvSpPr>
          <p:nvPr/>
        </p:nvSpPr>
        <p:spPr bwMode="grayWhite">
          <a:xfrm>
            <a:off x="323850" y="1484313"/>
            <a:ext cx="8353425" cy="5187950"/>
          </a:xfrm>
          <a:prstGeom prst="roundRect">
            <a:avLst>
              <a:gd name="adj" fmla="val 9583"/>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defRPr/>
            </a:pPr>
            <a:endParaRPr kumimoji="0" lang="zh-TW" altLang="en-US">
              <a:latin typeface="Arial" charset="0"/>
            </a:endParaRPr>
          </a:p>
        </p:txBody>
      </p:sp>
      <p:grpSp>
        <p:nvGrpSpPr>
          <p:cNvPr id="56324" name="Group 66"/>
          <p:cNvGrpSpPr>
            <a:grpSpLocks/>
          </p:cNvGrpSpPr>
          <p:nvPr/>
        </p:nvGrpSpPr>
        <p:grpSpPr bwMode="auto">
          <a:xfrm>
            <a:off x="468313" y="2492375"/>
            <a:ext cx="4554537" cy="647700"/>
            <a:chOff x="1202" y="1278"/>
            <a:chExt cx="2400" cy="320"/>
          </a:xfrm>
        </p:grpSpPr>
        <p:sp>
          <p:nvSpPr>
            <p:cNvPr id="56343" name="Line 67"/>
            <p:cNvSpPr>
              <a:spLocks noChangeShapeType="1"/>
            </p:cNvSpPr>
            <p:nvPr/>
          </p:nvSpPr>
          <p:spPr bwMode="auto">
            <a:xfrm>
              <a:off x="1202" y="1598"/>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6344" name="Oval 68"/>
            <p:cNvSpPr>
              <a:spLocks noChangeArrowheads="1"/>
            </p:cNvSpPr>
            <p:nvPr/>
          </p:nvSpPr>
          <p:spPr bwMode="gray">
            <a:xfrm>
              <a:off x="1202" y="1385"/>
              <a:ext cx="144" cy="144"/>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56345" name="Rectangle 69"/>
            <p:cNvSpPr>
              <a:spLocks noChangeArrowheads="1"/>
            </p:cNvSpPr>
            <p:nvPr/>
          </p:nvSpPr>
          <p:spPr bwMode="auto">
            <a:xfrm>
              <a:off x="1392" y="1278"/>
              <a:ext cx="2043" cy="289"/>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基本理念與</a:t>
              </a:r>
              <a:r>
                <a:rPr kumimoji="0" lang="zh-TW" altLang="en-US" sz="3200">
                  <a:solidFill>
                    <a:schemeClr val="bg1"/>
                  </a:solidFill>
                  <a:latin typeface="華康POP1體W5(P)" pitchFamily="82" charset="-120"/>
                  <a:ea typeface="華康POP1體W5(P)" pitchFamily="82" charset="-120"/>
                  <a:hlinkClick r:id="rId2" action="ppaction://hlinksldjump"/>
                </a:rPr>
                <a:t>核心素養</a:t>
              </a:r>
              <a:endParaRPr kumimoji="0" lang="en-US" altLang="zh-TW" sz="3200">
                <a:solidFill>
                  <a:schemeClr val="bg1"/>
                </a:solidFill>
                <a:latin typeface="華康POP1體W5(P)" pitchFamily="82" charset="-120"/>
                <a:ea typeface="華康POP1體W5(P)" pitchFamily="82" charset="-120"/>
              </a:endParaRPr>
            </a:p>
          </p:txBody>
        </p:sp>
      </p:grpSp>
      <p:grpSp>
        <p:nvGrpSpPr>
          <p:cNvPr id="56325" name="Group 70"/>
          <p:cNvGrpSpPr>
            <a:grpSpLocks/>
          </p:cNvGrpSpPr>
          <p:nvPr/>
        </p:nvGrpSpPr>
        <p:grpSpPr bwMode="auto">
          <a:xfrm>
            <a:off x="468313" y="3429000"/>
            <a:ext cx="4470400" cy="358775"/>
            <a:chOff x="1392" y="1740"/>
            <a:chExt cx="2544" cy="180"/>
          </a:xfrm>
        </p:grpSpPr>
        <p:sp>
          <p:nvSpPr>
            <p:cNvPr id="56341"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6342" name="Oval 72"/>
            <p:cNvSpPr>
              <a:spLocks noChangeArrowheads="1"/>
            </p:cNvSpPr>
            <p:nvPr/>
          </p:nvSpPr>
          <p:spPr bwMode="gray">
            <a:xfrm>
              <a:off x="1392" y="1740"/>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56326" name="Group 74"/>
          <p:cNvGrpSpPr>
            <a:grpSpLocks/>
          </p:cNvGrpSpPr>
          <p:nvPr/>
        </p:nvGrpSpPr>
        <p:grpSpPr bwMode="auto">
          <a:xfrm>
            <a:off x="468313" y="4149725"/>
            <a:ext cx="4038600" cy="401638"/>
            <a:chOff x="1392" y="1979"/>
            <a:chExt cx="2544" cy="253"/>
          </a:xfrm>
        </p:grpSpPr>
        <p:sp>
          <p:nvSpPr>
            <p:cNvPr id="56339"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6340" name="Oval 76"/>
            <p:cNvSpPr>
              <a:spLocks noChangeArrowheads="1"/>
            </p:cNvSpPr>
            <p:nvPr/>
          </p:nvSpPr>
          <p:spPr bwMode="gray">
            <a:xfrm>
              <a:off x="1392" y="1979"/>
              <a:ext cx="181" cy="189"/>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56327" name="Group 82"/>
          <p:cNvGrpSpPr>
            <a:grpSpLocks/>
          </p:cNvGrpSpPr>
          <p:nvPr/>
        </p:nvGrpSpPr>
        <p:grpSpPr bwMode="auto">
          <a:xfrm>
            <a:off x="468313" y="5214938"/>
            <a:ext cx="4038600" cy="317500"/>
            <a:chOff x="1392" y="2646"/>
            <a:chExt cx="2544" cy="201"/>
          </a:xfrm>
        </p:grpSpPr>
        <p:sp>
          <p:nvSpPr>
            <p:cNvPr id="56337"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6338" name="Oval 84"/>
            <p:cNvSpPr>
              <a:spLocks noChangeArrowheads="1"/>
            </p:cNvSpPr>
            <p:nvPr/>
          </p:nvSpPr>
          <p:spPr bwMode="gray">
            <a:xfrm>
              <a:off x="1392" y="2646"/>
              <a:ext cx="189" cy="189"/>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pic>
        <p:nvPicPr>
          <p:cNvPr id="56328" name="Picture 86" descr="4"/>
          <p:cNvPicPr>
            <a:picLocks noChangeAspect="1" noChangeArrowheads="1"/>
          </p:cNvPicPr>
          <p:nvPr/>
        </p:nvPicPr>
        <p:blipFill>
          <a:blip r:embed="rId3"/>
          <a:srcRect/>
          <a:stretch>
            <a:fillRect/>
          </a:stretch>
        </p:blipFill>
        <p:spPr bwMode="auto">
          <a:xfrm>
            <a:off x="7256463" y="541338"/>
            <a:ext cx="1420812" cy="3349625"/>
          </a:xfrm>
          <a:prstGeom prst="rect">
            <a:avLst/>
          </a:prstGeom>
          <a:noFill/>
          <a:ln w="9525">
            <a:noFill/>
            <a:miter lim="800000"/>
            <a:headEnd/>
            <a:tailEnd/>
          </a:ln>
        </p:spPr>
      </p:pic>
      <p:sp>
        <p:nvSpPr>
          <p:cNvPr id="56329" name="Rectangle 69"/>
          <p:cNvSpPr>
            <a:spLocks noChangeArrowheads="1"/>
          </p:cNvSpPr>
          <p:nvPr/>
        </p:nvSpPr>
        <p:spPr bwMode="auto">
          <a:xfrm>
            <a:off x="863600" y="3284538"/>
            <a:ext cx="8280400"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核心素養：三面九項</a:t>
            </a:r>
            <a:endParaRPr kumimoji="0" lang="en-US" altLang="zh-TW" sz="3200">
              <a:solidFill>
                <a:schemeClr val="bg1"/>
              </a:solidFill>
              <a:latin typeface="華康POP1體W5(P)" pitchFamily="82" charset="-120"/>
              <a:ea typeface="華康POP1體W5(P)" pitchFamily="82" charset="-120"/>
            </a:endParaRPr>
          </a:p>
        </p:txBody>
      </p:sp>
      <p:sp>
        <p:nvSpPr>
          <p:cNvPr id="56330" name="Rectangle 69"/>
          <p:cNvSpPr>
            <a:spLocks noChangeArrowheads="1"/>
          </p:cNvSpPr>
          <p:nvPr/>
        </p:nvSpPr>
        <p:spPr bwMode="auto">
          <a:xfrm>
            <a:off x="900113" y="4005263"/>
            <a:ext cx="7415212" cy="1077912"/>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部訂課程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領域學習課程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與校定課程</a:t>
            </a:r>
            <a:endParaRPr kumimoji="0" lang="en-US" altLang="zh-TW" sz="3200">
              <a:solidFill>
                <a:schemeClr val="bg1"/>
              </a:solidFill>
              <a:latin typeface="華康POP1體W5(P)" pitchFamily="82" charset="-120"/>
              <a:ea typeface="華康POP1體W5(P)" pitchFamily="82" charset="-120"/>
            </a:endParaRPr>
          </a:p>
          <a:p>
            <a:pPr eaLnBrk="0" hangingPunct="0"/>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彈性學習課程</a:t>
            </a:r>
            <a:r>
              <a:rPr kumimoji="0" lang="en-US" altLang="zh-TW" sz="3200">
                <a:solidFill>
                  <a:schemeClr val="bg1"/>
                </a:solidFill>
                <a:latin typeface="華康POP1體W5(P)" pitchFamily="82" charset="-120"/>
                <a:ea typeface="華康POP1體W5(P)" pitchFamily="82" charset="-120"/>
              </a:rPr>
              <a:t>)</a:t>
            </a:r>
          </a:p>
        </p:txBody>
      </p:sp>
      <p:sp>
        <p:nvSpPr>
          <p:cNvPr id="56331" name="Rectangle 69"/>
          <p:cNvSpPr>
            <a:spLocks noChangeArrowheads="1"/>
          </p:cNvSpPr>
          <p:nvPr/>
        </p:nvSpPr>
        <p:spPr bwMode="auto">
          <a:xfrm>
            <a:off x="755650" y="5083175"/>
            <a:ext cx="5113338"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學習構面與關鍵內涵</a:t>
            </a:r>
            <a:endParaRPr kumimoji="0" lang="en-US" altLang="zh-TW" sz="3200">
              <a:solidFill>
                <a:schemeClr val="bg1"/>
              </a:solidFill>
              <a:latin typeface="華康POP1體W5(P)" pitchFamily="82" charset="-120"/>
              <a:ea typeface="華康POP1體W5(P)" pitchFamily="82" charset="-120"/>
            </a:endParaRPr>
          </a:p>
        </p:txBody>
      </p:sp>
      <p:sp>
        <p:nvSpPr>
          <p:cNvPr id="56332" name="Rectangle 69"/>
          <p:cNvSpPr>
            <a:spLocks noChangeArrowheads="1"/>
          </p:cNvSpPr>
          <p:nvPr/>
        </p:nvSpPr>
        <p:spPr bwMode="auto">
          <a:xfrm>
            <a:off x="827088" y="5737225"/>
            <a:ext cx="5929312"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學習重點：學習表現與學習內容</a:t>
            </a:r>
            <a:endParaRPr kumimoji="0" lang="en-US" altLang="zh-TW" sz="3200">
              <a:solidFill>
                <a:schemeClr val="bg1"/>
              </a:solidFill>
              <a:latin typeface="華康POP1體W5(P)" pitchFamily="82" charset="-120"/>
              <a:ea typeface="華康POP1體W5(P)" pitchFamily="82" charset="-120"/>
            </a:endParaRPr>
          </a:p>
        </p:txBody>
      </p:sp>
      <p:sp>
        <p:nvSpPr>
          <p:cNvPr id="56333" name="Oval 68"/>
          <p:cNvSpPr>
            <a:spLocks noChangeArrowheads="1"/>
          </p:cNvSpPr>
          <p:nvPr/>
        </p:nvSpPr>
        <p:spPr bwMode="gray">
          <a:xfrm>
            <a:off x="495300" y="5881688"/>
            <a:ext cx="273050" cy="2921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56334" name="Rectangle 69"/>
          <p:cNvSpPr>
            <a:spLocks noChangeArrowheads="1"/>
          </p:cNvSpPr>
          <p:nvPr/>
        </p:nvSpPr>
        <p:spPr bwMode="auto">
          <a:xfrm>
            <a:off x="827088" y="1773238"/>
            <a:ext cx="2236787"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總綱與領綱</a:t>
            </a:r>
            <a:endParaRPr kumimoji="0" lang="en-US" altLang="zh-TW" sz="3200">
              <a:solidFill>
                <a:schemeClr val="bg1"/>
              </a:solidFill>
              <a:latin typeface="華康POP1體W5(P)" pitchFamily="82" charset="-120"/>
              <a:ea typeface="華康POP1體W5(P)" pitchFamily="82" charset="-120"/>
            </a:endParaRPr>
          </a:p>
        </p:txBody>
      </p:sp>
      <p:sp>
        <p:nvSpPr>
          <p:cNvPr id="56335" name="Oval 84"/>
          <p:cNvSpPr>
            <a:spLocks noChangeArrowheads="1"/>
          </p:cNvSpPr>
          <p:nvPr/>
        </p:nvSpPr>
        <p:spPr bwMode="gray">
          <a:xfrm>
            <a:off x="468313" y="1916113"/>
            <a:ext cx="300037" cy="300037"/>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pic>
        <p:nvPicPr>
          <p:cNvPr id="56336" name="Picture 2" descr="https://encrypted-tbn0.gstatic.com/images?q=tbn:ANd9GcS_HLn_2npHoRKZD485F9l2lrP9CQKywJortkNo-DT3F7FFBzOY"/>
          <p:cNvPicPr>
            <a:picLocks noChangeAspect="1" noChangeArrowheads="1"/>
          </p:cNvPicPr>
          <p:nvPr/>
        </p:nvPicPr>
        <p:blipFill>
          <a:blip r:embed="rId4"/>
          <a:srcRect/>
          <a:stretch>
            <a:fillRect/>
          </a:stretch>
        </p:blipFill>
        <p:spPr bwMode="auto">
          <a:xfrm rot="1157636">
            <a:off x="195263" y="0"/>
            <a:ext cx="884237"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EB317F-921D-40F3-AA7B-EADCF1E738E3}" type="slidenum">
              <a:rPr kumimoji="0" lang="zh-TW" altLang="en-US" smtClean="0">
                <a:solidFill>
                  <a:srgbClr val="898989"/>
                </a:solidFill>
              </a:rPr>
              <a:pPr fontAlgn="base">
                <a:spcBef>
                  <a:spcPct val="0"/>
                </a:spcBef>
                <a:spcAft>
                  <a:spcPct val="0"/>
                </a:spcAft>
                <a:defRPr/>
              </a:pPr>
              <a:t>37</a:t>
            </a:fld>
            <a:endParaRPr kumimoji="0" lang="zh-TW" altLang="en-US" smtClean="0">
              <a:solidFill>
                <a:srgbClr val="898989"/>
              </a:solidFill>
            </a:endParaRPr>
          </a:p>
        </p:txBody>
      </p:sp>
      <p:pic>
        <p:nvPicPr>
          <p:cNvPr id="57347" name="Picture 2"/>
          <p:cNvPicPr>
            <a:picLocks noChangeAspect="1" noChangeArrowheads="1"/>
          </p:cNvPicPr>
          <p:nvPr/>
        </p:nvPicPr>
        <p:blipFill>
          <a:blip r:embed="rId3"/>
          <a:srcRect l="11148" t="13281" r="9889" b="52629"/>
          <a:stretch>
            <a:fillRect/>
          </a:stretch>
        </p:blipFill>
        <p:spPr bwMode="auto">
          <a:xfrm>
            <a:off x="0" y="1601788"/>
            <a:ext cx="9144000" cy="2979737"/>
          </a:xfrm>
          <a:prstGeom prst="rect">
            <a:avLst/>
          </a:prstGeom>
          <a:noFill/>
          <a:ln w="9525">
            <a:noFill/>
            <a:miter lim="800000"/>
            <a:headEnd/>
            <a:tailEnd/>
          </a:ln>
        </p:spPr>
      </p:pic>
      <p:sp>
        <p:nvSpPr>
          <p:cNvPr id="2" name="矩形 1"/>
          <p:cNvSpPr/>
          <p:nvPr/>
        </p:nvSpPr>
        <p:spPr>
          <a:xfrm>
            <a:off x="1919288" y="833438"/>
            <a:ext cx="5270500" cy="768350"/>
          </a:xfrm>
          <a:prstGeom prst="rect">
            <a:avLst/>
          </a:prstGeom>
        </p:spPr>
        <p:txBody>
          <a:bodyPr wrap="none">
            <a:spAutoFit/>
          </a:bodyPr>
          <a:lstStyle/>
          <a:p>
            <a:pPr fontAlgn="auto">
              <a:spcBef>
                <a:spcPts val="0"/>
              </a:spcBef>
              <a:spcAft>
                <a:spcPts val="0"/>
              </a:spcAft>
              <a:defRPr/>
            </a:pPr>
            <a:r>
              <a:rPr kumimoji="0" lang="zh-TW" altLang="en-US" sz="4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核心素養</a:t>
            </a:r>
            <a:r>
              <a:rPr kumimoji="0" lang="en-US" altLang="zh-TW" sz="4400" b="1" dirty="0" err="1">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vs</a:t>
            </a:r>
            <a:r>
              <a:rPr kumimoji="0" lang="zh-TW" altLang="en-US" sz="4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基本能力</a:t>
            </a:r>
            <a:endParaRPr kumimoji="0" lang="zh-TW" altLang="en-US" sz="4400" dirty="0">
              <a:solidFill>
                <a:srgbClr val="FF0000"/>
              </a:solidFill>
              <a:latin typeface="微軟正黑體" pitchFamily="34" charset="-120"/>
              <a:ea typeface="微軟正黑體" pitchFamily="34" charset="-120"/>
            </a:endParaRPr>
          </a:p>
        </p:txBody>
      </p:sp>
      <p:sp>
        <p:nvSpPr>
          <p:cNvPr id="54276" name="文字方塊 2"/>
          <p:cNvSpPr txBox="1">
            <a:spLocks noChangeArrowheads="1"/>
          </p:cNvSpPr>
          <p:nvPr/>
        </p:nvSpPr>
        <p:spPr bwMode="auto">
          <a:xfrm>
            <a:off x="739775" y="4722813"/>
            <a:ext cx="8080375" cy="1416050"/>
          </a:xfrm>
          <a:prstGeom prst="rect">
            <a:avLst/>
          </a:prstGeom>
          <a:noFill/>
          <a:ln w="9525">
            <a:noFill/>
            <a:miter lim="800000"/>
            <a:headEnd/>
            <a:tailEnd/>
          </a:ln>
        </p:spPr>
        <p:txBody>
          <a:bodyPr>
            <a:spAutoFit/>
          </a:bodyPr>
          <a:lstStyle/>
          <a:p>
            <a:r>
              <a:rPr lang="zh-TW" altLang="en-US" sz="5400" b="1">
                <a:solidFill>
                  <a:srgbClr val="7030A0"/>
                </a:solidFill>
                <a:latin typeface="標楷體" pitchFamily="65" charset="-120"/>
                <a:ea typeface="標楷體" pitchFamily="65" charset="-120"/>
              </a:rPr>
              <a:t>彰顯學生學習的主體性</a:t>
            </a:r>
            <a:r>
              <a:rPr lang="en-US" altLang="zh-TW" sz="5400" b="1">
                <a:solidFill>
                  <a:srgbClr val="7030A0"/>
                </a:solidFill>
                <a:latin typeface="標楷體" pitchFamily="65" charset="-120"/>
                <a:ea typeface="標楷體" pitchFamily="65" charset="-120"/>
              </a:rPr>
              <a:t>!!</a:t>
            </a:r>
            <a:endParaRPr lang="en-US" altLang="zh-TW" sz="3200" b="1">
              <a:solidFill>
                <a:srgbClr val="558ED5"/>
              </a:solidFill>
              <a:latin typeface="標楷體" pitchFamily="65" charset="-120"/>
              <a:ea typeface="標楷體" pitchFamily="65" charset="-120"/>
            </a:endParaRPr>
          </a:p>
          <a:p>
            <a:r>
              <a:rPr lang="zh-TW" altLang="en-US" sz="3200" b="1">
                <a:solidFill>
                  <a:srgbClr val="558ED5"/>
                </a:solidFill>
                <a:latin typeface="標楷體" pitchFamily="65" charset="-120"/>
                <a:ea typeface="標楷體" pitchFamily="65" charset="-120"/>
              </a:rPr>
              <a:t>確保基本素養  課程連貫  活化教學與評量</a:t>
            </a:r>
            <a:endParaRPr lang="en-US" altLang="zh-TW" sz="3200" b="1">
              <a:solidFill>
                <a:srgbClr val="558ED5"/>
              </a:solidFill>
              <a:latin typeface="標楷體" pitchFamily="65" charset="-120"/>
              <a:ea typeface="標楷體" pitchFamily="65" charset="-12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linds(horizontal)">
                                      <p:cBhvr>
                                        <p:cTn id="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title"/>
          </p:nvPr>
        </p:nvSpPr>
        <p:spPr>
          <a:xfrm>
            <a:off x="1042988" y="620713"/>
            <a:ext cx="7272337" cy="563562"/>
          </a:xfrm>
        </p:spPr>
        <p:txBody>
          <a:bodyPr rtlCol="0">
            <a:normAutofit fontScale="90000"/>
          </a:bodyPr>
          <a:lstStyle/>
          <a:p>
            <a:pPr algn="l" eaLnBrk="1" fontAlgn="auto" hangingPunct="1">
              <a:spcAft>
                <a:spcPts val="0"/>
              </a:spcAft>
              <a:defRPr/>
            </a:pPr>
            <a:r>
              <a:rPr lang="zh-TW" altLang="en-US" sz="5400" b="1" dirty="0" smtClean="0">
                <a:latin typeface="華康POP1體W5(P)" pitchFamily="82" charset="-120"/>
                <a:ea typeface="華康POP1體W5(P)" pitchFamily="82" charset="-120"/>
              </a:rPr>
              <a:t>專有名詞</a:t>
            </a:r>
            <a:r>
              <a:rPr lang="zh-TW" altLang="en-US" b="1" dirty="0" smtClean="0">
                <a:latin typeface="華康POP1體W5(P)" pitchFamily="82" charset="-120"/>
                <a:ea typeface="華康POP1體W5(P)" pitchFamily="82" charset="-120"/>
              </a:rPr>
              <a:t/>
            </a:r>
            <a:br>
              <a:rPr lang="zh-TW" altLang="en-US" b="1" dirty="0" smtClean="0">
                <a:latin typeface="華康POP1體W5(P)" pitchFamily="82" charset="-120"/>
                <a:ea typeface="華康POP1體W5(P)" pitchFamily="82" charset="-120"/>
              </a:rPr>
            </a:br>
            <a:endParaRPr lang="en-US" altLang="zh-TW" dirty="0" smtClean="0">
              <a:latin typeface="華康新綜藝體W9" pitchFamily="81" charset="-120"/>
              <a:ea typeface="華康新綜藝體W9" pitchFamily="81" charset="-120"/>
            </a:endParaRPr>
          </a:p>
        </p:txBody>
      </p:sp>
      <p:sp>
        <p:nvSpPr>
          <p:cNvPr id="212033" name="AutoShape 65"/>
          <p:cNvSpPr>
            <a:spLocks noChangeArrowheads="1"/>
          </p:cNvSpPr>
          <p:nvPr/>
        </p:nvSpPr>
        <p:spPr bwMode="grayWhite">
          <a:xfrm>
            <a:off x="323850" y="1484313"/>
            <a:ext cx="8353425" cy="5187950"/>
          </a:xfrm>
          <a:prstGeom prst="roundRect">
            <a:avLst>
              <a:gd name="adj" fmla="val 9583"/>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defRPr/>
            </a:pPr>
            <a:endParaRPr kumimoji="0" lang="zh-TW" altLang="en-US">
              <a:latin typeface="Arial" charset="0"/>
            </a:endParaRPr>
          </a:p>
        </p:txBody>
      </p:sp>
      <p:grpSp>
        <p:nvGrpSpPr>
          <p:cNvPr id="58372" name="Group 66"/>
          <p:cNvGrpSpPr>
            <a:grpSpLocks/>
          </p:cNvGrpSpPr>
          <p:nvPr/>
        </p:nvGrpSpPr>
        <p:grpSpPr bwMode="auto">
          <a:xfrm>
            <a:off x="468313" y="2492375"/>
            <a:ext cx="4554537" cy="647700"/>
            <a:chOff x="1202" y="1278"/>
            <a:chExt cx="2400" cy="320"/>
          </a:xfrm>
        </p:grpSpPr>
        <p:sp>
          <p:nvSpPr>
            <p:cNvPr id="58391" name="Line 67"/>
            <p:cNvSpPr>
              <a:spLocks noChangeShapeType="1"/>
            </p:cNvSpPr>
            <p:nvPr/>
          </p:nvSpPr>
          <p:spPr bwMode="auto">
            <a:xfrm>
              <a:off x="1202" y="1598"/>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8392" name="Oval 68"/>
            <p:cNvSpPr>
              <a:spLocks noChangeArrowheads="1"/>
            </p:cNvSpPr>
            <p:nvPr/>
          </p:nvSpPr>
          <p:spPr bwMode="gray">
            <a:xfrm>
              <a:off x="1202" y="1385"/>
              <a:ext cx="144" cy="144"/>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58393" name="Rectangle 69"/>
            <p:cNvSpPr>
              <a:spLocks noChangeArrowheads="1"/>
            </p:cNvSpPr>
            <p:nvPr/>
          </p:nvSpPr>
          <p:spPr bwMode="auto">
            <a:xfrm>
              <a:off x="1392" y="1278"/>
              <a:ext cx="2043" cy="289"/>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基本理念與核心素養</a:t>
              </a:r>
              <a:endParaRPr kumimoji="0" lang="en-US" altLang="zh-TW" sz="3200">
                <a:solidFill>
                  <a:schemeClr val="bg1"/>
                </a:solidFill>
                <a:latin typeface="華康POP1體W5(P)" pitchFamily="82" charset="-120"/>
                <a:ea typeface="華康POP1體W5(P)" pitchFamily="82" charset="-120"/>
              </a:endParaRPr>
            </a:p>
          </p:txBody>
        </p:sp>
      </p:grpSp>
      <p:grpSp>
        <p:nvGrpSpPr>
          <p:cNvPr id="58373" name="Group 70"/>
          <p:cNvGrpSpPr>
            <a:grpSpLocks/>
          </p:cNvGrpSpPr>
          <p:nvPr/>
        </p:nvGrpSpPr>
        <p:grpSpPr bwMode="auto">
          <a:xfrm>
            <a:off x="468313" y="3429000"/>
            <a:ext cx="4470400" cy="358775"/>
            <a:chOff x="1392" y="1740"/>
            <a:chExt cx="2544" cy="180"/>
          </a:xfrm>
        </p:grpSpPr>
        <p:sp>
          <p:nvSpPr>
            <p:cNvPr id="5838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8390" name="Oval 72"/>
            <p:cNvSpPr>
              <a:spLocks noChangeArrowheads="1"/>
            </p:cNvSpPr>
            <p:nvPr/>
          </p:nvSpPr>
          <p:spPr bwMode="gray">
            <a:xfrm>
              <a:off x="1392" y="1740"/>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58374" name="Group 74"/>
          <p:cNvGrpSpPr>
            <a:grpSpLocks/>
          </p:cNvGrpSpPr>
          <p:nvPr/>
        </p:nvGrpSpPr>
        <p:grpSpPr bwMode="auto">
          <a:xfrm>
            <a:off x="468313" y="4149725"/>
            <a:ext cx="4038600" cy="401638"/>
            <a:chOff x="1392" y="1979"/>
            <a:chExt cx="2544" cy="253"/>
          </a:xfrm>
        </p:grpSpPr>
        <p:sp>
          <p:nvSpPr>
            <p:cNvPr id="58387"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8388" name="Oval 76"/>
            <p:cNvSpPr>
              <a:spLocks noChangeArrowheads="1"/>
            </p:cNvSpPr>
            <p:nvPr/>
          </p:nvSpPr>
          <p:spPr bwMode="gray">
            <a:xfrm>
              <a:off x="1392" y="1979"/>
              <a:ext cx="181" cy="189"/>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58375" name="Group 82"/>
          <p:cNvGrpSpPr>
            <a:grpSpLocks/>
          </p:cNvGrpSpPr>
          <p:nvPr/>
        </p:nvGrpSpPr>
        <p:grpSpPr bwMode="auto">
          <a:xfrm>
            <a:off x="468313" y="5214938"/>
            <a:ext cx="4038600" cy="317500"/>
            <a:chOff x="1392" y="2646"/>
            <a:chExt cx="2544" cy="201"/>
          </a:xfrm>
        </p:grpSpPr>
        <p:sp>
          <p:nvSpPr>
            <p:cNvPr id="58385"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58386" name="Oval 84"/>
            <p:cNvSpPr>
              <a:spLocks noChangeArrowheads="1"/>
            </p:cNvSpPr>
            <p:nvPr/>
          </p:nvSpPr>
          <p:spPr bwMode="gray">
            <a:xfrm>
              <a:off x="1392" y="2646"/>
              <a:ext cx="189" cy="189"/>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pic>
        <p:nvPicPr>
          <p:cNvPr id="58376" name="Picture 86" descr="4"/>
          <p:cNvPicPr>
            <a:picLocks noChangeAspect="1" noChangeArrowheads="1"/>
          </p:cNvPicPr>
          <p:nvPr/>
        </p:nvPicPr>
        <p:blipFill>
          <a:blip r:embed="rId2"/>
          <a:srcRect/>
          <a:stretch>
            <a:fillRect/>
          </a:stretch>
        </p:blipFill>
        <p:spPr bwMode="auto">
          <a:xfrm>
            <a:off x="7256463" y="541338"/>
            <a:ext cx="1420812" cy="3349625"/>
          </a:xfrm>
          <a:prstGeom prst="rect">
            <a:avLst/>
          </a:prstGeom>
          <a:noFill/>
          <a:ln w="9525">
            <a:noFill/>
            <a:miter lim="800000"/>
            <a:headEnd/>
            <a:tailEnd/>
          </a:ln>
        </p:spPr>
      </p:pic>
      <p:sp>
        <p:nvSpPr>
          <p:cNvPr id="58377" name="Rectangle 69"/>
          <p:cNvSpPr>
            <a:spLocks noChangeArrowheads="1"/>
          </p:cNvSpPr>
          <p:nvPr/>
        </p:nvSpPr>
        <p:spPr bwMode="auto">
          <a:xfrm>
            <a:off x="863600" y="3284538"/>
            <a:ext cx="8280400"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hlinkClick r:id="rId3" action="ppaction://hlinksldjump"/>
              </a:rPr>
              <a:t>核心素養：三面九項</a:t>
            </a:r>
            <a:endParaRPr kumimoji="0" lang="en-US" altLang="zh-TW" sz="3200">
              <a:solidFill>
                <a:schemeClr val="bg1"/>
              </a:solidFill>
              <a:latin typeface="華康POP1體W5(P)" pitchFamily="82" charset="-120"/>
              <a:ea typeface="華康POP1體W5(P)" pitchFamily="82" charset="-120"/>
            </a:endParaRPr>
          </a:p>
        </p:txBody>
      </p:sp>
      <p:sp>
        <p:nvSpPr>
          <p:cNvPr id="58378" name="Rectangle 69"/>
          <p:cNvSpPr>
            <a:spLocks noChangeArrowheads="1"/>
          </p:cNvSpPr>
          <p:nvPr/>
        </p:nvSpPr>
        <p:spPr bwMode="auto">
          <a:xfrm>
            <a:off x="900113" y="4005263"/>
            <a:ext cx="7415212" cy="1077912"/>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部訂課程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領域學習課程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與校定課程</a:t>
            </a:r>
            <a:endParaRPr kumimoji="0" lang="en-US" altLang="zh-TW" sz="3200">
              <a:solidFill>
                <a:schemeClr val="bg1"/>
              </a:solidFill>
              <a:latin typeface="華康POP1體W5(P)" pitchFamily="82" charset="-120"/>
              <a:ea typeface="華康POP1體W5(P)" pitchFamily="82" charset="-120"/>
            </a:endParaRPr>
          </a:p>
          <a:p>
            <a:pPr eaLnBrk="0" hangingPunct="0"/>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彈性學習課程</a:t>
            </a:r>
            <a:r>
              <a:rPr kumimoji="0" lang="en-US" altLang="zh-TW" sz="3200">
                <a:solidFill>
                  <a:schemeClr val="bg1"/>
                </a:solidFill>
                <a:latin typeface="華康POP1體W5(P)" pitchFamily="82" charset="-120"/>
                <a:ea typeface="華康POP1體W5(P)" pitchFamily="82" charset="-120"/>
              </a:rPr>
              <a:t>)</a:t>
            </a:r>
          </a:p>
        </p:txBody>
      </p:sp>
      <p:sp>
        <p:nvSpPr>
          <p:cNvPr id="58379" name="Rectangle 69"/>
          <p:cNvSpPr>
            <a:spLocks noChangeArrowheads="1"/>
          </p:cNvSpPr>
          <p:nvPr/>
        </p:nvSpPr>
        <p:spPr bwMode="auto">
          <a:xfrm>
            <a:off x="755650" y="5083175"/>
            <a:ext cx="5113338"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學習構面與關鍵內涵</a:t>
            </a:r>
            <a:endParaRPr kumimoji="0" lang="en-US" altLang="zh-TW" sz="3200">
              <a:solidFill>
                <a:schemeClr val="bg1"/>
              </a:solidFill>
              <a:latin typeface="華康POP1體W5(P)" pitchFamily="82" charset="-120"/>
              <a:ea typeface="華康POP1體W5(P)" pitchFamily="82" charset="-120"/>
            </a:endParaRPr>
          </a:p>
        </p:txBody>
      </p:sp>
      <p:sp>
        <p:nvSpPr>
          <p:cNvPr id="58380" name="Rectangle 69"/>
          <p:cNvSpPr>
            <a:spLocks noChangeArrowheads="1"/>
          </p:cNvSpPr>
          <p:nvPr/>
        </p:nvSpPr>
        <p:spPr bwMode="auto">
          <a:xfrm>
            <a:off x="827088" y="5737225"/>
            <a:ext cx="5929312"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學習重點：學習表現與學習內容</a:t>
            </a:r>
            <a:endParaRPr kumimoji="0" lang="en-US" altLang="zh-TW" sz="3200">
              <a:solidFill>
                <a:schemeClr val="bg1"/>
              </a:solidFill>
              <a:latin typeface="華康POP1體W5(P)" pitchFamily="82" charset="-120"/>
              <a:ea typeface="華康POP1體W5(P)" pitchFamily="82" charset="-120"/>
            </a:endParaRPr>
          </a:p>
        </p:txBody>
      </p:sp>
      <p:sp>
        <p:nvSpPr>
          <p:cNvPr id="58381" name="Oval 68"/>
          <p:cNvSpPr>
            <a:spLocks noChangeArrowheads="1"/>
          </p:cNvSpPr>
          <p:nvPr/>
        </p:nvSpPr>
        <p:spPr bwMode="gray">
          <a:xfrm>
            <a:off x="495300" y="5881688"/>
            <a:ext cx="273050" cy="2921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58382" name="Rectangle 69"/>
          <p:cNvSpPr>
            <a:spLocks noChangeArrowheads="1"/>
          </p:cNvSpPr>
          <p:nvPr/>
        </p:nvSpPr>
        <p:spPr bwMode="auto">
          <a:xfrm>
            <a:off x="827088" y="1773238"/>
            <a:ext cx="2236787"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總綱與領綱</a:t>
            </a:r>
            <a:endParaRPr kumimoji="0" lang="en-US" altLang="zh-TW" sz="3200">
              <a:solidFill>
                <a:schemeClr val="bg1"/>
              </a:solidFill>
              <a:latin typeface="華康POP1體W5(P)" pitchFamily="82" charset="-120"/>
              <a:ea typeface="華康POP1體W5(P)" pitchFamily="82" charset="-120"/>
            </a:endParaRPr>
          </a:p>
        </p:txBody>
      </p:sp>
      <p:sp>
        <p:nvSpPr>
          <p:cNvPr id="58383" name="Oval 84"/>
          <p:cNvSpPr>
            <a:spLocks noChangeArrowheads="1"/>
          </p:cNvSpPr>
          <p:nvPr/>
        </p:nvSpPr>
        <p:spPr bwMode="gray">
          <a:xfrm>
            <a:off x="468313" y="1916113"/>
            <a:ext cx="300037" cy="300037"/>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pic>
        <p:nvPicPr>
          <p:cNvPr id="58384" name="Picture 2" descr="https://encrypted-tbn0.gstatic.com/images?q=tbn:ANd9GcS_HLn_2npHoRKZD485F9l2lrP9CQKywJortkNo-DT3F7FFBzOY"/>
          <p:cNvPicPr>
            <a:picLocks noChangeAspect="1" noChangeArrowheads="1"/>
          </p:cNvPicPr>
          <p:nvPr/>
        </p:nvPicPr>
        <p:blipFill>
          <a:blip r:embed="rId4"/>
          <a:srcRect/>
          <a:stretch>
            <a:fillRect/>
          </a:stretch>
        </p:blipFill>
        <p:spPr bwMode="auto">
          <a:xfrm rot="965568">
            <a:off x="195263" y="0"/>
            <a:ext cx="884237"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a:xfrm>
            <a:off x="457200" y="414338"/>
            <a:ext cx="8229600" cy="1011237"/>
          </a:xfrm>
        </p:spPr>
        <p:txBody>
          <a:bodyPr rtlCol="0">
            <a:normAutofit fontScale="90000"/>
          </a:bodyPr>
          <a:lstStyle/>
          <a:p>
            <a:pPr algn="l" eaLnBrk="1" fontAlgn="auto" hangingPunct="1">
              <a:lnSpc>
                <a:spcPts val="4000"/>
              </a:lnSpc>
              <a:spcAft>
                <a:spcPts val="0"/>
              </a:spcAft>
              <a:defRPr/>
            </a:pPr>
            <a:r>
              <a:rPr lang="zh-TW" altLang="en-US" dirty="0">
                <a:solidFill>
                  <a:srgbClr val="005000"/>
                </a:solidFill>
                <a:latin typeface="Times New Roman" charset="0"/>
                <a:ea typeface="標楷體" charset="0"/>
              </a:rPr>
              <a:t>核心素養：</a:t>
            </a:r>
            <a:r>
              <a:rPr lang="zh-TW" altLang="en-US" sz="3100" dirty="0">
                <a:latin typeface="Times New Roman" charset="0"/>
                <a:ea typeface="標楷體" charset="0"/>
              </a:rPr>
              <a:t>以</a:t>
            </a:r>
            <a:r>
              <a:rPr lang="zh-TW" sz="3100" dirty="0">
                <a:latin typeface="Times New Roman" charset="0"/>
                <a:ea typeface="標楷體" charset="0"/>
              </a:rPr>
              <a:t>｢</a:t>
            </a:r>
            <a:r>
              <a:rPr lang="zh-TW" altLang="en-US" sz="3100" dirty="0">
                <a:latin typeface="Times New Roman" charset="0"/>
                <a:ea typeface="標楷體" charset="0"/>
              </a:rPr>
              <a:t>核心素養</a:t>
            </a:r>
            <a:r>
              <a:rPr lang="zh-TW" sz="3100" dirty="0">
                <a:latin typeface="Times New Roman" charset="0"/>
                <a:ea typeface="標楷體" charset="0"/>
              </a:rPr>
              <a:t>｣</a:t>
            </a:r>
            <a:r>
              <a:rPr lang="zh-TW" altLang="en-US" sz="3100" dirty="0">
                <a:latin typeface="Times New Roman" charset="0"/>
                <a:ea typeface="標楷體" charset="0"/>
              </a:rPr>
              <a:t>做為課程發展之主軸，支援各教育階段之間的</a:t>
            </a:r>
            <a:r>
              <a:rPr lang="zh-TW" altLang="en-US" sz="3100" dirty="0">
                <a:solidFill>
                  <a:srgbClr val="0000FF"/>
                </a:solidFill>
                <a:latin typeface="Times New Roman" charset="0"/>
                <a:ea typeface="標楷體" charset="0"/>
              </a:rPr>
              <a:t>連貫</a:t>
            </a:r>
            <a:r>
              <a:rPr lang="zh-TW" altLang="en-US" sz="3100" dirty="0">
                <a:latin typeface="Times New Roman" charset="0"/>
                <a:ea typeface="標楷體" charset="0"/>
              </a:rPr>
              <a:t>以及各領域</a:t>
            </a:r>
            <a:r>
              <a:rPr lang="en-US" altLang="zh-TW" sz="3100" dirty="0">
                <a:latin typeface="Times New Roman" charset="0"/>
                <a:ea typeface="Times New Roman" charset="0"/>
                <a:cs typeface="Times New Roman" charset="0"/>
              </a:rPr>
              <a:t>/</a:t>
            </a:r>
            <a:r>
              <a:rPr lang="zh-TW" altLang="en-US" sz="3100" dirty="0">
                <a:latin typeface="Times New Roman" charset="0"/>
                <a:ea typeface="標楷體" charset="0"/>
              </a:rPr>
              <a:t>科目之間的</a:t>
            </a:r>
            <a:r>
              <a:rPr lang="zh-TW" altLang="en-US" sz="3100" dirty="0">
                <a:solidFill>
                  <a:srgbClr val="0000FF"/>
                </a:solidFill>
                <a:latin typeface="Times New Roman" charset="0"/>
                <a:ea typeface="標楷體" charset="0"/>
              </a:rPr>
              <a:t>統整</a:t>
            </a:r>
            <a:r>
              <a:rPr lang="zh-TW" altLang="en-US" sz="3100" dirty="0">
                <a:latin typeface="Times New Roman" charset="0"/>
                <a:ea typeface="標楷體" charset="0"/>
              </a:rPr>
              <a:t>。</a:t>
            </a:r>
            <a:endParaRPr lang="zh-TW" altLang="en-US" sz="3100" dirty="0">
              <a:solidFill>
                <a:srgbClr val="005000"/>
              </a:solidFill>
              <a:latin typeface="Times New Roman" charset="0"/>
              <a:ea typeface="標楷體" charset="0"/>
            </a:endParaRPr>
          </a:p>
        </p:txBody>
      </p:sp>
      <p:graphicFrame>
        <p:nvGraphicFramePr>
          <p:cNvPr id="5" name="內容版面配置區 4"/>
          <p:cNvGraphicFramePr>
            <a:graphicFrameLocks noGrp="1"/>
          </p:cNvGraphicFramePr>
          <p:nvPr>
            <p:ph idx="1"/>
          </p:nvPr>
        </p:nvGraphicFramePr>
        <p:xfrm>
          <a:off x="457200" y="2000597"/>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6" name="投影片編號版面配置區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730C7-BB1B-4199-9013-DF3D219E6074}" type="slidenum">
              <a:rPr kumimoji="0" lang="zh-TW" altLang="en-US" smtClean="0">
                <a:solidFill>
                  <a:srgbClr val="898989"/>
                </a:solidFill>
                <a:latin typeface="Times New Roman" pitchFamily="18" charset="0"/>
                <a:ea typeface="標楷體" pitchFamily="65" charset="-120"/>
                <a:cs typeface="新細明體" pitchFamily="18" charset="-120"/>
              </a:rPr>
              <a:pPr fontAlgn="base">
                <a:spcBef>
                  <a:spcPct val="0"/>
                </a:spcBef>
                <a:spcAft>
                  <a:spcPct val="0"/>
                </a:spcAft>
              </a:pPr>
              <a:t>39</a:t>
            </a:fld>
            <a:endParaRPr kumimoji="0" lang="zh-TW" altLang="en-US" smtClean="0">
              <a:solidFill>
                <a:srgbClr val="898989"/>
              </a:solidFill>
              <a:latin typeface="Times New Roman" pitchFamily="18" charset="0"/>
              <a:ea typeface="標楷體" pitchFamily="65" charset="-120"/>
              <a:cs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241300" y="2105025"/>
            <a:ext cx="8434388" cy="4248150"/>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4" name="標題 1"/>
          <p:cNvSpPr txBox="1">
            <a:spLocks/>
          </p:cNvSpPr>
          <p:nvPr/>
        </p:nvSpPr>
        <p:spPr>
          <a:xfrm>
            <a:off x="1763713" y="692150"/>
            <a:ext cx="5708650" cy="635000"/>
          </a:xfrm>
          <a:prstGeom prst="rect">
            <a:avLst/>
          </a:prstGeom>
        </p:spPr>
        <p:txBody>
          <a:bodyPr anchor="ctr"/>
          <a:lstStyle/>
          <a:p>
            <a:pPr algn="ctr" defTabSz="914400" fontAlgn="auto">
              <a:spcAft>
                <a:spcPts val="0"/>
              </a:spcAft>
              <a:defRPr/>
            </a:pPr>
            <a:r>
              <a:rPr kumimoji="0" lang="zh-TW" altLang="en-US" sz="6000" b="1" dirty="0">
                <a:solidFill>
                  <a:srgbClr val="800000"/>
                </a:solidFill>
                <a:latin typeface="華康粗黑體" pitchFamily="49" charset="-120"/>
                <a:ea typeface="華康粗黑體" pitchFamily="49" charset="-120"/>
                <a:cs typeface="+mj-cs"/>
              </a:rPr>
              <a:t>報告綱要</a:t>
            </a:r>
          </a:p>
        </p:txBody>
      </p:sp>
      <p:sp>
        <p:nvSpPr>
          <p:cNvPr id="5" name="矩形 4"/>
          <p:cNvSpPr/>
          <p:nvPr/>
        </p:nvSpPr>
        <p:spPr>
          <a:xfrm>
            <a:off x="900113" y="1511300"/>
            <a:ext cx="7775575"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grpSp>
        <p:nvGrpSpPr>
          <p:cNvPr id="20485" name="Group 3"/>
          <p:cNvGrpSpPr>
            <a:grpSpLocks/>
          </p:cNvGrpSpPr>
          <p:nvPr/>
        </p:nvGrpSpPr>
        <p:grpSpPr bwMode="auto">
          <a:xfrm>
            <a:off x="765175" y="2784475"/>
            <a:ext cx="7734300" cy="722313"/>
            <a:chOff x="1473" y="1613"/>
            <a:chExt cx="3919" cy="430"/>
          </a:xfrm>
        </p:grpSpPr>
        <p:sp>
          <p:nvSpPr>
            <p:cNvPr id="8" name="Line 8"/>
            <p:cNvSpPr>
              <a:spLocks noChangeShapeType="1"/>
            </p:cNvSpPr>
            <p:nvPr/>
          </p:nvSpPr>
          <p:spPr bwMode="auto">
            <a:xfrm>
              <a:off x="1549" y="2043"/>
              <a:ext cx="3843" cy="0"/>
            </a:xfrm>
            <a:prstGeom prst="line">
              <a:avLst/>
            </a:prstGeom>
            <a:noFill/>
            <a:ln w="25400">
              <a:solidFill>
                <a:srgbClr val="CC3300"/>
              </a:solidFill>
              <a:prstDash val="sysDot"/>
              <a:round/>
              <a:headEnd/>
              <a:tailEnd type="oval" w="med" len="med"/>
            </a:ln>
          </p:spPr>
          <p:txBody>
            <a:bodyPr wrap="none" anchor="ctr"/>
            <a:lstStyle/>
            <a:p>
              <a:pPr defTabSz="914400" fontAlgn="auto">
                <a:spcBef>
                  <a:spcPts val="0"/>
                </a:spcBef>
                <a:spcAft>
                  <a:spcPts val="0"/>
                </a:spcAft>
                <a:defRPr/>
              </a:pPr>
              <a:endParaRPr kumimoji="0" lang="zh-TW" altLang="en-US" kern="0">
                <a:solidFill>
                  <a:srgbClr val="C00000"/>
                </a:solidFill>
              </a:endParaRPr>
            </a:p>
          </p:txBody>
        </p:sp>
        <p:sp>
          <p:nvSpPr>
            <p:cNvPr id="9" name="Text Box 9"/>
            <p:cNvSpPr txBox="1">
              <a:spLocks noChangeArrowheads="1"/>
            </p:cNvSpPr>
            <p:nvPr/>
          </p:nvSpPr>
          <p:spPr bwMode="auto">
            <a:xfrm>
              <a:off x="1473" y="1613"/>
              <a:ext cx="3514" cy="348"/>
            </a:xfrm>
            <a:prstGeom prst="rect">
              <a:avLst/>
            </a:prstGeom>
            <a:noFill/>
            <a:ln w="9525" algn="ctr">
              <a:noFill/>
              <a:miter lim="800000"/>
              <a:headEnd/>
              <a:tailEnd/>
            </a:ln>
          </p:spPr>
          <p:txBody>
            <a:bodyPr wrap="none">
              <a:spAutoFit/>
            </a:bodyPr>
            <a:lstStyle/>
            <a:p>
              <a:pPr indent="182563" defTabSz="914400" eaLnBrk="0" fontAlgn="auto" hangingPunct="0">
                <a:spcBef>
                  <a:spcPts val="0"/>
                </a:spcBef>
                <a:spcAft>
                  <a:spcPts val="0"/>
                </a:spcAft>
                <a:defRPr/>
              </a:pPr>
              <a:r>
                <a:rPr kumimoji="0" lang="zh-TW" altLang="en-US" sz="3200" b="1" kern="0" dirty="0">
                  <a:latin typeface="+mn-ea"/>
                  <a:ea typeface="+mn-ea"/>
                </a:rPr>
                <a:t>第二部分：藝術領綱研修組織與歷程</a:t>
              </a:r>
              <a:endParaRPr kumimoji="0" lang="en-US" altLang="zh-CN" sz="3200" b="1" kern="0" dirty="0">
                <a:latin typeface="+mn-ea"/>
                <a:ea typeface="+mn-ea"/>
              </a:endParaRPr>
            </a:p>
          </p:txBody>
        </p:sp>
      </p:grpSp>
      <p:grpSp>
        <p:nvGrpSpPr>
          <p:cNvPr id="20486" name="Group 11"/>
          <p:cNvGrpSpPr>
            <a:grpSpLocks/>
          </p:cNvGrpSpPr>
          <p:nvPr/>
        </p:nvGrpSpPr>
        <p:grpSpPr bwMode="auto">
          <a:xfrm>
            <a:off x="922338" y="4344988"/>
            <a:ext cx="7577137" cy="822325"/>
            <a:chOff x="1536" y="2235"/>
            <a:chExt cx="3844" cy="490"/>
          </a:xfrm>
        </p:grpSpPr>
        <p:sp>
          <p:nvSpPr>
            <p:cNvPr id="16" name="Line 16"/>
            <p:cNvSpPr>
              <a:spLocks noChangeShapeType="1"/>
            </p:cNvSpPr>
            <p:nvPr/>
          </p:nvSpPr>
          <p:spPr bwMode="auto">
            <a:xfrm>
              <a:off x="1536" y="2235"/>
              <a:ext cx="3844" cy="0"/>
            </a:xfrm>
            <a:prstGeom prst="line">
              <a:avLst/>
            </a:prstGeom>
            <a:noFill/>
            <a:ln w="25400">
              <a:solidFill>
                <a:srgbClr val="CC3300"/>
              </a:solidFill>
              <a:prstDash val="sysDot"/>
              <a:round/>
              <a:headEnd/>
              <a:tailEnd type="oval" w="med" len="med"/>
            </a:ln>
          </p:spPr>
          <p:txBody>
            <a:bodyPr wrap="none" anchor="ctr"/>
            <a:lstStyle/>
            <a:p>
              <a:pPr defTabSz="914400" fontAlgn="auto">
                <a:spcBef>
                  <a:spcPts val="0"/>
                </a:spcBef>
                <a:spcAft>
                  <a:spcPts val="0"/>
                </a:spcAft>
                <a:defRPr/>
              </a:pPr>
              <a:endParaRPr kumimoji="0" lang="zh-TW" altLang="en-US" kern="0">
                <a:solidFill>
                  <a:srgbClr val="C00000"/>
                </a:solidFill>
              </a:endParaRPr>
            </a:p>
          </p:txBody>
        </p:sp>
        <p:sp>
          <p:nvSpPr>
            <p:cNvPr id="17" name="Text Box 17"/>
            <p:cNvSpPr txBox="1">
              <a:spLocks noChangeArrowheads="1"/>
            </p:cNvSpPr>
            <p:nvPr/>
          </p:nvSpPr>
          <p:spPr bwMode="auto">
            <a:xfrm>
              <a:off x="1800" y="2413"/>
              <a:ext cx="2719" cy="312"/>
            </a:xfrm>
            <a:prstGeom prst="rect">
              <a:avLst/>
            </a:prstGeom>
            <a:noFill/>
            <a:ln w="9525" algn="ctr">
              <a:noFill/>
              <a:miter lim="800000"/>
              <a:headEnd/>
              <a:tailEnd/>
            </a:ln>
          </p:spPr>
          <p:txBody>
            <a:bodyPr>
              <a:spAutoFit/>
            </a:bodyPr>
            <a:lstStyle/>
            <a:p>
              <a:pPr defTabSz="914400" eaLnBrk="0" fontAlgn="auto" hangingPunct="0">
                <a:spcBef>
                  <a:spcPts val="0"/>
                </a:spcBef>
                <a:spcAft>
                  <a:spcPts val="0"/>
                </a:spcAft>
                <a:defRPr/>
              </a:pPr>
              <a:endParaRPr kumimoji="0" lang="en-US" altLang="zh-CN" sz="2800" kern="0" dirty="0">
                <a:solidFill>
                  <a:srgbClr val="C00000"/>
                </a:solidFill>
                <a:ea typeface="Adobe 繁黑體 Std B"/>
              </a:endParaRPr>
            </a:p>
          </p:txBody>
        </p:sp>
      </p:grpSp>
      <p:grpSp>
        <p:nvGrpSpPr>
          <p:cNvPr id="20487" name="Group 19"/>
          <p:cNvGrpSpPr>
            <a:grpSpLocks/>
          </p:cNvGrpSpPr>
          <p:nvPr/>
        </p:nvGrpSpPr>
        <p:grpSpPr bwMode="auto">
          <a:xfrm>
            <a:off x="952500" y="4429125"/>
            <a:ext cx="7546975" cy="652463"/>
            <a:chOff x="1536" y="2409"/>
            <a:chExt cx="3844" cy="388"/>
          </a:xfrm>
        </p:grpSpPr>
        <p:sp>
          <p:nvSpPr>
            <p:cNvPr id="24" name="Line 24"/>
            <p:cNvSpPr>
              <a:spLocks noChangeShapeType="1"/>
            </p:cNvSpPr>
            <p:nvPr/>
          </p:nvSpPr>
          <p:spPr bwMode="auto">
            <a:xfrm>
              <a:off x="1536" y="2797"/>
              <a:ext cx="3844" cy="0"/>
            </a:xfrm>
            <a:prstGeom prst="line">
              <a:avLst/>
            </a:prstGeom>
            <a:noFill/>
            <a:ln w="25400">
              <a:solidFill>
                <a:srgbClr val="CC3300"/>
              </a:solidFill>
              <a:prstDash val="sysDot"/>
              <a:round/>
              <a:headEnd/>
              <a:tailEnd type="oval" w="med" len="med"/>
            </a:ln>
          </p:spPr>
          <p:txBody>
            <a:bodyPr wrap="none" anchor="ctr"/>
            <a:lstStyle/>
            <a:p>
              <a:pPr defTabSz="914400" fontAlgn="auto">
                <a:spcBef>
                  <a:spcPts val="0"/>
                </a:spcBef>
                <a:spcAft>
                  <a:spcPts val="0"/>
                </a:spcAft>
                <a:defRPr/>
              </a:pPr>
              <a:endParaRPr kumimoji="0" lang="zh-TW" altLang="en-US" kern="0">
                <a:solidFill>
                  <a:srgbClr val="C00000"/>
                </a:solidFill>
              </a:endParaRPr>
            </a:p>
          </p:txBody>
        </p:sp>
        <p:sp>
          <p:nvSpPr>
            <p:cNvPr id="25" name="Text Box 25"/>
            <p:cNvSpPr txBox="1">
              <a:spLocks noChangeArrowheads="1"/>
            </p:cNvSpPr>
            <p:nvPr/>
          </p:nvSpPr>
          <p:spPr bwMode="auto">
            <a:xfrm>
              <a:off x="1694" y="2409"/>
              <a:ext cx="99" cy="312"/>
            </a:xfrm>
            <a:prstGeom prst="rect">
              <a:avLst/>
            </a:prstGeom>
            <a:noFill/>
            <a:ln w="9525" algn="ctr">
              <a:noFill/>
              <a:miter lim="800000"/>
              <a:headEnd/>
              <a:tailEnd/>
            </a:ln>
          </p:spPr>
          <p:txBody>
            <a:bodyPr wrap="none">
              <a:spAutoFit/>
            </a:bodyPr>
            <a:lstStyle/>
            <a:p>
              <a:pPr defTabSz="914400" eaLnBrk="0" fontAlgn="auto" hangingPunct="0">
                <a:spcBef>
                  <a:spcPts val="0"/>
                </a:spcBef>
                <a:spcAft>
                  <a:spcPts val="0"/>
                </a:spcAft>
                <a:defRPr/>
              </a:pPr>
              <a:endParaRPr kumimoji="0" lang="en-US" altLang="zh-CN" sz="2800" kern="0" dirty="0">
                <a:solidFill>
                  <a:srgbClr val="C00000"/>
                </a:solidFill>
                <a:ea typeface="Adobe 繁黑體 Std B"/>
              </a:endParaRPr>
            </a:p>
          </p:txBody>
        </p:sp>
      </p:grpSp>
      <p:sp>
        <p:nvSpPr>
          <p:cNvPr id="46" name="Text Box 9"/>
          <p:cNvSpPr txBox="1">
            <a:spLocks noChangeArrowheads="1"/>
          </p:cNvSpPr>
          <p:nvPr/>
        </p:nvSpPr>
        <p:spPr bwMode="auto">
          <a:xfrm>
            <a:off x="857250" y="3571875"/>
            <a:ext cx="8328025" cy="584200"/>
          </a:xfrm>
          <a:prstGeom prst="rect">
            <a:avLst/>
          </a:prstGeom>
          <a:noFill/>
          <a:ln w="9525" algn="ctr">
            <a:noFill/>
            <a:miter lim="800000"/>
            <a:headEnd/>
            <a:tailEnd/>
          </a:ln>
        </p:spPr>
        <p:txBody>
          <a:bodyPr>
            <a:spAutoFit/>
          </a:bodyPr>
          <a:lstStyle/>
          <a:p>
            <a:pPr indent="82550" eaLnBrk="0" hangingPunct="0">
              <a:defRPr/>
            </a:pPr>
            <a:r>
              <a:rPr kumimoji="0" lang="zh-TW" altLang="en-US" sz="3200" b="1" kern="0" dirty="0">
                <a:latin typeface="+mn-ea"/>
                <a:ea typeface="+mn-ea"/>
              </a:rPr>
              <a:t>第三部份：藝術領綱</a:t>
            </a:r>
            <a:r>
              <a:rPr lang="zh-TW" altLang="en-US" sz="3200" b="1" kern="0" dirty="0">
                <a:latin typeface="+mn-ea"/>
              </a:rPr>
              <a:t>科目與時間分配</a:t>
            </a:r>
            <a:endParaRPr kumimoji="0" lang="en-US" altLang="zh-CN" sz="3200" b="1" kern="0" dirty="0">
              <a:latin typeface="+mn-ea"/>
              <a:ea typeface="+mn-ea"/>
            </a:endParaRPr>
          </a:p>
        </p:txBody>
      </p:sp>
      <p:sp>
        <p:nvSpPr>
          <p:cNvPr id="33" name="Line 16"/>
          <p:cNvSpPr>
            <a:spLocks noChangeShapeType="1"/>
          </p:cNvSpPr>
          <p:nvPr/>
        </p:nvSpPr>
        <p:spPr bwMode="auto">
          <a:xfrm>
            <a:off x="0" y="1714500"/>
            <a:ext cx="0" cy="0"/>
          </a:xfrm>
          <a:prstGeom prst="line">
            <a:avLst/>
          </a:prstGeom>
          <a:noFill/>
          <a:ln w="25400">
            <a:solidFill>
              <a:srgbClr val="CC3300"/>
            </a:solidFill>
            <a:prstDash val="sysDot"/>
            <a:round/>
            <a:headEnd/>
            <a:tailEnd type="oval" w="med" len="med"/>
          </a:ln>
        </p:spPr>
        <p:txBody>
          <a:bodyPr wrap="none" anchor="ctr"/>
          <a:lstStyle/>
          <a:p>
            <a:pPr defTabSz="914400" fontAlgn="auto">
              <a:spcBef>
                <a:spcPts val="0"/>
              </a:spcBef>
              <a:spcAft>
                <a:spcPts val="0"/>
              </a:spcAft>
              <a:defRPr/>
            </a:pPr>
            <a:endParaRPr kumimoji="0" lang="zh-TW" altLang="en-US" kern="0" dirty="0">
              <a:solidFill>
                <a:srgbClr val="C00000"/>
              </a:solidFill>
            </a:endParaRPr>
          </a:p>
        </p:txBody>
      </p:sp>
      <p:sp>
        <p:nvSpPr>
          <p:cNvPr id="39" name="Text Box 17"/>
          <p:cNvSpPr txBox="1">
            <a:spLocks noChangeArrowheads="1"/>
          </p:cNvSpPr>
          <p:nvPr/>
        </p:nvSpPr>
        <p:spPr bwMode="auto">
          <a:xfrm>
            <a:off x="965200" y="5187950"/>
            <a:ext cx="7534275" cy="585788"/>
          </a:xfrm>
          <a:prstGeom prst="rect">
            <a:avLst/>
          </a:prstGeom>
          <a:noFill/>
          <a:ln w="9525" algn="ctr">
            <a:noFill/>
            <a:miter lim="800000"/>
            <a:headEnd/>
            <a:tailEnd/>
          </a:ln>
        </p:spPr>
        <p:txBody>
          <a:bodyPr>
            <a:spAutoFit/>
          </a:bodyPr>
          <a:lstStyle/>
          <a:p>
            <a:pPr defTabSz="914400" eaLnBrk="0" fontAlgn="auto" hangingPunct="0">
              <a:spcBef>
                <a:spcPts val="0"/>
              </a:spcBef>
              <a:spcAft>
                <a:spcPts val="0"/>
              </a:spcAft>
              <a:defRPr/>
            </a:pPr>
            <a:r>
              <a:rPr kumimoji="0" lang="zh-TW" altLang="en-US" sz="3200" b="1" kern="0" dirty="0">
                <a:latin typeface="+mn-ea"/>
                <a:ea typeface="+mn-ea"/>
              </a:rPr>
              <a:t>第五部份：</a:t>
            </a:r>
            <a:r>
              <a:rPr lang="zh-TW" altLang="en-US" sz="3200" b="1" kern="0" dirty="0">
                <a:latin typeface="+mn-ea"/>
              </a:rPr>
              <a:t>藝術</a:t>
            </a:r>
            <a:r>
              <a:rPr kumimoji="0" lang="zh-TW" altLang="en-US" sz="3200" b="1" kern="0" dirty="0">
                <a:latin typeface="+mn-ea"/>
                <a:ea typeface="+mn-ea"/>
              </a:rPr>
              <a:t>領綱實施要點</a:t>
            </a:r>
            <a:endParaRPr kumimoji="0" lang="en-US" altLang="zh-CN" sz="3200" b="1" kern="0" dirty="0">
              <a:latin typeface="+mn-ea"/>
              <a:ea typeface="+mn-ea"/>
            </a:endParaRPr>
          </a:p>
        </p:txBody>
      </p:sp>
      <p:sp>
        <p:nvSpPr>
          <p:cNvPr id="41" name="矩形 40"/>
          <p:cNvSpPr/>
          <p:nvPr/>
        </p:nvSpPr>
        <p:spPr>
          <a:xfrm>
            <a:off x="938213" y="4378325"/>
            <a:ext cx="6340475" cy="1076325"/>
          </a:xfrm>
          <a:prstGeom prst="rect">
            <a:avLst/>
          </a:prstGeom>
        </p:spPr>
        <p:txBody>
          <a:bodyPr wrap="none">
            <a:spAutoFit/>
          </a:bodyPr>
          <a:lstStyle/>
          <a:p>
            <a:pPr eaLnBrk="0" hangingPunct="0">
              <a:defRPr/>
            </a:pPr>
            <a:r>
              <a:rPr lang="zh-TW" altLang="en-US" sz="3200" b="1" kern="0" dirty="0">
                <a:latin typeface="+mn-ea"/>
                <a:ea typeface="+mn-ea"/>
              </a:rPr>
              <a:t>第四部份：</a:t>
            </a:r>
            <a:r>
              <a:rPr lang="zh-TW" altLang="en-US" sz="3200" b="1" kern="0" dirty="0">
                <a:latin typeface="+mn-ea"/>
              </a:rPr>
              <a:t>藝術領綱重要內涵說明</a:t>
            </a:r>
            <a:endParaRPr lang="en-US" altLang="zh-CN" sz="3200" b="1" kern="0" dirty="0">
              <a:latin typeface="+mn-ea"/>
            </a:endParaRPr>
          </a:p>
          <a:p>
            <a:pPr eaLnBrk="0" hangingPunct="0">
              <a:defRPr/>
            </a:pPr>
            <a:endParaRPr lang="en-US" altLang="zh-CN" sz="3200" b="1" kern="0" dirty="0">
              <a:latin typeface="+mn-ea"/>
              <a:ea typeface="+mn-ea"/>
            </a:endParaRPr>
          </a:p>
        </p:txBody>
      </p:sp>
      <p:grpSp>
        <p:nvGrpSpPr>
          <p:cNvPr id="20492" name="Group 3"/>
          <p:cNvGrpSpPr>
            <a:grpSpLocks/>
          </p:cNvGrpSpPr>
          <p:nvPr/>
        </p:nvGrpSpPr>
        <p:grpSpPr bwMode="auto">
          <a:xfrm>
            <a:off x="744538" y="1893888"/>
            <a:ext cx="7754937" cy="692150"/>
            <a:chOff x="1463" y="1631"/>
            <a:chExt cx="3929" cy="412"/>
          </a:xfrm>
        </p:grpSpPr>
        <p:sp>
          <p:nvSpPr>
            <p:cNvPr id="26" name="Line 8"/>
            <p:cNvSpPr>
              <a:spLocks noChangeShapeType="1"/>
            </p:cNvSpPr>
            <p:nvPr/>
          </p:nvSpPr>
          <p:spPr bwMode="auto">
            <a:xfrm>
              <a:off x="1549" y="2043"/>
              <a:ext cx="3843" cy="0"/>
            </a:xfrm>
            <a:prstGeom prst="line">
              <a:avLst/>
            </a:prstGeom>
            <a:noFill/>
            <a:ln w="25400">
              <a:solidFill>
                <a:srgbClr val="CC3300"/>
              </a:solidFill>
              <a:prstDash val="sysDot"/>
              <a:round/>
              <a:headEnd/>
              <a:tailEnd type="oval" w="med" len="med"/>
            </a:ln>
          </p:spPr>
          <p:txBody>
            <a:bodyPr wrap="none" anchor="ctr"/>
            <a:lstStyle/>
            <a:p>
              <a:pPr defTabSz="914400" fontAlgn="auto">
                <a:spcBef>
                  <a:spcPts val="0"/>
                </a:spcBef>
                <a:spcAft>
                  <a:spcPts val="0"/>
                </a:spcAft>
                <a:defRPr/>
              </a:pPr>
              <a:endParaRPr kumimoji="0" lang="zh-TW" altLang="en-US" kern="0">
                <a:solidFill>
                  <a:srgbClr val="C00000"/>
                </a:solidFill>
              </a:endParaRPr>
            </a:p>
          </p:txBody>
        </p:sp>
        <p:sp>
          <p:nvSpPr>
            <p:cNvPr id="27" name="Text Box 9"/>
            <p:cNvSpPr txBox="1">
              <a:spLocks noChangeArrowheads="1"/>
            </p:cNvSpPr>
            <p:nvPr/>
          </p:nvSpPr>
          <p:spPr bwMode="auto">
            <a:xfrm>
              <a:off x="1463" y="1631"/>
              <a:ext cx="3514" cy="348"/>
            </a:xfrm>
            <a:prstGeom prst="rect">
              <a:avLst/>
            </a:prstGeom>
            <a:noFill/>
            <a:ln w="9525" algn="ctr">
              <a:noFill/>
              <a:miter lim="800000"/>
              <a:headEnd/>
              <a:tailEnd/>
            </a:ln>
          </p:spPr>
          <p:txBody>
            <a:bodyPr wrap="none">
              <a:spAutoFit/>
            </a:bodyPr>
            <a:lstStyle/>
            <a:p>
              <a:pPr indent="182563" defTabSz="914400" eaLnBrk="0" fontAlgn="auto" hangingPunct="0">
                <a:spcBef>
                  <a:spcPts val="0"/>
                </a:spcBef>
                <a:spcAft>
                  <a:spcPts val="0"/>
                </a:spcAft>
                <a:defRPr/>
              </a:pPr>
              <a:r>
                <a:rPr kumimoji="0" lang="zh-TW" altLang="en-US" sz="3200" b="1" kern="0" dirty="0">
                  <a:latin typeface="+mn-ea"/>
                  <a:ea typeface="+mn-ea"/>
                </a:rPr>
                <a:t>第一部分：藝術領綱研修基礎與原則</a:t>
              </a:r>
              <a:endParaRPr kumimoji="0" lang="en-US" altLang="zh-CN" sz="3200" b="1" kern="0" dirty="0">
                <a:latin typeface="+mn-ea"/>
                <a:ea typeface="+mn-ea"/>
              </a:endParaRPr>
            </a:p>
          </p:txBody>
        </p:sp>
      </p:gr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圖片 10" descr="滾輪圖.png"/>
          <p:cNvPicPr>
            <a:picLocks noChangeAspect="1"/>
          </p:cNvPicPr>
          <p:nvPr/>
        </p:nvPicPr>
        <p:blipFill>
          <a:blip r:embed="rId2"/>
          <a:srcRect/>
          <a:stretch>
            <a:fillRect/>
          </a:stretch>
        </p:blipFill>
        <p:spPr bwMode="auto">
          <a:xfrm>
            <a:off x="1835150" y="620713"/>
            <a:ext cx="5545138" cy="5086350"/>
          </a:xfrm>
          <a:prstGeom prst="rect">
            <a:avLst/>
          </a:prstGeom>
          <a:noFill/>
          <a:ln w="9525">
            <a:noFill/>
            <a:miter lim="800000"/>
            <a:headEnd/>
            <a:tailEnd/>
          </a:ln>
        </p:spPr>
      </p:pic>
      <p:sp>
        <p:nvSpPr>
          <p:cNvPr id="22531" name="投影片編號版面配置區 7"/>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3BFC9-4B8B-4DC5-B35C-D922DEDCF448}" type="slidenum">
              <a:rPr kumimoji="0" lang="zh-TW" altLang="en-US" smtClean="0">
                <a:solidFill>
                  <a:srgbClr val="898989"/>
                </a:solidFill>
              </a:rPr>
              <a:pPr fontAlgn="base">
                <a:spcBef>
                  <a:spcPct val="0"/>
                </a:spcBef>
                <a:spcAft>
                  <a:spcPct val="0"/>
                </a:spcAft>
                <a:defRPr/>
              </a:pPr>
              <a:t>40</a:t>
            </a:fld>
            <a:endParaRPr kumimoji="0" lang="zh-TW" altLang="en-US" smtClean="0">
              <a:solidFill>
                <a:srgbClr val="898989"/>
              </a:solidFill>
            </a:endParaRPr>
          </a:p>
        </p:txBody>
      </p:sp>
      <p:sp>
        <p:nvSpPr>
          <p:cNvPr id="28" name="弧形箭號 (下彎) 27"/>
          <p:cNvSpPr/>
          <p:nvPr/>
        </p:nvSpPr>
        <p:spPr>
          <a:xfrm rot="5400000">
            <a:off x="5983288" y="2952750"/>
            <a:ext cx="3263900" cy="758825"/>
          </a:xfrm>
          <a:prstGeom prst="curvedDown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29" name="弧形箭號 (下彎) 28"/>
          <p:cNvSpPr/>
          <p:nvPr/>
        </p:nvSpPr>
        <p:spPr>
          <a:xfrm rot="15627726">
            <a:off x="-204787" y="3074988"/>
            <a:ext cx="3441700" cy="755650"/>
          </a:xfrm>
          <a:prstGeom prst="curvedDown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10" name="弧形箭號 (下彎) 9"/>
          <p:cNvSpPr/>
          <p:nvPr/>
        </p:nvSpPr>
        <p:spPr>
          <a:xfrm>
            <a:off x="2771775" y="188913"/>
            <a:ext cx="3121025" cy="722312"/>
          </a:xfrm>
          <a:prstGeom prst="curvedDownArrow">
            <a:avLst>
              <a:gd name="adj1" fmla="val 25000"/>
              <a:gd name="adj2" fmla="val 53715"/>
              <a:gd name="adj3" fmla="val 25000"/>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52230" name="文字方塊 11"/>
          <p:cNvSpPr txBox="1">
            <a:spLocks noChangeArrowheads="1"/>
          </p:cNvSpPr>
          <p:nvPr/>
        </p:nvSpPr>
        <p:spPr bwMode="auto">
          <a:xfrm>
            <a:off x="2159000" y="5940425"/>
            <a:ext cx="4956175" cy="58420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eaLnBrk="0" fontAlgn="base" hangingPunct="0">
              <a:spcBef>
                <a:spcPct val="0"/>
              </a:spcBef>
              <a:spcAft>
                <a:spcPct val="0"/>
              </a:spcAft>
              <a:defRPr kumimoji="1" sz="2400">
                <a:solidFill>
                  <a:schemeClr val="tx1"/>
                </a:solidFill>
                <a:latin typeface="Arial" charset="0"/>
                <a:ea typeface="新細明體" charset="0"/>
              </a:defRPr>
            </a:lvl6pPr>
            <a:lvl7pPr marL="2971800" indent="-228600" eaLnBrk="0" fontAlgn="base" hangingPunct="0">
              <a:spcBef>
                <a:spcPct val="0"/>
              </a:spcBef>
              <a:spcAft>
                <a:spcPct val="0"/>
              </a:spcAft>
              <a:defRPr kumimoji="1" sz="2400">
                <a:solidFill>
                  <a:schemeClr val="tx1"/>
                </a:solidFill>
                <a:latin typeface="Arial" charset="0"/>
                <a:ea typeface="新細明體" charset="0"/>
              </a:defRPr>
            </a:lvl7pPr>
            <a:lvl8pPr marL="3429000" indent="-228600" eaLnBrk="0" fontAlgn="base" hangingPunct="0">
              <a:spcBef>
                <a:spcPct val="0"/>
              </a:spcBef>
              <a:spcAft>
                <a:spcPct val="0"/>
              </a:spcAft>
              <a:defRPr kumimoji="1" sz="2400">
                <a:solidFill>
                  <a:schemeClr val="tx1"/>
                </a:solidFill>
                <a:latin typeface="Arial" charset="0"/>
                <a:ea typeface="新細明體" charset="0"/>
              </a:defRPr>
            </a:lvl8pPr>
            <a:lvl9pPr marL="3886200" indent="-228600" eaLnBrk="0" fontAlgn="base" hangingPunct="0">
              <a:spcBef>
                <a:spcPct val="0"/>
              </a:spcBef>
              <a:spcAft>
                <a:spcPct val="0"/>
              </a:spcAft>
              <a:defRPr kumimoji="1" sz="2400">
                <a:solidFill>
                  <a:schemeClr val="tx1"/>
                </a:solidFill>
                <a:latin typeface="Arial" charset="0"/>
                <a:ea typeface="新細明體" charset="0"/>
              </a:defRPr>
            </a:lvl9pPr>
          </a:lstStyle>
          <a:p>
            <a:pPr fontAlgn="auto">
              <a:spcBef>
                <a:spcPts val="0"/>
              </a:spcBef>
              <a:spcAft>
                <a:spcPts val="0"/>
              </a:spcAft>
              <a:defRPr/>
            </a:pPr>
            <a:r>
              <a:rPr lang="zh-TW" altLang="en-US" sz="3200" b="1" dirty="0">
                <a:solidFill>
                  <a:srgbClr val="800000"/>
                </a:solidFill>
                <a:latin typeface="標楷體" charset="0"/>
                <a:ea typeface="標楷體" charset="0"/>
                <a:cs typeface="標楷體" charset="0"/>
              </a:rPr>
              <a:t>核心素養的動態滾輪意象</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repeatCount="indefinite"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3000"/>
                                        <p:tgtEl>
                                          <p:spTgt spid="10"/>
                                        </p:tgtEl>
                                      </p:cBhvr>
                                    </p:animEffect>
                                  </p:childTnLst>
                                </p:cTn>
                              </p:par>
                              <p:par>
                                <p:cTn id="8" presetID="21" presetClass="entr" presetSubtype="1" repeatCount="indefinite" fill="hold" nodeType="withEffect">
                                  <p:stCondLst>
                                    <p:cond delay="0"/>
                                  </p:stCondLst>
                                  <p:endCondLst>
                                    <p:cond evt="onNext" delay="0">
                                      <p:tgtEl>
                                        <p:sldTgt/>
                                      </p:tgtEl>
                                    </p:cond>
                                  </p:end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3000"/>
                                        <p:tgtEl>
                                          <p:spTgt spid="28"/>
                                        </p:tgtEl>
                                      </p:cBhvr>
                                    </p:animEffect>
                                  </p:childTnLst>
                                </p:cTn>
                              </p:par>
                              <p:par>
                                <p:cTn id="11" presetID="21" presetClass="entr" presetSubtype="1" repeatCount="indefinite" fill="hold" nodeType="withEffect">
                                  <p:stCondLst>
                                    <p:cond delay="0"/>
                                  </p:stCondLst>
                                  <p:endCondLst>
                                    <p:cond evt="onNext" delay="0">
                                      <p:tgtEl>
                                        <p:sldTgt/>
                                      </p:tgtEl>
                                    </p:cond>
                                  </p:end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457200" y="0"/>
            <a:ext cx="8229600" cy="1143000"/>
          </a:xfrm>
        </p:spPr>
        <p:txBody>
          <a:bodyPr/>
          <a:lstStyle/>
          <a:p>
            <a:pPr eaLnBrk="1" hangingPunct="1"/>
            <a:r>
              <a:rPr lang="zh-TW" altLang="zh-TW" sz="5400" smtClean="0">
                <a:solidFill>
                  <a:srgbClr val="C00000"/>
                </a:solidFill>
                <a:latin typeface="華康新綜藝體W9" pitchFamily="81" charset="-120"/>
                <a:ea typeface="華康新綜藝體W9" pitchFamily="81" charset="-120"/>
              </a:rPr>
              <a:t>核心素養</a:t>
            </a:r>
            <a:endParaRPr lang="zh-TW" altLang="en-US" sz="5400" smtClean="0">
              <a:solidFill>
                <a:srgbClr val="C00000"/>
              </a:solidFill>
            </a:endParaRPr>
          </a:p>
        </p:txBody>
      </p:sp>
      <p:sp>
        <p:nvSpPr>
          <p:cNvPr id="3" name="內容版面配置區 2"/>
          <p:cNvSpPr>
            <a:spLocks noGrp="1"/>
          </p:cNvSpPr>
          <p:nvPr>
            <p:ph idx="1"/>
          </p:nvPr>
        </p:nvSpPr>
        <p:spPr>
          <a:xfrm>
            <a:off x="457200" y="1273175"/>
            <a:ext cx="8229600" cy="5237163"/>
          </a:xfrm>
        </p:spPr>
        <p:txBody>
          <a:bodyPr rtlCol="0">
            <a:normAutofit/>
          </a:bodyPr>
          <a:lstStyle/>
          <a:p>
            <a:pPr eaLnBrk="1" fontAlgn="auto" hangingPunct="1">
              <a:lnSpc>
                <a:spcPts val="4800"/>
              </a:lnSpc>
              <a:spcAft>
                <a:spcPts val="0"/>
              </a:spcAft>
              <a:buFont typeface="Arial"/>
              <a:buChar char="•"/>
              <a:defRPr/>
            </a:pPr>
            <a:r>
              <a:rPr lang="zh-TW" altLang="zh-TW" sz="2800" dirty="0" smtClean="0">
                <a:latin typeface="華康粗黑體" pitchFamily="49" charset="-120"/>
                <a:ea typeface="華康粗黑體" pitchFamily="49" charset="-120"/>
              </a:rPr>
              <a:t>總綱以「核心素養」連貫</a:t>
            </a:r>
            <a:r>
              <a:rPr lang="zh-TW" altLang="zh-TW" sz="2800" dirty="0" smtClean="0">
                <a:solidFill>
                  <a:schemeClr val="accent6">
                    <a:lumMod val="50000"/>
                  </a:schemeClr>
                </a:solidFill>
                <a:latin typeface="華康粗黑體" pitchFamily="49" charset="-120"/>
                <a:ea typeface="華康粗黑體" pitchFamily="49" charset="-120"/>
              </a:rPr>
              <a:t>各教育階段</a:t>
            </a:r>
            <a:r>
              <a:rPr lang="zh-TW" altLang="zh-TW" sz="2800" dirty="0" smtClean="0">
                <a:latin typeface="華康粗黑體" pitchFamily="49" charset="-120"/>
                <a:ea typeface="華康粗黑體" pitchFamily="49" charset="-120"/>
              </a:rPr>
              <a:t>、並</a:t>
            </a:r>
            <a:r>
              <a:rPr lang="zh-TW" altLang="zh-TW" sz="2800" dirty="0" smtClean="0">
                <a:solidFill>
                  <a:schemeClr val="accent6">
                    <a:lumMod val="50000"/>
                  </a:schemeClr>
                </a:solidFill>
                <a:latin typeface="華康粗黑體" pitchFamily="49" charset="-120"/>
                <a:ea typeface="華康粗黑體" pitchFamily="49" charset="-120"/>
              </a:rPr>
              <a:t>統整各領域</a:t>
            </a:r>
            <a:r>
              <a:rPr lang="en-US" altLang="zh-TW" sz="2800" dirty="0" smtClean="0">
                <a:solidFill>
                  <a:schemeClr val="accent6">
                    <a:lumMod val="50000"/>
                  </a:schemeClr>
                </a:solidFill>
                <a:latin typeface="華康粗黑體" pitchFamily="49" charset="-120"/>
                <a:ea typeface="華康粗黑體" pitchFamily="49" charset="-120"/>
              </a:rPr>
              <a:t>/</a:t>
            </a:r>
            <a:r>
              <a:rPr lang="zh-TW" altLang="zh-TW" sz="2800" dirty="0" smtClean="0">
                <a:solidFill>
                  <a:schemeClr val="accent6">
                    <a:lumMod val="50000"/>
                  </a:schemeClr>
                </a:solidFill>
                <a:latin typeface="華康粗黑體" pitchFamily="49" charset="-120"/>
                <a:ea typeface="華康粗黑體" pitchFamily="49" charset="-120"/>
              </a:rPr>
              <a:t>科目</a:t>
            </a:r>
            <a:r>
              <a:rPr lang="zh-TW" altLang="zh-TW" sz="2800" dirty="0" smtClean="0">
                <a:latin typeface="華康粗黑體" pitchFamily="49" charset="-120"/>
                <a:ea typeface="華康粗黑體" pitchFamily="49" charset="-120"/>
              </a:rPr>
              <a:t>之發展</a:t>
            </a:r>
            <a:r>
              <a:rPr lang="zh-TW" altLang="en-US" sz="2800" dirty="0" smtClean="0">
                <a:latin typeface="華康粗黑體" pitchFamily="49" charset="-120"/>
                <a:ea typeface="華康粗黑體" pitchFamily="49" charset="-120"/>
              </a:rPr>
              <a:t>。</a:t>
            </a:r>
            <a:endParaRPr lang="en-US" altLang="zh-TW" sz="2800" dirty="0" smtClean="0">
              <a:latin typeface="華康粗黑體" pitchFamily="49" charset="-120"/>
              <a:ea typeface="華康粗黑體" pitchFamily="49" charset="-120"/>
            </a:endParaRPr>
          </a:p>
          <a:p>
            <a:pPr eaLnBrk="1" fontAlgn="auto" hangingPunct="1">
              <a:lnSpc>
                <a:spcPts val="4800"/>
              </a:lnSpc>
              <a:spcAft>
                <a:spcPts val="0"/>
              </a:spcAft>
              <a:buFont typeface="Arial"/>
              <a:buChar char="•"/>
              <a:defRPr/>
            </a:pPr>
            <a:r>
              <a:rPr lang="zh-TW" altLang="zh-TW" sz="2800" dirty="0" smtClean="0">
                <a:latin typeface="華康粗黑體" pitchFamily="49" charset="-120"/>
                <a:ea typeface="華康粗黑體" pitchFamily="49" charset="-120"/>
              </a:rPr>
              <a:t>承續九貫中的</a:t>
            </a:r>
            <a:r>
              <a:rPr lang="zh-TW" altLang="zh-TW" sz="2800" u="sng" dirty="0" smtClean="0">
                <a:latin typeface="華康粗黑體" pitchFamily="49" charset="-120"/>
                <a:ea typeface="華康粗黑體" pitchFamily="49" charset="-120"/>
              </a:rPr>
              <a:t>十大基本能力</a:t>
            </a:r>
            <a:r>
              <a:rPr lang="zh-TW" altLang="zh-TW" sz="2800" dirty="0" smtClean="0">
                <a:latin typeface="華康粗黑體" pitchFamily="49" charset="-120"/>
                <a:ea typeface="華康粗黑體" pitchFamily="49" charset="-120"/>
              </a:rPr>
              <a:t>，更進一步勾勒說明了</a:t>
            </a:r>
            <a:r>
              <a:rPr lang="zh-TW" altLang="zh-TW" sz="2800" dirty="0" smtClean="0">
                <a:solidFill>
                  <a:schemeClr val="accent3">
                    <a:lumMod val="75000"/>
                  </a:schemeClr>
                </a:solidFill>
                <a:latin typeface="華康粗黑體" pitchFamily="49" charset="-120"/>
                <a:ea typeface="華康粗黑體" pitchFamily="49" charset="-120"/>
              </a:rPr>
              <a:t>學習者圖像</a:t>
            </a:r>
            <a:r>
              <a:rPr lang="en-US" altLang="zh-TW" sz="2800" dirty="0" smtClean="0">
                <a:solidFill>
                  <a:schemeClr val="accent3">
                    <a:lumMod val="75000"/>
                  </a:schemeClr>
                </a:solidFill>
                <a:latin typeface="華康粗黑體" pitchFamily="49" charset="-120"/>
                <a:ea typeface="華康粗黑體" pitchFamily="49" charset="-120"/>
              </a:rPr>
              <a:t>(</a:t>
            </a:r>
            <a:r>
              <a:rPr lang="zh-TW" altLang="zh-TW" sz="2800" dirty="0" smtClean="0">
                <a:solidFill>
                  <a:schemeClr val="accent3">
                    <a:lumMod val="75000"/>
                  </a:schemeClr>
                </a:solidFill>
                <a:latin typeface="華康粗黑體" pitchFamily="49" charset="-120"/>
                <a:ea typeface="華康粗黑體" pitchFamily="49" charset="-120"/>
              </a:rPr>
              <a:t>自主行動</a:t>
            </a:r>
            <a:r>
              <a:rPr lang="en-US" altLang="zh-TW" sz="2800" dirty="0" smtClean="0">
                <a:solidFill>
                  <a:schemeClr val="accent3">
                    <a:lumMod val="75000"/>
                  </a:schemeClr>
                </a:solidFill>
                <a:latin typeface="華康粗黑體" pitchFamily="49" charset="-120"/>
                <a:ea typeface="華康粗黑體" pitchFamily="49" charset="-120"/>
              </a:rPr>
              <a:t>)</a:t>
            </a:r>
            <a:r>
              <a:rPr lang="zh-TW" altLang="zh-TW" sz="2800" dirty="0" smtClean="0">
                <a:latin typeface="華康粗黑體" pitchFamily="49" charset="-120"/>
                <a:ea typeface="華康粗黑體" pitchFamily="49" charset="-120"/>
              </a:rPr>
              <a:t>、</a:t>
            </a:r>
            <a:r>
              <a:rPr lang="zh-TW" altLang="zh-TW" sz="2800" dirty="0" smtClean="0">
                <a:solidFill>
                  <a:srgbClr val="7030A0"/>
                </a:solidFill>
                <a:latin typeface="華康粗黑體" pitchFamily="49" charset="-120"/>
                <a:ea typeface="華康粗黑體" pitchFamily="49" charset="-120"/>
              </a:rPr>
              <a:t>學習的圖像</a:t>
            </a:r>
            <a:r>
              <a:rPr lang="en-US" altLang="zh-TW" sz="2800" dirty="0" smtClean="0">
                <a:solidFill>
                  <a:srgbClr val="7030A0"/>
                </a:solidFill>
                <a:latin typeface="華康粗黑體" pitchFamily="49" charset="-120"/>
                <a:ea typeface="華康粗黑體" pitchFamily="49" charset="-120"/>
              </a:rPr>
              <a:t>(</a:t>
            </a:r>
            <a:r>
              <a:rPr lang="zh-TW" altLang="zh-TW" sz="2800" dirty="0" smtClean="0">
                <a:solidFill>
                  <a:srgbClr val="7030A0"/>
                </a:solidFill>
                <a:latin typeface="華康粗黑體" pitchFamily="49" charset="-120"/>
                <a:ea typeface="華康粗黑體" pitchFamily="49" charset="-120"/>
              </a:rPr>
              <a:t>溝通互動</a:t>
            </a:r>
            <a:r>
              <a:rPr lang="en-US" altLang="zh-TW" sz="2800" dirty="0" smtClean="0">
                <a:solidFill>
                  <a:srgbClr val="7030A0"/>
                </a:solidFill>
                <a:latin typeface="華康粗黑體" pitchFamily="49" charset="-120"/>
                <a:ea typeface="華康粗黑體" pitchFamily="49" charset="-120"/>
              </a:rPr>
              <a:t>)</a:t>
            </a:r>
            <a:r>
              <a:rPr lang="zh-TW" altLang="zh-TW" sz="2800" dirty="0" smtClean="0">
                <a:latin typeface="華康粗黑體" pitchFamily="49" charset="-120"/>
                <a:ea typeface="華康粗黑體" pitchFamily="49" charset="-120"/>
              </a:rPr>
              <a:t>、以及</a:t>
            </a:r>
            <a:r>
              <a:rPr lang="zh-TW" altLang="zh-TW" sz="2800" dirty="0" smtClean="0">
                <a:solidFill>
                  <a:schemeClr val="accent5">
                    <a:lumMod val="75000"/>
                  </a:schemeClr>
                </a:solidFill>
                <a:latin typeface="華康粗黑體" pitchFamily="49" charset="-120"/>
                <a:ea typeface="華康粗黑體" pitchFamily="49" charset="-120"/>
              </a:rPr>
              <a:t>學習的意義與價值</a:t>
            </a:r>
            <a:r>
              <a:rPr lang="en-US" altLang="zh-TW" sz="2800" dirty="0" smtClean="0">
                <a:solidFill>
                  <a:schemeClr val="accent5">
                    <a:lumMod val="75000"/>
                  </a:schemeClr>
                </a:solidFill>
                <a:latin typeface="華康粗黑體" pitchFamily="49" charset="-120"/>
                <a:ea typeface="華康粗黑體" pitchFamily="49" charset="-120"/>
              </a:rPr>
              <a:t>(</a:t>
            </a:r>
            <a:r>
              <a:rPr lang="zh-TW" altLang="zh-TW" sz="2800" dirty="0" smtClean="0">
                <a:solidFill>
                  <a:schemeClr val="accent5">
                    <a:lumMod val="75000"/>
                  </a:schemeClr>
                </a:solidFill>
                <a:latin typeface="華康粗黑體" pitchFamily="49" charset="-120"/>
                <a:ea typeface="華康粗黑體" pitchFamily="49" charset="-120"/>
              </a:rPr>
              <a:t>社會參與</a:t>
            </a:r>
            <a:r>
              <a:rPr lang="en-US" altLang="zh-TW" sz="2800" dirty="0" smtClean="0">
                <a:solidFill>
                  <a:schemeClr val="accent5">
                    <a:lumMod val="75000"/>
                  </a:schemeClr>
                </a:solidFill>
                <a:latin typeface="華康粗黑體" pitchFamily="49" charset="-120"/>
                <a:ea typeface="華康粗黑體" pitchFamily="49" charset="-120"/>
              </a:rPr>
              <a:t>) </a:t>
            </a:r>
            <a:r>
              <a:rPr lang="zh-TW" altLang="en-US" sz="2800" dirty="0" smtClean="0">
                <a:solidFill>
                  <a:schemeClr val="tx1">
                    <a:lumMod val="95000"/>
                    <a:lumOff val="5000"/>
                  </a:schemeClr>
                </a:solidFill>
                <a:latin typeface="華康粗黑體" pitchFamily="49" charset="-120"/>
                <a:ea typeface="華康粗黑體" pitchFamily="49" charset="-120"/>
              </a:rPr>
              <a:t>。</a:t>
            </a:r>
            <a:endParaRPr lang="en-US" altLang="zh-TW" sz="2800" dirty="0" smtClean="0">
              <a:solidFill>
                <a:schemeClr val="tx1">
                  <a:lumMod val="95000"/>
                  <a:lumOff val="5000"/>
                </a:schemeClr>
              </a:solidFill>
              <a:latin typeface="華康粗黑體" pitchFamily="49" charset="-120"/>
              <a:ea typeface="華康粗黑體" pitchFamily="49" charset="-120"/>
            </a:endParaRPr>
          </a:p>
          <a:p>
            <a:pPr eaLnBrk="1" fontAlgn="auto" hangingPunct="1">
              <a:lnSpc>
                <a:spcPts val="4800"/>
              </a:lnSpc>
              <a:spcAft>
                <a:spcPts val="0"/>
              </a:spcAft>
              <a:buFont typeface="Arial"/>
              <a:buChar char="•"/>
              <a:defRPr/>
            </a:pPr>
            <a:r>
              <a:rPr lang="zh-TW" altLang="zh-TW" sz="2800" dirty="0" smtClean="0">
                <a:latin typeface="華康粗黑體" pitchFamily="49" charset="-120"/>
                <a:ea typeface="華康粗黑體" pitchFamily="49" charset="-120"/>
              </a:rPr>
              <a:t>在學習脈絡中整合諸多能力，培養能夠學習、樂於學習的情意與態度。</a:t>
            </a:r>
          </a:p>
          <a:p>
            <a:pPr eaLnBrk="1" fontAlgn="auto" hangingPunct="1">
              <a:spcAft>
                <a:spcPts val="0"/>
              </a:spcAft>
              <a:buFont typeface="Arial"/>
              <a:buChar char="•"/>
              <a:defRPr/>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title"/>
          </p:nvPr>
        </p:nvSpPr>
        <p:spPr>
          <a:xfrm>
            <a:off x="-187325" y="260350"/>
            <a:ext cx="9317038" cy="563563"/>
          </a:xfrm>
        </p:spPr>
        <p:txBody>
          <a:bodyPr/>
          <a:lstStyle/>
          <a:p>
            <a:pPr eaLnBrk="1" hangingPunct="1"/>
            <a:r>
              <a:rPr lang="zh-TW" altLang="en-US" sz="4000" b="1" smtClean="0">
                <a:latin typeface="華康粗黑體" pitchFamily="49" charset="-120"/>
                <a:ea typeface="華康粗黑體" pitchFamily="49" charset="-120"/>
              </a:rPr>
              <a:t>「核心素養」在教學現場的具體展現</a:t>
            </a:r>
            <a:endParaRPr lang="en-US" altLang="zh-TW" sz="4000" b="1" smtClean="0">
              <a:latin typeface="華康粗黑體" pitchFamily="49" charset="-120"/>
              <a:ea typeface="華康粗黑體" pitchFamily="49" charset="-120"/>
            </a:endParaRPr>
          </a:p>
        </p:txBody>
      </p:sp>
      <p:sp>
        <p:nvSpPr>
          <p:cNvPr id="212033" name="AutoShape 65"/>
          <p:cNvSpPr>
            <a:spLocks noChangeArrowheads="1"/>
          </p:cNvSpPr>
          <p:nvPr/>
        </p:nvSpPr>
        <p:spPr bwMode="grayWhite">
          <a:xfrm>
            <a:off x="539750" y="1412875"/>
            <a:ext cx="8353425" cy="4748213"/>
          </a:xfrm>
          <a:prstGeom prst="roundRect">
            <a:avLst>
              <a:gd name="adj" fmla="val 9583"/>
            </a:avLst>
          </a:prstGeom>
          <a:gradFill rotWithShape="1">
            <a:gsLst>
              <a:gs pos="0">
                <a:schemeClr val="folHlink">
                  <a:gamma/>
                  <a:tint val="66667"/>
                  <a:invGamma/>
                </a:schemeClr>
              </a:gs>
              <a:gs pos="50000">
                <a:schemeClr val="folHlink"/>
              </a:gs>
              <a:gs pos="100000">
                <a:schemeClr val="folHlink">
                  <a:gamma/>
                  <a:tint val="66667"/>
                  <a:invGamma/>
                </a:schemeClr>
              </a:gs>
            </a:gsLst>
            <a:lin ang="18900000" scaled="1"/>
          </a:gradFill>
          <a:ln w="19050">
            <a:solidFill>
              <a:srgbClr val="FFFFFF"/>
            </a:solidFill>
            <a:round/>
            <a:headEnd/>
            <a:tailEnd/>
          </a:ln>
          <a:effectLst>
            <a:outerShdw dist="107763" dir="2700000" algn="ctr" rotWithShape="0">
              <a:srgbClr val="C0C0C0">
                <a:alpha val="50000"/>
              </a:srgbClr>
            </a:outerShdw>
          </a:effectLst>
        </p:spPr>
        <p:txBody>
          <a:bodyPr wrap="none" anchor="ctr"/>
          <a:lstStyle/>
          <a:p>
            <a:pPr fontAlgn="auto">
              <a:spcBef>
                <a:spcPts val="0"/>
              </a:spcBef>
              <a:spcAft>
                <a:spcPts val="0"/>
              </a:spcAft>
              <a:defRPr/>
            </a:pPr>
            <a:endParaRPr kumimoji="0" lang="zh-TW" altLang="en-US" dirty="0">
              <a:latin typeface="華康粗黑體" pitchFamily="49" charset="-120"/>
              <a:ea typeface="華康粗黑體" pitchFamily="49" charset="-120"/>
            </a:endParaRPr>
          </a:p>
        </p:txBody>
      </p:sp>
      <p:grpSp>
        <p:nvGrpSpPr>
          <p:cNvPr id="2" name="Group 66"/>
          <p:cNvGrpSpPr>
            <a:grpSpLocks/>
          </p:cNvGrpSpPr>
          <p:nvPr/>
        </p:nvGrpSpPr>
        <p:grpSpPr bwMode="auto">
          <a:xfrm>
            <a:off x="900113" y="1884363"/>
            <a:ext cx="6218237" cy="647700"/>
            <a:chOff x="1202" y="1278"/>
            <a:chExt cx="3275" cy="320"/>
          </a:xfrm>
        </p:grpSpPr>
        <p:sp>
          <p:nvSpPr>
            <p:cNvPr id="62482" name="Line 67"/>
            <p:cNvSpPr>
              <a:spLocks noChangeShapeType="1"/>
            </p:cNvSpPr>
            <p:nvPr/>
          </p:nvSpPr>
          <p:spPr bwMode="auto">
            <a:xfrm>
              <a:off x="1202" y="1598"/>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2483" name="Oval 68"/>
            <p:cNvSpPr>
              <a:spLocks noChangeArrowheads="1"/>
            </p:cNvSpPr>
            <p:nvPr/>
          </p:nvSpPr>
          <p:spPr bwMode="gray">
            <a:xfrm>
              <a:off x="1202" y="1385"/>
              <a:ext cx="144" cy="144"/>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sz="2400">
                <a:latin typeface="Calibri" pitchFamily="34" charset="0"/>
              </a:endParaRPr>
            </a:p>
          </p:txBody>
        </p:sp>
        <p:sp>
          <p:nvSpPr>
            <p:cNvPr id="62484" name="Rectangle 69"/>
            <p:cNvSpPr>
              <a:spLocks noChangeArrowheads="1"/>
            </p:cNvSpPr>
            <p:nvPr/>
          </p:nvSpPr>
          <p:spPr bwMode="auto">
            <a:xfrm>
              <a:off x="1354" y="1278"/>
              <a:ext cx="3123" cy="289"/>
            </a:xfrm>
            <a:prstGeom prst="rect">
              <a:avLst/>
            </a:prstGeom>
            <a:noFill/>
            <a:ln w="9525">
              <a:noFill/>
              <a:miter lim="800000"/>
              <a:headEnd/>
              <a:tailEnd/>
            </a:ln>
          </p:spPr>
          <p:txBody>
            <a:bodyPr wrap="none">
              <a:spAutoFit/>
            </a:bodyPr>
            <a:lstStyle/>
            <a:p>
              <a:r>
                <a:rPr kumimoji="0" lang="zh-TW" altLang="en-US" sz="3200">
                  <a:solidFill>
                    <a:schemeClr val="bg1"/>
                  </a:solidFill>
                  <a:latin typeface="華康新綜藝體W9(P)" pitchFamily="82" charset="-120"/>
                  <a:ea typeface="華康新綜藝體W9(P)" pitchFamily="82" charset="-120"/>
                </a:rPr>
                <a:t>不僅教知識也要重視技能與情意</a:t>
              </a:r>
              <a:endParaRPr kumimoji="0" lang="en-US" altLang="zh-TW" sz="3200">
                <a:solidFill>
                  <a:schemeClr val="bg1"/>
                </a:solidFill>
                <a:latin typeface="華康新綜藝體W9(P)" pitchFamily="82" charset="-120"/>
                <a:ea typeface="華康新綜藝體W9(P)" pitchFamily="82" charset="-120"/>
              </a:endParaRPr>
            </a:p>
          </p:txBody>
        </p:sp>
      </p:grpSp>
      <p:grpSp>
        <p:nvGrpSpPr>
          <p:cNvPr id="62469" name="Group 70"/>
          <p:cNvGrpSpPr>
            <a:grpSpLocks/>
          </p:cNvGrpSpPr>
          <p:nvPr/>
        </p:nvGrpSpPr>
        <p:grpSpPr bwMode="auto">
          <a:xfrm>
            <a:off x="900113" y="2933700"/>
            <a:ext cx="4470400" cy="358775"/>
            <a:chOff x="1392" y="1740"/>
            <a:chExt cx="2544" cy="180"/>
          </a:xfrm>
        </p:grpSpPr>
        <p:sp>
          <p:nvSpPr>
            <p:cNvPr id="62480"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2481" name="Oval 72"/>
            <p:cNvSpPr>
              <a:spLocks noChangeArrowheads="1"/>
            </p:cNvSpPr>
            <p:nvPr/>
          </p:nvSpPr>
          <p:spPr bwMode="gray">
            <a:xfrm>
              <a:off x="1392" y="1740"/>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sz="2400">
                <a:latin typeface="Calibri" pitchFamily="34" charset="0"/>
              </a:endParaRPr>
            </a:p>
          </p:txBody>
        </p:sp>
      </p:grpSp>
      <p:grpSp>
        <p:nvGrpSpPr>
          <p:cNvPr id="62470" name="Group 74"/>
          <p:cNvGrpSpPr>
            <a:grpSpLocks/>
          </p:cNvGrpSpPr>
          <p:nvPr/>
        </p:nvGrpSpPr>
        <p:grpSpPr bwMode="auto">
          <a:xfrm>
            <a:off x="900113" y="3784600"/>
            <a:ext cx="4038600" cy="401638"/>
            <a:chOff x="1392" y="1979"/>
            <a:chExt cx="2544" cy="253"/>
          </a:xfrm>
        </p:grpSpPr>
        <p:sp>
          <p:nvSpPr>
            <p:cNvPr id="62478"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2479" name="Oval 76"/>
            <p:cNvSpPr>
              <a:spLocks noChangeArrowheads="1"/>
            </p:cNvSpPr>
            <p:nvPr/>
          </p:nvSpPr>
          <p:spPr bwMode="gray">
            <a:xfrm>
              <a:off x="1392" y="1979"/>
              <a:ext cx="181" cy="189"/>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sz="2400">
                <a:latin typeface="Calibri" pitchFamily="34" charset="0"/>
              </a:endParaRPr>
            </a:p>
          </p:txBody>
        </p:sp>
      </p:grpSp>
      <p:grpSp>
        <p:nvGrpSpPr>
          <p:cNvPr id="62471" name="Group 82"/>
          <p:cNvGrpSpPr>
            <a:grpSpLocks/>
          </p:cNvGrpSpPr>
          <p:nvPr/>
        </p:nvGrpSpPr>
        <p:grpSpPr bwMode="auto">
          <a:xfrm>
            <a:off x="900113" y="4540250"/>
            <a:ext cx="4038600" cy="319088"/>
            <a:chOff x="1392" y="2646"/>
            <a:chExt cx="2544" cy="201"/>
          </a:xfrm>
        </p:grpSpPr>
        <p:sp>
          <p:nvSpPr>
            <p:cNvPr id="62476"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2477" name="Oval 84"/>
            <p:cNvSpPr>
              <a:spLocks noChangeArrowheads="1"/>
            </p:cNvSpPr>
            <p:nvPr/>
          </p:nvSpPr>
          <p:spPr bwMode="gray">
            <a:xfrm>
              <a:off x="1392" y="2646"/>
              <a:ext cx="189" cy="189"/>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sz="2400">
                <a:latin typeface="Calibri" pitchFamily="34" charset="0"/>
              </a:endParaRPr>
            </a:p>
          </p:txBody>
        </p:sp>
      </p:grpSp>
      <p:pic>
        <p:nvPicPr>
          <p:cNvPr id="62472" name="Picture 86" descr="4"/>
          <p:cNvPicPr>
            <a:picLocks noChangeAspect="1" noChangeArrowheads="1"/>
          </p:cNvPicPr>
          <p:nvPr/>
        </p:nvPicPr>
        <p:blipFill>
          <a:blip r:embed="rId3"/>
          <a:srcRect/>
          <a:stretch>
            <a:fillRect/>
          </a:stretch>
        </p:blipFill>
        <p:spPr bwMode="auto">
          <a:xfrm>
            <a:off x="7753350" y="4273550"/>
            <a:ext cx="1390650" cy="2584450"/>
          </a:xfrm>
          <a:prstGeom prst="rect">
            <a:avLst/>
          </a:prstGeom>
          <a:noFill/>
          <a:ln w="9525">
            <a:noFill/>
            <a:miter lim="800000"/>
            <a:headEnd/>
            <a:tailEnd/>
          </a:ln>
        </p:spPr>
      </p:pic>
      <p:sp>
        <p:nvSpPr>
          <p:cNvPr id="26" name="Rectangle 69"/>
          <p:cNvSpPr>
            <a:spLocks noChangeArrowheads="1"/>
          </p:cNvSpPr>
          <p:nvPr/>
        </p:nvSpPr>
        <p:spPr bwMode="auto">
          <a:xfrm>
            <a:off x="1152525" y="2708275"/>
            <a:ext cx="7777163" cy="584200"/>
          </a:xfrm>
          <a:prstGeom prst="rect">
            <a:avLst/>
          </a:prstGeom>
          <a:noFill/>
          <a:ln w="9525">
            <a:noFill/>
            <a:miter lim="800000"/>
            <a:headEnd/>
            <a:tailEnd/>
          </a:ln>
        </p:spPr>
        <p:txBody>
          <a:bodyPr>
            <a:spAutoFit/>
          </a:bodyPr>
          <a:lstStyle/>
          <a:p>
            <a:r>
              <a:rPr kumimoji="0" lang="zh-TW" altLang="en-US" sz="3200">
                <a:solidFill>
                  <a:schemeClr val="bg1"/>
                </a:solidFill>
                <a:latin typeface="華康新綜藝體W9(P)" pitchFamily="82" charset="-120"/>
                <a:ea typeface="華康新綜藝體W9(P)" pitchFamily="82" charset="-120"/>
              </a:rPr>
              <a:t>不僅重視結果也要重視學習的歷程與方法</a:t>
            </a:r>
            <a:endParaRPr kumimoji="0" lang="en-US" altLang="zh-TW" sz="3200">
              <a:solidFill>
                <a:schemeClr val="bg1"/>
              </a:solidFill>
              <a:latin typeface="華康新綜藝體W9(P)" pitchFamily="82" charset="-120"/>
              <a:ea typeface="華康新綜藝體W9(P)" pitchFamily="82" charset="-120"/>
            </a:endParaRPr>
          </a:p>
        </p:txBody>
      </p:sp>
      <p:sp>
        <p:nvSpPr>
          <p:cNvPr id="27" name="Rectangle 69"/>
          <p:cNvSpPr>
            <a:spLocks noChangeArrowheads="1"/>
          </p:cNvSpPr>
          <p:nvPr/>
        </p:nvSpPr>
        <p:spPr bwMode="auto">
          <a:xfrm>
            <a:off x="1200150" y="3498850"/>
            <a:ext cx="6553200" cy="585788"/>
          </a:xfrm>
          <a:prstGeom prst="rect">
            <a:avLst/>
          </a:prstGeom>
          <a:noFill/>
          <a:ln w="9525">
            <a:noFill/>
            <a:miter lim="800000"/>
            <a:headEnd/>
            <a:tailEnd/>
          </a:ln>
        </p:spPr>
        <p:txBody>
          <a:bodyPr>
            <a:spAutoFit/>
          </a:bodyPr>
          <a:lstStyle/>
          <a:p>
            <a:r>
              <a:rPr kumimoji="0" lang="zh-TW" altLang="en-US" sz="3200">
                <a:solidFill>
                  <a:schemeClr val="bg1"/>
                </a:solidFill>
                <a:latin typeface="華康新綜藝體W9(P)" pitchFamily="82" charset="-120"/>
                <a:ea typeface="華康新綜藝體W9(P)" pitchFamily="82" charset="-120"/>
              </a:rPr>
              <a:t>不僅教知識更要重視情境學習</a:t>
            </a:r>
            <a:endParaRPr kumimoji="0" lang="en-US" altLang="zh-TW" sz="3200">
              <a:solidFill>
                <a:schemeClr val="bg1"/>
              </a:solidFill>
              <a:latin typeface="華康新綜藝體W9(P)" pitchFamily="82" charset="-120"/>
              <a:ea typeface="華康新綜藝體W9(P)" pitchFamily="82" charset="-120"/>
            </a:endParaRPr>
          </a:p>
        </p:txBody>
      </p:sp>
      <p:sp>
        <p:nvSpPr>
          <p:cNvPr id="28" name="Rectangle 69"/>
          <p:cNvSpPr>
            <a:spLocks noChangeArrowheads="1"/>
          </p:cNvSpPr>
          <p:nvPr/>
        </p:nvSpPr>
        <p:spPr bwMode="auto">
          <a:xfrm>
            <a:off x="1173163" y="4273550"/>
            <a:ext cx="7956550" cy="585788"/>
          </a:xfrm>
          <a:prstGeom prst="rect">
            <a:avLst/>
          </a:prstGeom>
          <a:noFill/>
          <a:ln w="9525">
            <a:noFill/>
            <a:miter lim="800000"/>
            <a:headEnd/>
            <a:tailEnd/>
          </a:ln>
        </p:spPr>
        <p:txBody>
          <a:bodyPr>
            <a:spAutoFit/>
          </a:bodyPr>
          <a:lstStyle/>
          <a:p>
            <a:r>
              <a:rPr kumimoji="0" lang="zh-TW" altLang="en-US" sz="3200">
                <a:solidFill>
                  <a:schemeClr val="bg1"/>
                </a:solidFill>
                <a:latin typeface="華康新綜藝體W9(P)" pitchFamily="82" charset="-120"/>
                <a:ea typeface="華康新綜藝體W9(P)" pitchFamily="82" charset="-120"/>
              </a:rPr>
              <a:t>不僅在學校中學習</a:t>
            </a:r>
            <a:r>
              <a:rPr kumimoji="0" lang="en-US" altLang="zh-TW" sz="3200">
                <a:solidFill>
                  <a:schemeClr val="bg1"/>
                </a:solidFill>
                <a:latin typeface="華康新綜藝體W9(P)" pitchFamily="82" charset="-120"/>
                <a:ea typeface="華康新綜藝體W9(P)" pitchFamily="82" charset="-120"/>
              </a:rPr>
              <a:t>,</a:t>
            </a:r>
            <a:r>
              <a:rPr kumimoji="0" lang="zh-TW" altLang="en-US" sz="3200">
                <a:solidFill>
                  <a:schemeClr val="bg1"/>
                </a:solidFill>
                <a:latin typeface="華康新綜藝體W9(P)" pitchFamily="82" charset="-120"/>
                <a:ea typeface="華康新綜藝體W9(P)" pitchFamily="82" charset="-120"/>
              </a:rPr>
              <a:t>更要落實於社會行動</a:t>
            </a:r>
            <a:endParaRPr kumimoji="0" lang="en-US" altLang="zh-TW" sz="3200">
              <a:solidFill>
                <a:schemeClr val="bg1"/>
              </a:solidFill>
              <a:latin typeface="華康新綜藝體W9(P)" pitchFamily="82" charset="-120"/>
              <a:ea typeface="華康新綜藝體W9(P)" pitchFamily="82"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Scale>
                                      <p:cBhvr>
                                        <p:cTn id="14" dur="1000" decel="50000" fill="hold">
                                          <p:stCondLst>
                                            <p:cond delay="0"/>
                                          </p:stCondLst>
                                        </p:cTn>
                                        <p:tgtEl>
                                          <p:spTgt spid="2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6">
                                            <p:txEl>
                                              <p:pRg st="0" end="0"/>
                                            </p:txEl>
                                          </p:spTgt>
                                        </p:tgtEl>
                                        <p:attrNameLst>
                                          <p:attrName>ppt_x</p:attrName>
                                          <p:attrName>ppt_y</p:attrName>
                                        </p:attrNameLst>
                                      </p:cBhvr>
                                    </p:animMotion>
                                    <p:animEffect transition="in" filter="fade">
                                      <p:cBhvr>
                                        <p:cTn id="16" dur="1000"/>
                                        <p:tgtEl>
                                          <p:spTgt spid="2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 calcmode="lin" valueType="num">
                                      <p:cBhvr>
                                        <p:cTn id="21" dur="1000" fill="hold"/>
                                        <p:tgtEl>
                                          <p:spTgt spid="2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diamond(in)">
                                      <p:cBhvr>
                                        <p:cTn id="28" dur="1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圖片 1" descr="螢幕快照 2015-10-28 下午10.37.47.png"/>
          <p:cNvPicPr>
            <a:picLocks noChangeAspect="1"/>
          </p:cNvPicPr>
          <p:nvPr/>
        </p:nvPicPr>
        <p:blipFill>
          <a:blip r:embed="rId3"/>
          <a:srcRect/>
          <a:stretch>
            <a:fillRect/>
          </a:stretch>
        </p:blipFill>
        <p:spPr bwMode="auto">
          <a:xfrm>
            <a:off x="0" y="134938"/>
            <a:ext cx="9144000" cy="66040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圖片 1" descr="螢幕快照 2015-10-28 下午10.38.32.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圖片 1" descr="螢幕快照 2015-10-28 下午10.39.16.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title"/>
          </p:nvPr>
        </p:nvSpPr>
        <p:spPr>
          <a:xfrm>
            <a:off x="1042988" y="620713"/>
            <a:ext cx="7272337" cy="563562"/>
          </a:xfrm>
        </p:spPr>
        <p:txBody>
          <a:bodyPr rtlCol="0">
            <a:normAutofit fontScale="90000"/>
          </a:bodyPr>
          <a:lstStyle/>
          <a:p>
            <a:pPr algn="l" eaLnBrk="1" fontAlgn="auto" hangingPunct="1">
              <a:spcAft>
                <a:spcPts val="0"/>
              </a:spcAft>
              <a:defRPr/>
            </a:pPr>
            <a:r>
              <a:rPr lang="zh-TW" altLang="en-US" sz="5400" b="1" dirty="0" smtClean="0">
                <a:latin typeface="華康POP1體W5(P)" pitchFamily="82" charset="-120"/>
                <a:ea typeface="華康POP1體W5(P)" pitchFamily="82" charset="-120"/>
              </a:rPr>
              <a:t>專有名詞</a:t>
            </a:r>
            <a:r>
              <a:rPr lang="zh-TW" altLang="en-US" b="1" dirty="0" smtClean="0">
                <a:latin typeface="華康POP1體W5(P)" pitchFamily="82" charset="-120"/>
                <a:ea typeface="華康POP1體W5(P)" pitchFamily="82" charset="-120"/>
              </a:rPr>
              <a:t/>
            </a:r>
            <a:br>
              <a:rPr lang="zh-TW" altLang="en-US" b="1" dirty="0" smtClean="0">
                <a:latin typeface="華康POP1體W5(P)" pitchFamily="82" charset="-120"/>
                <a:ea typeface="華康POP1體W5(P)" pitchFamily="82" charset="-120"/>
              </a:rPr>
            </a:br>
            <a:endParaRPr lang="en-US" altLang="zh-TW" dirty="0" smtClean="0">
              <a:latin typeface="華康新綜藝體W9" pitchFamily="81" charset="-120"/>
              <a:ea typeface="華康新綜藝體W9" pitchFamily="81" charset="-120"/>
            </a:endParaRPr>
          </a:p>
        </p:txBody>
      </p:sp>
      <p:sp>
        <p:nvSpPr>
          <p:cNvPr id="212033" name="AutoShape 65"/>
          <p:cNvSpPr>
            <a:spLocks noChangeArrowheads="1"/>
          </p:cNvSpPr>
          <p:nvPr/>
        </p:nvSpPr>
        <p:spPr bwMode="grayWhite">
          <a:xfrm>
            <a:off x="323850" y="1484313"/>
            <a:ext cx="8353425" cy="5187950"/>
          </a:xfrm>
          <a:prstGeom prst="roundRect">
            <a:avLst>
              <a:gd name="adj" fmla="val 9583"/>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defRPr/>
            </a:pPr>
            <a:endParaRPr kumimoji="0" lang="zh-TW" altLang="en-US">
              <a:latin typeface="Arial" charset="0"/>
            </a:endParaRPr>
          </a:p>
        </p:txBody>
      </p:sp>
      <p:grpSp>
        <p:nvGrpSpPr>
          <p:cNvPr id="66564" name="Group 66"/>
          <p:cNvGrpSpPr>
            <a:grpSpLocks/>
          </p:cNvGrpSpPr>
          <p:nvPr/>
        </p:nvGrpSpPr>
        <p:grpSpPr bwMode="auto">
          <a:xfrm>
            <a:off x="468313" y="2492375"/>
            <a:ext cx="4554537" cy="647700"/>
            <a:chOff x="1202" y="1278"/>
            <a:chExt cx="2400" cy="320"/>
          </a:xfrm>
        </p:grpSpPr>
        <p:sp>
          <p:nvSpPr>
            <p:cNvPr id="66583" name="Line 67"/>
            <p:cNvSpPr>
              <a:spLocks noChangeShapeType="1"/>
            </p:cNvSpPr>
            <p:nvPr/>
          </p:nvSpPr>
          <p:spPr bwMode="auto">
            <a:xfrm>
              <a:off x="1202" y="1598"/>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6584" name="Oval 68"/>
            <p:cNvSpPr>
              <a:spLocks noChangeArrowheads="1"/>
            </p:cNvSpPr>
            <p:nvPr/>
          </p:nvSpPr>
          <p:spPr bwMode="gray">
            <a:xfrm>
              <a:off x="1202" y="1385"/>
              <a:ext cx="144" cy="144"/>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66585" name="Rectangle 69"/>
            <p:cNvSpPr>
              <a:spLocks noChangeArrowheads="1"/>
            </p:cNvSpPr>
            <p:nvPr/>
          </p:nvSpPr>
          <p:spPr bwMode="auto">
            <a:xfrm>
              <a:off x="1392" y="1278"/>
              <a:ext cx="2043" cy="289"/>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基本理念與核心素養</a:t>
              </a:r>
              <a:endParaRPr kumimoji="0" lang="en-US" altLang="zh-TW" sz="3200">
                <a:solidFill>
                  <a:schemeClr val="bg1"/>
                </a:solidFill>
                <a:latin typeface="華康POP1體W5(P)" pitchFamily="82" charset="-120"/>
                <a:ea typeface="華康POP1體W5(P)" pitchFamily="82" charset="-120"/>
              </a:endParaRPr>
            </a:p>
          </p:txBody>
        </p:sp>
      </p:grpSp>
      <p:grpSp>
        <p:nvGrpSpPr>
          <p:cNvPr id="66565" name="Group 70"/>
          <p:cNvGrpSpPr>
            <a:grpSpLocks/>
          </p:cNvGrpSpPr>
          <p:nvPr/>
        </p:nvGrpSpPr>
        <p:grpSpPr bwMode="auto">
          <a:xfrm>
            <a:off x="468313" y="3429000"/>
            <a:ext cx="4470400" cy="358775"/>
            <a:chOff x="1392" y="1740"/>
            <a:chExt cx="2544" cy="180"/>
          </a:xfrm>
        </p:grpSpPr>
        <p:sp>
          <p:nvSpPr>
            <p:cNvPr id="66581"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6582" name="Oval 72"/>
            <p:cNvSpPr>
              <a:spLocks noChangeArrowheads="1"/>
            </p:cNvSpPr>
            <p:nvPr/>
          </p:nvSpPr>
          <p:spPr bwMode="gray">
            <a:xfrm>
              <a:off x="1392" y="1740"/>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66566" name="Group 74"/>
          <p:cNvGrpSpPr>
            <a:grpSpLocks/>
          </p:cNvGrpSpPr>
          <p:nvPr/>
        </p:nvGrpSpPr>
        <p:grpSpPr bwMode="auto">
          <a:xfrm>
            <a:off x="468313" y="4149725"/>
            <a:ext cx="4038600" cy="401638"/>
            <a:chOff x="1392" y="1979"/>
            <a:chExt cx="2544" cy="253"/>
          </a:xfrm>
        </p:grpSpPr>
        <p:sp>
          <p:nvSpPr>
            <p:cNvPr id="66579"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6580" name="Oval 76"/>
            <p:cNvSpPr>
              <a:spLocks noChangeArrowheads="1"/>
            </p:cNvSpPr>
            <p:nvPr/>
          </p:nvSpPr>
          <p:spPr bwMode="gray">
            <a:xfrm>
              <a:off x="1392" y="1979"/>
              <a:ext cx="181" cy="189"/>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66567" name="Group 82"/>
          <p:cNvGrpSpPr>
            <a:grpSpLocks/>
          </p:cNvGrpSpPr>
          <p:nvPr/>
        </p:nvGrpSpPr>
        <p:grpSpPr bwMode="auto">
          <a:xfrm>
            <a:off x="468313" y="5214938"/>
            <a:ext cx="4038600" cy="317500"/>
            <a:chOff x="1392" y="2646"/>
            <a:chExt cx="2544" cy="201"/>
          </a:xfrm>
        </p:grpSpPr>
        <p:sp>
          <p:nvSpPr>
            <p:cNvPr id="66577"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6578" name="Oval 84"/>
            <p:cNvSpPr>
              <a:spLocks noChangeArrowheads="1"/>
            </p:cNvSpPr>
            <p:nvPr/>
          </p:nvSpPr>
          <p:spPr bwMode="gray">
            <a:xfrm>
              <a:off x="1392" y="2646"/>
              <a:ext cx="189" cy="189"/>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pic>
        <p:nvPicPr>
          <p:cNvPr id="66568" name="Picture 86" descr="4"/>
          <p:cNvPicPr>
            <a:picLocks noChangeAspect="1" noChangeArrowheads="1"/>
          </p:cNvPicPr>
          <p:nvPr/>
        </p:nvPicPr>
        <p:blipFill>
          <a:blip r:embed="rId2"/>
          <a:srcRect/>
          <a:stretch>
            <a:fillRect/>
          </a:stretch>
        </p:blipFill>
        <p:spPr bwMode="auto">
          <a:xfrm>
            <a:off x="7256463" y="541338"/>
            <a:ext cx="1420812" cy="3349625"/>
          </a:xfrm>
          <a:prstGeom prst="rect">
            <a:avLst/>
          </a:prstGeom>
          <a:noFill/>
          <a:ln w="9525">
            <a:noFill/>
            <a:miter lim="800000"/>
            <a:headEnd/>
            <a:tailEnd/>
          </a:ln>
        </p:spPr>
      </p:pic>
      <p:sp>
        <p:nvSpPr>
          <p:cNvPr id="66569" name="Rectangle 69"/>
          <p:cNvSpPr>
            <a:spLocks noChangeArrowheads="1"/>
          </p:cNvSpPr>
          <p:nvPr/>
        </p:nvSpPr>
        <p:spPr bwMode="auto">
          <a:xfrm>
            <a:off x="863600" y="3284538"/>
            <a:ext cx="8280400"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核心素養：三面九項</a:t>
            </a:r>
            <a:endParaRPr kumimoji="0" lang="en-US" altLang="zh-TW" sz="3200">
              <a:solidFill>
                <a:schemeClr val="bg1"/>
              </a:solidFill>
              <a:latin typeface="華康POP1體W5(P)" pitchFamily="82" charset="-120"/>
              <a:ea typeface="華康POP1體W5(P)" pitchFamily="82" charset="-120"/>
            </a:endParaRPr>
          </a:p>
        </p:txBody>
      </p:sp>
      <p:sp>
        <p:nvSpPr>
          <p:cNvPr id="66570" name="Rectangle 69"/>
          <p:cNvSpPr>
            <a:spLocks noChangeArrowheads="1"/>
          </p:cNvSpPr>
          <p:nvPr/>
        </p:nvSpPr>
        <p:spPr bwMode="auto">
          <a:xfrm>
            <a:off x="900113" y="4005263"/>
            <a:ext cx="7415212" cy="1077912"/>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hlinkClick r:id="rId3" action="ppaction://hlinksldjump"/>
              </a:rPr>
              <a:t>部訂課程</a:t>
            </a:r>
            <a:r>
              <a:rPr kumimoji="0" lang="en-US" altLang="zh-TW" sz="3200">
                <a:solidFill>
                  <a:schemeClr val="bg1"/>
                </a:solidFill>
                <a:latin typeface="華康POP1體W5(P)" pitchFamily="82" charset="-120"/>
                <a:ea typeface="華康POP1體W5(P)" pitchFamily="82" charset="-120"/>
                <a:hlinkClick r:id="rId3" action="ppaction://hlinksldjump"/>
              </a:rPr>
              <a:t>(</a:t>
            </a:r>
            <a:r>
              <a:rPr kumimoji="0" lang="zh-TW" altLang="en-US" sz="3200">
                <a:solidFill>
                  <a:schemeClr val="bg1"/>
                </a:solidFill>
                <a:latin typeface="華康POP1體W5(P)" pitchFamily="82" charset="-120"/>
                <a:ea typeface="華康POP1體W5(P)" pitchFamily="82" charset="-120"/>
                <a:hlinkClick r:id="rId3" action="ppaction://hlinksldjump"/>
              </a:rPr>
              <a:t>領域學習課程</a:t>
            </a:r>
            <a:r>
              <a:rPr kumimoji="0" lang="en-US" altLang="zh-TW" sz="3200">
                <a:solidFill>
                  <a:schemeClr val="bg1"/>
                </a:solidFill>
                <a:latin typeface="華康POP1體W5(P)" pitchFamily="82" charset="-120"/>
                <a:ea typeface="華康POP1體W5(P)" pitchFamily="82" charset="-120"/>
                <a:hlinkClick r:id="rId3" action="ppaction://hlinksldjump"/>
              </a:rPr>
              <a:t>)</a:t>
            </a:r>
            <a:r>
              <a:rPr kumimoji="0" lang="zh-TW" altLang="en-US" sz="3200">
                <a:solidFill>
                  <a:schemeClr val="bg1"/>
                </a:solidFill>
                <a:latin typeface="華康POP1體W5(P)" pitchFamily="82" charset="-120"/>
                <a:ea typeface="華康POP1體W5(P)" pitchFamily="82" charset="-120"/>
                <a:hlinkClick r:id="rId3" action="ppaction://hlinksldjump"/>
              </a:rPr>
              <a:t>與校定課程</a:t>
            </a:r>
            <a:endParaRPr kumimoji="0" lang="en-US" altLang="zh-TW" sz="3200">
              <a:solidFill>
                <a:schemeClr val="bg1"/>
              </a:solidFill>
              <a:latin typeface="華康POP1體W5(P)" pitchFamily="82" charset="-120"/>
              <a:ea typeface="華康POP1體W5(P)" pitchFamily="82" charset="-120"/>
              <a:hlinkClick r:id="rId3" action="ppaction://hlinksldjump"/>
            </a:endParaRPr>
          </a:p>
          <a:p>
            <a:pPr eaLnBrk="0" hangingPunct="0"/>
            <a:r>
              <a:rPr kumimoji="0" lang="en-US" altLang="zh-TW" sz="3200">
                <a:solidFill>
                  <a:schemeClr val="bg1"/>
                </a:solidFill>
                <a:latin typeface="華康POP1體W5(P)" pitchFamily="82" charset="-120"/>
                <a:ea typeface="華康POP1體W5(P)" pitchFamily="82" charset="-120"/>
                <a:hlinkClick r:id="rId3" action="ppaction://hlinksldjump"/>
              </a:rPr>
              <a:t>(</a:t>
            </a:r>
            <a:r>
              <a:rPr kumimoji="0" lang="zh-TW" altLang="en-US" sz="3200">
                <a:solidFill>
                  <a:schemeClr val="bg1"/>
                </a:solidFill>
                <a:latin typeface="華康POP1體W5(P)" pitchFamily="82" charset="-120"/>
                <a:ea typeface="華康POP1體W5(P)" pitchFamily="82" charset="-120"/>
                <a:hlinkClick r:id="rId3" action="ppaction://hlinksldjump"/>
              </a:rPr>
              <a:t>彈性學習課程</a:t>
            </a:r>
            <a:r>
              <a:rPr kumimoji="0" lang="en-US" altLang="zh-TW" sz="3200">
                <a:solidFill>
                  <a:schemeClr val="bg1"/>
                </a:solidFill>
                <a:latin typeface="華康POP1體W5(P)" pitchFamily="82" charset="-120"/>
                <a:ea typeface="華康POP1體W5(P)" pitchFamily="82" charset="-120"/>
                <a:hlinkClick r:id="rId3" action="ppaction://hlinksldjump"/>
              </a:rPr>
              <a:t>)</a:t>
            </a:r>
            <a:endParaRPr kumimoji="0" lang="en-US" altLang="zh-TW" sz="3200">
              <a:solidFill>
                <a:schemeClr val="bg1"/>
              </a:solidFill>
              <a:latin typeface="華康POP1體W5(P)" pitchFamily="82" charset="-120"/>
              <a:ea typeface="華康POP1體W5(P)" pitchFamily="82" charset="-120"/>
            </a:endParaRPr>
          </a:p>
        </p:txBody>
      </p:sp>
      <p:sp>
        <p:nvSpPr>
          <p:cNvPr id="66571" name="Rectangle 69"/>
          <p:cNvSpPr>
            <a:spLocks noChangeArrowheads="1"/>
          </p:cNvSpPr>
          <p:nvPr/>
        </p:nvSpPr>
        <p:spPr bwMode="auto">
          <a:xfrm>
            <a:off x="755650" y="5083175"/>
            <a:ext cx="5113338"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學習構面與關鍵內涵</a:t>
            </a:r>
            <a:endParaRPr kumimoji="0" lang="en-US" altLang="zh-TW" sz="3200">
              <a:solidFill>
                <a:schemeClr val="bg1"/>
              </a:solidFill>
              <a:latin typeface="華康POP1體W5(P)" pitchFamily="82" charset="-120"/>
              <a:ea typeface="華康POP1體W5(P)" pitchFamily="82" charset="-120"/>
            </a:endParaRPr>
          </a:p>
        </p:txBody>
      </p:sp>
      <p:sp>
        <p:nvSpPr>
          <p:cNvPr id="66572" name="Rectangle 69"/>
          <p:cNvSpPr>
            <a:spLocks noChangeArrowheads="1"/>
          </p:cNvSpPr>
          <p:nvPr/>
        </p:nvSpPr>
        <p:spPr bwMode="auto">
          <a:xfrm>
            <a:off x="827088" y="5737225"/>
            <a:ext cx="5929312"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學習重點：學習表現與學習內容</a:t>
            </a:r>
            <a:endParaRPr kumimoji="0" lang="en-US" altLang="zh-TW" sz="3200">
              <a:solidFill>
                <a:schemeClr val="bg1"/>
              </a:solidFill>
              <a:latin typeface="華康POP1體W5(P)" pitchFamily="82" charset="-120"/>
              <a:ea typeface="華康POP1體W5(P)" pitchFamily="82" charset="-120"/>
            </a:endParaRPr>
          </a:p>
        </p:txBody>
      </p:sp>
      <p:sp>
        <p:nvSpPr>
          <p:cNvPr id="66573" name="Oval 68"/>
          <p:cNvSpPr>
            <a:spLocks noChangeArrowheads="1"/>
          </p:cNvSpPr>
          <p:nvPr/>
        </p:nvSpPr>
        <p:spPr bwMode="gray">
          <a:xfrm>
            <a:off x="495300" y="5881688"/>
            <a:ext cx="273050" cy="2921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66574" name="Rectangle 69"/>
          <p:cNvSpPr>
            <a:spLocks noChangeArrowheads="1"/>
          </p:cNvSpPr>
          <p:nvPr/>
        </p:nvSpPr>
        <p:spPr bwMode="auto">
          <a:xfrm>
            <a:off x="827088" y="1773238"/>
            <a:ext cx="2236787"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總綱與領綱</a:t>
            </a:r>
            <a:endParaRPr kumimoji="0" lang="en-US" altLang="zh-TW" sz="3200">
              <a:solidFill>
                <a:schemeClr val="bg1"/>
              </a:solidFill>
              <a:latin typeface="華康POP1體W5(P)" pitchFamily="82" charset="-120"/>
              <a:ea typeface="華康POP1體W5(P)" pitchFamily="82" charset="-120"/>
            </a:endParaRPr>
          </a:p>
        </p:txBody>
      </p:sp>
      <p:sp>
        <p:nvSpPr>
          <p:cNvPr id="66575" name="Oval 84"/>
          <p:cNvSpPr>
            <a:spLocks noChangeArrowheads="1"/>
          </p:cNvSpPr>
          <p:nvPr/>
        </p:nvSpPr>
        <p:spPr bwMode="gray">
          <a:xfrm>
            <a:off x="468313" y="1916113"/>
            <a:ext cx="300037" cy="300037"/>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pic>
        <p:nvPicPr>
          <p:cNvPr id="66576" name="Picture 2" descr="https://encrypted-tbn0.gstatic.com/images?q=tbn:ANd9GcS_HLn_2npHoRKZD485F9l2lrP9CQKywJortkNo-DT3F7FFBzOY"/>
          <p:cNvPicPr>
            <a:picLocks noChangeAspect="1" noChangeArrowheads="1"/>
          </p:cNvPicPr>
          <p:nvPr/>
        </p:nvPicPr>
        <p:blipFill>
          <a:blip r:embed="rId4"/>
          <a:srcRect/>
          <a:stretch>
            <a:fillRect/>
          </a:stretch>
        </p:blipFill>
        <p:spPr bwMode="auto">
          <a:xfrm rot="1618856">
            <a:off x="195263" y="0"/>
            <a:ext cx="884237"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3"/>
          <p:cNvSpPr>
            <a:spLocks noChangeArrowheads="1"/>
          </p:cNvSpPr>
          <p:nvPr/>
        </p:nvSpPr>
        <p:spPr bwMode="auto">
          <a:xfrm>
            <a:off x="571500" y="142875"/>
            <a:ext cx="8286750" cy="615950"/>
          </a:xfrm>
          <a:prstGeom prst="roundRect">
            <a:avLst>
              <a:gd name="adj" fmla="val 16667"/>
            </a:avLst>
          </a:prstGeom>
          <a:solidFill>
            <a:srgbClr val="FFFFFF"/>
          </a:solidFill>
          <a:ln w="76200">
            <a:noFill/>
            <a:round/>
            <a:headEnd/>
            <a:tailEnd/>
          </a:ln>
          <a:effectLst>
            <a:outerShdw dist="28398" dir="3806097" algn="ctr" rotWithShape="0">
              <a:srgbClr val="243F60">
                <a:alpha val="50000"/>
              </a:srgbClr>
            </a:outerShdw>
          </a:effectLst>
        </p:spPr>
        <p:txBody>
          <a:bodyPr/>
          <a:lstStyle/>
          <a:p>
            <a:pPr algn="ctr">
              <a:defRPr/>
            </a:pPr>
            <a:r>
              <a:rPr kumimoji="0" lang="zh-TW" altLang="en-US" sz="2800">
                <a:solidFill>
                  <a:srgbClr val="003E00"/>
                </a:solidFill>
                <a:latin typeface="Times New Roman" pitchFamily="18" charset="0"/>
                <a:ea typeface="標楷體" pitchFamily="65" charset="-120"/>
                <a:cs typeface="Times New Roman" pitchFamily="18" charset="0"/>
              </a:rPr>
              <a:t>國民中小學課程架構</a:t>
            </a:r>
          </a:p>
        </p:txBody>
      </p:sp>
      <p:graphicFrame>
        <p:nvGraphicFramePr>
          <p:cNvPr id="8" name="資料庫圖表 7"/>
          <p:cNvGraphicFramePr/>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8" name="文字方塊 3"/>
          <p:cNvSpPr txBox="1">
            <a:spLocks noChangeArrowheads="1"/>
          </p:cNvSpPr>
          <p:nvPr/>
        </p:nvSpPr>
        <p:spPr bwMode="auto">
          <a:xfrm>
            <a:off x="2571750" y="5286375"/>
            <a:ext cx="3286125" cy="1200150"/>
          </a:xfrm>
          <a:prstGeom prst="rect">
            <a:avLst/>
          </a:prstGeom>
          <a:noFill/>
          <a:ln w="9525">
            <a:noFill/>
            <a:miter lim="800000"/>
            <a:headEnd/>
            <a:tailEnd/>
          </a:ln>
        </p:spPr>
        <p:txBody>
          <a:bodyPr>
            <a:spAutoFit/>
          </a:bodyPr>
          <a:lstStyle/>
          <a:p>
            <a:pPr>
              <a:buClr>
                <a:srgbClr val="000099"/>
              </a:buClr>
              <a:buFont typeface="Wingdings" pitchFamily="2" charset="2"/>
              <a:buChar char="ü"/>
            </a:pPr>
            <a:r>
              <a:rPr kumimoji="0" lang="zh-TW" altLang="en-US" sz="2400" b="1">
                <a:solidFill>
                  <a:srgbClr val="993300"/>
                </a:solidFill>
                <a:latin typeface="Calibri" pitchFamily="34" charset="0"/>
              </a:rPr>
              <a:t>減少每週修習科目數</a:t>
            </a:r>
          </a:p>
          <a:p>
            <a:pPr>
              <a:buClr>
                <a:srgbClr val="000099"/>
              </a:buClr>
              <a:buFont typeface="Wingdings" pitchFamily="2" charset="2"/>
              <a:buChar char="ü"/>
            </a:pPr>
            <a:r>
              <a:rPr kumimoji="0" lang="zh-TW" altLang="zh-TW" sz="2400" b="1">
                <a:solidFill>
                  <a:srgbClr val="993300"/>
                </a:solidFill>
                <a:latin typeface="Calibri" pitchFamily="34" charset="0"/>
              </a:rPr>
              <a:t>素養導向之領域教學</a:t>
            </a:r>
            <a:endParaRPr kumimoji="0" lang="en-US" altLang="zh-TW" sz="2400" b="1">
              <a:solidFill>
                <a:srgbClr val="993300"/>
              </a:solidFill>
              <a:latin typeface="Calibri" pitchFamily="34" charset="0"/>
            </a:endParaRPr>
          </a:p>
          <a:p>
            <a:pPr>
              <a:buClr>
                <a:srgbClr val="000099"/>
              </a:buClr>
              <a:buFont typeface="Wingdings" pitchFamily="2" charset="2"/>
              <a:buChar char="ü"/>
            </a:pPr>
            <a:r>
              <a:rPr kumimoji="0" lang="zh-TW" altLang="zh-TW" sz="2400" b="1">
                <a:solidFill>
                  <a:srgbClr val="993300"/>
                </a:solidFill>
                <a:latin typeface="Calibri" pitchFamily="34" charset="0"/>
              </a:rPr>
              <a:t>跨領域統整</a:t>
            </a:r>
            <a:r>
              <a:rPr kumimoji="0" lang="zh-TW" altLang="en-US" sz="2400" b="1">
                <a:solidFill>
                  <a:srgbClr val="993300"/>
                </a:solidFill>
                <a:latin typeface="Calibri" pitchFamily="34" charset="0"/>
              </a:rPr>
              <a:t>教學</a:t>
            </a:r>
            <a:endParaRPr kumimoji="0" lang="en-US" altLang="zh-TW" sz="2400" b="1">
              <a:solidFill>
                <a:srgbClr val="993300"/>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8763" y="1636713"/>
          <a:ext cx="8812212" cy="5264150"/>
        </p:xfrm>
        <a:graphic>
          <a:graphicData uri="http://schemas.openxmlformats.org/presentationml/2006/ole">
            <mc:AlternateContent xmlns:mc="http://schemas.openxmlformats.org/markup-compatibility/2006">
              <mc:Choice xmlns:v="urn:schemas-microsoft-com:vml" Requires="v">
                <p:oleObj spid="_x0000_s1028" name="文件" r:id="rId3" imgW="5412240" imgH="3227400" progId="Word.Document.12">
                  <p:embed/>
                </p:oleObj>
              </mc:Choice>
              <mc:Fallback>
                <p:oleObj name="文件" r:id="rId3" imgW="5412240" imgH="322740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1636713"/>
                        <a:ext cx="8812212" cy="526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圓角矩形 2"/>
          <p:cNvSpPr/>
          <p:nvPr/>
        </p:nvSpPr>
        <p:spPr>
          <a:xfrm>
            <a:off x="288925" y="354013"/>
            <a:ext cx="3910013" cy="92551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zh-TW" altLang="en-US" sz="2800" dirty="0">
                <a:latin typeface="微軟正黑體"/>
                <a:ea typeface="微軟正黑體"/>
                <a:cs typeface="微軟正黑體"/>
              </a:rPr>
              <a:t>時間分配及科目組合</a:t>
            </a:r>
          </a:p>
        </p:txBody>
      </p:sp>
    </p:spTree>
  </p:cSld>
  <p:clrMapOvr>
    <a:masterClrMapping/>
  </p:clrMapOvr>
  <p:transition spd="slow">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title"/>
          </p:nvPr>
        </p:nvSpPr>
        <p:spPr>
          <a:xfrm>
            <a:off x="1042988" y="620713"/>
            <a:ext cx="7272337" cy="563562"/>
          </a:xfrm>
        </p:spPr>
        <p:txBody>
          <a:bodyPr rtlCol="0">
            <a:normAutofit fontScale="90000"/>
          </a:bodyPr>
          <a:lstStyle/>
          <a:p>
            <a:pPr algn="l" eaLnBrk="1" fontAlgn="auto" hangingPunct="1">
              <a:spcAft>
                <a:spcPts val="0"/>
              </a:spcAft>
              <a:defRPr/>
            </a:pPr>
            <a:r>
              <a:rPr lang="zh-TW" altLang="en-US" sz="5400" b="1" dirty="0" smtClean="0">
                <a:latin typeface="華康POP1體W5(P)" pitchFamily="82" charset="-120"/>
                <a:ea typeface="華康POP1體W5(P)" pitchFamily="82" charset="-120"/>
              </a:rPr>
              <a:t>專有名詞</a:t>
            </a:r>
            <a:r>
              <a:rPr lang="zh-TW" altLang="en-US" b="1" dirty="0" smtClean="0">
                <a:latin typeface="華康POP1體W5(P)" pitchFamily="82" charset="-120"/>
                <a:ea typeface="華康POP1體W5(P)" pitchFamily="82" charset="-120"/>
              </a:rPr>
              <a:t/>
            </a:r>
            <a:br>
              <a:rPr lang="zh-TW" altLang="en-US" b="1" dirty="0" smtClean="0">
                <a:latin typeface="華康POP1體W5(P)" pitchFamily="82" charset="-120"/>
                <a:ea typeface="華康POP1體W5(P)" pitchFamily="82" charset="-120"/>
              </a:rPr>
            </a:br>
            <a:endParaRPr lang="en-US" altLang="zh-TW" dirty="0" smtClean="0">
              <a:latin typeface="華康新綜藝體W9" pitchFamily="81" charset="-120"/>
              <a:ea typeface="華康新綜藝體W9" pitchFamily="81" charset="-120"/>
            </a:endParaRPr>
          </a:p>
        </p:txBody>
      </p:sp>
      <p:sp>
        <p:nvSpPr>
          <p:cNvPr id="212033" name="AutoShape 65"/>
          <p:cNvSpPr>
            <a:spLocks noChangeArrowheads="1"/>
          </p:cNvSpPr>
          <p:nvPr/>
        </p:nvSpPr>
        <p:spPr bwMode="grayWhite">
          <a:xfrm>
            <a:off x="323850" y="1484313"/>
            <a:ext cx="8353425" cy="5187950"/>
          </a:xfrm>
          <a:prstGeom prst="roundRect">
            <a:avLst>
              <a:gd name="adj" fmla="val 9583"/>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defRPr/>
            </a:pPr>
            <a:endParaRPr kumimoji="0" lang="zh-TW" altLang="en-US">
              <a:latin typeface="Arial" charset="0"/>
            </a:endParaRPr>
          </a:p>
        </p:txBody>
      </p:sp>
      <p:grpSp>
        <p:nvGrpSpPr>
          <p:cNvPr id="68612" name="Group 66"/>
          <p:cNvGrpSpPr>
            <a:grpSpLocks/>
          </p:cNvGrpSpPr>
          <p:nvPr/>
        </p:nvGrpSpPr>
        <p:grpSpPr bwMode="auto">
          <a:xfrm>
            <a:off x="468313" y="2492375"/>
            <a:ext cx="4554537" cy="647700"/>
            <a:chOff x="1202" y="1278"/>
            <a:chExt cx="2400" cy="320"/>
          </a:xfrm>
        </p:grpSpPr>
        <p:sp>
          <p:nvSpPr>
            <p:cNvPr id="68631" name="Line 67"/>
            <p:cNvSpPr>
              <a:spLocks noChangeShapeType="1"/>
            </p:cNvSpPr>
            <p:nvPr/>
          </p:nvSpPr>
          <p:spPr bwMode="auto">
            <a:xfrm>
              <a:off x="1202" y="1598"/>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8632" name="Oval 68"/>
            <p:cNvSpPr>
              <a:spLocks noChangeArrowheads="1"/>
            </p:cNvSpPr>
            <p:nvPr/>
          </p:nvSpPr>
          <p:spPr bwMode="gray">
            <a:xfrm>
              <a:off x="1202" y="1385"/>
              <a:ext cx="144" cy="144"/>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68633" name="Rectangle 69"/>
            <p:cNvSpPr>
              <a:spLocks noChangeArrowheads="1"/>
            </p:cNvSpPr>
            <p:nvPr/>
          </p:nvSpPr>
          <p:spPr bwMode="auto">
            <a:xfrm>
              <a:off x="1392" y="1278"/>
              <a:ext cx="2043" cy="289"/>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基本理念與核心素養</a:t>
              </a:r>
              <a:endParaRPr kumimoji="0" lang="en-US" altLang="zh-TW" sz="3200">
                <a:solidFill>
                  <a:schemeClr val="bg1"/>
                </a:solidFill>
                <a:latin typeface="華康POP1體W5(P)" pitchFamily="82" charset="-120"/>
                <a:ea typeface="華康POP1體W5(P)" pitchFamily="82" charset="-120"/>
              </a:endParaRPr>
            </a:p>
          </p:txBody>
        </p:sp>
      </p:grpSp>
      <p:grpSp>
        <p:nvGrpSpPr>
          <p:cNvPr id="68613" name="Group 70"/>
          <p:cNvGrpSpPr>
            <a:grpSpLocks/>
          </p:cNvGrpSpPr>
          <p:nvPr/>
        </p:nvGrpSpPr>
        <p:grpSpPr bwMode="auto">
          <a:xfrm>
            <a:off x="468313" y="3429000"/>
            <a:ext cx="4470400" cy="358775"/>
            <a:chOff x="1392" y="1740"/>
            <a:chExt cx="2544" cy="180"/>
          </a:xfrm>
        </p:grpSpPr>
        <p:sp>
          <p:nvSpPr>
            <p:cNvPr id="6862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8630" name="Oval 72"/>
            <p:cNvSpPr>
              <a:spLocks noChangeArrowheads="1"/>
            </p:cNvSpPr>
            <p:nvPr/>
          </p:nvSpPr>
          <p:spPr bwMode="gray">
            <a:xfrm>
              <a:off x="1392" y="1740"/>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68614" name="Group 74"/>
          <p:cNvGrpSpPr>
            <a:grpSpLocks/>
          </p:cNvGrpSpPr>
          <p:nvPr/>
        </p:nvGrpSpPr>
        <p:grpSpPr bwMode="auto">
          <a:xfrm>
            <a:off x="468313" y="4149725"/>
            <a:ext cx="4038600" cy="401638"/>
            <a:chOff x="1392" y="1979"/>
            <a:chExt cx="2544" cy="253"/>
          </a:xfrm>
        </p:grpSpPr>
        <p:sp>
          <p:nvSpPr>
            <p:cNvPr id="68627"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8628" name="Oval 76"/>
            <p:cNvSpPr>
              <a:spLocks noChangeArrowheads="1"/>
            </p:cNvSpPr>
            <p:nvPr/>
          </p:nvSpPr>
          <p:spPr bwMode="gray">
            <a:xfrm>
              <a:off x="1392" y="1979"/>
              <a:ext cx="181" cy="189"/>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68615" name="Group 82"/>
          <p:cNvGrpSpPr>
            <a:grpSpLocks/>
          </p:cNvGrpSpPr>
          <p:nvPr/>
        </p:nvGrpSpPr>
        <p:grpSpPr bwMode="auto">
          <a:xfrm>
            <a:off x="495300" y="5373688"/>
            <a:ext cx="4038600" cy="319087"/>
            <a:chOff x="1392" y="2646"/>
            <a:chExt cx="2544" cy="201"/>
          </a:xfrm>
        </p:grpSpPr>
        <p:sp>
          <p:nvSpPr>
            <p:cNvPr id="68625"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68626" name="Oval 84"/>
            <p:cNvSpPr>
              <a:spLocks noChangeArrowheads="1"/>
            </p:cNvSpPr>
            <p:nvPr/>
          </p:nvSpPr>
          <p:spPr bwMode="gray">
            <a:xfrm>
              <a:off x="1392" y="2646"/>
              <a:ext cx="189" cy="189"/>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pic>
        <p:nvPicPr>
          <p:cNvPr id="68616" name="Picture 86" descr="4"/>
          <p:cNvPicPr>
            <a:picLocks noChangeAspect="1" noChangeArrowheads="1"/>
          </p:cNvPicPr>
          <p:nvPr/>
        </p:nvPicPr>
        <p:blipFill>
          <a:blip r:embed="rId2"/>
          <a:srcRect/>
          <a:stretch>
            <a:fillRect/>
          </a:stretch>
        </p:blipFill>
        <p:spPr bwMode="auto">
          <a:xfrm>
            <a:off x="7256463" y="541338"/>
            <a:ext cx="1420812" cy="3349625"/>
          </a:xfrm>
          <a:prstGeom prst="rect">
            <a:avLst/>
          </a:prstGeom>
          <a:noFill/>
          <a:ln w="9525">
            <a:noFill/>
            <a:miter lim="800000"/>
            <a:headEnd/>
            <a:tailEnd/>
          </a:ln>
        </p:spPr>
      </p:pic>
      <p:sp>
        <p:nvSpPr>
          <p:cNvPr id="68617" name="Rectangle 69"/>
          <p:cNvSpPr>
            <a:spLocks noChangeArrowheads="1"/>
          </p:cNvSpPr>
          <p:nvPr/>
        </p:nvSpPr>
        <p:spPr bwMode="auto">
          <a:xfrm>
            <a:off x="863600" y="3284538"/>
            <a:ext cx="8280400"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核心素養：三面九項</a:t>
            </a:r>
            <a:endParaRPr kumimoji="0" lang="en-US" altLang="zh-TW" sz="3200">
              <a:solidFill>
                <a:schemeClr val="bg1"/>
              </a:solidFill>
              <a:latin typeface="華康POP1體W5(P)" pitchFamily="82" charset="-120"/>
              <a:ea typeface="華康POP1體W5(P)" pitchFamily="82" charset="-120"/>
            </a:endParaRPr>
          </a:p>
        </p:txBody>
      </p:sp>
      <p:sp>
        <p:nvSpPr>
          <p:cNvPr id="68618" name="Rectangle 69"/>
          <p:cNvSpPr>
            <a:spLocks noChangeArrowheads="1"/>
          </p:cNvSpPr>
          <p:nvPr/>
        </p:nvSpPr>
        <p:spPr bwMode="auto">
          <a:xfrm>
            <a:off x="900113" y="4005263"/>
            <a:ext cx="7415212" cy="1077912"/>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部訂課程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領域學習課程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與校定課程</a:t>
            </a:r>
            <a:endParaRPr kumimoji="0" lang="en-US" altLang="zh-TW" sz="3200">
              <a:solidFill>
                <a:schemeClr val="bg1"/>
              </a:solidFill>
              <a:latin typeface="華康POP1體W5(P)" pitchFamily="82" charset="-120"/>
              <a:ea typeface="華康POP1體W5(P)" pitchFamily="82" charset="-120"/>
            </a:endParaRPr>
          </a:p>
          <a:p>
            <a:pPr eaLnBrk="0" hangingPunct="0"/>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彈性學習課程</a:t>
            </a:r>
            <a:r>
              <a:rPr kumimoji="0" lang="en-US" altLang="zh-TW" sz="3200">
                <a:solidFill>
                  <a:schemeClr val="bg1"/>
                </a:solidFill>
                <a:latin typeface="華康POP1體W5(P)" pitchFamily="82" charset="-120"/>
                <a:ea typeface="華康POP1體W5(P)" pitchFamily="82" charset="-120"/>
              </a:rPr>
              <a:t>)</a:t>
            </a:r>
          </a:p>
        </p:txBody>
      </p:sp>
      <p:sp>
        <p:nvSpPr>
          <p:cNvPr id="68619" name="Rectangle 69"/>
          <p:cNvSpPr>
            <a:spLocks noChangeArrowheads="1"/>
          </p:cNvSpPr>
          <p:nvPr/>
        </p:nvSpPr>
        <p:spPr bwMode="auto">
          <a:xfrm>
            <a:off x="755650" y="5083175"/>
            <a:ext cx="5113338"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hlinkClick r:id="rId3" action="ppaction://hlinksldjump"/>
              </a:rPr>
              <a:t>學習構面與關鍵內涵</a:t>
            </a:r>
            <a:endParaRPr kumimoji="0" lang="en-US" altLang="zh-TW" sz="3200">
              <a:solidFill>
                <a:schemeClr val="bg1"/>
              </a:solidFill>
              <a:latin typeface="華康POP1體W5(P)" pitchFamily="82" charset="-120"/>
              <a:ea typeface="華康POP1體W5(P)" pitchFamily="82" charset="-120"/>
            </a:endParaRPr>
          </a:p>
        </p:txBody>
      </p:sp>
      <p:sp>
        <p:nvSpPr>
          <p:cNvPr id="68620" name="Rectangle 69"/>
          <p:cNvSpPr>
            <a:spLocks noChangeArrowheads="1"/>
          </p:cNvSpPr>
          <p:nvPr/>
        </p:nvSpPr>
        <p:spPr bwMode="auto">
          <a:xfrm>
            <a:off x="827088" y="5737225"/>
            <a:ext cx="5929312"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學習重點：學習表現與學習內容</a:t>
            </a:r>
            <a:endParaRPr kumimoji="0" lang="en-US" altLang="zh-TW" sz="3200">
              <a:solidFill>
                <a:schemeClr val="bg1"/>
              </a:solidFill>
              <a:latin typeface="華康POP1體W5(P)" pitchFamily="82" charset="-120"/>
              <a:ea typeface="華康POP1體W5(P)" pitchFamily="82" charset="-120"/>
            </a:endParaRPr>
          </a:p>
        </p:txBody>
      </p:sp>
      <p:sp>
        <p:nvSpPr>
          <p:cNvPr id="68621" name="Oval 68"/>
          <p:cNvSpPr>
            <a:spLocks noChangeArrowheads="1"/>
          </p:cNvSpPr>
          <p:nvPr/>
        </p:nvSpPr>
        <p:spPr bwMode="gray">
          <a:xfrm>
            <a:off x="495300" y="5881688"/>
            <a:ext cx="273050" cy="2921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68622" name="Rectangle 69"/>
          <p:cNvSpPr>
            <a:spLocks noChangeArrowheads="1"/>
          </p:cNvSpPr>
          <p:nvPr/>
        </p:nvSpPr>
        <p:spPr bwMode="auto">
          <a:xfrm>
            <a:off x="827088" y="1773238"/>
            <a:ext cx="2236787"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總綱與領綱</a:t>
            </a:r>
            <a:endParaRPr kumimoji="0" lang="en-US" altLang="zh-TW" sz="3200">
              <a:solidFill>
                <a:schemeClr val="bg1"/>
              </a:solidFill>
              <a:latin typeface="華康POP1體W5(P)" pitchFamily="82" charset="-120"/>
              <a:ea typeface="華康POP1體W5(P)" pitchFamily="82" charset="-120"/>
            </a:endParaRPr>
          </a:p>
        </p:txBody>
      </p:sp>
      <p:sp>
        <p:nvSpPr>
          <p:cNvPr id="68623" name="Oval 84"/>
          <p:cNvSpPr>
            <a:spLocks noChangeArrowheads="1"/>
          </p:cNvSpPr>
          <p:nvPr/>
        </p:nvSpPr>
        <p:spPr bwMode="gray">
          <a:xfrm>
            <a:off x="468313" y="1916113"/>
            <a:ext cx="300037" cy="300037"/>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pic>
        <p:nvPicPr>
          <p:cNvPr id="68624" name="Picture 2" descr="https://encrypted-tbn0.gstatic.com/images?q=tbn:ANd9GcS_HLn_2npHoRKZD485F9l2lrP9CQKywJortkNo-DT3F7FFBzOY"/>
          <p:cNvPicPr>
            <a:picLocks noChangeAspect="1" noChangeArrowheads="1"/>
          </p:cNvPicPr>
          <p:nvPr/>
        </p:nvPicPr>
        <p:blipFill>
          <a:blip r:embed="rId4"/>
          <a:srcRect/>
          <a:stretch>
            <a:fillRect/>
          </a:stretch>
        </p:blipFill>
        <p:spPr bwMode="auto">
          <a:xfrm rot="1550191">
            <a:off x="195263" y="0"/>
            <a:ext cx="884237"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zh-TW" altLang="en-US" b="1" smtClean="0">
                <a:solidFill>
                  <a:srgbClr val="800000"/>
                </a:solidFill>
                <a:latin typeface="華康粗黑體" pitchFamily="49" charset="-120"/>
                <a:ea typeface="華康粗黑體" pitchFamily="49" charset="-120"/>
              </a:rPr>
              <a:t>國際藝術教育思潮發展</a:t>
            </a:r>
          </a:p>
        </p:txBody>
      </p:sp>
      <p:graphicFrame>
        <p:nvGraphicFramePr>
          <p:cNvPr id="5" name="內容版面配置區 4"/>
          <p:cNvGraphicFramePr>
            <a:graphicFrameLocks noGrp="1"/>
          </p:cNvGraphicFramePr>
          <p:nvPr>
            <p:ph idx="1"/>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圖表 2"/>
          <p:cNvGraphicFramePr/>
          <p:nvPr/>
        </p:nvGraphicFramePr>
        <p:xfrm>
          <a:off x="2627784" y="260648"/>
          <a:ext cx="612068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圓角矩形 1"/>
          <p:cNvSpPr/>
          <p:nvPr/>
        </p:nvSpPr>
        <p:spPr>
          <a:xfrm>
            <a:off x="288925" y="354013"/>
            <a:ext cx="2051050" cy="9255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TW" altLang="en-US" sz="3200" b="1" dirty="0">
                <a:latin typeface="微軟正黑體"/>
                <a:ea typeface="微軟正黑體"/>
                <a:cs typeface="微軟正黑體"/>
              </a:rPr>
              <a:t>學習構面</a:t>
            </a:r>
          </a:p>
        </p:txBody>
      </p:sp>
      <p:sp>
        <p:nvSpPr>
          <p:cNvPr id="69636" name="矩形 3"/>
          <p:cNvSpPr>
            <a:spLocks noChangeArrowheads="1"/>
          </p:cNvSpPr>
          <p:nvPr/>
        </p:nvSpPr>
        <p:spPr bwMode="auto">
          <a:xfrm>
            <a:off x="250825" y="5013325"/>
            <a:ext cx="9144000" cy="1576388"/>
          </a:xfrm>
          <a:prstGeom prst="rect">
            <a:avLst/>
          </a:prstGeom>
          <a:noFill/>
          <a:ln w="9525">
            <a:noFill/>
            <a:miter lim="800000"/>
            <a:headEnd/>
            <a:tailEnd/>
          </a:ln>
        </p:spPr>
        <p:txBody>
          <a:bodyPr>
            <a:spAutoFit/>
          </a:bodyPr>
          <a:lstStyle/>
          <a:p>
            <a:pPr>
              <a:lnSpc>
                <a:spcPts val="4000"/>
              </a:lnSpc>
            </a:pPr>
            <a:r>
              <a:rPr lang="zh-TW" altLang="zh-TW" sz="2400">
                <a:solidFill>
                  <a:srgbClr val="C00000"/>
                </a:solidFill>
                <a:latin typeface="華康新綜藝體W9" pitchFamily="81" charset="-120"/>
                <a:ea typeface="華康新綜藝體W9" pitchFamily="81" charset="-120"/>
              </a:rPr>
              <a:t>表現</a:t>
            </a:r>
            <a:r>
              <a:rPr lang="zh-TW" altLang="zh-TW" sz="2400">
                <a:latin typeface="華康新綜藝體W9" pitchFamily="81" charset="-120"/>
                <a:ea typeface="華康新綜藝體W9" pitchFamily="81" charset="-120"/>
              </a:rPr>
              <a:t>：善用媒材與形式從事藝術創作與展現，傳達思想與情感。</a:t>
            </a:r>
          </a:p>
          <a:p>
            <a:pPr>
              <a:lnSpc>
                <a:spcPts val="4000"/>
              </a:lnSpc>
            </a:pPr>
            <a:r>
              <a:rPr lang="zh-TW" altLang="zh-TW" sz="2400">
                <a:solidFill>
                  <a:srgbClr val="C00000"/>
                </a:solidFill>
                <a:latin typeface="華康新綜藝體W9" pitchFamily="81" charset="-120"/>
                <a:ea typeface="華康新綜藝體W9" pitchFamily="81" charset="-120"/>
              </a:rPr>
              <a:t>鑑賞</a:t>
            </a:r>
            <a:r>
              <a:rPr lang="zh-TW" altLang="zh-TW" sz="2400">
                <a:latin typeface="華康新綜藝體W9" pitchFamily="81" charset="-120"/>
                <a:ea typeface="華康新綜藝體W9" pitchFamily="81" charset="-120"/>
              </a:rPr>
              <a:t>：透過參與審美活動培養感受力與理解力，體認藝術價值。</a:t>
            </a:r>
          </a:p>
          <a:p>
            <a:pPr>
              <a:lnSpc>
                <a:spcPts val="4000"/>
              </a:lnSpc>
            </a:pPr>
            <a:r>
              <a:rPr lang="zh-TW" altLang="zh-TW" sz="2400">
                <a:solidFill>
                  <a:srgbClr val="C00000"/>
                </a:solidFill>
                <a:latin typeface="華康新綜藝體W9" pitchFamily="81" charset="-120"/>
                <a:ea typeface="華康新綜藝體W9" pitchFamily="81" charset="-120"/>
              </a:rPr>
              <a:t>實踐</a:t>
            </a:r>
            <a:r>
              <a:rPr lang="zh-TW" altLang="zh-TW" sz="2400">
                <a:latin typeface="華康新綜藝體W9" pitchFamily="81" charset="-120"/>
                <a:ea typeface="華康新綜藝體W9" pitchFamily="81" charset="-120"/>
              </a:rPr>
              <a:t>：培養主動參與藝術的興趣與習慣，促進美善生活。</a:t>
            </a:r>
          </a:p>
        </p:txBody>
      </p:sp>
    </p:spTree>
  </p:cSld>
  <p:clrMapOvr>
    <a:masterClrMapping/>
  </p:clrMapOvr>
  <p:transition spd="slow">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87388" y="198438"/>
          <a:ext cx="8164512" cy="6977062"/>
        </p:xfrm>
        <a:graphic>
          <a:graphicData uri="http://schemas.openxmlformats.org/presentationml/2006/ole">
            <mc:AlternateContent xmlns:mc="http://schemas.openxmlformats.org/markup-compatibility/2006">
              <mc:Choice xmlns:v="urn:schemas-microsoft-com:vml" Requires="v">
                <p:oleObj spid="_x0000_s2052" name="文件" r:id="rId3" imgW="5412240" imgH="4671720" progId="Word.Document.12">
                  <p:embed/>
                </p:oleObj>
              </mc:Choice>
              <mc:Fallback>
                <p:oleObj name="文件" r:id="rId3" imgW="5412240" imgH="467172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198438"/>
                        <a:ext cx="8164512" cy="697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矩形 2"/>
          <p:cNvSpPr/>
          <p:nvPr/>
        </p:nvSpPr>
        <p:spPr>
          <a:xfrm>
            <a:off x="687388" y="627063"/>
            <a:ext cx="3959225" cy="611187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9538" y="815975"/>
          <a:ext cx="8924925" cy="6275388"/>
        </p:xfrm>
        <a:graphic>
          <a:graphicData uri="http://schemas.openxmlformats.org/presentationml/2006/ole">
            <mc:AlternateContent xmlns:mc="http://schemas.openxmlformats.org/markup-compatibility/2006">
              <mc:Choice xmlns:v="urn:schemas-microsoft-com:vml" Requires="v">
                <p:oleObj spid="_x0000_s3076" name="文件" r:id="rId3" imgW="5412240" imgH="3675240" progId="Word.Document.12">
                  <p:embed/>
                </p:oleObj>
              </mc:Choice>
              <mc:Fallback>
                <p:oleObj name="文件" r:id="rId3" imgW="5412240" imgH="367524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815975"/>
                        <a:ext cx="8924925" cy="627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文字方塊 2"/>
          <p:cNvSpPr txBox="1">
            <a:spLocks noChangeArrowheads="1"/>
          </p:cNvSpPr>
          <p:nvPr/>
        </p:nvSpPr>
        <p:spPr bwMode="auto">
          <a:xfrm>
            <a:off x="282575" y="169863"/>
            <a:ext cx="4049713" cy="646112"/>
          </a:xfrm>
          <a:prstGeom prst="rect">
            <a:avLst/>
          </a:prstGeom>
          <a:noFill/>
          <a:ln w="9525">
            <a:noFill/>
            <a:miter lim="800000"/>
            <a:headEnd/>
            <a:tailEnd/>
          </a:ln>
        </p:spPr>
        <p:txBody>
          <a:bodyPr>
            <a:spAutoFit/>
          </a:bodyPr>
          <a:lstStyle/>
          <a:p>
            <a:r>
              <a:rPr kumimoji="0" lang="zh-TW" altLang="en-US" sz="3600">
                <a:latin typeface="華康新綜藝體W9" pitchFamily="81" charset="-120"/>
                <a:ea typeface="華康新綜藝體W9" pitchFamily="81" charset="-120"/>
              </a:rPr>
              <a:t>九貫分段能力指標</a:t>
            </a:r>
          </a:p>
        </p:txBody>
      </p:sp>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mtClean="0">
                <a:solidFill>
                  <a:srgbClr val="898989"/>
                </a:solidFill>
                <a:ea typeface="新細明體" pitchFamily="18" charset="-120"/>
              </a:rPr>
              <a:t>issuegneder-</a:t>
            </a:r>
            <a:r>
              <a:rPr lang="zh-TW" altLang="en-US" smtClean="0">
                <a:solidFill>
                  <a:srgbClr val="898989"/>
                </a:solidFill>
              </a:rPr>
              <a:t>陳瓊花</a:t>
            </a:r>
            <a:r>
              <a:rPr lang="en-US" smtClean="0">
                <a:solidFill>
                  <a:srgbClr val="898989"/>
                </a:solidFill>
                <a:ea typeface="新細明體" pitchFamily="18" charset="-120"/>
              </a:rPr>
              <a:t>20160310</a:t>
            </a:r>
            <a:endParaRPr lang="zh-TW" altLang="en-US" smtClean="0">
              <a:solidFill>
                <a:srgbClr val="898989"/>
              </a:solidFill>
            </a:endParaRPr>
          </a:p>
        </p:txBody>
      </p:sp>
      <p:pic>
        <p:nvPicPr>
          <p:cNvPr id="70659" name="圖片 3" descr="螢幕快照 2016-03-10 下午5.21.53.png"/>
          <p:cNvPicPr>
            <a:picLocks noChangeAspect="1"/>
          </p:cNvPicPr>
          <p:nvPr/>
        </p:nvPicPr>
        <p:blipFill>
          <a:blip r:embed="rId2"/>
          <a:srcRect/>
          <a:stretch>
            <a:fillRect/>
          </a:stretch>
        </p:blipFill>
        <p:spPr bwMode="auto">
          <a:xfrm>
            <a:off x="0" y="25400"/>
            <a:ext cx="9144000" cy="6804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圖片 2" descr="螢幕快照 2016-03-10 下午5.22.05.png"/>
          <p:cNvPicPr>
            <a:picLocks noChangeAspect="1"/>
          </p:cNvPicPr>
          <p:nvPr/>
        </p:nvPicPr>
        <p:blipFill>
          <a:blip r:embed="rId2"/>
          <a:srcRect/>
          <a:stretch>
            <a:fillRect/>
          </a:stretch>
        </p:blipFill>
        <p:spPr bwMode="auto">
          <a:xfrm>
            <a:off x="0" y="622300"/>
            <a:ext cx="9144000" cy="56086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向右箭號 2"/>
          <p:cNvSpPr/>
          <p:nvPr/>
        </p:nvSpPr>
        <p:spPr>
          <a:xfrm>
            <a:off x="5370513" y="1628775"/>
            <a:ext cx="2152650" cy="2905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TW" altLang="en-US"/>
          </a:p>
        </p:txBody>
      </p:sp>
      <p:sp>
        <p:nvSpPr>
          <p:cNvPr id="4" name="向右箭號 3"/>
          <p:cNvSpPr/>
          <p:nvPr/>
        </p:nvSpPr>
        <p:spPr>
          <a:xfrm>
            <a:off x="7086600" y="2624138"/>
            <a:ext cx="1233488" cy="2905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TW" altLang="en-US"/>
          </a:p>
        </p:txBody>
      </p:sp>
      <p:sp>
        <p:nvSpPr>
          <p:cNvPr id="5" name="向右箭號 4"/>
          <p:cNvSpPr/>
          <p:nvPr/>
        </p:nvSpPr>
        <p:spPr>
          <a:xfrm>
            <a:off x="7978775" y="3624263"/>
            <a:ext cx="620713" cy="2905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TW" altLang="en-US"/>
          </a:p>
        </p:txBody>
      </p:sp>
      <p:sp>
        <p:nvSpPr>
          <p:cNvPr id="6" name="向下箭號 5"/>
          <p:cNvSpPr/>
          <p:nvPr/>
        </p:nvSpPr>
        <p:spPr>
          <a:xfrm>
            <a:off x="3989388" y="5646738"/>
            <a:ext cx="441325" cy="62071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TW" altLang="en-US"/>
          </a:p>
        </p:txBody>
      </p:sp>
      <p:sp>
        <p:nvSpPr>
          <p:cNvPr id="7" name="矩形 6"/>
          <p:cNvSpPr/>
          <p:nvPr/>
        </p:nvSpPr>
        <p:spPr>
          <a:xfrm>
            <a:off x="7702550" y="1352550"/>
            <a:ext cx="1257300" cy="7604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zh-TW" altLang="en-US" sz="2000" dirty="0">
                <a:latin typeface="微軟正黑體"/>
                <a:ea typeface="微軟正黑體"/>
                <a:cs typeface="微軟正黑體"/>
              </a:rPr>
              <a:t>領域</a:t>
            </a:r>
          </a:p>
        </p:txBody>
      </p:sp>
      <p:sp>
        <p:nvSpPr>
          <p:cNvPr id="8" name="矩形 7"/>
          <p:cNvSpPr/>
          <p:nvPr/>
        </p:nvSpPr>
        <p:spPr>
          <a:xfrm>
            <a:off x="8310563" y="2389188"/>
            <a:ext cx="773112" cy="7588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zh-TW" altLang="en-US" sz="2000" dirty="0">
                <a:latin typeface="微軟正黑體"/>
                <a:ea typeface="微軟正黑體"/>
                <a:cs typeface="微軟正黑體"/>
              </a:rPr>
              <a:t>科目</a:t>
            </a:r>
          </a:p>
        </p:txBody>
      </p:sp>
      <p:sp>
        <p:nvSpPr>
          <p:cNvPr id="9" name="矩形 8"/>
          <p:cNvSpPr/>
          <p:nvPr/>
        </p:nvSpPr>
        <p:spPr>
          <a:xfrm>
            <a:off x="8599488" y="3433763"/>
            <a:ext cx="444500" cy="16970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TW" altLang="en-US" sz="2000" dirty="0">
                <a:latin typeface="微軟正黑體"/>
                <a:ea typeface="微軟正黑體"/>
                <a:cs typeface="微軟正黑體"/>
              </a:rPr>
              <a:t>學習構面</a:t>
            </a:r>
          </a:p>
        </p:txBody>
      </p:sp>
      <p:sp>
        <p:nvSpPr>
          <p:cNvPr id="10" name="矩形 9"/>
          <p:cNvSpPr/>
          <p:nvPr/>
        </p:nvSpPr>
        <p:spPr>
          <a:xfrm>
            <a:off x="2913063" y="6281738"/>
            <a:ext cx="3078162" cy="4699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zh-TW" altLang="en-US" sz="2000" dirty="0">
                <a:latin typeface="微軟正黑體"/>
                <a:ea typeface="微軟正黑體"/>
                <a:cs typeface="微軟正黑體"/>
              </a:rPr>
              <a:t>關鍵內涵</a:t>
            </a:r>
          </a:p>
        </p:txBody>
      </p:sp>
      <p:sp>
        <p:nvSpPr>
          <p:cNvPr id="15" name="橢圓 14"/>
          <p:cNvSpPr/>
          <p:nvPr/>
        </p:nvSpPr>
        <p:spPr>
          <a:xfrm>
            <a:off x="-166688" y="4078288"/>
            <a:ext cx="8682038" cy="1568450"/>
          </a:xfrm>
          <a:prstGeom prst="ellipse">
            <a:avLst/>
          </a:prstGeom>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endParaRPr kumimoji="0" lang="zh-TW" altLang="en-US"/>
          </a:p>
        </p:txBody>
      </p:sp>
      <p:graphicFrame>
        <p:nvGraphicFramePr>
          <p:cNvPr id="11" name="資料圖表 10"/>
          <p:cNvGraphicFramePr/>
          <p:nvPr/>
        </p:nvGraphicFramePr>
        <p:xfrm>
          <a:off x="48726" y="326838"/>
          <a:ext cx="8466624" cy="594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314325" y="327025"/>
            <a:ext cx="1685925" cy="760413"/>
          </a:xfrm>
          <a:prstGeom prst="rect">
            <a:avLst/>
          </a:prstGeom>
          <a:solidFill>
            <a:srgbClr val="FF6699"/>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zh-TW" altLang="en-US" sz="2000" dirty="0">
                <a:latin typeface="微軟正黑體"/>
                <a:ea typeface="微軟正黑體"/>
                <a:cs typeface="微軟正黑體"/>
              </a:rPr>
              <a:t>領綱結構圖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par>
                          <p:cTn id="38" fill="hold" nodeType="afterGroup">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title"/>
          </p:nvPr>
        </p:nvSpPr>
        <p:spPr>
          <a:xfrm>
            <a:off x="1042988" y="620713"/>
            <a:ext cx="7272337" cy="563562"/>
          </a:xfrm>
        </p:spPr>
        <p:txBody>
          <a:bodyPr rtlCol="0">
            <a:normAutofit fontScale="90000"/>
          </a:bodyPr>
          <a:lstStyle/>
          <a:p>
            <a:pPr algn="l" eaLnBrk="1" fontAlgn="auto" hangingPunct="1">
              <a:spcAft>
                <a:spcPts val="0"/>
              </a:spcAft>
              <a:defRPr/>
            </a:pPr>
            <a:r>
              <a:rPr lang="zh-TW" altLang="en-US" sz="5400" b="1" dirty="0" smtClean="0">
                <a:latin typeface="華康POP1體W5(P)" pitchFamily="82" charset="-120"/>
                <a:ea typeface="華康POP1體W5(P)" pitchFamily="82" charset="-120"/>
              </a:rPr>
              <a:t>專有名詞</a:t>
            </a:r>
            <a:r>
              <a:rPr lang="zh-TW" altLang="en-US" b="1" dirty="0" smtClean="0">
                <a:latin typeface="華康POP1體W5(P)" pitchFamily="82" charset="-120"/>
                <a:ea typeface="華康POP1體W5(P)" pitchFamily="82" charset="-120"/>
              </a:rPr>
              <a:t/>
            </a:r>
            <a:br>
              <a:rPr lang="zh-TW" altLang="en-US" b="1" dirty="0" smtClean="0">
                <a:latin typeface="華康POP1體W5(P)" pitchFamily="82" charset="-120"/>
                <a:ea typeface="華康POP1體W5(P)" pitchFamily="82" charset="-120"/>
              </a:rPr>
            </a:br>
            <a:endParaRPr lang="en-US" altLang="zh-TW" dirty="0" smtClean="0">
              <a:latin typeface="華康新綜藝體W9" pitchFamily="81" charset="-120"/>
              <a:ea typeface="華康新綜藝體W9" pitchFamily="81" charset="-120"/>
            </a:endParaRPr>
          </a:p>
        </p:txBody>
      </p:sp>
      <p:sp>
        <p:nvSpPr>
          <p:cNvPr id="212033" name="AutoShape 65"/>
          <p:cNvSpPr>
            <a:spLocks noChangeArrowheads="1"/>
          </p:cNvSpPr>
          <p:nvPr/>
        </p:nvSpPr>
        <p:spPr bwMode="grayWhite">
          <a:xfrm>
            <a:off x="323850" y="1484313"/>
            <a:ext cx="8353425" cy="5187950"/>
          </a:xfrm>
          <a:prstGeom prst="roundRect">
            <a:avLst>
              <a:gd name="adj" fmla="val 9583"/>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defRPr/>
            </a:pPr>
            <a:endParaRPr kumimoji="0" lang="zh-TW" altLang="en-US">
              <a:latin typeface="Arial" charset="0"/>
            </a:endParaRPr>
          </a:p>
        </p:txBody>
      </p:sp>
      <p:grpSp>
        <p:nvGrpSpPr>
          <p:cNvPr id="73732" name="Group 66"/>
          <p:cNvGrpSpPr>
            <a:grpSpLocks/>
          </p:cNvGrpSpPr>
          <p:nvPr/>
        </p:nvGrpSpPr>
        <p:grpSpPr bwMode="auto">
          <a:xfrm>
            <a:off x="468313" y="2492375"/>
            <a:ext cx="4554537" cy="647700"/>
            <a:chOff x="1202" y="1278"/>
            <a:chExt cx="2400" cy="320"/>
          </a:xfrm>
        </p:grpSpPr>
        <p:sp>
          <p:nvSpPr>
            <p:cNvPr id="73751" name="Line 67"/>
            <p:cNvSpPr>
              <a:spLocks noChangeShapeType="1"/>
            </p:cNvSpPr>
            <p:nvPr/>
          </p:nvSpPr>
          <p:spPr bwMode="auto">
            <a:xfrm>
              <a:off x="1202" y="1598"/>
              <a:ext cx="2400" cy="0"/>
            </a:xfrm>
            <a:prstGeom prst="line">
              <a:avLst/>
            </a:prstGeom>
            <a:noFill/>
            <a:ln w="12700" cap="rnd">
              <a:solidFill>
                <a:srgbClr val="FFFFFF"/>
              </a:solidFill>
              <a:prstDash val="sysDot"/>
              <a:round/>
              <a:headEnd/>
              <a:tailEnd/>
            </a:ln>
          </p:spPr>
          <p:txBody>
            <a:bodyPr/>
            <a:lstStyle/>
            <a:p>
              <a:endParaRPr lang="zh-TW" altLang="en-US"/>
            </a:p>
          </p:txBody>
        </p:sp>
        <p:sp>
          <p:nvSpPr>
            <p:cNvPr id="73752" name="Oval 68"/>
            <p:cNvSpPr>
              <a:spLocks noChangeArrowheads="1"/>
            </p:cNvSpPr>
            <p:nvPr/>
          </p:nvSpPr>
          <p:spPr bwMode="gray">
            <a:xfrm>
              <a:off x="1202" y="1385"/>
              <a:ext cx="144" cy="144"/>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73753" name="Rectangle 69"/>
            <p:cNvSpPr>
              <a:spLocks noChangeArrowheads="1"/>
            </p:cNvSpPr>
            <p:nvPr/>
          </p:nvSpPr>
          <p:spPr bwMode="auto">
            <a:xfrm>
              <a:off x="1392" y="1278"/>
              <a:ext cx="2043" cy="289"/>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基本理念與核心素養</a:t>
              </a:r>
              <a:endParaRPr kumimoji="0" lang="en-US" altLang="zh-TW" sz="3200">
                <a:solidFill>
                  <a:schemeClr val="bg1"/>
                </a:solidFill>
                <a:latin typeface="華康POP1體W5(P)" pitchFamily="82" charset="-120"/>
                <a:ea typeface="華康POP1體W5(P)" pitchFamily="82" charset="-120"/>
              </a:endParaRPr>
            </a:p>
          </p:txBody>
        </p:sp>
      </p:grpSp>
      <p:grpSp>
        <p:nvGrpSpPr>
          <p:cNvPr id="73733" name="Group 70"/>
          <p:cNvGrpSpPr>
            <a:grpSpLocks/>
          </p:cNvGrpSpPr>
          <p:nvPr/>
        </p:nvGrpSpPr>
        <p:grpSpPr bwMode="auto">
          <a:xfrm>
            <a:off x="468313" y="3429000"/>
            <a:ext cx="4470400" cy="358775"/>
            <a:chOff x="1392" y="1740"/>
            <a:chExt cx="2544" cy="180"/>
          </a:xfrm>
        </p:grpSpPr>
        <p:sp>
          <p:nvSpPr>
            <p:cNvPr id="73749" name="Line 71"/>
            <p:cNvSpPr>
              <a:spLocks noChangeShapeType="1"/>
            </p:cNvSpPr>
            <p:nvPr/>
          </p:nvSpPr>
          <p:spPr bwMode="auto">
            <a:xfrm>
              <a:off x="1536" y="192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73750" name="Oval 72"/>
            <p:cNvSpPr>
              <a:spLocks noChangeArrowheads="1"/>
            </p:cNvSpPr>
            <p:nvPr/>
          </p:nvSpPr>
          <p:spPr bwMode="gray">
            <a:xfrm>
              <a:off x="1392" y="1740"/>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73734" name="Group 74"/>
          <p:cNvGrpSpPr>
            <a:grpSpLocks/>
          </p:cNvGrpSpPr>
          <p:nvPr/>
        </p:nvGrpSpPr>
        <p:grpSpPr bwMode="auto">
          <a:xfrm>
            <a:off x="468313" y="4149725"/>
            <a:ext cx="4038600" cy="401638"/>
            <a:chOff x="1392" y="1979"/>
            <a:chExt cx="2544" cy="253"/>
          </a:xfrm>
        </p:grpSpPr>
        <p:sp>
          <p:nvSpPr>
            <p:cNvPr id="73747" name="Line 75"/>
            <p:cNvSpPr>
              <a:spLocks noChangeShapeType="1"/>
            </p:cNvSpPr>
            <p:nvPr/>
          </p:nvSpPr>
          <p:spPr bwMode="auto">
            <a:xfrm>
              <a:off x="1536" y="2232"/>
              <a:ext cx="2400" cy="0"/>
            </a:xfrm>
            <a:prstGeom prst="line">
              <a:avLst/>
            </a:prstGeom>
            <a:noFill/>
            <a:ln w="12700" cap="rnd">
              <a:solidFill>
                <a:srgbClr val="FFFFFF"/>
              </a:solidFill>
              <a:prstDash val="sysDot"/>
              <a:round/>
              <a:headEnd/>
              <a:tailEnd/>
            </a:ln>
          </p:spPr>
          <p:txBody>
            <a:bodyPr/>
            <a:lstStyle/>
            <a:p>
              <a:endParaRPr lang="zh-TW" altLang="en-US"/>
            </a:p>
          </p:txBody>
        </p:sp>
        <p:sp>
          <p:nvSpPr>
            <p:cNvPr id="73748" name="Oval 76"/>
            <p:cNvSpPr>
              <a:spLocks noChangeArrowheads="1"/>
            </p:cNvSpPr>
            <p:nvPr/>
          </p:nvSpPr>
          <p:spPr bwMode="gray">
            <a:xfrm>
              <a:off x="1392" y="1979"/>
              <a:ext cx="181" cy="189"/>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grpSp>
        <p:nvGrpSpPr>
          <p:cNvPr id="73735" name="Group 82"/>
          <p:cNvGrpSpPr>
            <a:grpSpLocks/>
          </p:cNvGrpSpPr>
          <p:nvPr/>
        </p:nvGrpSpPr>
        <p:grpSpPr bwMode="auto">
          <a:xfrm>
            <a:off x="468313" y="5214938"/>
            <a:ext cx="4038600" cy="317500"/>
            <a:chOff x="1392" y="2646"/>
            <a:chExt cx="2544" cy="201"/>
          </a:xfrm>
        </p:grpSpPr>
        <p:sp>
          <p:nvSpPr>
            <p:cNvPr id="73745"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73746" name="Oval 84"/>
            <p:cNvSpPr>
              <a:spLocks noChangeArrowheads="1"/>
            </p:cNvSpPr>
            <p:nvPr/>
          </p:nvSpPr>
          <p:spPr bwMode="gray">
            <a:xfrm>
              <a:off x="1392" y="2646"/>
              <a:ext cx="189" cy="189"/>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grpSp>
      <p:pic>
        <p:nvPicPr>
          <p:cNvPr id="73736" name="Picture 86" descr="4"/>
          <p:cNvPicPr>
            <a:picLocks noChangeAspect="1" noChangeArrowheads="1"/>
          </p:cNvPicPr>
          <p:nvPr/>
        </p:nvPicPr>
        <p:blipFill>
          <a:blip r:embed="rId2"/>
          <a:srcRect/>
          <a:stretch>
            <a:fillRect/>
          </a:stretch>
        </p:blipFill>
        <p:spPr bwMode="auto">
          <a:xfrm>
            <a:off x="7256463" y="541338"/>
            <a:ext cx="1420812" cy="3349625"/>
          </a:xfrm>
          <a:prstGeom prst="rect">
            <a:avLst/>
          </a:prstGeom>
          <a:noFill/>
          <a:ln w="9525">
            <a:noFill/>
            <a:miter lim="800000"/>
            <a:headEnd/>
            <a:tailEnd/>
          </a:ln>
        </p:spPr>
      </p:pic>
      <p:sp>
        <p:nvSpPr>
          <p:cNvPr id="73737" name="Rectangle 69"/>
          <p:cNvSpPr>
            <a:spLocks noChangeArrowheads="1"/>
          </p:cNvSpPr>
          <p:nvPr/>
        </p:nvSpPr>
        <p:spPr bwMode="auto">
          <a:xfrm>
            <a:off x="863600" y="3284538"/>
            <a:ext cx="8280400"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核心素養：三面九項</a:t>
            </a:r>
            <a:endParaRPr kumimoji="0" lang="en-US" altLang="zh-TW" sz="3200">
              <a:solidFill>
                <a:schemeClr val="bg1"/>
              </a:solidFill>
              <a:latin typeface="華康POP1體W5(P)" pitchFamily="82" charset="-120"/>
              <a:ea typeface="華康POP1體W5(P)" pitchFamily="82" charset="-120"/>
            </a:endParaRPr>
          </a:p>
        </p:txBody>
      </p:sp>
      <p:sp>
        <p:nvSpPr>
          <p:cNvPr id="73738" name="Rectangle 69"/>
          <p:cNvSpPr>
            <a:spLocks noChangeArrowheads="1"/>
          </p:cNvSpPr>
          <p:nvPr/>
        </p:nvSpPr>
        <p:spPr bwMode="auto">
          <a:xfrm>
            <a:off x="900113" y="4005263"/>
            <a:ext cx="7415212" cy="1077912"/>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部訂課程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領域學習課程</a:t>
            </a:r>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與校定課程</a:t>
            </a:r>
            <a:endParaRPr kumimoji="0" lang="en-US" altLang="zh-TW" sz="3200">
              <a:solidFill>
                <a:schemeClr val="bg1"/>
              </a:solidFill>
              <a:latin typeface="華康POP1體W5(P)" pitchFamily="82" charset="-120"/>
              <a:ea typeface="華康POP1體W5(P)" pitchFamily="82" charset="-120"/>
            </a:endParaRPr>
          </a:p>
          <a:p>
            <a:pPr eaLnBrk="0" hangingPunct="0"/>
            <a:r>
              <a:rPr kumimoji="0" lang="en-US" altLang="zh-TW" sz="3200">
                <a:solidFill>
                  <a:schemeClr val="bg1"/>
                </a:solidFill>
                <a:latin typeface="華康POP1體W5(P)" pitchFamily="82" charset="-120"/>
                <a:ea typeface="華康POP1體W5(P)" pitchFamily="82" charset="-120"/>
              </a:rPr>
              <a:t>(</a:t>
            </a:r>
            <a:r>
              <a:rPr kumimoji="0" lang="zh-TW" altLang="en-US" sz="3200">
                <a:solidFill>
                  <a:schemeClr val="bg1"/>
                </a:solidFill>
                <a:latin typeface="華康POP1體W5(P)" pitchFamily="82" charset="-120"/>
                <a:ea typeface="華康POP1體W5(P)" pitchFamily="82" charset="-120"/>
              </a:rPr>
              <a:t>彈性學習課程</a:t>
            </a:r>
            <a:r>
              <a:rPr kumimoji="0" lang="en-US" altLang="zh-TW" sz="3200">
                <a:solidFill>
                  <a:schemeClr val="bg1"/>
                </a:solidFill>
                <a:latin typeface="華康POP1體W5(P)" pitchFamily="82" charset="-120"/>
                <a:ea typeface="華康POP1體W5(P)" pitchFamily="82" charset="-120"/>
              </a:rPr>
              <a:t>)</a:t>
            </a:r>
          </a:p>
        </p:txBody>
      </p:sp>
      <p:sp>
        <p:nvSpPr>
          <p:cNvPr id="73739" name="Rectangle 69"/>
          <p:cNvSpPr>
            <a:spLocks noChangeArrowheads="1"/>
          </p:cNvSpPr>
          <p:nvPr/>
        </p:nvSpPr>
        <p:spPr bwMode="auto">
          <a:xfrm>
            <a:off x="755650" y="5083175"/>
            <a:ext cx="5113338" cy="584200"/>
          </a:xfrm>
          <a:prstGeom prst="rect">
            <a:avLst/>
          </a:prstGeom>
          <a:noFill/>
          <a:ln w="9525">
            <a:noFill/>
            <a:miter lim="800000"/>
            <a:headEnd/>
            <a:tailEnd/>
          </a:ln>
        </p:spPr>
        <p:txBody>
          <a:bodyPr>
            <a:spAutoFit/>
          </a:bodyPr>
          <a:lstStyle/>
          <a:p>
            <a:pPr eaLnBrk="0" hangingPunct="0"/>
            <a:r>
              <a:rPr kumimoji="0" lang="zh-TW" altLang="en-US" sz="3200">
                <a:solidFill>
                  <a:schemeClr val="bg1"/>
                </a:solidFill>
                <a:latin typeface="華康POP1體W5(P)" pitchFamily="82" charset="-120"/>
                <a:ea typeface="華康POP1體W5(P)" pitchFamily="82" charset="-120"/>
              </a:rPr>
              <a:t>學習構面與關鍵內涵</a:t>
            </a:r>
            <a:endParaRPr kumimoji="0" lang="en-US" altLang="zh-TW" sz="3200">
              <a:solidFill>
                <a:schemeClr val="bg1"/>
              </a:solidFill>
              <a:latin typeface="華康POP1體W5(P)" pitchFamily="82" charset="-120"/>
              <a:ea typeface="華康POP1體W5(P)" pitchFamily="82" charset="-120"/>
            </a:endParaRPr>
          </a:p>
        </p:txBody>
      </p:sp>
      <p:sp>
        <p:nvSpPr>
          <p:cNvPr id="73740" name="Rectangle 69"/>
          <p:cNvSpPr>
            <a:spLocks noChangeArrowheads="1"/>
          </p:cNvSpPr>
          <p:nvPr/>
        </p:nvSpPr>
        <p:spPr bwMode="auto">
          <a:xfrm>
            <a:off x="827088" y="5737225"/>
            <a:ext cx="5929312"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hlinkClick r:id="rId3" action="ppaction://hlinksldjump"/>
              </a:rPr>
              <a:t>學習重點：學習表現與學習內容</a:t>
            </a:r>
            <a:endParaRPr kumimoji="0" lang="en-US" altLang="zh-TW" sz="3200">
              <a:solidFill>
                <a:schemeClr val="bg1"/>
              </a:solidFill>
              <a:latin typeface="華康POP1體W5(P)" pitchFamily="82" charset="-120"/>
              <a:ea typeface="華康POP1體W5(P)" pitchFamily="82" charset="-120"/>
            </a:endParaRPr>
          </a:p>
        </p:txBody>
      </p:sp>
      <p:sp>
        <p:nvSpPr>
          <p:cNvPr id="73741" name="Oval 68"/>
          <p:cNvSpPr>
            <a:spLocks noChangeArrowheads="1"/>
          </p:cNvSpPr>
          <p:nvPr/>
        </p:nvSpPr>
        <p:spPr bwMode="gray">
          <a:xfrm>
            <a:off x="495300" y="5881688"/>
            <a:ext cx="273050" cy="2921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sp>
        <p:nvSpPr>
          <p:cNvPr id="73742" name="Rectangle 69"/>
          <p:cNvSpPr>
            <a:spLocks noChangeArrowheads="1"/>
          </p:cNvSpPr>
          <p:nvPr/>
        </p:nvSpPr>
        <p:spPr bwMode="auto">
          <a:xfrm>
            <a:off x="827088" y="1773238"/>
            <a:ext cx="2236787" cy="584200"/>
          </a:xfrm>
          <a:prstGeom prst="rect">
            <a:avLst/>
          </a:prstGeom>
          <a:noFill/>
          <a:ln w="9525">
            <a:noFill/>
            <a:miter lim="800000"/>
            <a:headEnd/>
            <a:tailEnd/>
          </a:ln>
        </p:spPr>
        <p:txBody>
          <a:bodyPr wrap="none">
            <a:spAutoFit/>
          </a:bodyPr>
          <a:lstStyle/>
          <a:p>
            <a:pPr eaLnBrk="0" hangingPunct="0"/>
            <a:r>
              <a:rPr kumimoji="0" lang="zh-TW" altLang="en-US" sz="3200">
                <a:solidFill>
                  <a:schemeClr val="bg1"/>
                </a:solidFill>
                <a:latin typeface="華康POP1體W5(P)" pitchFamily="82" charset="-120"/>
                <a:ea typeface="華康POP1體W5(P)" pitchFamily="82" charset="-120"/>
              </a:rPr>
              <a:t>總綱與領綱</a:t>
            </a:r>
            <a:endParaRPr kumimoji="0" lang="en-US" altLang="zh-TW" sz="3200">
              <a:solidFill>
                <a:schemeClr val="bg1"/>
              </a:solidFill>
              <a:latin typeface="華康POP1體W5(P)" pitchFamily="82" charset="-120"/>
              <a:ea typeface="華康POP1體W5(P)" pitchFamily="82" charset="-120"/>
            </a:endParaRPr>
          </a:p>
        </p:txBody>
      </p:sp>
      <p:sp>
        <p:nvSpPr>
          <p:cNvPr id="73743" name="Oval 84"/>
          <p:cNvSpPr>
            <a:spLocks noChangeArrowheads="1"/>
          </p:cNvSpPr>
          <p:nvPr/>
        </p:nvSpPr>
        <p:spPr bwMode="gray">
          <a:xfrm>
            <a:off x="468313" y="1916113"/>
            <a:ext cx="300037" cy="300037"/>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latin typeface="Calibri" pitchFamily="34" charset="0"/>
            </a:endParaRPr>
          </a:p>
        </p:txBody>
      </p:sp>
      <p:pic>
        <p:nvPicPr>
          <p:cNvPr id="73744" name="Picture 2" descr="https://encrypted-tbn0.gstatic.com/images?q=tbn:ANd9GcS_HLn_2npHoRKZD485F9l2lrP9CQKywJortkNo-DT3F7FFBzOY"/>
          <p:cNvPicPr>
            <a:picLocks noChangeAspect="1" noChangeArrowheads="1"/>
          </p:cNvPicPr>
          <p:nvPr/>
        </p:nvPicPr>
        <p:blipFill>
          <a:blip r:embed="rId4"/>
          <a:srcRect/>
          <a:stretch>
            <a:fillRect/>
          </a:stretch>
        </p:blipFill>
        <p:spPr bwMode="auto">
          <a:xfrm rot="1238736">
            <a:off x="195263" y="0"/>
            <a:ext cx="884237"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圖表 1"/>
          <p:cNvGraphicFramePr/>
          <p:nvPr/>
        </p:nvGraphicFramePr>
        <p:xfrm>
          <a:off x="427951" y="220892"/>
          <a:ext cx="8407165" cy="643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圓角矩形 3"/>
          <p:cNvSpPr/>
          <p:nvPr/>
        </p:nvSpPr>
        <p:spPr>
          <a:xfrm>
            <a:off x="946150" y="2982913"/>
            <a:ext cx="7764463" cy="9112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kumimoji="0" lang="zh-TW" altLang="zh-TW" sz="2400" dirty="0">
                <a:latin typeface="微軟正黑體"/>
                <a:ea typeface="微軟正黑體"/>
                <a:cs typeface="微軟正黑體"/>
              </a:rPr>
              <a:t>用以引導課程設計、教材研發、教科書編審、教學與學習評量的實施。</a:t>
            </a:r>
          </a:p>
        </p:txBody>
      </p:sp>
      <p:sp>
        <p:nvSpPr>
          <p:cNvPr id="5" name="爆炸 1 4"/>
          <p:cNvSpPr/>
          <p:nvPr/>
        </p:nvSpPr>
        <p:spPr>
          <a:xfrm>
            <a:off x="1425575" y="533400"/>
            <a:ext cx="6389688" cy="5516563"/>
          </a:xfrm>
          <a:prstGeom prst="irregularSeal1">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kumimoji="0" lang="zh-TW" altLang="en-US" sz="6000" dirty="0">
                <a:latin typeface="華康新綜藝體W9" pitchFamily="81" charset="-120"/>
                <a:ea typeface="華康新綜藝體W9" pitchFamily="81" charset="-120"/>
              </a:rPr>
              <a:t>學習重點</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34938" y="179388"/>
            <a:ext cx="3898900" cy="86677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TW" altLang="en-US" sz="3200" dirty="0">
                <a:latin typeface="微軟正黑體"/>
                <a:ea typeface="微軟正黑體"/>
                <a:cs typeface="微軟正黑體"/>
              </a:rPr>
              <a:t>藝術領域綱要特色</a:t>
            </a:r>
          </a:p>
        </p:txBody>
      </p:sp>
      <p:sp>
        <p:nvSpPr>
          <p:cNvPr id="3" name="圓角矩形 2"/>
          <p:cNvSpPr/>
          <p:nvPr/>
        </p:nvSpPr>
        <p:spPr>
          <a:xfrm>
            <a:off x="134938" y="1404938"/>
            <a:ext cx="8843962" cy="530383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fontAlgn="auto">
              <a:lnSpc>
                <a:spcPct val="130000"/>
              </a:lnSpc>
              <a:spcBef>
                <a:spcPts val="0"/>
              </a:spcBef>
              <a:spcAft>
                <a:spcPts val="0"/>
              </a:spcAft>
              <a:buFont typeface="Wingdings" charset="2"/>
              <a:buChar char="Ø"/>
              <a:defRPr/>
            </a:pPr>
            <a:r>
              <a:rPr lang="zh-TW" altLang="en-US" sz="2800" dirty="0">
                <a:latin typeface="微軟正黑體"/>
                <a:ea typeface="微軟正黑體"/>
                <a:cs typeface="微軟正黑體"/>
              </a:rPr>
              <a:t>分科目撰寫</a:t>
            </a:r>
            <a:endParaRPr lang="en-US" altLang="zh-TW" sz="2800" dirty="0">
              <a:latin typeface="微軟正黑體"/>
              <a:ea typeface="微軟正黑體"/>
              <a:cs typeface="微軟正黑體"/>
            </a:endParaRPr>
          </a:p>
          <a:p>
            <a:pPr marL="285750" indent="-285750" fontAlgn="auto">
              <a:lnSpc>
                <a:spcPct val="130000"/>
              </a:lnSpc>
              <a:spcBef>
                <a:spcPts val="0"/>
              </a:spcBef>
              <a:spcAft>
                <a:spcPts val="0"/>
              </a:spcAft>
              <a:buFont typeface="Wingdings" charset="2"/>
              <a:buChar char="Ø"/>
              <a:defRPr/>
            </a:pPr>
            <a:r>
              <a:rPr lang="zh-TW" altLang="en-US" sz="2800" dirty="0">
                <a:latin typeface="微軟正黑體"/>
                <a:ea typeface="微軟正黑體"/>
                <a:cs typeface="微軟正黑體"/>
              </a:rPr>
              <a:t>明列學習表現與學習內容</a:t>
            </a:r>
            <a:endParaRPr lang="en-US" altLang="zh-TW" sz="2800" dirty="0">
              <a:latin typeface="微軟正黑體"/>
              <a:ea typeface="微軟正黑體"/>
              <a:cs typeface="微軟正黑體"/>
            </a:endParaRPr>
          </a:p>
          <a:p>
            <a:pPr marL="285750" indent="-285750" fontAlgn="auto">
              <a:lnSpc>
                <a:spcPct val="130000"/>
              </a:lnSpc>
              <a:spcBef>
                <a:spcPts val="0"/>
              </a:spcBef>
              <a:spcAft>
                <a:spcPts val="0"/>
              </a:spcAft>
              <a:buFont typeface="Wingdings" charset="2"/>
              <a:buChar char="Ø"/>
              <a:defRPr/>
            </a:pPr>
            <a:r>
              <a:rPr lang="zh-TW" altLang="en-US" sz="2800" dirty="0">
                <a:latin typeface="微軟正黑體"/>
                <a:ea typeface="微軟正黑體"/>
                <a:cs typeface="微軟正黑體"/>
              </a:rPr>
              <a:t>素養導向</a:t>
            </a:r>
            <a:endParaRPr lang="en-US" altLang="zh-TW" sz="2800" dirty="0">
              <a:latin typeface="微軟正黑體"/>
              <a:ea typeface="微軟正黑體"/>
              <a:cs typeface="微軟正黑體"/>
            </a:endParaRPr>
          </a:p>
          <a:p>
            <a:pPr marL="285750" indent="-285750" fontAlgn="auto">
              <a:lnSpc>
                <a:spcPct val="130000"/>
              </a:lnSpc>
              <a:spcBef>
                <a:spcPts val="0"/>
              </a:spcBef>
              <a:spcAft>
                <a:spcPts val="0"/>
              </a:spcAft>
              <a:buFont typeface="Wingdings" charset="2"/>
              <a:buChar char="Ø"/>
              <a:defRPr/>
            </a:pPr>
            <a:r>
              <a:rPr lang="zh-TW" altLang="en-US" sz="2800" dirty="0">
                <a:latin typeface="微軟正黑體"/>
                <a:ea typeface="微軟正黑體"/>
                <a:cs typeface="微軟正黑體"/>
              </a:rPr>
              <a:t>漸進發展</a:t>
            </a:r>
            <a:r>
              <a:rPr lang="zh-TW" altLang="en-US" sz="2000" dirty="0">
                <a:latin typeface="微軟正黑體"/>
                <a:ea typeface="微軟正黑體"/>
                <a:cs typeface="微軟正黑體"/>
              </a:rPr>
              <a:t>（豐富美感經驗並引發藝術學習興趣、充實藝術的基本認知、強調藝術知能之應用、培養議題思考與建構價值觀、兼衡社會公民的藝術素養及專業藝術職涯之發展）</a:t>
            </a:r>
            <a:endParaRPr lang="en-US" altLang="zh-TW" sz="2000" dirty="0">
              <a:latin typeface="微軟正黑體"/>
              <a:ea typeface="微軟正黑體"/>
              <a:cs typeface="微軟正黑體"/>
            </a:endParaRPr>
          </a:p>
          <a:p>
            <a:pPr marL="285750" indent="-285750" fontAlgn="auto">
              <a:lnSpc>
                <a:spcPct val="130000"/>
              </a:lnSpc>
              <a:spcBef>
                <a:spcPts val="0"/>
              </a:spcBef>
              <a:spcAft>
                <a:spcPts val="0"/>
              </a:spcAft>
              <a:buFont typeface="Wingdings" charset="2"/>
              <a:buChar char="Ø"/>
              <a:defRPr/>
            </a:pPr>
            <a:r>
              <a:rPr lang="zh-TW" altLang="en-US" sz="2800" dirty="0">
                <a:latin typeface="微軟正黑體"/>
                <a:ea typeface="微軟正黑體"/>
                <a:cs typeface="微軟正黑體"/>
              </a:rPr>
              <a:t>銜接連貫</a:t>
            </a:r>
            <a:r>
              <a:rPr lang="zh-TW" altLang="en-US" sz="2000" dirty="0">
                <a:latin typeface="微軟正黑體"/>
                <a:ea typeface="微軟正黑體"/>
                <a:cs typeface="微軟正黑體"/>
              </a:rPr>
              <a:t>（幼兒園</a:t>
            </a:r>
            <a:r>
              <a:rPr lang="en-US" altLang="zh-TW" sz="2000" dirty="0">
                <a:latin typeface="微軟正黑體"/>
                <a:ea typeface="微軟正黑體"/>
                <a:cs typeface="微軟正黑體"/>
              </a:rPr>
              <a:t>-</a:t>
            </a:r>
            <a:r>
              <a:rPr lang="zh-TW" altLang="en-US" sz="2000" dirty="0">
                <a:latin typeface="微軟正黑體"/>
                <a:ea typeface="微軟正黑體"/>
                <a:cs typeface="微軟正黑體"/>
              </a:rPr>
              <a:t>大學通識、校本藝術</a:t>
            </a:r>
            <a:r>
              <a:rPr lang="en-US" altLang="zh-TW" sz="2000" dirty="0">
                <a:latin typeface="微軟正黑體"/>
                <a:ea typeface="微軟正黑體"/>
                <a:cs typeface="微軟正黑體"/>
              </a:rPr>
              <a:t>-</a:t>
            </a:r>
            <a:r>
              <a:rPr lang="zh-TW" altLang="en-US" sz="2000" dirty="0">
                <a:latin typeface="微軟正黑體"/>
                <a:ea typeface="微軟正黑體"/>
                <a:cs typeface="微軟正黑體"/>
              </a:rPr>
              <a:t>社區學區</a:t>
            </a:r>
            <a:r>
              <a:rPr lang="en-US" altLang="zh-TW" sz="2000" dirty="0">
                <a:latin typeface="微軟正黑體"/>
                <a:ea typeface="微軟正黑體"/>
                <a:cs typeface="微軟正黑體"/>
              </a:rPr>
              <a:t>-</a:t>
            </a:r>
            <a:r>
              <a:rPr lang="zh-TW" altLang="en-US" sz="2000" dirty="0">
                <a:latin typeface="微軟正黑體"/>
                <a:ea typeface="微軟正黑體"/>
                <a:cs typeface="微軟正黑體"/>
              </a:rPr>
              <a:t>在地特色）</a:t>
            </a:r>
            <a:endParaRPr lang="en-US" altLang="zh-TW" sz="2800" dirty="0">
              <a:latin typeface="微軟正黑體"/>
              <a:ea typeface="微軟正黑體"/>
              <a:cs typeface="微軟正黑體"/>
            </a:endParaRPr>
          </a:p>
          <a:p>
            <a:pPr marL="285750" indent="-285750" fontAlgn="auto">
              <a:lnSpc>
                <a:spcPct val="130000"/>
              </a:lnSpc>
              <a:spcBef>
                <a:spcPts val="0"/>
              </a:spcBef>
              <a:spcAft>
                <a:spcPts val="0"/>
              </a:spcAft>
              <a:buFont typeface="Wingdings" charset="2"/>
              <a:buChar char="Ø"/>
              <a:defRPr/>
            </a:pPr>
            <a:r>
              <a:rPr lang="zh-TW" altLang="en-US" sz="2800" dirty="0">
                <a:latin typeface="微軟正黑體"/>
                <a:ea typeface="微軟正黑體"/>
                <a:cs typeface="微軟正黑體"/>
              </a:rPr>
              <a:t>均衡組合、統整原則</a:t>
            </a:r>
            <a:endParaRPr lang="en-US" altLang="zh-TW" sz="2800" dirty="0">
              <a:latin typeface="微軟正黑體"/>
              <a:ea typeface="微軟正黑體"/>
              <a:cs typeface="微軟正黑體"/>
            </a:endParaRPr>
          </a:p>
          <a:p>
            <a:pPr marL="285750" indent="-285750" fontAlgn="auto">
              <a:lnSpc>
                <a:spcPct val="130000"/>
              </a:lnSpc>
              <a:spcBef>
                <a:spcPts val="0"/>
              </a:spcBef>
              <a:spcAft>
                <a:spcPts val="0"/>
              </a:spcAft>
              <a:buFont typeface="Wingdings" charset="2"/>
              <a:buChar char="Ø"/>
              <a:defRPr/>
            </a:pPr>
            <a:r>
              <a:rPr lang="zh-TW" altLang="en-US" sz="2800" dirty="0">
                <a:latin typeface="微軟正黑體"/>
                <a:ea typeface="微軟正黑體"/>
                <a:cs typeface="微軟正黑體"/>
              </a:rPr>
              <a:t>多元適性</a:t>
            </a:r>
            <a:endParaRPr lang="en-US" altLang="zh-TW" sz="2800" dirty="0">
              <a:latin typeface="微軟正黑體"/>
              <a:ea typeface="微軟正黑體"/>
              <a:cs typeface="微軟正黑體"/>
            </a:endParaRPr>
          </a:p>
          <a:p>
            <a:pPr marL="285750" indent="-285750" fontAlgn="auto">
              <a:lnSpc>
                <a:spcPct val="130000"/>
              </a:lnSpc>
              <a:spcBef>
                <a:spcPts val="0"/>
              </a:spcBef>
              <a:spcAft>
                <a:spcPts val="0"/>
              </a:spcAft>
              <a:buFont typeface="Wingdings" charset="2"/>
              <a:buChar char="Ø"/>
              <a:defRPr/>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mtClean="0">
                <a:solidFill>
                  <a:srgbClr val="898989"/>
                </a:solidFill>
                <a:ea typeface="新細明體" pitchFamily="18" charset="-120"/>
              </a:rPr>
              <a:t>issuegneder-</a:t>
            </a:r>
            <a:r>
              <a:rPr lang="zh-TW" altLang="en-US" smtClean="0">
                <a:solidFill>
                  <a:srgbClr val="898989"/>
                </a:solidFill>
              </a:rPr>
              <a:t>陳瓊花</a:t>
            </a:r>
            <a:r>
              <a:rPr lang="en-US" smtClean="0">
                <a:solidFill>
                  <a:srgbClr val="898989"/>
                </a:solidFill>
                <a:ea typeface="新細明體" pitchFamily="18" charset="-120"/>
              </a:rPr>
              <a:t>20160310</a:t>
            </a:r>
            <a:endParaRPr lang="zh-TW" altLang="en-US" smtClean="0">
              <a:solidFill>
                <a:srgbClr val="898989"/>
              </a:solidFill>
            </a:endParaRPr>
          </a:p>
        </p:txBody>
      </p:sp>
      <p:pic>
        <p:nvPicPr>
          <p:cNvPr id="76803" name="圖片 2" descr="螢幕快照 2016-02-26 下午10.17.01.png"/>
          <p:cNvPicPr>
            <a:picLocks noChangeAspect="1"/>
          </p:cNvPicPr>
          <p:nvPr/>
        </p:nvPicPr>
        <p:blipFill>
          <a:blip r:embed="rId2"/>
          <a:srcRect/>
          <a:stretch>
            <a:fillRect/>
          </a:stretch>
        </p:blipFill>
        <p:spPr bwMode="auto">
          <a:xfrm>
            <a:off x="0" y="660400"/>
            <a:ext cx="9144000" cy="5532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endParaRPr lang="zh-TW" altLang="en-US" smtClean="0"/>
          </a:p>
        </p:txBody>
      </p:sp>
      <p:pic>
        <p:nvPicPr>
          <p:cNvPr id="22531" name="內容版面配置區 4" descr="art2.jpg"/>
          <p:cNvPicPr>
            <a:picLocks noGrp="1" noChangeAspect="1"/>
          </p:cNvPicPr>
          <p:nvPr>
            <p:ph idx="1"/>
          </p:nvPr>
        </p:nvPicPr>
        <p:blipFill>
          <a:blip r:embed="rId2"/>
          <a:srcRect/>
          <a:stretch>
            <a:fillRect/>
          </a:stretch>
        </p:blipFill>
        <p:spPr>
          <a:xfrm>
            <a:off x="0" y="0"/>
            <a:ext cx="9144000" cy="7292975"/>
          </a:xfrm>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mtClean="0">
                <a:solidFill>
                  <a:srgbClr val="898989"/>
                </a:solidFill>
                <a:ea typeface="新細明體" pitchFamily="18" charset="-120"/>
              </a:rPr>
              <a:t>issuegneder-</a:t>
            </a:r>
            <a:r>
              <a:rPr lang="zh-TW" altLang="en-US" smtClean="0">
                <a:solidFill>
                  <a:srgbClr val="898989"/>
                </a:solidFill>
              </a:rPr>
              <a:t>陳瓊花</a:t>
            </a:r>
            <a:r>
              <a:rPr lang="en-US" smtClean="0">
                <a:solidFill>
                  <a:srgbClr val="898989"/>
                </a:solidFill>
                <a:ea typeface="新細明體" pitchFamily="18" charset="-120"/>
              </a:rPr>
              <a:t>20160310</a:t>
            </a:r>
            <a:endParaRPr lang="zh-TW" altLang="en-US" smtClean="0">
              <a:solidFill>
                <a:srgbClr val="898989"/>
              </a:solidFill>
            </a:endParaRPr>
          </a:p>
        </p:txBody>
      </p:sp>
      <p:pic>
        <p:nvPicPr>
          <p:cNvPr id="77827" name="圖片 3" descr="螢幕快照 2016-03-10 下午5.21.53.png"/>
          <p:cNvPicPr>
            <a:picLocks noChangeAspect="1"/>
          </p:cNvPicPr>
          <p:nvPr/>
        </p:nvPicPr>
        <p:blipFill>
          <a:blip r:embed="rId2"/>
          <a:srcRect/>
          <a:stretch>
            <a:fillRect/>
          </a:stretch>
        </p:blipFill>
        <p:spPr bwMode="auto">
          <a:xfrm>
            <a:off x="0" y="25400"/>
            <a:ext cx="9144000" cy="6804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mtClean="0">
                <a:solidFill>
                  <a:srgbClr val="898989"/>
                </a:solidFill>
                <a:ea typeface="新細明體" pitchFamily="18" charset="-120"/>
              </a:rPr>
              <a:t>issuegneder-</a:t>
            </a:r>
            <a:r>
              <a:rPr lang="zh-TW" altLang="en-US" smtClean="0">
                <a:solidFill>
                  <a:srgbClr val="898989"/>
                </a:solidFill>
              </a:rPr>
              <a:t>陳瓊花</a:t>
            </a:r>
            <a:r>
              <a:rPr lang="en-US" smtClean="0">
                <a:solidFill>
                  <a:srgbClr val="898989"/>
                </a:solidFill>
                <a:ea typeface="新細明體" pitchFamily="18" charset="-120"/>
              </a:rPr>
              <a:t>20160310</a:t>
            </a:r>
            <a:endParaRPr lang="zh-TW" altLang="en-US" smtClean="0">
              <a:solidFill>
                <a:srgbClr val="898989"/>
              </a:solidFill>
            </a:endParaRPr>
          </a:p>
        </p:txBody>
      </p:sp>
      <p:pic>
        <p:nvPicPr>
          <p:cNvPr id="78851" name="圖片 2" descr="螢幕快照 2016-03-10 下午5.22.05.png"/>
          <p:cNvPicPr>
            <a:picLocks noChangeAspect="1"/>
          </p:cNvPicPr>
          <p:nvPr/>
        </p:nvPicPr>
        <p:blipFill>
          <a:blip r:embed="rId2"/>
          <a:srcRect/>
          <a:stretch>
            <a:fillRect/>
          </a:stretch>
        </p:blipFill>
        <p:spPr bwMode="auto">
          <a:xfrm>
            <a:off x="0" y="622300"/>
            <a:ext cx="9144000" cy="56086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a:xfrm>
            <a:off x="457200" y="274638"/>
            <a:ext cx="8229600" cy="1368425"/>
          </a:xfrm>
        </p:spPr>
        <p:txBody>
          <a:bodyPr/>
          <a:lstStyle/>
          <a:p>
            <a:r>
              <a:rPr lang="zh-TW" altLang="en-US" smtClean="0">
                <a:latin typeface="微軟正黑體" pitchFamily="34" charset="-120"/>
                <a:ea typeface="微軟正黑體" pitchFamily="34" charset="-120"/>
              </a:rPr>
              <a:t>一根手指撿不起一顆石頭</a:t>
            </a:r>
            <a:r>
              <a:rPr lang="en-US" altLang="zh-TW" smtClean="0"/>
              <a:t/>
            </a:r>
            <a:br>
              <a:rPr lang="en-US" altLang="zh-TW" smtClean="0"/>
            </a:br>
            <a:r>
              <a:rPr lang="zh-TW" altLang="en-US" sz="3200" smtClean="0">
                <a:solidFill>
                  <a:srgbClr val="C00000"/>
                </a:solidFill>
              </a:rPr>
              <a:t>系統變革    協作共學    深化普及</a:t>
            </a:r>
          </a:p>
        </p:txBody>
      </p:sp>
      <p:pic>
        <p:nvPicPr>
          <p:cNvPr id="79875" name="內容版面配置區 4" descr="shitou_shikuai.jpg"/>
          <p:cNvPicPr>
            <a:picLocks noGrp="1" noChangeAspect="1"/>
          </p:cNvPicPr>
          <p:nvPr>
            <p:ph idx="1"/>
          </p:nvPr>
        </p:nvPicPr>
        <p:blipFill>
          <a:blip r:embed="rId2"/>
          <a:srcRect/>
          <a:stretch>
            <a:fillRect/>
          </a:stretch>
        </p:blipFill>
        <p:spPr>
          <a:xfrm>
            <a:off x="1071563" y="2000250"/>
            <a:ext cx="6861175" cy="4525963"/>
          </a:xfrm>
        </p:spPr>
      </p:pic>
      <p:sp>
        <p:nvSpPr>
          <p:cNvPr id="49156" name="投影片編號版面配置區 3"/>
          <p:cNvSpPr>
            <a:spLocks noGrp="1"/>
          </p:cNvSpPr>
          <p:nvPr>
            <p:ph type="sldNum" sz="quarter" idx="12"/>
          </p:nvPr>
        </p:nvSpPr>
        <p:spPr bwMode="auto">
          <a:ln>
            <a:miter lim="800000"/>
            <a:headEnd/>
            <a:tailEnd/>
          </a:ln>
        </p:spPr>
        <p:txBody>
          <a:bodyPr/>
          <a:lstStyle/>
          <a:p>
            <a:pPr>
              <a:defRPr/>
            </a:pPr>
            <a:fld id="{EDBC9B1B-8CC9-4B1A-AD68-900150F25494}" type="slidenum">
              <a:rPr lang="zh-TW" altLang="en-US" smtClean="0"/>
              <a:pPr>
                <a:defRPr/>
              </a:pPr>
              <a:t>62</a:t>
            </a:fld>
            <a:endParaRPr lang="zh-TW"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nvPr>
        </p:nvGraphicFramePr>
        <p:xfrm>
          <a:off x="642910" y="1124744"/>
          <a:ext cx="8352928" cy="5349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投影片編號版面配置區 3"/>
          <p:cNvSpPr txBox="1">
            <a:spLocks noGrp="1"/>
          </p:cNvSpPr>
          <p:nvPr/>
        </p:nvSpPr>
        <p:spPr bwMode="auto">
          <a:xfrm>
            <a:off x="7010400" y="6492875"/>
            <a:ext cx="2133600" cy="365125"/>
          </a:xfrm>
          <a:prstGeom prst="rect">
            <a:avLst/>
          </a:prstGeom>
          <a:noFill/>
          <a:ln w="9525">
            <a:noFill/>
            <a:miter lim="800000"/>
            <a:headEnd/>
            <a:tailEnd/>
          </a:ln>
        </p:spPr>
        <p:txBody>
          <a:bodyPr anchor="ctr"/>
          <a:lstStyle/>
          <a:p>
            <a:pPr algn="r"/>
            <a:fld id="{F1D1FB04-165D-4FD2-A012-C9A835D85F15}" type="slidenum">
              <a:rPr kumimoji="0" lang="zh-TW" altLang="en-US" sz="1200">
                <a:solidFill>
                  <a:srgbClr val="898989"/>
                </a:solidFill>
                <a:latin typeface="Times New Roman" pitchFamily="18" charset="0"/>
                <a:ea typeface="標楷體" pitchFamily="65" charset="-120"/>
                <a:cs typeface="Times New Roman" pitchFamily="18" charset="0"/>
              </a:rPr>
              <a:pPr algn="r"/>
              <a:t>7</a:t>
            </a:fld>
            <a:endParaRPr kumimoji="0" lang="zh-TW" altLang="en-US" sz="1200">
              <a:solidFill>
                <a:srgbClr val="898989"/>
              </a:solidFill>
              <a:latin typeface="Times New Roman" pitchFamily="18" charset="0"/>
              <a:ea typeface="標楷體" pitchFamily="65" charset="-120"/>
              <a:cs typeface="Times New Roman" pitchFamily="18" charset="0"/>
            </a:endParaRPr>
          </a:p>
        </p:txBody>
      </p:sp>
      <p:sp>
        <p:nvSpPr>
          <p:cNvPr id="19460" name="AutoShape 9"/>
          <p:cNvSpPr>
            <a:spLocks noChangeArrowheads="1"/>
          </p:cNvSpPr>
          <p:nvPr/>
        </p:nvSpPr>
        <p:spPr bwMode="auto">
          <a:xfrm>
            <a:off x="611188" y="5229225"/>
            <a:ext cx="2016125" cy="1152525"/>
          </a:xfrm>
          <a:prstGeom prst="roundRect">
            <a:avLst>
              <a:gd name="adj" fmla="val 16667"/>
            </a:avLst>
          </a:prstGeom>
          <a:solidFill>
            <a:srgbClr val="E46C0A"/>
          </a:solidFill>
          <a:ln w="38100">
            <a:solidFill>
              <a:srgbClr val="F2F2F2"/>
            </a:solidFill>
            <a:round/>
            <a:headEnd/>
            <a:tailEnd/>
          </a:ln>
          <a:effectLst>
            <a:outerShdw dist="28398" dir="3806097" algn="ctr" rotWithShape="0">
              <a:srgbClr val="622423">
                <a:alpha val="50000"/>
              </a:srgbClr>
            </a:outerShdw>
          </a:effectLst>
        </p:spPr>
        <p:txBody>
          <a:bodyPr/>
          <a:lstStyle/>
          <a:p>
            <a:pPr algn="ctr">
              <a:lnSpc>
                <a:spcPct val="96000"/>
              </a:lnSpc>
              <a:defRPr/>
            </a:pPr>
            <a:endParaRPr lang="en-US" altLang="zh-TW" b="1">
              <a:latin typeface="Times New Roman" pitchFamily="18" charset="0"/>
              <a:ea typeface="標楷體" pitchFamily="65" charset="-120"/>
              <a:cs typeface="Times New Roman" pitchFamily="18" charset="0"/>
            </a:endParaRPr>
          </a:p>
          <a:p>
            <a:pPr algn="ctr">
              <a:lnSpc>
                <a:spcPct val="96000"/>
              </a:lnSpc>
              <a:defRPr/>
            </a:pPr>
            <a:r>
              <a:rPr lang="zh-TW" altLang="en-US" sz="2800" b="1">
                <a:solidFill>
                  <a:schemeClr val="bg1"/>
                </a:solidFill>
                <a:latin typeface="新細明體" pitchFamily="18" charset="-120"/>
                <a:ea typeface="標楷體" pitchFamily="65" charset="-120"/>
                <a:cs typeface="Times New Roman" pitchFamily="18" charset="0"/>
              </a:rPr>
              <a:t>生命潛能</a:t>
            </a:r>
          </a:p>
        </p:txBody>
      </p:sp>
      <p:sp>
        <p:nvSpPr>
          <p:cNvPr id="19461" name="AutoShape 10"/>
          <p:cNvSpPr>
            <a:spLocks noChangeArrowheads="1"/>
          </p:cNvSpPr>
          <p:nvPr/>
        </p:nvSpPr>
        <p:spPr bwMode="auto">
          <a:xfrm>
            <a:off x="2771775" y="5229225"/>
            <a:ext cx="1944688" cy="1152525"/>
          </a:xfrm>
          <a:prstGeom prst="roundRect">
            <a:avLst>
              <a:gd name="adj" fmla="val 16667"/>
            </a:avLst>
          </a:prstGeom>
          <a:solidFill>
            <a:srgbClr val="E46C0A"/>
          </a:solidFill>
          <a:ln w="38100">
            <a:solidFill>
              <a:srgbClr val="F2F2F2"/>
            </a:solidFill>
            <a:round/>
            <a:headEnd/>
            <a:tailEnd/>
          </a:ln>
          <a:effectLst>
            <a:outerShdw dist="28398" dir="3806097" algn="ctr" rotWithShape="0">
              <a:srgbClr val="243F60">
                <a:alpha val="50000"/>
              </a:srgbClr>
            </a:outerShdw>
          </a:effectLst>
        </p:spPr>
        <p:txBody>
          <a:bodyPr/>
          <a:lstStyle/>
          <a:p>
            <a:pPr algn="ctr">
              <a:lnSpc>
                <a:spcPct val="96000"/>
              </a:lnSpc>
              <a:defRPr/>
            </a:pPr>
            <a:endParaRPr lang="en-US" altLang="zh-TW" b="1">
              <a:latin typeface="Times New Roman" pitchFamily="18" charset="0"/>
              <a:ea typeface="標楷體" pitchFamily="65" charset="-120"/>
              <a:cs typeface="Times New Roman" pitchFamily="18" charset="0"/>
            </a:endParaRPr>
          </a:p>
          <a:p>
            <a:pPr algn="ctr">
              <a:lnSpc>
                <a:spcPct val="96000"/>
              </a:lnSpc>
              <a:defRPr/>
            </a:pPr>
            <a:r>
              <a:rPr lang="zh-TW" altLang="en-US" sz="2800" b="1">
                <a:solidFill>
                  <a:srgbClr val="FFFFFF"/>
                </a:solidFill>
                <a:latin typeface="新細明體" pitchFamily="18" charset="-120"/>
                <a:ea typeface="標楷體" pitchFamily="65" charset="-120"/>
                <a:cs typeface="Times New Roman" pitchFamily="18" charset="0"/>
              </a:rPr>
              <a:t>生活知能</a:t>
            </a:r>
          </a:p>
        </p:txBody>
      </p:sp>
      <p:sp>
        <p:nvSpPr>
          <p:cNvPr id="33798" name="AutoShape 11"/>
          <p:cNvSpPr>
            <a:spLocks noChangeArrowheads="1"/>
          </p:cNvSpPr>
          <p:nvPr/>
        </p:nvSpPr>
        <p:spPr bwMode="auto">
          <a:xfrm>
            <a:off x="4859338" y="5229225"/>
            <a:ext cx="1944687" cy="1152525"/>
          </a:xfrm>
          <a:prstGeom prst="roundRect">
            <a:avLst>
              <a:gd name="adj" fmla="val 16667"/>
            </a:avLst>
          </a:prstGeom>
          <a:solidFill>
            <a:schemeClr val="accent6">
              <a:lumMod val="75000"/>
            </a:schemeClr>
          </a:solidFill>
          <a:ln w="38100">
            <a:solidFill>
              <a:srgbClr val="F2F2F2"/>
            </a:solidFill>
            <a:round/>
            <a:headEnd/>
            <a:tailEnd/>
          </a:ln>
          <a:effectLst>
            <a:outerShdw dist="28398" dir="3806097" algn="ctr" rotWithShape="0">
              <a:srgbClr val="205867">
                <a:alpha val="50000"/>
              </a:srgbClr>
            </a:outerShdw>
          </a:effectLst>
        </p:spPr>
        <p:txBody>
          <a:bodyPr/>
          <a:lstStyle/>
          <a:p>
            <a:pPr algn="ctr">
              <a:lnSpc>
                <a:spcPct val="96000"/>
              </a:lnSpc>
              <a:defRPr/>
            </a:pPr>
            <a:endParaRPr lang="en-US" altLang="zh-TW" b="1">
              <a:latin typeface="Times New Roman" pitchFamily="18" charset="0"/>
              <a:ea typeface="標楷體" pitchFamily="65" charset="-120"/>
              <a:cs typeface="Times New Roman" pitchFamily="18" charset="0"/>
            </a:endParaRPr>
          </a:p>
          <a:p>
            <a:pPr algn="ctr">
              <a:lnSpc>
                <a:spcPct val="96000"/>
              </a:lnSpc>
              <a:defRPr/>
            </a:pPr>
            <a:r>
              <a:rPr lang="zh-TW" altLang="en-US" sz="2800" b="1">
                <a:solidFill>
                  <a:srgbClr val="FFFFFF"/>
                </a:solidFill>
                <a:latin typeface="新細明體" pitchFamily="18" charset="-120"/>
                <a:ea typeface="標楷體" pitchFamily="65" charset="-120"/>
                <a:cs typeface="Times New Roman" pitchFamily="18" charset="0"/>
              </a:rPr>
              <a:t>生涯發展</a:t>
            </a:r>
          </a:p>
        </p:txBody>
      </p:sp>
      <p:sp>
        <p:nvSpPr>
          <p:cNvPr id="19463" name="AutoShape 12"/>
          <p:cNvSpPr>
            <a:spLocks noChangeArrowheads="1"/>
          </p:cNvSpPr>
          <p:nvPr/>
        </p:nvSpPr>
        <p:spPr bwMode="auto">
          <a:xfrm>
            <a:off x="6948488" y="5229225"/>
            <a:ext cx="1871662" cy="1152525"/>
          </a:xfrm>
          <a:prstGeom prst="roundRect">
            <a:avLst>
              <a:gd name="adj" fmla="val 16667"/>
            </a:avLst>
          </a:prstGeom>
          <a:solidFill>
            <a:srgbClr val="E46C0A"/>
          </a:solidFill>
          <a:ln w="38100">
            <a:solidFill>
              <a:srgbClr val="F2F2F2"/>
            </a:solidFill>
            <a:round/>
            <a:headEnd/>
            <a:tailEnd/>
          </a:ln>
          <a:effectLst>
            <a:outerShdw dist="28398" dir="3806097" algn="ctr" rotWithShape="0">
              <a:srgbClr val="4E6128">
                <a:alpha val="50000"/>
              </a:srgbClr>
            </a:outerShdw>
          </a:effectLst>
        </p:spPr>
        <p:txBody>
          <a:bodyPr/>
          <a:lstStyle/>
          <a:p>
            <a:pPr algn="ctr">
              <a:lnSpc>
                <a:spcPct val="96000"/>
              </a:lnSpc>
              <a:defRPr/>
            </a:pPr>
            <a:endParaRPr lang="en-US" altLang="zh-TW" b="1">
              <a:latin typeface="Times New Roman" pitchFamily="18" charset="0"/>
              <a:ea typeface="標楷體" pitchFamily="65" charset="-120"/>
              <a:cs typeface="Times New Roman" pitchFamily="18" charset="0"/>
            </a:endParaRPr>
          </a:p>
          <a:p>
            <a:pPr algn="ctr">
              <a:lnSpc>
                <a:spcPct val="96000"/>
              </a:lnSpc>
              <a:defRPr/>
            </a:pPr>
            <a:r>
              <a:rPr lang="zh-TW" altLang="en-US" sz="2800" b="1">
                <a:solidFill>
                  <a:srgbClr val="FFFFFF"/>
                </a:solidFill>
                <a:latin typeface="新細明體" pitchFamily="18" charset="-120"/>
                <a:ea typeface="標楷體" pitchFamily="65" charset="-120"/>
                <a:cs typeface="Times New Roman" pitchFamily="18" charset="0"/>
              </a:rPr>
              <a:t>公民責任</a:t>
            </a:r>
          </a:p>
        </p:txBody>
      </p:sp>
      <p:sp>
        <p:nvSpPr>
          <p:cNvPr id="29704" name="文字方塊 9"/>
          <p:cNvSpPr txBox="1">
            <a:spLocks noChangeArrowheads="1"/>
          </p:cNvSpPr>
          <p:nvPr/>
        </p:nvSpPr>
        <p:spPr bwMode="auto">
          <a:xfrm>
            <a:off x="0" y="785813"/>
            <a:ext cx="684213" cy="4800600"/>
          </a:xfrm>
          <a:prstGeom prst="rect">
            <a:avLst/>
          </a:prstGeom>
          <a:noFill/>
          <a:ln>
            <a:noFill/>
          </a:ln>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lang="zh-TW" altLang="en-US" dirty="0">
                <a:latin typeface="+mn-ea"/>
                <a:ea typeface="+mn-ea"/>
                <a:cs typeface="Times New Roman" panose="02020603050405020304" pitchFamily="18" charset="0"/>
              </a:rPr>
              <a:t>願景</a:t>
            </a: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r>
              <a:rPr lang="zh-TW" altLang="en-US" dirty="0">
                <a:latin typeface="+mn-ea"/>
                <a:ea typeface="+mn-ea"/>
                <a:cs typeface="Times New Roman" panose="02020603050405020304" pitchFamily="18" charset="0"/>
              </a:rPr>
              <a:t>理念</a:t>
            </a: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endParaRPr lang="en-US" altLang="zh-TW" dirty="0">
              <a:latin typeface="+mn-ea"/>
              <a:ea typeface="+mn-ea"/>
              <a:cs typeface="Times New Roman" panose="02020603050405020304" pitchFamily="18" charset="0"/>
            </a:endParaRPr>
          </a:p>
          <a:p>
            <a:pPr>
              <a:defRPr/>
            </a:pPr>
            <a:r>
              <a:rPr lang="zh-TW" altLang="en-US" dirty="0">
                <a:latin typeface="+mn-ea"/>
                <a:ea typeface="+mn-ea"/>
                <a:cs typeface="Times New Roman" panose="02020603050405020304" pitchFamily="18" charset="0"/>
              </a:rPr>
              <a:t>目標</a:t>
            </a:r>
            <a:endParaRPr lang="en-US" altLang="zh-TW" dirty="0">
              <a:latin typeface="+mn-ea"/>
              <a:ea typeface="+mn-ea"/>
              <a:cs typeface="Times New Roman" panose="02020603050405020304" pitchFamily="18" charset="0"/>
            </a:endParaRPr>
          </a:p>
          <a:p>
            <a:pPr>
              <a:defRPr/>
            </a:pPr>
            <a:endParaRPr lang="zh-TW" altLang="en-US" dirty="0">
              <a:latin typeface="+mn-ea"/>
              <a:ea typeface="+mn-ea"/>
              <a:cs typeface="Times New Roman" panose="02020603050405020304" pitchFamily="18" charset="0"/>
            </a:endParaRPr>
          </a:p>
        </p:txBody>
      </p:sp>
      <p:sp>
        <p:nvSpPr>
          <p:cNvPr id="29705" name="標題 1"/>
          <p:cNvSpPr>
            <a:spLocks noGrp="1"/>
          </p:cNvSpPr>
          <p:nvPr>
            <p:ph type="title" idx="4294967295"/>
          </p:nvPr>
        </p:nvSpPr>
        <p:spPr>
          <a:xfrm>
            <a:off x="468313" y="333375"/>
            <a:ext cx="8229600" cy="598488"/>
          </a:xfrm>
        </p:spPr>
        <p:txBody>
          <a:bodyPr>
            <a:normAutofit fontScale="90000"/>
          </a:bodyPr>
          <a:lstStyle/>
          <a:p>
            <a:pPr>
              <a:defRPr/>
            </a:pPr>
            <a:r>
              <a:rPr lang="zh-TW" altLang="en-US" sz="4800" b="1" dirty="0" smtClean="0">
                <a:solidFill>
                  <a:schemeClr val="tx1">
                    <a:lumMod val="75000"/>
                    <a:lumOff val="25000"/>
                  </a:schemeClr>
                </a:solidFill>
                <a:latin typeface="華康粗黑體" pitchFamily="49" charset="-120"/>
                <a:ea typeface="華康粗黑體" pitchFamily="49" charset="-120"/>
                <a:cs typeface="Times New Roman" panose="02020603050405020304" pitchFamily="18" charset="0"/>
              </a:rPr>
              <a:t>理念與目標</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1020763" y="1947863"/>
            <a:ext cx="7497762" cy="1014412"/>
          </a:xfrm>
          <a:prstGeom prst="rect">
            <a:avLst/>
          </a:prstGeom>
          <a:noFill/>
          <a:ln w="9525">
            <a:noFill/>
            <a:miter lim="800000"/>
            <a:headEnd/>
            <a:tailEnd/>
          </a:ln>
        </p:spPr>
        <p:txBody>
          <a:bodyPr>
            <a:spAutoFit/>
          </a:bodyPr>
          <a:lstStyle/>
          <a:p>
            <a:r>
              <a:rPr lang="en-US" altLang="zh-TW" sz="2400" b="1">
                <a:latin typeface="華康中黑體" pitchFamily="49" charset="-120"/>
                <a:ea typeface="華康中黑體" pitchFamily="49" charset="-120"/>
              </a:rPr>
              <a:t>2014</a:t>
            </a:r>
            <a:r>
              <a:rPr lang="zh-TW" altLang="en-US" sz="2400" b="1">
                <a:latin typeface="華康中黑體" pitchFamily="49" charset="-120"/>
                <a:ea typeface="華康中黑體" pitchFamily="49" charset="-120"/>
              </a:rPr>
              <a:t>年肯羅賓森 </a:t>
            </a:r>
            <a:r>
              <a:rPr lang="en-US" altLang="zh-TW" sz="2400" b="1">
                <a:latin typeface="華康中黑體" pitchFamily="49" charset="-120"/>
                <a:ea typeface="華康中黑體" pitchFamily="49" charset="-120"/>
              </a:rPr>
              <a:t>{</a:t>
            </a:r>
            <a:r>
              <a:rPr lang="zh-TW" altLang="en-US" sz="2400" b="1">
                <a:latin typeface="華康中黑體" pitchFamily="49" charset="-120"/>
                <a:ea typeface="華康中黑體" pitchFamily="49" charset="-120"/>
              </a:rPr>
              <a:t>發現天賦之旅</a:t>
            </a:r>
            <a:r>
              <a:rPr lang="en-US" altLang="zh-TW" sz="2400" b="1">
                <a:latin typeface="華康中黑體" pitchFamily="49" charset="-120"/>
                <a:ea typeface="華康中黑體" pitchFamily="49" charset="-120"/>
              </a:rPr>
              <a:t>}</a:t>
            </a:r>
          </a:p>
          <a:p>
            <a:r>
              <a:rPr lang="en-US" altLang="zh-TW">
                <a:hlinkClick r:id="rId2"/>
              </a:rPr>
              <a:t>http://www.knowledger.info/2014/08/25/finding-your-element-how-to-discover-your-talents-and-passions-and-transform-your-life/</a:t>
            </a:r>
            <a:endParaRPr lang="en-US" altLang="zh-TW"/>
          </a:p>
        </p:txBody>
      </p:sp>
      <p:sp>
        <p:nvSpPr>
          <p:cNvPr id="24579" name="文字方塊 2"/>
          <p:cNvSpPr txBox="1">
            <a:spLocks noChangeArrowheads="1"/>
          </p:cNvSpPr>
          <p:nvPr/>
        </p:nvSpPr>
        <p:spPr bwMode="auto">
          <a:xfrm>
            <a:off x="1020763" y="1128713"/>
            <a:ext cx="6396037" cy="461962"/>
          </a:xfrm>
          <a:prstGeom prst="rect">
            <a:avLst/>
          </a:prstGeom>
          <a:solidFill>
            <a:srgbClr val="FFFF00"/>
          </a:solidFill>
          <a:ln w="9525">
            <a:noFill/>
            <a:miter lim="800000"/>
            <a:headEnd/>
            <a:tailEnd/>
          </a:ln>
        </p:spPr>
        <p:txBody>
          <a:bodyPr>
            <a:spAutoFit/>
          </a:bodyPr>
          <a:lstStyle/>
          <a:p>
            <a:r>
              <a:rPr lang="en-US" altLang="zh-TW" sz="2400" b="1">
                <a:latin typeface="華康中黑體" pitchFamily="49" charset="-120"/>
                <a:ea typeface="華康中黑體" pitchFamily="49" charset="-120"/>
                <a:hlinkClick r:id="rId3" action="ppaction://hlinkfile"/>
              </a:rPr>
              <a:t>《</a:t>
            </a:r>
            <a:r>
              <a:rPr lang="zh-TW" altLang="en-US" sz="2400" b="1">
                <a:latin typeface="華康中黑體" pitchFamily="49" charset="-120"/>
                <a:ea typeface="華康中黑體" pitchFamily="49" charset="-120"/>
                <a:hlinkClick r:id="rId3" action="ppaction://hlinkfile"/>
              </a:rPr>
              <a:t>獻給現代教育體制的訴狀</a:t>
            </a:r>
            <a:r>
              <a:rPr lang="en-US" altLang="zh-TW" sz="2400" b="1">
                <a:latin typeface="華康中黑體" pitchFamily="49" charset="-120"/>
                <a:ea typeface="華康中黑體" pitchFamily="49" charset="-120"/>
                <a:hlinkClick r:id="rId3" action="ppaction://hlinkfile"/>
              </a:rPr>
              <a:t>》5'30.mp4</a:t>
            </a:r>
            <a:endParaRPr lang="zh-TW" altLang="en-US" sz="2400" b="1">
              <a:latin typeface="華康中黑體" pitchFamily="49" charset="-120"/>
              <a:ea typeface="華康中黑體" pitchFamily="49" charset="-120"/>
            </a:endParaRPr>
          </a:p>
        </p:txBody>
      </p:sp>
      <p:sp>
        <p:nvSpPr>
          <p:cNvPr id="24580" name="文字方塊 3"/>
          <p:cNvSpPr txBox="1">
            <a:spLocks noChangeArrowheads="1"/>
          </p:cNvSpPr>
          <p:nvPr/>
        </p:nvSpPr>
        <p:spPr bwMode="auto">
          <a:xfrm>
            <a:off x="1020763" y="3327400"/>
            <a:ext cx="7116762" cy="1570038"/>
          </a:xfrm>
          <a:prstGeom prst="rect">
            <a:avLst/>
          </a:prstGeom>
          <a:noFill/>
          <a:ln w="9525">
            <a:noFill/>
            <a:miter lim="800000"/>
            <a:headEnd/>
            <a:tailEnd/>
          </a:ln>
        </p:spPr>
        <p:txBody>
          <a:bodyPr>
            <a:spAutoFit/>
          </a:bodyPr>
          <a:lstStyle/>
          <a:p>
            <a:r>
              <a:rPr lang="zh-TW" altLang="en-US" sz="2400" b="1">
                <a:latin typeface="華康中黑體" pitchFamily="49" charset="-120"/>
                <a:ea typeface="華康中黑體" pitchFamily="49" charset="-120"/>
              </a:rPr>
              <a:t>窺探未來：美國史丹佛大學願景二〇二五</a:t>
            </a:r>
          </a:p>
          <a:p>
            <a:r>
              <a:rPr lang="en-US" altLang="zh-TW">
                <a:hlinkClick r:id="rId4"/>
              </a:rPr>
              <a:t>https://flipedu.parenting.com.tw/blog-detail?id=3260&amp;utm_source=Flipedu-Line-Digital.Channel&amp;utm_medium=referral&amp;utm_campaign=cp-editor</a:t>
            </a:r>
            <a:endParaRPr lang="en-US" altLang="zh-TW"/>
          </a:p>
          <a:p>
            <a:endParaRPr lang="zh-TW" altLang="en-US"/>
          </a:p>
        </p:txBody>
      </p:sp>
      <p:sp>
        <p:nvSpPr>
          <p:cNvPr id="5" name="標題 1"/>
          <p:cNvSpPr txBox="1">
            <a:spLocks/>
          </p:cNvSpPr>
          <p:nvPr/>
        </p:nvSpPr>
        <p:spPr>
          <a:xfrm>
            <a:off x="0" y="0"/>
            <a:ext cx="9144000" cy="881063"/>
          </a:xfrm>
          <a:prstGeom prst="rect">
            <a:avLst/>
          </a:prstGeom>
          <a:solidFill>
            <a:srgbClr val="FF3399"/>
          </a:solidFill>
        </p:spPr>
        <p:txBody>
          <a:bodyPr/>
          <a:lstStyle/>
          <a:p>
            <a:pPr algn="ctr" eaLnBrk="0" hangingPunct="0">
              <a:defRPr/>
            </a:pPr>
            <a:r>
              <a:rPr kumimoji="0" lang="zh-TW" altLang="en-US" sz="4400" dirty="0">
                <a:solidFill>
                  <a:schemeClr val="bg1"/>
                </a:solidFill>
                <a:latin typeface="華康中黑體" pitchFamily="49" charset="-120"/>
                <a:ea typeface="華康中黑體" pitchFamily="49" charset="-120"/>
                <a:cs typeface="+mj-cs"/>
              </a:rPr>
              <a:t>成就每一個孩子</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2736850" y="2068513"/>
            <a:ext cx="3109913" cy="309562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7" name="手繪多邊形 6"/>
          <p:cNvSpPr/>
          <p:nvPr/>
        </p:nvSpPr>
        <p:spPr>
          <a:xfrm>
            <a:off x="3132138" y="1196975"/>
            <a:ext cx="2278062" cy="1117600"/>
          </a:xfrm>
          <a:custGeom>
            <a:avLst/>
            <a:gdLst>
              <a:gd name="connsiteX0" fmla="*/ 0 w 2277706"/>
              <a:gd name="connsiteY0" fmla="*/ 186261 h 1117542"/>
              <a:gd name="connsiteX1" fmla="*/ 186261 w 2277706"/>
              <a:gd name="connsiteY1" fmla="*/ 0 h 1117542"/>
              <a:gd name="connsiteX2" fmla="*/ 2091445 w 2277706"/>
              <a:gd name="connsiteY2" fmla="*/ 0 h 1117542"/>
              <a:gd name="connsiteX3" fmla="*/ 2277706 w 2277706"/>
              <a:gd name="connsiteY3" fmla="*/ 186261 h 1117542"/>
              <a:gd name="connsiteX4" fmla="*/ 2277706 w 2277706"/>
              <a:gd name="connsiteY4" fmla="*/ 931281 h 1117542"/>
              <a:gd name="connsiteX5" fmla="*/ 2091445 w 2277706"/>
              <a:gd name="connsiteY5" fmla="*/ 1117542 h 1117542"/>
              <a:gd name="connsiteX6" fmla="*/ 186261 w 2277706"/>
              <a:gd name="connsiteY6" fmla="*/ 1117542 h 1117542"/>
              <a:gd name="connsiteX7" fmla="*/ 0 w 2277706"/>
              <a:gd name="connsiteY7" fmla="*/ 931281 h 1117542"/>
              <a:gd name="connsiteX8" fmla="*/ 0 w 2277706"/>
              <a:gd name="connsiteY8"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7706" h="1117542">
                <a:moveTo>
                  <a:pt x="0" y="186261"/>
                </a:moveTo>
                <a:cubicBezTo>
                  <a:pt x="0" y="83392"/>
                  <a:pt x="83392" y="0"/>
                  <a:pt x="186261" y="0"/>
                </a:cubicBezTo>
                <a:lnTo>
                  <a:pt x="2091445" y="0"/>
                </a:lnTo>
                <a:cubicBezTo>
                  <a:pt x="2194314" y="0"/>
                  <a:pt x="2277706" y="83392"/>
                  <a:pt x="2277706" y="186261"/>
                </a:cubicBezTo>
                <a:lnTo>
                  <a:pt x="2277706" y="931281"/>
                </a:lnTo>
                <a:cubicBezTo>
                  <a:pt x="2277706" y="1034150"/>
                  <a:pt x="2194314" y="1117542"/>
                  <a:pt x="2091445" y="1117542"/>
                </a:cubicBezTo>
                <a:lnTo>
                  <a:pt x="186261" y="1117542"/>
                </a:lnTo>
                <a:cubicBezTo>
                  <a:pt x="83392" y="1117542"/>
                  <a:pt x="0" y="1034150"/>
                  <a:pt x="0" y="931281"/>
                </a:cubicBezTo>
                <a:lnTo>
                  <a:pt x="0" y="186261"/>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474" tIns="176474" rIns="176474" bIns="176474" spcCol="1270" anchor="ctr"/>
          <a:lstStyle/>
          <a:p>
            <a:pPr algn="ctr" defTabSz="1422400">
              <a:lnSpc>
                <a:spcPct val="90000"/>
              </a:lnSpc>
              <a:spcAft>
                <a:spcPct val="35000"/>
              </a:spcAft>
              <a:defRPr/>
            </a:pPr>
            <a:r>
              <a:rPr lang="zh-TW" altLang="en-US" sz="3200" b="1" dirty="0">
                <a:latin typeface="+mn-ea"/>
              </a:rPr>
              <a:t>素養導向</a:t>
            </a:r>
          </a:p>
        </p:txBody>
      </p:sp>
      <p:sp>
        <p:nvSpPr>
          <p:cNvPr id="9" name="矩形 33"/>
          <p:cNvSpPr>
            <a:spLocks noChangeArrowheads="1"/>
          </p:cNvSpPr>
          <p:nvPr/>
        </p:nvSpPr>
        <p:spPr bwMode="auto">
          <a:xfrm>
            <a:off x="3276600" y="2924175"/>
            <a:ext cx="2159000" cy="1079500"/>
          </a:xfrm>
          <a:prstGeom prst="rect">
            <a:avLst/>
          </a:prstGeom>
          <a:noFill/>
          <a:ln w="25400" algn="ctr">
            <a:noFill/>
            <a:miter lim="800000"/>
            <a:headEnd/>
            <a:tailEnd/>
          </a:ln>
        </p:spPr>
        <p:txBody>
          <a:bodyPr anchor="ctr"/>
          <a:lstStyle/>
          <a:p>
            <a:pPr algn="ctr">
              <a:defRPr/>
            </a:pPr>
            <a:r>
              <a:rPr kumimoji="0" lang="zh-TW" altLang="en-US" sz="3600" b="1" dirty="0">
                <a:solidFill>
                  <a:schemeClr val="bg1"/>
                </a:solidFill>
                <a:latin typeface="+mn-ea"/>
                <a:ea typeface="+mn-ea"/>
                <a:cs typeface="Times New Roman" pitchFamily="18" charset="0"/>
              </a:rPr>
              <a:t>適性揚才</a:t>
            </a:r>
            <a:endParaRPr kumimoji="0" lang="en-US" altLang="zh-TW" sz="3600" b="1" dirty="0">
              <a:solidFill>
                <a:schemeClr val="bg1"/>
              </a:solidFill>
              <a:latin typeface="+mn-ea"/>
              <a:ea typeface="+mn-ea"/>
              <a:cs typeface="Times New Roman" pitchFamily="18" charset="0"/>
            </a:endParaRPr>
          </a:p>
          <a:p>
            <a:pPr algn="ctr">
              <a:defRPr/>
            </a:pPr>
            <a:r>
              <a:rPr kumimoji="0" lang="zh-TW" altLang="en-US" sz="3600" b="1" dirty="0">
                <a:solidFill>
                  <a:schemeClr val="bg1"/>
                </a:solidFill>
                <a:latin typeface="+mn-ea"/>
                <a:ea typeface="+mn-ea"/>
                <a:cs typeface="Times New Roman" pitchFamily="18" charset="0"/>
              </a:rPr>
              <a:t>終身學習</a:t>
            </a:r>
          </a:p>
        </p:txBody>
      </p:sp>
      <p:sp>
        <p:nvSpPr>
          <p:cNvPr id="25605" name="Rectangle 6"/>
          <p:cNvSpPr>
            <a:spLocks noChangeArrowheads="1"/>
          </p:cNvSpPr>
          <p:nvPr/>
        </p:nvSpPr>
        <p:spPr bwMode="auto">
          <a:xfrm>
            <a:off x="3779838" y="2349500"/>
            <a:ext cx="936625" cy="720725"/>
          </a:xfrm>
          <a:prstGeom prst="rect">
            <a:avLst/>
          </a:prstGeom>
          <a:noFill/>
          <a:ln w="9525">
            <a:noFill/>
            <a:miter lim="800000"/>
            <a:headEnd/>
            <a:tailEnd/>
          </a:ln>
        </p:spPr>
        <p:txBody>
          <a:bodyPr wrap="none" anchor="ctr"/>
          <a:lstStyle/>
          <a:p>
            <a:pPr algn="ctr"/>
            <a:endParaRPr kumimoji="0" lang="en-US" altLang="zh-TW" sz="1600">
              <a:latin typeface="Adobe 繁黑體 Std B"/>
              <a:ea typeface="Adobe 繁黑體 Std B"/>
              <a:cs typeface="Times New Roman" pitchFamily="18" charset="0"/>
            </a:endParaRPr>
          </a:p>
        </p:txBody>
      </p:sp>
      <p:sp>
        <p:nvSpPr>
          <p:cNvPr id="17" name="手繪多邊形 16"/>
          <p:cNvSpPr/>
          <p:nvPr/>
        </p:nvSpPr>
        <p:spPr>
          <a:xfrm rot="1282923">
            <a:off x="809625" y="2436813"/>
            <a:ext cx="2276475" cy="1117600"/>
          </a:xfrm>
          <a:custGeom>
            <a:avLst/>
            <a:gdLst>
              <a:gd name="connsiteX0" fmla="*/ 0 w 2277706"/>
              <a:gd name="connsiteY0" fmla="*/ 186261 h 1117542"/>
              <a:gd name="connsiteX1" fmla="*/ 186261 w 2277706"/>
              <a:gd name="connsiteY1" fmla="*/ 0 h 1117542"/>
              <a:gd name="connsiteX2" fmla="*/ 2091445 w 2277706"/>
              <a:gd name="connsiteY2" fmla="*/ 0 h 1117542"/>
              <a:gd name="connsiteX3" fmla="*/ 2277706 w 2277706"/>
              <a:gd name="connsiteY3" fmla="*/ 186261 h 1117542"/>
              <a:gd name="connsiteX4" fmla="*/ 2277706 w 2277706"/>
              <a:gd name="connsiteY4" fmla="*/ 931281 h 1117542"/>
              <a:gd name="connsiteX5" fmla="*/ 2091445 w 2277706"/>
              <a:gd name="connsiteY5" fmla="*/ 1117542 h 1117542"/>
              <a:gd name="connsiteX6" fmla="*/ 186261 w 2277706"/>
              <a:gd name="connsiteY6" fmla="*/ 1117542 h 1117542"/>
              <a:gd name="connsiteX7" fmla="*/ 0 w 2277706"/>
              <a:gd name="connsiteY7" fmla="*/ 931281 h 1117542"/>
              <a:gd name="connsiteX8" fmla="*/ 0 w 2277706"/>
              <a:gd name="connsiteY8"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7706" h="1117542">
                <a:moveTo>
                  <a:pt x="0" y="186261"/>
                </a:moveTo>
                <a:cubicBezTo>
                  <a:pt x="0" y="83392"/>
                  <a:pt x="83392" y="0"/>
                  <a:pt x="186261" y="0"/>
                </a:cubicBezTo>
                <a:lnTo>
                  <a:pt x="2091445" y="0"/>
                </a:lnTo>
                <a:cubicBezTo>
                  <a:pt x="2194314" y="0"/>
                  <a:pt x="2277706" y="83392"/>
                  <a:pt x="2277706" y="186261"/>
                </a:cubicBezTo>
                <a:lnTo>
                  <a:pt x="2277706" y="931281"/>
                </a:lnTo>
                <a:cubicBezTo>
                  <a:pt x="2277706" y="1034150"/>
                  <a:pt x="2194314" y="1117542"/>
                  <a:pt x="2091445" y="1117542"/>
                </a:cubicBezTo>
                <a:lnTo>
                  <a:pt x="186261" y="1117542"/>
                </a:lnTo>
                <a:cubicBezTo>
                  <a:pt x="83392" y="1117542"/>
                  <a:pt x="0" y="1034150"/>
                  <a:pt x="0" y="931281"/>
                </a:cubicBezTo>
                <a:lnTo>
                  <a:pt x="0" y="186261"/>
                </a:lnTo>
                <a:close/>
              </a:path>
            </a:pathLst>
          </a:custGeom>
          <a:solidFill>
            <a:srgbClr val="7F7F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474" tIns="176474" rIns="176474" bIns="176474" spcCol="1270" anchor="ctr"/>
          <a:lstStyle/>
          <a:p>
            <a:pPr algn="ctr" defTabSz="1422400">
              <a:lnSpc>
                <a:spcPct val="90000"/>
              </a:lnSpc>
              <a:spcAft>
                <a:spcPct val="35000"/>
              </a:spcAft>
              <a:defRPr/>
            </a:pPr>
            <a:r>
              <a:rPr lang="zh-TW" altLang="en-US" sz="3200" b="1" dirty="0">
                <a:latin typeface="+mn-ea"/>
              </a:rPr>
              <a:t>配套整合</a:t>
            </a:r>
          </a:p>
        </p:txBody>
      </p:sp>
      <p:sp>
        <p:nvSpPr>
          <p:cNvPr id="18" name="手繪多邊形 17"/>
          <p:cNvSpPr/>
          <p:nvPr/>
        </p:nvSpPr>
        <p:spPr>
          <a:xfrm rot="20220610">
            <a:off x="5408613" y="2359025"/>
            <a:ext cx="2325687" cy="1168400"/>
          </a:xfrm>
          <a:custGeom>
            <a:avLst/>
            <a:gdLst>
              <a:gd name="connsiteX0" fmla="*/ 0 w 2049538"/>
              <a:gd name="connsiteY0" fmla="*/ 186261 h 1117542"/>
              <a:gd name="connsiteX1" fmla="*/ 186261 w 2049538"/>
              <a:gd name="connsiteY1" fmla="*/ 0 h 1117542"/>
              <a:gd name="connsiteX2" fmla="*/ 1863277 w 2049538"/>
              <a:gd name="connsiteY2" fmla="*/ 0 h 1117542"/>
              <a:gd name="connsiteX3" fmla="*/ 2049538 w 2049538"/>
              <a:gd name="connsiteY3" fmla="*/ 186261 h 1117542"/>
              <a:gd name="connsiteX4" fmla="*/ 2049538 w 2049538"/>
              <a:gd name="connsiteY4" fmla="*/ 931281 h 1117542"/>
              <a:gd name="connsiteX5" fmla="*/ 1863277 w 2049538"/>
              <a:gd name="connsiteY5" fmla="*/ 1117542 h 1117542"/>
              <a:gd name="connsiteX6" fmla="*/ 186261 w 2049538"/>
              <a:gd name="connsiteY6" fmla="*/ 1117542 h 1117542"/>
              <a:gd name="connsiteX7" fmla="*/ 0 w 2049538"/>
              <a:gd name="connsiteY7" fmla="*/ 931281 h 1117542"/>
              <a:gd name="connsiteX8" fmla="*/ 0 w 2049538"/>
              <a:gd name="connsiteY8"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538" h="1117542">
                <a:moveTo>
                  <a:pt x="0" y="186261"/>
                </a:moveTo>
                <a:cubicBezTo>
                  <a:pt x="0" y="83392"/>
                  <a:pt x="83392" y="0"/>
                  <a:pt x="186261" y="0"/>
                </a:cubicBezTo>
                <a:lnTo>
                  <a:pt x="1863277" y="0"/>
                </a:lnTo>
                <a:cubicBezTo>
                  <a:pt x="1966146" y="0"/>
                  <a:pt x="2049538" y="83392"/>
                  <a:pt x="2049538" y="186261"/>
                </a:cubicBezTo>
                <a:lnTo>
                  <a:pt x="2049538" y="931281"/>
                </a:lnTo>
                <a:cubicBezTo>
                  <a:pt x="2049538" y="1034150"/>
                  <a:pt x="1966146" y="1117542"/>
                  <a:pt x="1863277" y="1117542"/>
                </a:cubicBezTo>
                <a:lnTo>
                  <a:pt x="186261" y="1117542"/>
                </a:lnTo>
                <a:cubicBezTo>
                  <a:pt x="83392" y="1117542"/>
                  <a:pt x="0" y="1034150"/>
                  <a:pt x="0" y="931281"/>
                </a:cubicBezTo>
                <a:lnTo>
                  <a:pt x="0" y="186261"/>
                </a:lnTo>
                <a:close/>
              </a:path>
            </a:pathLst>
          </a:custGeom>
          <a:solidFill>
            <a:srgbClr val="7F7F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474" tIns="176474" rIns="176474" bIns="176474" spcCol="1270" anchor="ctr"/>
          <a:lstStyle/>
          <a:p>
            <a:pPr algn="ctr" defTabSz="1422400">
              <a:lnSpc>
                <a:spcPct val="90000"/>
              </a:lnSpc>
              <a:spcAft>
                <a:spcPct val="35000"/>
              </a:spcAft>
              <a:defRPr/>
            </a:pPr>
            <a:r>
              <a:rPr lang="zh-TW" altLang="en-US" sz="3200" b="1" dirty="0">
                <a:latin typeface="+mn-ea"/>
              </a:rPr>
              <a:t>連貫統整</a:t>
            </a:r>
          </a:p>
        </p:txBody>
      </p:sp>
      <p:sp>
        <p:nvSpPr>
          <p:cNvPr id="19" name="手繪多邊形 18"/>
          <p:cNvSpPr/>
          <p:nvPr/>
        </p:nvSpPr>
        <p:spPr>
          <a:xfrm rot="2102352">
            <a:off x="4784725" y="4873625"/>
            <a:ext cx="2330450" cy="976313"/>
          </a:xfrm>
          <a:custGeom>
            <a:avLst/>
            <a:gdLst>
              <a:gd name="connsiteX0" fmla="*/ 0 w 2329182"/>
              <a:gd name="connsiteY0" fmla="*/ 162835 h 976989"/>
              <a:gd name="connsiteX1" fmla="*/ 162835 w 2329182"/>
              <a:gd name="connsiteY1" fmla="*/ 0 h 976989"/>
              <a:gd name="connsiteX2" fmla="*/ 2166347 w 2329182"/>
              <a:gd name="connsiteY2" fmla="*/ 0 h 976989"/>
              <a:gd name="connsiteX3" fmla="*/ 2329182 w 2329182"/>
              <a:gd name="connsiteY3" fmla="*/ 162835 h 976989"/>
              <a:gd name="connsiteX4" fmla="*/ 2329182 w 2329182"/>
              <a:gd name="connsiteY4" fmla="*/ 814154 h 976989"/>
              <a:gd name="connsiteX5" fmla="*/ 2166347 w 2329182"/>
              <a:gd name="connsiteY5" fmla="*/ 976989 h 976989"/>
              <a:gd name="connsiteX6" fmla="*/ 162835 w 2329182"/>
              <a:gd name="connsiteY6" fmla="*/ 976989 h 976989"/>
              <a:gd name="connsiteX7" fmla="*/ 0 w 2329182"/>
              <a:gd name="connsiteY7" fmla="*/ 814154 h 976989"/>
              <a:gd name="connsiteX8" fmla="*/ 0 w 2329182"/>
              <a:gd name="connsiteY8" fmla="*/ 162835 h 9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182" h="976989">
                <a:moveTo>
                  <a:pt x="0" y="162835"/>
                </a:moveTo>
                <a:cubicBezTo>
                  <a:pt x="0" y="72904"/>
                  <a:pt x="72904" y="0"/>
                  <a:pt x="162835" y="0"/>
                </a:cubicBezTo>
                <a:lnTo>
                  <a:pt x="2166347" y="0"/>
                </a:lnTo>
                <a:cubicBezTo>
                  <a:pt x="2256278" y="0"/>
                  <a:pt x="2329182" y="72904"/>
                  <a:pt x="2329182" y="162835"/>
                </a:cubicBezTo>
                <a:lnTo>
                  <a:pt x="2329182" y="814154"/>
                </a:lnTo>
                <a:cubicBezTo>
                  <a:pt x="2329182" y="904085"/>
                  <a:pt x="2256278" y="976989"/>
                  <a:pt x="2166347" y="976989"/>
                </a:cubicBezTo>
                <a:lnTo>
                  <a:pt x="162835" y="976989"/>
                </a:lnTo>
                <a:cubicBezTo>
                  <a:pt x="72904" y="976989"/>
                  <a:pt x="0" y="904085"/>
                  <a:pt x="0" y="814154"/>
                </a:cubicBezTo>
                <a:lnTo>
                  <a:pt x="0" y="162835"/>
                </a:lnTo>
                <a:close/>
              </a:path>
            </a:pathLst>
          </a:custGeom>
          <a:solidFill>
            <a:srgbClr val="7F7F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9613" tIns="169613" rIns="169613" bIns="169613" spcCol="1270" anchor="ctr"/>
          <a:lstStyle/>
          <a:p>
            <a:pPr algn="ctr" defTabSz="1422400">
              <a:lnSpc>
                <a:spcPct val="90000"/>
              </a:lnSpc>
              <a:spcAft>
                <a:spcPct val="35000"/>
              </a:spcAft>
              <a:defRPr/>
            </a:pPr>
            <a:r>
              <a:rPr lang="zh-TW" altLang="en-US" sz="3200" b="1" dirty="0">
                <a:latin typeface="+mn-ea"/>
              </a:rPr>
              <a:t>多元適性</a:t>
            </a:r>
          </a:p>
        </p:txBody>
      </p:sp>
      <p:sp>
        <p:nvSpPr>
          <p:cNvPr id="20" name="手繪多邊形 19"/>
          <p:cNvSpPr/>
          <p:nvPr/>
        </p:nvSpPr>
        <p:spPr>
          <a:xfrm rot="19583934">
            <a:off x="1400175" y="4879975"/>
            <a:ext cx="2417763" cy="979488"/>
          </a:xfrm>
          <a:custGeom>
            <a:avLst/>
            <a:gdLst>
              <a:gd name="connsiteX0" fmla="*/ 0 w 2417296"/>
              <a:gd name="connsiteY0" fmla="*/ 163224 h 979325"/>
              <a:gd name="connsiteX1" fmla="*/ 163224 w 2417296"/>
              <a:gd name="connsiteY1" fmla="*/ 0 h 979325"/>
              <a:gd name="connsiteX2" fmla="*/ 2254072 w 2417296"/>
              <a:gd name="connsiteY2" fmla="*/ 0 h 979325"/>
              <a:gd name="connsiteX3" fmla="*/ 2417296 w 2417296"/>
              <a:gd name="connsiteY3" fmla="*/ 163224 h 979325"/>
              <a:gd name="connsiteX4" fmla="*/ 2417296 w 2417296"/>
              <a:gd name="connsiteY4" fmla="*/ 816101 h 979325"/>
              <a:gd name="connsiteX5" fmla="*/ 2254072 w 2417296"/>
              <a:gd name="connsiteY5" fmla="*/ 979325 h 979325"/>
              <a:gd name="connsiteX6" fmla="*/ 163224 w 2417296"/>
              <a:gd name="connsiteY6" fmla="*/ 979325 h 979325"/>
              <a:gd name="connsiteX7" fmla="*/ 0 w 2417296"/>
              <a:gd name="connsiteY7" fmla="*/ 816101 h 979325"/>
              <a:gd name="connsiteX8" fmla="*/ 0 w 2417296"/>
              <a:gd name="connsiteY8" fmla="*/ 163224 h 9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296" h="979325">
                <a:moveTo>
                  <a:pt x="0" y="163224"/>
                </a:moveTo>
                <a:cubicBezTo>
                  <a:pt x="0" y="73078"/>
                  <a:pt x="73078" y="0"/>
                  <a:pt x="163224" y="0"/>
                </a:cubicBezTo>
                <a:lnTo>
                  <a:pt x="2254072" y="0"/>
                </a:lnTo>
                <a:cubicBezTo>
                  <a:pt x="2344218" y="0"/>
                  <a:pt x="2417296" y="73078"/>
                  <a:pt x="2417296" y="163224"/>
                </a:cubicBezTo>
                <a:lnTo>
                  <a:pt x="2417296" y="816101"/>
                </a:lnTo>
                <a:cubicBezTo>
                  <a:pt x="2417296" y="906247"/>
                  <a:pt x="2344218" y="979325"/>
                  <a:pt x="2254072" y="979325"/>
                </a:cubicBezTo>
                <a:lnTo>
                  <a:pt x="163224" y="979325"/>
                </a:lnTo>
                <a:cubicBezTo>
                  <a:pt x="73078" y="979325"/>
                  <a:pt x="0" y="906247"/>
                  <a:pt x="0" y="816101"/>
                </a:cubicBezTo>
                <a:lnTo>
                  <a:pt x="0" y="163224"/>
                </a:lnTo>
                <a:close/>
              </a:path>
            </a:pathLst>
          </a:custGeom>
          <a:solidFill>
            <a:srgbClr val="7F7F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9727" tIns="169727" rIns="169727" bIns="169727" spcCol="1270" anchor="ctr"/>
          <a:lstStyle/>
          <a:p>
            <a:pPr algn="ctr" defTabSz="1422400">
              <a:lnSpc>
                <a:spcPct val="90000"/>
              </a:lnSpc>
              <a:spcAft>
                <a:spcPct val="35000"/>
              </a:spcAft>
              <a:defRPr/>
            </a:pPr>
            <a:r>
              <a:rPr lang="zh-TW" altLang="en-US" sz="3200" b="1" dirty="0">
                <a:latin typeface="+mn-ea"/>
              </a:rPr>
              <a:t>彈性活力</a:t>
            </a:r>
          </a:p>
        </p:txBody>
      </p:sp>
      <p:sp>
        <p:nvSpPr>
          <p:cNvPr id="25610" name="矩形 22"/>
          <p:cNvSpPr>
            <a:spLocks noChangeArrowheads="1"/>
          </p:cNvSpPr>
          <p:nvPr/>
        </p:nvSpPr>
        <p:spPr bwMode="auto">
          <a:xfrm>
            <a:off x="1898650" y="227013"/>
            <a:ext cx="4786313" cy="768350"/>
          </a:xfrm>
          <a:prstGeom prst="rect">
            <a:avLst/>
          </a:prstGeom>
          <a:noFill/>
          <a:ln w="9525">
            <a:noFill/>
            <a:miter lim="800000"/>
            <a:headEnd/>
            <a:tailEnd/>
          </a:ln>
        </p:spPr>
        <p:txBody>
          <a:bodyPr>
            <a:spAutoFit/>
          </a:bodyPr>
          <a:lstStyle/>
          <a:p>
            <a:pPr algn="ctr"/>
            <a:r>
              <a:rPr lang="zh-TW" altLang="en-US" sz="4400" b="1">
                <a:solidFill>
                  <a:srgbClr val="404040"/>
                </a:solidFill>
                <a:latin typeface="華康粗黑體" pitchFamily="49" charset="-120"/>
                <a:ea typeface="華康粗黑體" pitchFamily="49" charset="-120"/>
                <a:cs typeface="Times New Roman" pitchFamily="18" charset="0"/>
              </a:rPr>
              <a:t>課程綱要總綱特色</a:t>
            </a:r>
            <a:endParaRPr lang="zh-TW" altLang="en-US" sz="4400">
              <a:solidFill>
                <a:srgbClr val="404040"/>
              </a:solidFill>
              <a:latin typeface="華康粗黑體" pitchFamily="49" charset="-120"/>
              <a:ea typeface="華康粗黑體" pitchFamily="49" charset="-12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10136</TotalTime>
  <Words>4420</Words>
  <Application>Microsoft Office PowerPoint</Application>
  <PresentationFormat>如螢幕大小 (4:3)</PresentationFormat>
  <Paragraphs>800</Paragraphs>
  <Slides>62</Slides>
  <Notes>11</Notes>
  <HiddenSlides>0</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62</vt:i4>
      </vt:variant>
    </vt:vector>
  </HeadingPairs>
  <TitlesOfParts>
    <vt:vector size="65" baseType="lpstr">
      <vt:lpstr>Office 佈景主題</vt:lpstr>
      <vt:lpstr>1_Office 佈景主題</vt:lpstr>
      <vt:lpstr>文件</vt:lpstr>
      <vt:lpstr>PowerPoint 簡報</vt:lpstr>
      <vt:lpstr>邱敏芳簡介</vt:lpstr>
      <vt:lpstr>藝術領綱細節內容 國教院網站下載</vt:lpstr>
      <vt:lpstr>PowerPoint 簡報</vt:lpstr>
      <vt:lpstr>國際藝術教育思潮發展</vt:lpstr>
      <vt:lpstr>PowerPoint 簡報</vt:lpstr>
      <vt:lpstr>理念與目標</vt:lpstr>
      <vt:lpstr>PowerPoint 簡報</vt:lpstr>
      <vt:lpstr>PowerPoint 簡報</vt:lpstr>
      <vt:lpstr>PowerPoint 簡報</vt:lpstr>
      <vt:lpstr>PowerPoint 簡報</vt:lpstr>
      <vt:lpstr>藝術領綱研修小組組織與運作</vt:lpstr>
      <vt:lpstr>國民中小學課程架構</vt:lpstr>
      <vt:lpstr>PowerPoint 簡報</vt:lpstr>
      <vt:lpstr>PowerPoint 簡報</vt:lpstr>
      <vt:lpstr>PowerPoint 簡報</vt:lpstr>
      <vt:lpstr>十二年國民基本教育國民中小學暨普通型高級中學藝術領域課程綱要(草案)</vt:lpstr>
      <vt:lpstr>基本理念</vt:lpstr>
      <vt:lpstr>PowerPoint 簡報</vt:lpstr>
      <vt:lpstr>課程目標</vt:lpstr>
      <vt:lpstr>PowerPoint 簡報</vt:lpstr>
      <vt:lpstr>PowerPoint 簡報</vt:lpstr>
      <vt:lpstr>PowerPoint 簡報</vt:lpstr>
      <vt:lpstr>PowerPoint 簡報</vt:lpstr>
      <vt:lpstr>PowerPoint 簡報</vt:lpstr>
      <vt:lpstr>PowerPoint 簡報</vt:lpstr>
      <vt:lpstr>PowerPoint 簡報</vt:lpstr>
      <vt:lpstr>實施要點</vt:lpstr>
      <vt:lpstr>PowerPoint 簡報</vt:lpstr>
      <vt:lpstr>PowerPoint 簡報</vt:lpstr>
      <vt:lpstr>PowerPoint 簡報</vt:lpstr>
      <vt:lpstr>PowerPoint 簡報</vt:lpstr>
      <vt:lpstr>九年一貫課綱及十二年國教總綱之比較</vt:lpstr>
      <vt:lpstr>專有名詞 </vt:lpstr>
      <vt:lpstr>PowerPoint 簡報</vt:lpstr>
      <vt:lpstr>專有名詞 </vt:lpstr>
      <vt:lpstr>PowerPoint 簡報</vt:lpstr>
      <vt:lpstr>專有名詞 </vt:lpstr>
      <vt:lpstr>核心素養：以｢核心素養｣做為課程發展之主軸，支援各教育階段之間的連貫以及各領域/科目之間的統整。</vt:lpstr>
      <vt:lpstr>PowerPoint 簡報</vt:lpstr>
      <vt:lpstr>核心素養</vt:lpstr>
      <vt:lpstr>「核心素養」在教學現場的具體展現</vt:lpstr>
      <vt:lpstr>PowerPoint 簡報</vt:lpstr>
      <vt:lpstr>PowerPoint 簡報</vt:lpstr>
      <vt:lpstr>PowerPoint 簡報</vt:lpstr>
      <vt:lpstr>專有名詞 </vt:lpstr>
      <vt:lpstr>PowerPoint 簡報</vt:lpstr>
      <vt:lpstr>PowerPoint 簡報</vt:lpstr>
      <vt:lpstr>專有名詞 </vt:lpstr>
      <vt:lpstr>PowerPoint 簡報</vt:lpstr>
      <vt:lpstr>PowerPoint 簡報</vt:lpstr>
      <vt:lpstr>PowerPoint 簡報</vt:lpstr>
      <vt:lpstr>PowerPoint 簡報</vt:lpstr>
      <vt:lpstr>PowerPoint 簡報</vt:lpstr>
      <vt:lpstr>PowerPoint 簡報</vt:lpstr>
      <vt:lpstr>專有名詞 </vt:lpstr>
      <vt:lpstr>PowerPoint 簡報</vt:lpstr>
      <vt:lpstr>PowerPoint 簡報</vt:lpstr>
      <vt:lpstr>PowerPoint 簡報</vt:lpstr>
      <vt:lpstr>PowerPoint 簡報</vt:lpstr>
      <vt:lpstr>PowerPoint 簡報</vt:lpstr>
      <vt:lpstr>一根手指撿不起一顆石頭 系統變革    協作共學    深化普及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Hannah</dc:creator>
  <cp:lastModifiedBy>SJJHSTU</cp:lastModifiedBy>
  <cp:revision>106</cp:revision>
  <dcterms:created xsi:type="dcterms:W3CDTF">2016-03-19T03:33:52Z</dcterms:created>
  <dcterms:modified xsi:type="dcterms:W3CDTF">2016-10-24T02:53:05Z</dcterms:modified>
</cp:coreProperties>
</file>