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0"/>
  </p:notesMasterIdLst>
  <p:sldIdLst>
    <p:sldId id="257" r:id="rId2"/>
    <p:sldId id="395" r:id="rId3"/>
    <p:sldId id="397" r:id="rId4"/>
    <p:sldId id="398" r:id="rId5"/>
    <p:sldId id="399" r:id="rId6"/>
    <p:sldId id="400" r:id="rId7"/>
    <p:sldId id="406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341" r:id="rId16"/>
    <p:sldId id="394" r:id="rId17"/>
    <p:sldId id="287" r:id="rId18"/>
    <p:sldId id="288" r:id="rId19"/>
  </p:sldIdLst>
  <p:sldSz cx="9144000" cy="6858000" type="screen4x3"/>
  <p:notesSz cx="6858000" cy="9144000"/>
  <p:embeddedFontLst>
    <p:embeddedFont>
      <p:font typeface="微軟正黑體" pitchFamily="34" charset="-120"/>
      <p:regular r:id="rId21"/>
      <p:bold r:id="rId22"/>
    </p:embeddedFont>
    <p:embeddedFont>
      <p:font typeface="Calibri" pitchFamily="34" charset="0"/>
      <p:regular r:id="rId23"/>
      <p:bold r:id="rId24"/>
      <p:italic r:id="rId25"/>
      <p:boldItalic r:id="rId26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7FF"/>
    <a:srgbClr val="FFFBFF"/>
    <a:srgbClr val="FFF3FC"/>
    <a:srgbClr val="FEE6F8"/>
    <a:srgbClr val="FFCCFF"/>
    <a:srgbClr val="6C0000"/>
    <a:srgbClr val="4D5EB3"/>
    <a:srgbClr val="E7E7E9"/>
    <a:srgbClr val="E2E2E2"/>
    <a:srgbClr val="A1D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 autoAdjust="0"/>
    <p:restoredTop sz="90929"/>
  </p:normalViewPr>
  <p:slideViewPr>
    <p:cSldViewPr>
      <p:cViewPr varScale="1">
        <p:scale>
          <a:sx n="53" d="100"/>
          <a:sy n="53" d="100"/>
        </p:scale>
        <p:origin x="-139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8ED62-39E1-40A9-8F17-B25442667397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C156C9F-E3DD-45E9-8531-21F1242181D2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b="1" dirty="0" smtClean="0">
              <a:latin typeface="微軟正黑體" pitchFamily="34" charset="-120"/>
              <a:ea typeface="微軟正黑體" pitchFamily="34" charset="-120"/>
            </a:rPr>
            <a:t>發現問題</a:t>
          </a:r>
          <a:endParaRPr lang="zh-TW" altLang="en-US" sz="3200" b="1" dirty="0">
            <a:latin typeface="微軟正黑體" pitchFamily="34" charset="-120"/>
            <a:ea typeface="微軟正黑體" pitchFamily="34" charset="-120"/>
          </a:endParaRPr>
        </a:p>
      </dgm:t>
    </dgm:pt>
    <dgm:pt modelId="{5C8FBAE7-6149-4384-B526-1329866AED07}" type="parTrans" cxnId="{C0E95A53-8266-4337-AFE6-413696AC99F4}">
      <dgm:prSet/>
      <dgm:spPr/>
      <dgm:t>
        <a:bodyPr/>
        <a:lstStyle/>
        <a:p>
          <a:endParaRPr lang="zh-TW" altLang="en-US"/>
        </a:p>
      </dgm:t>
    </dgm:pt>
    <dgm:pt modelId="{29C54CA7-5960-45FA-8BDF-0C1CFE9DB428}" type="sibTrans" cxnId="{C0E95A53-8266-4337-AFE6-413696AC99F4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B3C910E7-14DC-4B39-AD69-7E31C51E3AE8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b="1" dirty="0" smtClean="0">
              <a:latin typeface="微軟正黑體" pitchFamily="34" charset="-120"/>
              <a:ea typeface="微軟正黑體" pitchFamily="34" charset="-120"/>
            </a:rPr>
            <a:t>設定目標</a:t>
          </a:r>
          <a:endParaRPr lang="zh-TW" altLang="en-US" sz="3200" b="1" dirty="0">
            <a:latin typeface="微軟正黑體" pitchFamily="34" charset="-120"/>
            <a:ea typeface="微軟正黑體" pitchFamily="34" charset="-120"/>
          </a:endParaRPr>
        </a:p>
      </dgm:t>
    </dgm:pt>
    <dgm:pt modelId="{FE90798A-383B-4279-88D8-C3DBD79D1DB7}" type="parTrans" cxnId="{A0F70EBE-397D-4D93-9A24-FBC9CEEBE906}">
      <dgm:prSet/>
      <dgm:spPr/>
      <dgm:t>
        <a:bodyPr/>
        <a:lstStyle/>
        <a:p>
          <a:endParaRPr lang="zh-TW" altLang="en-US"/>
        </a:p>
      </dgm:t>
    </dgm:pt>
    <dgm:pt modelId="{EC51491A-17B0-4869-BE4D-04ACD0A3422C}" type="sibTrans" cxnId="{A0F70EBE-397D-4D93-9A24-FBC9CEEBE906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B5D6CB1C-7249-4F11-9869-2865ABCA6462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b="1" dirty="0" smtClean="0">
              <a:latin typeface="微軟正黑體" pitchFamily="34" charset="-120"/>
              <a:ea typeface="微軟正黑體" pitchFamily="34" charset="-120"/>
            </a:rPr>
            <a:t>尋求策略</a:t>
          </a:r>
          <a:endParaRPr lang="zh-TW" altLang="en-US" sz="3200" b="1" dirty="0">
            <a:latin typeface="微軟正黑體" pitchFamily="34" charset="-120"/>
            <a:ea typeface="微軟正黑體" pitchFamily="34" charset="-120"/>
          </a:endParaRPr>
        </a:p>
      </dgm:t>
    </dgm:pt>
    <dgm:pt modelId="{50178913-28B8-420F-971B-190CFEEA408B}" type="parTrans" cxnId="{69BCFC6B-C034-49AD-B2E0-ABF5C3414B8B}">
      <dgm:prSet/>
      <dgm:spPr/>
      <dgm:t>
        <a:bodyPr/>
        <a:lstStyle/>
        <a:p>
          <a:endParaRPr lang="zh-TW" altLang="en-US"/>
        </a:p>
      </dgm:t>
    </dgm:pt>
    <dgm:pt modelId="{8B328265-69E4-4FDB-9189-410BE4785258}" type="sibTrans" cxnId="{69BCFC6B-C034-49AD-B2E0-ABF5C3414B8B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0900C925-82B9-43B8-806E-305F78E177D1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b="1" dirty="0" smtClean="0">
              <a:latin typeface="微軟正黑體" pitchFamily="34" charset="-120"/>
              <a:ea typeface="微軟正黑體" pitchFamily="34" charset="-120"/>
            </a:rPr>
            <a:t>教學設計</a:t>
          </a:r>
          <a:endParaRPr lang="zh-TW" altLang="en-US" sz="3200" b="1" dirty="0">
            <a:latin typeface="微軟正黑體" pitchFamily="34" charset="-120"/>
            <a:ea typeface="微軟正黑體" pitchFamily="34" charset="-120"/>
          </a:endParaRPr>
        </a:p>
      </dgm:t>
    </dgm:pt>
    <dgm:pt modelId="{ACC2DEA5-998F-42EE-B971-CB323D56DBEB}" type="parTrans" cxnId="{723C9BF3-E6D4-436A-A552-EE62CFC13E92}">
      <dgm:prSet/>
      <dgm:spPr/>
      <dgm:t>
        <a:bodyPr/>
        <a:lstStyle/>
        <a:p>
          <a:endParaRPr lang="zh-TW" altLang="en-US"/>
        </a:p>
      </dgm:t>
    </dgm:pt>
    <dgm:pt modelId="{CCF9EE35-2E89-4460-84E2-E4A971C05EFC}" type="sibTrans" cxnId="{723C9BF3-E6D4-436A-A552-EE62CFC13E92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2C6E327C-BACD-40BB-B0EC-468814C0C0DC}">
      <dgm:prSet phldrT="[文字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b="1" dirty="0" smtClean="0">
              <a:latin typeface="微軟正黑體" pitchFamily="34" charset="-120"/>
              <a:ea typeface="微軟正黑體" pitchFamily="34" charset="-120"/>
            </a:rPr>
            <a:t>學習成就評量</a:t>
          </a:r>
          <a:endParaRPr lang="zh-TW" altLang="en-US" sz="3200" b="1" dirty="0">
            <a:latin typeface="微軟正黑體" pitchFamily="34" charset="-120"/>
            <a:ea typeface="微軟正黑體" pitchFamily="34" charset="-120"/>
          </a:endParaRPr>
        </a:p>
      </dgm:t>
    </dgm:pt>
    <dgm:pt modelId="{36B70D60-9F48-44BE-9A40-EE98D8A9BD6C}" type="parTrans" cxnId="{65A9A613-1018-484E-A18D-8ED0212893E3}">
      <dgm:prSet/>
      <dgm:spPr/>
      <dgm:t>
        <a:bodyPr/>
        <a:lstStyle/>
        <a:p>
          <a:endParaRPr lang="zh-TW" altLang="en-US"/>
        </a:p>
      </dgm:t>
    </dgm:pt>
    <dgm:pt modelId="{1D48C9A0-7D37-46AE-92E5-AB22956D6D56}" type="sibTrans" cxnId="{65A9A613-1018-484E-A18D-8ED0212893E3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91A898A9-9EF0-4E87-84AB-7E6E441E897D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b="1" dirty="0" smtClean="0">
              <a:latin typeface="微軟正黑體" pitchFamily="34" charset="-120"/>
              <a:ea typeface="微軟正黑體" pitchFamily="34" charset="-120"/>
            </a:rPr>
            <a:t>教學檢核</a:t>
          </a:r>
          <a:endParaRPr lang="zh-TW" altLang="en-US" sz="3200" b="1" dirty="0">
            <a:latin typeface="微軟正黑體" pitchFamily="34" charset="-120"/>
            <a:ea typeface="微軟正黑體" pitchFamily="34" charset="-120"/>
          </a:endParaRPr>
        </a:p>
      </dgm:t>
    </dgm:pt>
    <dgm:pt modelId="{52C87A6B-8ECD-478C-B244-953E95F0DB55}" type="parTrans" cxnId="{44C6DD2D-2F49-42B6-9FA3-0BBBDA551E85}">
      <dgm:prSet/>
      <dgm:spPr/>
      <dgm:t>
        <a:bodyPr/>
        <a:lstStyle/>
        <a:p>
          <a:endParaRPr lang="zh-TW" altLang="en-US"/>
        </a:p>
      </dgm:t>
    </dgm:pt>
    <dgm:pt modelId="{F95FD176-599E-4FC3-8508-C0F73953A686}" type="sibTrans" cxnId="{44C6DD2D-2F49-42B6-9FA3-0BBBDA551E85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E0974B41-9533-470F-9EF0-C8ED6C78C740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TW" altLang="en-US" sz="3200" b="1" dirty="0" smtClean="0">
              <a:latin typeface="微軟正黑體" pitchFamily="34" charset="-120"/>
              <a:ea typeface="微軟正黑體" pitchFamily="34" charset="-120"/>
            </a:rPr>
            <a:t>補救教學</a:t>
          </a:r>
          <a:endParaRPr lang="zh-TW" altLang="en-US" sz="3200" b="1" dirty="0">
            <a:latin typeface="微軟正黑體" pitchFamily="34" charset="-120"/>
            <a:ea typeface="微軟正黑體" pitchFamily="34" charset="-120"/>
          </a:endParaRPr>
        </a:p>
      </dgm:t>
    </dgm:pt>
    <dgm:pt modelId="{B43C1426-4AD4-407A-A47C-46554E9DCADA}" type="parTrans" cxnId="{B95F2245-B950-41D8-8F76-12E09CADDCC3}">
      <dgm:prSet/>
      <dgm:spPr/>
      <dgm:t>
        <a:bodyPr/>
        <a:lstStyle/>
        <a:p>
          <a:endParaRPr lang="zh-TW" altLang="en-US"/>
        </a:p>
      </dgm:t>
    </dgm:pt>
    <dgm:pt modelId="{2F3236AF-83B7-463D-97D5-E35E35190C2B}" type="sibTrans" cxnId="{B95F2245-B950-41D8-8F76-12E09CADDCC3}">
      <dgm:prSet/>
      <dgm:spPr/>
      <dgm:t>
        <a:bodyPr/>
        <a:lstStyle/>
        <a:p>
          <a:endParaRPr lang="zh-TW" altLang="en-US"/>
        </a:p>
      </dgm:t>
    </dgm:pt>
    <dgm:pt modelId="{AE417B5D-E4E7-4C47-8BF9-52C1108F1FAB}" type="pres">
      <dgm:prSet presAssocID="{2A48ED62-39E1-40A9-8F17-B2544266739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9C32EB3-E18B-450F-B47B-A3C4ACC17333}" type="pres">
      <dgm:prSet presAssocID="{4C156C9F-E3DD-45E9-8531-21F1242181D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7AF617-91D3-42F8-8337-14CE8B621D43}" type="pres">
      <dgm:prSet presAssocID="{29C54CA7-5960-45FA-8BDF-0C1CFE9DB428}" presName="sibTrans" presStyleLbl="sibTrans2D1" presStyleIdx="0" presStyleCnt="6"/>
      <dgm:spPr/>
      <dgm:t>
        <a:bodyPr/>
        <a:lstStyle/>
        <a:p>
          <a:endParaRPr lang="zh-TW" altLang="en-US"/>
        </a:p>
      </dgm:t>
    </dgm:pt>
    <dgm:pt modelId="{3E03844F-1533-480B-A259-68B3927032DC}" type="pres">
      <dgm:prSet presAssocID="{29C54CA7-5960-45FA-8BDF-0C1CFE9DB428}" presName="connectorText" presStyleLbl="sibTrans2D1" presStyleIdx="0" presStyleCnt="6"/>
      <dgm:spPr/>
      <dgm:t>
        <a:bodyPr/>
        <a:lstStyle/>
        <a:p>
          <a:endParaRPr lang="zh-TW" altLang="en-US"/>
        </a:p>
      </dgm:t>
    </dgm:pt>
    <dgm:pt modelId="{1C7D7C46-0D0D-45CE-BA19-989C70281C36}" type="pres">
      <dgm:prSet presAssocID="{B3C910E7-14DC-4B39-AD69-7E31C51E3AE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07F63D-59E4-4E3D-A0F9-B66B8B631E70}" type="pres">
      <dgm:prSet presAssocID="{EC51491A-17B0-4869-BE4D-04ACD0A3422C}" presName="sibTrans" presStyleLbl="sibTrans2D1" presStyleIdx="1" presStyleCnt="6"/>
      <dgm:spPr/>
      <dgm:t>
        <a:bodyPr/>
        <a:lstStyle/>
        <a:p>
          <a:endParaRPr lang="zh-TW" altLang="en-US"/>
        </a:p>
      </dgm:t>
    </dgm:pt>
    <dgm:pt modelId="{C58FCA4D-A921-4E23-9A2A-C58E65EA25C4}" type="pres">
      <dgm:prSet presAssocID="{EC51491A-17B0-4869-BE4D-04ACD0A3422C}" presName="connectorText" presStyleLbl="sibTrans2D1" presStyleIdx="1" presStyleCnt="6"/>
      <dgm:spPr/>
      <dgm:t>
        <a:bodyPr/>
        <a:lstStyle/>
        <a:p>
          <a:endParaRPr lang="zh-TW" altLang="en-US"/>
        </a:p>
      </dgm:t>
    </dgm:pt>
    <dgm:pt modelId="{68668604-7108-4FE3-AD0F-C63A5F10D594}" type="pres">
      <dgm:prSet presAssocID="{B5D6CB1C-7249-4F11-9869-2865ABCA646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06F275-4335-4FBE-9DD0-07FEB37BEEF3}" type="pres">
      <dgm:prSet presAssocID="{8B328265-69E4-4FDB-9189-410BE4785258}" presName="sibTrans" presStyleLbl="sibTrans2D1" presStyleIdx="2" presStyleCnt="6"/>
      <dgm:spPr/>
      <dgm:t>
        <a:bodyPr/>
        <a:lstStyle/>
        <a:p>
          <a:endParaRPr lang="zh-TW" altLang="en-US"/>
        </a:p>
      </dgm:t>
    </dgm:pt>
    <dgm:pt modelId="{A42610E7-AA1D-47AD-A01F-D5871B08CF01}" type="pres">
      <dgm:prSet presAssocID="{8B328265-69E4-4FDB-9189-410BE4785258}" presName="connectorText" presStyleLbl="sibTrans2D1" presStyleIdx="2" presStyleCnt="6"/>
      <dgm:spPr/>
      <dgm:t>
        <a:bodyPr/>
        <a:lstStyle/>
        <a:p>
          <a:endParaRPr lang="zh-TW" altLang="en-US"/>
        </a:p>
      </dgm:t>
    </dgm:pt>
    <dgm:pt modelId="{BDEBBC7E-343D-40A6-97B8-1F604D8A07E4}" type="pres">
      <dgm:prSet presAssocID="{0900C925-82B9-43B8-806E-305F78E177D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47EFA1-3CC1-4B0C-966E-92C5F95CA869}" type="pres">
      <dgm:prSet presAssocID="{CCF9EE35-2E89-4460-84E2-E4A971C05EFC}" presName="sibTrans" presStyleLbl="sibTrans2D1" presStyleIdx="3" presStyleCnt="6"/>
      <dgm:spPr/>
      <dgm:t>
        <a:bodyPr/>
        <a:lstStyle/>
        <a:p>
          <a:endParaRPr lang="zh-TW" altLang="en-US"/>
        </a:p>
      </dgm:t>
    </dgm:pt>
    <dgm:pt modelId="{0C6FA06C-9234-4C58-A89A-AF824513EC8D}" type="pres">
      <dgm:prSet presAssocID="{CCF9EE35-2E89-4460-84E2-E4A971C05EFC}" presName="connectorText" presStyleLbl="sibTrans2D1" presStyleIdx="3" presStyleCnt="6"/>
      <dgm:spPr/>
      <dgm:t>
        <a:bodyPr/>
        <a:lstStyle/>
        <a:p>
          <a:endParaRPr lang="zh-TW" altLang="en-US"/>
        </a:p>
      </dgm:t>
    </dgm:pt>
    <dgm:pt modelId="{2264E8F1-B773-4EBF-AE0D-89F9B26C1552}" type="pres">
      <dgm:prSet presAssocID="{2C6E327C-BACD-40BB-B0EC-468814C0C0D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2D15E0-FCBD-4183-8482-208B7E0F7D8E}" type="pres">
      <dgm:prSet presAssocID="{1D48C9A0-7D37-46AE-92E5-AB22956D6D56}" presName="sibTrans" presStyleLbl="sibTrans2D1" presStyleIdx="4" presStyleCnt="6"/>
      <dgm:spPr/>
      <dgm:t>
        <a:bodyPr/>
        <a:lstStyle/>
        <a:p>
          <a:endParaRPr lang="zh-TW" altLang="en-US"/>
        </a:p>
      </dgm:t>
    </dgm:pt>
    <dgm:pt modelId="{EA630F07-37B0-4D91-9AB9-1B3C03E15886}" type="pres">
      <dgm:prSet presAssocID="{1D48C9A0-7D37-46AE-92E5-AB22956D6D56}" presName="connectorText" presStyleLbl="sibTrans2D1" presStyleIdx="4" presStyleCnt="6"/>
      <dgm:spPr/>
      <dgm:t>
        <a:bodyPr/>
        <a:lstStyle/>
        <a:p>
          <a:endParaRPr lang="zh-TW" altLang="en-US"/>
        </a:p>
      </dgm:t>
    </dgm:pt>
    <dgm:pt modelId="{EA5C3337-BF33-4D50-A418-BC753BCBB9D4}" type="pres">
      <dgm:prSet presAssocID="{91A898A9-9EF0-4E87-84AB-7E6E441E897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AA54DE-AA51-4DB8-B35E-1B167E96C06E}" type="pres">
      <dgm:prSet presAssocID="{F95FD176-599E-4FC3-8508-C0F73953A686}" presName="sibTrans" presStyleLbl="sibTrans2D1" presStyleIdx="5" presStyleCnt="6"/>
      <dgm:spPr/>
      <dgm:t>
        <a:bodyPr/>
        <a:lstStyle/>
        <a:p>
          <a:endParaRPr lang="zh-TW" altLang="en-US"/>
        </a:p>
      </dgm:t>
    </dgm:pt>
    <dgm:pt modelId="{AE6E9814-980F-4D77-B954-8726FE59EAF1}" type="pres">
      <dgm:prSet presAssocID="{F95FD176-599E-4FC3-8508-C0F73953A686}" presName="connectorText" presStyleLbl="sibTrans2D1" presStyleIdx="5" presStyleCnt="6"/>
      <dgm:spPr/>
      <dgm:t>
        <a:bodyPr/>
        <a:lstStyle/>
        <a:p>
          <a:endParaRPr lang="zh-TW" altLang="en-US"/>
        </a:p>
      </dgm:t>
    </dgm:pt>
    <dgm:pt modelId="{4C9778E2-DB24-4DA3-89EF-085C87344FE6}" type="pres">
      <dgm:prSet presAssocID="{E0974B41-9533-470F-9EF0-C8ED6C78C74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67B3B94-6D93-4396-8725-C27AF96E7827}" type="presOf" srcId="{F95FD176-599E-4FC3-8508-C0F73953A686}" destId="{4BAA54DE-AA51-4DB8-B35E-1B167E96C06E}" srcOrd="0" destOrd="0" presId="urn:microsoft.com/office/officeart/2005/8/layout/process5"/>
    <dgm:cxn modelId="{1632EDAE-EBC1-44A5-80C5-704287740651}" type="presOf" srcId="{91A898A9-9EF0-4E87-84AB-7E6E441E897D}" destId="{EA5C3337-BF33-4D50-A418-BC753BCBB9D4}" srcOrd="0" destOrd="0" presId="urn:microsoft.com/office/officeart/2005/8/layout/process5"/>
    <dgm:cxn modelId="{85A0B8E6-05B7-429A-9FA7-EFFD54757B6C}" type="presOf" srcId="{29C54CA7-5960-45FA-8BDF-0C1CFE9DB428}" destId="{8F7AF617-91D3-42F8-8337-14CE8B621D43}" srcOrd="0" destOrd="0" presId="urn:microsoft.com/office/officeart/2005/8/layout/process5"/>
    <dgm:cxn modelId="{02FED26E-845D-4D74-8536-1F223BAEF152}" type="presOf" srcId="{E0974B41-9533-470F-9EF0-C8ED6C78C740}" destId="{4C9778E2-DB24-4DA3-89EF-085C87344FE6}" srcOrd="0" destOrd="0" presId="urn:microsoft.com/office/officeart/2005/8/layout/process5"/>
    <dgm:cxn modelId="{C668B2E0-777E-4E17-BFD3-87D68AA3C811}" type="presOf" srcId="{CCF9EE35-2E89-4460-84E2-E4A971C05EFC}" destId="{0C6FA06C-9234-4C58-A89A-AF824513EC8D}" srcOrd="1" destOrd="0" presId="urn:microsoft.com/office/officeart/2005/8/layout/process5"/>
    <dgm:cxn modelId="{33B5C332-31B7-471F-8169-854106AC0B24}" type="presOf" srcId="{EC51491A-17B0-4869-BE4D-04ACD0A3422C}" destId="{C58FCA4D-A921-4E23-9A2A-C58E65EA25C4}" srcOrd="1" destOrd="0" presId="urn:microsoft.com/office/officeart/2005/8/layout/process5"/>
    <dgm:cxn modelId="{F51BFA24-6500-4473-A0F3-889EBC5DC9A2}" type="presOf" srcId="{29C54CA7-5960-45FA-8BDF-0C1CFE9DB428}" destId="{3E03844F-1533-480B-A259-68B3927032DC}" srcOrd="1" destOrd="0" presId="urn:microsoft.com/office/officeart/2005/8/layout/process5"/>
    <dgm:cxn modelId="{6DF0E2E0-2271-4EB1-AD0C-A00B05220F7A}" type="presOf" srcId="{2A48ED62-39E1-40A9-8F17-B25442667397}" destId="{AE417B5D-E4E7-4C47-8BF9-52C1108F1FAB}" srcOrd="0" destOrd="0" presId="urn:microsoft.com/office/officeart/2005/8/layout/process5"/>
    <dgm:cxn modelId="{A0F70EBE-397D-4D93-9A24-FBC9CEEBE906}" srcId="{2A48ED62-39E1-40A9-8F17-B25442667397}" destId="{B3C910E7-14DC-4B39-AD69-7E31C51E3AE8}" srcOrd="1" destOrd="0" parTransId="{FE90798A-383B-4279-88D8-C3DBD79D1DB7}" sibTransId="{EC51491A-17B0-4869-BE4D-04ACD0A3422C}"/>
    <dgm:cxn modelId="{1FCDD708-661B-443B-8630-2E1B5AED9A13}" type="presOf" srcId="{B3C910E7-14DC-4B39-AD69-7E31C51E3AE8}" destId="{1C7D7C46-0D0D-45CE-BA19-989C70281C36}" srcOrd="0" destOrd="0" presId="urn:microsoft.com/office/officeart/2005/8/layout/process5"/>
    <dgm:cxn modelId="{C0E95A53-8266-4337-AFE6-413696AC99F4}" srcId="{2A48ED62-39E1-40A9-8F17-B25442667397}" destId="{4C156C9F-E3DD-45E9-8531-21F1242181D2}" srcOrd="0" destOrd="0" parTransId="{5C8FBAE7-6149-4384-B526-1329866AED07}" sibTransId="{29C54CA7-5960-45FA-8BDF-0C1CFE9DB428}"/>
    <dgm:cxn modelId="{44C6DD2D-2F49-42B6-9FA3-0BBBDA551E85}" srcId="{2A48ED62-39E1-40A9-8F17-B25442667397}" destId="{91A898A9-9EF0-4E87-84AB-7E6E441E897D}" srcOrd="5" destOrd="0" parTransId="{52C87A6B-8ECD-478C-B244-953E95F0DB55}" sibTransId="{F95FD176-599E-4FC3-8508-C0F73953A686}"/>
    <dgm:cxn modelId="{ACB6FF80-E579-402E-8164-60990E031D77}" type="presOf" srcId="{CCF9EE35-2E89-4460-84E2-E4A971C05EFC}" destId="{5D47EFA1-3CC1-4B0C-966E-92C5F95CA869}" srcOrd="0" destOrd="0" presId="urn:microsoft.com/office/officeart/2005/8/layout/process5"/>
    <dgm:cxn modelId="{0A1C24E9-9BD4-4A47-B022-3ECA24E96E9D}" type="presOf" srcId="{8B328265-69E4-4FDB-9189-410BE4785258}" destId="{9D06F275-4335-4FBE-9DD0-07FEB37BEEF3}" srcOrd="0" destOrd="0" presId="urn:microsoft.com/office/officeart/2005/8/layout/process5"/>
    <dgm:cxn modelId="{65A9A613-1018-484E-A18D-8ED0212893E3}" srcId="{2A48ED62-39E1-40A9-8F17-B25442667397}" destId="{2C6E327C-BACD-40BB-B0EC-468814C0C0DC}" srcOrd="4" destOrd="0" parTransId="{36B70D60-9F48-44BE-9A40-EE98D8A9BD6C}" sibTransId="{1D48C9A0-7D37-46AE-92E5-AB22956D6D56}"/>
    <dgm:cxn modelId="{56246451-0504-48C8-A8FA-E5C3D6293637}" type="presOf" srcId="{1D48C9A0-7D37-46AE-92E5-AB22956D6D56}" destId="{692D15E0-FCBD-4183-8482-208B7E0F7D8E}" srcOrd="0" destOrd="0" presId="urn:microsoft.com/office/officeart/2005/8/layout/process5"/>
    <dgm:cxn modelId="{F2B6C0CB-5B2D-4B44-976C-03188BE83068}" type="presOf" srcId="{4C156C9F-E3DD-45E9-8531-21F1242181D2}" destId="{99C32EB3-E18B-450F-B47B-A3C4ACC17333}" srcOrd="0" destOrd="0" presId="urn:microsoft.com/office/officeart/2005/8/layout/process5"/>
    <dgm:cxn modelId="{EA37E900-3655-4DF9-8584-A4A4DA82BC20}" type="presOf" srcId="{8B328265-69E4-4FDB-9189-410BE4785258}" destId="{A42610E7-AA1D-47AD-A01F-D5871B08CF01}" srcOrd="1" destOrd="0" presId="urn:microsoft.com/office/officeart/2005/8/layout/process5"/>
    <dgm:cxn modelId="{B95F2245-B950-41D8-8F76-12E09CADDCC3}" srcId="{2A48ED62-39E1-40A9-8F17-B25442667397}" destId="{E0974B41-9533-470F-9EF0-C8ED6C78C740}" srcOrd="6" destOrd="0" parTransId="{B43C1426-4AD4-407A-A47C-46554E9DCADA}" sibTransId="{2F3236AF-83B7-463D-97D5-E35E35190C2B}"/>
    <dgm:cxn modelId="{0AE51D15-5210-47C3-9E62-9414DA119AD1}" type="presOf" srcId="{1D48C9A0-7D37-46AE-92E5-AB22956D6D56}" destId="{EA630F07-37B0-4D91-9AB9-1B3C03E15886}" srcOrd="1" destOrd="0" presId="urn:microsoft.com/office/officeart/2005/8/layout/process5"/>
    <dgm:cxn modelId="{AEA05062-AB10-45A9-9EC1-2F5A1AE6F5AA}" type="presOf" srcId="{2C6E327C-BACD-40BB-B0EC-468814C0C0DC}" destId="{2264E8F1-B773-4EBF-AE0D-89F9B26C1552}" srcOrd="0" destOrd="0" presId="urn:microsoft.com/office/officeart/2005/8/layout/process5"/>
    <dgm:cxn modelId="{69BCFC6B-C034-49AD-B2E0-ABF5C3414B8B}" srcId="{2A48ED62-39E1-40A9-8F17-B25442667397}" destId="{B5D6CB1C-7249-4F11-9869-2865ABCA6462}" srcOrd="2" destOrd="0" parTransId="{50178913-28B8-420F-971B-190CFEEA408B}" sibTransId="{8B328265-69E4-4FDB-9189-410BE4785258}"/>
    <dgm:cxn modelId="{E79F7DC4-9B0C-448C-BFA0-526393653406}" type="presOf" srcId="{F95FD176-599E-4FC3-8508-C0F73953A686}" destId="{AE6E9814-980F-4D77-B954-8726FE59EAF1}" srcOrd="1" destOrd="0" presId="urn:microsoft.com/office/officeart/2005/8/layout/process5"/>
    <dgm:cxn modelId="{19638534-0565-4C89-902F-B67DA47C8963}" type="presOf" srcId="{B5D6CB1C-7249-4F11-9869-2865ABCA6462}" destId="{68668604-7108-4FE3-AD0F-C63A5F10D594}" srcOrd="0" destOrd="0" presId="urn:microsoft.com/office/officeart/2005/8/layout/process5"/>
    <dgm:cxn modelId="{42B4718B-D833-481C-9459-BEF64E615441}" type="presOf" srcId="{EC51491A-17B0-4869-BE4D-04ACD0A3422C}" destId="{2107F63D-59E4-4E3D-A0F9-B66B8B631E70}" srcOrd="0" destOrd="0" presId="urn:microsoft.com/office/officeart/2005/8/layout/process5"/>
    <dgm:cxn modelId="{4BC093FB-1D70-40D7-B90E-96821D0F308A}" type="presOf" srcId="{0900C925-82B9-43B8-806E-305F78E177D1}" destId="{BDEBBC7E-343D-40A6-97B8-1F604D8A07E4}" srcOrd="0" destOrd="0" presId="urn:microsoft.com/office/officeart/2005/8/layout/process5"/>
    <dgm:cxn modelId="{723C9BF3-E6D4-436A-A552-EE62CFC13E92}" srcId="{2A48ED62-39E1-40A9-8F17-B25442667397}" destId="{0900C925-82B9-43B8-806E-305F78E177D1}" srcOrd="3" destOrd="0" parTransId="{ACC2DEA5-998F-42EE-B971-CB323D56DBEB}" sibTransId="{CCF9EE35-2E89-4460-84E2-E4A971C05EFC}"/>
    <dgm:cxn modelId="{F2450C40-DEFC-461A-88B6-129B9F2580FF}" type="presParOf" srcId="{AE417B5D-E4E7-4C47-8BF9-52C1108F1FAB}" destId="{99C32EB3-E18B-450F-B47B-A3C4ACC17333}" srcOrd="0" destOrd="0" presId="urn:microsoft.com/office/officeart/2005/8/layout/process5"/>
    <dgm:cxn modelId="{1C8B547F-DB44-463D-A019-82490D26D2F4}" type="presParOf" srcId="{AE417B5D-E4E7-4C47-8BF9-52C1108F1FAB}" destId="{8F7AF617-91D3-42F8-8337-14CE8B621D43}" srcOrd="1" destOrd="0" presId="urn:microsoft.com/office/officeart/2005/8/layout/process5"/>
    <dgm:cxn modelId="{1A9E4794-4507-4F51-8A2E-91E0E51173C8}" type="presParOf" srcId="{8F7AF617-91D3-42F8-8337-14CE8B621D43}" destId="{3E03844F-1533-480B-A259-68B3927032DC}" srcOrd="0" destOrd="0" presId="urn:microsoft.com/office/officeart/2005/8/layout/process5"/>
    <dgm:cxn modelId="{D7404842-6AA1-4D9B-AFC3-3E638807513A}" type="presParOf" srcId="{AE417B5D-E4E7-4C47-8BF9-52C1108F1FAB}" destId="{1C7D7C46-0D0D-45CE-BA19-989C70281C36}" srcOrd="2" destOrd="0" presId="urn:microsoft.com/office/officeart/2005/8/layout/process5"/>
    <dgm:cxn modelId="{5C75BA52-370F-4C1E-9CFE-1C9D9B93ED09}" type="presParOf" srcId="{AE417B5D-E4E7-4C47-8BF9-52C1108F1FAB}" destId="{2107F63D-59E4-4E3D-A0F9-B66B8B631E70}" srcOrd="3" destOrd="0" presId="urn:microsoft.com/office/officeart/2005/8/layout/process5"/>
    <dgm:cxn modelId="{0C2C8F45-DF4E-4B27-BF53-B34FE2A511ED}" type="presParOf" srcId="{2107F63D-59E4-4E3D-A0F9-B66B8B631E70}" destId="{C58FCA4D-A921-4E23-9A2A-C58E65EA25C4}" srcOrd="0" destOrd="0" presId="urn:microsoft.com/office/officeart/2005/8/layout/process5"/>
    <dgm:cxn modelId="{9AE8F5B9-55C3-4B37-8CBF-DCC058DF7408}" type="presParOf" srcId="{AE417B5D-E4E7-4C47-8BF9-52C1108F1FAB}" destId="{68668604-7108-4FE3-AD0F-C63A5F10D594}" srcOrd="4" destOrd="0" presId="urn:microsoft.com/office/officeart/2005/8/layout/process5"/>
    <dgm:cxn modelId="{5E7960C9-8636-472F-9228-76773A7FFF47}" type="presParOf" srcId="{AE417B5D-E4E7-4C47-8BF9-52C1108F1FAB}" destId="{9D06F275-4335-4FBE-9DD0-07FEB37BEEF3}" srcOrd="5" destOrd="0" presId="urn:microsoft.com/office/officeart/2005/8/layout/process5"/>
    <dgm:cxn modelId="{9C7AFFD8-3B55-4976-A3C8-542CC6FD0CC1}" type="presParOf" srcId="{9D06F275-4335-4FBE-9DD0-07FEB37BEEF3}" destId="{A42610E7-AA1D-47AD-A01F-D5871B08CF01}" srcOrd="0" destOrd="0" presId="urn:microsoft.com/office/officeart/2005/8/layout/process5"/>
    <dgm:cxn modelId="{5232FD3B-5D34-4D0C-BEDE-D7F0643FDADF}" type="presParOf" srcId="{AE417B5D-E4E7-4C47-8BF9-52C1108F1FAB}" destId="{BDEBBC7E-343D-40A6-97B8-1F604D8A07E4}" srcOrd="6" destOrd="0" presId="urn:microsoft.com/office/officeart/2005/8/layout/process5"/>
    <dgm:cxn modelId="{11F989AB-D003-4CED-BB28-566A333CB8A9}" type="presParOf" srcId="{AE417B5D-E4E7-4C47-8BF9-52C1108F1FAB}" destId="{5D47EFA1-3CC1-4B0C-966E-92C5F95CA869}" srcOrd="7" destOrd="0" presId="urn:microsoft.com/office/officeart/2005/8/layout/process5"/>
    <dgm:cxn modelId="{D0D0DE49-680B-42FA-B7A7-8A5A86DE015A}" type="presParOf" srcId="{5D47EFA1-3CC1-4B0C-966E-92C5F95CA869}" destId="{0C6FA06C-9234-4C58-A89A-AF824513EC8D}" srcOrd="0" destOrd="0" presId="urn:microsoft.com/office/officeart/2005/8/layout/process5"/>
    <dgm:cxn modelId="{EB606E14-E578-4F21-9156-E1B281DB5C02}" type="presParOf" srcId="{AE417B5D-E4E7-4C47-8BF9-52C1108F1FAB}" destId="{2264E8F1-B773-4EBF-AE0D-89F9B26C1552}" srcOrd="8" destOrd="0" presId="urn:microsoft.com/office/officeart/2005/8/layout/process5"/>
    <dgm:cxn modelId="{AB8B045E-710A-4AB6-8531-1225657A09DB}" type="presParOf" srcId="{AE417B5D-E4E7-4C47-8BF9-52C1108F1FAB}" destId="{692D15E0-FCBD-4183-8482-208B7E0F7D8E}" srcOrd="9" destOrd="0" presId="urn:microsoft.com/office/officeart/2005/8/layout/process5"/>
    <dgm:cxn modelId="{948A6803-E6B5-4B04-93CF-C8C898D8DE56}" type="presParOf" srcId="{692D15E0-FCBD-4183-8482-208B7E0F7D8E}" destId="{EA630F07-37B0-4D91-9AB9-1B3C03E15886}" srcOrd="0" destOrd="0" presId="urn:microsoft.com/office/officeart/2005/8/layout/process5"/>
    <dgm:cxn modelId="{5A18E837-5DEB-400A-8034-66781997F120}" type="presParOf" srcId="{AE417B5D-E4E7-4C47-8BF9-52C1108F1FAB}" destId="{EA5C3337-BF33-4D50-A418-BC753BCBB9D4}" srcOrd="10" destOrd="0" presId="urn:microsoft.com/office/officeart/2005/8/layout/process5"/>
    <dgm:cxn modelId="{5C9B52C7-9D5A-4A30-A2F3-2D2B32F1C154}" type="presParOf" srcId="{AE417B5D-E4E7-4C47-8BF9-52C1108F1FAB}" destId="{4BAA54DE-AA51-4DB8-B35E-1B167E96C06E}" srcOrd="11" destOrd="0" presId="urn:microsoft.com/office/officeart/2005/8/layout/process5"/>
    <dgm:cxn modelId="{6BFEF1D8-6DC9-4FB2-8848-B48C0B2E4D21}" type="presParOf" srcId="{4BAA54DE-AA51-4DB8-B35E-1B167E96C06E}" destId="{AE6E9814-980F-4D77-B954-8726FE59EAF1}" srcOrd="0" destOrd="0" presId="urn:microsoft.com/office/officeart/2005/8/layout/process5"/>
    <dgm:cxn modelId="{F60AEAD4-45CF-4613-AAFB-D511D69DD1A3}" type="presParOf" srcId="{AE417B5D-E4E7-4C47-8BF9-52C1108F1FAB}" destId="{4C9778E2-DB24-4DA3-89EF-085C87344FE6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32EB3-E18B-450F-B47B-A3C4ACC17333}">
      <dsp:nvSpPr>
        <dsp:cNvPr id="0" name=""/>
        <dsp:cNvSpPr/>
      </dsp:nvSpPr>
      <dsp:spPr>
        <a:xfrm>
          <a:off x="7531" y="170013"/>
          <a:ext cx="2251023" cy="135061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itchFamily="34" charset="-120"/>
              <a:ea typeface="微軟正黑體" pitchFamily="34" charset="-120"/>
            </a:rPr>
            <a:t>發現問題</a:t>
          </a:r>
          <a:endParaRPr lang="zh-TW" altLang="en-US" sz="32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7089" y="209571"/>
        <a:ext cx="2171907" cy="1271498"/>
      </dsp:txXfrm>
    </dsp:sp>
    <dsp:sp modelId="{8F7AF617-91D3-42F8-8337-14CE8B621D43}">
      <dsp:nvSpPr>
        <dsp:cNvPr id="0" name=""/>
        <dsp:cNvSpPr/>
      </dsp:nvSpPr>
      <dsp:spPr>
        <a:xfrm>
          <a:off x="2456644" y="566193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2456644" y="677844"/>
        <a:ext cx="334051" cy="334951"/>
      </dsp:txXfrm>
    </dsp:sp>
    <dsp:sp modelId="{1C7D7C46-0D0D-45CE-BA19-989C70281C36}">
      <dsp:nvSpPr>
        <dsp:cNvPr id="0" name=""/>
        <dsp:cNvSpPr/>
      </dsp:nvSpPr>
      <dsp:spPr>
        <a:xfrm>
          <a:off x="3158964" y="170013"/>
          <a:ext cx="2251023" cy="135061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itchFamily="34" charset="-120"/>
              <a:ea typeface="微軟正黑體" pitchFamily="34" charset="-120"/>
            </a:rPr>
            <a:t>設定目標</a:t>
          </a:r>
          <a:endParaRPr lang="zh-TW" altLang="en-US" sz="32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198522" y="209571"/>
        <a:ext cx="2171907" cy="1271498"/>
      </dsp:txXfrm>
    </dsp:sp>
    <dsp:sp modelId="{2107F63D-59E4-4E3D-A0F9-B66B8B631E70}">
      <dsp:nvSpPr>
        <dsp:cNvPr id="0" name=""/>
        <dsp:cNvSpPr/>
      </dsp:nvSpPr>
      <dsp:spPr>
        <a:xfrm>
          <a:off x="5608077" y="566193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>
        <a:off x="5608077" y="677844"/>
        <a:ext cx="334051" cy="334951"/>
      </dsp:txXfrm>
    </dsp:sp>
    <dsp:sp modelId="{68668604-7108-4FE3-AD0F-C63A5F10D594}">
      <dsp:nvSpPr>
        <dsp:cNvPr id="0" name=""/>
        <dsp:cNvSpPr/>
      </dsp:nvSpPr>
      <dsp:spPr>
        <a:xfrm>
          <a:off x="6310397" y="170013"/>
          <a:ext cx="2251023" cy="135061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itchFamily="34" charset="-120"/>
              <a:ea typeface="微軟正黑體" pitchFamily="34" charset="-120"/>
            </a:rPr>
            <a:t>尋求策略</a:t>
          </a:r>
          <a:endParaRPr lang="zh-TW" altLang="en-US" sz="32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6349955" y="209571"/>
        <a:ext cx="2171907" cy="1271498"/>
      </dsp:txXfrm>
    </dsp:sp>
    <dsp:sp modelId="{9D06F275-4335-4FBE-9DD0-07FEB37BEEF3}">
      <dsp:nvSpPr>
        <dsp:cNvPr id="0" name=""/>
        <dsp:cNvSpPr/>
      </dsp:nvSpPr>
      <dsp:spPr>
        <a:xfrm rot="5400000">
          <a:off x="7197300" y="1678199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-5400000">
        <a:off x="7268433" y="1718718"/>
        <a:ext cx="334951" cy="334051"/>
      </dsp:txXfrm>
    </dsp:sp>
    <dsp:sp modelId="{BDEBBC7E-343D-40A6-97B8-1F604D8A07E4}">
      <dsp:nvSpPr>
        <dsp:cNvPr id="0" name=""/>
        <dsp:cNvSpPr/>
      </dsp:nvSpPr>
      <dsp:spPr>
        <a:xfrm>
          <a:off x="6310397" y="2421036"/>
          <a:ext cx="2251023" cy="135061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itchFamily="34" charset="-120"/>
              <a:ea typeface="微軟正黑體" pitchFamily="34" charset="-120"/>
            </a:rPr>
            <a:t>教學設計</a:t>
          </a:r>
          <a:endParaRPr lang="zh-TW" altLang="en-US" sz="32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6349955" y="2460594"/>
        <a:ext cx="2171907" cy="1271498"/>
      </dsp:txXfrm>
    </dsp:sp>
    <dsp:sp modelId="{5D47EFA1-3CC1-4B0C-966E-92C5F95CA869}">
      <dsp:nvSpPr>
        <dsp:cNvPr id="0" name=""/>
        <dsp:cNvSpPr/>
      </dsp:nvSpPr>
      <dsp:spPr>
        <a:xfrm rot="10800000">
          <a:off x="5635090" y="2817217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5778255" y="2928868"/>
        <a:ext cx="334051" cy="334951"/>
      </dsp:txXfrm>
    </dsp:sp>
    <dsp:sp modelId="{2264E8F1-B773-4EBF-AE0D-89F9B26C1552}">
      <dsp:nvSpPr>
        <dsp:cNvPr id="0" name=""/>
        <dsp:cNvSpPr/>
      </dsp:nvSpPr>
      <dsp:spPr>
        <a:xfrm>
          <a:off x="3158964" y="2421036"/>
          <a:ext cx="2251023" cy="135061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itchFamily="34" charset="-120"/>
              <a:ea typeface="微軟正黑體" pitchFamily="34" charset="-120"/>
            </a:rPr>
            <a:t>學習成就評量</a:t>
          </a:r>
          <a:endParaRPr lang="zh-TW" altLang="en-US" sz="32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198522" y="2460594"/>
        <a:ext cx="2171907" cy="1271498"/>
      </dsp:txXfrm>
    </dsp:sp>
    <dsp:sp modelId="{692D15E0-FCBD-4183-8482-208B7E0F7D8E}">
      <dsp:nvSpPr>
        <dsp:cNvPr id="0" name=""/>
        <dsp:cNvSpPr/>
      </dsp:nvSpPr>
      <dsp:spPr>
        <a:xfrm rot="10800000">
          <a:off x="2483657" y="2817217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10800000">
        <a:off x="2626822" y="2928868"/>
        <a:ext cx="334051" cy="334951"/>
      </dsp:txXfrm>
    </dsp:sp>
    <dsp:sp modelId="{EA5C3337-BF33-4D50-A418-BC753BCBB9D4}">
      <dsp:nvSpPr>
        <dsp:cNvPr id="0" name=""/>
        <dsp:cNvSpPr/>
      </dsp:nvSpPr>
      <dsp:spPr>
        <a:xfrm>
          <a:off x="7531" y="2421036"/>
          <a:ext cx="2251023" cy="135061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itchFamily="34" charset="-120"/>
              <a:ea typeface="微軟正黑體" pitchFamily="34" charset="-120"/>
            </a:rPr>
            <a:t>教學檢核</a:t>
          </a:r>
          <a:endParaRPr lang="zh-TW" altLang="en-US" sz="32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7089" y="2460594"/>
        <a:ext cx="2171907" cy="1271498"/>
      </dsp:txXfrm>
    </dsp:sp>
    <dsp:sp modelId="{4BAA54DE-AA51-4DB8-B35E-1B167E96C06E}">
      <dsp:nvSpPr>
        <dsp:cNvPr id="0" name=""/>
        <dsp:cNvSpPr/>
      </dsp:nvSpPr>
      <dsp:spPr>
        <a:xfrm rot="5400000">
          <a:off x="894434" y="3929222"/>
          <a:ext cx="477216" cy="558253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-5400000">
        <a:off x="965567" y="3969741"/>
        <a:ext cx="334951" cy="334051"/>
      </dsp:txXfrm>
    </dsp:sp>
    <dsp:sp modelId="{4C9778E2-DB24-4DA3-89EF-085C87344FE6}">
      <dsp:nvSpPr>
        <dsp:cNvPr id="0" name=""/>
        <dsp:cNvSpPr/>
      </dsp:nvSpPr>
      <dsp:spPr>
        <a:xfrm>
          <a:off x="7531" y="4672060"/>
          <a:ext cx="2251023" cy="135061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微軟正黑體" pitchFamily="34" charset="-120"/>
              <a:ea typeface="微軟正黑體" pitchFamily="34" charset="-120"/>
            </a:rPr>
            <a:t>補救教學</a:t>
          </a:r>
          <a:endParaRPr lang="zh-TW" altLang="en-US" sz="32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7089" y="4711618"/>
        <a:ext cx="2171907" cy="1271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軟正黑體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軟正黑體" pitchFamily="34" charset="-120"/>
              </a:defRPr>
            </a:lvl1pPr>
          </a:lstStyle>
          <a:p>
            <a:fld id="{F5D63DA2-84E1-4704-8DAD-77A6347199E0}" type="datetimeFigureOut">
              <a:rPr lang="zh-TW" altLang="en-US" smtClean="0"/>
              <a:pPr/>
              <a:t>2013/9/9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軟正黑體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軟正黑體" pitchFamily="34" charset="-120"/>
              </a:defRPr>
            </a:lvl1pPr>
          </a:lstStyle>
          <a:p>
            <a:fld id="{08916622-35DF-49CE-A978-E1235B1F5D9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8991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軟正黑體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0AE8E8-36ED-48F4-8ED6-DEFD894FC56F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zh-TW" altLang="zh-TW"/>
              <a:t>這就是其中摘要策略的步驟示範：先找句點，再畫重點句，接著加上連詞，就可以寫出一段通順的大意了。</a:t>
            </a:r>
            <a:endParaRPr lang="zh-TW" altLang="en-US"/>
          </a:p>
        </p:txBody>
      </p:sp>
      <p:sp>
        <p:nvSpPr>
          <p:cNvPr id="10244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/>
            <a:fld id="{D140AD0E-FB0C-458D-9004-0A2355DD0C3F}" type="slidenum">
              <a:rPr lang="en-US" altLang="zh-TW" sz="1200">
                <a:latin typeface="Times New Roman" pitchFamily="18" charset="0"/>
                <a:ea typeface="微軟正黑體" pitchFamily="34" charset="-120"/>
              </a:rPr>
              <a:pPr algn="r"/>
              <a:t>14</a:t>
            </a:fld>
            <a:endParaRPr lang="en-US" altLang="zh-TW" sz="1200" dirty="0">
              <a:latin typeface="Times New Roman" pitchFamily="18" charset="0"/>
              <a:ea typeface="微軟正黑體" pitchFamily="34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475390-E808-467C-B3C0-DEFB593A66B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F0888-9C6E-4358-BCB1-7A8C81CD1E9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406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EA60-6623-4818-A5A3-15438E8C6F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67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801FF-14FF-4070-BC4D-C713FDB276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243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5A238-97C5-4E60-A26C-54706A02CF5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021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5C268-63A3-4795-8A5C-B4B20711AF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905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EF89A-31CF-4B40-B8B0-B2959F2855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936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F63E1-3475-4FC9-A213-D51B4B72A4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211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8CB5C-B79E-4764-A84C-2C5A11F735D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165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589E8-B5CA-4E1A-A5CB-61C8502B39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94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448C0-79E5-4D20-825A-66A82B6C56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707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微軟正黑體" pitchFamily="34" charset="-120"/>
              </a:defRPr>
            </a:lvl1pPr>
          </a:lstStyle>
          <a:p>
            <a:endParaRPr lang="en-US" altLang="zh-TW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微軟正黑體" pitchFamily="34" charset="-120"/>
              </a:defRPr>
            </a:lvl1pPr>
          </a:lstStyle>
          <a:p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微軟正黑體" pitchFamily="34" charset="-120"/>
              </a:defRPr>
            </a:lvl1pPr>
          </a:lstStyle>
          <a:p>
            <a:fld id="{A3160FE6-AADA-4B64-A933-C418C1E374A8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微軟正黑體" pitchFamily="34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微軟正黑體" pitchFamily="34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微軟正黑體" pitchFamily="34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微軟正黑體" pitchFamily="34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微軟正黑體" pitchFamily="34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微軟正黑體" pitchFamily="34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583904"/>
          </a:xfrm>
        </p:spPr>
        <p:txBody>
          <a:bodyPr/>
          <a:lstStyle/>
          <a:p>
            <a:r>
              <a:rPr lang="zh-TW" altLang="en-US" sz="6600" b="1" dirty="0">
                <a:solidFill>
                  <a:srgbClr val="C00000"/>
                </a:solidFill>
              </a:rPr>
              <a:t>有效教學</a:t>
            </a:r>
            <a:r>
              <a:rPr lang="en-US" altLang="zh-TW" sz="6600" b="1" dirty="0">
                <a:solidFill>
                  <a:srgbClr val="C00000"/>
                </a:solidFill>
              </a:rPr>
              <a:t/>
            </a:r>
            <a:br>
              <a:rPr lang="en-US" altLang="zh-TW" sz="6600" b="1" dirty="0">
                <a:solidFill>
                  <a:srgbClr val="C00000"/>
                </a:solidFill>
              </a:rPr>
            </a:br>
            <a:r>
              <a:rPr lang="zh-TW" altLang="en-US" sz="6600" b="1" dirty="0">
                <a:solidFill>
                  <a:srgbClr val="C00000"/>
                </a:solidFill>
              </a:rPr>
              <a:t>國文實</a:t>
            </a:r>
            <a:r>
              <a:rPr lang="zh-TW" altLang="en-US" sz="6600" b="1" dirty="0" smtClean="0">
                <a:solidFill>
                  <a:srgbClr val="C00000"/>
                </a:solidFill>
              </a:rPr>
              <a:t>作</a:t>
            </a:r>
            <a:endParaRPr lang="zh-TW" altLang="en-US" sz="6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4400" b="1" dirty="0" smtClean="0">
                <a:solidFill>
                  <a:schemeClr val="bg1">
                    <a:lumMod val="10000"/>
                  </a:schemeClr>
                </a:solidFill>
              </a:rPr>
              <a:t>分享學校</a:t>
            </a:r>
            <a:r>
              <a:rPr lang="en-US" altLang="zh-TW" sz="4400" b="1" dirty="0" smtClean="0">
                <a:solidFill>
                  <a:schemeClr val="bg1">
                    <a:lumMod val="10000"/>
                  </a:schemeClr>
                </a:solidFill>
              </a:rPr>
              <a:t>:</a:t>
            </a:r>
          </a:p>
          <a:p>
            <a:r>
              <a:rPr lang="zh-TW" altLang="en-US" sz="4400" b="1" dirty="0">
                <a:solidFill>
                  <a:schemeClr val="bg1">
                    <a:lumMod val="10000"/>
                  </a:schemeClr>
                </a:solidFill>
              </a:rPr>
              <a:t>分享教師</a:t>
            </a:r>
            <a:r>
              <a:rPr lang="en-US" altLang="zh-TW" sz="4400" b="1" dirty="0">
                <a:solidFill>
                  <a:schemeClr val="bg1">
                    <a:lumMod val="10000"/>
                  </a:schemeClr>
                </a:solidFill>
              </a:rPr>
              <a:t>:</a:t>
            </a:r>
            <a:endParaRPr lang="zh-TW" altLang="en-US" sz="4400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1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631403"/>
              </p:ext>
            </p:extLst>
          </p:nvPr>
        </p:nvGraphicFramePr>
        <p:xfrm>
          <a:off x="251520" y="260648"/>
          <a:ext cx="8568952" cy="640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786"/>
                <a:gridCol w="6076166"/>
              </a:tblGrid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發現問題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學生不會說重點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設定目標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能摘要重點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教學策略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畫線策略、摘要策略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學習成就</a:t>
                      </a:r>
                      <a:endParaRPr lang="en-US" altLang="zh-TW" sz="3600" dirty="0" smtClean="0">
                        <a:ea typeface="微軟正黑體" pitchFamily="34" charset="-120"/>
                      </a:endParaRPr>
                    </a:p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評量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能畫出結構組織圖並且通順流利的說出圖表重點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教學檢核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檢核此策略是否有效</a:t>
                      </a:r>
                      <a:endParaRPr lang="en-US" altLang="zh-TW" sz="3600" dirty="0" smtClean="0">
                        <a:ea typeface="微軟正黑體" pitchFamily="34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能否畫出結構組織圖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補救教學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畫線策略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6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007647"/>
              </p:ext>
            </p:extLst>
          </p:nvPr>
        </p:nvGraphicFramePr>
        <p:xfrm>
          <a:off x="467544" y="692696"/>
          <a:ext cx="8208912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085"/>
                <a:gridCol w="6363827"/>
              </a:tblGrid>
              <a:tr h="969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4400" b="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學習</a:t>
                      </a:r>
                      <a:endParaRPr lang="en-US" altLang="zh-TW" sz="4400" b="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4400" b="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目標</a:t>
                      </a:r>
                      <a:endParaRPr lang="zh-TW" sz="4400" b="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4800" b="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學會表達文章重點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759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4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構想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r>
                        <a:rPr lang="zh-TW" sz="4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藉由畫線、摘要之策略，學會抓取文章重點。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2.</a:t>
                      </a:r>
                      <a:r>
                        <a:rPr lang="zh-TW" sz="4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藉由結構策略協助學生能表達文章重點，增進口語表達能力。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6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1143000"/>
          </a:xfrm>
        </p:spPr>
        <p:txBody>
          <a:bodyPr>
            <a:normAutofit/>
          </a:bodyPr>
          <a:lstStyle/>
          <a:p>
            <a:r>
              <a:rPr lang="zh-TW" altLang="zh-TW" sz="5400" b="1" dirty="0">
                <a:solidFill>
                  <a:srgbClr val="C00000"/>
                </a:solidFill>
                <a:effectLst/>
              </a:rPr>
              <a:t>選擇教學策略的想法</a:t>
            </a:r>
            <a:endParaRPr lang="zh-TW" altLang="en-US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833187"/>
              </p:ext>
            </p:extLst>
          </p:nvPr>
        </p:nvGraphicFramePr>
        <p:xfrm>
          <a:off x="611560" y="1412776"/>
          <a:ext cx="7499350" cy="478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符合目標的教學策略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作法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畫</a:t>
                      </a:r>
                      <a:r>
                        <a:rPr lang="zh-TW" sz="4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線</a:t>
                      </a:r>
                      <a:r>
                        <a:rPr lang="zh-TW" altLang="en-US" sz="4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找出重點句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摘要</a:t>
                      </a:r>
                      <a:r>
                        <a:rPr lang="zh-TW" altLang="en-US" sz="4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排列重點句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結構</a:t>
                      </a:r>
                      <a:r>
                        <a:rPr lang="zh-TW" altLang="en-US" sz="4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畫出組織圖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9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99350" cy="1143000"/>
          </a:xfrm>
        </p:spPr>
        <p:txBody>
          <a:bodyPr>
            <a:normAutofit/>
          </a:bodyPr>
          <a:lstStyle/>
          <a:p>
            <a:r>
              <a:rPr lang="zh-TW" altLang="zh-TW" sz="4800" b="1" dirty="0">
                <a:solidFill>
                  <a:srgbClr val="C00000"/>
                </a:solidFill>
                <a:effectLst/>
              </a:rPr>
              <a:t>教學活動要點</a:t>
            </a:r>
            <a:endParaRPr lang="zh-TW" altLang="en-US" sz="4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261082"/>
              </p:ext>
            </p:extLst>
          </p:nvPr>
        </p:nvGraphicFramePr>
        <p:xfrm>
          <a:off x="395536" y="1124744"/>
          <a:ext cx="8496944" cy="5013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教學活動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教學目標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有效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zh-TW" sz="3200" b="1" kern="1200" dirty="0" smtClean="0">
                          <a:solidFill>
                            <a:schemeClr val="lt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教學資源或教材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活動一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能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找出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重點</a:t>
                      </a: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句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畫線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</a:t>
                      </a: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kumimoji="0" lang="zh-TW" altLang="zh-TW" sz="3200" kern="120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電子白板、</a:t>
                      </a:r>
                      <a:r>
                        <a:rPr kumimoji="0" lang="en-US" altLang="zh-TW" sz="3200" kern="1200" dirty="0" err="1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xmind</a:t>
                      </a:r>
                      <a:r>
                        <a:rPr kumimoji="0" lang="zh-TW" altLang="zh-TW" sz="3200" kern="120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、</a:t>
                      </a:r>
                    </a:p>
                    <a:p>
                      <a:r>
                        <a:rPr kumimoji="0" lang="zh-TW" altLang="zh-TW" sz="3200" kern="120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電子書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活動二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能組織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重點</a:t>
                      </a: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摘要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</a:t>
                      </a: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活動三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能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表達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文</a:t>
                      </a: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意重點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結構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</a:t>
                      </a: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活動四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能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應用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於</a:t>
                      </a: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寫作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仿寫練習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zh-TW" sz="3200" kern="120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學習單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89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圓角矩形 12"/>
          <p:cNvSpPr/>
          <p:nvPr/>
        </p:nvSpPr>
        <p:spPr>
          <a:xfrm>
            <a:off x="971550" y="5448300"/>
            <a:ext cx="2112963" cy="992188"/>
          </a:xfrm>
          <a:custGeom>
            <a:avLst/>
            <a:gdLst>
              <a:gd name="connsiteX0" fmla="*/ 0 w 1584176"/>
              <a:gd name="connsiteY0" fmla="*/ 144019 h 864096"/>
              <a:gd name="connsiteX1" fmla="*/ 144019 w 1584176"/>
              <a:gd name="connsiteY1" fmla="*/ 0 h 864096"/>
              <a:gd name="connsiteX2" fmla="*/ 1440157 w 1584176"/>
              <a:gd name="connsiteY2" fmla="*/ 0 h 864096"/>
              <a:gd name="connsiteX3" fmla="*/ 1584176 w 1584176"/>
              <a:gd name="connsiteY3" fmla="*/ 144019 h 864096"/>
              <a:gd name="connsiteX4" fmla="*/ 1584176 w 1584176"/>
              <a:gd name="connsiteY4" fmla="*/ 720077 h 864096"/>
              <a:gd name="connsiteX5" fmla="*/ 1440157 w 1584176"/>
              <a:gd name="connsiteY5" fmla="*/ 864096 h 864096"/>
              <a:gd name="connsiteX6" fmla="*/ 144019 w 1584176"/>
              <a:gd name="connsiteY6" fmla="*/ 864096 h 864096"/>
              <a:gd name="connsiteX7" fmla="*/ 0 w 1584176"/>
              <a:gd name="connsiteY7" fmla="*/ 720077 h 864096"/>
              <a:gd name="connsiteX8" fmla="*/ 0 w 1584176"/>
              <a:gd name="connsiteY8" fmla="*/ 144019 h 864096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87820"/>
              <a:gd name="connsiteX1" fmla="*/ 144019 w 1584176"/>
              <a:gd name="connsiteY1" fmla="*/ 0 h 987820"/>
              <a:gd name="connsiteX2" fmla="*/ 1440157 w 1584176"/>
              <a:gd name="connsiteY2" fmla="*/ 0 h 987820"/>
              <a:gd name="connsiteX3" fmla="*/ 1584176 w 1584176"/>
              <a:gd name="connsiteY3" fmla="*/ 144019 h 987820"/>
              <a:gd name="connsiteX4" fmla="*/ 1584176 w 1584176"/>
              <a:gd name="connsiteY4" fmla="*/ 720077 h 987820"/>
              <a:gd name="connsiteX5" fmla="*/ 1440157 w 1584176"/>
              <a:gd name="connsiteY5" fmla="*/ 864096 h 987820"/>
              <a:gd name="connsiteX6" fmla="*/ 1036050 w 1584176"/>
              <a:gd name="connsiteY6" fmla="*/ 985461 h 987820"/>
              <a:gd name="connsiteX7" fmla="*/ 626617 w 1584176"/>
              <a:gd name="connsiteY7" fmla="*/ 944517 h 987820"/>
              <a:gd name="connsiteX8" fmla="*/ 144019 w 1584176"/>
              <a:gd name="connsiteY8" fmla="*/ 864096 h 987820"/>
              <a:gd name="connsiteX9" fmla="*/ 0 w 1584176"/>
              <a:gd name="connsiteY9" fmla="*/ 720077 h 987820"/>
              <a:gd name="connsiteX10" fmla="*/ 0 w 1584176"/>
              <a:gd name="connsiteY10" fmla="*/ 144019 h 987820"/>
              <a:gd name="connsiteX0" fmla="*/ 0 w 1584176"/>
              <a:gd name="connsiteY0" fmla="*/ 144019 h 1135828"/>
              <a:gd name="connsiteX1" fmla="*/ 144019 w 1584176"/>
              <a:gd name="connsiteY1" fmla="*/ 0 h 1135828"/>
              <a:gd name="connsiteX2" fmla="*/ 1440157 w 1584176"/>
              <a:gd name="connsiteY2" fmla="*/ 0 h 1135828"/>
              <a:gd name="connsiteX3" fmla="*/ 1584176 w 1584176"/>
              <a:gd name="connsiteY3" fmla="*/ 144019 h 1135828"/>
              <a:gd name="connsiteX4" fmla="*/ 1584176 w 1584176"/>
              <a:gd name="connsiteY4" fmla="*/ 720077 h 1135828"/>
              <a:gd name="connsiteX5" fmla="*/ 1440157 w 1584176"/>
              <a:gd name="connsiteY5" fmla="*/ 864096 h 1135828"/>
              <a:gd name="connsiteX6" fmla="*/ 1036050 w 1584176"/>
              <a:gd name="connsiteY6" fmla="*/ 985461 h 1135828"/>
              <a:gd name="connsiteX7" fmla="*/ 804038 w 1584176"/>
              <a:gd name="connsiteY7" fmla="*/ 1135585 h 1135828"/>
              <a:gd name="connsiteX8" fmla="*/ 626617 w 1584176"/>
              <a:gd name="connsiteY8" fmla="*/ 944517 h 1135828"/>
              <a:gd name="connsiteX9" fmla="*/ 144019 w 1584176"/>
              <a:gd name="connsiteY9" fmla="*/ 864096 h 1135828"/>
              <a:gd name="connsiteX10" fmla="*/ 0 w 1584176"/>
              <a:gd name="connsiteY10" fmla="*/ 720077 h 1135828"/>
              <a:gd name="connsiteX11" fmla="*/ 0 w 1584176"/>
              <a:gd name="connsiteY11" fmla="*/ 144019 h 1135828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43870 w 1584176"/>
              <a:gd name="connsiteY8" fmla="*/ 892760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28"/>
              <a:gd name="connsiteX1" fmla="*/ 144019 w 1584176"/>
              <a:gd name="connsiteY1" fmla="*/ 0 h 1135728"/>
              <a:gd name="connsiteX2" fmla="*/ 1440157 w 1584176"/>
              <a:gd name="connsiteY2" fmla="*/ 0 h 1135728"/>
              <a:gd name="connsiteX3" fmla="*/ 1584176 w 1584176"/>
              <a:gd name="connsiteY3" fmla="*/ 144019 h 1135728"/>
              <a:gd name="connsiteX4" fmla="*/ 1584176 w 1584176"/>
              <a:gd name="connsiteY4" fmla="*/ 720077 h 1135728"/>
              <a:gd name="connsiteX5" fmla="*/ 1440157 w 1584176"/>
              <a:gd name="connsiteY5" fmla="*/ 864096 h 1135728"/>
              <a:gd name="connsiteX6" fmla="*/ 1008754 w 1584176"/>
              <a:gd name="connsiteY6" fmla="*/ 886322 h 1135728"/>
              <a:gd name="connsiteX7" fmla="*/ 804038 w 1584176"/>
              <a:gd name="connsiteY7" fmla="*/ 1135585 h 1135728"/>
              <a:gd name="connsiteX8" fmla="*/ 643870 w 1584176"/>
              <a:gd name="connsiteY8" fmla="*/ 892760 h 1135728"/>
              <a:gd name="connsiteX9" fmla="*/ 144019 w 1584176"/>
              <a:gd name="connsiteY9" fmla="*/ 864096 h 1135728"/>
              <a:gd name="connsiteX10" fmla="*/ 0 w 1584176"/>
              <a:gd name="connsiteY10" fmla="*/ 720077 h 1135728"/>
              <a:gd name="connsiteX11" fmla="*/ 0 w 1584176"/>
              <a:gd name="connsiteY11" fmla="*/ 144019 h 1135728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24"/>
              <a:gd name="connsiteX1" fmla="*/ 144019 w 1584176"/>
              <a:gd name="connsiteY1" fmla="*/ 0 h 1135724"/>
              <a:gd name="connsiteX2" fmla="*/ 1440157 w 1584176"/>
              <a:gd name="connsiteY2" fmla="*/ 0 h 1135724"/>
              <a:gd name="connsiteX3" fmla="*/ 1584176 w 1584176"/>
              <a:gd name="connsiteY3" fmla="*/ 144019 h 1135724"/>
              <a:gd name="connsiteX4" fmla="*/ 1584176 w 1584176"/>
              <a:gd name="connsiteY4" fmla="*/ 720077 h 1135724"/>
              <a:gd name="connsiteX5" fmla="*/ 1440157 w 1584176"/>
              <a:gd name="connsiteY5" fmla="*/ 864096 h 1135724"/>
              <a:gd name="connsiteX6" fmla="*/ 1026006 w 1584176"/>
              <a:gd name="connsiteY6" fmla="*/ 912201 h 1135724"/>
              <a:gd name="connsiteX7" fmla="*/ 804038 w 1584176"/>
              <a:gd name="connsiteY7" fmla="*/ 1135585 h 1135724"/>
              <a:gd name="connsiteX8" fmla="*/ 643870 w 1584176"/>
              <a:gd name="connsiteY8" fmla="*/ 892760 h 1135724"/>
              <a:gd name="connsiteX9" fmla="*/ 144019 w 1584176"/>
              <a:gd name="connsiteY9" fmla="*/ 864096 h 1135724"/>
              <a:gd name="connsiteX10" fmla="*/ 0 w 1584176"/>
              <a:gd name="connsiteY10" fmla="*/ 720077 h 1135724"/>
              <a:gd name="connsiteX11" fmla="*/ 0 w 1584176"/>
              <a:gd name="connsiteY11" fmla="*/ 144019 h 1135724"/>
              <a:gd name="connsiteX0" fmla="*/ 0 w 1584176"/>
              <a:gd name="connsiteY0" fmla="*/ 144019 h 1135715"/>
              <a:gd name="connsiteX1" fmla="*/ 144019 w 1584176"/>
              <a:gd name="connsiteY1" fmla="*/ 0 h 1135715"/>
              <a:gd name="connsiteX2" fmla="*/ 1440157 w 1584176"/>
              <a:gd name="connsiteY2" fmla="*/ 0 h 1135715"/>
              <a:gd name="connsiteX3" fmla="*/ 1584176 w 1584176"/>
              <a:gd name="connsiteY3" fmla="*/ 144019 h 1135715"/>
              <a:gd name="connsiteX4" fmla="*/ 1584176 w 1584176"/>
              <a:gd name="connsiteY4" fmla="*/ 720077 h 1135715"/>
              <a:gd name="connsiteX5" fmla="*/ 1440157 w 1584176"/>
              <a:gd name="connsiteY5" fmla="*/ 864096 h 1135715"/>
              <a:gd name="connsiteX6" fmla="*/ 905236 w 1584176"/>
              <a:gd name="connsiteY6" fmla="*/ 894948 h 1135715"/>
              <a:gd name="connsiteX7" fmla="*/ 804038 w 1584176"/>
              <a:gd name="connsiteY7" fmla="*/ 1135585 h 1135715"/>
              <a:gd name="connsiteX8" fmla="*/ 643870 w 1584176"/>
              <a:gd name="connsiteY8" fmla="*/ 892760 h 1135715"/>
              <a:gd name="connsiteX9" fmla="*/ 144019 w 1584176"/>
              <a:gd name="connsiteY9" fmla="*/ 864096 h 1135715"/>
              <a:gd name="connsiteX10" fmla="*/ 0 w 1584176"/>
              <a:gd name="connsiteY10" fmla="*/ 720077 h 1135715"/>
              <a:gd name="connsiteX11" fmla="*/ 0 w 1584176"/>
              <a:gd name="connsiteY11" fmla="*/ 144019 h 1135715"/>
              <a:gd name="connsiteX0" fmla="*/ 0 w 1584176"/>
              <a:gd name="connsiteY0" fmla="*/ 144019 h 1049512"/>
              <a:gd name="connsiteX1" fmla="*/ 144019 w 1584176"/>
              <a:gd name="connsiteY1" fmla="*/ 0 h 1049512"/>
              <a:gd name="connsiteX2" fmla="*/ 1440157 w 1584176"/>
              <a:gd name="connsiteY2" fmla="*/ 0 h 1049512"/>
              <a:gd name="connsiteX3" fmla="*/ 1584176 w 1584176"/>
              <a:gd name="connsiteY3" fmla="*/ 144019 h 1049512"/>
              <a:gd name="connsiteX4" fmla="*/ 1584176 w 1584176"/>
              <a:gd name="connsiteY4" fmla="*/ 720077 h 1049512"/>
              <a:gd name="connsiteX5" fmla="*/ 1440157 w 1584176"/>
              <a:gd name="connsiteY5" fmla="*/ 864096 h 1049512"/>
              <a:gd name="connsiteX6" fmla="*/ 905236 w 1584176"/>
              <a:gd name="connsiteY6" fmla="*/ 894948 h 1049512"/>
              <a:gd name="connsiteX7" fmla="*/ 769533 w 1584176"/>
              <a:gd name="connsiteY7" fmla="*/ 1049321 h 1049512"/>
              <a:gd name="connsiteX8" fmla="*/ 643870 w 1584176"/>
              <a:gd name="connsiteY8" fmla="*/ 892760 h 1049512"/>
              <a:gd name="connsiteX9" fmla="*/ 144019 w 1584176"/>
              <a:gd name="connsiteY9" fmla="*/ 864096 h 1049512"/>
              <a:gd name="connsiteX10" fmla="*/ 0 w 1584176"/>
              <a:gd name="connsiteY10" fmla="*/ 720077 h 1049512"/>
              <a:gd name="connsiteX11" fmla="*/ 0 w 1584176"/>
              <a:gd name="connsiteY11" fmla="*/ 144019 h 1049512"/>
              <a:gd name="connsiteX0" fmla="*/ 0 w 1584176"/>
              <a:gd name="connsiteY0" fmla="*/ 144019 h 1049321"/>
              <a:gd name="connsiteX1" fmla="*/ 144019 w 1584176"/>
              <a:gd name="connsiteY1" fmla="*/ 0 h 1049321"/>
              <a:gd name="connsiteX2" fmla="*/ 1440157 w 1584176"/>
              <a:gd name="connsiteY2" fmla="*/ 0 h 1049321"/>
              <a:gd name="connsiteX3" fmla="*/ 1584176 w 1584176"/>
              <a:gd name="connsiteY3" fmla="*/ 144019 h 1049321"/>
              <a:gd name="connsiteX4" fmla="*/ 1584176 w 1584176"/>
              <a:gd name="connsiteY4" fmla="*/ 720077 h 1049321"/>
              <a:gd name="connsiteX5" fmla="*/ 1440157 w 1584176"/>
              <a:gd name="connsiteY5" fmla="*/ 864096 h 1049321"/>
              <a:gd name="connsiteX6" fmla="*/ 905236 w 1584176"/>
              <a:gd name="connsiteY6" fmla="*/ 894948 h 1049321"/>
              <a:gd name="connsiteX7" fmla="*/ 769533 w 1584176"/>
              <a:gd name="connsiteY7" fmla="*/ 1049321 h 1049321"/>
              <a:gd name="connsiteX8" fmla="*/ 643870 w 1584176"/>
              <a:gd name="connsiteY8" fmla="*/ 892760 h 1049321"/>
              <a:gd name="connsiteX9" fmla="*/ 144019 w 1584176"/>
              <a:gd name="connsiteY9" fmla="*/ 864096 h 1049321"/>
              <a:gd name="connsiteX10" fmla="*/ 0 w 1584176"/>
              <a:gd name="connsiteY10" fmla="*/ 720077 h 1049321"/>
              <a:gd name="connsiteX11" fmla="*/ 0 w 1584176"/>
              <a:gd name="connsiteY11" fmla="*/ 144019 h 1049321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43870 w 1584176"/>
              <a:gd name="connsiteY8" fmla="*/ 892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2"/>
              <a:gd name="connsiteX1" fmla="*/ 144019 w 1584176"/>
              <a:gd name="connsiteY1" fmla="*/ 0 h 1049332"/>
              <a:gd name="connsiteX2" fmla="*/ 1440157 w 1584176"/>
              <a:gd name="connsiteY2" fmla="*/ 0 h 1049332"/>
              <a:gd name="connsiteX3" fmla="*/ 1584176 w 1584176"/>
              <a:gd name="connsiteY3" fmla="*/ 144019 h 1049332"/>
              <a:gd name="connsiteX4" fmla="*/ 1584176 w 1584176"/>
              <a:gd name="connsiteY4" fmla="*/ 720077 h 1049332"/>
              <a:gd name="connsiteX5" fmla="*/ 1440157 w 1584176"/>
              <a:gd name="connsiteY5" fmla="*/ 864096 h 1049332"/>
              <a:gd name="connsiteX6" fmla="*/ 905236 w 1584176"/>
              <a:gd name="connsiteY6" fmla="*/ 894948 h 1049332"/>
              <a:gd name="connsiteX7" fmla="*/ 769533 w 1584176"/>
              <a:gd name="connsiteY7" fmla="*/ 1049321 h 1049332"/>
              <a:gd name="connsiteX8" fmla="*/ 656871 w 1584176"/>
              <a:gd name="connsiteY8" fmla="*/ 866759 h 1049332"/>
              <a:gd name="connsiteX9" fmla="*/ 144019 w 1584176"/>
              <a:gd name="connsiteY9" fmla="*/ 864096 h 1049332"/>
              <a:gd name="connsiteX10" fmla="*/ 0 w 1584176"/>
              <a:gd name="connsiteY10" fmla="*/ 720077 h 1049332"/>
              <a:gd name="connsiteX11" fmla="*/ 0 w 1584176"/>
              <a:gd name="connsiteY11" fmla="*/ 144019 h 1049332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6871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6871 w 1584176"/>
              <a:gd name="connsiteY8" fmla="*/ 879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2537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62283"/>
              <a:gd name="connsiteX1" fmla="*/ 144019 w 1584176"/>
              <a:gd name="connsiteY1" fmla="*/ 0 h 1062283"/>
              <a:gd name="connsiteX2" fmla="*/ 1440157 w 1584176"/>
              <a:gd name="connsiteY2" fmla="*/ 0 h 1062283"/>
              <a:gd name="connsiteX3" fmla="*/ 1584176 w 1584176"/>
              <a:gd name="connsiteY3" fmla="*/ 144019 h 1062283"/>
              <a:gd name="connsiteX4" fmla="*/ 1584176 w 1584176"/>
              <a:gd name="connsiteY4" fmla="*/ 720077 h 1062283"/>
              <a:gd name="connsiteX5" fmla="*/ 1440157 w 1584176"/>
              <a:gd name="connsiteY5" fmla="*/ 864096 h 1062283"/>
              <a:gd name="connsiteX6" fmla="*/ 905236 w 1584176"/>
              <a:gd name="connsiteY6" fmla="*/ 894948 h 1062283"/>
              <a:gd name="connsiteX7" fmla="*/ 769533 w 1584176"/>
              <a:gd name="connsiteY7" fmla="*/ 1049321 h 1062283"/>
              <a:gd name="connsiteX8" fmla="*/ 652537 w 1584176"/>
              <a:gd name="connsiteY8" fmla="*/ 866759 h 1062283"/>
              <a:gd name="connsiteX9" fmla="*/ 144019 w 1584176"/>
              <a:gd name="connsiteY9" fmla="*/ 864096 h 1062283"/>
              <a:gd name="connsiteX10" fmla="*/ 0 w 1584176"/>
              <a:gd name="connsiteY10" fmla="*/ 720077 h 1062283"/>
              <a:gd name="connsiteX11" fmla="*/ 0 w 1584176"/>
              <a:gd name="connsiteY11" fmla="*/ 144019 h 106228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2425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6758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539862 w 1584176"/>
              <a:gd name="connsiteY8" fmla="*/ 871091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5"/>
              <a:gd name="connsiteX1" fmla="*/ 144019 w 1584176"/>
              <a:gd name="connsiteY1" fmla="*/ 0 h 1049335"/>
              <a:gd name="connsiteX2" fmla="*/ 1440157 w 1584176"/>
              <a:gd name="connsiteY2" fmla="*/ 0 h 1049335"/>
              <a:gd name="connsiteX3" fmla="*/ 1584176 w 1584176"/>
              <a:gd name="connsiteY3" fmla="*/ 144019 h 1049335"/>
              <a:gd name="connsiteX4" fmla="*/ 1584176 w 1584176"/>
              <a:gd name="connsiteY4" fmla="*/ 720077 h 1049335"/>
              <a:gd name="connsiteX5" fmla="*/ 1440157 w 1584176"/>
              <a:gd name="connsiteY5" fmla="*/ 864096 h 1049335"/>
              <a:gd name="connsiteX6" fmla="*/ 905236 w 1584176"/>
              <a:gd name="connsiteY6" fmla="*/ 894948 h 1049335"/>
              <a:gd name="connsiteX7" fmla="*/ 769533 w 1584176"/>
              <a:gd name="connsiteY7" fmla="*/ 1049321 h 1049335"/>
              <a:gd name="connsiteX8" fmla="*/ 539862 w 1584176"/>
              <a:gd name="connsiteY8" fmla="*/ 871091 h 1049335"/>
              <a:gd name="connsiteX9" fmla="*/ 144019 w 1584176"/>
              <a:gd name="connsiteY9" fmla="*/ 864096 h 1049335"/>
              <a:gd name="connsiteX10" fmla="*/ 0 w 1584176"/>
              <a:gd name="connsiteY10" fmla="*/ 720077 h 1049335"/>
              <a:gd name="connsiteX11" fmla="*/ 0 w 1584176"/>
              <a:gd name="connsiteY11" fmla="*/ 144019 h 1049335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68947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8237 w 1584176"/>
              <a:gd name="connsiteY6" fmla="*/ 851613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22571 w 1584176"/>
              <a:gd name="connsiteY6" fmla="*/ 864614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993004"/>
              <a:gd name="connsiteX1" fmla="*/ 144019 w 1584176"/>
              <a:gd name="connsiteY1" fmla="*/ 0 h 993004"/>
              <a:gd name="connsiteX2" fmla="*/ 1440157 w 1584176"/>
              <a:gd name="connsiteY2" fmla="*/ 0 h 993004"/>
              <a:gd name="connsiteX3" fmla="*/ 1584176 w 1584176"/>
              <a:gd name="connsiteY3" fmla="*/ 144019 h 993004"/>
              <a:gd name="connsiteX4" fmla="*/ 1584176 w 1584176"/>
              <a:gd name="connsiteY4" fmla="*/ 720077 h 993004"/>
              <a:gd name="connsiteX5" fmla="*/ 1440157 w 1584176"/>
              <a:gd name="connsiteY5" fmla="*/ 864096 h 993004"/>
              <a:gd name="connsiteX6" fmla="*/ 922571 w 1584176"/>
              <a:gd name="connsiteY6" fmla="*/ 864614 h 993004"/>
              <a:gd name="connsiteX7" fmla="*/ 812870 w 1584176"/>
              <a:gd name="connsiteY7" fmla="*/ 992984 h 993004"/>
              <a:gd name="connsiteX8" fmla="*/ 687206 w 1584176"/>
              <a:gd name="connsiteY8" fmla="*/ 866758 h 993004"/>
              <a:gd name="connsiteX9" fmla="*/ 144019 w 1584176"/>
              <a:gd name="connsiteY9" fmla="*/ 864096 h 993004"/>
              <a:gd name="connsiteX10" fmla="*/ 0 w 1584176"/>
              <a:gd name="connsiteY10" fmla="*/ 720077 h 993004"/>
              <a:gd name="connsiteX11" fmla="*/ 0 w 1584176"/>
              <a:gd name="connsiteY11" fmla="*/ 144019 h 9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84176" h="993004">
                <a:moveTo>
                  <a:pt x="0" y="144019"/>
                </a:moveTo>
                <a:cubicBezTo>
                  <a:pt x="0" y="64480"/>
                  <a:pt x="64480" y="0"/>
                  <a:pt x="144019" y="0"/>
                </a:cubicBezTo>
                <a:lnTo>
                  <a:pt x="1440157" y="0"/>
                </a:lnTo>
                <a:cubicBezTo>
                  <a:pt x="1519696" y="0"/>
                  <a:pt x="1584176" y="64480"/>
                  <a:pt x="1584176" y="144019"/>
                </a:cubicBezTo>
                <a:lnTo>
                  <a:pt x="1584176" y="720077"/>
                </a:lnTo>
                <a:cubicBezTo>
                  <a:pt x="1584176" y="799616"/>
                  <a:pt x="1519696" y="864096"/>
                  <a:pt x="1440157" y="864096"/>
                </a:cubicBezTo>
                <a:cubicBezTo>
                  <a:pt x="1443926" y="860010"/>
                  <a:pt x="1470554" y="873001"/>
                  <a:pt x="922571" y="864614"/>
                </a:cubicBezTo>
                <a:cubicBezTo>
                  <a:pt x="915693" y="865395"/>
                  <a:pt x="812098" y="982556"/>
                  <a:pt x="812870" y="992984"/>
                </a:cubicBezTo>
                <a:cubicBezTo>
                  <a:pt x="805016" y="994786"/>
                  <a:pt x="689442" y="876248"/>
                  <a:pt x="687206" y="866758"/>
                </a:cubicBezTo>
                <a:cubicBezTo>
                  <a:pt x="200621" y="862995"/>
                  <a:pt x="149609" y="854981"/>
                  <a:pt x="144019" y="864096"/>
                </a:cubicBezTo>
                <a:cubicBezTo>
                  <a:pt x="64480" y="864096"/>
                  <a:pt x="0" y="799616"/>
                  <a:pt x="0" y="720077"/>
                </a:cubicBezTo>
                <a:lnTo>
                  <a:pt x="0" y="14401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ts val="6000"/>
              </a:lnSpc>
            </a:pPr>
            <a:r>
              <a:rPr lang="en-US" altLang="zh-TW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</a:p>
        </p:txBody>
      </p:sp>
      <p:sp>
        <p:nvSpPr>
          <p:cNvPr id="61" name="圓角矩形 12"/>
          <p:cNvSpPr/>
          <p:nvPr/>
        </p:nvSpPr>
        <p:spPr>
          <a:xfrm>
            <a:off x="949325" y="4229100"/>
            <a:ext cx="2111375" cy="993775"/>
          </a:xfrm>
          <a:custGeom>
            <a:avLst/>
            <a:gdLst>
              <a:gd name="connsiteX0" fmla="*/ 0 w 1584176"/>
              <a:gd name="connsiteY0" fmla="*/ 144019 h 864096"/>
              <a:gd name="connsiteX1" fmla="*/ 144019 w 1584176"/>
              <a:gd name="connsiteY1" fmla="*/ 0 h 864096"/>
              <a:gd name="connsiteX2" fmla="*/ 1440157 w 1584176"/>
              <a:gd name="connsiteY2" fmla="*/ 0 h 864096"/>
              <a:gd name="connsiteX3" fmla="*/ 1584176 w 1584176"/>
              <a:gd name="connsiteY3" fmla="*/ 144019 h 864096"/>
              <a:gd name="connsiteX4" fmla="*/ 1584176 w 1584176"/>
              <a:gd name="connsiteY4" fmla="*/ 720077 h 864096"/>
              <a:gd name="connsiteX5" fmla="*/ 1440157 w 1584176"/>
              <a:gd name="connsiteY5" fmla="*/ 864096 h 864096"/>
              <a:gd name="connsiteX6" fmla="*/ 144019 w 1584176"/>
              <a:gd name="connsiteY6" fmla="*/ 864096 h 864096"/>
              <a:gd name="connsiteX7" fmla="*/ 0 w 1584176"/>
              <a:gd name="connsiteY7" fmla="*/ 720077 h 864096"/>
              <a:gd name="connsiteX8" fmla="*/ 0 w 1584176"/>
              <a:gd name="connsiteY8" fmla="*/ 144019 h 864096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87820"/>
              <a:gd name="connsiteX1" fmla="*/ 144019 w 1584176"/>
              <a:gd name="connsiteY1" fmla="*/ 0 h 987820"/>
              <a:gd name="connsiteX2" fmla="*/ 1440157 w 1584176"/>
              <a:gd name="connsiteY2" fmla="*/ 0 h 987820"/>
              <a:gd name="connsiteX3" fmla="*/ 1584176 w 1584176"/>
              <a:gd name="connsiteY3" fmla="*/ 144019 h 987820"/>
              <a:gd name="connsiteX4" fmla="*/ 1584176 w 1584176"/>
              <a:gd name="connsiteY4" fmla="*/ 720077 h 987820"/>
              <a:gd name="connsiteX5" fmla="*/ 1440157 w 1584176"/>
              <a:gd name="connsiteY5" fmla="*/ 864096 h 987820"/>
              <a:gd name="connsiteX6" fmla="*/ 1036050 w 1584176"/>
              <a:gd name="connsiteY6" fmla="*/ 985461 h 987820"/>
              <a:gd name="connsiteX7" fmla="*/ 626617 w 1584176"/>
              <a:gd name="connsiteY7" fmla="*/ 944517 h 987820"/>
              <a:gd name="connsiteX8" fmla="*/ 144019 w 1584176"/>
              <a:gd name="connsiteY8" fmla="*/ 864096 h 987820"/>
              <a:gd name="connsiteX9" fmla="*/ 0 w 1584176"/>
              <a:gd name="connsiteY9" fmla="*/ 720077 h 987820"/>
              <a:gd name="connsiteX10" fmla="*/ 0 w 1584176"/>
              <a:gd name="connsiteY10" fmla="*/ 144019 h 987820"/>
              <a:gd name="connsiteX0" fmla="*/ 0 w 1584176"/>
              <a:gd name="connsiteY0" fmla="*/ 144019 h 1135828"/>
              <a:gd name="connsiteX1" fmla="*/ 144019 w 1584176"/>
              <a:gd name="connsiteY1" fmla="*/ 0 h 1135828"/>
              <a:gd name="connsiteX2" fmla="*/ 1440157 w 1584176"/>
              <a:gd name="connsiteY2" fmla="*/ 0 h 1135828"/>
              <a:gd name="connsiteX3" fmla="*/ 1584176 w 1584176"/>
              <a:gd name="connsiteY3" fmla="*/ 144019 h 1135828"/>
              <a:gd name="connsiteX4" fmla="*/ 1584176 w 1584176"/>
              <a:gd name="connsiteY4" fmla="*/ 720077 h 1135828"/>
              <a:gd name="connsiteX5" fmla="*/ 1440157 w 1584176"/>
              <a:gd name="connsiteY5" fmla="*/ 864096 h 1135828"/>
              <a:gd name="connsiteX6" fmla="*/ 1036050 w 1584176"/>
              <a:gd name="connsiteY6" fmla="*/ 985461 h 1135828"/>
              <a:gd name="connsiteX7" fmla="*/ 804038 w 1584176"/>
              <a:gd name="connsiteY7" fmla="*/ 1135585 h 1135828"/>
              <a:gd name="connsiteX8" fmla="*/ 626617 w 1584176"/>
              <a:gd name="connsiteY8" fmla="*/ 944517 h 1135828"/>
              <a:gd name="connsiteX9" fmla="*/ 144019 w 1584176"/>
              <a:gd name="connsiteY9" fmla="*/ 864096 h 1135828"/>
              <a:gd name="connsiteX10" fmla="*/ 0 w 1584176"/>
              <a:gd name="connsiteY10" fmla="*/ 720077 h 1135828"/>
              <a:gd name="connsiteX11" fmla="*/ 0 w 1584176"/>
              <a:gd name="connsiteY11" fmla="*/ 144019 h 1135828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43870 w 1584176"/>
              <a:gd name="connsiteY8" fmla="*/ 892760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28"/>
              <a:gd name="connsiteX1" fmla="*/ 144019 w 1584176"/>
              <a:gd name="connsiteY1" fmla="*/ 0 h 1135728"/>
              <a:gd name="connsiteX2" fmla="*/ 1440157 w 1584176"/>
              <a:gd name="connsiteY2" fmla="*/ 0 h 1135728"/>
              <a:gd name="connsiteX3" fmla="*/ 1584176 w 1584176"/>
              <a:gd name="connsiteY3" fmla="*/ 144019 h 1135728"/>
              <a:gd name="connsiteX4" fmla="*/ 1584176 w 1584176"/>
              <a:gd name="connsiteY4" fmla="*/ 720077 h 1135728"/>
              <a:gd name="connsiteX5" fmla="*/ 1440157 w 1584176"/>
              <a:gd name="connsiteY5" fmla="*/ 864096 h 1135728"/>
              <a:gd name="connsiteX6" fmla="*/ 1008754 w 1584176"/>
              <a:gd name="connsiteY6" fmla="*/ 886322 h 1135728"/>
              <a:gd name="connsiteX7" fmla="*/ 804038 w 1584176"/>
              <a:gd name="connsiteY7" fmla="*/ 1135585 h 1135728"/>
              <a:gd name="connsiteX8" fmla="*/ 643870 w 1584176"/>
              <a:gd name="connsiteY8" fmla="*/ 892760 h 1135728"/>
              <a:gd name="connsiteX9" fmla="*/ 144019 w 1584176"/>
              <a:gd name="connsiteY9" fmla="*/ 864096 h 1135728"/>
              <a:gd name="connsiteX10" fmla="*/ 0 w 1584176"/>
              <a:gd name="connsiteY10" fmla="*/ 720077 h 1135728"/>
              <a:gd name="connsiteX11" fmla="*/ 0 w 1584176"/>
              <a:gd name="connsiteY11" fmla="*/ 144019 h 1135728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24"/>
              <a:gd name="connsiteX1" fmla="*/ 144019 w 1584176"/>
              <a:gd name="connsiteY1" fmla="*/ 0 h 1135724"/>
              <a:gd name="connsiteX2" fmla="*/ 1440157 w 1584176"/>
              <a:gd name="connsiteY2" fmla="*/ 0 h 1135724"/>
              <a:gd name="connsiteX3" fmla="*/ 1584176 w 1584176"/>
              <a:gd name="connsiteY3" fmla="*/ 144019 h 1135724"/>
              <a:gd name="connsiteX4" fmla="*/ 1584176 w 1584176"/>
              <a:gd name="connsiteY4" fmla="*/ 720077 h 1135724"/>
              <a:gd name="connsiteX5" fmla="*/ 1440157 w 1584176"/>
              <a:gd name="connsiteY5" fmla="*/ 864096 h 1135724"/>
              <a:gd name="connsiteX6" fmla="*/ 1026006 w 1584176"/>
              <a:gd name="connsiteY6" fmla="*/ 912201 h 1135724"/>
              <a:gd name="connsiteX7" fmla="*/ 804038 w 1584176"/>
              <a:gd name="connsiteY7" fmla="*/ 1135585 h 1135724"/>
              <a:gd name="connsiteX8" fmla="*/ 643870 w 1584176"/>
              <a:gd name="connsiteY8" fmla="*/ 892760 h 1135724"/>
              <a:gd name="connsiteX9" fmla="*/ 144019 w 1584176"/>
              <a:gd name="connsiteY9" fmla="*/ 864096 h 1135724"/>
              <a:gd name="connsiteX10" fmla="*/ 0 w 1584176"/>
              <a:gd name="connsiteY10" fmla="*/ 720077 h 1135724"/>
              <a:gd name="connsiteX11" fmla="*/ 0 w 1584176"/>
              <a:gd name="connsiteY11" fmla="*/ 144019 h 1135724"/>
              <a:gd name="connsiteX0" fmla="*/ 0 w 1584176"/>
              <a:gd name="connsiteY0" fmla="*/ 144019 h 1135715"/>
              <a:gd name="connsiteX1" fmla="*/ 144019 w 1584176"/>
              <a:gd name="connsiteY1" fmla="*/ 0 h 1135715"/>
              <a:gd name="connsiteX2" fmla="*/ 1440157 w 1584176"/>
              <a:gd name="connsiteY2" fmla="*/ 0 h 1135715"/>
              <a:gd name="connsiteX3" fmla="*/ 1584176 w 1584176"/>
              <a:gd name="connsiteY3" fmla="*/ 144019 h 1135715"/>
              <a:gd name="connsiteX4" fmla="*/ 1584176 w 1584176"/>
              <a:gd name="connsiteY4" fmla="*/ 720077 h 1135715"/>
              <a:gd name="connsiteX5" fmla="*/ 1440157 w 1584176"/>
              <a:gd name="connsiteY5" fmla="*/ 864096 h 1135715"/>
              <a:gd name="connsiteX6" fmla="*/ 905236 w 1584176"/>
              <a:gd name="connsiteY6" fmla="*/ 894948 h 1135715"/>
              <a:gd name="connsiteX7" fmla="*/ 804038 w 1584176"/>
              <a:gd name="connsiteY7" fmla="*/ 1135585 h 1135715"/>
              <a:gd name="connsiteX8" fmla="*/ 643870 w 1584176"/>
              <a:gd name="connsiteY8" fmla="*/ 892760 h 1135715"/>
              <a:gd name="connsiteX9" fmla="*/ 144019 w 1584176"/>
              <a:gd name="connsiteY9" fmla="*/ 864096 h 1135715"/>
              <a:gd name="connsiteX10" fmla="*/ 0 w 1584176"/>
              <a:gd name="connsiteY10" fmla="*/ 720077 h 1135715"/>
              <a:gd name="connsiteX11" fmla="*/ 0 w 1584176"/>
              <a:gd name="connsiteY11" fmla="*/ 144019 h 1135715"/>
              <a:gd name="connsiteX0" fmla="*/ 0 w 1584176"/>
              <a:gd name="connsiteY0" fmla="*/ 144019 h 1049512"/>
              <a:gd name="connsiteX1" fmla="*/ 144019 w 1584176"/>
              <a:gd name="connsiteY1" fmla="*/ 0 h 1049512"/>
              <a:gd name="connsiteX2" fmla="*/ 1440157 w 1584176"/>
              <a:gd name="connsiteY2" fmla="*/ 0 h 1049512"/>
              <a:gd name="connsiteX3" fmla="*/ 1584176 w 1584176"/>
              <a:gd name="connsiteY3" fmla="*/ 144019 h 1049512"/>
              <a:gd name="connsiteX4" fmla="*/ 1584176 w 1584176"/>
              <a:gd name="connsiteY4" fmla="*/ 720077 h 1049512"/>
              <a:gd name="connsiteX5" fmla="*/ 1440157 w 1584176"/>
              <a:gd name="connsiteY5" fmla="*/ 864096 h 1049512"/>
              <a:gd name="connsiteX6" fmla="*/ 905236 w 1584176"/>
              <a:gd name="connsiteY6" fmla="*/ 894948 h 1049512"/>
              <a:gd name="connsiteX7" fmla="*/ 769533 w 1584176"/>
              <a:gd name="connsiteY7" fmla="*/ 1049321 h 1049512"/>
              <a:gd name="connsiteX8" fmla="*/ 643870 w 1584176"/>
              <a:gd name="connsiteY8" fmla="*/ 892760 h 1049512"/>
              <a:gd name="connsiteX9" fmla="*/ 144019 w 1584176"/>
              <a:gd name="connsiteY9" fmla="*/ 864096 h 1049512"/>
              <a:gd name="connsiteX10" fmla="*/ 0 w 1584176"/>
              <a:gd name="connsiteY10" fmla="*/ 720077 h 1049512"/>
              <a:gd name="connsiteX11" fmla="*/ 0 w 1584176"/>
              <a:gd name="connsiteY11" fmla="*/ 144019 h 1049512"/>
              <a:gd name="connsiteX0" fmla="*/ 0 w 1584176"/>
              <a:gd name="connsiteY0" fmla="*/ 144019 h 1049321"/>
              <a:gd name="connsiteX1" fmla="*/ 144019 w 1584176"/>
              <a:gd name="connsiteY1" fmla="*/ 0 h 1049321"/>
              <a:gd name="connsiteX2" fmla="*/ 1440157 w 1584176"/>
              <a:gd name="connsiteY2" fmla="*/ 0 h 1049321"/>
              <a:gd name="connsiteX3" fmla="*/ 1584176 w 1584176"/>
              <a:gd name="connsiteY3" fmla="*/ 144019 h 1049321"/>
              <a:gd name="connsiteX4" fmla="*/ 1584176 w 1584176"/>
              <a:gd name="connsiteY4" fmla="*/ 720077 h 1049321"/>
              <a:gd name="connsiteX5" fmla="*/ 1440157 w 1584176"/>
              <a:gd name="connsiteY5" fmla="*/ 864096 h 1049321"/>
              <a:gd name="connsiteX6" fmla="*/ 905236 w 1584176"/>
              <a:gd name="connsiteY6" fmla="*/ 894948 h 1049321"/>
              <a:gd name="connsiteX7" fmla="*/ 769533 w 1584176"/>
              <a:gd name="connsiteY7" fmla="*/ 1049321 h 1049321"/>
              <a:gd name="connsiteX8" fmla="*/ 643870 w 1584176"/>
              <a:gd name="connsiteY8" fmla="*/ 892760 h 1049321"/>
              <a:gd name="connsiteX9" fmla="*/ 144019 w 1584176"/>
              <a:gd name="connsiteY9" fmla="*/ 864096 h 1049321"/>
              <a:gd name="connsiteX10" fmla="*/ 0 w 1584176"/>
              <a:gd name="connsiteY10" fmla="*/ 720077 h 1049321"/>
              <a:gd name="connsiteX11" fmla="*/ 0 w 1584176"/>
              <a:gd name="connsiteY11" fmla="*/ 144019 h 1049321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43870 w 1584176"/>
              <a:gd name="connsiteY8" fmla="*/ 892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2"/>
              <a:gd name="connsiteX1" fmla="*/ 144019 w 1584176"/>
              <a:gd name="connsiteY1" fmla="*/ 0 h 1049332"/>
              <a:gd name="connsiteX2" fmla="*/ 1440157 w 1584176"/>
              <a:gd name="connsiteY2" fmla="*/ 0 h 1049332"/>
              <a:gd name="connsiteX3" fmla="*/ 1584176 w 1584176"/>
              <a:gd name="connsiteY3" fmla="*/ 144019 h 1049332"/>
              <a:gd name="connsiteX4" fmla="*/ 1584176 w 1584176"/>
              <a:gd name="connsiteY4" fmla="*/ 720077 h 1049332"/>
              <a:gd name="connsiteX5" fmla="*/ 1440157 w 1584176"/>
              <a:gd name="connsiteY5" fmla="*/ 864096 h 1049332"/>
              <a:gd name="connsiteX6" fmla="*/ 905236 w 1584176"/>
              <a:gd name="connsiteY6" fmla="*/ 894948 h 1049332"/>
              <a:gd name="connsiteX7" fmla="*/ 769533 w 1584176"/>
              <a:gd name="connsiteY7" fmla="*/ 1049321 h 1049332"/>
              <a:gd name="connsiteX8" fmla="*/ 656871 w 1584176"/>
              <a:gd name="connsiteY8" fmla="*/ 866759 h 1049332"/>
              <a:gd name="connsiteX9" fmla="*/ 144019 w 1584176"/>
              <a:gd name="connsiteY9" fmla="*/ 864096 h 1049332"/>
              <a:gd name="connsiteX10" fmla="*/ 0 w 1584176"/>
              <a:gd name="connsiteY10" fmla="*/ 720077 h 1049332"/>
              <a:gd name="connsiteX11" fmla="*/ 0 w 1584176"/>
              <a:gd name="connsiteY11" fmla="*/ 144019 h 1049332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6871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6871 w 1584176"/>
              <a:gd name="connsiteY8" fmla="*/ 879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2537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62283"/>
              <a:gd name="connsiteX1" fmla="*/ 144019 w 1584176"/>
              <a:gd name="connsiteY1" fmla="*/ 0 h 1062283"/>
              <a:gd name="connsiteX2" fmla="*/ 1440157 w 1584176"/>
              <a:gd name="connsiteY2" fmla="*/ 0 h 1062283"/>
              <a:gd name="connsiteX3" fmla="*/ 1584176 w 1584176"/>
              <a:gd name="connsiteY3" fmla="*/ 144019 h 1062283"/>
              <a:gd name="connsiteX4" fmla="*/ 1584176 w 1584176"/>
              <a:gd name="connsiteY4" fmla="*/ 720077 h 1062283"/>
              <a:gd name="connsiteX5" fmla="*/ 1440157 w 1584176"/>
              <a:gd name="connsiteY5" fmla="*/ 864096 h 1062283"/>
              <a:gd name="connsiteX6" fmla="*/ 905236 w 1584176"/>
              <a:gd name="connsiteY6" fmla="*/ 894948 h 1062283"/>
              <a:gd name="connsiteX7" fmla="*/ 769533 w 1584176"/>
              <a:gd name="connsiteY7" fmla="*/ 1049321 h 1062283"/>
              <a:gd name="connsiteX8" fmla="*/ 652537 w 1584176"/>
              <a:gd name="connsiteY8" fmla="*/ 866759 h 1062283"/>
              <a:gd name="connsiteX9" fmla="*/ 144019 w 1584176"/>
              <a:gd name="connsiteY9" fmla="*/ 864096 h 1062283"/>
              <a:gd name="connsiteX10" fmla="*/ 0 w 1584176"/>
              <a:gd name="connsiteY10" fmla="*/ 720077 h 1062283"/>
              <a:gd name="connsiteX11" fmla="*/ 0 w 1584176"/>
              <a:gd name="connsiteY11" fmla="*/ 144019 h 106228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2425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6758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539862 w 1584176"/>
              <a:gd name="connsiteY8" fmla="*/ 871091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5"/>
              <a:gd name="connsiteX1" fmla="*/ 144019 w 1584176"/>
              <a:gd name="connsiteY1" fmla="*/ 0 h 1049335"/>
              <a:gd name="connsiteX2" fmla="*/ 1440157 w 1584176"/>
              <a:gd name="connsiteY2" fmla="*/ 0 h 1049335"/>
              <a:gd name="connsiteX3" fmla="*/ 1584176 w 1584176"/>
              <a:gd name="connsiteY3" fmla="*/ 144019 h 1049335"/>
              <a:gd name="connsiteX4" fmla="*/ 1584176 w 1584176"/>
              <a:gd name="connsiteY4" fmla="*/ 720077 h 1049335"/>
              <a:gd name="connsiteX5" fmla="*/ 1440157 w 1584176"/>
              <a:gd name="connsiteY5" fmla="*/ 864096 h 1049335"/>
              <a:gd name="connsiteX6" fmla="*/ 905236 w 1584176"/>
              <a:gd name="connsiteY6" fmla="*/ 894948 h 1049335"/>
              <a:gd name="connsiteX7" fmla="*/ 769533 w 1584176"/>
              <a:gd name="connsiteY7" fmla="*/ 1049321 h 1049335"/>
              <a:gd name="connsiteX8" fmla="*/ 539862 w 1584176"/>
              <a:gd name="connsiteY8" fmla="*/ 871091 h 1049335"/>
              <a:gd name="connsiteX9" fmla="*/ 144019 w 1584176"/>
              <a:gd name="connsiteY9" fmla="*/ 864096 h 1049335"/>
              <a:gd name="connsiteX10" fmla="*/ 0 w 1584176"/>
              <a:gd name="connsiteY10" fmla="*/ 720077 h 1049335"/>
              <a:gd name="connsiteX11" fmla="*/ 0 w 1584176"/>
              <a:gd name="connsiteY11" fmla="*/ 144019 h 1049335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68947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8237 w 1584176"/>
              <a:gd name="connsiteY6" fmla="*/ 851613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22571 w 1584176"/>
              <a:gd name="connsiteY6" fmla="*/ 864614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993004"/>
              <a:gd name="connsiteX1" fmla="*/ 144019 w 1584176"/>
              <a:gd name="connsiteY1" fmla="*/ 0 h 993004"/>
              <a:gd name="connsiteX2" fmla="*/ 1440157 w 1584176"/>
              <a:gd name="connsiteY2" fmla="*/ 0 h 993004"/>
              <a:gd name="connsiteX3" fmla="*/ 1584176 w 1584176"/>
              <a:gd name="connsiteY3" fmla="*/ 144019 h 993004"/>
              <a:gd name="connsiteX4" fmla="*/ 1584176 w 1584176"/>
              <a:gd name="connsiteY4" fmla="*/ 720077 h 993004"/>
              <a:gd name="connsiteX5" fmla="*/ 1440157 w 1584176"/>
              <a:gd name="connsiteY5" fmla="*/ 864096 h 993004"/>
              <a:gd name="connsiteX6" fmla="*/ 922571 w 1584176"/>
              <a:gd name="connsiteY6" fmla="*/ 864614 h 993004"/>
              <a:gd name="connsiteX7" fmla="*/ 812870 w 1584176"/>
              <a:gd name="connsiteY7" fmla="*/ 992984 h 993004"/>
              <a:gd name="connsiteX8" fmla="*/ 687206 w 1584176"/>
              <a:gd name="connsiteY8" fmla="*/ 866758 h 993004"/>
              <a:gd name="connsiteX9" fmla="*/ 144019 w 1584176"/>
              <a:gd name="connsiteY9" fmla="*/ 864096 h 993004"/>
              <a:gd name="connsiteX10" fmla="*/ 0 w 1584176"/>
              <a:gd name="connsiteY10" fmla="*/ 720077 h 993004"/>
              <a:gd name="connsiteX11" fmla="*/ 0 w 1584176"/>
              <a:gd name="connsiteY11" fmla="*/ 144019 h 9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84176" h="993004">
                <a:moveTo>
                  <a:pt x="0" y="144019"/>
                </a:moveTo>
                <a:cubicBezTo>
                  <a:pt x="0" y="64480"/>
                  <a:pt x="64480" y="0"/>
                  <a:pt x="144019" y="0"/>
                </a:cubicBezTo>
                <a:lnTo>
                  <a:pt x="1440157" y="0"/>
                </a:lnTo>
                <a:cubicBezTo>
                  <a:pt x="1519696" y="0"/>
                  <a:pt x="1584176" y="64480"/>
                  <a:pt x="1584176" y="144019"/>
                </a:cubicBezTo>
                <a:lnTo>
                  <a:pt x="1584176" y="720077"/>
                </a:lnTo>
                <a:cubicBezTo>
                  <a:pt x="1584176" y="799616"/>
                  <a:pt x="1519696" y="864096"/>
                  <a:pt x="1440157" y="864096"/>
                </a:cubicBezTo>
                <a:cubicBezTo>
                  <a:pt x="1443926" y="860010"/>
                  <a:pt x="1470554" y="873001"/>
                  <a:pt x="922571" y="864614"/>
                </a:cubicBezTo>
                <a:cubicBezTo>
                  <a:pt x="915693" y="865395"/>
                  <a:pt x="812098" y="982556"/>
                  <a:pt x="812870" y="992984"/>
                </a:cubicBezTo>
                <a:cubicBezTo>
                  <a:pt x="805016" y="994786"/>
                  <a:pt x="689442" y="876248"/>
                  <a:pt x="687206" y="866758"/>
                </a:cubicBezTo>
                <a:cubicBezTo>
                  <a:pt x="200621" y="862995"/>
                  <a:pt x="149609" y="854981"/>
                  <a:pt x="144019" y="864096"/>
                </a:cubicBezTo>
                <a:cubicBezTo>
                  <a:pt x="64480" y="864096"/>
                  <a:pt x="0" y="799616"/>
                  <a:pt x="0" y="720077"/>
                </a:cubicBezTo>
                <a:lnTo>
                  <a:pt x="0" y="14401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ts val="6000"/>
              </a:lnSpc>
            </a:pPr>
            <a:r>
              <a:rPr lang="en-US" altLang="zh-TW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</a:p>
        </p:txBody>
      </p:sp>
      <p:sp>
        <p:nvSpPr>
          <p:cNvPr id="62" name="圓角矩形 12"/>
          <p:cNvSpPr/>
          <p:nvPr/>
        </p:nvSpPr>
        <p:spPr>
          <a:xfrm>
            <a:off x="971550" y="3030538"/>
            <a:ext cx="2112963" cy="993775"/>
          </a:xfrm>
          <a:custGeom>
            <a:avLst/>
            <a:gdLst>
              <a:gd name="connsiteX0" fmla="*/ 0 w 1584176"/>
              <a:gd name="connsiteY0" fmla="*/ 144019 h 864096"/>
              <a:gd name="connsiteX1" fmla="*/ 144019 w 1584176"/>
              <a:gd name="connsiteY1" fmla="*/ 0 h 864096"/>
              <a:gd name="connsiteX2" fmla="*/ 1440157 w 1584176"/>
              <a:gd name="connsiteY2" fmla="*/ 0 h 864096"/>
              <a:gd name="connsiteX3" fmla="*/ 1584176 w 1584176"/>
              <a:gd name="connsiteY3" fmla="*/ 144019 h 864096"/>
              <a:gd name="connsiteX4" fmla="*/ 1584176 w 1584176"/>
              <a:gd name="connsiteY4" fmla="*/ 720077 h 864096"/>
              <a:gd name="connsiteX5" fmla="*/ 1440157 w 1584176"/>
              <a:gd name="connsiteY5" fmla="*/ 864096 h 864096"/>
              <a:gd name="connsiteX6" fmla="*/ 144019 w 1584176"/>
              <a:gd name="connsiteY6" fmla="*/ 864096 h 864096"/>
              <a:gd name="connsiteX7" fmla="*/ 0 w 1584176"/>
              <a:gd name="connsiteY7" fmla="*/ 720077 h 864096"/>
              <a:gd name="connsiteX8" fmla="*/ 0 w 1584176"/>
              <a:gd name="connsiteY8" fmla="*/ 144019 h 864096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87820"/>
              <a:gd name="connsiteX1" fmla="*/ 144019 w 1584176"/>
              <a:gd name="connsiteY1" fmla="*/ 0 h 987820"/>
              <a:gd name="connsiteX2" fmla="*/ 1440157 w 1584176"/>
              <a:gd name="connsiteY2" fmla="*/ 0 h 987820"/>
              <a:gd name="connsiteX3" fmla="*/ 1584176 w 1584176"/>
              <a:gd name="connsiteY3" fmla="*/ 144019 h 987820"/>
              <a:gd name="connsiteX4" fmla="*/ 1584176 w 1584176"/>
              <a:gd name="connsiteY4" fmla="*/ 720077 h 987820"/>
              <a:gd name="connsiteX5" fmla="*/ 1440157 w 1584176"/>
              <a:gd name="connsiteY5" fmla="*/ 864096 h 987820"/>
              <a:gd name="connsiteX6" fmla="*/ 1036050 w 1584176"/>
              <a:gd name="connsiteY6" fmla="*/ 985461 h 987820"/>
              <a:gd name="connsiteX7" fmla="*/ 626617 w 1584176"/>
              <a:gd name="connsiteY7" fmla="*/ 944517 h 987820"/>
              <a:gd name="connsiteX8" fmla="*/ 144019 w 1584176"/>
              <a:gd name="connsiteY8" fmla="*/ 864096 h 987820"/>
              <a:gd name="connsiteX9" fmla="*/ 0 w 1584176"/>
              <a:gd name="connsiteY9" fmla="*/ 720077 h 987820"/>
              <a:gd name="connsiteX10" fmla="*/ 0 w 1584176"/>
              <a:gd name="connsiteY10" fmla="*/ 144019 h 987820"/>
              <a:gd name="connsiteX0" fmla="*/ 0 w 1584176"/>
              <a:gd name="connsiteY0" fmla="*/ 144019 h 1135828"/>
              <a:gd name="connsiteX1" fmla="*/ 144019 w 1584176"/>
              <a:gd name="connsiteY1" fmla="*/ 0 h 1135828"/>
              <a:gd name="connsiteX2" fmla="*/ 1440157 w 1584176"/>
              <a:gd name="connsiteY2" fmla="*/ 0 h 1135828"/>
              <a:gd name="connsiteX3" fmla="*/ 1584176 w 1584176"/>
              <a:gd name="connsiteY3" fmla="*/ 144019 h 1135828"/>
              <a:gd name="connsiteX4" fmla="*/ 1584176 w 1584176"/>
              <a:gd name="connsiteY4" fmla="*/ 720077 h 1135828"/>
              <a:gd name="connsiteX5" fmla="*/ 1440157 w 1584176"/>
              <a:gd name="connsiteY5" fmla="*/ 864096 h 1135828"/>
              <a:gd name="connsiteX6" fmla="*/ 1036050 w 1584176"/>
              <a:gd name="connsiteY6" fmla="*/ 985461 h 1135828"/>
              <a:gd name="connsiteX7" fmla="*/ 804038 w 1584176"/>
              <a:gd name="connsiteY7" fmla="*/ 1135585 h 1135828"/>
              <a:gd name="connsiteX8" fmla="*/ 626617 w 1584176"/>
              <a:gd name="connsiteY8" fmla="*/ 944517 h 1135828"/>
              <a:gd name="connsiteX9" fmla="*/ 144019 w 1584176"/>
              <a:gd name="connsiteY9" fmla="*/ 864096 h 1135828"/>
              <a:gd name="connsiteX10" fmla="*/ 0 w 1584176"/>
              <a:gd name="connsiteY10" fmla="*/ 720077 h 1135828"/>
              <a:gd name="connsiteX11" fmla="*/ 0 w 1584176"/>
              <a:gd name="connsiteY11" fmla="*/ 144019 h 1135828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43870 w 1584176"/>
              <a:gd name="connsiteY8" fmla="*/ 892760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28"/>
              <a:gd name="connsiteX1" fmla="*/ 144019 w 1584176"/>
              <a:gd name="connsiteY1" fmla="*/ 0 h 1135728"/>
              <a:gd name="connsiteX2" fmla="*/ 1440157 w 1584176"/>
              <a:gd name="connsiteY2" fmla="*/ 0 h 1135728"/>
              <a:gd name="connsiteX3" fmla="*/ 1584176 w 1584176"/>
              <a:gd name="connsiteY3" fmla="*/ 144019 h 1135728"/>
              <a:gd name="connsiteX4" fmla="*/ 1584176 w 1584176"/>
              <a:gd name="connsiteY4" fmla="*/ 720077 h 1135728"/>
              <a:gd name="connsiteX5" fmla="*/ 1440157 w 1584176"/>
              <a:gd name="connsiteY5" fmla="*/ 864096 h 1135728"/>
              <a:gd name="connsiteX6" fmla="*/ 1008754 w 1584176"/>
              <a:gd name="connsiteY6" fmla="*/ 886322 h 1135728"/>
              <a:gd name="connsiteX7" fmla="*/ 804038 w 1584176"/>
              <a:gd name="connsiteY7" fmla="*/ 1135585 h 1135728"/>
              <a:gd name="connsiteX8" fmla="*/ 643870 w 1584176"/>
              <a:gd name="connsiteY8" fmla="*/ 892760 h 1135728"/>
              <a:gd name="connsiteX9" fmla="*/ 144019 w 1584176"/>
              <a:gd name="connsiteY9" fmla="*/ 864096 h 1135728"/>
              <a:gd name="connsiteX10" fmla="*/ 0 w 1584176"/>
              <a:gd name="connsiteY10" fmla="*/ 720077 h 1135728"/>
              <a:gd name="connsiteX11" fmla="*/ 0 w 1584176"/>
              <a:gd name="connsiteY11" fmla="*/ 144019 h 1135728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24"/>
              <a:gd name="connsiteX1" fmla="*/ 144019 w 1584176"/>
              <a:gd name="connsiteY1" fmla="*/ 0 h 1135724"/>
              <a:gd name="connsiteX2" fmla="*/ 1440157 w 1584176"/>
              <a:gd name="connsiteY2" fmla="*/ 0 h 1135724"/>
              <a:gd name="connsiteX3" fmla="*/ 1584176 w 1584176"/>
              <a:gd name="connsiteY3" fmla="*/ 144019 h 1135724"/>
              <a:gd name="connsiteX4" fmla="*/ 1584176 w 1584176"/>
              <a:gd name="connsiteY4" fmla="*/ 720077 h 1135724"/>
              <a:gd name="connsiteX5" fmla="*/ 1440157 w 1584176"/>
              <a:gd name="connsiteY5" fmla="*/ 864096 h 1135724"/>
              <a:gd name="connsiteX6" fmla="*/ 1026006 w 1584176"/>
              <a:gd name="connsiteY6" fmla="*/ 912201 h 1135724"/>
              <a:gd name="connsiteX7" fmla="*/ 804038 w 1584176"/>
              <a:gd name="connsiteY7" fmla="*/ 1135585 h 1135724"/>
              <a:gd name="connsiteX8" fmla="*/ 643870 w 1584176"/>
              <a:gd name="connsiteY8" fmla="*/ 892760 h 1135724"/>
              <a:gd name="connsiteX9" fmla="*/ 144019 w 1584176"/>
              <a:gd name="connsiteY9" fmla="*/ 864096 h 1135724"/>
              <a:gd name="connsiteX10" fmla="*/ 0 w 1584176"/>
              <a:gd name="connsiteY10" fmla="*/ 720077 h 1135724"/>
              <a:gd name="connsiteX11" fmla="*/ 0 w 1584176"/>
              <a:gd name="connsiteY11" fmla="*/ 144019 h 1135724"/>
              <a:gd name="connsiteX0" fmla="*/ 0 w 1584176"/>
              <a:gd name="connsiteY0" fmla="*/ 144019 h 1135715"/>
              <a:gd name="connsiteX1" fmla="*/ 144019 w 1584176"/>
              <a:gd name="connsiteY1" fmla="*/ 0 h 1135715"/>
              <a:gd name="connsiteX2" fmla="*/ 1440157 w 1584176"/>
              <a:gd name="connsiteY2" fmla="*/ 0 h 1135715"/>
              <a:gd name="connsiteX3" fmla="*/ 1584176 w 1584176"/>
              <a:gd name="connsiteY3" fmla="*/ 144019 h 1135715"/>
              <a:gd name="connsiteX4" fmla="*/ 1584176 w 1584176"/>
              <a:gd name="connsiteY4" fmla="*/ 720077 h 1135715"/>
              <a:gd name="connsiteX5" fmla="*/ 1440157 w 1584176"/>
              <a:gd name="connsiteY5" fmla="*/ 864096 h 1135715"/>
              <a:gd name="connsiteX6" fmla="*/ 905236 w 1584176"/>
              <a:gd name="connsiteY6" fmla="*/ 894948 h 1135715"/>
              <a:gd name="connsiteX7" fmla="*/ 804038 w 1584176"/>
              <a:gd name="connsiteY7" fmla="*/ 1135585 h 1135715"/>
              <a:gd name="connsiteX8" fmla="*/ 643870 w 1584176"/>
              <a:gd name="connsiteY8" fmla="*/ 892760 h 1135715"/>
              <a:gd name="connsiteX9" fmla="*/ 144019 w 1584176"/>
              <a:gd name="connsiteY9" fmla="*/ 864096 h 1135715"/>
              <a:gd name="connsiteX10" fmla="*/ 0 w 1584176"/>
              <a:gd name="connsiteY10" fmla="*/ 720077 h 1135715"/>
              <a:gd name="connsiteX11" fmla="*/ 0 w 1584176"/>
              <a:gd name="connsiteY11" fmla="*/ 144019 h 1135715"/>
              <a:gd name="connsiteX0" fmla="*/ 0 w 1584176"/>
              <a:gd name="connsiteY0" fmla="*/ 144019 h 1049512"/>
              <a:gd name="connsiteX1" fmla="*/ 144019 w 1584176"/>
              <a:gd name="connsiteY1" fmla="*/ 0 h 1049512"/>
              <a:gd name="connsiteX2" fmla="*/ 1440157 w 1584176"/>
              <a:gd name="connsiteY2" fmla="*/ 0 h 1049512"/>
              <a:gd name="connsiteX3" fmla="*/ 1584176 w 1584176"/>
              <a:gd name="connsiteY3" fmla="*/ 144019 h 1049512"/>
              <a:gd name="connsiteX4" fmla="*/ 1584176 w 1584176"/>
              <a:gd name="connsiteY4" fmla="*/ 720077 h 1049512"/>
              <a:gd name="connsiteX5" fmla="*/ 1440157 w 1584176"/>
              <a:gd name="connsiteY5" fmla="*/ 864096 h 1049512"/>
              <a:gd name="connsiteX6" fmla="*/ 905236 w 1584176"/>
              <a:gd name="connsiteY6" fmla="*/ 894948 h 1049512"/>
              <a:gd name="connsiteX7" fmla="*/ 769533 w 1584176"/>
              <a:gd name="connsiteY7" fmla="*/ 1049321 h 1049512"/>
              <a:gd name="connsiteX8" fmla="*/ 643870 w 1584176"/>
              <a:gd name="connsiteY8" fmla="*/ 892760 h 1049512"/>
              <a:gd name="connsiteX9" fmla="*/ 144019 w 1584176"/>
              <a:gd name="connsiteY9" fmla="*/ 864096 h 1049512"/>
              <a:gd name="connsiteX10" fmla="*/ 0 w 1584176"/>
              <a:gd name="connsiteY10" fmla="*/ 720077 h 1049512"/>
              <a:gd name="connsiteX11" fmla="*/ 0 w 1584176"/>
              <a:gd name="connsiteY11" fmla="*/ 144019 h 1049512"/>
              <a:gd name="connsiteX0" fmla="*/ 0 w 1584176"/>
              <a:gd name="connsiteY0" fmla="*/ 144019 h 1049321"/>
              <a:gd name="connsiteX1" fmla="*/ 144019 w 1584176"/>
              <a:gd name="connsiteY1" fmla="*/ 0 h 1049321"/>
              <a:gd name="connsiteX2" fmla="*/ 1440157 w 1584176"/>
              <a:gd name="connsiteY2" fmla="*/ 0 h 1049321"/>
              <a:gd name="connsiteX3" fmla="*/ 1584176 w 1584176"/>
              <a:gd name="connsiteY3" fmla="*/ 144019 h 1049321"/>
              <a:gd name="connsiteX4" fmla="*/ 1584176 w 1584176"/>
              <a:gd name="connsiteY4" fmla="*/ 720077 h 1049321"/>
              <a:gd name="connsiteX5" fmla="*/ 1440157 w 1584176"/>
              <a:gd name="connsiteY5" fmla="*/ 864096 h 1049321"/>
              <a:gd name="connsiteX6" fmla="*/ 905236 w 1584176"/>
              <a:gd name="connsiteY6" fmla="*/ 894948 h 1049321"/>
              <a:gd name="connsiteX7" fmla="*/ 769533 w 1584176"/>
              <a:gd name="connsiteY7" fmla="*/ 1049321 h 1049321"/>
              <a:gd name="connsiteX8" fmla="*/ 643870 w 1584176"/>
              <a:gd name="connsiteY8" fmla="*/ 892760 h 1049321"/>
              <a:gd name="connsiteX9" fmla="*/ 144019 w 1584176"/>
              <a:gd name="connsiteY9" fmla="*/ 864096 h 1049321"/>
              <a:gd name="connsiteX10" fmla="*/ 0 w 1584176"/>
              <a:gd name="connsiteY10" fmla="*/ 720077 h 1049321"/>
              <a:gd name="connsiteX11" fmla="*/ 0 w 1584176"/>
              <a:gd name="connsiteY11" fmla="*/ 144019 h 1049321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43870 w 1584176"/>
              <a:gd name="connsiteY8" fmla="*/ 892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2"/>
              <a:gd name="connsiteX1" fmla="*/ 144019 w 1584176"/>
              <a:gd name="connsiteY1" fmla="*/ 0 h 1049332"/>
              <a:gd name="connsiteX2" fmla="*/ 1440157 w 1584176"/>
              <a:gd name="connsiteY2" fmla="*/ 0 h 1049332"/>
              <a:gd name="connsiteX3" fmla="*/ 1584176 w 1584176"/>
              <a:gd name="connsiteY3" fmla="*/ 144019 h 1049332"/>
              <a:gd name="connsiteX4" fmla="*/ 1584176 w 1584176"/>
              <a:gd name="connsiteY4" fmla="*/ 720077 h 1049332"/>
              <a:gd name="connsiteX5" fmla="*/ 1440157 w 1584176"/>
              <a:gd name="connsiteY5" fmla="*/ 864096 h 1049332"/>
              <a:gd name="connsiteX6" fmla="*/ 905236 w 1584176"/>
              <a:gd name="connsiteY6" fmla="*/ 894948 h 1049332"/>
              <a:gd name="connsiteX7" fmla="*/ 769533 w 1584176"/>
              <a:gd name="connsiteY7" fmla="*/ 1049321 h 1049332"/>
              <a:gd name="connsiteX8" fmla="*/ 656871 w 1584176"/>
              <a:gd name="connsiteY8" fmla="*/ 866759 h 1049332"/>
              <a:gd name="connsiteX9" fmla="*/ 144019 w 1584176"/>
              <a:gd name="connsiteY9" fmla="*/ 864096 h 1049332"/>
              <a:gd name="connsiteX10" fmla="*/ 0 w 1584176"/>
              <a:gd name="connsiteY10" fmla="*/ 720077 h 1049332"/>
              <a:gd name="connsiteX11" fmla="*/ 0 w 1584176"/>
              <a:gd name="connsiteY11" fmla="*/ 144019 h 1049332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6871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6871 w 1584176"/>
              <a:gd name="connsiteY8" fmla="*/ 879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2537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62283"/>
              <a:gd name="connsiteX1" fmla="*/ 144019 w 1584176"/>
              <a:gd name="connsiteY1" fmla="*/ 0 h 1062283"/>
              <a:gd name="connsiteX2" fmla="*/ 1440157 w 1584176"/>
              <a:gd name="connsiteY2" fmla="*/ 0 h 1062283"/>
              <a:gd name="connsiteX3" fmla="*/ 1584176 w 1584176"/>
              <a:gd name="connsiteY3" fmla="*/ 144019 h 1062283"/>
              <a:gd name="connsiteX4" fmla="*/ 1584176 w 1584176"/>
              <a:gd name="connsiteY4" fmla="*/ 720077 h 1062283"/>
              <a:gd name="connsiteX5" fmla="*/ 1440157 w 1584176"/>
              <a:gd name="connsiteY5" fmla="*/ 864096 h 1062283"/>
              <a:gd name="connsiteX6" fmla="*/ 905236 w 1584176"/>
              <a:gd name="connsiteY6" fmla="*/ 894948 h 1062283"/>
              <a:gd name="connsiteX7" fmla="*/ 769533 w 1584176"/>
              <a:gd name="connsiteY7" fmla="*/ 1049321 h 1062283"/>
              <a:gd name="connsiteX8" fmla="*/ 652537 w 1584176"/>
              <a:gd name="connsiteY8" fmla="*/ 866759 h 1062283"/>
              <a:gd name="connsiteX9" fmla="*/ 144019 w 1584176"/>
              <a:gd name="connsiteY9" fmla="*/ 864096 h 1062283"/>
              <a:gd name="connsiteX10" fmla="*/ 0 w 1584176"/>
              <a:gd name="connsiteY10" fmla="*/ 720077 h 1062283"/>
              <a:gd name="connsiteX11" fmla="*/ 0 w 1584176"/>
              <a:gd name="connsiteY11" fmla="*/ 144019 h 106228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2425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6758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539862 w 1584176"/>
              <a:gd name="connsiteY8" fmla="*/ 871091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5"/>
              <a:gd name="connsiteX1" fmla="*/ 144019 w 1584176"/>
              <a:gd name="connsiteY1" fmla="*/ 0 h 1049335"/>
              <a:gd name="connsiteX2" fmla="*/ 1440157 w 1584176"/>
              <a:gd name="connsiteY2" fmla="*/ 0 h 1049335"/>
              <a:gd name="connsiteX3" fmla="*/ 1584176 w 1584176"/>
              <a:gd name="connsiteY3" fmla="*/ 144019 h 1049335"/>
              <a:gd name="connsiteX4" fmla="*/ 1584176 w 1584176"/>
              <a:gd name="connsiteY4" fmla="*/ 720077 h 1049335"/>
              <a:gd name="connsiteX5" fmla="*/ 1440157 w 1584176"/>
              <a:gd name="connsiteY5" fmla="*/ 864096 h 1049335"/>
              <a:gd name="connsiteX6" fmla="*/ 905236 w 1584176"/>
              <a:gd name="connsiteY6" fmla="*/ 894948 h 1049335"/>
              <a:gd name="connsiteX7" fmla="*/ 769533 w 1584176"/>
              <a:gd name="connsiteY7" fmla="*/ 1049321 h 1049335"/>
              <a:gd name="connsiteX8" fmla="*/ 539862 w 1584176"/>
              <a:gd name="connsiteY8" fmla="*/ 871091 h 1049335"/>
              <a:gd name="connsiteX9" fmla="*/ 144019 w 1584176"/>
              <a:gd name="connsiteY9" fmla="*/ 864096 h 1049335"/>
              <a:gd name="connsiteX10" fmla="*/ 0 w 1584176"/>
              <a:gd name="connsiteY10" fmla="*/ 720077 h 1049335"/>
              <a:gd name="connsiteX11" fmla="*/ 0 w 1584176"/>
              <a:gd name="connsiteY11" fmla="*/ 144019 h 1049335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68947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8237 w 1584176"/>
              <a:gd name="connsiteY6" fmla="*/ 851613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22571 w 1584176"/>
              <a:gd name="connsiteY6" fmla="*/ 864614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993004"/>
              <a:gd name="connsiteX1" fmla="*/ 144019 w 1584176"/>
              <a:gd name="connsiteY1" fmla="*/ 0 h 993004"/>
              <a:gd name="connsiteX2" fmla="*/ 1440157 w 1584176"/>
              <a:gd name="connsiteY2" fmla="*/ 0 h 993004"/>
              <a:gd name="connsiteX3" fmla="*/ 1584176 w 1584176"/>
              <a:gd name="connsiteY3" fmla="*/ 144019 h 993004"/>
              <a:gd name="connsiteX4" fmla="*/ 1584176 w 1584176"/>
              <a:gd name="connsiteY4" fmla="*/ 720077 h 993004"/>
              <a:gd name="connsiteX5" fmla="*/ 1440157 w 1584176"/>
              <a:gd name="connsiteY5" fmla="*/ 864096 h 993004"/>
              <a:gd name="connsiteX6" fmla="*/ 922571 w 1584176"/>
              <a:gd name="connsiteY6" fmla="*/ 864614 h 993004"/>
              <a:gd name="connsiteX7" fmla="*/ 812870 w 1584176"/>
              <a:gd name="connsiteY7" fmla="*/ 992984 h 993004"/>
              <a:gd name="connsiteX8" fmla="*/ 687206 w 1584176"/>
              <a:gd name="connsiteY8" fmla="*/ 866758 h 993004"/>
              <a:gd name="connsiteX9" fmla="*/ 144019 w 1584176"/>
              <a:gd name="connsiteY9" fmla="*/ 864096 h 993004"/>
              <a:gd name="connsiteX10" fmla="*/ 0 w 1584176"/>
              <a:gd name="connsiteY10" fmla="*/ 720077 h 993004"/>
              <a:gd name="connsiteX11" fmla="*/ 0 w 1584176"/>
              <a:gd name="connsiteY11" fmla="*/ 144019 h 9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84176" h="993004">
                <a:moveTo>
                  <a:pt x="0" y="144019"/>
                </a:moveTo>
                <a:cubicBezTo>
                  <a:pt x="0" y="64480"/>
                  <a:pt x="64480" y="0"/>
                  <a:pt x="144019" y="0"/>
                </a:cubicBezTo>
                <a:lnTo>
                  <a:pt x="1440157" y="0"/>
                </a:lnTo>
                <a:cubicBezTo>
                  <a:pt x="1519696" y="0"/>
                  <a:pt x="1584176" y="64480"/>
                  <a:pt x="1584176" y="144019"/>
                </a:cubicBezTo>
                <a:lnTo>
                  <a:pt x="1584176" y="720077"/>
                </a:lnTo>
                <a:cubicBezTo>
                  <a:pt x="1584176" y="799616"/>
                  <a:pt x="1519696" y="864096"/>
                  <a:pt x="1440157" y="864096"/>
                </a:cubicBezTo>
                <a:cubicBezTo>
                  <a:pt x="1443926" y="860010"/>
                  <a:pt x="1470554" y="873001"/>
                  <a:pt x="922571" y="864614"/>
                </a:cubicBezTo>
                <a:cubicBezTo>
                  <a:pt x="915693" y="865395"/>
                  <a:pt x="812098" y="982556"/>
                  <a:pt x="812870" y="992984"/>
                </a:cubicBezTo>
                <a:cubicBezTo>
                  <a:pt x="805016" y="994786"/>
                  <a:pt x="689442" y="876248"/>
                  <a:pt x="687206" y="866758"/>
                </a:cubicBezTo>
                <a:cubicBezTo>
                  <a:pt x="200621" y="862995"/>
                  <a:pt x="149609" y="854981"/>
                  <a:pt x="144019" y="864096"/>
                </a:cubicBezTo>
                <a:cubicBezTo>
                  <a:pt x="64480" y="864096"/>
                  <a:pt x="0" y="799616"/>
                  <a:pt x="0" y="720077"/>
                </a:cubicBezTo>
                <a:lnTo>
                  <a:pt x="0" y="144019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ts val="6000"/>
              </a:lnSpc>
            </a:pPr>
            <a:r>
              <a:rPr lang="en-US" altLang="zh-TW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</a:p>
        </p:txBody>
      </p:sp>
      <p:sp>
        <p:nvSpPr>
          <p:cNvPr id="32" name="圓角矩形 12"/>
          <p:cNvSpPr/>
          <p:nvPr/>
        </p:nvSpPr>
        <p:spPr>
          <a:xfrm>
            <a:off x="971550" y="5448300"/>
            <a:ext cx="2547938" cy="1076325"/>
          </a:xfrm>
          <a:custGeom>
            <a:avLst/>
            <a:gdLst>
              <a:gd name="connsiteX0" fmla="*/ 0 w 1584176"/>
              <a:gd name="connsiteY0" fmla="*/ 144019 h 864096"/>
              <a:gd name="connsiteX1" fmla="*/ 144019 w 1584176"/>
              <a:gd name="connsiteY1" fmla="*/ 0 h 864096"/>
              <a:gd name="connsiteX2" fmla="*/ 1440157 w 1584176"/>
              <a:gd name="connsiteY2" fmla="*/ 0 h 864096"/>
              <a:gd name="connsiteX3" fmla="*/ 1584176 w 1584176"/>
              <a:gd name="connsiteY3" fmla="*/ 144019 h 864096"/>
              <a:gd name="connsiteX4" fmla="*/ 1584176 w 1584176"/>
              <a:gd name="connsiteY4" fmla="*/ 720077 h 864096"/>
              <a:gd name="connsiteX5" fmla="*/ 1440157 w 1584176"/>
              <a:gd name="connsiteY5" fmla="*/ 864096 h 864096"/>
              <a:gd name="connsiteX6" fmla="*/ 144019 w 1584176"/>
              <a:gd name="connsiteY6" fmla="*/ 864096 h 864096"/>
              <a:gd name="connsiteX7" fmla="*/ 0 w 1584176"/>
              <a:gd name="connsiteY7" fmla="*/ 720077 h 864096"/>
              <a:gd name="connsiteX8" fmla="*/ 0 w 1584176"/>
              <a:gd name="connsiteY8" fmla="*/ 144019 h 864096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87820"/>
              <a:gd name="connsiteX1" fmla="*/ 144019 w 1584176"/>
              <a:gd name="connsiteY1" fmla="*/ 0 h 987820"/>
              <a:gd name="connsiteX2" fmla="*/ 1440157 w 1584176"/>
              <a:gd name="connsiteY2" fmla="*/ 0 h 987820"/>
              <a:gd name="connsiteX3" fmla="*/ 1584176 w 1584176"/>
              <a:gd name="connsiteY3" fmla="*/ 144019 h 987820"/>
              <a:gd name="connsiteX4" fmla="*/ 1584176 w 1584176"/>
              <a:gd name="connsiteY4" fmla="*/ 720077 h 987820"/>
              <a:gd name="connsiteX5" fmla="*/ 1440157 w 1584176"/>
              <a:gd name="connsiteY5" fmla="*/ 864096 h 987820"/>
              <a:gd name="connsiteX6" fmla="*/ 1036050 w 1584176"/>
              <a:gd name="connsiteY6" fmla="*/ 985461 h 987820"/>
              <a:gd name="connsiteX7" fmla="*/ 626617 w 1584176"/>
              <a:gd name="connsiteY7" fmla="*/ 944517 h 987820"/>
              <a:gd name="connsiteX8" fmla="*/ 144019 w 1584176"/>
              <a:gd name="connsiteY8" fmla="*/ 864096 h 987820"/>
              <a:gd name="connsiteX9" fmla="*/ 0 w 1584176"/>
              <a:gd name="connsiteY9" fmla="*/ 720077 h 987820"/>
              <a:gd name="connsiteX10" fmla="*/ 0 w 1584176"/>
              <a:gd name="connsiteY10" fmla="*/ 144019 h 987820"/>
              <a:gd name="connsiteX0" fmla="*/ 0 w 1584176"/>
              <a:gd name="connsiteY0" fmla="*/ 144019 h 1135828"/>
              <a:gd name="connsiteX1" fmla="*/ 144019 w 1584176"/>
              <a:gd name="connsiteY1" fmla="*/ 0 h 1135828"/>
              <a:gd name="connsiteX2" fmla="*/ 1440157 w 1584176"/>
              <a:gd name="connsiteY2" fmla="*/ 0 h 1135828"/>
              <a:gd name="connsiteX3" fmla="*/ 1584176 w 1584176"/>
              <a:gd name="connsiteY3" fmla="*/ 144019 h 1135828"/>
              <a:gd name="connsiteX4" fmla="*/ 1584176 w 1584176"/>
              <a:gd name="connsiteY4" fmla="*/ 720077 h 1135828"/>
              <a:gd name="connsiteX5" fmla="*/ 1440157 w 1584176"/>
              <a:gd name="connsiteY5" fmla="*/ 864096 h 1135828"/>
              <a:gd name="connsiteX6" fmla="*/ 1036050 w 1584176"/>
              <a:gd name="connsiteY6" fmla="*/ 985461 h 1135828"/>
              <a:gd name="connsiteX7" fmla="*/ 804038 w 1584176"/>
              <a:gd name="connsiteY7" fmla="*/ 1135585 h 1135828"/>
              <a:gd name="connsiteX8" fmla="*/ 626617 w 1584176"/>
              <a:gd name="connsiteY8" fmla="*/ 944517 h 1135828"/>
              <a:gd name="connsiteX9" fmla="*/ 144019 w 1584176"/>
              <a:gd name="connsiteY9" fmla="*/ 864096 h 1135828"/>
              <a:gd name="connsiteX10" fmla="*/ 0 w 1584176"/>
              <a:gd name="connsiteY10" fmla="*/ 720077 h 1135828"/>
              <a:gd name="connsiteX11" fmla="*/ 0 w 1584176"/>
              <a:gd name="connsiteY11" fmla="*/ 144019 h 1135828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43870 w 1584176"/>
              <a:gd name="connsiteY8" fmla="*/ 892760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28"/>
              <a:gd name="connsiteX1" fmla="*/ 144019 w 1584176"/>
              <a:gd name="connsiteY1" fmla="*/ 0 h 1135728"/>
              <a:gd name="connsiteX2" fmla="*/ 1440157 w 1584176"/>
              <a:gd name="connsiteY2" fmla="*/ 0 h 1135728"/>
              <a:gd name="connsiteX3" fmla="*/ 1584176 w 1584176"/>
              <a:gd name="connsiteY3" fmla="*/ 144019 h 1135728"/>
              <a:gd name="connsiteX4" fmla="*/ 1584176 w 1584176"/>
              <a:gd name="connsiteY4" fmla="*/ 720077 h 1135728"/>
              <a:gd name="connsiteX5" fmla="*/ 1440157 w 1584176"/>
              <a:gd name="connsiteY5" fmla="*/ 864096 h 1135728"/>
              <a:gd name="connsiteX6" fmla="*/ 1008754 w 1584176"/>
              <a:gd name="connsiteY6" fmla="*/ 886322 h 1135728"/>
              <a:gd name="connsiteX7" fmla="*/ 804038 w 1584176"/>
              <a:gd name="connsiteY7" fmla="*/ 1135585 h 1135728"/>
              <a:gd name="connsiteX8" fmla="*/ 643870 w 1584176"/>
              <a:gd name="connsiteY8" fmla="*/ 892760 h 1135728"/>
              <a:gd name="connsiteX9" fmla="*/ 144019 w 1584176"/>
              <a:gd name="connsiteY9" fmla="*/ 864096 h 1135728"/>
              <a:gd name="connsiteX10" fmla="*/ 0 w 1584176"/>
              <a:gd name="connsiteY10" fmla="*/ 720077 h 1135728"/>
              <a:gd name="connsiteX11" fmla="*/ 0 w 1584176"/>
              <a:gd name="connsiteY11" fmla="*/ 144019 h 1135728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24"/>
              <a:gd name="connsiteX1" fmla="*/ 144019 w 1584176"/>
              <a:gd name="connsiteY1" fmla="*/ 0 h 1135724"/>
              <a:gd name="connsiteX2" fmla="*/ 1440157 w 1584176"/>
              <a:gd name="connsiteY2" fmla="*/ 0 h 1135724"/>
              <a:gd name="connsiteX3" fmla="*/ 1584176 w 1584176"/>
              <a:gd name="connsiteY3" fmla="*/ 144019 h 1135724"/>
              <a:gd name="connsiteX4" fmla="*/ 1584176 w 1584176"/>
              <a:gd name="connsiteY4" fmla="*/ 720077 h 1135724"/>
              <a:gd name="connsiteX5" fmla="*/ 1440157 w 1584176"/>
              <a:gd name="connsiteY5" fmla="*/ 864096 h 1135724"/>
              <a:gd name="connsiteX6" fmla="*/ 1026006 w 1584176"/>
              <a:gd name="connsiteY6" fmla="*/ 912201 h 1135724"/>
              <a:gd name="connsiteX7" fmla="*/ 804038 w 1584176"/>
              <a:gd name="connsiteY7" fmla="*/ 1135585 h 1135724"/>
              <a:gd name="connsiteX8" fmla="*/ 643870 w 1584176"/>
              <a:gd name="connsiteY8" fmla="*/ 892760 h 1135724"/>
              <a:gd name="connsiteX9" fmla="*/ 144019 w 1584176"/>
              <a:gd name="connsiteY9" fmla="*/ 864096 h 1135724"/>
              <a:gd name="connsiteX10" fmla="*/ 0 w 1584176"/>
              <a:gd name="connsiteY10" fmla="*/ 720077 h 1135724"/>
              <a:gd name="connsiteX11" fmla="*/ 0 w 1584176"/>
              <a:gd name="connsiteY11" fmla="*/ 144019 h 1135724"/>
              <a:gd name="connsiteX0" fmla="*/ 0 w 1584176"/>
              <a:gd name="connsiteY0" fmla="*/ 144019 h 1135715"/>
              <a:gd name="connsiteX1" fmla="*/ 144019 w 1584176"/>
              <a:gd name="connsiteY1" fmla="*/ 0 h 1135715"/>
              <a:gd name="connsiteX2" fmla="*/ 1440157 w 1584176"/>
              <a:gd name="connsiteY2" fmla="*/ 0 h 1135715"/>
              <a:gd name="connsiteX3" fmla="*/ 1584176 w 1584176"/>
              <a:gd name="connsiteY3" fmla="*/ 144019 h 1135715"/>
              <a:gd name="connsiteX4" fmla="*/ 1584176 w 1584176"/>
              <a:gd name="connsiteY4" fmla="*/ 720077 h 1135715"/>
              <a:gd name="connsiteX5" fmla="*/ 1440157 w 1584176"/>
              <a:gd name="connsiteY5" fmla="*/ 864096 h 1135715"/>
              <a:gd name="connsiteX6" fmla="*/ 905236 w 1584176"/>
              <a:gd name="connsiteY6" fmla="*/ 894948 h 1135715"/>
              <a:gd name="connsiteX7" fmla="*/ 804038 w 1584176"/>
              <a:gd name="connsiteY7" fmla="*/ 1135585 h 1135715"/>
              <a:gd name="connsiteX8" fmla="*/ 643870 w 1584176"/>
              <a:gd name="connsiteY8" fmla="*/ 892760 h 1135715"/>
              <a:gd name="connsiteX9" fmla="*/ 144019 w 1584176"/>
              <a:gd name="connsiteY9" fmla="*/ 864096 h 1135715"/>
              <a:gd name="connsiteX10" fmla="*/ 0 w 1584176"/>
              <a:gd name="connsiteY10" fmla="*/ 720077 h 1135715"/>
              <a:gd name="connsiteX11" fmla="*/ 0 w 1584176"/>
              <a:gd name="connsiteY11" fmla="*/ 144019 h 1135715"/>
              <a:gd name="connsiteX0" fmla="*/ 0 w 1584176"/>
              <a:gd name="connsiteY0" fmla="*/ 144019 h 1049512"/>
              <a:gd name="connsiteX1" fmla="*/ 144019 w 1584176"/>
              <a:gd name="connsiteY1" fmla="*/ 0 h 1049512"/>
              <a:gd name="connsiteX2" fmla="*/ 1440157 w 1584176"/>
              <a:gd name="connsiteY2" fmla="*/ 0 h 1049512"/>
              <a:gd name="connsiteX3" fmla="*/ 1584176 w 1584176"/>
              <a:gd name="connsiteY3" fmla="*/ 144019 h 1049512"/>
              <a:gd name="connsiteX4" fmla="*/ 1584176 w 1584176"/>
              <a:gd name="connsiteY4" fmla="*/ 720077 h 1049512"/>
              <a:gd name="connsiteX5" fmla="*/ 1440157 w 1584176"/>
              <a:gd name="connsiteY5" fmla="*/ 864096 h 1049512"/>
              <a:gd name="connsiteX6" fmla="*/ 905236 w 1584176"/>
              <a:gd name="connsiteY6" fmla="*/ 894948 h 1049512"/>
              <a:gd name="connsiteX7" fmla="*/ 769533 w 1584176"/>
              <a:gd name="connsiteY7" fmla="*/ 1049321 h 1049512"/>
              <a:gd name="connsiteX8" fmla="*/ 643870 w 1584176"/>
              <a:gd name="connsiteY8" fmla="*/ 892760 h 1049512"/>
              <a:gd name="connsiteX9" fmla="*/ 144019 w 1584176"/>
              <a:gd name="connsiteY9" fmla="*/ 864096 h 1049512"/>
              <a:gd name="connsiteX10" fmla="*/ 0 w 1584176"/>
              <a:gd name="connsiteY10" fmla="*/ 720077 h 1049512"/>
              <a:gd name="connsiteX11" fmla="*/ 0 w 1584176"/>
              <a:gd name="connsiteY11" fmla="*/ 144019 h 1049512"/>
              <a:gd name="connsiteX0" fmla="*/ 0 w 1584176"/>
              <a:gd name="connsiteY0" fmla="*/ 144019 h 1049321"/>
              <a:gd name="connsiteX1" fmla="*/ 144019 w 1584176"/>
              <a:gd name="connsiteY1" fmla="*/ 0 h 1049321"/>
              <a:gd name="connsiteX2" fmla="*/ 1440157 w 1584176"/>
              <a:gd name="connsiteY2" fmla="*/ 0 h 1049321"/>
              <a:gd name="connsiteX3" fmla="*/ 1584176 w 1584176"/>
              <a:gd name="connsiteY3" fmla="*/ 144019 h 1049321"/>
              <a:gd name="connsiteX4" fmla="*/ 1584176 w 1584176"/>
              <a:gd name="connsiteY4" fmla="*/ 720077 h 1049321"/>
              <a:gd name="connsiteX5" fmla="*/ 1440157 w 1584176"/>
              <a:gd name="connsiteY5" fmla="*/ 864096 h 1049321"/>
              <a:gd name="connsiteX6" fmla="*/ 905236 w 1584176"/>
              <a:gd name="connsiteY6" fmla="*/ 894948 h 1049321"/>
              <a:gd name="connsiteX7" fmla="*/ 769533 w 1584176"/>
              <a:gd name="connsiteY7" fmla="*/ 1049321 h 1049321"/>
              <a:gd name="connsiteX8" fmla="*/ 643870 w 1584176"/>
              <a:gd name="connsiteY8" fmla="*/ 892760 h 1049321"/>
              <a:gd name="connsiteX9" fmla="*/ 144019 w 1584176"/>
              <a:gd name="connsiteY9" fmla="*/ 864096 h 1049321"/>
              <a:gd name="connsiteX10" fmla="*/ 0 w 1584176"/>
              <a:gd name="connsiteY10" fmla="*/ 720077 h 1049321"/>
              <a:gd name="connsiteX11" fmla="*/ 0 w 1584176"/>
              <a:gd name="connsiteY11" fmla="*/ 144019 h 1049321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43870 w 1584176"/>
              <a:gd name="connsiteY8" fmla="*/ 892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2"/>
              <a:gd name="connsiteX1" fmla="*/ 144019 w 1584176"/>
              <a:gd name="connsiteY1" fmla="*/ 0 h 1049332"/>
              <a:gd name="connsiteX2" fmla="*/ 1440157 w 1584176"/>
              <a:gd name="connsiteY2" fmla="*/ 0 h 1049332"/>
              <a:gd name="connsiteX3" fmla="*/ 1584176 w 1584176"/>
              <a:gd name="connsiteY3" fmla="*/ 144019 h 1049332"/>
              <a:gd name="connsiteX4" fmla="*/ 1584176 w 1584176"/>
              <a:gd name="connsiteY4" fmla="*/ 720077 h 1049332"/>
              <a:gd name="connsiteX5" fmla="*/ 1440157 w 1584176"/>
              <a:gd name="connsiteY5" fmla="*/ 864096 h 1049332"/>
              <a:gd name="connsiteX6" fmla="*/ 905236 w 1584176"/>
              <a:gd name="connsiteY6" fmla="*/ 894948 h 1049332"/>
              <a:gd name="connsiteX7" fmla="*/ 769533 w 1584176"/>
              <a:gd name="connsiteY7" fmla="*/ 1049321 h 1049332"/>
              <a:gd name="connsiteX8" fmla="*/ 656871 w 1584176"/>
              <a:gd name="connsiteY8" fmla="*/ 866759 h 1049332"/>
              <a:gd name="connsiteX9" fmla="*/ 144019 w 1584176"/>
              <a:gd name="connsiteY9" fmla="*/ 864096 h 1049332"/>
              <a:gd name="connsiteX10" fmla="*/ 0 w 1584176"/>
              <a:gd name="connsiteY10" fmla="*/ 720077 h 1049332"/>
              <a:gd name="connsiteX11" fmla="*/ 0 w 1584176"/>
              <a:gd name="connsiteY11" fmla="*/ 144019 h 1049332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6871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6871 w 1584176"/>
              <a:gd name="connsiteY8" fmla="*/ 879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2537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62283"/>
              <a:gd name="connsiteX1" fmla="*/ 144019 w 1584176"/>
              <a:gd name="connsiteY1" fmla="*/ 0 h 1062283"/>
              <a:gd name="connsiteX2" fmla="*/ 1440157 w 1584176"/>
              <a:gd name="connsiteY2" fmla="*/ 0 h 1062283"/>
              <a:gd name="connsiteX3" fmla="*/ 1584176 w 1584176"/>
              <a:gd name="connsiteY3" fmla="*/ 144019 h 1062283"/>
              <a:gd name="connsiteX4" fmla="*/ 1584176 w 1584176"/>
              <a:gd name="connsiteY4" fmla="*/ 720077 h 1062283"/>
              <a:gd name="connsiteX5" fmla="*/ 1440157 w 1584176"/>
              <a:gd name="connsiteY5" fmla="*/ 864096 h 1062283"/>
              <a:gd name="connsiteX6" fmla="*/ 905236 w 1584176"/>
              <a:gd name="connsiteY6" fmla="*/ 894948 h 1062283"/>
              <a:gd name="connsiteX7" fmla="*/ 769533 w 1584176"/>
              <a:gd name="connsiteY7" fmla="*/ 1049321 h 1062283"/>
              <a:gd name="connsiteX8" fmla="*/ 652537 w 1584176"/>
              <a:gd name="connsiteY8" fmla="*/ 866759 h 1062283"/>
              <a:gd name="connsiteX9" fmla="*/ 144019 w 1584176"/>
              <a:gd name="connsiteY9" fmla="*/ 864096 h 1062283"/>
              <a:gd name="connsiteX10" fmla="*/ 0 w 1584176"/>
              <a:gd name="connsiteY10" fmla="*/ 720077 h 1062283"/>
              <a:gd name="connsiteX11" fmla="*/ 0 w 1584176"/>
              <a:gd name="connsiteY11" fmla="*/ 144019 h 106228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2425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6758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539862 w 1584176"/>
              <a:gd name="connsiteY8" fmla="*/ 871091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5"/>
              <a:gd name="connsiteX1" fmla="*/ 144019 w 1584176"/>
              <a:gd name="connsiteY1" fmla="*/ 0 h 1049335"/>
              <a:gd name="connsiteX2" fmla="*/ 1440157 w 1584176"/>
              <a:gd name="connsiteY2" fmla="*/ 0 h 1049335"/>
              <a:gd name="connsiteX3" fmla="*/ 1584176 w 1584176"/>
              <a:gd name="connsiteY3" fmla="*/ 144019 h 1049335"/>
              <a:gd name="connsiteX4" fmla="*/ 1584176 w 1584176"/>
              <a:gd name="connsiteY4" fmla="*/ 720077 h 1049335"/>
              <a:gd name="connsiteX5" fmla="*/ 1440157 w 1584176"/>
              <a:gd name="connsiteY5" fmla="*/ 864096 h 1049335"/>
              <a:gd name="connsiteX6" fmla="*/ 905236 w 1584176"/>
              <a:gd name="connsiteY6" fmla="*/ 894948 h 1049335"/>
              <a:gd name="connsiteX7" fmla="*/ 769533 w 1584176"/>
              <a:gd name="connsiteY7" fmla="*/ 1049321 h 1049335"/>
              <a:gd name="connsiteX8" fmla="*/ 539862 w 1584176"/>
              <a:gd name="connsiteY8" fmla="*/ 871091 h 1049335"/>
              <a:gd name="connsiteX9" fmla="*/ 144019 w 1584176"/>
              <a:gd name="connsiteY9" fmla="*/ 864096 h 1049335"/>
              <a:gd name="connsiteX10" fmla="*/ 0 w 1584176"/>
              <a:gd name="connsiteY10" fmla="*/ 720077 h 1049335"/>
              <a:gd name="connsiteX11" fmla="*/ 0 w 1584176"/>
              <a:gd name="connsiteY11" fmla="*/ 144019 h 1049335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68947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8237 w 1584176"/>
              <a:gd name="connsiteY6" fmla="*/ 851613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22571 w 1584176"/>
              <a:gd name="connsiteY6" fmla="*/ 864614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993004"/>
              <a:gd name="connsiteX1" fmla="*/ 144019 w 1584176"/>
              <a:gd name="connsiteY1" fmla="*/ 0 h 993004"/>
              <a:gd name="connsiteX2" fmla="*/ 1440157 w 1584176"/>
              <a:gd name="connsiteY2" fmla="*/ 0 h 993004"/>
              <a:gd name="connsiteX3" fmla="*/ 1584176 w 1584176"/>
              <a:gd name="connsiteY3" fmla="*/ 144019 h 993004"/>
              <a:gd name="connsiteX4" fmla="*/ 1584176 w 1584176"/>
              <a:gd name="connsiteY4" fmla="*/ 720077 h 993004"/>
              <a:gd name="connsiteX5" fmla="*/ 1440157 w 1584176"/>
              <a:gd name="connsiteY5" fmla="*/ 864096 h 993004"/>
              <a:gd name="connsiteX6" fmla="*/ 922571 w 1584176"/>
              <a:gd name="connsiteY6" fmla="*/ 864614 h 993004"/>
              <a:gd name="connsiteX7" fmla="*/ 812870 w 1584176"/>
              <a:gd name="connsiteY7" fmla="*/ 992984 h 993004"/>
              <a:gd name="connsiteX8" fmla="*/ 687206 w 1584176"/>
              <a:gd name="connsiteY8" fmla="*/ 866758 h 993004"/>
              <a:gd name="connsiteX9" fmla="*/ 144019 w 1584176"/>
              <a:gd name="connsiteY9" fmla="*/ 864096 h 993004"/>
              <a:gd name="connsiteX10" fmla="*/ 0 w 1584176"/>
              <a:gd name="connsiteY10" fmla="*/ 720077 h 993004"/>
              <a:gd name="connsiteX11" fmla="*/ 0 w 1584176"/>
              <a:gd name="connsiteY11" fmla="*/ 144019 h 9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84176" h="993004">
                <a:moveTo>
                  <a:pt x="0" y="144019"/>
                </a:moveTo>
                <a:cubicBezTo>
                  <a:pt x="0" y="64480"/>
                  <a:pt x="64480" y="0"/>
                  <a:pt x="144019" y="0"/>
                </a:cubicBezTo>
                <a:lnTo>
                  <a:pt x="1440157" y="0"/>
                </a:lnTo>
                <a:cubicBezTo>
                  <a:pt x="1519696" y="0"/>
                  <a:pt x="1584176" y="64480"/>
                  <a:pt x="1584176" y="144019"/>
                </a:cubicBezTo>
                <a:lnTo>
                  <a:pt x="1584176" y="720077"/>
                </a:lnTo>
                <a:cubicBezTo>
                  <a:pt x="1584176" y="799616"/>
                  <a:pt x="1519696" y="864096"/>
                  <a:pt x="1440157" y="864096"/>
                </a:cubicBezTo>
                <a:cubicBezTo>
                  <a:pt x="1443926" y="860010"/>
                  <a:pt x="1470554" y="873001"/>
                  <a:pt x="922571" y="864614"/>
                </a:cubicBezTo>
                <a:cubicBezTo>
                  <a:pt x="915693" y="865395"/>
                  <a:pt x="812098" y="982556"/>
                  <a:pt x="812870" y="992984"/>
                </a:cubicBezTo>
                <a:cubicBezTo>
                  <a:pt x="805016" y="994786"/>
                  <a:pt x="689442" y="876248"/>
                  <a:pt x="687206" y="866758"/>
                </a:cubicBezTo>
                <a:cubicBezTo>
                  <a:pt x="200621" y="862995"/>
                  <a:pt x="149609" y="854981"/>
                  <a:pt x="144019" y="864096"/>
                </a:cubicBezTo>
                <a:cubicBezTo>
                  <a:pt x="64480" y="864096"/>
                  <a:pt x="0" y="799616"/>
                  <a:pt x="0" y="720077"/>
                </a:cubicBezTo>
                <a:lnTo>
                  <a:pt x="0" y="144019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ts val="6000"/>
              </a:lnSpc>
            </a:pPr>
            <a:r>
              <a:rPr lang="en-US" altLang="zh-TW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4</a:t>
            </a:r>
          </a:p>
        </p:txBody>
      </p:sp>
      <p:sp>
        <p:nvSpPr>
          <p:cNvPr id="33" name="圓角矩形 12"/>
          <p:cNvSpPr/>
          <p:nvPr/>
        </p:nvSpPr>
        <p:spPr>
          <a:xfrm>
            <a:off x="938213" y="4229100"/>
            <a:ext cx="2581275" cy="993775"/>
          </a:xfrm>
          <a:custGeom>
            <a:avLst/>
            <a:gdLst>
              <a:gd name="connsiteX0" fmla="*/ 0 w 1584176"/>
              <a:gd name="connsiteY0" fmla="*/ 144019 h 864096"/>
              <a:gd name="connsiteX1" fmla="*/ 144019 w 1584176"/>
              <a:gd name="connsiteY1" fmla="*/ 0 h 864096"/>
              <a:gd name="connsiteX2" fmla="*/ 1440157 w 1584176"/>
              <a:gd name="connsiteY2" fmla="*/ 0 h 864096"/>
              <a:gd name="connsiteX3" fmla="*/ 1584176 w 1584176"/>
              <a:gd name="connsiteY3" fmla="*/ 144019 h 864096"/>
              <a:gd name="connsiteX4" fmla="*/ 1584176 w 1584176"/>
              <a:gd name="connsiteY4" fmla="*/ 720077 h 864096"/>
              <a:gd name="connsiteX5" fmla="*/ 1440157 w 1584176"/>
              <a:gd name="connsiteY5" fmla="*/ 864096 h 864096"/>
              <a:gd name="connsiteX6" fmla="*/ 144019 w 1584176"/>
              <a:gd name="connsiteY6" fmla="*/ 864096 h 864096"/>
              <a:gd name="connsiteX7" fmla="*/ 0 w 1584176"/>
              <a:gd name="connsiteY7" fmla="*/ 720077 h 864096"/>
              <a:gd name="connsiteX8" fmla="*/ 0 w 1584176"/>
              <a:gd name="connsiteY8" fmla="*/ 144019 h 864096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87820"/>
              <a:gd name="connsiteX1" fmla="*/ 144019 w 1584176"/>
              <a:gd name="connsiteY1" fmla="*/ 0 h 987820"/>
              <a:gd name="connsiteX2" fmla="*/ 1440157 w 1584176"/>
              <a:gd name="connsiteY2" fmla="*/ 0 h 987820"/>
              <a:gd name="connsiteX3" fmla="*/ 1584176 w 1584176"/>
              <a:gd name="connsiteY3" fmla="*/ 144019 h 987820"/>
              <a:gd name="connsiteX4" fmla="*/ 1584176 w 1584176"/>
              <a:gd name="connsiteY4" fmla="*/ 720077 h 987820"/>
              <a:gd name="connsiteX5" fmla="*/ 1440157 w 1584176"/>
              <a:gd name="connsiteY5" fmla="*/ 864096 h 987820"/>
              <a:gd name="connsiteX6" fmla="*/ 1036050 w 1584176"/>
              <a:gd name="connsiteY6" fmla="*/ 985461 h 987820"/>
              <a:gd name="connsiteX7" fmla="*/ 626617 w 1584176"/>
              <a:gd name="connsiteY7" fmla="*/ 944517 h 987820"/>
              <a:gd name="connsiteX8" fmla="*/ 144019 w 1584176"/>
              <a:gd name="connsiteY8" fmla="*/ 864096 h 987820"/>
              <a:gd name="connsiteX9" fmla="*/ 0 w 1584176"/>
              <a:gd name="connsiteY9" fmla="*/ 720077 h 987820"/>
              <a:gd name="connsiteX10" fmla="*/ 0 w 1584176"/>
              <a:gd name="connsiteY10" fmla="*/ 144019 h 987820"/>
              <a:gd name="connsiteX0" fmla="*/ 0 w 1584176"/>
              <a:gd name="connsiteY0" fmla="*/ 144019 h 1135828"/>
              <a:gd name="connsiteX1" fmla="*/ 144019 w 1584176"/>
              <a:gd name="connsiteY1" fmla="*/ 0 h 1135828"/>
              <a:gd name="connsiteX2" fmla="*/ 1440157 w 1584176"/>
              <a:gd name="connsiteY2" fmla="*/ 0 h 1135828"/>
              <a:gd name="connsiteX3" fmla="*/ 1584176 w 1584176"/>
              <a:gd name="connsiteY3" fmla="*/ 144019 h 1135828"/>
              <a:gd name="connsiteX4" fmla="*/ 1584176 w 1584176"/>
              <a:gd name="connsiteY4" fmla="*/ 720077 h 1135828"/>
              <a:gd name="connsiteX5" fmla="*/ 1440157 w 1584176"/>
              <a:gd name="connsiteY5" fmla="*/ 864096 h 1135828"/>
              <a:gd name="connsiteX6" fmla="*/ 1036050 w 1584176"/>
              <a:gd name="connsiteY6" fmla="*/ 985461 h 1135828"/>
              <a:gd name="connsiteX7" fmla="*/ 804038 w 1584176"/>
              <a:gd name="connsiteY7" fmla="*/ 1135585 h 1135828"/>
              <a:gd name="connsiteX8" fmla="*/ 626617 w 1584176"/>
              <a:gd name="connsiteY8" fmla="*/ 944517 h 1135828"/>
              <a:gd name="connsiteX9" fmla="*/ 144019 w 1584176"/>
              <a:gd name="connsiteY9" fmla="*/ 864096 h 1135828"/>
              <a:gd name="connsiteX10" fmla="*/ 0 w 1584176"/>
              <a:gd name="connsiteY10" fmla="*/ 720077 h 1135828"/>
              <a:gd name="connsiteX11" fmla="*/ 0 w 1584176"/>
              <a:gd name="connsiteY11" fmla="*/ 144019 h 1135828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43870 w 1584176"/>
              <a:gd name="connsiteY8" fmla="*/ 892760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28"/>
              <a:gd name="connsiteX1" fmla="*/ 144019 w 1584176"/>
              <a:gd name="connsiteY1" fmla="*/ 0 h 1135728"/>
              <a:gd name="connsiteX2" fmla="*/ 1440157 w 1584176"/>
              <a:gd name="connsiteY2" fmla="*/ 0 h 1135728"/>
              <a:gd name="connsiteX3" fmla="*/ 1584176 w 1584176"/>
              <a:gd name="connsiteY3" fmla="*/ 144019 h 1135728"/>
              <a:gd name="connsiteX4" fmla="*/ 1584176 w 1584176"/>
              <a:gd name="connsiteY4" fmla="*/ 720077 h 1135728"/>
              <a:gd name="connsiteX5" fmla="*/ 1440157 w 1584176"/>
              <a:gd name="connsiteY5" fmla="*/ 864096 h 1135728"/>
              <a:gd name="connsiteX6" fmla="*/ 1008754 w 1584176"/>
              <a:gd name="connsiteY6" fmla="*/ 886322 h 1135728"/>
              <a:gd name="connsiteX7" fmla="*/ 804038 w 1584176"/>
              <a:gd name="connsiteY7" fmla="*/ 1135585 h 1135728"/>
              <a:gd name="connsiteX8" fmla="*/ 643870 w 1584176"/>
              <a:gd name="connsiteY8" fmla="*/ 892760 h 1135728"/>
              <a:gd name="connsiteX9" fmla="*/ 144019 w 1584176"/>
              <a:gd name="connsiteY9" fmla="*/ 864096 h 1135728"/>
              <a:gd name="connsiteX10" fmla="*/ 0 w 1584176"/>
              <a:gd name="connsiteY10" fmla="*/ 720077 h 1135728"/>
              <a:gd name="connsiteX11" fmla="*/ 0 w 1584176"/>
              <a:gd name="connsiteY11" fmla="*/ 144019 h 1135728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24"/>
              <a:gd name="connsiteX1" fmla="*/ 144019 w 1584176"/>
              <a:gd name="connsiteY1" fmla="*/ 0 h 1135724"/>
              <a:gd name="connsiteX2" fmla="*/ 1440157 w 1584176"/>
              <a:gd name="connsiteY2" fmla="*/ 0 h 1135724"/>
              <a:gd name="connsiteX3" fmla="*/ 1584176 w 1584176"/>
              <a:gd name="connsiteY3" fmla="*/ 144019 h 1135724"/>
              <a:gd name="connsiteX4" fmla="*/ 1584176 w 1584176"/>
              <a:gd name="connsiteY4" fmla="*/ 720077 h 1135724"/>
              <a:gd name="connsiteX5" fmla="*/ 1440157 w 1584176"/>
              <a:gd name="connsiteY5" fmla="*/ 864096 h 1135724"/>
              <a:gd name="connsiteX6" fmla="*/ 1026006 w 1584176"/>
              <a:gd name="connsiteY6" fmla="*/ 912201 h 1135724"/>
              <a:gd name="connsiteX7" fmla="*/ 804038 w 1584176"/>
              <a:gd name="connsiteY7" fmla="*/ 1135585 h 1135724"/>
              <a:gd name="connsiteX8" fmla="*/ 643870 w 1584176"/>
              <a:gd name="connsiteY8" fmla="*/ 892760 h 1135724"/>
              <a:gd name="connsiteX9" fmla="*/ 144019 w 1584176"/>
              <a:gd name="connsiteY9" fmla="*/ 864096 h 1135724"/>
              <a:gd name="connsiteX10" fmla="*/ 0 w 1584176"/>
              <a:gd name="connsiteY10" fmla="*/ 720077 h 1135724"/>
              <a:gd name="connsiteX11" fmla="*/ 0 w 1584176"/>
              <a:gd name="connsiteY11" fmla="*/ 144019 h 1135724"/>
              <a:gd name="connsiteX0" fmla="*/ 0 w 1584176"/>
              <a:gd name="connsiteY0" fmla="*/ 144019 h 1135715"/>
              <a:gd name="connsiteX1" fmla="*/ 144019 w 1584176"/>
              <a:gd name="connsiteY1" fmla="*/ 0 h 1135715"/>
              <a:gd name="connsiteX2" fmla="*/ 1440157 w 1584176"/>
              <a:gd name="connsiteY2" fmla="*/ 0 h 1135715"/>
              <a:gd name="connsiteX3" fmla="*/ 1584176 w 1584176"/>
              <a:gd name="connsiteY3" fmla="*/ 144019 h 1135715"/>
              <a:gd name="connsiteX4" fmla="*/ 1584176 w 1584176"/>
              <a:gd name="connsiteY4" fmla="*/ 720077 h 1135715"/>
              <a:gd name="connsiteX5" fmla="*/ 1440157 w 1584176"/>
              <a:gd name="connsiteY5" fmla="*/ 864096 h 1135715"/>
              <a:gd name="connsiteX6" fmla="*/ 905236 w 1584176"/>
              <a:gd name="connsiteY6" fmla="*/ 894948 h 1135715"/>
              <a:gd name="connsiteX7" fmla="*/ 804038 w 1584176"/>
              <a:gd name="connsiteY7" fmla="*/ 1135585 h 1135715"/>
              <a:gd name="connsiteX8" fmla="*/ 643870 w 1584176"/>
              <a:gd name="connsiteY8" fmla="*/ 892760 h 1135715"/>
              <a:gd name="connsiteX9" fmla="*/ 144019 w 1584176"/>
              <a:gd name="connsiteY9" fmla="*/ 864096 h 1135715"/>
              <a:gd name="connsiteX10" fmla="*/ 0 w 1584176"/>
              <a:gd name="connsiteY10" fmla="*/ 720077 h 1135715"/>
              <a:gd name="connsiteX11" fmla="*/ 0 w 1584176"/>
              <a:gd name="connsiteY11" fmla="*/ 144019 h 1135715"/>
              <a:gd name="connsiteX0" fmla="*/ 0 w 1584176"/>
              <a:gd name="connsiteY0" fmla="*/ 144019 h 1049512"/>
              <a:gd name="connsiteX1" fmla="*/ 144019 w 1584176"/>
              <a:gd name="connsiteY1" fmla="*/ 0 h 1049512"/>
              <a:gd name="connsiteX2" fmla="*/ 1440157 w 1584176"/>
              <a:gd name="connsiteY2" fmla="*/ 0 h 1049512"/>
              <a:gd name="connsiteX3" fmla="*/ 1584176 w 1584176"/>
              <a:gd name="connsiteY3" fmla="*/ 144019 h 1049512"/>
              <a:gd name="connsiteX4" fmla="*/ 1584176 w 1584176"/>
              <a:gd name="connsiteY4" fmla="*/ 720077 h 1049512"/>
              <a:gd name="connsiteX5" fmla="*/ 1440157 w 1584176"/>
              <a:gd name="connsiteY5" fmla="*/ 864096 h 1049512"/>
              <a:gd name="connsiteX6" fmla="*/ 905236 w 1584176"/>
              <a:gd name="connsiteY6" fmla="*/ 894948 h 1049512"/>
              <a:gd name="connsiteX7" fmla="*/ 769533 w 1584176"/>
              <a:gd name="connsiteY7" fmla="*/ 1049321 h 1049512"/>
              <a:gd name="connsiteX8" fmla="*/ 643870 w 1584176"/>
              <a:gd name="connsiteY8" fmla="*/ 892760 h 1049512"/>
              <a:gd name="connsiteX9" fmla="*/ 144019 w 1584176"/>
              <a:gd name="connsiteY9" fmla="*/ 864096 h 1049512"/>
              <a:gd name="connsiteX10" fmla="*/ 0 w 1584176"/>
              <a:gd name="connsiteY10" fmla="*/ 720077 h 1049512"/>
              <a:gd name="connsiteX11" fmla="*/ 0 w 1584176"/>
              <a:gd name="connsiteY11" fmla="*/ 144019 h 1049512"/>
              <a:gd name="connsiteX0" fmla="*/ 0 w 1584176"/>
              <a:gd name="connsiteY0" fmla="*/ 144019 h 1049321"/>
              <a:gd name="connsiteX1" fmla="*/ 144019 w 1584176"/>
              <a:gd name="connsiteY1" fmla="*/ 0 h 1049321"/>
              <a:gd name="connsiteX2" fmla="*/ 1440157 w 1584176"/>
              <a:gd name="connsiteY2" fmla="*/ 0 h 1049321"/>
              <a:gd name="connsiteX3" fmla="*/ 1584176 w 1584176"/>
              <a:gd name="connsiteY3" fmla="*/ 144019 h 1049321"/>
              <a:gd name="connsiteX4" fmla="*/ 1584176 w 1584176"/>
              <a:gd name="connsiteY4" fmla="*/ 720077 h 1049321"/>
              <a:gd name="connsiteX5" fmla="*/ 1440157 w 1584176"/>
              <a:gd name="connsiteY5" fmla="*/ 864096 h 1049321"/>
              <a:gd name="connsiteX6" fmla="*/ 905236 w 1584176"/>
              <a:gd name="connsiteY6" fmla="*/ 894948 h 1049321"/>
              <a:gd name="connsiteX7" fmla="*/ 769533 w 1584176"/>
              <a:gd name="connsiteY7" fmla="*/ 1049321 h 1049321"/>
              <a:gd name="connsiteX8" fmla="*/ 643870 w 1584176"/>
              <a:gd name="connsiteY8" fmla="*/ 892760 h 1049321"/>
              <a:gd name="connsiteX9" fmla="*/ 144019 w 1584176"/>
              <a:gd name="connsiteY9" fmla="*/ 864096 h 1049321"/>
              <a:gd name="connsiteX10" fmla="*/ 0 w 1584176"/>
              <a:gd name="connsiteY10" fmla="*/ 720077 h 1049321"/>
              <a:gd name="connsiteX11" fmla="*/ 0 w 1584176"/>
              <a:gd name="connsiteY11" fmla="*/ 144019 h 1049321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43870 w 1584176"/>
              <a:gd name="connsiteY8" fmla="*/ 892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2"/>
              <a:gd name="connsiteX1" fmla="*/ 144019 w 1584176"/>
              <a:gd name="connsiteY1" fmla="*/ 0 h 1049332"/>
              <a:gd name="connsiteX2" fmla="*/ 1440157 w 1584176"/>
              <a:gd name="connsiteY2" fmla="*/ 0 h 1049332"/>
              <a:gd name="connsiteX3" fmla="*/ 1584176 w 1584176"/>
              <a:gd name="connsiteY3" fmla="*/ 144019 h 1049332"/>
              <a:gd name="connsiteX4" fmla="*/ 1584176 w 1584176"/>
              <a:gd name="connsiteY4" fmla="*/ 720077 h 1049332"/>
              <a:gd name="connsiteX5" fmla="*/ 1440157 w 1584176"/>
              <a:gd name="connsiteY5" fmla="*/ 864096 h 1049332"/>
              <a:gd name="connsiteX6" fmla="*/ 905236 w 1584176"/>
              <a:gd name="connsiteY6" fmla="*/ 894948 h 1049332"/>
              <a:gd name="connsiteX7" fmla="*/ 769533 w 1584176"/>
              <a:gd name="connsiteY7" fmla="*/ 1049321 h 1049332"/>
              <a:gd name="connsiteX8" fmla="*/ 656871 w 1584176"/>
              <a:gd name="connsiteY8" fmla="*/ 866759 h 1049332"/>
              <a:gd name="connsiteX9" fmla="*/ 144019 w 1584176"/>
              <a:gd name="connsiteY9" fmla="*/ 864096 h 1049332"/>
              <a:gd name="connsiteX10" fmla="*/ 0 w 1584176"/>
              <a:gd name="connsiteY10" fmla="*/ 720077 h 1049332"/>
              <a:gd name="connsiteX11" fmla="*/ 0 w 1584176"/>
              <a:gd name="connsiteY11" fmla="*/ 144019 h 1049332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6871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6871 w 1584176"/>
              <a:gd name="connsiteY8" fmla="*/ 879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2537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62283"/>
              <a:gd name="connsiteX1" fmla="*/ 144019 w 1584176"/>
              <a:gd name="connsiteY1" fmla="*/ 0 h 1062283"/>
              <a:gd name="connsiteX2" fmla="*/ 1440157 w 1584176"/>
              <a:gd name="connsiteY2" fmla="*/ 0 h 1062283"/>
              <a:gd name="connsiteX3" fmla="*/ 1584176 w 1584176"/>
              <a:gd name="connsiteY3" fmla="*/ 144019 h 1062283"/>
              <a:gd name="connsiteX4" fmla="*/ 1584176 w 1584176"/>
              <a:gd name="connsiteY4" fmla="*/ 720077 h 1062283"/>
              <a:gd name="connsiteX5" fmla="*/ 1440157 w 1584176"/>
              <a:gd name="connsiteY5" fmla="*/ 864096 h 1062283"/>
              <a:gd name="connsiteX6" fmla="*/ 905236 w 1584176"/>
              <a:gd name="connsiteY6" fmla="*/ 894948 h 1062283"/>
              <a:gd name="connsiteX7" fmla="*/ 769533 w 1584176"/>
              <a:gd name="connsiteY7" fmla="*/ 1049321 h 1062283"/>
              <a:gd name="connsiteX8" fmla="*/ 652537 w 1584176"/>
              <a:gd name="connsiteY8" fmla="*/ 866759 h 1062283"/>
              <a:gd name="connsiteX9" fmla="*/ 144019 w 1584176"/>
              <a:gd name="connsiteY9" fmla="*/ 864096 h 1062283"/>
              <a:gd name="connsiteX10" fmla="*/ 0 w 1584176"/>
              <a:gd name="connsiteY10" fmla="*/ 720077 h 1062283"/>
              <a:gd name="connsiteX11" fmla="*/ 0 w 1584176"/>
              <a:gd name="connsiteY11" fmla="*/ 144019 h 106228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2425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6758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539862 w 1584176"/>
              <a:gd name="connsiteY8" fmla="*/ 871091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5"/>
              <a:gd name="connsiteX1" fmla="*/ 144019 w 1584176"/>
              <a:gd name="connsiteY1" fmla="*/ 0 h 1049335"/>
              <a:gd name="connsiteX2" fmla="*/ 1440157 w 1584176"/>
              <a:gd name="connsiteY2" fmla="*/ 0 h 1049335"/>
              <a:gd name="connsiteX3" fmla="*/ 1584176 w 1584176"/>
              <a:gd name="connsiteY3" fmla="*/ 144019 h 1049335"/>
              <a:gd name="connsiteX4" fmla="*/ 1584176 w 1584176"/>
              <a:gd name="connsiteY4" fmla="*/ 720077 h 1049335"/>
              <a:gd name="connsiteX5" fmla="*/ 1440157 w 1584176"/>
              <a:gd name="connsiteY5" fmla="*/ 864096 h 1049335"/>
              <a:gd name="connsiteX6" fmla="*/ 905236 w 1584176"/>
              <a:gd name="connsiteY6" fmla="*/ 894948 h 1049335"/>
              <a:gd name="connsiteX7" fmla="*/ 769533 w 1584176"/>
              <a:gd name="connsiteY7" fmla="*/ 1049321 h 1049335"/>
              <a:gd name="connsiteX8" fmla="*/ 539862 w 1584176"/>
              <a:gd name="connsiteY8" fmla="*/ 871091 h 1049335"/>
              <a:gd name="connsiteX9" fmla="*/ 144019 w 1584176"/>
              <a:gd name="connsiteY9" fmla="*/ 864096 h 1049335"/>
              <a:gd name="connsiteX10" fmla="*/ 0 w 1584176"/>
              <a:gd name="connsiteY10" fmla="*/ 720077 h 1049335"/>
              <a:gd name="connsiteX11" fmla="*/ 0 w 1584176"/>
              <a:gd name="connsiteY11" fmla="*/ 144019 h 1049335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68947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8237 w 1584176"/>
              <a:gd name="connsiteY6" fmla="*/ 851613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22571 w 1584176"/>
              <a:gd name="connsiteY6" fmla="*/ 864614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993004"/>
              <a:gd name="connsiteX1" fmla="*/ 144019 w 1584176"/>
              <a:gd name="connsiteY1" fmla="*/ 0 h 993004"/>
              <a:gd name="connsiteX2" fmla="*/ 1440157 w 1584176"/>
              <a:gd name="connsiteY2" fmla="*/ 0 h 993004"/>
              <a:gd name="connsiteX3" fmla="*/ 1584176 w 1584176"/>
              <a:gd name="connsiteY3" fmla="*/ 144019 h 993004"/>
              <a:gd name="connsiteX4" fmla="*/ 1584176 w 1584176"/>
              <a:gd name="connsiteY4" fmla="*/ 720077 h 993004"/>
              <a:gd name="connsiteX5" fmla="*/ 1440157 w 1584176"/>
              <a:gd name="connsiteY5" fmla="*/ 864096 h 993004"/>
              <a:gd name="connsiteX6" fmla="*/ 922571 w 1584176"/>
              <a:gd name="connsiteY6" fmla="*/ 864614 h 993004"/>
              <a:gd name="connsiteX7" fmla="*/ 812870 w 1584176"/>
              <a:gd name="connsiteY7" fmla="*/ 992984 h 993004"/>
              <a:gd name="connsiteX8" fmla="*/ 687206 w 1584176"/>
              <a:gd name="connsiteY8" fmla="*/ 866758 h 993004"/>
              <a:gd name="connsiteX9" fmla="*/ 144019 w 1584176"/>
              <a:gd name="connsiteY9" fmla="*/ 864096 h 993004"/>
              <a:gd name="connsiteX10" fmla="*/ 0 w 1584176"/>
              <a:gd name="connsiteY10" fmla="*/ 720077 h 993004"/>
              <a:gd name="connsiteX11" fmla="*/ 0 w 1584176"/>
              <a:gd name="connsiteY11" fmla="*/ 144019 h 9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84176" h="993004">
                <a:moveTo>
                  <a:pt x="0" y="144019"/>
                </a:moveTo>
                <a:cubicBezTo>
                  <a:pt x="0" y="64480"/>
                  <a:pt x="64480" y="0"/>
                  <a:pt x="144019" y="0"/>
                </a:cubicBezTo>
                <a:lnTo>
                  <a:pt x="1440157" y="0"/>
                </a:lnTo>
                <a:cubicBezTo>
                  <a:pt x="1519696" y="0"/>
                  <a:pt x="1584176" y="64480"/>
                  <a:pt x="1584176" y="144019"/>
                </a:cubicBezTo>
                <a:lnTo>
                  <a:pt x="1584176" y="720077"/>
                </a:lnTo>
                <a:cubicBezTo>
                  <a:pt x="1584176" y="799616"/>
                  <a:pt x="1519696" y="864096"/>
                  <a:pt x="1440157" y="864096"/>
                </a:cubicBezTo>
                <a:cubicBezTo>
                  <a:pt x="1443926" y="860010"/>
                  <a:pt x="1470554" y="873001"/>
                  <a:pt x="922571" y="864614"/>
                </a:cubicBezTo>
                <a:cubicBezTo>
                  <a:pt x="915693" y="865395"/>
                  <a:pt x="812098" y="982556"/>
                  <a:pt x="812870" y="992984"/>
                </a:cubicBezTo>
                <a:cubicBezTo>
                  <a:pt x="805016" y="994786"/>
                  <a:pt x="689442" y="876248"/>
                  <a:pt x="687206" y="866758"/>
                </a:cubicBezTo>
                <a:cubicBezTo>
                  <a:pt x="200621" y="862995"/>
                  <a:pt x="149609" y="854981"/>
                  <a:pt x="144019" y="864096"/>
                </a:cubicBezTo>
                <a:cubicBezTo>
                  <a:pt x="64480" y="864096"/>
                  <a:pt x="0" y="799616"/>
                  <a:pt x="0" y="720077"/>
                </a:cubicBezTo>
                <a:lnTo>
                  <a:pt x="0" y="14401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ts val="6000"/>
              </a:lnSpc>
            </a:pPr>
            <a:r>
              <a:rPr lang="en-US" altLang="zh-TW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3</a:t>
            </a:r>
          </a:p>
        </p:txBody>
      </p:sp>
      <p:sp>
        <p:nvSpPr>
          <p:cNvPr id="34" name="圓角矩形 12"/>
          <p:cNvSpPr/>
          <p:nvPr/>
        </p:nvSpPr>
        <p:spPr>
          <a:xfrm>
            <a:off x="971550" y="3030538"/>
            <a:ext cx="2547938" cy="993775"/>
          </a:xfrm>
          <a:custGeom>
            <a:avLst/>
            <a:gdLst>
              <a:gd name="connsiteX0" fmla="*/ 0 w 1584176"/>
              <a:gd name="connsiteY0" fmla="*/ 144019 h 864096"/>
              <a:gd name="connsiteX1" fmla="*/ 144019 w 1584176"/>
              <a:gd name="connsiteY1" fmla="*/ 0 h 864096"/>
              <a:gd name="connsiteX2" fmla="*/ 1440157 w 1584176"/>
              <a:gd name="connsiteY2" fmla="*/ 0 h 864096"/>
              <a:gd name="connsiteX3" fmla="*/ 1584176 w 1584176"/>
              <a:gd name="connsiteY3" fmla="*/ 144019 h 864096"/>
              <a:gd name="connsiteX4" fmla="*/ 1584176 w 1584176"/>
              <a:gd name="connsiteY4" fmla="*/ 720077 h 864096"/>
              <a:gd name="connsiteX5" fmla="*/ 1440157 w 1584176"/>
              <a:gd name="connsiteY5" fmla="*/ 864096 h 864096"/>
              <a:gd name="connsiteX6" fmla="*/ 144019 w 1584176"/>
              <a:gd name="connsiteY6" fmla="*/ 864096 h 864096"/>
              <a:gd name="connsiteX7" fmla="*/ 0 w 1584176"/>
              <a:gd name="connsiteY7" fmla="*/ 720077 h 864096"/>
              <a:gd name="connsiteX8" fmla="*/ 0 w 1584176"/>
              <a:gd name="connsiteY8" fmla="*/ 144019 h 864096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87820"/>
              <a:gd name="connsiteX1" fmla="*/ 144019 w 1584176"/>
              <a:gd name="connsiteY1" fmla="*/ 0 h 987820"/>
              <a:gd name="connsiteX2" fmla="*/ 1440157 w 1584176"/>
              <a:gd name="connsiteY2" fmla="*/ 0 h 987820"/>
              <a:gd name="connsiteX3" fmla="*/ 1584176 w 1584176"/>
              <a:gd name="connsiteY3" fmla="*/ 144019 h 987820"/>
              <a:gd name="connsiteX4" fmla="*/ 1584176 w 1584176"/>
              <a:gd name="connsiteY4" fmla="*/ 720077 h 987820"/>
              <a:gd name="connsiteX5" fmla="*/ 1440157 w 1584176"/>
              <a:gd name="connsiteY5" fmla="*/ 864096 h 987820"/>
              <a:gd name="connsiteX6" fmla="*/ 1036050 w 1584176"/>
              <a:gd name="connsiteY6" fmla="*/ 985461 h 987820"/>
              <a:gd name="connsiteX7" fmla="*/ 626617 w 1584176"/>
              <a:gd name="connsiteY7" fmla="*/ 944517 h 987820"/>
              <a:gd name="connsiteX8" fmla="*/ 144019 w 1584176"/>
              <a:gd name="connsiteY8" fmla="*/ 864096 h 987820"/>
              <a:gd name="connsiteX9" fmla="*/ 0 w 1584176"/>
              <a:gd name="connsiteY9" fmla="*/ 720077 h 987820"/>
              <a:gd name="connsiteX10" fmla="*/ 0 w 1584176"/>
              <a:gd name="connsiteY10" fmla="*/ 144019 h 987820"/>
              <a:gd name="connsiteX0" fmla="*/ 0 w 1584176"/>
              <a:gd name="connsiteY0" fmla="*/ 144019 h 1135828"/>
              <a:gd name="connsiteX1" fmla="*/ 144019 w 1584176"/>
              <a:gd name="connsiteY1" fmla="*/ 0 h 1135828"/>
              <a:gd name="connsiteX2" fmla="*/ 1440157 w 1584176"/>
              <a:gd name="connsiteY2" fmla="*/ 0 h 1135828"/>
              <a:gd name="connsiteX3" fmla="*/ 1584176 w 1584176"/>
              <a:gd name="connsiteY3" fmla="*/ 144019 h 1135828"/>
              <a:gd name="connsiteX4" fmla="*/ 1584176 w 1584176"/>
              <a:gd name="connsiteY4" fmla="*/ 720077 h 1135828"/>
              <a:gd name="connsiteX5" fmla="*/ 1440157 w 1584176"/>
              <a:gd name="connsiteY5" fmla="*/ 864096 h 1135828"/>
              <a:gd name="connsiteX6" fmla="*/ 1036050 w 1584176"/>
              <a:gd name="connsiteY6" fmla="*/ 985461 h 1135828"/>
              <a:gd name="connsiteX7" fmla="*/ 804038 w 1584176"/>
              <a:gd name="connsiteY7" fmla="*/ 1135585 h 1135828"/>
              <a:gd name="connsiteX8" fmla="*/ 626617 w 1584176"/>
              <a:gd name="connsiteY8" fmla="*/ 944517 h 1135828"/>
              <a:gd name="connsiteX9" fmla="*/ 144019 w 1584176"/>
              <a:gd name="connsiteY9" fmla="*/ 864096 h 1135828"/>
              <a:gd name="connsiteX10" fmla="*/ 0 w 1584176"/>
              <a:gd name="connsiteY10" fmla="*/ 720077 h 1135828"/>
              <a:gd name="connsiteX11" fmla="*/ 0 w 1584176"/>
              <a:gd name="connsiteY11" fmla="*/ 144019 h 1135828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43870 w 1584176"/>
              <a:gd name="connsiteY8" fmla="*/ 892760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28"/>
              <a:gd name="connsiteX1" fmla="*/ 144019 w 1584176"/>
              <a:gd name="connsiteY1" fmla="*/ 0 h 1135728"/>
              <a:gd name="connsiteX2" fmla="*/ 1440157 w 1584176"/>
              <a:gd name="connsiteY2" fmla="*/ 0 h 1135728"/>
              <a:gd name="connsiteX3" fmla="*/ 1584176 w 1584176"/>
              <a:gd name="connsiteY3" fmla="*/ 144019 h 1135728"/>
              <a:gd name="connsiteX4" fmla="*/ 1584176 w 1584176"/>
              <a:gd name="connsiteY4" fmla="*/ 720077 h 1135728"/>
              <a:gd name="connsiteX5" fmla="*/ 1440157 w 1584176"/>
              <a:gd name="connsiteY5" fmla="*/ 864096 h 1135728"/>
              <a:gd name="connsiteX6" fmla="*/ 1008754 w 1584176"/>
              <a:gd name="connsiteY6" fmla="*/ 886322 h 1135728"/>
              <a:gd name="connsiteX7" fmla="*/ 804038 w 1584176"/>
              <a:gd name="connsiteY7" fmla="*/ 1135585 h 1135728"/>
              <a:gd name="connsiteX8" fmla="*/ 643870 w 1584176"/>
              <a:gd name="connsiteY8" fmla="*/ 892760 h 1135728"/>
              <a:gd name="connsiteX9" fmla="*/ 144019 w 1584176"/>
              <a:gd name="connsiteY9" fmla="*/ 864096 h 1135728"/>
              <a:gd name="connsiteX10" fmla="*/ 0 w 1584176"/>
              <a:gd name="connsiteY10" fmla="*/ 720077 h 1135728"/>
              <a:gd name="connsiteX11" fmla="*/ 0 w 1584176"/>
              <a:gd name="connsiteY11" fmla="*/ 144019 h 1135728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24"/>
              <a:gd name="connsiteX1" fmla="*/ 144019 w 1584176"/>
              <a:gd name="connsiteY1" fmla="*/ 0 h 1135724"/>
              <a:gd name="connsiteX2" fmla="*/ 1440157 w 1584176"/>
              <a:gd name="connsiteY2" fmla="*/ 0 h 1135724"/>
              <a:gd name="connsiteX3" fmla="*/ 1584176 w 1584176"/>
              <a:gd name="connsiteY3" fmla="*/ 144019 h 1135724"/>
              <a:gd name="connsiteX4" fmla="*/ 1584176 w 1584176"/>
              <a:gd name="connsiteY4" fmla="*/ 720077 h 1135724"/>
              <a:gd name="connsiteX5" fmla="*/ 1440157 w 1584176"/>
              <a:gd name="connsiteY5" fmla="*/ 864096 h 1135724"/>
              <a:gd name="connsiteX6" fmla="*/ 1026006 w 1584176"/>
              <a:gd name="connsiteY6" fmla="*/ 912201 h 1135724"/>
              <a:gd name="connsiteX7" fmla="*/ 804038 w 1584176"/>
              <a:gd name="connsiteY7" fmla="*/ 1135585 h 1135724"/>
              <a:gd name="connsiteX8" fmla="*/ 643870 w 1584176"/>
              <a:gd name="connsiteY8" fmla="*/ 892760 h 1135724"/>
              <a:gd name="connsiteX9" fmla="*/ 144019 w 1584176"/>
              <a:gd name="connsiteY9" fmla="*/ 864096 h 1135724"/>
              <a:gd name="connsiteX10" fmla="*/ 0 w 1584176"/>
              <a:gd name="connsiteY10" fmla="*/ 720077 h 1135724"/>
              <a:gd name="connsiteX11" fmla="*/ 0 w 1584176"/>
              <a:gd name="connsiteY11" fmla="*/ 144019 h 1135724"/>
              <a:gd name="connsiteX0" fmla="*/ 0 w 1584176"/>
              <a:gd name="connsiteY0" fmla="*/ 144019 h 1135715"/>
              <a:gd name="connsiteX1" fmla="*/ 144019 w 1584176"/>
              <a:gd name="connsiteY1" fmla="*/ 0 h 1135715"/>
              <a:gd name="connsiteX2" fmla="*/ 1440157 w 1584176"/>
              <a:gd name="connsiteY2" fmla="*/ 0 h 1135715"/>
              <a:gd name="connsiteX3" fmla="*/ 1584176 w 1584176"/>
              <a:gd name="connsiteY3" fmla="*/ 144019 h 1135715"/>
              <a:gd name="connsiteX4" fmla="*/ 1584176 w 1584176"/>
              <a:gd name="connsiteY4" fmla="*/ 720077 h 1135715"/>
              <a:gd name="connsiteX5" fmla="*/ 1440157 w 1584176"/>
              <a:gd name="connsiteY5" fmla="*/ 864096 h 1135715"/>
              <a:gd name="connsiteX6" fmla="*/ 905236 w 1584176"/>
              <a:gd name="connsiteY6" fmla="*/ 894948 h 1135715"/>
              <a:gd name="connsiteX7" fmla="*/ 804038 w 1584176"/>
              <a:gd name="connsiteY7" fmla="*/ 1135585 h 1135715"/>
              <a:gd name="connsiteX8" fmla="*/ 643870 w 1584176"/>
              <a:gd name="connsiteY8" fmla="*/ 892760 h 1135715"/>
              <a:gd name="connsiteX9" fmla="*/ 144019 w 1584176"/>
              <a:gd name="connsiteY9" fmla="*/ 864096 h 1135715"/>
              <a:gd name="connsiteX10" fmla="*/ 0 w 1584176"/>
              <a:gd name="connsiteY10" fmla="*/ 720077 h 1135715"/>
              <a:gd name="connsiteX11" fmla="*/ 0 w 1584176"/>
              <a:gd name="connsiteY11" fmla="*/ 144019 h 1135715"/>
              <a:gd name="connsiteX0" fmla="*/ 0 w 1584176"/>
              <a:gd name="connsiteY0" fmla="*/ 144019 h 1049512"/>
              <a:gd name="connsiteX1" fmla="*/ 144019 w 1584176"/>
              <a:gd name="connsiteY1" fmla="*/ 0 h 1049512"/>
              <a:gd name="connsiteX2" fmla="*/ 1440157 w 1584176"/>
              <a:gd name="connsiteY2" fmla="*/ 0 h 1049512"/>
              <a:gd name="connsiteX3" fmla="*/ 1584176 w 1584176"/>
              <a:gd name="connsiteY3" fmla="*/ 144019 h 1049512"/>
              <a:gd name="connsiteX4" fmla="*/ 1584176 w 1584176"/>
              <a:gd name="connsiteY4" fmla="*/ 720077 h 1049512"/>
              <a:gd name="connsiteX5" fmla="*/ 1440157 w 1584176"/>
              <a:gd name="connsiteY5" fmla="*/ 864096 h 1049512"/>
              <a:gd name="connsiteX6" fmla="*/ 905236 w 1584176"/>
              <a:gd name="connsiteY6" fmla="*/ 894948 h 1049512"/>
              <a:gd name="connsiteX7" fmla="*/ 769533 w 1584176"/>
              <a:gd name="connsiteY7" fmla="*/ 1049321 h 1049512"/>
              <a:gd name="connsiteX8" fmla="*/ 643870 w 1584176"/>
              <a:gd name="connsiteY8" fmla="*/ 892760 h 1049512"/>
              <a:gd name="connsiteX9" fmla="*/ 144019 w 1584176"/>
              <a:gd name="connsiteY9" fmla="*/ 864096 h 1049512"/>
              <a:gd name="connsiteX10" fmla="*/ 0 w 1584176"/>
              <a:gd name="connsiteY10" fmla="*/ 720077 h 1049512"/>
              <a:gd name="connsiteX11" fmla="*/ 0 w 1584176"/>
              <a:gd name="connsiteY11" fmla="*/ 144019 h 1049512"/>
              <a:gd name="connsiteX0" fmla="*/ 0 w 1584176"/>
              <a:gd name="connsiteY0" fmla="*/ 144019 h 1049321"/>
              <a:gd name="connsiteX1" fmla="*/ 144019 w 1584176"/>
              <a:gd name="connsiteY1" fmla="*/ 0 h 1049321"/>
              <a:gd name="connsiteX2" fmla="*/ 1440157 w 1584176"/>
              <a:gd name="connsiteY2" fmla="*/ 0 h 1049321"/>
              <a:gd name="connsiteX3" fmla="*/ 1584176 w 1584176"/>
              <a:gd name="connsiteY3" fmla="*/ 144019 h 1049321"/>
              <a:gd name="connsiteX4" fmla="*/ 1584176 w 1584176"/>
              <a:gd name="connsiteY4" fmla="*/ 720077 h 1049321"/>
              <a:gd name="connsiteX5" fmla="*/ 1440157 w 1584176"/>
              <a:gd name="connsiteY5" fmla="*/ 864096 h 1049321"/>
              <a:gd name="connsiteX6" fmla="*/ 905236 w 1584176"/>
              <a:gd name="connsiteY6" fmla="*/ 894948 h 1049321"/>
              <a:gd name="connsiteX7" fmla="*/ 769533 w 1584176"/>
              <a:gd name="connsiteY7" fmla="*/ 1049321 h 1049321"/>
              <a:gd name="connsiteX8" fmla="*/ 643870 w 1584176"/>
              <a:gd name="connsiteY8" fmla="*/ 892760 h 1049321"/>
              <a:gd name="connsiteX9" fmla="*/ 144019 w 1584176"/>
              <a:gd name="connsiteY9" fmla="*/ 864096 h 1049321"/>
              <a:gd name="connsiteX10" fmla="*/ 0 w 1584176"/>
              <a:gd name="connsiteY10" fmla="*/ 720077 h 1049321"/>
              <a:gd name="connsiteX11" fmla="*/ 0 w 1584176"/>
              <a:gd name="connsiteY11" fmla="*/ 144019 h 1049321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43870 w 1584176"/>
              <a:gd name="connsiteY8" fmla="*/ 892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2"/>
              <a:gd name="connsiteX1" fmla="*/ 144019 w 1584176"/>
              <a:gd name="connsiteY1" fmla="*/ 0 h 1049332"/>
              <a:gd name="connsiteX2" fmla="*/ 1440157 w 1584176"/>
              <a:gd name="connsiteY2" fmla="*/ 0 h 1049332"/>
              <a:gd name="connsiteX3" fmla="*/ 1584176 w 1584176"/>
              <a:gd name="connsiteY3" fmla="*/ 144019 h 1049332"/>
              <a:gd name="connsiteX4" fmla="*/ 1584176 w 1584176"/>
              <a:gd name="connsiteY4" fmla="*/ 720077 h 1049332"/>
              <a:gd name="connsiteX5" fmla="*/ 1440157 w 1584176"/>
              <a:gd name="connsiteY5" fmla="*/ 864096 h 1049332"/>
              <a:gd name="connsiteX6" fmla="*/ 905236 w 1584176"/>
              <a:gd name="connsiteY6" fmla="*/ 894948 h 1049332"/>
              <a:gd name="connsiteX7" fmla="*/ 769533 w 1584176"/>
              <a:gd name="connsiteY7" fmla="*/ 1049321 h 1049332"/>
              <a:gd name="connsiteX8" fmla="*/ 656871 w 1584176"/>
              <a:gd name="connsiteY8" fmla="*/ 866759 h 1049332"/>
              <a:gd name="connsiteX9" fmla="*/ 144019 w 1584176"/>
              <a:gd name="connsiteY9" fmla="*/ 864096 h 1049332"/>
              <a:gd name="connsiteX10" fmla="*/ 0 w 1584176"/>
              <a:gd name="connsiteY10" fmla="*/ 720077 h 1049332"/>
              <a:gd name="connsiteX11" fmla="*/ 0 w 1584176"/>
              <a:gd name="connsiteY11" fmla="*/ 144019 h 1049332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6871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6871 w 1584176"/>
              <a:gd name="connsiteY8" fmla="*/ 879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2537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62283"/>
              <a:gd name="connsiteX1" fmla="*/ 144019 w 1584176"/>
              <a:gd name="connsiteY1" fmla="*/ 0 h 1062283"/>
              <a:gd name="connsiteX2" fmla="*/ 1440157 w 1584176"/>
              <a:gd name="connsiteY2" fmla="*/ 0 h 1062283"/>
              <a:gd name="connsiteX3" fmla="*/ 1584176 w 1584176"/>
              <a:gd name="connsiteY3" fmla="*/ 144019 h 1062283"/>
              <a:gd name="connsiteX4" fmla="*/ 1584176 w 1584176"/>
              <a:gd name="connsiteY4" fmla="*/ 720077 h 1062283"/>
              <a:gd name="connsiteX5" fmla="*/ 1440157 w 1584176"/>
              <a:gd name="connsiteY5" fmla="*/ 864096 h 1062283"/>
              <a:gd name="connsiteX6" fmla="*/ 905236 w 1584176"/>
              <a:gd name="connsiteY6" fmla="*/ 894948 h 1062283"/>
              <a:gd name="connsiteX7" fmla="*/ 769533 w 1584176"/>
              <a:gd name="connsiteY7" fmla="*/ 1049321 h 1062283"/>
              <a:gd name="connsiteX8" fmla="*/ 652537 w 1584176"/>
              <a:gd name="connsiteY8" fmla="*/ 866759 h 1062283"/>
              <a:gd name="connsiteX9" fmla="*/ 144019 w 1584176"/>
              <a:gd name="connsiteY9" fmla="*/ 864096 h 1062283"/>
              <a:gd name="connsiteX10" fmla="*/ 0 w 1584176"/>
              <a:gd name="connsiteY10" fmla="*/ 720077 h 1062283"/>
              <a:gd name="connsiteX11" fmla="*/ 0 w 1584176"/>
              <a:gd name="connsiteY11" fmla="*/ 144019 h 106228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2425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6758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539862 w 1584176"/>
              <a:gd name="connsiteY8" fmla="*/ 871091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5"/>
              <a:gd name="connsiteX1" fmla="*/ 144019 w 1584176"/>
              <a:gd name="connsiteY1" fmla="*/ 0 h 1049335"/>
              <a:gd name="connsiteX2" fmla="*/ 1440157 w 1584176"/>
              <a:gd name="connsiteY2" fmla="*/ 0 h 1049335"/>
              <a:gd name="connsiteX3" fmla="*/ 1584176 w 1584176"/>
              <a:gd name="connsiteY3" fmla="*/ 144019 h 1049335"/>
              <a:gd name="connsiteX4" fmla="*/ 1584176 w 1584176"/>
              <a:gd name="connsiteY4" fmla="*/ 720077 h 1049335"/>
              <a:gd name="connsiteX5" fmla="*/ 1440157 w 1584176"/>
              <a:gd name="connsiteY5" fmla="*/ 864096 h 1049335"/>
              <a:gd name="connsiteX6" fmla="*/ 905236 w 1584176"/>
              <a:gd name="connsiteY6" fmla="*/ 894948 h 1049335"/>
              <a:gd name="connsiteX7" fmla="*/ 769533 w 1584176"/>
              <a:gd name="connsiteY7" fmla="*/ 1049321 h 1049335"/>
              <a:gd name="connsiteX8" fmla="*/ 539862 w 1584176"/>
              <a:gd name="connsiteY8" fmla="*/ 871091 h 1049335"/>
              <a:gd name="connsiteX9" fmla="*/ 144019 w 1584176"/>
              <a:gd name="connsiteY9" fmla="*/ 864096 h 1049335"/>
              <a:gd name="connsiteX10" fmla="*/ 0 w 1584176"/>
              <a:gd name="connsiteY10" fmla="*/ 720077 h 1049335"/>
              <a:gd name="connsiteX11" fmla="*/ 0 w 1584176"/>
              <a:gd name="connsiteY11" fmla="*/ 144019 h 1049335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68947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8237 w 1584176"/>
              <a:gd name="connsiteY6" fmla="*/ 851613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22571 w 1584176"/>
              <a:gd name="connsiteY6" fmla="*/ 864614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993004"/>
              <a:gd name="connsiteX1" fmla="*/ 144019 w 1584176"/>
              <a:gd name="connsiteY1" fmla="*/ 0 h 993004"/>
              <a:gd name="connsiteX2" fmla="*/ 1440157 w 1584176"/>
              <a:gd name="connsiteY2" fmla="*/ 0 h 993004"/>
              <a:gd name="connsiteX3" fmla="*/ 1584176 w 1584176"/>
              <a:gd name="connsiteY3" fmla="*/ 144019 h 993004"/>
              <a:gd name="connsiteX4" fmla="*/ 1584176 w 1584176"/>
              <a:gd name="connsiteY4" fmla="*/ 720077 h 993004"/>
              <a:gd name="connsiteX5" fmla="*/ 1440157 w 1584176"/>
              <a:gd name="connsiteY5" fmla="*/ 864096 h 993004"/>
              <a:gd name="connsiteX6" fmla="*/ 922571 w 1584176"/>
              <a:gd name="connsiteY6" fmla="*/ 864614 h 993004"/>
              <a:gd name="connsiteX7" fmla="*/ 812870 w 1584176"/>
              <a:gd name="connsiteY7" fmla="*/ 992984 h 993004"/>
              <a:gd name="connsiteX8" fmla="*/ 687206 w 1584176"/>
              <a:gd name="connsiteY8" fmla="*/ 866758 h 993004"/>
              <a:gd name="connsiteX9" fmla="*/ 144019 w 1584176"/>
              <a:gd name="connsiteY9" fmla="*/ 864096 h 993004"/>
              <a:gd name="connsiteX10" fmla="*/ 0 w 1584176"/>
              <a:gd name="connsiteY10" fmla="*/ 720077 h 993004"/>
              <a:gd name="connsiteX11" fmla="*/ 0 w 1584176"/>
              <a:gd name="connsiteY11" fmla="*/ 144019 h 9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84176" h="993004">
                <a:moveTo>
                  <a:pt x="0" y="144019"/>
                </a:moveTo>
                <a:cubicBezTo>
                  <a:pt x="0" y="64480"/>
                  <a:pt x="64480" y="0"/>
                  <a:pt x="144019" y="0"/>
                </a:cubicBezTo>
                <a:lnTo>
                  <a:pt x="1440157" y="0"/>
                </a:lnTo>
                <a:cubicBezTo>
                  <a:pt x="1519696" y="0"/>
                  <a:pt x="1584176" y="64480"/>
                  <a:pt x="1584176" y="144019"/>
                </a:cubicBezTo>
                <a:lnTo>
                  <a:pt x="1584176" y="720077"/>
                </a:lnTo>
                <a:cubicBezTo>
                  <a:pt x="1584176" y="799616"/>
                  <a:pt x="1519696" y="864096"/>
                  <a:pt x="1440157" y="864096"/>
                </a:cubicBezTo>
                <a:cubicBezTo>
                  <a:pt x="1443926" y="860010"/>
                  <a:pt x="1470554" y="873001"/>
                  <a:pt x="922571" y="864614"/>
                </a:cubicBezTo>
                <a:cubicBezTo>
                  <a:pt x="915693" y="865395"/>
                  <a:pt x="812098" y="982556"/>
                  <a:pt x="812870" y="992984"/>
                </a:cubicBezTo>
                <a:cubicBezTo>
                  <a:pt x="805016" y="994786"/>
                  <a:pt x="689442" y="876248"/>
                  <a:pt x="687206" y="866758"/>
                </a:cubicBezTo>
                <a:cubicBezTo>
                  <a:pt x="200621" y="862995"/>
                  <a:pt x="149609" y="854981"/>
                  <a:pt x="144019" y="864096"/>
                </a:cubicBezTo>
                <a:cubicBezTo>
                  <a:pt x="64480" y="864096"/>
                  <a:pt x="0" y="799616"/>
                  <a:pt x="0" y="720077"/>
                </a:cubicBezTo>
                <a:lnTo>
                  <a:pt x="0" y="144019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ts val="6000"/>
              </a:lnSpc>
            </a:pPr>
            <a:r>
              <a:rPr lang="en-US" altLang="zh-TW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2</a:t>
            </a:r>
          </a:p>
        </p:txBody>
      </p:sp>
      <p:sp>
        <p:nvSpPr>
          <p:cNvPr id="36" name="圓角矩形 12"/>
          <p:cNvSpPr/>
          <p:nvPr/>
        </p:nvSpPr>
        <p:spPr>
          <a:xfrm>
            <a:off x="971550" y="1773238"/>
            <a:ext cx="2547938" cy="993775"/>
          </a:xfrm>
          <a:custGeom>
            <a:avLst/>
            <a:gdLst>
              <a:gd name="connsiteX0" fmla="*/ 0 w 1584176"/>
              <a:gd name="connsiteY0" fmla="*/ 144019 h 864096"/>
              <a:gd name="connsiteX1" fmla="*/ 144019 w 1584176"/>
              <a:gd name="connsiteY1" fmla="*/ 0 h 864096"/>
              <a:gd name="connsiteX2" fmla="*/ 1440157 w 1584176"/>
              <a:gd name="connsiteY2" fmla="*/ 0 h 864096"/>
              <a:gd name="connsiteX3" fmla="*/ 1584176 w 1584176"/>
              <a:gd name="connsiteY3" fmla="*/ 144019 h 864096"/>
              <a:gd name="connsiteX4" fmla="*/ 1584176 w 1584176"/>
              <a:gd name="connsiteY4" fmla="*/ 720077 h 864096"/>
              <a:gd name="connsiteX5" fmla="*/ 1440157 w 1584176"/>
              <a:gd name="connsiteY5" fmla="*/ 864096 h 864096"/>
              <a:gd name="connsiteX6" fmla="*/ 144019 w 1584176"/>
              <a:gd name="connsiteY6" fmla="*/ 864096 h 864096"/>
              <a:gd name="connsiteX7" fmla="*/ 0 w 1584176"/>
              <a:gd name="connsiteY7" fmla="*/ 720077 h 864096"/>
              <a:gd name="connsiteX8" fmla="*/ 0 w 1584176"/>
              <a:gd name="connsiteY8" fmla="*/ 144019 h 864096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44519"/>
              <a:gd name="connsiteX1" fmla="*/ 144019 w 1584176"/>
              <a:gd name="connsiteY1" fmla="*/ 0 h 944519"/>
              <a:gd name="connsiteX2" fmla="*/ 1440157 w 1584176"/>
              <a:gd name="connsiteY2" fmla="*/ 0 h 944519"/>
              <a:gd name="connsiteX3" fmla="*/ 1584176 w 1584176"/>
              <a:gd name="connsiteY3" fmla="*/ 144019 h 944519"/>
              <a:gd name="connsiteX4" fmla="*/ 1584176 w 1584176"/>
              <a:gd name="connsiteY4" fmla="*/ 720077 h 944519"/>
              <a:gd name="connsiteX5" fmla="*/ 1440157 w 1584176"/>
              <a:gd name="connsiteY5" fmla="*/ 864096 h 944519"/>
              <a:gd name="connsiteX6" fmla="*/ 626617 w 1584176"/>
              <a:gd name="connsiteY6" fmla="*/ 944517 h 944519"/>
              <a:gd name="connsiteX7" fmla="*/ 144019 w 1584176"/>
              <a:gd name="connsiteY7" fmla="*/ 864096 h 944519"/>
              <a:gd name="connsiteX8" fmla="*/ 0 w 1584176"/>
              <a:gd name="connsiteY8" fmla="*/ 720077 h 944519"/>
              <a:gd name="connsiteX9" fmla="*/ 0 w 1584176"/>
              <a:gd name="connsiteY9" fmla="*/ 144019 h 944519"/>
              <a:gd name="connsiteX0" fmla="*/ 0 w 1584176"/>
              <a:gd name="connsiteY0" fmla="*/ 144019 h 987820"/>
              <a:gd name="connsiteX1" fmla="*/ 144019 w 1584176"/>
              <a:gd name="connsiteY1" fmla="*/ 0 h 987820"/>
              <a:gd name="connsiteX2" fmla="*/ 1440157 w 1584176"/>
              <a:gd name="connsiteY2" fmla="*/ 0 h 987820"/>
              <a:gd name="connsiteX3" fmla="*/ 1584176 w 1584176"/>
              <a:gd name="connsiteY3" fmla="*/ 144019 h 987820"/>
              <a:gd name="connsiteX4" fmla="*/ 1584176 w 1584176"/>
              <a:gd name="connsiteY4" fmla="*/ 720077 h 987820"/>
              <a:gd name="connsiteX5" fmla="*/ 1440157 w 1584176"/>
              <a:gd name="connsiteY5" fmla="*/ 864096 h 987820"/>
              <a:gd name="connsiteX6" fmla="*/ 1036050 w 1584176"/>
              <a:gd name="connsiteY6" fmla="*/ 985461 h 987820"/>
              <a:gd name="connsiteX7" fmla="*/ 626617 w 1584176"/>
              <a:gd name="connsiteY7" fmla="*/ 944517 h 987820"/>
              <a:gd name="connsiteX8" fmla="*/ 144019 w 1584176"/>
              <a:gd name="connsiteY8" fmla="*/ 864096 h 987820"/>
              <a:gd name="connsiteX9" fmla="*/ 0 w 1584176"/>
              <a:gd name="connsiteY9" fmla="*/ 720077 h 987820"/>
              <a:gd name="connsiteX10" fmla="*/ 0 w 1584176"/>
              <a:gd name="connsiteY10" fmla="*/ 144019 h 987820"/>
              <a:gd name="connsiteX0" fmla="*/ 0 w 1584176"/>
              <a:gd name="connsiteY0" fmla="*/ 144019 h 1135828"/>
              <a:gd name="connsiteX1" fmla="*/ 144019 w 1584176"/>
              <a:gd name="connsiteY1" fmla="*/ 0 h 1135828"/>
              <a:gd name="connsiteX2" fmla="*/ 1440157 w 1584176"/>
              <a:gd name="connsiteY2" fmla="*/ 0 h 1135828"/>
              <a:gd name="connsiteX3" fmla="*/ 1584176 w 1584176"/>
              <a:gd name="connsiteY3" fmla="*/ 144019 h 1135828"/>
              <a:gd name="connsiteX4" fmla="*/ 1584176 w 1584176"/>
              <a:gd name="connsiteY4" fmla="*/ 720077 h 1135828"/>
              <a:gd name="connsiteX5" fmla="*/ 1440157 w 1584176"/>
              <a:gd name="connsiteY5" fmla="*/ 864096 h 1135828"/>
              <a:gd name="connsiteX6" fmla="*/ 1036050 w 1584176"/>
              <a:gd name="connsiteY6" fmla="*/ 985461 h 1135828"/>
              <a:gd name="connsiteX7" fmla="*/ 804038 w 1584176"/>
              <a:gd name="connsiteY7" fmla="*/ 1135585 h 1135828"/>
              <a:gd name="connsiteX8" fmla="*/ 626617 w 1584176"/>
              <a:gd name="connsiteY8" fmla="*/ 944517 h 1135828"/>
              <a:gd name="connsiteX9" fmla="*/ 144019 w 1584176"/>
              <a:gd name="connsiteY9" fmla="*/ 864096 h 1135828"/>
              <a:gd name="connsiteX10" fmla="*/ 0 w 1584176"/>
              <a:gd name="connsiteY10" fmla="*/ 720077 h 1135828"/>
              <a:gd name="connsiteX11" fmla="*/ 0 w 1584176"/>
              <a:gd name="connsiteY11" fmla="*/ 144019 h 1135828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26617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48979 w 1584176"/>
              <a:gd name="connsiteY8" fmla="*/ 901385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44517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592111 w 1584176"/>
              <a:gd name="connsiteY8" fmla="*/ 910012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39"/>
              <a:gd name="connsiteX1" fmla="*/ 144019 w 1584176"/>
              <a:gd name="connsiteY1" fmla="*/ 0 h 1135739"/>
              <a:gd name="connsiteX2" fmla="*/ 1440157 w 1584176"/>
              <a:gd name="connsiteY2" fmla="*/ 0 h 1135739"/>
              <a:gd name="connsiteX3" fmla="*/ 1584176 w 1584176"/>
              <a:gd name="connsiteY3" fmla="*/ 144019 h 1135739"/>
              <a:gd name="connsiteX4" fmla="*/ 1584176 w 1584176"/>
              <a:gd name="connsiteY4" fmla="*/ 720077 h 1135739"/>
              <a:gd name="connsiteX5" fmla="*/ 1440157 w 1584176"/>
              <a:gd name="connsiteY5" fmla="*/ 864096 h 1135739"/>
              <a:gd name="connsiteX6" fmla="*/ 1008754 w 1584176"/>
              <a:gd name="connsiteY6" fmla="*/ 903575 h 1135739"/>
              <a:gd name="connsiteX7" fmla="*/ 804038 w 1584176"/>
              <a:gd name="connsiteY7" fmla="*/ 1135585 h 1135739"/>
              <a:gd name="connsiteX8" fmla="*/ 643870 w 1584176"/>
              <a:gd name="connsiteY8" fmla="*/ 892760 h 1135739"/>
              <a:gd name="connsiteX9" fmla="*/ 144019 w 1584176"/>
              <a:gd name="connsiteY9" fmla="*/ 864096 h 1135739"/>
              <a:gd name="connsiteX10" fmla="*/ 0 w 1584176"/>
              <a:gd name="connsiteY10" fmla="*/ 720077 h 1135739"/>
              <a:gd name="connsiteX11" fmla="*/ 0 w 1584176"/>
              <a:gd name="connsiteY11" fmla="*/ 144019 h 1135739"/>
              <a:gd name="connsiteX0" fmla="*/ 0 w 1584176"/>
              <a:gd name="connsiteY0" fmla="*/ 144019 h 1135728"/>
              <a:gd name="connsiteX1" fmla="*/ 144019 w 1584176"/>
              <a:gd name="connsiteY1" fmla="*/ 0 h 1135728"/>
              <a:gd name="connsiteX2" fmla="*/ 1440157 w 1584176"/>
              <a:gd name="connsiteY2" fmla="*/ 0 h 1135728"/>
              <a:gd name="connsiteX3" fmla="*/ 1584176 w 1584176"/>
              <a:gd name="connsiteY3" fmla="*/ 144019 h 1135728"/>
              <a:gd name="connsiteX4" fmla="*/ 1584176 w 1584176"/>
              <a:gd name="connsiteY4" fmla="*/ 720077 h 1135728"/>
              <a:gd name="connsiteX5" fmla="*/ 1440157 w 1584176"/>
              <a:gd name="connsiteY5" fmla="*/ 864096 h 1135728"/>
              <a:gd name="connsiteX6" fmla="*/ 1008754 w 1584176"/>
              <a:gd name="connsiteY6" fmla="*/ 886322 h 1135728"/>
              <a:gd name="connsiteX7" fmla="*/ 804038 w 1584176"/>
              <a:gd name="connsiteY7" fmla="*/ 1135585 h 1135728"/>
              <a:gd name="connsiteX8" fmla="*/ 643870 w 1584176"/>
              <a:gd name="connsiteY8" fmla="*/ 892760 h 1135728"/>
              <a:gd name="connsiteX9" fmla="*/ 144019 w 1584176"/>
              <a:gd name="connsiteY9" fmla="*/ 864096 h 1135728"/>
              <a:gd name="connsiteX10" fmla="*/ 0 w 1584176"/>
              <a:gd name="connsiteY10" fmla="*/ 720077 h 1135728"/>
              <a:gd name="connsiteX11" fmla="*/ 0 w 1584176"/>
              <a:gd name="connsiteY11" fmla="*/ 144019 h 1135728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11"/>
              <a:gd name="connsiteX1" fmla="*/ 144019 w 1584176"/>
              <a:gd name="connsiteY1" fmla="*/ 0 h 1135711"/>
              <a:gd name="connsiteX2" fmla="*/ 1440157 w 1584176"/>
              <a:gd name="connsiteY2" fmla="*/ 0 h 1135711"/>
              <a:gd name="connsiteX3" fmla="*/ 1584176 w 1584176"/>
              <a:gd name="connsiteY3" fmla="*/ 144019 h 1135711"/>
              <a:gd name="connsiteX4" fmla="*/ 1584176 w 1584176"/>
              <a:gd name="connsiteY4" fmla="*/ 720077 h 1135711"/>
              <a:gd name="connsiteX5" fmla="*/ 1440157 w 1584176"/>
              <a:gd name="connsiteY5" fmla="*/ 864096 h 1135711"/>
              <a:gd name="connsiteX6" fmla="*/ 1008754 w 1584176"/>
              <a:gd name="connsiteY6" fmla="*/ 886322 h 1135711"/>
              <a:gd name="connsiteX7" fmla="*/ 804038 w 1584176"/>
              <a:gd name="connsiteY7" fmla="*/ 1135585 h 1135711"/>
              <a:gd name="connsiteX8" fmla="*/ 643870 w 1584176"/>
              <a:gd name="connsiteY8" fmla="*/ 892760 h 1135711"/>
              <a:gd name="connsiteX9" fmla="*/ 144019 w 1584176"/>
              <a:gd name="connsiteY9" fmla="*/ 864096 h 1135711"/>
              <a:gd name="connsiteX10" fmla="*/ 0 w 1584176"/>
              <a:gd name="connsiteY10" fmla="*/ 720077 h 1135711"/>
              <a:gd name="connsiteX11" fmla="*/ 0 w 1584176"/>
              <a:gd name="connsiteY11" fmla="*/ 144019 h 1135711"/>
              <a:gd name="connsiteX0" fmla="*/ 0 w 1584176"/>
              <a:gd name="connsiteY0" fmla="*/ 144019 h 1135724"/>
              <a:gd name="connsiteX1" fmla="*/ 144019 w 1584176"/>
              <a:gd name="connsiteY1" fmla="*/ 0 h 1135724"/>
              <a:gd name="connsiteX2" fmla="*/ 1440157 w 1584176"/>
              <a:gd name="connsiteY2" fmla="*/ 0 h 1135724"/>
              <a:gd name="connsiteX3" fmla="*/ 1584176 w 1584176"/>
              <a:gd name="connsiteY3" fmla="*/ 144019 h 1135724"/>
              <a:gd name="connsiteX4" fmla="*/ 1584176 w 1584176"/>
              <a:gd name="connsiteY4" fmla="*/ 720077 h 1135724"/>
              <a:gd name="connsiteX5" fmla="*/ 1440157 w 1584176"/>
              <a:gd name="connsiteY5" fmla="*/ 864096 h 1135724"/>
              <a:gd name="connsiteX6" fmla="*/ 1026006 w 1584176"/>
              <a:gd name="connsiteY6" fmla="*/ 912201 h 1135724"/>
              <a:gd name="connsiteX7" fmla="*/ 804038 w 1584176"/>
              <a:gd name="connsiteY7" fmla="*/ 1135585 h 1135724"/>
              <a:gd name="connsiteX8" fmla="*/ 643870 w 1584176"/>
              <a:gd name="connsiteY8" fmla="*/ 892760 h 1135724"/>
              <a:gd name="connsiteX9" fmla="*/ 144019 w 1584176"/>
              <a:gd name="connsiteY9" fmla="*/ 864096 h 1135724"/>
              <a:gd name="connsiteX10" fmla="*/ 0 w 1584176"/>
              <a:gd name="connsiteY10" fmla="*/ 720077 h 1135724"/>
              <a:gd name="connsiteX11" fmla="*/ 0 w 1584176"/>
              <a:gd name="connsiteY11" fmla="*/ 144019 h 1135724"/>
              <a:gd name="connsiteX0" fmla="*/ 0 w 1584176"/>
              <a:gd name="connsiteY0" fmla="*/ 144019 h 1135715"/>
              <a:gd name="connsiteX1" fmla="*/ 144019 w 1584176"/>
              <a:gd name="connsiteY1" fmla="*/ 0 h 1135715"/>
              <a:gd name="connsiteX2" fmla="*/ 1440157 w 1584176"/>
              <a:gd name="connsiteY2" fmla="*/ 0 h 1135715"/>
              <a:gd name="connsiteX3" fmla="*/ 1584176 w 1584176"/>
              <a:gd name="connsiteY3" fmla="*/ 144019 h 1135715"/>
              <a:gd name="connsiteX4" fmla="*/ 1584176 w 1584176"/>
              <a:gd name="connsiteY4" fmla="*/ 720077 h 1135715"/>
              <a:gd name="connsiteX5" fmla="*/ 1440157 w 1584176"/>
              <a:gd name="connsiteY5" fmla="*/ 864096 h 1135715"/>
              <a:gd name="connsiteX6" fmla="*/ 905236 w 1584176"/>
              <a:gd name="connsiteY6" fmla="*/ 894948 h 1135715"/>
              <a:gd name="connsiteX7" fmla="*/ 804038 w 1584176"/>
              <a:gd name="connsiteY7" fmla="*/ 1135585 h 1135715"/>
              <a:gd name="connsiteX8" fmla="*/ 643870 w 1584176"/>
              <a:gd name="connsiteY8" fmla="*/ 892760 h 1135715"/>
              <a:gd name="connsiteX9" fmla="*/ 144019 w 1584176"/>
              <a:gd name="connsiteY9" fmla="*/ 864096 h 1135715"/>
              <a:gd name="connsiteX10" fmla="*/ 0 w 1584176"/>
              <a:gd name="connsiteY10" fmla="*/ 720077 h 1135715"/>
              <a:gd name="connsiteX11" fmla="*/ 0 w 1584176"/>
              <a:gd name="connsiteY11" fmla="*/ 144019 h 1135715"/>
              <a:gd name="connsiteX0" fmla="*/ 0 w 1584176"/>
              <a:gd name="connsiteY0" fmla="*/ 144019 h 1049512"/>
              <a:gd name="connsiteX1" fmla="*/ 144019 w 1584176"/>
              <a:gd name="connsiteY1" fmla="*/ 0 h 1049512"/>
              <a:gd name="connsiteX2" fmla="*/ 1440157 w 1584176"/>
              <a:gd name="connsiteY2" fmla="*/ 0 h 1049512"/>
              <a:gd name="connsiteX3" fmla="*/ 1584176 w 1584176"/>
              <a:gd name="connsiteY3" fmla="*/ 144019 h 1049512"/>
              <a:gd name="connsiteX4" fmla="*/ 1584176 w 1584176"/>
              <a:gd name="connsiteY4" fmla="*/ 720077 h 1049512"/>
              <a:gd name="connsiteX5" fmla="*/ 1440157 w 1584176"/>
              <a:gd name="connsiteY5" fmla="*/ 864096 h 1049512"/>
              <a:gd name="connsiteX6" fmla="*/ 905236 w 1584176"/>
              <a:gd name="connsiteY6" fmla="*/ 894948 h 1049512"/>
              <a:gd name="connsiteX7" fmla="*/ 769533 w 1584176"/>
              <a:gd name="connsiteY7" fmla="*/ 1049321 h 1049512"/>
              <a:gd name="connsiteX8" fmla="*/ 643870 w 1584176"/>
              <a:gd name="connsiteY8" fmla="*/ 892760 h 1049512"/>
              <a:gd name="connsiteX9" fmla="*/ 144019 w 1584176"/>
              <a:gd name="connsiteY9" fmla="*/ 864096 h 1049512"/>
              <a:gd name="connsiteX10" fmla="*/ 0 w 1584176"/>
              <a:gd name="connsiteY10" fmla="*/ 720077 h 1049512"/>
              <a:gd name="connsiteX11" fmla="*/ 0 w 1584176"/>
              <a:gd name="connsiteY11" fmla="*/ 144019 h 1049512"/>
              <a:gd name="connsiteX0" fmla="*/ 0 w 1584176"/>
              <a:gd name="connsiteY0" fmla="*/ 144019 h 1049321"/>
              <a:gd name="connsiteX1" fmla="*/ 144019 w 1584176"/>
              <a:gd name="connsiteY1" fmla="*/ 0 h 1049321"/>
              <a:gd name="connsiteX2" fmla="*/ 1440157 w 1584176"/>
              <a:gd name="connsiteY2" fmla="*/ 0 h 1049321"/>
              <a:gd name="connsiteX3" fmla="*/ 1584176 w 1584176"/>
              <a:gd name="connsiteY3" fmla="*/ 144019 h 1049321"/>
              <a:gd name="connsiteX4" fmla="*/ 1584176 w 1584176"/>
              <a:gd name="connsiteY4" fmla="*/ 720077 h 1049321"/>
              <a:gd name="connsiteX5" fmla="*/ 1440157 w 1584176"/>
              <a:gd name="connsiteY5" fmla="*/ 864096 h 1049321"/>
              <a:gd name="connsiteX6" fmla="*/ 905236 w 1584176"/>
              <a:gd name="connsiteY6" fmla="*/ 894948 h 1049321"/>
              <a:gd name="connsiteX7" fmla="*/ 769533 w 1584176"/>
              <a:gd name="connsiteY7" fmla="*/ 1049321 h 1049321"/>
              <a:gd name="connsiteX8" fmla="*/ 643870 w 1584176"/>
              <a:gd name="connsiteY8" fmla="*/ 892760 h 1049321"/>
              <a:gd name="connsiteX9" fmla="*/ 144019 w 1584176"/>
              <a:gd name="connsiteY9" fmla="*/ 864096 h 1049321"/>
              <a:gd name="connsiteX10" fmla="*/ 0 w 1584176"/>
              <a:gd name="connsiteY10" fmla="*/ 720077 h 1049321"/>
              <a:gd name="connsiteX11" fmla="*/ 0 w 1584176"/>
              <a:gd name="connsiteY11" fmla="*/ 144019 h 1049321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43870 w 1584176"/>
              <a:gd name="connsiteY8" fmla="*/ 892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2"/>
              <a:gd name="connsiteX1" fmla="*/ 144019 w 1584176"/>
              <a:gd name="connsiteY1" fmla="*/ 0 h 1049332"/>
              <a:gd name="connsiteX2" fmla="*/ 1440157 w 1584176"/>
              <a:gd name="connsiteY2" fmla="*/ 0 h 1049332"/>
              <a:gd name="connsiteX3" fmla="*/ 1584176 w 1584176"/>
              <a:gd name="connsiteY3" fmla="*/ 144019 h 1049332"/>
              <a:gd name="connsiteX4" fmla="*/ 1584176 w 1584176"/>
              <a:gd name="connsiteY4" fmla="*/ 720077 h 1049332"/>
              <a:gd name="connsiteX5" fmla="*/ 1440157 w 1584176"/>
              <a:gd name="connsiteY5" fmla="*/ 864096 h 1049332"/>
              <a:gd name="connsiteX6" fmla="*/ 905236 w 1584176"/>
              <a:gd name="connsiteY6" fmla="*/ 894948 h 1049332"/>
              <a:gd name="connsiteX7" fmla="*/ 769533 w 1584176"/>
              <a:gd name="connsiteY7" fmla="*/ 1049321 h 1049332"/>
              <a:gd name="connsiteX8" fmla="*/ 656871 w 1584176"/>
              <a:gd name="connsiteY8" fmla="*/ 866759 h 1049332"/>
              <a:gd name="connsiteX9" fmla="*/ 144019 w 1584176"/>
              <a:gd name="connsiteY9" fmla="*/ 864096 h 1049332"/>
              <a:gd name="connsiteX10" fmla="*/ 0 w 1584176"/>
              <a:gd name="connsiteY10" fmla="*/ 720077 h 1049332"/>
              <a:gd name="connsiteX11" fmla="*/ 0 w 1584176"/>
              <a:gd name="connsiteY11" fmla="*/ 144019 h 1049332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6871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6871 w 1584176"/>
              <a:gd name="connsiteY8" fmla="*/ 879760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52537 w 1584176"/>
              <a:gd name="connsiteY8" fmla="*/ 866759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62283"/>
              <a:gd name="connsiteX1" fmla="*/ 144019 w 1584176"/>
              <a:gd name="connsiteY1" fmla="*/ 0 h 1062283"/>
              <a:gd name="connsiteX2" fmla="*/ 1440157 w 1584176"/>
              <a:gd name="connsiteY2" fmla="*/ 0 h 1062283"/>
              <a:gd name="connsiteX3" fmla="*/ 1584176 w 1584176"/>
              <a:gd name="connsiteY3" fmla="*/ 144019 h 1062283"/>
              <a:gd name="connsiteX4" fmla="*/ 1584176 w 1584176"/>
              <a:gd name="connsiteY4" fmla="*/ 720077 h 1062283"/>
              <a:gd name="connsiteX5" fmla="*/ 1440157 w 1584176"/>
              <a:gd name="connsiteY5" fmla="*/ 864096 h 1062283"/>
              <a:gd name="connsiteX6" fmla="*/ 905236 w 1584176"/>
              <a:gd name="connsiteY6" fmla="*/ 894948 h 1062283"/>
              <a:gd name="connsiteX7" fmla="*/ 769533 w 1584176"/>
              <a:gd name="connsiteY7" fmla="*/ 1049321 h 1062283"/>
              <a:gd name="connsiteX8" fmla="*/ 652537 w 1584176"/>
              <a:gd name="connsiteY8" fmla="*/ 866759 h 1062283"/>
              <a:gd name="connsiteX9" fmla="*/ 144019 w 1584176"/>
              <a:gd name="connsiteY9" fmla="*/ 864096 h 1062283"/>
              <a:gd name="connsiteX10" fmla="*/ 0 w 1584176"/>
              <a:gd name="connsiteY10" fmla="*/ 720077 h 1062283"/>
              <a:gd name="connsiteX11" fmla="*/ 0 w 1584176"/>
              <a:gd name="connsiteY11" fmla="*/ 144019 h 106228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52537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9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2425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26535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626535 w 1584176"/>
              <a:gd name="connsiteY8" fmla="*/ 866758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3"/>
              <a:gd name="connsiteX1" fmla="*/ 144019 w 1584176"/>
              <a:gd name="connsiteY1" fmla="*/ 0 h 1049333"/>
              <a:gd name="connsiteX2" fmla="*/ 1440157 w 1584176"/>
              <a:gd name="connsiteY2" fmla="*/ 0 h 1049333"/>
              <a:gd name="connsiteX3" fmla="*/ 1584176 w 1584176"/>
              <a:gd name="connsiteY3" fmla="*/ 144019 h 1049333"/>
              <a:gd name="connsiteX4" fmla="*/ 1584176 w 1584176"/>
              <a:gd name="connsiteY4" fmla="*/ 720077 h 1049333"/>
              <a:gd name="connsiteX5" fmla="*/ 1440157 w 1584176"/>
              <a:gd name="connsiteY5" fmla="*/ 864096 h 1049333"/>
              <a:gd name="connsiteX6" fmla="*/ 905236 w 1584176"/>
              <a:gd name="connsiteY6" fmla="*/ 894948 h 1049333"/>
              <a:gd name="connsiteX7" fmla="*/ 769533 w 1584176"/>
              <a:gd name="connsiteY7" fmla="*/ 1049321 h 1049333"/>
              <a:gd name="connsiteX8" fmla="*/ 539862 w 1584176"/>
              <a:gd name="connsiteY8" fmla="*/ 871091 h 1049333"/>
              <a:gd name="connsiteX9" fmla="*/ 144019 w 1584176"/>
              <a:gd name="connsiteY9" fmla="*/ 864096 h 1049333"/>
              <a:gd name="connsiteX10" fmla="*/ 0 w 1584176"/>
              <a:gd name="connsiteY10" fmla="*/ 720077 h 1049333"/>
              <a:gd name="connsiteX11" fmla="*/ 0 w 1584176"/>
              <a:gd name="connsiteY11" fmla="*/ 144019 h 1049333"/>
              <a:gd name="connsiteX0" fmla="*/ 0 w 1584176"/>
              <a:gd name="connsiteY0" fmla="*/ 144019 h 1049335"/>
              <a:gd name="connsiteX1" fmla="*/ 144019 w 1584176"/>
              <a:gd name="connsiteY1" fmla="*/ 0 h 1049335"/>
              <a:gd name="connsiteX2" fmla="*/ 1440157 w 1584176"/>
              <a:gd name="connsiteY2" fmla="*/ 0 h 1049335"/>
              <a:gd name="connsiteX3" fmla="*/ 1584176 w 1584176"/>
              <a:gd name="connsiteY3" fmla="*/ 144019 h 1049335"/>
              <a:gd name="connsiteX4" fmla="*/ 1584176 w 1584176"/>
              <a:gd name="connsiteY4" fmla="*/ 720077 h 1049335"/>
              <a:gd name="connsiteX5" fmla="*/ 1440157 w 1584176"/>
              <a:gd name="connsiteY5" fmla="*/ 864096 h 1049335"/>
              <a:gd name="connsiteX6" fmla="*/ 905236 w 1584176"/>
              <a:gd name="connsiteY6" fmla="*/ 894948 h 1049335"/>
              <a:gd name="connsiteX7" fmla="*/ 769533 w 1584176"/>
              <a:gd name="connsiteY7" fmla="*/ 1049321 h 1049335"/>
              <a:gd name="connsiteX8" fmla="*/ 539862 w 1584176"/>
              <a:gd name="connsiteY8" fmla="*/ 871091 h 1049335"/>
              <a:gd name="connsiteX9" fmla="*/ 144019 w 1584176"/>
              <a:gd name="connsiteY9" fmla="*/ 864096 h 1049335"/>
              <a:gd name="connsiteX10" fmla="*/ 0 w 1584176"/>
              <a:gd name="connsiteY10" fmla="*/ 720077 h 1049335"/>
              <a:gd name="connsiteX11" fmla="*/ 0 w 1584176"/>
              <a:gd name="connsiteY11" fmla="*/ 144019 h 1049335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05236 w 1584176"/>
              <a:gd name="connsiteY6" fmla="*/ 894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68947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3904 w 1584176"/>
              <a:gd name="connsiteY6" fmla="*/ 881948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18237 w 1584176"/>
              <a:gd name="connsiteY6" fmla="*/ 851613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1049334"/>
              <a:gd name="connsiteX1" fmla="*/ 144019 w 1584176"/>
              <a:gd name="connsiteY1" fmla="*/ 0 h 1049334"/>
              <a:gd name="connsiteX2" fmla="*/ 1440157 w 1584176"/>
              <a:gd name="connsiteY2" fmla="*/ 0 h 1049334"/>
              <a:gd name="connsiteX3" fmla="*/ 1584176 w 1584176"/>
              <a:gd name="connsiteY3" fmla="*/ 144019 h 1049334"/>
              <a:gd name="connsiteX4" fmla="*/ 1584176 w 1584176"/>
              <a:gd name="connsiteY4" fmla="*/ 720077 h 1049334"/>
              <a:gd name="connsiteX5" fmla="*/ 1440157 w 1584176"/>
              <a:gd name="connsiteY5" fmla="*/ 864096 h 1049334"/>
              <a:gd name="connsiteX6" fmla="*/ 922571 w 1584176"/>
              <a:gd name="connsiteY6" fmla="*/ 864614 h 1049334"/>
              <a:gd name="connsiteX7" fmla="*/ 769533 w 1584176"/>
              <a:gd name="connsiteY7" fmla="*/ 1049321 h 1049334"/>
              <a:gd name="connsiteX8" fmla="*/ 687206 w 1584176"/>
              <a:gd name="connsiteY8" fmla="*/ 866758 h 1049334"/>
              <a:gd name="connsiteX9" fmla="*/ 144019 w 1584176"/>
              <a:gd name="connsiteY9" fmla="*/ 864096 h 1049334"/>
              <a:gd name="connsiteX10" fmla="*/ 0 w 1584176"/>
              <a:gd name="connsiteY10" fmla="*/ 720077 h 1049334"/>
              <a:gd name="connsiteX11" fmla="*/ 0 w 1584176"/>
              <a:gd name="connsiteY11" fmla="*/ 144019 h 1049334"/>
              <a:gd name="connsiteX0" fmla="*/ 0 w 1584176"/>
              <a:gd name="connsiteY0" fmla="*/ 144019 h 993004"/>
              <a:gd name="connsiteX1" fmla="*/ 144019 w 1584176"/>
              <a:gd name="connsiteY1" fmla="*/ 0 h 993004"/>
              <a:gd name="connsiteX2" fmla="*/ 1440157 w 1584176"/>
              <a:gd name="connsiteY2" fmla="*/ 0 h 993004"/>
              <a:gd name="connsiteX3" fmla="*/ 1584176 w 1584176"/>
              <a:gd name="connsiteY3" fmla="*/ 144019 h 993004"/>
              <a:gd name="connsiteX4" fmla="*/ 1584176 w 1584176"/>
              <a:gd name="connsiteY4" fmla="*/ 720077 h 993004"/>
              <a:gd name="connsiteX5" fmla="*/ 1440157 w 1584176"/>
              <a:gd name="connsiteY5" fmla="*/ 864096 h 993004"/>
              <a:gd name="connsiteX6" fmla="*/ 922571 w 1584176"/>
              <a:gd name="connsiteY6" fmla="*/ 864614 h 993004"/>
              <a:gd name="connsiteX7" fmla="*/ 812870 w 1584176"/>
              <a:gd name="connsiteY7" fmla="*/ 992984 h 993004"/>
              <a:gd name="connsiteX8" fmla="*/ 687206 w 1584176"/>
              <a:gd name="connsiteY8" fmla="*/ 866758 h 993004"/>
              <a:gd name="connsiteX9" fmla="*/ 144019 w 1584176"/>
              <a:gd name="connsiteY9" fmla="*/ 864096 h 993004"/>
              <a:gd name="connsiteX10" fmla="*/ 0 w 1584176"/>
              <a:gd name="connsiteY10" fmla="*/ 720077 h 993004"/>
              <a:gd name="connsiteX11" fmla="*/ 0 w 1584176"/>
              <a:gd name="connsiteY11" fmla="*/ 144019 h 9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84176" h="993004">
                <a:moveTo>
                  <a:pt x="0" y="144019"/>
                </a:moveTo>
                <a:cubicBezTo>
                  <a:pt x="0" y="64480"/>
                  <a:pt x="64480" y="0"/>
                  <a:pt x="144019" y="0"/>
                </a:cubicBezTo>
                <a:lnTo>
                  <a:pt x="1440157" y="0"/>
                </a:lnTo>
                <a:cubicBezTo>
                  <a:pt x="1519696" y="0"/>
                  <a:pt x="1584176" y="64480"/>
                  <a:pt x="1584176" y="144019"/>
                </a:cubicBezTo>
                <a:lnTo>
                  <a:pt x="1584176" y="720077"/>
                </a:lnTo>
                <a:cubicBezTo>
                  <a:pt x="1584176" y="799616"/>
                  <a:pt x="1519696" y="864096"/>
                  <a:pt x="1440157" y="864096"/>
                </a:cubicBezTo>
                <a:cubicBezTo>
                  <a:pt x="1443926" y="860010"/>
                  <a:pt x="1470554" y="873001"/>
                  <a:pt x="922571" y="864614"/>
                </a:cubicBezTo>
                <a:cubicBezTo>
                  <a:pt x="915693" y="865395"/>
                  <a:pt x="812098" y="982556"/>
                  <a:pt x="812870" y="992984"/>
                </a:cubicBezTo>
                <a:cubicBezTo>
                  <a:pt x="805016" y="994786"/>
                  <a:pt x="689442" y="876248"/>
                  <a:pt x="687206" y="866758"/>
                </a:cubicBezTo>
                <a:cubicBezTo>
                  <a:pt x="200621" y="862995"/>
                  <a:pt x="149609" y="854981"/>
                  <a:pt x="144019" y="864096"/>
                </a:cubicBezTo>
                <a:cubicBezTo>
                  <a:pt x="64480" y="864096"/>
                  <a:pt x="0" y="799616"/>
                  <a:pt x="0" y="720077"/>
                </a:cubicBezTo>
                <a:lnTo>
                  <a:pt x="0" y="144019"/>
                </a:ln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71438"/>
            <a:r>
              <a:rPr lang="en-US" altLang="zh-TW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1</a:t>
            </a:r>
          </a:p>
        </p:txBody>
      </p:sp>
      <p:sp>
        <p:nvSpPr>
          <p:cNvPr id="37" name="矩形 36"/>
          <p:cNvSpPr>
            <a:spLocks noChangeArrowheads="1"/>
          </p:cNvSpPr>
          <p:nvPr/>
        </p:nvSpPr>
        <p:spPr bwMode="auto">
          <a:xfrm>
            <a:off x="1668463" y="1971675"/>
            <a:ext cx="1535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找句點</a:t>
            </a:r>
          </a:p>
        </p:txBody>
      </p:sp>
      <p:sp>
        <p:nvSpPr>
          <p:cNvPr id="9" name="矩形 8"/>
          <p:cNvSpPr/>
          <p:nvPr/>
        </p:nvSpPr>
        <p:spPr>
          <a:xfrm>
            <a:off x="3851275" y="1916113"/>
            <a:ext cx="4176713" cy="52863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zh-TW" altLang="en-US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例：這一段共有</a:t>
            </a:r>
            <a:r>
              <a:rPr lang="zh-TW" altLang="en-US" sz="280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（）</a:t>
            </a:r>
            <a:r>
              <a:rPr lang="zh-TW" altLang="en-US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句</a:t>
            </a:r>
          </a:p>
        </p:txBody>
      </p:sp>
      <p:sp>
        <p:nvSpPr>
          <p:cNvPr id="38" name="矩形 37"/>
          <p:cNvSpPr>
            <a:spLocks noChangeArrowheads="1"/>
          </p:cNvSpPr>
          <p:nvPr/>
        </p:nvSpPr>
        <p:spPr bwMode="auto">
          <a:xfrm>
            <a:off x="1619250" y="3241675"/>
            <a:ext cx="160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畫重點句</a:t>
            </a:r>
          </a:p>
        </p:txBody>
      </p:sp>
      <p:sp>
        <p:nvSpPr>
          <p:cNvPr id="39" name="矩形 38"/>
          <p:cNvSpPr>
            <a:spLocks noChangeArrowheads="1"/>
          </p:cNvSpPr>
          <p:nvPr/>
        </p:nvSpPr>
        <p:spPr bwMode="auto">
          <a:xfrm>
            <a:off x="1544638" y="4437063"/>
            <a:ext cx="1250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排句子</a:t>
            </a:r>
            <a:endParaRPr lang="zh-TW" altLang="en-US" b="1" dirty="0">
              <a:ea typeface="微軟正黑體" pitchFamily="34" charset="-120"/>
            </a:endParaRPr>
          </a:p>
        </p:txBody>
      </p:sp>
      <p:sp>
        <p:nvSpPr>
          <p:cNvPr id="40" name="矩形 39"/>
          <p:cNvSpPr>
            <a:spLocks noChangeArrowheads="1"/>
          </p:cNvSpPr>
          <p:nvPr/>
        </p:nvSpPr>
        <p:spPr bwMode="auto">
          <a:xfrm>
            <a:off x="1619250" y="5661025"/>
            <a:ext cx="1884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通順文意</a:t>
            </a:r>
          </a:p>
        </p:txBody>
      </p:sp>
      <p:sp>
        <p:nvSpPr>
          <p:cNvPr id="12" name="矩形 11"/>
          <p:cNvSpPr/>
          <p:nvPr/>
        </p:nvSpPr>
        <p:spPr>
          <a:xfrm>
            <a:off x="3851275" y="2924175"/>
            <a:ext cx="5130800" cy="955675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zh-TW" altLang="en-US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例：攤位</a:t>
            </a:r>
            <a:r>
              <a:rPr lang="zh-TW" altLang="en-US" sz="28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、種類繁多、沁涼暢快</a:t>
            </a:r>
            <a:r>
              <a:rPr lang="en-US" altLang="zh-TW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……</a:t>
            </a:r>
          </a:p>
        </p:txBody>
      </p:sp>
      <p:sp>
        <p:nvSpPr>
          <p:cNvPr id="14" name="矩形 13"/>
          <p:cNvSpPr/>
          <p:nvPr/>
        </p:nvSpPr>
        <p:spPr>
          <a:xfrm>
            <a:off x="3924300" y="4437063"/>
            <a:ext cx="4710113" cy="5286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zh-TW" altLang="en-US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例：</a:t>
            </a:r>
          </a:p>
        </p:txBody>
      </p:sp>
      <p:sp>
        <p:nvSpPr>
          <p:cNvPr id="15" name="矩形 14"/>
          <p:cNvSpPr/>
          <p:nvPr/>
        </p:nvSpPr>
        <p:spPr>
          <a:xfrm>
            <a:off x="3995738" y="5661025"/>
            <a:ext cx="4410075" cy="52863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zh-TW" altLang="en-US" sz="2800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例：</a:t>
            </a:r>
          </a:p>
        </p:txBody>
      </p:sp>
      <p:sp>
        <p:nvSpPr>
          <p:cNvPr id="8209" name="標題 11"/>
          <p:cNvSpPr>
            <a:spLocks noGrp="1"/>
          </p:cNvSpPr>
          <p:nvPr>
            <p:ph type="title" idx="4294967295"/>
          </p:nvPr>
        </p:nvSpPr>
        <p:spPr>
          <a:xfrm>
            <a:off x="827088" y="260648"/>
            <a:ext cx="7200900" cy="1008410"/>
          </a:xfrm>
        </p:spPr>
        <p:txBody>
          <a:bodyPr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</a:rPr>
              <a:t>摘要策略步驟 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7" grpId="0"/>
      <p:bldP spid="9" grpId="0" animBg="1"/>
      <p:bldP spid="38" grpId="0"/>
      <p:bldP spid="39" grpId="0"/>
      <p:bldP spid="40" grpId="0"/>
      <p:bldP spid="12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260648"/>
            <a:ext cx="8568952" cy="612068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dirty="0" smtClean="0">
                <a:solidFill>
                  <a:srgbClr val="C00000"/>
                </a:solidFill>
              </a:rPr>
              <a:t>小</a:t>
            </a:r>
            <a:r>
              <a:rPr lang="zh-TW" altLang="en-US" dirty="0">
                <a:solidFill>
                  <a:srgbClr val="C00000"/>
                </a:solidFill>
              </a:rPr>
              <a:t>攤子販賣，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刨冰的種類繁多，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手搖的，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冰屑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再淋上糖水，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solidFill>
                  <a:srgbClr val="C00000"/>
                </a:solidFill>
              </a:rPr>
              <a:t>沁涼暢快的</a:t>
            </a:r>
            <a:r>
              <a:rPr lang="zh-TW" altLang="en-US" dirty="0" smtClean="0">
                <a:solidFill>
                  <a:srgbClr val="C00000"/>
                </a:solidFill>
              </a:rPr>
              <a:t>感覺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</a:pPr>
            <a:r>
              <a:rPr kumimoji="0" lang="zh-TW" altLang="en-US" sz="3600" b="1" dirty="0"/>
              <a:t>在小</a:t>
            </a:r>
            <a:r>
              <a:rPr lang="zh-TW" altLang="en-US" sz="3600" b="1" dirty="0"/>
              <a:t>攤子販賣的刨冰種類繁多，手搖出後的冰屑再淋上糖水，有一股沁涼暢快的感覺。</a:t>
            </a:r>
          </a:p>
          <a:p>
            <a:pPr>
              <a:lnSpc>
                <a:spcPct val="110000"/>
              </a:lnSpc>
            </a:pPr>
            <a:endParaRPr lang="en-US" altLang="zh-TW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endParaRPr lang="zh-TW" alt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2448272"/>
          </a:xfrm>
        </p:spPr>
        <p:txBody>
          <a:bodyPr/>
          <a:lstStyle/>
          <a:p>
            <a:r>
              <a:rPr lang="zh-TW" altLang="en-US" sz="7200" b="1" dirty="0" smtClean="0">
                <a:solidFill>
                  <a:srgbClr val="C00000"/>
                </a:solidFill>
              </a:rPr>
              <a:t>摘要策略示範</a:t>
            </a:r>
            <a:r>
              <a:rPr lang="en-US" altLang="zh-TW" sz="7200" b="1" dirty="0" smtClean="0">
                <a:solidFill>
                  <a:srgbClr val="C00000"/>
                </a:solidFill>
              </a:rPr>
              <a:t/>
            </a:r>
            <a:br>
              <a:rPr lang="en-US" altLang="zh-TW" sz="7200" b="1" dirty="0" smtClean="0">
                <a:solidFill>
                  <a:srgbClr val="C00000"/>
                </a:solidFill>
              </a:rPr>
            </a:br>
            <a:r>
              <a:rPr lang="zh-TW" altLang="en-US" sz="4800" b="1" dirty="0">
                <a:solidFill>
                  <a:srgbClr val="002060"/>
                </a:solidFill>
              </a:rPr>
              <a:t>教學影片</a:t>
            </a:r>
          </a:p>
        </p:txBody>
      </p:sp>
    </p:spTree>
    <p:extLst>
      <p:ext uri="{BB962C8B-B14F-4D97-AF65-F5344CB8AC3E}">
        <p14:creationId xmlns:p14="http://schemas.microsoft.com/office/powerpoint/2010/main" val="343509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8276456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chemeClr val="accent6">
                    <a:lumMod val="50000"/>
                  </a:schemeClr>
                </a:solidFill>
              </a:rPr>
              <a:t>結構</a:t>
            </a:r>
            <a:r>
              <a:rPr lang="zh-TW" altLang="en-US" sz="4800" b="1" dirty="0" smtClean="0">
                <a:solidFill>
                  <a:schemeClr val="accent6">
                    <a:lumMod val="50000"/>
                  </a:schemeClr>
                </a:solidFill>
              </a:rPr>
              <a:t>圖</a:t>
            </a:r>
            <a:r>
              <a:rPr lang="en-US" altLang="zh-TW" sz="4800" b="1" dirty="0" smtClean="0">
                <a:solidFill>
                  <a:schemeClr val="accent6">
                    <a:lumMod val="50000"/>
                  </a:schemeClr>
                </a:solidFill>
              </a:rPr>
              <a:t>—</a:t>
            </a:r>
            <a:r>
              <a:rPr lang="zh-TW" altLang="en-US" sz="4800" b="1" dirty="0" smtClean="0">
                <a:solidFill>
                  <a:schemeClr val="accent6">
                    <a:lumMod val="50000"/>
                  </a:schemeClr>
                </a:solidFill>
              </a:rPr>
              <a:t>學習成就評量</a:t>
            </a:r>
            <a:endParaRPr lang="zh-TW" altLang="en-US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24" name="Picture 4" descr="刨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0766" y="-15890"/>
            <a:ext cx="7818437" cy="1301006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chemeClr val="accent6">
                    <a:lumMod val="50000"/>
                  </a:schemeClr>
                </a:solidFill>
              </a:rPr>
              <a:t>說出段落</a:t>
            </a:r>
            <a:r>
              <a:rPr lang="zh-TW" altLang="en-US" sz="4400" b="1" dirty="0" smtClean="0">
                <a:solidFill>
                  <a:schemeClr val="accent6">
                    <a:lumMod val="50000"/>
                  </a:schemeClr>
                </a:solidFill>
              </a:rPr>
              <a:t>大意</a:t>
            </a:r>
            <a:r>
              <a:rPr lang="en-US" altLang="zh-TW" sz="4400" b="1" dirty="0" smtClean="0">
                <a:solidFill>
                  <a:schemeClr val="accent6">
                    <a:lumMod val="50000"/>
                  </a:schemeClr>
                </a:solidFill>
              </a:rPr>
              <a:t>—</a:t>
            </a:r>
            <a:r>
              <a:rPr lang="zh-TW" altLang="en-US" sz="4400" b="1" dirty="0" smtClean="0">
                <a:solidFill>
                  <a:schemeClr val="accent6">
                    <a:lumMod val="50000"/>
                  </a:schemeClr>
                </a:solidFill>
              </a:rPr>
              <a:t>學習成就評量</a:t>
            </a:r>
            <a:endParaRPr lang="zh-TW" altLang="en-US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100" name="Picture 4" descr="刨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7" y="1358543"/>
            <a:ext cx="9144000" cy="397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708399" y="1820242"/>
            <a:ext cx="503561" cy="528637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ea typeface="微軟正黑體" pitchFamily="34" charset="-120"/>
                <a:cs typeface="Arial" charset="0"/>
              </a:rPr>
              <a:t>2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03237" y="1148037"/>
            <a:ext cx="504825" cy="51911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ea typeface="微軟正黑體" pitchFamily="34" charset="-120"/>
                <a:cs typeface="Arial" charset="0"/>
              </a:rPr>
              <a:t>5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087397" y="4387609"/>
            <a:ext cx="521798" cy="528638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ea typeface="微軟正黑體" pitchFamily="34" charset="-120"/>
                <a:cs typeface="Arial" charset="0"/>
              </a:rPr>
              <a:t>3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964557" y="3980656"/>
            <a:ext cx="503311" cy="528637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ea typeface="微軟正黑體" pitchFamily="34" charset="-120"/>
                <a:cs typeface="Arial" charset="0"/>
              </a:rPr>
              <a:t>4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6236822" y="1158665"/>
            <a:ext cx="504477" cy="528637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ea typeface="微軟正黑體" pitchFamily="34" charset="-120"/>
                <a:cs typeface="Arial" charset="0"/>
              </a:rPr>
              <a:t>1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76262" y="2730584"/>
            <a:ext cx="431800" cy="528637"/>
          </a:xfrm>
          <a:prstGeom prst="rect">
            <a:avLst/>
          </a:prstGeom>
          <a:solidFill>
            <a:srgbClr val="FFCC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ea typeface="微軟正黑體" pitchFamily="34" charset="-120"/>
                <a:cs typeface="Arial" charset="0"/>
              </a:rPr>
              <a:t>6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03346" y="4057754"/>
            <a:ext cx="432814" cy="528638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b="1" dirty="0">
                <a:solidFill>
                  <a:srgbClr val="FF0000"/>
                </a:solidFill>
                <a:ea typeface="微軟正黑體" pitchFamily="34" charset="-120"/>
                <a:cs typeface="Arial" charset="0"/>
              </a:rPr>
              <a:t>7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897" y="5706269"/>
            <a:ext cx="7581900" cy="936773"/>
          </a:xfrm>
        </p:spPr>
        <p:txBody>
          <a:bodyPr/>
          <a:lstStyle/>
          <a:p>
            <a:r>
              <a:rPr lang="zh-TW" altLang="en-US" sz="4400" b="1" dirty="0"/>
              <a:t>依據順序說出本段大意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  <p:bldP spid="4107" grpId="0" animBg="1"/>
      <p:bldP spid="4108" grpId="0" build="allAtOnce" animBg="1"/>
      <p:bldP spid="4109" grpId="0" animBg="1"/>
      <p:bldP spid="4110" grpId="0" animBg="1"/>
      <p:bldP spid="4111" grpId="0" animBg="1"/>
      <p:bldP spid="411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43685"/>
              </p:ext>
            </p:extLst>
          </p:nvPr>
        </p:nvGraphicFramePr>
        <p:xfrm>
          <a:off x="683568" y="1412776"/>
          <a:ext cx="700844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  <a:gridCol w="453650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教學主題</a:t>
                      </a:r>
                      <a:endParaRPr lang="zh-TW" altLang="en-US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教學對象</a:t>
                      </a:r>
                      <a:endParaRPr lang="zh-TW" altLang="en-US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4400" b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使用教材</a:t>
                      </a:r>
                      <a:endParaRPr lang="zh-TW" altLang="en-US" sz="4400" b="0" dirty="0">
                        <a:solidFill>
                          <a:schemeClr val="bg1">
                            <a:lumMod val="10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27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712566"/>
              </p:ext>
            </p:extLst>
          </p:nvPr>
        </p:nvGraphicFramePr>
        <p:xfrm>
          <a:off x="251520" y="260648"/>
          <a:ext cx="8568952" cy="622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786"/>
                <a:gridCol w="6076166"/>
              </a:tblGrid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發現問題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設定目標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教學策略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學習成就</a:t>
                      </a:r>
                      <a:endParaRPr lang="en-US" altLang="zh-TW" sz="3600" dirty="0" smtClean="0">
                        <a:ea typeface="微軟正黑體" pitchFamily="34" charset="-120"/>
                      </a:endParaRPr>
                    </a:p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評量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教學檢核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ea typeface="微軟正黑體" pitchFamily="34" charset="-120"/>
                        </a:rPr>
                        <a:t>補救教學</a:t>
                      </a:r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10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78181"/>
              </p:ext>
            </p:extLst>
          </p:nvPr>
        </p:nvGraphicFramePr>
        <p:xfrm>
          <a:off x="467544" y="692696"/>
          <a:ext cx="8208912" cy="4100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085"/>
                <a:gridCol w="6363827"/>
              </a:tblGrid>
              <a:tr h="969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4400" b="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學習</a:t>
                      </a:r>
                      <a:endParaRPr lang="en-US" altLang="zh-TW" sz="4400" b="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4400" b="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目標</a:t>
                      </a:r>
                      <a:endParaRPr lang="zh-TW" sz="4400" b="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4800" b="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759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4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構想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4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0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1143000"/>
          </a:xfrm>
        </p:spPr>
        <p:txBody>
          <a:bodyPr>
            <a:normAutofit/>
          </a:bodyPr>
          <a:lstStyle/>
          <a:p>
            <a:r>
              <a:rPr lang="zh-TW" altLang="zh-TW" sz="5400" b="1" dirty="0">
                <a:solidFill>
                  <a:srgbClr val="C00000"/>
                </a:solidFill>
                <a:effectLst/>
              </a:rPr>
              <a:t>選擇教學策略的想法</a:t>
            </a:r>
            <a:endParaRPr lang="zh-TW" altLang="en-US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742863"/>
              </p:ext>
            </p:extLst>
          </p:nvPr>
        </p:nvGraphicFramePr>
        <p:xfrm>
          <a:off x="611560" y="1412776"/>
          <a:ext cx="7499350" cy="478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符合目標的教學策略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8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作法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8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8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4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99350" cy="1143000"/>
          </a:xfrm>
        </p:spPr>
        <p:txBody>
          <a:bodyPr>
            <a:normAutofit/>
          </a:bodyPr>
          <a:lstStyle/>
          <a:p>
            <a:r>
              <a:rPr lang="zh-TW" altLang="zh-TW" sz="4800" b="1" dirty="0">
                <a:solidFill>
                  <a:srgbClr val="C00000"/>
                </a:solidFill>
                <a:effectLst/>
              </a:rPr>
              <a:t>教學活動要點</a:t>
            </a:r>
            <a:endParaRPr lang="zh-TW" altLang="en-US" sz="4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998657"/>
              </p:ext>
            </p:extLst>
          </p:nvPr>
        </p:nvGraphicFramePr>
        <p:xfrm>
          <a:off x="395536" y="1124744"/>
          <a:ext cx="8496944" cy="5013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教學活動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教學目標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有效</a:t>
                      </a:r>
                      <a:r>
                        <a:rPr lang="zh-TW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教學</a:t>
                      </a:r>
                      <a:endParaRPr lang="en-US" altLang="zh-TW" sz="32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2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策略</a:t>
                      </a: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zh-TW" sz="3200" b="1" kern="1200" dirty="0" smtClean="0">
                          <a:solidFill>
                            <a:schemeClr val="lt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教學資源或教材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活動一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活動二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活動三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86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活動四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62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4340"/>
            <a:ext cx="7772400" cy="1143000"/>
          </a:xfrm>
        </p:spPr>
        <p:txBody>
          <a:bodyPr/>
          <a:lstStyle/>
          <a:p>
            <a:r>
              <a:rPr lang="zh-TW" altLang="en-US" sz="5400" b="1" dirty="0" smtClean="0">
                <a:solidFill>
                  <a:srgbClr val="C00000"/>
                </a:solidFill>
              </a:rPr>
              <a:t>省</a:t>
            </a:r>
            <a:r>
              <a:rPr lang="zh-TW" altLang="en-US" sz="5400" b="1" dirty="0" smtClean="0">
                <a:solidFill>
                  <a:srgbClr val="C00000"/>
                </a:solidFill>
              </a:rPr>
              <a:t>思與建議</a:t>
            </a:r>
            <a:endParaRPr lang="zh-TW" alt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496855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5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406640" cy="2637054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</a:rPr>
              <a:t>有效教學策略</a:t>
            </a:r>
            <a:r>
              <a:rPr lang="en-US" altLang="zh-TW" sz="5400" b="1" dirty="0">
                <a:solidFill>
                  <a:srgbClr val="C00000"/>
                </a:solidFill>
              </a:rPr>
              <a:t/>
            </a:r>
            <a:br>
              <a:rPr lang="en-US" altLang="zh-TW" sz="5400" b="1" dirty="0">
                <a:solidFill>
                  <a:srgbClr val="C00000"/>
                </a:solidFill>
              </a:rPr>
            </a:br>
            <a:r>
              <a:rPr lang="zh-TW" altLang="en-US" sz="5400" b="1" dirty="0" smtClean="0">
                <a:solidFill>
                  <a:srgbClr val="C00000"/>
                </a:solidFill>
              </a:rPr>
              <a:t>示例</a:t>
            </a:r>
            <a:endParaRPr lang="zh-TW" alt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406640" cy="1752600"/>
          </a:xfrm>
        </p:spPr>
        <p:txBody>
          <a:bodyPr/>
          <a:lstStyle/>
          <a:p>
            <a:r>
              <a:rPr lang="zh-TW" altLang="en-US" sz="4000" b="1" dirty="0" smtClean="0">
                <a:solidFill>
                  <a:schemeClr val="accent6">
                    <a:lumMod val="50000"/>
                  </a:schemeClr>
                </a:solidFill>
              </a:rPr>
              <a:t>以國語文為例</a:t>
            </a:r>
            <a:r>
              <a:rPr lang="en-US" altLang="zh-TW" sz="4000" b="1" dirty="0" smtClean="0">
                <a:solidFill>
                  <a:schemeClr val="accent6">
                    <a:lumMod val="50000"/>
                  </a:schemeClr>
                </a:solidFill>
              </a:rPr>
              <a:t>—</a:t>
            </a:r>
          </a:p>
          <a:p>
            <a:r>
              <a:rPr lang="zh-TW" altLang="en-US" sz="4000" b="1" dirty="0">
                <a:solidFill>
                  <a:schemeClr val="accent6">
                    <a:lumMod val="50000"/>
                  </a:schemeClr>
                </a:solidFill>
              </a:rPr>
              <a:t>吃冰的</a:t>
            </a:r>
            <a:r>
              <a:rPr lang="zh-TW" altLang="en-US" sz="4000" b="1" dirty="0" smtClean="0">
                <a:solidFill>
                  <a:schemeClr val="accent6">
                    <a:lumMod val="50000"/>
                  </a:schemeClr>
                </a:solidFill>
              </a:rPr>
              <a:t>滋味（七上）</a:t>
            </a:r>
            <a:endParaRPr lang="zh-TW" altLang="en-US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9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666206110"/>
              </p:ext>
            </p:extLst>
          </p:nvPr>
        </p:nvGraphicFramePr>
        <p:xfrm>
          <a:off x="323528" y="188640"/>
          <a:ext cx="856895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50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009003A">
  <a:themeElements>
    <a:clrScheme name="Office 佈景主題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9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A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12009003A</Template>
  <TotalTime>698</TotalTime>
  <Words>446</Words>
  <Application>Microsoft Office PowerPoint</Application>
  <PresentationFormat>如螢幕大小 (4:3)</PresentationFormat>
  <Paragraphs>137</Paragraphs>
  <Slides>18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Arial</vt:lpstr>
      <vt:lpstr>新細明體</vt:lpstr>
      <vt:lpstr>Times New Roman</vt:lpstr>
      <vt:lpstr>微軟正黑體</vt:lpstr>
      <vt:lpstr>Calibri</vt:lpstr>
      <vt:lpstr>12009003A</vt:lpstr>
      <vt:lpstr>有效教學 國文實作</vt:lpstr>
      <vt:lpstr>PowerPoint 簡報</vt:lpstr>
      <vt:lpstr>PowerPoint 簡報</vt:lpstr>
      <vt:lpstr>PowerPoint 簡報</vt:lpstr>
      <vt:lpstr>選擇教學策略的想法</vt:lpstr>
      <vt:lpstr>教學活動要點</vt:lpstr>
      <vt:lpstr>省思與建議</vt:lpstr>
      <vt:lpstr>有效教學策略 示例</vt:lpstr>
      <vt:lpstr>PowerPoint 簡報</vt:lpstr>
      <vt:lpstr>PowerPoint 簡報</vt:lpstr>
      <vt:lpstr>PowerPoint 簡報</vt:lpstr>
      <vt:lpstr>選擇教學策略的想法</vt:lpstr>
      <vt:lpstr>教學活動要點</vt:lpstr>
      <vt:lpstr>摘要策略步驟 示例</vt:lpstr>
      <vt:lpstr>PowerPoint 簡報</vt:lpstr>
      <vt:lpstr>摘要策略示範 教學影片</vt:lpstr>
      <vt:lpstr>結構圖—學習成就評量</vt:lpstr>
      <vt:lpstr>說出段落大意—學習成就評量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wsg</dc:creator>
  <cp:lastModifiedBy>SG1</cp:lastModifiedBy>
  <cp:revision>65</cp:revision>
  <dcterms:created xsi:type="dcterms:W3CDTF">2012-09-17T06:58:29Z</dcterms:created>
  <dcterms:modified xsi:type="dcterms:W3CDTF">2013-09-09T08:08:51Z</dcterms:modified>
</cp:coreProperties>
</file>