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45"/>
  </p:notesMasterIdLst>
  <p:sldIdLst>
    <p:sldId id="325" r:id="rId3"/>
    <p:sldId id="391" r:id="rId4"/>
    <p:sldId id="389" r:id="rId5"/>
    <p:sldId id="388" r:id="rId6"/>
    <p:sldId id="393" r:id="rId7"/>
    <p:sldId id="402" r:id="rId8"/>
    <p:sldId id="323" r:id="rId9"/>
    <p:sldId id="258" r:id="rId10"/>
    <p:sldId id="257" r:id="rId11"/>
    <p:sldId id="259" r:id="rId12"/>
    <p:sldId id="326" r:id="rId13"/>
    <p:sldId id="327" r:id="rId14"/>
    <p:sldId id="413" r:id="rId15"/>
    <p:sldId id="412" r:id="rId16"/>
    <p:sldId id="260" r:id="rId17"/>
    <p:sldId id="385" r:id="rId18"/>
    <p:sldId id="386" r:id="rId19"/>
    <p:sldId id="329" r:id="rId20"/>
    <p:sldId id="330" r:id="rId21"/>
    <p:sldId id="264" r:id="rId22"/>
    <p:sldId id="331" r:id="rId23"/>
    <p:sldId id="265" r:id="rId24"/>
    <p:sldId id="263" r:id="rId25"/>
    <p:sldId id="266" r:id="rId26"/>
    <p:sldId id="377" r:id="rId27"/>
    <p:sldId id="414" r:id="rId28"/>
    <p:sldId id="267" r:id="rId29"/>
    <p:sldId id="379" r:id="rId30"/>
    <p:sldId id="268" r:id="rId31"/>
    <p:sldId id="376" r:id="rId32"/>
    <p:sldId id="378" r:id="rId33"/>
    <p:sldId id="380" r:id="rId34"/>
    <p:sldId id="269" r:id="rId35"/>
    <p:sldId id="270" r:id="rId36"/>
    <p:sldId id="289" r:id="rId37"/>
    <p:sldId id="290" r:id="rId38"/>
    <p:sldId id="375" r:id="rId39"/>
    <p:sldId id="369" r:id="rId40"/>
    <p:sldId id="381" r:id="rId41"/>
    <p:sldId id="382" r:id="rId42"/>
    <p:sldId id="383" r:id="rId43"/>
    <p:sldId id="384" r:id="rId4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易王亭" initials="et" lastIdx="4" clrIdx="0">
    <p:extLst>
      <p:ext uri="{19B8F6BF-5375-455C-9EA6-DF929625EA0E}">
        <p15:presenceInfo xmlns:p15="http://schemas.microsoft.com/office/powerpoint/2012/main" userId="易王亭"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BCBC"/>
    <a:srgbClr val="FFD01F"/>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4660"/>
  </p:normalViewPr>
  <p:slideViewPr>
    <p:cSldViewPr snapToGrid="0">
      <p:cViewPr varScale="1">
        <p:scale>
          <a:sx n="73" d="100"/>
          <a:sy n="73" d="100"/>
        </p:scale>
        <p:origin x="2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24T11:12:19.028" idx="3">
    <p:pos x="10" y="10"/>
    <p:text>這樣要引導教師教學是「倒水」還是「澆水」。
倒水是限制的，
澆水是培養的，
水就是文本、養分，
雖然學生會長出不一樣的、分歧的內容，可能當下不符合教師你要評測的需求，
但是卻是一種學生帶走的能力，成長的動力，養成的血肉。</p:text>
    <p:extLst>
      <p:ext uri="{C676402C-5697-4E1C-873F-D02D1690AC5C}">
        <p15:threadingInfo xmlns:p15="http://schemas.microsoft.com/office/powerpoint/2012/main" timeZoneBias="-480"/>
      </p:ext>
    </p:extLst>
  </p:cm>
  <p:cm authorId="1" dt="2022-03-24T11:15:35.485" idx="4">
    <p:pos x="146" y="146"/>
    <p:text>本頁與下一頁要擇一保留。</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6DC8C-B326-4E9C-A246-0237DE27A487}" type="datetimeFigureOut">
              <a:rPr lang="zh-TW" altLang="en-US" smtClean="0"/>
              <a:t>2022/3/24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5059A-772B-4489-AFFA-DF1FFD32808C}" type="slidenum">
              <a:rPr lang="zh-TW" altLang="en-US" smtClean="0"/>
              <a:t>‹#›</a:t>
            </a:fld>
            <a:endParaRPr lang="zh-TW" altLang="en-US"/>
          </a:p>
        </p:txBody>
      </p:sp>
    </p:spTree>
    <p:extLst>
      <p:ext uri="{BB962C8B-B14F-4D97-AF65-F5344CB8AC3E}">
        <p14:creationId xmlns:p14="http://schemas.microsoft.com/office/powerpoint/2010/main" val="391003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1</a:t>
            </a:fld>
            <a:endParaRPr lang="zh-TW" altLang="en-US"/>
          </a:p>
        </p:txBody>
      </p:sp>
    </p:spTree>
    <p:extLst>
      <p:ext uri="{BB962C8B-B14F-4D97-AF65-F5344CB8AC3E}">
        <p14:creationId xmlns:p14="http://schemas.microsoft.com/office/powerpoint/2010/main" val="227954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10</a:t>
            </a:fld>
            <a:endParaRPr lang="zh-TW" altLang="en-US"/>
          </a:p>
        </p:txBody>
      </p:sp>
    </p:spTree>
    <p:extLst>
      <p:ext uri="{BB962C8B-B14F-4D97-AF65-F5344CB8AC3E}">
        <p14:creationId xmlns:p14="http://schemas.microsoft.com/office/powerpoint/2010/main" val="346726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11</a:t>
            </a:fld>
            <a:endParaRPr lang="zh-TW" altLang="en-US"/>
          </a:p>
        </p:txBody>
      </p:sp>
    </p:spTree>
    <p:extLst>
      <p:ext uri="{BB962C8B-B14F-4D97-AF65-F5344CB8AC3E}">
        <p14:creationId xmlns:p14="http://schemas.microsoft.com/office/powerpoint/2010/main" val="532908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12</a:t>
            </a:fld>
            <a:endParaRPr lang="zh-TW" altLang="en-US"/>
          </a:p>
        </p:txBody>
      </p:sp>
    </p:spTree>
    <p:extLst>
      <p:ext uri="{BB962C8B-B14F-4D97-AF65-F5344CB8AC3E}">
        <p14:creationId xmlns:p14="http://schemas.microsoft.com/office/powerpoint/2010/main" val="450952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13</a:t>
            </a:fld>
            <a:endParaRPr lang="zh-TW" altLang="en-US"/>
          </a:p>
        </p:txBody>
      </p:sp>
    </p:spTree>
    <p:extLst>
      <p:ext uri="{BB962C8B-B14F-4D97-AF65-F5344CB8AC3E}">
        <p14:creationId xmlns:p14="http://schemas.microsoft.com/office/powerpoint/2010/main" val="368775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14</a:t>
            </a:fld>
            <a:endParaRPr lang="zh-TW" altLang="en-US"/>
          </a:p>
        </p:txBody>
      </p:sp>
    </p:spTree>
    <p:extLst>
      <p:ext uri="{BB962C8B-B14F-4D97-AF65-F5344CB8AC3E}">
        <p14:creationId xmlns:p14="http://schemas.microsoft.com/office/powerpoint/2010/main" val="493116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課文文本分析以及表格解說</a:t>
            </a:r>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15</a:t>
            </a:fld>
            <a:endParaRPr lang="zh-TW" altLang="en-US"/>
          </a:p>
        </p:txBody>
      </p:sp>
    </p:spTree>
    <p:extLst>
      <p:ext uri="{BB962C8B-B14F-4D97-AF65-F5344CB8AC3E}">
        <p14:creationId xmlns:p14="http://schemas.microsoft.com/office/powerpoint/2010/main" val="260602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16</a:t>
            </a:fld>
            <a:endParaRPr lang="zh-TW" altLang="en-US"/>
          </a:p>
        </p:txBody>
      </p:sp>
    </p:spTree>
    <p:extLst>
      <p:ext uri="{BB962C8B-B14F-4D97-AF65-F5344CB8AC3E}">
        <p14:creationId xmlns:p14="http://schemas.microsoft.com/office/powerpoint/2010/main" val="903887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運用</a:t>
            </a:r>
            <a:r>
              <a:rPr lang="en-US" altLang="zh-TW" dirty="0"/>
              <a:t>KAHOOT</a:t>
            </a:r>
            <a:r>
              <a:rPr lang="zh-TW" altLang="en-US" dirty="0"/>
              <a:t>引起學生的好奇</a:t>
            </a:r>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17</a:t>
            </a:fld>
            <a:endParaRPr lang="zh-TW" altLang="en-US"/>
          </a:p>
        </p:txBody>
      </p:sp>
    </p:spTree>
    <p:extLst>
      <p:ext uri="{BB962C8B-B14F-4D97-AF65-F5344CB8AC3E}">
        <p14:creationId xmlns:p14="http://schemas.microsoft.com/office/powerpoint/2010/main" val="2128395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8979A1D-CBA5-4C1A-ADB0-BADB96339D90}" type="slidenum">
              <a:rPr lang="zh-TW" altLang="en-US" smtClean="0"/>
              <a:t>18</a:t>
            </a:fld>
            <a:endParaRPr lang="zh-TW" altLang="en-US"/>
          </a:p>
        </p:txBody>
      </p:sp>
    </p:spTree>
    <p:extLst>
      <p:ext uri="{BB962C8B-B14F-4D97-AF65-F5344CB8AC3E}">
        <p14:creationId xmlns:p14="http://schemas.microsoft.com/office/powerpoint/2010/main" val="1126269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「請讀讀這一段」</a:t>
            </a:r>
            <a:r>
              <a:rPr lang="en-US" altLang="zh-TW" dirty="0"/>
              <a:t>:</a:t>
            </a:r>
            <a:r>
              <a:rPr lang="zh-TW" altLang="en-US" dirty="0"/>
              <a:t>先讓學生讀這段，不要下指令</a:t>
            </a:r>
            <a:endParaRPr lang="en-US" altLang="zh-TW" dirty="0"/>
          </a:p>
          <a:p>
            <a:r>
              <a:rPr lang="en-US" altLang="zh-TW" dirty="0"/>
              <a:t>2.</a:t>
            </a:r>
            <a:r>
              <a:rPr lang="zh-TW" altLang="en-US" dirty="0"/>
              <a:t>等大家都讀得差不多了，再公布要寫得題目</a:t>
            </a:r>
          </a:p>
        </p:txBody>
      </p:sp>
      <p:sp>
        <p:nvSpPr>
          <p:cNvPr id="4" name="投影片編號版面配置區 3"/>
          <p:cNvSpPr>
            <a:spLocks noGrp="1"/>
          </p:cNvSpPr>
          <p:nvPr>
            <p:ph type="sldNum" sz="quarter" idx="10"/>
          </p:nvPr>
        </p:nvSpPr>
        <p:spPr/>
        <p:txBody>
          <a:bodyPr/>
          <a:lstStyle/>
          <a:p>
            <a:fld id="{D8979A1D-CBA5-4C1A-ADB0-BADB96339D90}" type="slidenum">
              <a:rPr lang="zh-TW" altLang="en-US" smtClean="0"/>
              <a:t>19</a:t>
            </a:fld>
            <a:endParaRPr lang="zh-TW" altLang="en-US"/>
          </a:p>
        </p:txBody>
      </p:sp>
    </p:spTree>
    <p:extLst>
      <p:ext uri="{BB962C8B-B14F-4D97-AF65-F5344CB8AC3E}">
        <p14:creationId xmlns:p14="http://schemas.microsoft.com/office/powerpoint/2010/main" val="322609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倒水、澆水</a:t>
            </a:r>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2</a:t>
            </a:fld>
            <a:endParaRPr lang="zh-TW" altLang="en-US"/>
          </a:p>
        </p:txBody>
      </p:sp>
    </p:spTree>
    <p:extLst>
      <p:ext uri="{BB962C8B-B14F-4D97-AF65-F5344CB8AC3E}">
        <p14:creationId xmlns:p14="http://schemas.microsoft.com/office/powerpoint/2010/main" val="2156240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20</a:t>
            </a:fld>
            <a:endParaRPr lang="zh-TW" altLang="en-US"/>
          </a:p>
        </p:txBody>
      </p:sp>
    </p:spTree>
    <p:extLst>
      <p:ext uri="{BB962C8B-B14F-4D97-AF65-F5344CB8AC3E}">
        <p14:creationId xmlns:p14="http://schemas.microsoft.com/office/powerpoint/2010/main" val="291732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8979A1D-CBA5-4C1A-ADB0-BADB96339D90}" type="slidenum">
              <a:rPr lang="zh-TW" altLang="en-US" smtClean="0"/>
              <a:t>21</a:t>
            </a:fld>
            <a:endParaRPr lang="zh-TW" altLang="en-US"/>
          </a:p>
        </p:txBody>
      </p:sp>
    </p:spTree>
    <p:extLst>
      <p:ext uri="{BB962C8B-B14F-4D97-AF65-F5344CB8AC3E}">
        <p14:creationId xmlns:p14="http://schemas.microsoft.com/office/powerpoint/2010/main" val="664047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8979A1D-CBA5-4C1A-ADB0-BADB96339D90}" type="slidenum">
              <a:rPr lang="zh-TW" altLang="en-US" smtClean="0"/>
              <a:t>22</a:t>
            </a:fld>
            <a:endParaRPr lang="zh-TW" altLang="en-US"/>
          </a:p>
        </p:txBody>
      </p:sp>
    </p:spTree>
    <p:extLst>
      <p:ext uri="{BB962C8B-B14F-4D97-AF65-F5344CB8AC3E}">
        <p14:creationId xmlns:p14="http://schemas.microsoft.com/office/powerpoint/2010/main" val="146557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8979A1D-CBA5-4C1A-ADB0-BADB96339D90}" type="slidenum">
              <a:rPr lang="zh-TW" altLang="en-US" smtClean="0"/>
              <a:t>23</a:t>
            </a:fld>
            <a:endParaRPr lang="zh-TW" altLang="en-US"/>
          </a:p>
        </p:txBody>
      </p:sp>
    </p:spTree>
    <p:extLst>
      <p:ext uri="{BB962C8B-B14F-4D97-AF65-F5344CB8AC3E}">
        <p14:creationId xmlns:p14="http://schemas.microsoft.com/office/powerpoint/2010/main" val="496461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8979A1D-CBA5-4C1A-ADB0-BADB96339D90}" type="slidenum">
              <a:rPr lang="zh-TW" altLang="en-US" smtClean="0"/>
              <a:t>24</a:t>
            </a:fld>
            <a:endParaRPr lang="zh-TW" altLang="en-US"/>
          </a:p>
        </p:txBody>
      </p:sp>
    </p:spTree>
    <p:extLst>
      <p:ext uri="{BB962C8B-B14F-4D97-AF65-F5344CB8AC3E}">
        <p14:creationId xmlns:p14="http://schemas.microsoft.com/office/powerpoint/2010/main" val="2334312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25</a:t>
            </a:fld>
            <a:endParaRPr lang="zh-TW" altLang="en-US"/>
          </a:p>
        </p:txBody>
      </p:sp>
    </p:spTree>
    <p:extLst>
      <p:ext uri="{BB962C8B-B14F-4D97-AF65-F5344CB8AC3E}">
        <p14:creationId xmlns:p14="http://schemas.microsoft.com/office/powerpoint/2010/main" val="239256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26</a:t>
            </a:fld>
            <a:endParaRPr lang="zh-TW" altLang="en-US"/>
          </a:p>
        </p:txBody>
      </p:sp>
    </p:spTree>
    <p:extLst>
      <p:ext uri="{BB962C8B-B14F-4D97-AF65-F5344CB8AC3E}">
        <p14:creationId xmlns:p14="http://schemas.microsoft.com/office/powerpoint/2010/main" val="1169465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8979A1D-CBA5-4C1A-ADB0-BADB96339D90}" type="slidenum">
              <a:rPr lang="zh-TW" altLang="en-US" smtClean="0"/>
              <a:t>27</a:t>
            </a:fld>
            <a:endParaRPr lang="zh-TW" altLang="en-US"/>
          </a:p>
        </p:txBody>
      </p:sp>
    </p:spTree>
    <p:extLst>
      <p:ext uri="{BB962C8B-B14F-4D97-AF65-F5344CB8AC3E}">
        <p14:creationId xmlns:p14="http://schemas.microsoft.com/office/powerpoint/2010/main" val="3947237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8979A1D-CBA5-4C1A-ADB0-BADB96339D90}" type="slidenum">
              <a:rPr lang="zh-TW" altLang="en-US" smtClean="0"/>
              <a:t>28</a:t>
            </a:fld>
            <a:endParaRPr lang="zh-TW" altLang="en-US"/>
          </a:p>
        </p:txBody>
      </p:sp>
    </p:spTree>
    <p:extLst>
      <p:ext uri="{BB962C8B-B14F-4D97-AF65-F5344CB8AC3E}">
        <p14:creationId xmlns:p14="http://schemas.microsoft.com/office/powerpoint/2010/main" val="4205618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8979A1D-CBA5-4C1A-ADB0-BADB96339D90}" type="slidenum">
              <a:rPr lang="zh-TW" altLang="en-US" smtClean="0"/>
              <a:t>29</a:t>
            </a:fld>
            <a:endParaRPr lang="zh-TW" altLang="en-US"/>
          </a:p>
        </p:txBody>
      </p:sp>
    </p:spTree>
    <p:extLst>
      <p:ext uri="{BB962C8B-B14F-4D97-AF65-F5344CB8AC3E}">
        <p14:creationId xmlns:p14="http://schemas.microsoft.com/office/powerpoint/2010/main" val="343944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3</a:t>
            </a:fld>
            <a:endParaRPr lang="zh-TW" altLang="en-US"/>
          </a:p>
        </p:txBody>
      </p:sp>
    </p:spTree>
    <p:extLst>
      <p:ext uri="{BB962C8B-B14F-4D97-AF65-F5344CB8AC3E}">
        <p14:creationId xmlns:p14="http://schemas.microsoft.com/office/powerpoint/2010/main" val="479814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30</a:t>
            </a:fld>
            <a:endParaRPr lang="zh-TW" altLang="en-US"/>
          </a:p>
        </p:txBody>
      </p:sp>
    </p:spTree>
    <p:extLst>
      <p:ext uri="{BB962C8B-B14F-4D97-AF65-F5344CB8AC3E}">
        <p14:creationId xmlns:p14="http://schemas.microsoft.com/office/powerpoint/2010/main" val="1952074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31</a:t>
            </a:fld>
            <a:endParaRPr lang="zh-TW" altLang="en-US"/>
          </a:p>
        </p:txBody>
      </p:sp>
    </p:spTree>
    <p:extLst>
      <p:ext uri="{BB962C8B-B14F-4D97-AF65-F5344CB8AC3E}">
        <p14:creationId xmlns:p14="http://schemas.microsoft.com/office/powerpoint/2010/main" val="3917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32</a:t>
            </a:fld>
            <a:endParaRPr lang="zh-TW" altLang="en-US"/>
          </a:p>
        </p:txBody>
      </p:sp>
    </p:spTree>
    <p:extLst>
      <p:ext uri="{BB962C8B-B14F-4D97-AF65-F5344CB8AC3E}">
        <p14:creationId xmlns:p14="http://schemas.microsoft.com/office/powerpoint/2010/main" val="1859774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8979A1D-CBA5-4C1A-ADB0-BADB96339D90}" type="slidenum">
              <a:rPr lang="zh-TW" altLang="en-US" smtClean="0"/>
              <a:t>33</a:t>
            </a:fld>
            <a:endParaRPr lang="zh-TW" altLang="en-US"/>
          </a:p>
        </p:txBody>
      </p:sp>
    </p:spTree>
    <p:extLst>
      <p:ext uri="{BB962C8B-B14F-4D97-AF65-F5344CB8AC3E}">
        <p14:creationId xmlns:p14="http://schemas.microsoft.com/office/powerpoint/2010/main" val="1606004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8979A1D-CBA5-4C1A-ADB0-BADB96339D90}" type="slidenum">
              <a:rPr lang="zh-TW" altLang="en-US" smtClean="0"/>
              <a:t>34</a:t>
            </a:fld>
            <a:endParaRPr lang="zh-TW" altLang="en-US"/>
          </a:p>
        </p:txBody>
      </p:sp>
    </p:spTree>
    <p:extLst>
      <p:ext uri="{BB962C8B-B14F-4D97-AF65-F5344CB8AC3E}">
        <p14:creationId xmlns:p14="http://schemas.microsoft.com/office/powerpoint/2010/main" val="1507395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u="none" dirty="0"/>
              <a:t>反思：</a:t>
            </a:r>
            <a:endParaRPr lang="en-US" altLang="zh-TW" u="none" dirty="0"/>
          </a:p>
          <a:p>
            <a:pPr marL="180000" indent="-180000">
              <a:buFont typeface="Arial" panose="020B0604020202020204" pitchFamily="34" charset="0"/>
              <a:buChar char="•"/>
            </a:pPr>
            <a:r>
              <a:rPr lang="zh-TW" altLang="en-US" dirty="0"/>
              <a:t>只要舉手示意，不要求學生對老師說明。</a:t>
            </a:r>
          </a:p>
        </p:txBody>
      </p:sp>
      <p:sp>
        <p:nvSpPr>
          <p:cNvPr id="4" name="投影片編號版面配置區 3"/>
          <p:cNvSpPr>
            <a:spLocks noGrp="1"/>
          </p:cNvSpPr>
          <p:nvPr>
            <p:ph type="sldNum" sz="quarter" idx="10"/>
          </p:nvPr>
        </p:nvSpPr>
        <p:spPr/>
        <p:txBody>
          <a:bodyPr/>
          <a:lstStyle/>
          <a:p>
            <a:fld id="{BC73E26F-DA14-4F5C-82B5-5B74EF3828C3}" type="slidenum">
              <a:rPr lang="zh-TW" altLang="en-US" smtClean="0">
                <a:solidFill>
                  <a:prstClr val="black"/>
                </a:solidFill>
              </a:rPr>
              <a:pPr/>
              <a:t>35</a:t>
            </a:fld>
            <a:endParaRPr lang="zh-TW" altLang="en-US">
              <a:solidFill>
                <a:prstClr val="black"/>
              </a:solidFill>
            </a:endParaRPr>
          </a:p>
        </p:txBody>
      </p:sp>
    </p:spTree>
    <p:extLst>
      <p:ext uri="{BB962C8B-B14F-4D97-AF65-F5344CB8AC3E}">
        <p14:creationId xmlns:p14="http://schemas.microsoft.com/office/powerpoint/2010/main" val="3645903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171450" lvl="0" indent="-171450">
              <a:buFont typeface="Arial" panose="020B0604020202020204" pitchFamily="34" charset="0"/>
              <a:buChar char="•"/>
            </a:pPr>
            <a:r>
              <a:rPr lang="zh-TW" altLang="zh-TW" sz="1200" kern="1200" dirty="0">
                <a:solidFill>
                  <a:schemeClr val="tx1"/>
                </a:solidFill>
                <a:effectLst/>
                <a:latin typeface="+mn-lt"/>
                <a:ea typeface="+mn-ea"/>
                <a:cs typeface="+mn-cs"/>
              </a:rPr>
              <a:t>不必收學生的探索單，讓他們擁有自己的學習。</a:t>
            </a:r>
          </a:p>
          <a:p>
            <a:pPr marL="171450" lvl="0" indent="-171450">
              <a:buFont typeface="Arial" panose="020B0604020202020204" pitchFamily="34" charset="0"/>
              <a:buChar char="•"/>
            </a:pPr>
            <a:r>
              <a:rPr lang="zh-TW" altLang="zh-TW" sz="1200" kern="1200" dirty="0">
                <a:solidFill>
                  <a:schemeClr val="tx1"/>
                </a:solidFill>
                <a:effectLst/>
                <a:latin typeface="+mn-lt"/>
                <a:ea typeface="+mn-ea"/>
                <a:cs typeface="+mn-cs"/>
              </a:rPr>
              <a:t>這模式使用幾次後，老師可以收回學生的探索單看看，了解學生閱讀和學習能力的進步，但避免把重點放在學生所寫內容的正確性。</a:t>
            </a:r>
          </a:p>
        </p:txBody>
      </p:sp>
      <p:sp>
        <p:nvSpPr>
          <p:cNvPr id="4" name="投影片編號版面配置區 3"/>
          <p:cNvSpPr>
            <a:spLocks noGrp="1"/>
          </p:cNvSpPr>
          <p:nvPr>
            <p:ph type="sldNum" sz="quarter" idx="10"/>
          </p:nvPr>
        </p:nvSpPr>
        <p:spPr/>
        <p:txBody>
          <a:bodyPr/>
          <a:lstStyle/>
          <a:p>
            <a:fld id="{BC73E26F-DA14-4F5C-82B5-5B74EF3828C3}" type="slidenum">
              <a:rPr lang="zh-TW" altLang="en-US" smtClean="0">
                <a:solidFill>
                  <a:prstClr val="black"/>
                </a:solidFill>
              </a:rPr>
              <a:pPr/>
              <a:t>36</a:t>
            </a:fld>
            <a:endParaRPr lang="zh-TW" altLang="en-US">
              <a:solidFill>
                <a:prstClr val="black"/>
              </a:solidFill>
            </a:endParaRPr>
          </a:p>
        </p:txBody>
      </p:sp>
    </p:spTree>
    <p:extLst>
      <p:ext uri="{BB962C8B-B14F-4D97-AF65-F5344CB8AC3E}">
        <p14:creationId xmlns:p14="http://schemas.microsoft.com/office/powerpoint/2010/main" val="1660176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37</a:t>
            </a:fld>
            <a:endParaRPr lang="zh-TW" altLang="en-US"/>
          </a:p>
        </p:txBody>
      </p:sp>
    </p:spTree>
    <p:extLst>
      <p:ext uri="{BB962C8B-B14F-4D97-AF65-F5344CB8AC3E}">
        <p14:creationId xmlns:p14="http://schemas.microsoft.com/office/powerpoint/2010/main" val="65979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180000" indent="-180000">
              <a:buFont typeface="Arial" panose="020B0604020202020204" pitchFamily="34" charset="0"/>
              <a:buChar char="•"/>
            </a:pPr>
            <a:r>
              <a:rPr lang="zh-TW" altLang="en-US" dirty="0"/>
              <a:t>學生學習表現的形成性評量：老師可以收回學生整個單元的探索單看看，了解學生閱讀、思考和學習能力的進展情形，但不要把重點放在學生所寫內容的正確性。</a:t>
            </a:r>
          </a:p>
        </p:txBody>
      </p:sp>
      <p:sp>
        <p:nvSpPr>
          <p:cNvPr id="4" name="投影片編號版面配置區 3"/>
          <p:cNvSpPr>
            <a:spLocks noGrp="1"/>
          </p:cNvSpPr>
          <p:nvPr>
            <p:ph type="sldNum" sz="quarter" idx="10"/>
          </p:nvPr>
        </p:nvSpPr>
        <p:spPr/>
        <p:txBody>
          <a:bodyPr/>
          <a:lstStyle/>
          <a:p>
            <a:fld id="{BC73E26F-DA14-4F5C-82B5-5B74EF3828C3}" type="slidenum">
              <a:rPr lang="zh-TW" altLang="en-US" smtClean="0">
                <a:solidFill>
                  <a:prstClr val="black"/>
                </a:solidFill>
              </a:rPr>
              <a:pPr/>
              <a:t>38</a:t>
            </a:fld>
            <a:endParaRPr lang="zh-TW" altLang="en-US">
              <a:solidFill>
                <a:prstClr val="black"/>
              </a:solidFill>
            </a:endParaRPr>
          </a:p>
        </p:txBody>
      </p:sp>
    </p:spTree>
    <p:extLst>
      <p:ext uri="{BB962C8B-B14F-4D97-AF65-F5344CB8AC3E}">
        <p14:creationId xmlns:p14="http://schemas.microsoft.com/office/powerpoint/2010/main" val="1660176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39</a:t>
            </a:fld>
            <a:endParaRPr lang="zh-TW" altLang="en-US"/>
          </a:p>
        </p:txBody>
      </p:sp>
    </p:spTree>
    <p:extLst>
      <p:ext uri="{BB962C8B-B14F-4D97-AF65-F5344CB8AC3E}">
        <p14:creationId xmlns:p14="http://schemas.microsoft.com/office/powerpoint/2010/main" val="322197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4</a:t>
            </a:fld>
            <a:endParaRPr lang="zh-TW" altLang="en-US"/>
          </a:p>
        </p:txBody>
      </p:sp>
    </p:spTree>
    <p:extLst>
      <p:ext uri="{BB962C8B-B14F-4D97-AF65-F5344CB8AC3E}">
        <p14:creationId xmlns:p14="http://schemas.microsoft.com/office/powerpoint/2010/main" val="841569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40</a:t>
            </a:fld>
            <a:endParaRPr lang="zh-TW" altLang="en-US"/>
          </a:p>
        </p:txBody>
      </p:sp>
    </p:spTree>
    <p:extLst>
      <p:ext uri="{BB962C8B-B14F-4D97-AF65-F5344CB8AC3E}">
        <p14:creationId xmlns:p14="http://schemas.microsoft.com/office/powerpoint/2010/main" val="1148933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41</a:t>
            </a:fld>
            <a:endParaRPr lang="zh-TW" altLang="en-US"/>
          </a:p>
        </p:txBody>
      </p:sp>
    </p:spTree>
    <p:extLst>
      <p:ext uri="{BB962C8B-B14F-4D97-AF65-F5344CB8AC3E}">
        <p14:creationId xmlns:p14="http://schemas.microsoft.com/office/powerpoint/2010/main" val="2674192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42</a:t>
            </a:fld>
            <a:endParaRPr lang="zh-TW" altLang="en-US"/>
          </a:p>
        </p:txBody>
      </p:sp>
    </p:spTree>
    <p:extLst>
      <p:ext uri="{BB962C8B-B14F-4D97-AF65-F5344CB8AC3E}">
        <p14:creationId xmlns:p14="http://schemas.microsoft.com/office/powerpoint/2010/main" val="423229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5</a:t>
            </a:fld>
            <a:endParaRPr lang="zh-TW" altLang="en-US"/>
          </a:p>
        </p:txBody>
      </p:sp>
    </p:spTree>
    <p:extLst>
      <p:ext uri="{BB962C8B-B14F-4D97-AF65-F5344CB8AC3E}">
        <p14:creationId xmlns:p14="http://schemas.microsoft.com/office/powerpoint/2010/main" val="309564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6</a:t>
            </a:fld>
            <a:endParaRPr lang="zh-TW" altLang="en-US"/>
          </a:p>
        </p:txBody>
      </p:sp>
    </p:spTree>
    <p:extLst>
      <p:ext uri="{BB962C8B-B14F-4D97-AF65-F5344CB8AC3E}">
        <p14:creationId xmlns:p14="http://schemas.microsoft.com/office/powerpoint/2010/main" val="52615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7</a:t>
            </a:fld>
            <a:endParaRPr lang="zh-TW" altLang="en-US"/>
          </a:p>
        </p:txBody>
      </p:sp>
    </p:spTree>
    <p:extLst>
      <p:ext uri="{BB962C8B-B14F-4D97-AF65-F5344CB8AC3E}">
        <p14:creationId xmlns:p14="http://schemas.microsoft.com/office/powerpoint/2010/main" val="145034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8</a:t>
            </a:fld>
            <a:endParaRPr lang="zh-TW" altLang="en-US"/>
          </a:p>
        </p:txBody>
      </p:sp>
    </p:spTree>
    <p:extLst>
      <p:ext uri="{BB962C8B-B14F-4D97-AF65-F5344CB8AC3E}">
        <p14:creationId xmlns:p14="http://schemas.microsoft.com/office/powerpoint/2010/main" val="8855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47D5059A-772B-4489-AFFA-DF1FFD32808C}" type="slidenum">
              <a:rPr lang="zh-TW" altLang="en-US" smtClean="0"/>
              <a:t>9</a:t>
            </a:fld>
            <a:endParaRPr lang="zh-TW" altLang="en-US"/>
          </a:p>
        </p:txBody>
      </p:sp>
    </p:spTree>
    <p:extLst>
      <p:ext uri="{BB962C8B-B14F-4D97-AF65-F5344CB8AC3E}">
        <p14:creationId xmlns:p14="http://schemas.microsoft.com/office/powerpoint/2010/main" val="138483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614C7DDE-E909-4BB1-A3E6-F4A016A3F162}" type="datetimeFigureOut">
              <a:rPr lang="zh-TW" altLang="en-US" smtClean="0"/>
              <a:t>2022/3/24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E88298B-D600-4315-8EB3-E30565D306F8}" type="slidenum">
              <a:rPr lang="zh-TW" altLang="en-US" smtClean="0"/>
              <a:t>‹#›</a:t>
            </a:fld>
            <a:endParaRPr lang="zh-TW" altLang="en-US"/>
          </a:p>
        </p:txBody>
      </p:sp>
    </p:spTree>
    <p:extLst>
      <p:ext uri="{BB962C8B-B14F-4D97-AF65-F5344CB8AC3E}">
        <p14:creationId xmlns:p14="http://schemas.microsoft.com/office/powerpoint/2010/main" val="3458263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14C7DDE-E909-4BB1-A3E6-F4A016A3F162}" type="datetimeFigureOut">
              <a:rPr lang="zh-TW" altLang="en-US" smtClean="0"/>
              <a:t>2022/3/24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E88298B-D600-4315-8EB3-E30565D306F8}" type="slidenum">
              <a:rPr lang="zh-TW" altLang="en-US" smtClean="0"/>
              <a:t>‹#›</a:t>
            </a:fld>
            <a:endParaRPr lang="zh-TW" altLang="en-US"/>
          </a:p>
        </p:txBody>
      </p:sp>
    </p:spTree>
    <p:extLst>
      <p:ext uri="{BB962C8B-B14F-4D97-AF65-F5344CB8AC3E}">
        <p14:creationId xmlns:p14="http://schemas.microsoft.com/office/powerpoint/2010/main" val="60653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14C7DDE-E909-4BB1-A3E6-F4A016A3F162}" type="datetimeFigureOut">
              <a:rPr lang="zh-TW" altLang="en-US" smtClean="0"/>
              <a:t>2022/3/24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E88298B-D600-4315-8EB3-E30565D306F8}" type="slidenum">
              <a:rPr lang="zh-TW" altLang="en-US" smtClean="0"/>
              <a:t>‹#›</a:t>
            </a:fld>
            <a:endParaRPr lang="zh-TW" altLang="en-US"/>
          </a:p>
        </p:txBody>
      </p:sp>
    </p:spTree>
    <p:extLst>
      <p:ext uri="{BB962C8B-B14F-4D97-AF65-F5344CB8AC3E}">
        <p14:creationId xmlns:p14="http://schemas.microsoft.com/office/powerpoint/2010/main" val="3878934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solidFill>
                  <a:prstClr val="black"/>
                </a:solidFill>
              </a:rPr>
              <a:pPr/>
              <a:t>2022/3/24</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24943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solidFill>
                  <a:prstClr val="black"/>
                </a:solidFill>
              </a:rPr>
              <a:pPr/>
              <a:t>2022/3/24</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20899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solidFill>
                  <a:prstClr val="black"/>
                </a:solidFill>
              </a:rPr>
              <a:pPr/>
              <a:t>2022/3/24</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5694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solidFill>
                  <a:prstClr val="black"/>
                </a:solidFill>
              </a:rPr>
              <a:pPr/>
              <a:t>2022/3/24</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55839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solidFill>
                  <a:prstClr val="black"/>
                </a:solidFill>
              </a:rPr>
              <a:pPr/>
              <a:t>2022/3/24</a:t>
            </a:fld>
            <a:endParaRPr lang="zh-CN" altLang="en-US">
              <a:solidFill>
                <a:prstClr val="black"/>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57579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solidFill>
                  <a:prstClr val="black"/>
                </a:solidFill>
              </a:rPr>
              <a:pPr/>
              <a:t>2022/3/24</a:t>
            </a:fld>
            <a:endParaRPr lang="zh-CN" altLang="en-US">
              <a:solidFill>
                <a:prstClr val="black"/>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72655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solidFill>
                  <a:prstClr val="black"/>
                </a:solidFill>
              </a:rPr>
              <a:pPr/>
              <a:t>2022/3/24</a:t>
            </a:fld>
            <a:endParaRPr lang="zh-CN" altLang="en-US">
              <a:solidFill>
                <a:prstClr val="black"/>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33985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solidFill>
                  <a:prstClr val="black"/>
                </a:solidFill>
              </a:rPr>
              <a:pPr/>
              <a:t>2022/3/24</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241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14C7DDE-E909-4BB1-A3E6-F4A016A3F162}" type="datetimeFigureOut">
              <a:rPr lang="zh-TW" altLang="en-US" smtClean="0"/>
              <a:t>2022/3/24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E88298B-D600-4315-8EB3-E30565D306F8}" type="slidenum">
              <a:rPr lang="zh-TW" altLang="en-US" smtClean="0"/>
              <a:t>‹#›</a:t>
            </a:fld>
            <a:endParaRPr lang="zh-TW" altLang="en-US"/>
          </a:p>
        </p:txBody>
      </p:sp>
    </p:spTree>
    <p:extLst>
      <p:ext uri="{BB962C8B-B14F-4D97-AF65-F5344CB8AC3E}">
        <p14:creationId xmlns:p14="http://schemas.microsoft.com/office/powerpoint/2010/main" val="400467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solidFill>
                  <a:prstClr val="black"/>
                </a:solidFill>
              </a:rPr>
              <a:pPr/>
              <a:t>2022/3/24</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04448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solidFill>
                  <a:prstClr val="black"/>
                </a:solidFill>
              </a:rPr>
              <a:pPr/>
              <a:t>2022/3/24</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05823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solidFill>
                  <a:prstClr val="black"/>
                </a:solidFill>
              </a:rPr>
              <a:pPr/>
              <a:t>2022/3/24</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2655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614C7DDE-E909-4BB1-A3E6-F4A016A3F162}" type="datetimeFigureOut">
              <a:rPr lang="zh-TW" altLang="en-US" smtClean="0"/>
              <a:t>2022/3/24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E88298B-D600-4315-8EB3-E30565D306F8}" type="slidenum">
              <a:rPr lang="zh-TW" altLang="en-US" smtClean="0"/>
              <a:t>‹#›</a:t>
            </a:fld>
            <a:endParaRPr lang="zh-TW" altLang="en-US"/>
          </a:p>
        </p:txBody>
      </p:sp>
    </p:spTree>
    <p:extLst>
      <p:ext uri="{BB962C8B-B14F-4D97-AF65-F5344CB8AC3E}">
        <p14:creationId xmlns:p14="http://schemas.microsoft.com/office/powerpoint/2010/main" val="333649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14C7DDE-E909-4BB1-A3E6-F4A016A3F162}" type="datetimeFigureOut">
              <a:rPr lang="zh-TW" altLang="en-US" smtClean="0"/>
              <a:t>2022/3/24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E88298B-D600-4315-8EB3-E30565D306F8}" type="slidenum">
              <a:rPr lang="zh-TW" altLang="en-US" smtClean="0"/>
              <a:t>‹#›</a:t>
            </a:fld>
            <a:endParaRPr lang="zh-TW" altLang="en-US"/>
          </a:p>
        </p:txBody>
      </p:sp>
    </p:spTree>
    <p:extLst>
      <p:ext uri="{BB962C8B-B14F-4D97-AF65-F5344CB8AC3E}">
        <p14:creationId xmlns:p14="http://schemas.microsoft.com/office/powerpoint/2010/main" val="310522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14C7DDE-E909-4BB1-A3E6-F4A016A3F162}" type="datetimeFigureOut">
              <a:rPr lang="zh-TW" altLang="en-US" smtClean="0"/>
              <a:t>2022/3/24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E88298B-D600-4315-8EB3-E30565D306F8}" type="slidenum">
              <a:rPr lang="zh-TW" altLang="en-US" smtClean="0"/>
              <a:t>‹#›</a:t>
            </a:fld>
            <a:endParaRPr lang="zh-TW" altLang="en-US"/>
          </a:p>
        </p:txBody>
      </p:sp>
    </p:spTree>
    <p:extLst>
      <p:ext uri="{BB962C8B-B14F-4D97-AF65-F5344CB8AC3E}">
        <p14:creationId xmlns:p14="http://schemas.microsoft.com/office/powerpoint/2010/main" val="82510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614C7DDE-E909-4BB1-A3E6-F4A016A3F162}" type="datetimeFigureOut">
              <a:rPr lang="zh-TW" altLang="en-US" smtClean="0"/>
              <a:t>2022/3/24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E88298B-D600-4315-8EB3-E30565D306F8}" type="slidenum">
              <a:rPr lang="zh-TW" altLang="en-US" smtClean="0"/>
              <a:t>‹#›</a:t>
            </a:fld>
            <a:endParaRPr lang="zh-TW" altLang="en-US"/>
          </a:p>
        </p:txBody>
      </p:sp>
    </p:spTree>
    <p:extLst>
      <p:ext uri="{BB962C8B-B14F-4D97-AF65-F5344CB8AC3E}">
        <p14:creationId xmlns:p14="http://schemas.microsoft.com/office/powerpoint/2010/main" val="90924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14C7DDE-E909-4BB1-A3E6-F4A016A3F162}" type="datetimeFigureOut">
              <a:rPr lang="zh-TW" altLang="en-US" smtClean="0"/>
              <a:t>2022/3/24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E88298B-D600-4315-8EB3-E30565D306F8}" type="slidenum">
              <a:rPr lang="zh-TW" altLang="en-US" smtClean="0"/>
              <a:t>‹#›</a:t>
            </a:fld>
            <a:endParaRPr lang="zh-TW" altLang="en-US"/>
          </a:p>
        </p:txBody>
      </p:sp>
    </p:spTree>
    <p:extLst>
      <p:ext uri="{BB962C8B-B14F-4D97-AF65-F5344CB8AC3E}">
        <p14:creationId xmlns:p14="http://schemas.microsoft.com/office/powerpoint/2010/main" val="350939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14C7DDE-E909-4BB1-A3E6-F4A016A3F162}" type="datetimeFigureOut">
              <a:rPr lang="zh-TW" altLang="en-US" smtClean="0"/>
              <a:t>2022/3/24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E88298B-D600-4315-8EB3-E30565D306F8}" type="slidenum">
              <a:rPr lang="zh-TW" altLang="en-US" smtClean="0"/>
              <a:t>‹#›</a:t>
            </a:fld>
            <a:endParaRPr lang="zh-TW" altLang="en-US"/>
          </a:p>
        </p:txBody>
      </p:sp>
    </p:spTree>
    <p:extLst>
      <p:ext uri="{BB962C8B-B14F-4D97-AF65-F5344CB8AC3E}">
        <p14:creationId xmlns:p14="http://schemas.microsoft.com/office/powerpoint/2010/main" val="40142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14C7DDE-E909-4BB1-A3E6-F4A016A3F162}" type="datetimeFigureOut">
              <a:rPr lang="zh-TW" altLang="en-US" smtClean="0"/>
              <a:t>2022/3/24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E88298B-D600-4315-8EB3-E30565D306F8}" type="slidenum">
              <a:rPr lang="zh-TW" altLang="en-US" smtClean="0"/>
              <a:t>‹#›</a:t>
            </a:fld>
            <a:endParaRPr lang="zh-TW" altLang="en-US"/>
          </a:p>
        </p:txBody>
      </p:sp>
    </p:spTree>
    <p:extLst>
      <p:ext uri="{BB962C8B-B14F-4D97-AF65-F5344CB8AC3E}">
        <p14:creationId xmlns:p14="http://schemas.microsoft.com/office/powerpoint/2010/main" val="404865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C7DDE-E909-4BB1-A3E6-F4A016A3F162}" type="datetimeFigureOut">
              <a:rPr lang="zh-TW" altLang="en-US" smtClean="0"/>
              <a:t>2022/3/24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8298B-D600-4315-8EB3-E30565D306F8}" type="slidenum">
              <a:rPr lang="zh-TW" altLang="en-US" smtClean="0"/>
              <a:t>‹#›</a:t>
            </a:fld>
            <a:endParaRPr lang="zh-TW" altLang="en-US"/>
          </a:p>
        </p:txBody>
      </p:sp>
    </p:spTree>
    <p:extLst>
      <p:ext uri="{BB962C8B-B14F-4D97-AF65-F5344CB8AC3E}">
        <p14:creationId xmlns:p14="http://schemas.microsoft.com/office/powerpoint/2010/main" val="357884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246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svgsilh.com/image/23255.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79217" y="3433785"/>
            <a:ext cx="12331386" cy="3451511"/>
          </a:xfrm>
          <a:prstGeom prst="rect">
            <a:avLst/>
          </a:prstGeom>
        </p:spPr>
      </p:pic>
      <p:sp>
        <p:nvSpPr>
          <p:cNvPr id="15" name="標題 1">
            <a:extLst>
              <a:ext uri="{FF2B5EF4-FFF2-40B4-BE49-F238E27FC236}">
                <a16:creationId xmlns:a16="http://schemas.microsoft.com/office/drawing/2014/main" id="{2547D138-6DFB-47DE-91B2-861377AD0FC3}"/>
              </a:ext>
            </a:extLst>
          </p:cNvPr>
          <p:cNvSpPr txBox="1">
            <a:spLocks/>
          </p:cNvSpPr>
          <p:nvPr/>
        </p:nvSpPr>
        <p:spPr>
          <a:xfrm>
            <a:off x="1524000" y="2078181"/>
            <a:ext cx="9144000" cy="14317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latin typeface="標楷體" panose="03000509000000000000" pitchFamily="65" charset="-120"/>
                <a:ea typeface="標楷體" panose="03000509000000000000" pitchFamily="65" charset="-120"/>
              </a:rPr>
              <a:t>數位載具＋線上學習平台＋差異化教學之實務工作分享</a:t>
            </a:r>
          </a:p>
        </p:txBody>
      </p:sp>
    </p:spTree>
    <p:extLst>
      <p:ext uri="{BB962C8B-B14F-4D97-AF65-F5344CB8AC3E}">
        <p14:creationId xmlns:p14="http://schemas.microsoft.com/office/powerpoint/2010/main" val="1447726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411779231"/>
              </p:ext>
            </p:extLst>
          </p:nvPr>
        </p:nvGraphicFramePr>
        <p:xfrm>
          <a:off x="1886990" y="546212"/>
          <a:ext cx="7720431" cy="3819072"/>
        </p:xfrm>
        <a:graphic>
          <a:graphicData uri="http://schemas.openxmlformats.org/drawingml/2006/table">
            <a:tbl>
              <a:tblPr firstRow="1" bandRow="1">
                <a:tableStyleId>{5940675A-B579-460E-94D1-54222C63F5DA}</a:tableStyleId>
              </a:tblPr>
              <a:tblGrid>
                <a:gridCol w="2573477">
                  <a:extLst>
                    <a:ext uri="{9D8B030D-6E8A-4147-A177-3AD203B41FA5}">
                      <a16:colId xmlns:a16="http://schemas.microsoft.com/office/drawing/2014/main" val="20000"/>
                    </a:ext>
                  </a:extLst>
                </a:gridCol>
                <a:gridCol w="2573477">
                  <a:extLst>
                    <a:ext uri="{9D8B030D-6E8A-4147-A177-3AD203B41FA5}">
                      <a16:colId xmlns:a16="http://schemas.microsoft.com/office/drawing/2014/main" val="20001"/>
                    </a:ext>
                  </a:extLst>
                </a:gridCol>
                <a:gridCol w="2573477">
                  <a:extLst>
                    <a:ext uri="{9D8B030D-6E8A-4147-A177-3AD203B41FA5}">
                      <a16:colId xmlns:a16="http://schemas.microsoft.com/office/drawing/2014/main" val="20002"/>
                    </a:ext>
                  </a:extLst>
                </a:gridCol>
              </a:tblGrid>
              <a:tr h="1909536">
                <a:tc>
                  <a:txBody>
                    <a:bodyPr/>
                    <a:lstStyle/>
                    <a:p>
                      <a:r>
                        <a:rPr lang="zh-TW" altLang="en-US" sz="3600" dirty="0">
                          <a:sym typeface="Wingdings 2"/>
                        </a:rPr>
                        <a:t></a:t>
                      </a:r>
                      <a:r>
                        <a:rPr lang="zh-TW" altLang="en-US" sz="3600" dirty="0">
                          <a:latin typeface="微軟正黑體" panose="020B0604030504040204" pitchFamily="34" charset="-120"/>
                          <a:ea typeface="微軟正黑體" panose="020B0604030504040204" pitchFamily="34" charset="-120"/>
                          <a:sym typeface="Wingdings 2"/>
                        </a:rPr>
                        <a:t>已知</a:t>
                      </a:r>
                      <a:endParaRPr lang="zh-TW" altLang="en-US" sz="3600" dirty="0">
                        <a:latin typeface="微軟正黑體" panose="020B0604030504040204" pitchFamily="34" charset="-120"/>
                        <a:ea typeface="微軟正黑體" panose="020B0604030504040204" pitchFamily="34" charset="-120"/>
                      </a:endParaRPr>
                    </a:p>
                  </a:txBody>
                  <a:tcPr/>
                </a:tc>
                <a:tc>
                  <a:txBody>
                    <a:bodyPr/>
                    <a:lstStyle/>
                    <a:p>
                      <a:r>
                        <a:rPr lang="zh-TW" altLang="en-US" sz="3600" dirty="0">
                          <a:sym typeface="Wingdings 2"/>
                        </a:rPr>
                        <a:t></a:t>
                      </a:r>
                      <a:r>
                        <a:rPr lang="zh-TW" altLang="en-US" sz="3600" dirty="0">
                          <a:latin typeface="微軟正黑體" panose="020B0604030504040204" pitchFamily="34" charset="-120"/>
                          <a:ea typeface="微軟正黑體" panose="020B0604030504040204" pitchFamily="34" charset="-120"/>
                          <a:sym typeface="Wingdings 2"/>
                        </a:rPr>
                        <a:t>已知</a:t>
                      </a:r>
                      <a:endParaRPr lang="zh-TW" altLang="en-US" sz="3600" dirty="0"/>
                    </a:p>
                  </a:txBody>
                  <a:tcPr/>
                </a:tc>
                <a:tc>
                  <a:txBody>
                    <a:bodyPr/>
                    <a:lstStyle/>
                    <a:p>
                      <a:r>
                        <a:rPr lang="zh-TW" altLang="en-US" sz="3600" dirty="0">
                          <a:sym typeface="Wingdings 2"/>
                        </a:rPr>
                        <a:t></a:t>
                      </a:r>
                      <a:r>
                        <a:rPr lang="zh-TW" altLang="en-US" sz="3600" kern="1200" dirty="0">
                          <a:solidFill>
                            <a:schemeClr val="tx1"/>
                          </a:solidFill>
                          <a:latin typeface="微軟正黑體" panose="020B0604030504040204" pitchFamily="34" charset="-120"/>
                          <a:ea typeface="微軟正黑體" panose="020B0604030504040204" pitchFamily="34" charset="-120"/>
                          <a:cs typeface="+mn-cs"/>
                          <a:sym typeface="Wingdings 2"/>
                        </a:rPr>
                        <a:t>了解新知（基礎）</a:t>
                      </a:r>
                      <a:endParaRPr lang="zh-TW" altLang="en-US" sz="3600" kern="1200" dirty="0">
                        <a:solidFill>
                          <a:schemeClr val="tx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0000"/>
                  </a:ext>
                </a:extLst>
              </a:tr>
              <a:tr h="1909536">
                <a:tc>
                  <a:txBody>
                    <a:bodyPr/>
                    <a:lstStyle/>
                    <a:p>
                      <a:r>
                        <a:rPr lang="zh-TW" altLang="en-US" sz="3600" dirty="0">
                          <a:sym typeface="Wingdings 2"/>
                        </a:rPr>
                        <a:t></a:t>
                      </a:r>
                      <a:r>
                        <a:rPr lang="zh-TW" altLang="en-US" sz="3600" kern="1200" dirty="0">
                          <a:solidFill>
                            <a:schemeClr val="tx1"/>
                          </a:solidFill>
                          <a:latin typeface="微軟正黑體" panose="020B0604030504040204" pitchFamily="34" charset="-120"/>
                          <a:ea typeface="微軟正黑體" panose="020B0604030504040204" pitchFamily="34" charset="-120"/>
                          <a:cs typeface="+mn-cs"/>
                          <a:sym typeface="Wingdings 2"/>
                        </a:rPr>
                        <a:t>了解新知（基礎）</a:t>
                      </a:r>
                      <a:endParaRPr lang="zh-TW" altLang="en-US" sz="3600" dirty="0"/>
                    </a:p>
                  </a:txBody>
                  <a:tcPr/>
                </a:tc>
                <a:tc>
                  <a:txBody>
                    <a:bodyPr/>
                    <a:lstStyle/>
                    <a:p>
                      <a:r>
                        <a:rPr lang="zh-TW" altLang="en-US" sz="3600" dirty="0">
                          <a:sym typeface="Wingdings 2"/>
                        </a:rPr>
                        <a:t></a:t>
                      </a:r>
                      <a:r>
                        <a:rPr lang="zh-TW" altLang="en-US" sz="3600" dirty="0">
                          <a:latin typeface="微軟正黑體" panose="020B0604030504040204" pitchFamily="34" charset="-120"/>
                          <a:ea typeface="微軟正黑體" panose="020B0604030504040204" pitchFamily="34" charset="-120"/>
                          <a:sym typeface="Wingdings 2"/>
                        </a:rPr>
                        <a:t>新知</a:t>
                      </a:r>
                      <a:endParaRPr lang="en-US" altLang="zh-TW" sz="3600" dirty="0">
                        <a:latin typeface="微軟正黑體" panose="020B0604030504040204" pitchFamily="34" charset="-120"/>
                        <a:ea typeface="微軟正黑體" panose="020B0604030504040204" pitchFamily="34" charset="-120"/>
                        <a:sym typeface="Wingdings 2"/>
                      </a:endParaRPr>
                    </a:p>
                    <a:p>
                      <a:r>
                        <a:rPr lang="zh-TW" altLang="en-US" sz="3600" dirty="0">
                          <a:latin typeface="微軟正黑體" panose="020B0604030504040204" pitchFamily="34" charset="-120"/>
                          <a:ea typeface="微軟正黑體" panose="020B0604030504040204" pitchFamily="34" charset="-120"/>
                          <a:sym typeface="Wingdings 2"/>
                        </a:rPr>
                        <a:t> </a:t>
                      </a:r>
                      <a:r>
                        <a:rPr lang="en-US" altLang="zh-TW" sz="3600" dirty="0">
                          <a:latin typeface="微軟正黑體" panose="020B0604030504040204" pitchFamily="34" charset="-120"/>
                          <a:ea typeface="微軟正黑體" panose="020B0604030504040204" pitchFamily="34" charset="-120"/>
                          <a:sym typeface="Wingdings 2"/>
                        </a:rPr>
                        <a:t>+</a:t>
                      </a:r>
                      <a:r>
                        <a:rPr lang="zh-TW" altLang="en-US" sz="3600" dirty="0">
                          <a:latin typeface="微軟正黑體" panose="020B0604030504040204" pitchFamily="34" charset="-120"/>
                          <a:ea typeface="微軟正黑體" panose="020B0604030504040204" pitchFamily="34" charset="-120"/>
                          <a:sym typeface="Wingdings 2"/>
                        </a:rPr>
                        <a:t>探索未知</a:t>
                      </a:r>
                      <a:endParaRPr lang="zh-TW" altLang="en-US" sz="3600" dirty="0"/>
                    </a:p>
                  </a:txBody>
                  <a:tcPr/>
                </a:tc>
                <a:tc>
                  <a:txBody>
                    <a:bodyPr/>
                    <a:lstStyle/>
                    <a:p>
                      <a:r>
                        <a:rPr lang="zh-TW" altLang="en-US" sz="3600" dirty="0">
                          <a:sym typeface="Wingdings 2"/>
                        </a:rPr>
                        <a:t></a:t>
                      </a:r>
                      <a:r>
                        <a:rPr lang="zh-TW" altLang="en-US" sz="3600" dirty="0">
                          <a:latin typeface="微軟正黑體" panose="020B0604030504040204" pitchFamily="34" charset="-120"/>
                          <a:ea typeface="微軟正黑體" panose="020B0604030504040204" pitchFamily="34" charset="-120"/>
                          <a:sym typeface="Wingdings 2"/>
                        </a:rPr>
                        <a:t>新知</a:t>
                      </a:r>
                      <a:endParaRPr lang="en-US" altLang="zh-TW" sz="3600" dirty="0">
                        <a:latin typeface="微軟正黑體" panose="020B0604030504040204" pitchFamily="34" charset="-120"/>
                        <a:ea typeface="微軟正黑體" panose="020B0604030504040204" pitchFamily="34" charset="-120"/>
                        <a:sym typeface="Wingdings 2"/>
                      </a:endParaRPr>
                    </a:p>
                    <a:p>
                      <a:r>
                        <a:rPr lang="en-US" altLang="zh-TW" sz="3600" dirty="0">
                          <a:latin typeface="微軟正黑體" panose="020B0604030504040204" pitchFamily="34" charset="-120"/>
                          <a:ea typeface="微軟正黑體" panose="020B0604030504040204" pitchFamily="34" charset="-120"/>
                          <a:sym typeface="Wingdings 2"/>
                        </a:rPr>
                        <a:t>+</a:t>
                      </a:r>
                      <a:r>
                        <a:rPr lang="zh-TW" altLang="en-US" sz="3600" dirty="0">
                          <a:latin typeface="微軟正黑體" panose="020B0604030504040204" pitchFamily="34" charset="-120"/>
                          <a:ea typeface="微軟正黑體" panose="020B0604030504040204" pitchFamily="34" charset="-120"/>
                          <a:sym typeface="Wingdings 2"/>
                        </a:rPr>
                        <a:t>探索未知</a:t>
                      </a:r>
                      <a:endParaRPr lang="zh-TW" altLang="en-US" sz="3600" dirty="0"/>
                    </a:p>
                  </a:txBody>
                  <a:tcPr/>
                </a:tc>
                <a:extLst>
                  <a:ext uri="{0D108BD9-81ED-4DB2-BD59-A6C34878D82A}">
                    <a16:rowId xmlns:a16="http://schemas.microsoft.com/office/drawing/2014/main" val="10001"/>
                  </a:ext>
                </a:extLst>
              </a:tr>
            </a:tbl>
          </a:graphicData>
        </a:graphic>
      </p:graphicFrame>
      <p:sp>
        <p:nvSpPr>
          <p:cNvPr id="4" name="加號 3"/>
          <p:cNvSpPr/>
          <p:nvPr/>
        </p:nvSpPr>
        <p:spPr>
          <a:xfrm>
            <a:off x="5304710" y="4539851"/>
            <a:ext cx="1086522" cy="989703"/>
          </a:xfrm>
          <a:prstGeom prst="mathPlus">
            <a:avLst/>
          </a:prstGeom>
          <a:solidFill>
            <a:srgbClr val="45BC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662371" y="5354987"/>
            <a:ext cx="8371201" cy="1107996"/>
          </a:xfrm>
          <a:prstGeom prst="rect">
            <a:avLst/>
          </a:prstGeom>
          <a:noFill/>
        </p:spPr>
        <p:txBody>
          <a:bodyPr wrap="none" lIns="91440" tIns="45720" rIns="91440" bIns="45720">
            <a:spAutoFit/>
          </a:bodyPr>
          <a:lstStyle/>
          <a:p>
            <a:pPr algn="ctr"/>
            <a:r>
              <a:rPr lang="en-US" altLang="zh-TW" sz="6600" b="0" cap="none" spc="0" dirty="0">
                <a:ln w="0"/>
                <a:solidFill>
                  <a:srgbClr val="FF0000"/>
                </a:solidFill>
                <a:effectLst>
                  <a:outerShdw blurRad="38100" dist="19050" dir="2700000" algn="tl" rotWithShape="0">
                    <a:schemeClr val="dk1">
                      <a:alpha val="40000"/>
                    </a:schemeClr>
                  </a:outerShdw>
                </a:effectLst>
              </a:rPr>
              <a:t>Q</a:t>
            </a:r>
            <a:r>
              <a:rPr lang="zh-TW" altLang="en-US" sz="6600" b="0" cap="none" spc="0" dirty="0">
                <a:ln w="0"/>
                <a:solidFill>
                  <a:srgbClr val="FF0000"/>
                </a:solidFill>
                <a:effectLst>
                  <a:outerShdw blurRad="38100" dist="19050" dir="2700000" algn="tl" rotWithShape="0">
                    <a:schemeClr val="dk1">
                      <a:alpha val="40000"/>
                    </a:schemeClr>
                  </a:outerShdw>
                </a:effectLst>
              </a:rPr>
              <a:t>、</a:t>
            </a:r>
            <a:r>
              <a:rPr lang="zh-TW" altLang="en-US" sz="4800" b="0" cap="none" spc="0" dirty="0">
                <a:ln w="0"/>
                <a:solidFill>
                  <a:srgbClr val="FF0000"/>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反省</a:t>
            </a:r>
            <a:r>
              <a:rPr lang="zh-TW" altLang="en-US" sz="4800" dirty="0">
                <a:ln w="0"/>
                <a:solidFill>
                  <a:srgbClr val="FF0000"/>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、整理</a:t>
            </a:r>
            <a:r>
              <a:rPr lang="zh-TW" altLang="en-US" sz="4800" b="0" cap="none" spc="0" dirty="0">
                <a:ln w="0"/>
                <a:solidFill>
                  <a:srgbClr val="FF0000"/>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、課後學習單</a:t>
            </a:r>
            <a:endParaRPr lang="zh-TW" altLang="en-US" sz="4400" b="0" cap="none" spc="0" dirty="0">
              <a:ln w="0"/>
              <a:solidFill>
                <a:srgbClr val="FF0000"/>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sp>
        <p:nvSpPr>
          <p:cNvPr id="6" name="箭號: 向左 5">
            <a:extLst>
              <a:ext uri="{FF2B5EF4-FFF2-40B4-BE49-F238E27FC236}">
                <a16:creationId xmlns:a16="http://schemas.microsoft.com/office/drawing/2014/main" id="{6C30084E-AAF6-41D8-AA07-37ADF35743DB}"/>
              </a:ext>
            </a:extLst>
          </p:cNvPr>
          <p:cNvSpPr/>
          <p:nvPr/>
        </p:nvSpPr>
        <p:spPr>
          <a:xfrm rot="2151753">
            <a:off x="8344479" y="4218096"/>
            <a:ext cx="1147157" cy="766487"/>
          </a:xfrm>
          <a:prstGeom prst="leftArrow">
            <a:avLst/>
          </a:prstGeom>
          <a:solidFill>
            <a:srgbClr val="45BCB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210B654D-D7E5-43B1-A2E6-8187FA1CAAE1}"/>
              </a:ext>
            </a:extLst>
          </p:cNvPr>
          <p:cNvSpPr txBox="1"/>
          <p:nvPr/>
        </p:nvSpPr>
        <p:spPr>
          <a:xfrm>
            <a:off x="9360132" y="4832458"/>
            <a:ext cx="3050771" cy="830997"/>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等老師用習慣了，</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再來換格子的樣子。</a:t>
            </a:r>
          </a:p>
        </p:txBody>
      </p:sp>
    </p:spTree>
    <p:extLst>
      <p:ext uri="{BB962C8B-B14F-4D97-AF65-F5344CB8AC3E}">
        <p14:creationId xmlns:p14="http://schemas.microsoft.com/office/powerpoint/2010/main" val="407570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217" y="-182880"/>
            <a:ext cx="12341971" cy="4300024"/>
          </a:xfrm>
          <a:prstGeom prst="rect">
            <a:avLst/>
          </a:prstGeom>
          <a:solidFill>
            <a:srgbClr val="45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标题 1"/>
          <p:cNvSpPr txBox="1">
            <a:spLocks/>
          </p:cNvSpPr>
          <p:nvPr/>
        </p:nvSpPr>
        <p:spPr>
          <a:xfrm>
            <a:off x="2492349" y="4925493"/>
            <a:ext cx="6691312" cy="1071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6000" b="1" dirty="0">
                <a:solidFill>
                  <a:srgbClr val="CD5897"/>
                </a:solidFill>
                <a:latin typeface="標楷體" panose="03000509000000000000" pitchFamily="65" charset="-120"/>
                <a:ea typeface="標楷體" panose="03000509000000000000" pitchFamily="65" charset="-120"/>
              </a:rPr>
              <a:t>課文分析</a:t>
            </a:r>
            <a:endParaRPr lang="zh-CN" altLang="en-US" sz="6000" b="1" dirty="0">
              <a:solidFill>
                <a:srgbClr val="A35318"/>
              </a:solidFill>
              <a:latin typeface="標楷體" panose="03000509000000000000" pitchFamily="65" charset="-120"/>
              <a:ea typeface="標楷體" panose="03000509000000000000" pitchFamily="65" charset="-120"/>
            </a:endParaRPr>
          </a:p>
        </p:txBody>
      </p:sp>
      <p:pic>
        <p:nvPicPr>
          <p:cNvPr id="3" name="图片 2"/>
          <p:cNvPicPr>
            <a:picLocks noChangeAspect="1"/>
          </p:cNvPicPr>
          <p:nvPr/>
        </p:nvPicPr>
        <p:blipFill>
          <a:blip r:embed="rId3"/>
          <a:stretch>
            <a:fillRect/>
          </a:stretch>
        </p:blipFill>
        <p:spPr>
          <a:xfrm>
            <a:off x="-79217" y="754380"/>
            <a:ext cx="12331386" cy="3451511"/>
          </a:xfrm>
          <a:prstGeom prst="rect">
            <a:avLst/>
          </a:prstGeom>
        </p:spPr>
      </p:pic>
      <p:sp>
        <p:nvSpPr>
          <p:cNvPr id="476" name="椭圆 475"/>
          <p:cNvSpPr/>
          <p:nvPr/>
        </p:nvSpPr>
        <p:spPr>
          <a:xfrm>
            <a:off x="5234045" y="3540837"/>
            <a:ext cx="1150497" cy="11504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5" name="图片 474"/>
          <p:cNvPicPr>
            <a:picLocks noChangeAspect="1"/>
          </p:cNvPicPr>
          <p:nvPr/>
        </p:nvPicPr>
        <p:blipFill>
          <a:blip r:embed="rId4"/>
          <a:stretch>
            <a:fillRect/>
          </a:stretch>
        </p:blipFill>
        <p:spPr>
          <a:xfrm>
            <a:off x="5427363" y="3774997"/>
            <a:ext cx="821284" cy="738842"/>
          </a:xfrm>
          <a:prstGeom prst="rect">
            <a:avLst/>
          </a:prstGeom>
        </p:spPr>
      </p:pic>
      <p:cxnSp>
        <p:nvCxnSpPr>
          <p:cNvPr id="6" name="直接连接符 5"/>
          <p:cNvCxnSpPr/>
          <p:nvPr/>
        </p:nvCxnSpPr>
        <p:spPr>
          <a:xfrm>
            <a:off x="3346265" y="6240780"/>
            <a:ext cx="498348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319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F03E614B-34E7-4619-A9DA-211B89BD3E44}"/>
              </a:ext>
            </a:extLst>
          </p:cNvPr>
          <p:cNvGraphicFramePr>
            <a:graphicFrameLocks noGrp="1"/>
          </p:cNvGraphicFramePr>
          <p:nvPr>
            <p:extLst>
              <p:ext uri="{D42A27DB-BD31-4B8C-83A1-F6EECF244321}">
                <p14:modId xmlns:p14="http://schemas.microsoft.com/office/powerpoint/2010/main" val="3676631237"/>
              </p:ext>
            </p:extLst>
          </p:nvPr>
        </p:nvGraphicFramePr>
        <p:xfrm>
          <a:off x="357052" y="304507"/>
          <a:ext cx="8177348" cy="6035040"/>
        </p:xfrm>
        <a:graphic>
          <a:graphicData uri="http://schemas.openxmlformats.org/drawingml/2006/table">
            <a:tbl>
              <a:tblPr firstRow="1" firstCol="1" bandRow="1">
                <a:tableStyleId>{5940675A-B579-460E-94D1-54222C63F5DA}</a:tableStyleId>
              </a:tblPr>
              <a:tblGrid>
                <a:gridCol w="8177348">
                  <a:extLst>
                    <a:ext uri="{9D8B030D-6E8A-4147-A177-3AD203B41FA5}">
                      <a16:colId xmlns:a16="http://schemas.microsoft.com/office/drawing/2014/main" val="3625382343"/>
                    </a:ext>
                  </a:extLst>
                </a:gridCol>
              </a:tblGrid>
              <a:tr h="0">
                <a:tc>
                  <a:txBody>
                    <a:bodyPr/>
                    <a:lstStyle/>
                    <a:p>
                      <a:pPr>
                        <a:spcAft>
                          <a:spcPts val="0"/>
                        </a:spcAft>
                      </a:pPr>
                      <a:r>
                        <a:rPr lang="en-US" sz="2200" kern="100" dirty="0">
                          <a:effectLst/>
                          <a:latin typeface="標楷體" panose="03000509000000000000" pitchFamily="65" charset="-120"/>
                          <a:ea typeface="標楷體" panose="03000509000000000000" pitchFamily="65" charset="-120"/>
                        </a:rPr>
                        <a:t>    </a:t>
                      </a:r>
                      <a:r>
                        <a:rPr lang="zh-TW" sz="2200" kern="100" dirty="0">
                          <a:effectLst/>
                          <a:latin typeface="標楷體" panose="03000509000000000000" pitchFamily="65" charset="-120"/>
                          <a:ea typeface="標楷體" panose="03000509000000000000" pitchFamily="65" charset="-120"/>
                        </a:rPr>
                        <a:t>鮭魚是名貴的海釣魚與食用魚，棲息在北</a:t>
                      </a:r>
                      <a:r>
                        <a:rPr lang="zh-TW" sz="2200" u="sng" kern="100" dirty="0">
                          <a:effectLst/>
                          <a:latin typeface="標楷體" panose="03000509000000000000" pitchFamily="65" charset="-120"/>
                          <a:ea typeface="標楷體" panose="03000509000000000000" pitchFamily="65" charset="-120"/>
                        </a:rPr>
                        <a:t>太平洋</a:t>
                      </a:r>
                      <a:r>
                        <a:rPr lang="zh-TW" sz="2200" kern="100" dirty="0">
                          <a:effectLst/>
                          <a:latin typeface="標楷體" panose="03000509000000000000" pitchFamily="65" charset="-120"/>
                          <a:ea typeface="標楷體" panose="03000509000000000000" pitchFamily="65" charset="-120"/>
                        </a:rPr>
                        <a:t>和北</a:t>
                      </a:r>
                      <a:r>
                        <a:rPr lang="zh-TW" sz="2200" u="sng" kern="100" dirty="0">
                          <a:effectLst/>
                          <a:latin typeface="標楷體" panose="03000509000000000000" pitchFamily="65" charset="-120"/>
                          <a:ea typeface="標楷體" panose="03000509000000000000" pitchFamily="65" charset="-120"/>
                        </a:rPr>
                        <a:t>大西洋</a:t>
                      </a:r>
                      <a:r>
                        <a:rPr lang="zh-TW" sz="2200" kern="100" dirty="0">
                          <a:effectLst/>
                          <a:latin typeface="標楷體" panose="03000509000000000000" pitchFamily="65" charset="-120"/>
                          <a:ea typeface="標楷體" panose="03000509000000000000" pitchFamily="65" charset="-120"/>
                        </a:rPr>
                        <a:t>的寒冷水域。牠跟其他魚類在外型上最大的差異是在背鰭與尾鰭之間長一個小小的脂鰭。</a:t>
                      </a:r>
                      <a:endParaRPr lang="en-US" altLang="zh-TW" sz="2200" kern="100" dirty="0">
                        <a:effectLst/>
                        <a:latin typeface="標楷體" panose="03000509000000000000" pitchFamily="65" charset="-120"/>
                        <a:ea typeface="標楷體" panose="03000509000000000000" pitchFamily="65" charset="-120"/>
                      </a:endParaRPr>
                    </a:p>
                    <a:p>
                      <a:pPr>
                        <a:spcAft>
                          <a:spcPts val="0"/>
                        </a:spcAft>
                      </a:pPr>
                      <a:endParaRPr lang="zh-TW" sz="2200" kern="100" dirty="0">
                        <a:effectLst/>
                        <a:latin typeface="標楷體" panose="03000509000000000000" pitchFamily="65" charset="-120"/>
                        <a:ea typeface="標楷體" panose="03000509000000000000" pitchFamily="65" charset="-120"/>
                      </a:endParaRPr>
                    </a:p>
                    <a:p>
                      <a:pPr>
                        <a:spcAft>
                          <a:spcPts val="0"/>
                        </a:spcAft>
                      </a:pPr>
                      <a:r>
                        <a:rPr lang="en-US" sz="2200" kern="100" dirty="0">
                          <a:effectLst/>
                          <a:latin typeface="標楷體" panose="03000509000000000000" pitchFamily="65" charset="-120"/>
                          <a:ea typeface="標楷體" panose="03000509000000000000" pitchFamily="65" charset="-120"/>
                        </a:rPr>
                        <a:t>    </a:t>
                      </a:r>
                      <a:r>
                        <a:rPr lang="zh-TW" sz="2200" kern="100" dirty="0">
                          <a:effectLst/>
                          <a:latin typeface="標楷體" panose="03000509000000000000" pitchFamily="65" charset="-120"/>
                          <a:ea typeface="標楷體" panose="03000509000000000000" pitchFamily="65" charset="-120"/>
                        </a:rPr>
                        <a:t>鮭魚是典型的洄游移棲魚類。牠通常出生在溪流的上游，達一歲左右就離開家鄉，順著河流游向茫茫的大海。到了五至八歲之時，鮭魚在大海發育成熟之後，仍會遊回出生之溪流中產卵繁殖下一代。</a:t>
                      </a:r>
                      <a:endParaRPr lang="en-US" altLang="zh-TW" sz="2200" kern="100" dirty="0">
                        <a:effectLst/>
                        <a:latin typeface="標楷體" panose="03000509000000000000" pitchFamily="65" charset="-120"/>
                        <a:ea typeface="標楷體" panose="03000509000000000000" pitchFamily="65" charset="-120"/>
                      </a:endParaRPr>
                    </a:p>
                    <a:p>
                      <a:pPr>
                        <a:spcAft>
                          <a:spcPts val="0"/>
                        </a:spcAft>
                      </a:pPr>
                      <a:endParaRPr lang="zh-TW" sz="2200" kern="100" dirty="0">
                        <a:effectLst/>
                        <a:latin typeface="標楷體" panose="03000509000000000000" pitchFamily="65" charset="-120"/>
                        <a:ea typeface="標楷體" panose="03000509000000000000" pitchFamily="65" charset="-120"/>
                      </a:endParaRPr>
                    </a:p>
                    <a:p>
                      <a:pPr marL="0">
                        <a:spcAft>
                          <a:spcPts val="0"/>
                        </a:spcAft>
                      </a:pPr>
                      <a:r>
                        <a:rPr lang="en-US" sz="2200" kern="100" dirty="0">
                          <a:effectLst/>
                          <a:latin typeface="標楷體" panose="03000509000000000000" pitchFamily="65" charset="-120"/>
                          <a:ea typeface="標楷體" panose="03000509000000000000" pitchFamily="65" charset="-120"/>
                        </a:rPr>
                        <a:t>    </a:t>
                      </a:r>
                      <a:r>
                        <a:rPr lang="zh-TW" sz="2200" kern="100" dirty="0">
                          <a:effectLst/>
                          <a:latin typeface="標楷體" panose="03000509000000000000" pitchFamily="65" charset="-120"/>
                          <a:ea typeface="標楷體" panose="03000509000000000000" pitchFamily="65" charset="-120"/>
                        </a:rPr>
                        <a:t>這一段洄游的旅程，大多在一六Ｏ至三二Ｏ公里之間，最長可達二千公里。每年九至十一月的生殖期間，成熟的鮭魚從原來的銀白色變成淡紅色，成群結隊溯河而上，返鄉產卵繁殖，其隊伍總計數千條，甚至達數萬條之多，綿延幾十公里，非常地壯觀。</a:t>
                      </a:r>
                      <a:endParaRPr lang="en-US" altLang="zh-TW" sz="2200" kern="100" dirty="0">
                        <a:effectLst/>
                        <a:latin typeface="標楷體" panose="03000509000000000000" pitchFamily="65" charset="-120"/>
                        <a:ea typeface="標楷體" panose="03000509000000000000" pitchFamily="65" charset="-120"/>
                      </a:endParaRPr>
                    </a:p>
                    <a:p>
                      <a:pPr marL="0">
                        <a:spcAft>
                          <a:spcPts val="0"/>
                        </a:spcAft>
                      </a:pPr>
                      <a:endParaRPr lang="zh-TW" sz="2200" kern="100" dirty="0">
                        <a:effectLst/>
                        <a:latin typeface="標楷體" panose="03000509000000000000" pitchFamily="65" charset="-120"/>
                        <a:ea typeface="標楷體" panose="03000509000000000000" pitchFamily="65" charset="-120"/>
                      </a:endParaRPr>
                    </a:p>
                    <a:p>
                      <a:pPr marL="0">
                        <a:spcAft>
                          <a:spcPts val="0"/>
                        </a:spcAft>
                      </a:pPr>
                      <a:r>
                        <a:rPr lang="en-US" sz="2200" kern="100" dirty="0">
                          <a:effectLst/>
                          <a:latin typeface="標楷體" panose="03000509000000000000" pitchFamily="65" charset="-120"/>
                          <a:ea typeface="標楷體" panose="03000509000000000000" pitchFamily="65" charset="-120"/>
                        </a:rPr>
                        <a:t>    </a:t>
                      </a:r>
                      <a:r>
                        <a:rPr lang="zh-TW" sz="2200" kern="100" dirty="0">
                          <a:effectLst/>
                          <a:latin typeface="標楷體" panose="03000509000000000000" pitchFamily="65" charset="-120"/>
                          <a:ea typeface="標楷體" panose="03000509000000000000" pitchFamily="65" charset="-120"/>
                        </a:rPr>
                        <a:t>牠們逆流而上，沿途不但要克服湍流、瀑布、岩石等重重的障礙，而且還要躲避水獺、大熊的襲擊，以及人類的捕捉。歷經種種的困難與危險之後，才能夠抵達目的地。不過，稍不留神，返鄉之旅就變成死亡之旅了。</a:t>
                      </a:r>
                    </a:p>
                  </a:txBody>
                  <a:tcPr marL="68580" marR="68580" marT="0" marB="0"/>
                </a:tc>
                <a:extLst>
                  <a:ext uri="{0D108BD9-81ED-4DB2-BD59-A6C34878D82A}">
                    <a16:rowId xmlns:a16="http://schemas.microsoft.com/office/drawing/2014/main" val="2783569128"/>
                  </a:ext>
                </a:extLst>
              </a:tr>
            </a:tbl>
          </a:graphicData>
        </a:graphic>
      </p:graphicFrame>
      <p:cxnSp>
        <p:nvCxnSpPr>
          <p:cNvPr id="4" name="直線單箭頭接點 3">
            <a:extLst>
              <a:ext uri="{FF2B5EF4-FFF2-40B4-BE49-F238E27FC236}">
                <a16:creationId xmlns:a16="http://schemas.microsoft.com/office/drawing/2014/main" id="{A8ABA5F3-03C0-4634-BE47-A25CCC58F45F}"/>
              </a:ext>
            </a:extLst>
          </p:cNvPr>
          <p:cNvCxnSpPr/>
          <p:nvPr/>
        </p:nvCxnSpPr>
        <p:spPr>
          <a:xfrm>
            <a:off x="8377646" y="505097"/>
            <a:ext cx="566057" cy="0"/>
          </a:xfrm>
          <a:prstGeom prst="straightConnector1">
            <a:avLst/>
          </a:prstGeom>
          <a:ln w="57150">
            <a:solidFill>
              <a:srgbClr val="45BCBC"/>
            </a:solidFill>
            <a:tailEnd type="triangle"/>
          </a:ln>
        </p:spPr>
        <p:style>
          <a:lnRef idx="1">
            <a:schemeClr val="accent1"/>
          </a:lnRef>
          <a:fillRef idx="0">
            <a:schemeClr val="accent1"/>
          </a:fillRef>
          <a:effectRef idx="0">
            <a:schemeClr val="accent1"/>
          </a:effectRef>
          <a:fontRef idx="minor">
            <a:schemeClr val="tx1"/>
          </a:fontRef>
        </p:style>
      </p:cxnSp>
      <p:sp>
        <p:nvSpPr>
          <p:cNvPr id="5" name="文字方塊 4">
            <a:extLst>
              <a:ext uri="{FF2B5EF4-FFF2-40B4-BE49-F238E27FC236}">
                <a16:creationId xmlns:a16="http://schemas.microsoft.com/office/drawing/2014/main" id="{A5F15F1B-AFC6-4225-AFE0-7F35CAF80F97}"/>
              </a:ext>
            </a:extLst>
          </p:cNvPr>
          <p:cNvSpPr txBox="1"/>
          <p:nvPr/>
        </p:nvSpPr>
        <p:spPr>
          <a:xfrm>
            <a:off x="9074330" y="212709"/>
            <a:ext cx="1628503" cy="830997"/>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地點</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外型差異</a:t>
            </a:r>
            <a:endParaRPr lang="en-US" altLang="zh-TW" sz="2400" dirty="0">
              <a:latin typeface="標楷體" panose="03000509000000000000" pitchFamily="65" charset="-120"/>
              <a:ea typeface="標楷體" panose="03000509000000000000" pitchFamily="65" charset="-120"/>
            </a:endParaRPr>
          </a:p>
        </p:txBody>
      </p:sp>
      <p:cxnSp>
        <p:nvCxnSpPr>
          <p:cNvPr id="6" name="直線單箭頭接點 5">
            <a:extLst>
              <a:ext uri="{FF2B5EF4-FFF2-40B4-BE49-F238E27FC236}">
                <a16:creationId xmlns:a16="http://schemas.microsoft.com/office/drawing/2014/main" id="{D380820C-259D-4686-98E2-D7EE45BDB3C5}"/>
              </a:ext>
            </a:extLst>
          </p:cNvPr>
          <p:cNvCxnSpPr/>
          <p:nvPr/>
        </p:nvCxnSpPr>
        <p:spPr>
          <a:xfrm>
            <a:off x="8377646" y="1833154"/>
            <a:ext cx="566057" cy="0"/>
          </a:xfrm>
          <a:prstGeom prst="straightConnector1">
            <a:avLst/>
          </a:prstGeom>
          <a:ln w="57150">
            <a:solidFill>
              <a:srgbClr val="45BCBC"/>
            </a:solidFill>
            <a:tailEnd type="triangle"/>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A09234E3-5F62-46B4-90E9-0F947CD74B47}"/>
              </a:ext>
            </a:extLst>
          </p:cNvPr>
          <p:cNvSpPr txBox="1"/>
          <p:nvPr/>
        </p:nvSpPr>
        <p:spPr>
          <a:xfrm>
            <a:off x="9074330" y="1540766"/>
            <a:ext cx="2690950" cy="830997"/>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洄游類</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洄游時間順序描述</a:t>
            </a:r>
            <a:endParaRPr lang="en-US" altLang="zh-TW" sz="2400" dirty="0">
              <a:latin typeface="標楷體" panose="03000509000000000000" pitchFamily="65" charset="-120"/>
              <a:ea typeface="標楷體" panose="03000509000000000000" pitchFamily="65" charset="-120"/>
            </a:endParaRPr>
          </a:p>
        </p:txBody>
      </p:sp>
      <p:cxnSp>
        <p:nvCxnSpPr>
          <p:cNvPr id="8" name="直線單箭頭接點 7">
            <a:extLst>
              <a:ext uri="{FF2B5EF4-FFF2-40B4-BE49-F238E27FC236}">
                <a16:creationId xmlns:a16="http://schemas.microsoft.com/office/drawing/2014/main" id="{69A365C3-461D-4448-A946-1EE48DFD9AC9}"/>
              </a:ext>
            </a:extLst>
          </p:cNvPr>
          <p:cNvCxnSpPr/>
          <p:nvPr/>
        </p:nvCxnSpPr>
        <p:spPr>
          <a:xfrm>
            <a:off x="8377646" y="3452948"/>
            <a:ext cx="566057" cy="0"/>
          </a:xfrm>
          <a:prstGeom prst="straightConnector1">
            <a:avLst/>
          </a:prstGeom>
          <a:ln w="57150">
            <a:solidFill>
              <a:srgbClr val="45BCBC"/>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87AC979D-3070-4238-8421-6AB85BE1F1AE}"/>
              </a:ext>
            </a:extLst>
          </p:cNvPr>
          <p:cNvSpPr txBox="1"/>
          <p:nvPr/>
        </p:nvSpPr>
        <p:spPr>
          <a:xfrm>
            <a:off x="9074330" y="3160560"/>
            <a:ext cx="2255521"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洄游狀況詳述</a:t>
            </a:r>
            <a:endParaRPr lang="en-US" altLang="zh-TW" sz="2400" dirty="0">
              <a:latin typeface="標楷體" panose="03000509000000000000" pitchFamily="65" charset="-120"/>
              <a:ea typeface="標楷體" panose="03000509000000000000" pitchFamily="65" charset="-120"/>
            </a:endParaRPr>
          </a:p>
        </p:txBody>
      </p:sp>
      <p:cxnSp>
        <p:nvCxnSpPr>
          <p:cNvPr id="10" name="直線單箭頭接點 9">
            <a:extLst>
              <a:ext uri="{FF2B5EF4-FFF2-40B4-BE49-F238E27FC236}">
                <a16:creationId xmlns:a16="http://schemas.microsoft.com/office/drawing/2014/main" id="{29E86991-CFE7-4596-9248-6EAD4ADC2407}"/>
              </a:ext>
            </a:extLst>
          </p:cNvPr>
          <p:cNvCxnSpPr/>
          <p:nvPr/>
        </p:nvCxnSpPr>
        <p:spPr>
          <a:xfrm>
            <a:off x="8377646" y="5194123"/>
            <a:ext cx="566057" cy="0"/>
          </a:xfrm>
          <a:prstGeom prst="straightConnector1">
            <a:avLst/>
          </a:prstGeom>
          <a:ln w="57150">
            <a:solidFill>
              <a:srgbClr val="45BCBC"/>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2EE7D43F-F874-44B6-85F6-152C233F2A4B}"/>
              </a:ext>
            </a:extLst>
          </p:cNvPr>
          <p:cNvSpPr txBox="1"/>
          <p:nvPr/>
        </p:nvSpPr>
        <p:spPr>
          <a:xfrm>
            <a:off x="9074330" y="4901735"/>
            <a:ext cx="2255521"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洄游困難描述</a:t>
            </a:r>
            <a:r>
              <a:rPr lang="en-US" altLang="zh-TW" sz="2400" dirty="0">
                <a:latin typeface="標楷體" panose="03000509000000000000" pitchFamily="65" charset="-120"/>
                <a:ea typeface="標楷體" panose="03000509000000000000" pitchFamily="65" charset="-120"/>
              </a:rPr>
              <a:t>1</a:t>
            </a:r>
          </a:p>
        </p:txBody>
      </p:sp>
    </p:spTree>
    <p:extLst>
      <p:ext uri="{BB962C8B-B14F-4D97-AF65-F5344CB8AC3E}">
        <p14:creationId xmlns:p14="http://schemas.microsoft.com/office/powerpoint/2010/main" val="4279441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F03E614B-34E7-4619-A9DA-211B89BD3E44}"/>
              </a:ext>
            </a:extLst>
          </p:cNvPr>
          <p:cNvGraphicFramePr>
            <a:graphicFrameLocks noGrp="1"/>
          </p:cNvGraphicFramePr>
          <p:nvPr>
            <p:extLst>
              <p:ext uri="{D42A27DB-BD31-4B8C-83A1-F6EECF244321}">
                <p14:modId xmlns:p14="http://schemas.microsoft.com/office/powerpoint/2010/main" val="2831130534"/>
              </p:ext>
            </p:extLst>
          </p:nvPr>
        </p:nvGraphicFramePr>
        <p:xfrm>
          <a:off x="357052" y="304507"/>
          <a:ext cx="8177348" cy="6705600"/>
        </p:xfrm>
        <a:graphic>
          <a:graphicData uri="http://schemas.openxmlformats.org/drawingml/2006/table">
            <a:tbl>
              <a:tblPr firstRow="1" firstCol="1" bandRow="1">
                <a:tableStyleId>{5940675A-B579-460E-94D1-54222C63F5DA}</a:tableStyleId>
              </a:tblPr>
              <a:tblGrid>
                <a:gridCol w="8177348">
                  <a:extLst>
                    <a:ext uri="{9D8B030D-6E8A-4147-A177-3AD203B41FA5}">
                      <a16:colId xmlns:a16="http://schemas.microsoft.com/office/drawing/2014/main" val="3625382343"/>
                    </a:ext>
                  </a:extLst>
                </a:gridCol>
              </a:tblGrid>
              <a:tr h="0">
                <a:tc>
                  <a:txBody>
                    <a:bodyPr/>
                    <a:lstStyle/>
                    <a:p>
                      <a:pPr>
                        <a:spcAft>
                          <a:spcPts val="0"/>
                        </a:spcAft>
                      </a:pPr>
                      <a:r>
                        <a:rPr lang="zh-TW" altLang="en-US" sz="2200" kern="100" dirty="0">
                          <a:effectLst/>
                          <a:latin typeface="標楷體" panose="03000509000000000000" pitchFamily="65" charset="-120"/>
                          <a:ea typeface="標楷體" panose="03000509000000000000" pitchFamily="65" charset="-120"/>
                        </a:rPr>
                        <a:t>    鮭魚究竟用什麼方法找到原來的出生溪流呢</a:t>
                      </a:r>
                      <a:r>
                        <a:rPr lang="en-US" altLang="zh-TW" sz="2200" kern="100" dirty="0">
                          <a:effectLst/>
                          <a:latin typeface="標楷體" panose="03000509000000000000" pitchFamily="65" charset="-120"/>
                          <a:ea typeface="標楷體" panose="03000509000000000000" pitchFamily="65" charset="-120"/>
                        </a:rPr>
                        <a:t>?</a:t>
                      </a:r>
                      <a:r>
                        <a:rPr lang="zh-TW" altLang="en-US" sz="2200" kern="100" dirty="0">
                          <a:effectLst/>
                          <a:latin typeface="標楷體" panose="03000509000000000000" pitchFamily="65" charset="-120"/>
                          <a:ea typeface="標楷體" panose="03000509000000000000" pitchFamily="65" charset="-120"/>
                        </a:rPr>
                        <a:t>科學家們對此尚無定論，有人認為鮭魚可能像一些候鳥一樣，根據太陽與星辰來判定方位；有人認為鮭魚的母河有一種特殊的味道，牠們根據這種味道找到原來出生之處。可能上述兩點原因都跟鮭魚知道牠們的返鄉路徑有關。</a:t>
                      </a:r>
                    </a:p>
                    <a:p>
                      <a:pPr>
                        <a:spcAft>
                          <a:spcPts val="0"/>
                        </a:spcAft>
                      </a:pPr>
                      <a:r>
                        <a:rPr lang="zh-TW" altLang="en-US" sz="2200" kern="100" dirty="0">
                          <a:effectLst/>
                          <a:latin typeface="標楷體" panose="03000509000000000000" pitchFamily="65" charset="-120"/>
                          <a:ea typeface="標楷體" panose="03000509000000000000" pitchFamily="65" charset="-120"/>
                        </a:rPr>
                        <a:t>    鮭魚只要踏上返鄉之旅，一入淡水即不再攝食，因此在抵達目的地時，不但筋疲力盡、傷痕累累，而且體重都減輕三分一左右。</a:t>
                      </a:r>
                    </a:p>
                    <a:p>
                      <a:pPr>
                        <a:spcAft>
                          <a:spcPts val="0"/>
                        </a:spcAft>
                      </a:pPr>
                      <a:r>
                        <a:rPr lang="zh-TW" altLang="en-US" sz="2200" kern="100" dirty="0">
                          <a:effectLst/>
                          <a:latin typeface="標楷體" panose="03000509000000000000" pitchFamily="65" charset="-120"/>
                          <a:ea typeface="標楷體" panose="03000509000000000000" pitchFamily="65" charset="-120"/>
                        </a:rPr>
                        <a:t>  此時，牠們使出最後的精力，在河底挖掘產卵場，然後雌鮭產卵，雄鮭向產下的卵子灑下精子。雙雙完成傳宗接代的任務之後，即隨水漂流，力竭而死。</a:t>
                      </a:r>
                    </a:p>
                    <a:p>
                      <a:pPr>
                        <a:spcAft>
                          <a:spcPts val="0"/>
                        </a:spcAft>
                      </a:pPr>
                      <a:r>
                        <a:rPr lang="zh-TW" altLang="en-US" sz="2200" kern="100" dirty="0">
                          <a:effectLst/>
                          <a:latin typeface="標楷體" panose="03000509000000000000" pitchFamily="65" charset="-120"/>
                          <a:ea typeface="標楷體" panose="03000509000000000000" pitchFamily="65" charset="-120"/>
                        </a:rPr>
                        <a:t>    臺灣也有鮭魚，產在大甲溪的上游，也就是在梨山以上的溪流中，名叫櫻花鉤吻鮭。由於臺灣的河道短促，每逢冬季河床往往乾涸，因此這種鮭魚為了適應環境，已經喪失洄游移棲的習性，而習慣在溪流中度過了一生。</a:t>
                      </a:r>
                    </a:p>
                    <a:p>
                      <a:pPr>
                        <a:spcAft>
                          <a:spcPts val="0"/>
                        </a:spcAft>
                      </a:pPr>
                      <a:r>
                        <a:rPr lang="zh-TW" altLang="en-US" sz="2200" kern="100" dirty="0">
                          <a:effectLst/>
                          <a:latin typeface="標楷體" panose="03000509000000000000" pitchFamily="65" charset="-120"/>
                          <a:ea typeface="標楷體" panose="03000509000000000000" pitchFamily="65" charset="-120"/>
                        </a:rPr>
                        <a:t>    成功最大的阻礙就是放棄。愛迪生曾說，全世界的失敗，其中有百分之七十五只要繼續堅持下去，原本都會成功。</a:t>
                      </a:r>
                    </a:p>
                    <a:p>
                      <a:pPr>
                        <a:spcAft>
                          <a:spcPts val="0"/>
                        </a:spcAft>
                      </a:pPr>
                      <a:r>
                        <a:rPr lang="zh-TW" altLang="en-US" sz="2200" kern="100" dirty="0">
                          <a:effectLst/>
                          <a:latin typeface="標楷體" panose="03000509000000000000" pitchFamily="65" charset="-120"/>
                          <a:ea typeface="標楷體" panose="03000509000000000000" pitchFamily="65" charset="-120"/>
                        </a:rPr>
                        <a:t>    當我們做任何事遭遇挫折，想要放棄時，請回顧一下鮭魚洄游產卵時，那種不屈不撓的毅力，與堅持到底、力爭上游的精神。 </a:t>
                      </a:r>
                    </a:p>
                  </a:txBody>
                  <a:tcPr marL="68580" marR="68580" marT="0" marB="0"/>
                </a:tc>
                <a:extLst>
                  <a:ext uri="{0D108BD9-81ED-4DB2-BD59-A6C34878D82A}">
                    <a16:rowId xmlns:a16="http://schemas.microsoft.com/office/drawing/2014/main" val="2783569128"/>
                  </a:ext>
                </a:extLst>
              </a:tr>
            </a:tbl>
          </a:graphicData>
        </a:graphic>
      </p:graphicFrame>
      <p:cxnSp>
        <p:nvCxnSpPr>
          <p:cNvPr id="4" name="直線單箭頭接點 3">
            <a:extLst>
              <a:ext uri="{FF2B5EF4-FFF2-40B4-BE49-F238E27FC236}">
                <a16:creationId xmlns:a16="http://schemas.microsoft.com/office/drawing/2014/main" id="{A8ABA5F3-03C0-4634-BE47-A25CCC58F45F}"/>
              </a:ext>
            </a:extLst>
          </p:cNvPr>
          <p:cNvCxnSpPr/>
          <p:nvPr/>
        </p:nvCxnSpPr>
        <p:spPr>
          <a:xfrm>
            <a:off x="8377646" y="505097"/>
            <a:ext cx="566057" cy="0"/>
          </a:xfrm>
          <a:prstGeom prst="straightConnector1">
            <a:avLst/>
          </a:prstGeom>
          <a:ln w="57150">
            <a:solidFill>
              <a:srgbClr val="45BCBC"/>
            </a:solidFill>
            <a:tailEnd type="triangle"/>
          </a:ln>
        </p:spPr>
        <p:style>
          <a:lnRef idx="1">
            <a:schemeClr val="accent1"/>
          </a:lnRef>
          <a:fillRef idx="0">
            <a:schemeClr val="accent1"/>
          </a:fillRef>
          <a:effectRef idx="0">
            <a:schemeClr val="accent1"/>
          </a:effectRef>
          <a:fontRef idx="minor">
            <a:schemeClr val="tx1"/>
          </a:fontRef>
        </p:style>
      </p:cxnSp>
      <p:sp>
        <p:nvSpPr>
          <p:cNvPr id="5" name="文字方塊 4">
            <a:extLst>
              <a:ext uri="{FF2B5EF4-FFF2-40B4-BE49-F238E27FC236}">
                <a16:creationId xmlns:a16="http://schemas.microsoft.com/office/drawing/2014/main" id="{A5F15F1B-AFC6-4225-AFE0-7F35CAF80F97}"/>
              </a:ext>
            </a:extLst>
          </p:cNvPr>
          <p:cNvSpPr txBox="1"/>
          <p:nvPr/>
        </p:nvSpPr>
        <p:spPr>
          <a:xfrm>
            <a:off x="9074330" y="212709"/>
            <a:ext cx="2560321" cy="1200329"/>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洄游信號、指引</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洄游的困難</a:t>
            </a:r>
            <a:r>
              <a:rPr lang="en-US" altLang="zh-TW" sz="2400" dirty="0">
                <a:latin typeface="標楷體" panose="03000509000000000000" pitchFamily="65" charset="-120"/>
                <a:ea typeface="標楷體" panose="03000509000000000000" pitchFamily="65" charset="-120"/>
              </a:rPr>
              <a:t>?</a:t>
            </a:r>
          </a:p>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科學的真</a:t>
            </a:r>
            <a:r>
              <a:rPr lang="en-US" altLang="zh-TW" sz="2400" dirty="0">
                <a:latin typeface="標楷體" panose="03000509000000000000" pitchFamily="65" charset="-120"/>
                <a:ea typeface="標楷體" panose="03000509000000000000" pitchFamily="65" charset="-120"/>
              </a:rPr>
              <a:t>)</a:t>
            </a:r>
          </a:p>
        </p:txBody>
      </p:sp>
      <p:cxnSp>
        <p:nvCxnSpPr>
          <p:cNvPr id="6" name="直線單箭頭接點 5">
            <a:extLst>
              <a:ext uri="{FF2B5EF4-FFF2-40B4-BE49-F238E27FC236}">
                <a16:creationId xmlns:a16="http://schemas.microsoft.com/office/drawing/2014/main" id="{D380820C-259D-4686-98E2-D7EE45BDB3C5}"/>
              </a:ext>
            </a:extLst>
          </p:cNvPr>
          <p:cNvCxnSpPr/>
          <p:nvPr/>
        </p:nvCxnSpPr>
        <p:spPr>
          <a:xfrm>
            <a:off x="8377646" y="1833154"/>
            <a:ext cx="566057" cy="0"/>
          </a:xfrm>
          <a:prstGeom prst="straightConnector1">
            <a:avLst/>
          </a:prstGeom>
          <a:ln w="57150">
            <a:solidFill>
              <a:srgbClr val="45BCBC"/>
            </a:solidFill>
            <a:tailEnd type="triangle"/>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A09234E3-5F62-46B4-90E9-0F947CD74B47}"/>
              </a:ext>
            </a:extLst>
          </p:cNvPr>
          <p:cNvSpPr txBox="1"/>
          <p:nvPr/>
        </p:nvSpPr>
        <p:spPr>
          <a:xfrm>
            <a:off x="9074330" y="1540766"/>
            <a:ext cx="2690950"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洄游困難描述</a:t>
            </a:r>
            <a:r>
              <a:rPr lang="en-US" altLang="zh-TW" sz="2400" dirty="0">
                <a:latin typeface="標楷體" panose="03000509000000000000" pitchFamily="65" charset="-120"/>
                <a:ea typeface="標楷體" panose="03000509000000000000" pitchFamily="65" charset="-120"/>
              </a:rPr>
              <a:t>2</a:t>
            </a:r>
          </a:p>
        </p:txBody>
      </p:sp>
      <p:cxnSp>
        <p:nvCxnSpPr>
          <p:cNvPr id="8" name="直線單箭頭接點 7">
            <a:extLst>
              <a:ext uri="{FF2B5EF4-FFF2-40B4-BE49-F238E27FC236}">
                <a16:creationId xmlns:a16="http://schemas.microsoft.com/office/drawing/2014/main" id="{69A365C3-461D-4448-A946-1EE48DFD9AC9}"/>
              </a:ext>
            </a:extLst>
          </p:cNvPr>
          <p:cNvCxnSpPr/>
          <p:nvPr/>
        </p:nvCxnSpPr>
        <p:spPr>
          <a:xfrm>
            <a:off x="8377646" y="3452948"/>
            <a:ext cx="566057" cy="0"/>
          </a:xfrm>
          <a:prstGeom prst="straightConnector1">
            <a:avLst/>
          </a:prstGeom>
          <a:ln w="57150">
            <a:solidFill>
              <a:srgbClr val="45BCBC"/>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87AC979D-3070-4238-8421-6AB85BE1F1AE}"/>
              </a:ext>
            </a:extLst>
          </p:cNvPr>
          <p:cNvSpPr txBox="1"/>
          <p:nvPr/>
        </p:nvSpPr>
        <p:spPr>
          <a:xfrm>
            <a:off x="9074330" y="3160560"/>
            <a:ext cx="2255521"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洄游目標完成</a:t>
            </a:r>
            <a:endParaRPr lang="en-US" altLang="zh-TW" sz="2400" dirty="0">
              <a:latin typeface="標楷體" panose="03000509000000000000" pitchFamily="65" charset="-120"/>
              <a:ea typeface="標楷體" panose="03000509000000000000" pitchFamily="65" charset="-120"/>
            </a:endParaRPr>
          </a:p>
        </p:txBody>
      </p:sp>
      <p:cxnSp>
        <p:nvCxnSpPr>
          <p:cNvPr id="10" name="直線單箭頭接點 9">
            <a:extLst>
              <a:ext uri="{FF2B5EF4-FFF2-40B4-BE49-F238E27FC236}">
                <a16:creationId xmlns:a16="http://schemas.microsoft.com/office/drawing/2014/main" id="{29E86991-CFE7-4596-9248-6EAD4ADC2407}"/>
              </a:ext>
            </a:extLst>
          </p:cNvPr>
          <p:cNvCxnSpPr/>
          <p:nvPr/>
        </p:nvCxnSpPr>
        <p:spPr>
          <a:xfrm>
            <a:off x="8377646" y="4436477"/>
            <a:ext cx="566057" cy="0"/>
          </a:xfrm>
          <a:prstGeom prst="straightConnector1">
            <a:avLst/>
          </a:prstGeom>
          <a:ln w="57150">
            <a:solidFill>
              <a:srgbClr val="45BCBC"/>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2EE7D43F-F874-44B6-85F6-152C233F2A4B}"/>
              </a:ext>
            </a:extLst>
          </p:cNvPr>
          <p:cNvSpPr txBox="1"/>
          <p:nvPr/>
        </p:nvSpPr>
        <p:spPr>
          <a:xfrm>
            <a:off x="9074330" y="4144089"/>
            <a:ext cx="2255521"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另一種鮭魚</a:t>
            </a:r>
            <a:endParaRPr lang="en-US" altLang="zh-TW" sz="2400" dirty="0">
              <a:latin typeface="標楷體" panose="03000509000000000000" pitchFamily="65" charset="-120"/>
              <a:ea typeface="標楷體" panose="03000509000000000000" pitchFamily="65" charset="-120"/>
            </a:endParaRPr>
          </a:p>
        </p:txBody>
      </p:sp>
      <p:cxnSp>
        <p:nvCxnSpPr>
          <p:cNvPr id="13" name="直線單箭頭接點 12">
            <a:extLst>
              <a:ext uri="{FF2B5EF4-FFF2-40B4-BE49-F238E27FC236}">
                <a16:creationId xmlns:a16="http://schemas.microsoft.com/office/drawing/2014/main" id="{5265FAD5-10EA-40D3-B588-0D3341ED6EC4}"/>
              </a:ext>
            </a:extLst>
          </p:cNvPr>
          <p:cNvCxnSpPr/>
          <p:nvPr/>
        </p:nvCxnSpPr>
        <p:spPr>
          <a:xfrm>
            <a:off x="8377646" y="5609622"/>
            <a:ext cx="566057" cy="0"/>
          </a:xfrm>
          <a:prstGeom prst="straightConnector1">
            <a:avLst/>
          </a:prstGeom>
          <a:ln w="57150">
            <a:solidFill>
              <a:srgbClr val="45BCBC"/>
            </a:solidFill>
            <a:tailEnd type="triangle"/>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id="{B3479DB7-6852-4579-AEDA-37D0FEF53361}"/>
              </a:ext>
            </a:extLst>
          </p:cNvPr>
          <p:cNvSpPr txBox="1"/>
          <p:nvPr/>
        </p:nvSpPr>
        <p:spPr>
          <a:xfrm>
            <a:off x="9074330" y="5317234"/>
            <a:ext cx="2255521"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作者的發想</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3811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F03E614B-34E7-4619-A9DA-211B89BD3E44}"/>
              </a:ext>
            </a:extLst>
          </p:cNvPr>
          <p:cNvGraphicFramePr>
            <a:graphicFrameLocks noGrp="1"/>
          </p:cNvGraphicFramePr>
          <p:nvPr>
            <p:extLst>
              <p:ext uri="{D42A27DB-BD31-4B8C-83A1-F6EECF244321}">
                <p14:modId xmlns:p14="http://schemas.microsoft.com/office/powerpoint/2010/main" val="1857172101"/>
              </p:ext>
            </p:extLst>
          </p:nvPr>
        </p:nvGraphicFramePr>
        <p:xfrm>
          <a:off x="1240971" y="583179"/>
          <a:ext cx="10062755" cy="3962400"/>
        </p:xfrm>
        <a:graphic>
          <a:graphicData uri="http://schemas.openxmlformats.org/drawingml/2006/table">
            <a:tbl>
              <a:tblPr firstRow="1" firstCol="1" bandRow="1">
                <a:tableStyleId>{5940675A-B579-460E-94D1-54222C63F5DA}</a:tableStyleId>
              </a:tblPr>
              <a:tblGrid>
                <a:gridCol w="10062755">
                  <a:extLst>
                    <a:ext uri="{9D8B030D-6E8A-4147-A177-3AD203B41FA5}">
                      <a16:colId xmlns:a16="http://schemas.microsoft.com/office/drawing/2014/main" val="3625382343"/>
                    </a:ext>
                  </a:extLst>
                </a:gridCol>
              </a:tblGrid>
              <a:tr h="2047103">
                <a:tc>
                  <a:txBody>
                    <a:bodyPr/>
                    <a:lstStyle/>
                    <a:p>
                      <a:pPr algn="ctr">
                        <a:spcAft>
                          <a:spcPts val="0"/>
                        </a:spcAft>
                      </a:pPr>
                      <a:r>
                        <a:rPr lang="zh-TW" altLang="en-US" sz="3600" kern="100" dirty="0">
                          <a:effectLst/>
                          <a:latin typeface="標楷體" panose="03000509000000000000" pitchFamily="65" charset="-120"/>
                          <a:ea typeface="標楷體" panose="03000509000000000000" pitchFamily="65" charset="-120"/>
                        </a:rPr>
                        <a:t>科普文章</a:t>
                      </a:r>
                      <a:endParaRPr lang="en-US" altLang="zh-TW" sz="3600" kern="100" dirty="0">
                        <a:effectLst/>
                        <a:latin typeface="標楷體" panose="03000509000000000000" pitchFamily="65" charset="-120"/>
                        <a:ea typeface="標楷體" panose="03000509000000000000" pitchFamily="65" charset="-120"/>
                      </a:endParaRPr>
                    </a:p>
                    <a:p>
                      <a:pPr>
                        <a:spcAft>
                          <a:spcPts val="0"/>
                        </a:spcAft>
                      </a:pP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1.</a:t>
                      </a:r>
                      <a:r>
                        <a:rPr lang="zh-TW" altLang="en-US" sz="2800" kern="100" dirty="0">
                          <a:effectLst/>
                          <a:latin typeface="標楷體" panose="03000509000000000000" pitchFamily="65" charset="-120"/>
                          <a:ea typeface="標楷體" panose="03000509000000000000" pitchFamily="65" charset="-120"/>
                          <a:cs typeface="Times New Roman" panose="02020603050405020304" pitchFamily="18" charset="0"/>
                        </a:rPr>
                        <a:t>主、客觀區辨</a:t>
                      </a:r>
                      <a:endPar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2.</a:t>
                      </a:r>
                      <a:r>
                        <a:rPr lang="zh-TW" altLang="en-US" sz="2800" kern="100" dirty="0">
                          <a:effectLst/>
                          <a:latin typeface="標楷體" panose="03000509000000000000" pitchFamily="65" charset="-120"/>
                          <a:ea typeface="標楷體" panose="03000509000000000000" pitchFamily="65" charset="-120"/>
                          <a:cs typeface="Times New Roman" panose="02020603050405020304" pitchFamily="18" charset="0"/>
                        </a:rPr>
                        <a:t>說明文寫作手法教學</a:t>
                      </a: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kern="100" dirty="0">
                          <a:effectLst/>
                          <a:latin typeface="標楷體" panose="03000509000000000000" pitchFamily="65" charset="-120"/>
                          <a:ea typeface="標楷體" panose="03000509000000000000" pitchFamily="65" charset="-120"/>
                          <a:cs typeface="Times New Roman" panose="02020603050405020304" pitchFamily="18" charset="0"/>
                        </a:rPr>
                        <a:t>因果、順序、項目</a:t>
                      </a: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kern="100" dirty="0">
                          <a:effectLst/>
                          <a:latin typeface="標楷體" panose="03000509000000000000" pitchFamily="65" charset="-120"/>
                          <a:ea typeface="標楷體" panose="03000509000000000000" pitchFamily="65" charset="-120"/>
                          <a:cs typeface="Times New Roman" panose="02020603050405020304" pitchFamily="18" charset="0"/>
                        </a:rPr>
                        <a:t>內容</a:t>
                      </a: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kern="100" dirty="0">
                          <a:effectLst/>
                          <a:latin typeface="標楷體" panose="03000509000000000000" pitchFamily="65" charset="-120"/>
                          <a:ea typeface="標楷體" panose="03000509000000000000" pitchFamily="65" charset="-120"/>
                          <a:cs typeface="Times New Roman" panose="02020603050405020304" pitchFamily="18" charset="0"/>
                        </a:rPr>
                        <a:t>、條列、對比、影響、結論、建議</a:t>
                      </a:r>
                      <a:endPar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endPar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3.</a:t>
                      </a:r>
                      <a:r>
                        <a:rPr lang="zh-TW" altLang="en-US" sz="2800" kern="100" dirty="0">
                          <a:effectLst/>
                          <a:latin typeface="標楷體" panose="03000509000000000000" pitchFamily="65" charset="-120"/>
                          <a:ea typeface="標楷體" panose="03000509000000000000" pitchFamily="65" charset="-120"/>
                          <a:cs typeface="Times New Roman" panose="02020603050405020304" pitchFamily="18" charset="0"/>
                        </a:rPr>
                        <a:t>科學的精神</a:t>
                      </a: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kern="100" dirty="0">
                          <a:effectLst/>
                          <a:latin typeface="標楷體" panose="03000509000000000000" pitchFamily="65" charset="-120"/>
                          <a:ea typeface="標楷體" panose="03000509000000000000" pitchFamily="65" charset="-120"/>
                          <a:cs typeface="Times New Roman" panose="02020603050405020304" pitchFamily="18" charset="0"/>
                        </a:rPr>
                        <a:t>思考、探究、資料的真實</a:t>
                      </a: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kern="100" dirty="0">
                          <a:effectLst/>
                          <a:latin typeface="標楷體" panose="03000509000000000000" pitchFamily="65" charset="-120"/>
                          <a:ea typeface="標楷體" panose="03000509000000000000" pitchFamily="65" charset="-120"/>
                          <a:cs typeface="Times New Roman" panose="02020603050405020304" pitchFamily="18" charset="0"/>
                        </a:rPr>
                        <a:t>無徵不信的態度</a:t>
                      </a: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kern="100" dirty="0">
                          <a:effectLst/>
                          <a:latin typeface="標楷體" panose="03000509000000000000" pitchFamily="65" charset="-120"/>
                          <a:ea typeface="標楷體" panose="03000509000000000000" pitchFamily="65" charset="-120"/>
                          <a:cs typeface="Times New Roman" panose="02020603050405020304" pitchFamily="18" charset="0"/>
                        </a:rPr>
                        <a:t>、對所有事物的好奇</a:t>
                      </a:r>
                      <a:endPar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endPar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2800" kern="100" dirty="0">
                          <a:effectLst/>
                          <a:latin typeface="標楷體" panose="03000509000000000000" pitchFamily="65" charset="-120"/>
                          <a:ea typeface="標楷體" panose="03000509000000000000" pitchFamily="65" charset="-120"/>
                          <a:cs typeface="Times New Roman" panose="02020603050405020304" pitchFamily="18" charset="0"/>
                        </a:rPr>
                        <a:t>理性的資料</a:t>
                      </a: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kern="100" dirty="0">
                          <a:effectLst/>
                          <a:latin typeface="標楷體" panose="03000509000000000000" pitchFamily="65" charset="-120"/>
                          <a:ea typeface="標楷體" panose="03000509000000000000" pitchFamily="65" charset="-120"/>
                          <a:cs typeface="Times New Roman" panose="02020603050405020304" pitchFamily="18" charset="0"/>
                        </a:rPr>
                        <a:t>感性的論點</a:t>
                      </a: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kern="100" dirty="0">
                          <a:effectLst/>
                          <a:latin typeface="標楷體" panose="03000509000000000000" pitchFamily="65" charset="-120"/>
                          <a:ea typeface="標楷體" panose="03000509000000000000" pitchFamily="65" charset="-120"/>
                          <a:cs typeface="Times New Roman" panose="02020603050405020304" pitchFamily="18" charset="0"/>
                        </a:rPr>
                        <a:t>物理跟哲學有什麼區別呢</a:t>
                      </a: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2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2783569128"/>
                  </a:ext>
                </a:extLst>
              </a:tr>
            </a:tbl>
          </a:graphicData>
        </a:graphic>
      </p:graphicFrame>
    </p:spTree>
    <p:extLst>
      <p:ext uri="{BB962C8B-B14F-4D97-AF65-F5344CB8AC3E}">
        <p14:creationId xmlns:p14="http://schemas.microsoft.com/office/powerpoint/2010/main" val="395703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dirty="0">
                <a:solidFill>
                  <a:prstClr val="black"/>
                </a:solidFill>
                <a:latin typeface="標楷體" panose="03000509000000000000" pitchFamily="65" charset="-120"/>
                <a:ea typeface="標楷體" panose="03000509000000000000" pitchFamily="65" charset="-120"/>
              </a:rPr>
              <a:t>&lt;</a:t>
            </a:r>
            <a:r>
              <a:rPr lang="zh-TW" altLang="zh-TW" sz="6000" dirty="0">
                <a:solidFill>
                  <a:prstClr val="black"/>
                </a:solidFill>
                <a:latin typeface="標楷體" panose="03000509000000000000" pitchFamily="65" charset="-120"/>
                <a:ea typeface="標楷體" panose="03000509000000000000" pitchFamily="65" charset="-120"/>
              </a:rPr>
              <a:t>鮭魚產卵，力爭上游</a:t>
            </a:r>
            <a:r>
              <a:rPr lang="en-US" altLang="zh-TW" sz="6000" dirty="0">
                <a:solidFill>
                  <a:prstClr val="black"/>
                </a:solidFill>
                <a:latin typeface="標楷體" panose="03000509000000000000" pitchFamily="65" charset="-120"/>
                <a:ea typeface="標楷體" panose="03000509000000000000" pitchFamily="65" charset="-120"/>
              </a:rPr>
              <a:t>&gt;KUD</a:t>
            </a:r>
            <a:r>
              <a:rPr lang="zh-TW" altLang="en-US" sz="6000" dirty="0">
                <a:solidFill>
                  <a:prstClr val="black"/>
                </a:solidFill>
                <a:latin typeface="標楷體" panose="03000509000000000000" pitchFamily="65" charset="-120"/>
                <a:ea typeface="標楷體" panose="03000509000000000000" pitchFamily="65" charset="-120"/>
              </a:rPr>
              <a:t>分析</a:t>
            </a:r>
            <a:endParaRPr lang="zh-TW" altLang="en-US" dirty="0"/>
          </a:p>
        </p:txBody>
      </p:sp>
      <p:graphicFrame>
        <p:nvGraphicFramePr>
          <p:cNvPr id="3" name="內容版面配置區 3"/>
          <p:cNvGraphicFramePr>
            <a:graphicFrameLocks/>
          </p:cNvGraphicFramePr>
          <p:nvPr>
            <p:extLst/>
          </p:nvPr>
        </p:nvGraphicFramePr>
        <p:xfrm>
          <a:off x="1372501" y="1555415"/>
          <a:ext cx="9446997" cy="4561594"/>
        </p:xfrm>
        <a:graphic>
          <a:graphicData uri="http://schemas.openxmlformats.org/drawingml/2006/table">
            <a:tbl>
              <a:tblPr firstRow="1" bandRow="1"/>
              <a:tblGrid>
                <a:gridCol w="806997">
                  <a:extLst>
                    <a:ext uri="{9D8B030D-6E8A-4147-A177-3AD203B41FA5}">
                      <a16:colId xmlns:a16="http://schemas.microsoft.com/office/drawing/2014/main" val="20000"/>
                    </a:ext>
                  </a:extLst>
                </a:gridCol>
                <a:gridCol w="2880000">
                  <a:extLst>
                    <a:ext uri="{9D8B030D-6E8A-4147-A177-3AD203B41FA5}">
                      <a16:colId xmlns:a16="http://schemas.microsoft.com/office/drawing/2014/main" val="77666932"/>
                    </a:ext>
                  </a:extLst>
                </a:gridCol>
                <a:gridCol w="2880000">
                  <a:extLst>
                    <a:ext uri="{9D8B030D-6E8A-4147-A177-3AD203B41FA5}">
                      <a16:colId xmlns:a16="http://schemas.microsoft.com/office/drawing/2014/main" val="2945068045"/>
                    </a:ext>
                  </a:extLst>
                </a:gridCol>
                <a:gridCol w="2880000">
                  <a:extLst>
                    <a:ext uri="{9D8B030D-6E8A-4147-A177-3AD203B41FA5}">
                      <a16:colId xmlns:a16="http://schemas.microsoft.com/office/drawing/2014/main" val="375448549"/>
                    </a:ext>
                  </a:extLst>
                </a:gridCol>
              </a:tblGrid>
              <a:tr h="76683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sz="21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2100" dirty="0">
                          <a:latin typeface="微軟正黑體" panose="020B0604030504040204" pitchFamily="34" charset="-120"/>
                          <a:ea typeface="微軟正黑體" panose="020B0604030504040204" pitchFamily="34" charset="-120"/>
                        </a:rPr>
                        <a:t>知道</a:t>
                      </a:r>
                      <a:r>
                        <a:rPr lang="en-US" altLang="zh-TW" sz="2100" dirty="0">
                          <a:latin typeface="微軟正黑體" panose="020B0604030504040204" pitchFamily="34" charset="-120"/>
                          <a:ea typeface="微軟正黑體" panose="020B0604030504040204" pitchFamily="34" charset="-120"/>
                        </a:rPr>
                        <a:t>(Know)</a:t>
                      </a:r>
                    </a:p>
                    <a:p>
                      <a:pPr algn="ctr"/>
                      <a:r>
                        <a:rPr lang="zh-TW" altLang="en-US" sz="2100" dirty="0">
                          <a:latin typeface="微軟正黑體" panose="020B0604030504040204" pitchFamily="34" charset="-120"/>
                          <a:ea typeface="微軟正黑體" panose="020B0604030504040204" pitchFamily="34" charset="-120"/>
                        </a:rPr>
                        <a:t>重要的知識</a:t>
                      </a:r>
                    </a:p>
                  </a:txBody>
                  <a:tcPr marL="68580" marR="68580" marT="34290" marB="34290"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2100" dirty="0">
                          <a:latin typeface="微軟正黑體" panose="020B0604030504040204" pitchFamily="34" charset="-120"/>
                          <a:ea typeface="微軟正黑體" panose="020B0604030504040204" pitchFamily="34" charset="-120"/>
                        </a:rPr>
                        <a:t>理解</a:t>
                      </a:r>
                      <a:r>
                        <a:rPr lang="en-US" altLang="zh-TW" sz="2100" dirty="0">
                          <a:latin typeface="微軟正黑體" panose="020B0604030504040204" pitchFamily="34" charset="-120"/>
                          <a:ea typeface="微軟正黑體" panose="020B0604030504040204" pitchFamily="34" charset="-120"/>
                        </a:rPr>
                        <a:t>(Understand)</a:t>
                      </a:r>
                    </a:p>
                    <a:p>
                      <a:pPr algn="ctr"/>
                      <a:r>
                        <a:rPr lang="zh-TW" altLang="en-US" sz="2100" dirty="0">
                          <a:latin typeface="微軟正黑體" panose="020B0604030504040204" pitchFamily="34" charset="-120"/>
                          <a:ea typeface="微軟正黑體" panose="020B0604030504040204" pitchFamily="34" charset="-120"/>
                        </a:rPr>
                        <a:t>持久的概念</a:t>
                      </a:r>
                    </a:p>
                  </a:txBody>
                  <a:tcPr marL="68580" marR="68580" marT="34290" marB="34290"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2100" dirty="0">
                          <a:latin typeface="微軟正黑體" panose="020B0604030504040204" pitchFamily="34" charset="-120"/>
                          <a:ea typeface="微軟正黑體" panose="020B0604030504040204" pitchFamily="34" charset="-120"/>
                        </a:rPr>
                        <a:t>做到</a:t>
                      </a:r>
                      <a:r>
                        <a:rPr lang="en-US" altLang="zh-TW" sz="2100" dirty="0">
                          <a:latin typeface="微軟正黑體" panose="020B0604030504040204" pitchFamily="34" charset="-120"/>
                          <a:ea typeface="微軟正黑體" panose="020B0604030504040204" pitchFamily="34" charset="-120"/>
                        </a:rPr>
                        <a:t>(Do)</a:t>
                      </a:r>
                    </a:p>
                    <a:p>
                      <a:pPr algn="ctr"/>
                      <a:r>
                        <a:rPr lang="zh-TW" altLang="en-US" sz="2100" dirty="0">
                          <a:latin typeface="微軟正黑體" panose="020B0604030504040204" pitchFamily="34" charset="-120"/>
                          <a:ea typeface="微軟正黑體" panose="020B0604030504040204" pitchFamily="34" charset="-120"/>
                        </a:rPr>
                        <a:t>語文的技能</a:t>
                      </a:r>
                    </a:p>
                  </a:txBody>
                  <a:tcPr marL="68580" marR="68580" marT="34290" marB="34290"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2797452700"/>
                  </a:ext>
                </a:extLst>
              </a:tr>
              <a:tr h="13207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zh-TW" altLang="en-US" sz="2400" dirty="0">
                          <a:latin typeface="微軟正黑體" panose="020B0604030504040204" pitchFamily="34" charset="-120"/>
                          <a:ea typeface="微軟正黑體" panose="020B0604030504040204" pitchFamily="34" charset="-120"/>
                        </a:rPr>
                        <a:t>文本</a:t>
                      </a:r>
                    </a:p>
                  </a:txBody>
                  <a:tcPr marL="68580" marR="68580" marT="34290" marB="34290"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鮭魚的洄游與習性</a:t>
                      </a:r>
                      <a:endParaRPr lang="en-US" altLang="zh-TW" sz="2400" dirty="0">
                        <a:latin typeface="微軟正黑體" panose="020B0604030504040204" pitchFamily="34" charset="-120"/>
                        <a:ea typeface="微軟正黑體" panose="020B0604030504040204" pitchFamily="34" charset="-120"/>
                      </a:endParaRPr>
                    </a:p>
                    <a:p>
                      <a:pPr algn="l"/>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鮭魚與一般魚類、櫻花鉤吻鮭的差別</a:t>
                      </a:r>
                    </a:p>
                  </a:txBody>
                  <a:tcPr marL="68580" marR="68580" marT="34290" marB="34290"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鮭魚的行為</a:t>
                      </a:r>
                      <a:endParaRPr lang="en-US" altLang="zh-TW" sz="2400" dirty="0">
                        <a:latin typeface="微軟正黑體" panose="020B0604030504040204" pitchFamily="34" charset="-120"/>
                        <a:ea typeface="微軟正黑體" panose="020B0604030504040204" pitchFamily="34" charset="-120"/>
                      </a:endParaRPr>
                    </a:p>
                    <a:p>
                      <a:pPr algn="l"/>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品評物品、行為時應有外在客觀的事實為評價內容。</a:t>
                      </a:r>
                    </a:p>
                  </a:txBody>
                  <a:tcPr marL="68580" marR="68580" marT="34290" marB="34290"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擷取關鍵詞</a:t>
                      </a:r>
                      <a:endParaRPr lang="en-US" altLang="zh-TW" sz="2400" dirty="0">
                        <a:latin typeface="微軟正黑體" panose="020B0604030504040204" pitchFamily="34" charset="-120"/>
                        <a:ea typeface="微軟正黑體" panose="020B0604030504040204" pitchFamily="34" charset="-120"/>
                      </a:endParaRPr>
                    </a:p>
                    <a:p>
                      <a:pPr algn="l"/>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摘要、詮釋文章內容。</a:t>
                      </a:r>
                      <a:endParaRPr lang="en-US" altLang="zh-TW" sz="2400" dirty="0">
                        <a:latin typeface="微軟正黑體" panose="020B0604030504040204" pitchFamily="34" charset="-120"/>
                        <a:ea typeface="微軟正黑體" panose="020B0604030504040204" pitchFamily="34" charset="-120"/>
                      </a:endParaRPr>
                    </a:p>
                    <a:p>
                      <a:pPr algn="l"/>
                      <a:r>
                        <a:rPr lang="en-US" altLang="zh-TW" sz="2400" dirty="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推論作者想法</a:t>
                      </a:r>
                    </a:p>
                  </a:txBody>
                  <a:tcPr marL="68580" marR="68580" marT="34290" marB="34290"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330050750"/>
                  </a:ext>
                </a:extLst>
              </a:tr>
              <a:tr h="1620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zh-TW" altLang="en-US" sz="2400" dirty="0">
                          <a:latin typeface="微軟正黑體" panose="020B0604030504040204" pitchFamily="34" charset="-120"/>
                          <a:ea typeface="微軟正黑體" panose="020B0604030504040204" pitchFamily="34" charset="-120"/>
                        </a:rPr>
                        <a:t>教學</a:t>
                      </a:r>
                    </a:p>
                  </a:txBody>
                  <a:tcPr marL="68580" marR="68580" marT="34290" marB="34290"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應閱讀與鮭魚的相關內容</a:t>
                      </a:r>
                      <a:endParaRPr lang="en-US" altLang="zh-TW" sz="2400" dirty="0">
                        <a:latin typeface="微軟正黑體" panose="020B0604030504040204" pitchFamily="34" charset="-120"/>
                        <a:ea typeface="微軟正黑體" panose="020B0604030504040204" pitchFamily="34" charset="-120"/>
                      </a:endParaRPr>
                    </a:p>
                    <a:p>
                      <a:pPr algn="l"/>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可參考線上影音</a:t>
                      </a:r>
                      <a:endParaRPr lang="en-US" altLang="zh-TW" sz="2400" dirty="0">
                        <a:latin typeface="微軟正黑體" panose="020B0604030504040204" pitchFamily="34" charset="-120"/>
                        <a:ea typeface="微軟正黑體" panose="020B0604030504040204" pitchFamily="34" charset="-120"/>
                      </a:endParaRPr>
                    </a:p>
                    <a:p>
                      <a:pPr algn="l"/>
                      <a:r>
                        <a:rPr lang="en-US" altLang="zh-TW" sz="2400" dirty="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用語、用字、背景知識應基礎於國小自然概念</a:t>
                      </a:r>
                    </a:p>
                  </a:txBody>
                  <a:tcPr marL="68580" marR="68580" marT="34290" marB="34290"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從實作中，展現當代評論物品、行為的看法與標準。</a:t>
                      </a:r>
                      <a:endParaRPr lang="en-US" altLang="zh-TW" sz="24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應讓學生展現摘要、詮釋工作。</a:t>
                      </a:r>
                      <a:endParaRPr lang="en-US" altLang="zh-TW" sz="2400" dirty="0">
                        <a:latin typeface="微軟正黑體" panose="020B0604030504040204" pitchFamily="34" charset="-120"/>
                        <a:ea typeface="微軟正黑體" panose="020B0604030504040204" pitchFamily="34" charset="-120"/>
                      </a:endParaRPr>
                    </a:p>
                    <a:p>
                      <a:pPr algn="l"/>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應讓學生小組討論</a:t>
                      </a:r>
                      <a:endParaRPr lang="en-US" altLang="zh-TW" sz="2400" dirty="0">
                        <a:latin typeface="微軟正黑體" panose="020B0604030504040204" pitchFamily="34" charset="-120"/>
                        <a:ea typeface="微軟正黑體" panose="020B0604030504040204" pitchFamily="34" charset="-120"/>
                      </a:endParaRPr>
                    </a:p>
                    <a:p>
                      <a:pPr algn="l"/>
                      <a:r>
                        <a:rPr lang="en-US" altLang="zh-TW" sz="2400" dirty="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應讓學生發表看法</a:t>
                      </a:r>
                    </a:p>
                  </a:txBody>
                  <a:tcPr marL="68580" marR="68580" marT="34290" marB="34290"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41415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217" y="-182880"/>
            <a:ext cx="12341971" cy="4300024"/>
          </a:xfrm>
          <a:prstGeom prst="rect">
            <a:avLst/>
          </a:prstGeom>
          <a:solidFill>
            <a:srgbClr val="45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标题 1"/>
          <p:cNvSpPr txBox="1">
            <a:spLocks/>
          </p:cNvSpPr>
          <p:nvPr/>
        </p:nvSpPr>
        <p:spPr>
          <a:xfrm>
            <a:off x="2492349" y="4925493"/>
            <a:ext cx="6691312" cy="1071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6000" b="1" dirty="0">
                <a:solidFill>
                  <a:srgbClr val="A35318"/>
                </a:solidFill>
                <a:latin typeface="標楷體" panose="03000509000000000000" pitchFamily="65" charset="-120"/>
                <a:ea typeface="標楷體" panose="03000509000000000000" pitchFamily="65" charset="-120"/>
              </a:rPr>
              <a:t>演練</a:t>
            </a:r>
            <a:endParaRPr lang="zh-CN" altLang="en-US" sz="6000" b="1" dirty="0">
              <a:solidFill>
                <a:srgbClr val="A35318"/>
              </a:solidFill>
              <a:latin typeface="標楷體" panose="03000509000000000000" pitchFamily="65" charset="-120"/>
              <a:ea typeface="標楷體" panose="03000509000000000000" pitchFamily="65" charset="-120"/>
            </a:endParaRPr>
          </a:p>
        </p:txBody>
      </p:sp>
      <p:pic>
        <p:nvPicPr>
          <p:cNvPr id="3" name="图片 2"/>
          <p:cNvPicPr>
            <a:picLocks noChangeAspect="1"/>
          </p:cNvPicPr>
          <p:nvPr/>
        </p:nvPicPr>
        <p:blipFill>
          <a:blip r:embed="rId3"/>
          <a:stretch>
            <a:fillRect/>
          </a:stretch>
        </p:blipFill>
        <p:spPr>
          <a:xfrm>
            <a:off x="-79217" y="754380"/>
            <a:ext cx="12331386" cy="3451511"/>
          </a:xfrm>
          <a:prstGeom prst="rect">
            <a:avLst/>
          </a:prstGeom>
        </p:spPr>
      </p:pic>
      <p:sp>
        <p:nvSpPr>
          <p:cNvPr id="476" name="椭圆 475"/>
          <p:cNvSpPr/>
          <p:nvPr/>
        </p:nvSpPr>
        <p:spPr>
          <a:xfrm>
            <a:off x="5234045" y="3540837"/>
            <a:ext cx="1150497" cy="11504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5" name="图片 474"/>
          <p:cNvPicPr>
            <a:picLocks noChangeAspect="1"/>
          </p:cNvPicPr>
          <p:nvPr/>
        </p:nvPicPr>
        <p:blipFill>
          <a:blip r:embed="rId4"/>
          <a:stretch>
            <a:fillRect/>
          </a:stretch>
        </p:blipFill>
        <p:spPr>
          <a:xfrm>
            <a:off x="5427363" y="3774997"/>
            <a:ext cx="821284" cy="738842"/>
          </a:xfrm>
          <a:prstGeom prst="rect">
            <a:avLst/>
          </a:prstGeom>
        </p:spPr>
      </p:pic>
      <p:cxnSp>
        <p:nvCxnSpPr>
          <p:cNvPr id="6" name="直接连接符 5"/>
          <p:cNvCxnSpPr/>
          <p:nvPr/>
        </p:nvCxnSpPr>
        <p:spPr>
          <a:xfrm>
            <a:off x="3346265" y="6240780"/>
            <a:ext cx="498348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818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6CB105-E26D-4E58-976D-D22AF3852B3D}"/>
              </a:ext>
            </a:extLst>
          </p:cNvPr>
          <p:cNvSpPr txBox="1">
            <a:spLocks/>
          </p:cNvSpPr>
          <p:nvPr/>
        </p:nvSpPr>
        <p:spPr>
          <a:xfrm>
            <a:off x="1990515" y="524810"/>
            <a:ext cx="7498080"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latin typeface="微軟正黑體" panose="020B0604030504040204" pitchFamily="34" charset="-120"/>
                <a:ea typeface="微軟正黑體" panose="020B0604030504040204" pitchFamily="34" charset="-120"/>
              </a:rPr>
              <a:t>聚焦  鮭魚</a:t>
            </a:r>
            <a:endParaRPr lang="zh-TW" altLang="en-US" dirty="0">
              <a:latin typeface="Segoe UI Black" panose="020B0A02040204020203" pitchFamily="34" charset="0"/>
              <a:cs typeface="Segoe UI Black" panose="020B0A02040204020203" pitchFamily="34" charset="0"/>
            </a:endParaRPr>
          </a:p>
        </p:txBody>
      </p:sp>
      <p:sp>
        <p:nvSpPr>
          <p:cNvPr id="3" name="矩形 2">
            <a:extLst>
              <a:ext uri="{FF2B5EF4-FFF2-40B4-BE49-F238E27FC236}">
                <a16:creationId xmlns:a16="http://schemas.microsoft.com/office/drawing/2014/main" id="{FB92B7CF-DF47-43EA-88A7-B6D89B8434C2}"/>
              </a:ext>
            </a:extLst>
          </p:cNvPr>
          <p:cNvSpPr/>
          <p:nvPr/>
        </p:nvSpPr>
        <p:spPr>
          <a:xfrm>
            <a:off x="357052" y="1323928"/>
            <a:ext cx="11695611" cy="4893647"/>
          </a:xfrm>
          <a:prstGeom prst="rect">
            <a:avLst/>
          </a:prstGeom>
        </p:spPr>
        <p:txBody>
          <a:bodyPr wrap="square">
            <a:spAutoFit/>
          </a:bodyPr>
          <a:lstStyle/>
          <a:p>
            <a:pPr marL="42545" indent="-10795">
              <a:spcAft>
                <a:spcPts val="0"/>
              </a:spcAft>
            </a:pP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全民新攻略：</a:t>
            </a:r>
            <a:r>
              <a:rPr lang="en-US" altLang="zh-TW" sz="2400" kern="100" dirty="0" err="1">
                <a:latin typeface="Calibri" panose="020F0502020204030204" pitchFamily="34" charset="0"/>
                <a:ea typeface="微軟正黑體" panose="020B0604030504040204" pitchFamily="34" charset="-120"/>
                <a:cs typeface="Times New Roman" panose="02020603050405020304" pitchFamily="18" charset="0"/>
              </a:rPr>
              <a:t>kahoot</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闖關知多少</a:t>
            </a:r>
            <a:endParaRPr lang="zh-TW" altLang="zh-TW" sz="2400" kern="100" dirty="0">
              <a:latin typeface="Calibri" panose="020F0502020204030204" pitchFamily="34" charset="0"/>
              <a:cs typeface="Times New Roman" panose="02020603050405020304" pitchFamily="18" charset="0"/>
            </a:endParaRPr>
          </a:p>
          <a:p>
            <a:pPr marL="42545" indent="-10795">
              <a:spcAft>
                <a:spcPts val="0"/>
              </a:spcAft>
            </a:pPr>
            <a:endPar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endParaRPr>
          </a:p>
          <a:p>
            <a:pPr marL="42545" indent="-10795">
              <a:spcAft>
                <a:spcPts val="0"/>
              </a:spcAft>
            </a:pP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第一題</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這是哪一種魚</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鮭魚、鯊魚、魟魚、鮪魚</a:t>
            </a:r>
            <a:endParaRPr lang="zh-TW" altLang="zh-TW" sz="2400" kern="100" dirty="0">
              <a:latin typeface="Calibri" panose="020F0502020204030204" pitchFamily="34" charset="0"/>
              <a:cs typeface="Times New Roman" panose="02020603050405020304" pitchFamily="18" charset="0"/>
            </a:endParaRPr>
          </a:p>
          <a:p>
            <a:pPr marL="42545" indent="-10795">
              <a:spcAft>
                <a:spcPts val="0"/>
              </a:spcAft>
            </a:pPr>
            <a:endPar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endParaRPr>
          </a:p>
          <a:p>
            <a:pPr marL="42545" indent="-10795">
              <a:spcAft>
                <a:spcPts val="0"/>
              </a:spcAft>
            </a:pP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第二題</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以下何者不是 魚類 的繁衍方式</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 </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胎生、卵生、卵胎生、分裂生殖</a:t>
            </a:r>
            <a:endParaRPr lang="zh-TW" altLang="zh-TW" sz="2400" kern="100" dirty="0">
              <a:latin typeface="Calibri" panose="020F0502020204030204" pitchFamily="34" charset="0"/>
              <a:cs typeface="Times New Roman" panose="02020603050405020304" pitchFamily="18" charset="0"/>
            </a:endParaRPr>
          </a:p>
          <a:p>
            <a:pPr marL="42545" indent="-10795">
              <a:spcAft>
                <a:spcPts val="0"/>
              </a:spcAft>
            </a:pPr>
            <a:endPar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endParaRPr>
          </a:p>
          <a:p>
            <a:pPr marL="42545" indent="-10795">
              <a:spcAft>
                <a:spcPts val="0"/>
              </a:spcAft>
            </a:pP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第三題</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魚有護卵行為，以下何者會護卵</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小丑魚</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、鮭魚、真鯛、鰻鱺</a:t>
            </a:r>
            <a:endPar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endParaRPr>
          </a:p>
          <a:p>
            <a:pPr marL="42545" indent="-10795">
              <a:spcAft>
                <a:spcPts val="0"/>
              </a:spcAft>
            </a:pPr>
            <a:endParaRPr lang="zh-TW" altLang="zh-TW" sz="2400" kern="100" dirty="0">
              <a:latin typeface="Calibri" panose="020F0502020204030204" pitchFamily="34" charset="0"/>
              <a:cs typeface="Times New Roman" panose="02020603050405020304" pitchFamily="18" charset="0"/>
            </a:endParaRPr>
          </a:p>
          <a:p>
            <a:pPr marL="42545" indent="-10795">
              <a:spcAft>
                <a:spcPts val="0"/>
              </a:spcAft>
            </a:pP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第四題</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不護卵的魚，則要多產一些啦</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以下何者產最多卵</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a:t>
            </a:r>
            <a:endParaRPr lang="zh-TW" altLang="zh-TW" sz="2400" kern="100" dirty="0">
              <a:latin typeface="Calibri" panose="020F0502020204030204" pitchFamily="34" charset="0"/>
              <a:cs typeface="Times New Roman" panose="02020603050405020304" pitchFamily="18" charset="0"/>
            </a:endParaRPr>
          </a:p>
          <a:p>
            <a:pPr marL="42545" indent="-10795">
              <a:spcAft>
                <a:spcPts val="0"/>
              </a:spcAft>
            </a:pP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鮭魚</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(300~7500</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粒</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、真鯛</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(100</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萬</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、鰻鱺</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(1500</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萬</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、翻車魚</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(3</a:t>
            </a:r>
            <a:r>
              <a:rPr lang="zh-TW" altLang="zh-TW" sz="2400" kern="100" dirty="0">
                <a:latin typeface="Calibri" panose="020F0502020204030204" pitchFamily="34" charset="0"/>
                <a:ea typeface="微軟正黑體" panose="020B0604030504040204" pitchFamily="34" charset="-120"/>
                <a:cs typeface="Times New Roman" panose="02020603050405020304" pitchFamily="18" charset="0"/>
              </a:rPr>
              <a:t>億</a:t>
            </a:r>
            <a:r>
              <a:rPr lang="en-US" altLang="zh-TW" sz="2400" kern="100" dirty="0">
                <a:latin typeface="Calibri" panose="020F0502020204030204" pitchFamily="34" charset="0"/>
                <a:ea typeface="微軟正黑體" panose="020B0604030504040204" pitchFamily="34" charset="-120"/>
                <a:cs typeface="Times New Roman" panose="02020603050405020304" pitchFamily="18" charset="0"/>
              </a:rPr>
              <a:t>)*</a:t>
            </a:r>
            <a:endParaRPr lang="zh-TW" altLang="zh-TW" sz="2400" kern="100" dirty="0">
              <a:latin typeface="Calibri" panose="020F0502020204030204" pitchFamily="34" charset="0"/>
              <a:cs typeface="Times New Roman" panose="02020603050405020304" pitchFamily="18" charset="0"/>
            </a:endParaRPr>
          </a:p>
          <a:p>
            <a:endParaRPr lang="en-US" altLang="zh-TW" sz="2400" dirty="0">
              <a:ea typeface="微軟正黑體" panose="020B0604030504040204" pitchFamily="34" charset="-120"/>
              <a:cs typeface="Times New Roman" panose="02020603050405020304" pitchFamily="18" charset="0"/>
            </a:endParaRPr>
          </a:p>
          <a:p>
            <a:r>
              <a:rPr lang="zh-TW" altLang="zh-TW" sz="2400" dirty="0">
                <a:ea typeface="微軟正黑體" panose="020B0604030504040204" pitchFamily="34" charset="-120"/>
                <a:cs typeface="Times New Roman" panose="02020603050405020304" pitchFamily="18" charset="0"/>
              </a:rPr>
              <a:t>第五題</a:t>
            </a:r>
            <a:r>
              <a:rPr lang="en-US" altLang="zh-TW" sz="2400" dirty="0">
                <a:ea typeface="微軟正黑體" panose="020B0604030504040204" pitchFamily="34" charset="-120"/>
                <a:cs typeface="Times New Roman" panose="02020603050405020304" pitchFamily="18" charset="0"/>
              </a:rPr>
              <a:t>:</a:t>
            </a:r>
            <a:r>
              <a:rPr lang="zh-TW" altLang="zh-TW" sz="2400" dirty="0">
                <a:ea typeface="微軟正黑體" panose="020B0604030504040204" pitchFamily="34" charset="-120"/>
                <a:cs typeface="Times New Roman" panose="02020603050405020304" pitchFamily="18" charset="0"/>
              </a:rPr>
              <a:t>鮭魚在淡水出生，游回大海，又回到出生地產卵。所以牠要算哪一種魚</a:t>
            </a:r>
            <a:r>
              <a:rPr lang="en-US" altLang="zh-TW" sz="2400" dirty="0">
                <a:ea typeface="微軟正黑體" panose="020B0604030504040204" pitchFamily="34" charset="-120"/>
                <a:cs typeface="Times New Roman" panose="02020603050405020304" pitchFamily="18" charset="0"/>
              </a:rPr>
              <a:t>?</a:t>
            </a:r>
            <a:r>
              <a:rPr lang="zh-TW" altLang="zh-TW" sz="2400" dirty="0">
                <a:ea typeface="微軟正黑體" panose="020B0604030504040204" pitchFamily="34" charset="-120"/>
                <a:cs typeface="Times New Roman" panose="02020603050405020304" pitchFamily="18" charset="0"/>
              </a:rPr>
              <a:t>淡水魚類、海水魚類、</a:t>
            </a:r>
            <a:r>
              <a:rPr lang="en-US" altLang="zh-TW" sz="2400" dirty="0">
                <a:ea typeface="微軟正黑體" panose="020B0604030504040204" pitchFamily="34" charset="-120"/>
                <a:cs typeface="Times New Roman" panose="02020603050405020304" pitchFamily="18" charset="0"/>
              </a:rPr>
              <a:t>(</a:t>
            </a:r>
            <a:r>
              <a:rPr lang="zh-TW" altLang="zh-TW" sz="2400" dirty="0">
                <a:ea typeface="微軟正黑體" panose="020B0604030504040204" pitchFamily="34" charset="-120"/>
                <a:cs typeface="Times New Roman" panose="02020603050405020304" pitchFamily="18" charset="0"/>
              </a:rPr>
              <a:t>洄游魚類</a:t>
            </a:r>
            <a:r>
              <a:rPr lang="en-US" altLang="zh-TW" sz="2400" dirty="0">
                <a:ea typeface="微軟正黑體" panose="020B0604030504040204" pitchFamily="34" charset="-120"/>
                <a:cs typeface="Times New Roman" panose="02020603050405020304" pitchFamily="18" charset="0"/>
              </a:rPr>
              <a:t>)</a:t>
            </a:r>
            <a:r>
              <a:rPr lang="zh-TW" altLang="zh-TW" sz="2400" dirty="0">
                <a:ea typeface="微軟正黑體" panose="020B0604030504040204" pitchFamily="34" charset="-120"/>
                <a:cs typeface="Times New Roman" panose="02020603050405020304" pitchFamily="18" charset="0"/>
              </a:rPr>
              <a:t>廣鹽性魚類</a:t>
            </a:r>
            <a:r>
              <a:rPr lang="en-US" altLang="zh-TW" sz="2400" dirty="0">
                <a:ea typeface="微軟正黑體" panose="020B0604030504040204" pitchFamily="34" charset="-120"/>
                <a:cs typeface="Times New Roman" panose="02020603050405020304" pitchFamily="18" charset="0"/>
              </a:rPr>
              <a:t>*</a:t>
            </a:r>
            <a:r>
              <a:rPr lang="zh-TW" altLang="zh-TW" sz="2400" dirty="0">
                <a:ea typeface="微軟正黑體" panose="020B0604030504040204" pitchFamily="34" charset="-120"/>
                <a:cs typeface="Times New Roman" panose="02020603050405020304" pitchFamily="18" charset="0"/>
              </a:rPr>
              <a:t>、內陸鹹水魚</a:t>
            </a:r>
            <a:endParaRPr lang="zh-TW" altLang="en-US" sz="3600" dirty="0"/>
          </a:p>
        </p:txBody>
      </p:sp>
    </p:spTree>
    <p:extLst>
      <p:ext uri="{BB962C8B-B14F-4D97-AF65-F5344CB8AC3E}">
        <p14:creationId xmlns:p14="http://schemas.microsoft.com/office/powerpoint/2010/main" val="30153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1129553" y="1469926"/>
            <a:ext cx="10596281" cy="40357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5000"/>
              </a:lnSpc>
            </a:pPr>
            <a:r>
              <a:rPr lang="zh-TW" altLang="en-US" sz="3600" dirty="0">
                <a:latin typeface="標楷體" panose="03000509000000000000" pitchFamily="65" charset="-120"/>
                <a:ea typeface="標楷體" panose="03000509000000000000" pitchFamily="65" charset="-120"/>
              </a:rPr>
              <a:t>「力爭上游」這個語詞可以運用於形容什麼</a:t>
            </a:r>
            <a:r>
              <a:rPr lang="en-US" altLang="zh-TW" sz="3600" dirty="0">
                <a:latin typeface="標楷體" panose="03000509000000000000" pitchFamily="65" charset="-120"/>
                <a:ea typeface="標楷體" panose="03000509000000000000" pitchFamily="65" charset="-120"/>
              </a:rPr>
              <a:t>?</a:t>
            </a:r>
            <a:br>
              <a:rPr lang="en-US" altLang="zh-TW" sz="3600" dirty="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 </a:t>
            </a:r>
            <a:r>
              <a:rPr lang="en-US" altLang="zh-TW" sz="3600" dirty="0">
                <a:latin typeface="標楷體" panose="03000509000000000000" pitchFamily="65" charset="-120"/>
                <a:ea typeface="標楷體" panose="03000509000000000000" pitchFamily="65" charset="-120"/>
              </a:rPr>
              <a:t>(1</a:t>
            </a:r>
            <a:r>
              <a:rPr lang="zh-TW" altLang="en-US" sz="3600" dirty="0">
                <a:latin typeface="標楷體" panose="03000509000000000000" pitchFamily="65" charset="-120"/>
                <a:ea typeface="標楷體" panose="03000509000000000000" pitchFamily="65" charset="-120"/>
              </a:rPr>
              <a:t>分鐘</a:t>
            </a:r>
            <a:r>
              <a:rPr lang="en-US" altLang="zh-TW" sz="3600" dirty="0">
                <a:latin typeface="標楷體" panose="03000509000000000000" pitchFamily="65" charset="-120"/>
                <a:ea typeface="標楷體" panose="03000509000000000000" pitchFamily="65" charset="-120"/>
              </a:rPr>
              <a:t>)</a:t>
            </a:r>
          </a:p>
          <a:p>
            <a:pPr>
              <a:lnSpc>
                <a:spcPts val="5000"/>
              </a:lnSpc>
            </a:pPr>
            <a:r>
              <a:rPr lang="zh-TW" altLang="en-US" sz="3600" dirty="0">
                <a:latin typeface="標楷體" panose="03000509000000000000" pitchFamily="65" charset="-120"/>
                <a:ea typeface="標楷體" panose="03000509000000000000" pitchFamily="65" charset="-120"/>
              </a:rPr>
              <a:t>請寫在紙上第</a:t>
            </a:r>
            <a:r>
              <a:rPr lang="zh-TW" altLang="en-US" sz="3600" dirty="0">
                <a:latin typeface="標楷體" panose="03000509000000000000" pitchFamily="65" charset="-120"/>
                <a:ea typeface="標楷體" panose="03000509000000000000" pitchFamily="65" charset="-120"/>
                <a:sym typeface="Wingdings 2"/>
              </a:rPr>
              <a:t></a:t>
            </a:r>
            <a:r>
              <a:rPr lang="zh-TW" altLang="en-US" sz="3600" dirty="0">
                <a:latin typeface="標楷體" panose="03000509000000000000" pitchFamily="65" charset="-120"/>
                <a:ea typeface="標楷體" panose="03000509000000000000" pitchFamily="65" charset="-120"/>
              </a:rPr>
              <a:t>格。</a:t>
            </a:r>
            <a:endParaRPr lang="en-US" altLang="zh-TW" sz="3600" dirty="0">
              <a:latin typeface="標楷體" panose="03000509000000000000" pitchFamily="65" charset="-120"/>
              <a:ea typeface="標楷體" panose="03000509000000000000" pitchFamily="65" charset="-120"/>
            </a:endParaRPr>
          </a:p>
          <a:p>
            <a:pPr>
              <a:lnSpc>
                <a:spcPts val="5000"/>
              </a:lnSpc>
            </a:pPr>
            <a:r>
              <a:rPr lang="zh-TW" altLang="en-US" sz="3600" dirty="0">
                <a:latin typeface="標楷體" panose="03000509000000000000" pitchFamily="65" charset="-120"/>
                <a:ea typeface="標楷體" panose="03000509000000000000" pitchFamily="65" charset="-120"/>
              </a:rPr>
              <a:t>請拍照上傳互動式平台。</a:t>
            </a:r>
            <a:endParaRPr lang="en-US" altLang="zh-TW" sz="3600" dirty="0">
              <a:latin typeface="標楷體" panose="03000509000000000000" pitchFamily="65" charset="-120"/>
              <a:ea typeface="標楷體" panose="03000509000000000000" pitchFamily="65" charset="-120"/>
            </a:endParaRPr>
          </a:p>
          <a:p>
            <a:pPr>
              <a:lnSpc>
                <a:spcPts val="5000"/>
              </a:lnSpc>
            </a:pPr>
            <a:r>
              <a:rPr lang="zh-TW" altLang="en-US" sz="3600" dirty="0">
                <a:latin typeface="標楷體" panose="03000509000000000000" pitchFamily="65" charset="-120"/>
                <a:ea typeface="標楷體" panose="03000509000000000000" pitchFamily="65" charset="-120"/>
              </a:rPr>
              <a:t>跟鄰座的同學交流：你會這樣想的原因是什麼？</a:t>
            </a:r>
            <a:endParaRPr lang="en-US" altLang="zh-TW" sz="3600" dirty="0">
              <a:latin typeface="標楷體" panose="03000509000000000000" pitchFamily="65" charset="-120"/>
              <a:ea typeface="標楷體" panose="03000509000000000000" pitchFamily="65" charset="-120"/>
            </a:endParaRPr>
          </a:p>
        </p:txBody>
      </p:sp>
      <p:sp>
        <p:nvSpPr>
          <p:cNvPr id="3" name="標題 1"/>
          <p:cNvSpPr txBox="1">
            <a:spLocks/>
          </p:cNvSpPr>
          <p:nvPr/>
        </p:nvSpPr>
        <p:spPr>
          <a:xfrm>
            <a:off x="1129553" y="274638"/>
            <a:ext cx="7498080"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探索已知 </a:t>
            </a:r>
            <a:r>
              <a:rPr lang="en-US" altLang="zh-TW" u="sng" dirty="0">
                <a:latin typeface="微軟正黑體" panose="020B0604030504040204" pitchFamily="34" charset="-120"/>
                <a:ea typeface="微軟正黑體" panose="020B0604030504040204" pitchFamily="34" charset="-120"/>
              </a:rPr>
              <a:t>1</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I know</a:t>
            </a:r>
            <a:endParaRPr lang="zh-TW" altLang="en-US" dirty="0">
              <a:latin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06077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1129553" y="274638"/>
            <a:ext cx="7498080"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探索已知 </a:t>
            </a:r>
            <a:r>
              <a:rPr lang="en-US" altLang="zh-TW" u="sng" dirty="0">
                <a:latin typeface="微軟正黑體" panose="020B0604030504040204" pitchFamily="34" charset="-120"/>
                <a:ea typeface="微軟正黑體" panose="020B0604030504040204" pitchFamily="34" charset="-120"/>
              </a:rPr>
              <a:t>2</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I know</a:t>
            </a:r>
            <a:endParaRPr lang="zh-TW" altLang="en-US" dirty="0">
              <a:latin typeface="Segoe UI Black" panose="020B0A02040204020203" pitchFamily="34" charset="0"/>
              <a:cs typeface="Segoe UI Black" panose="020B0A02040204020203" pitchFamily="34" charset="0"/>
            </a:endParaRPr>
          </a:p>
        </p:txBody>
      </p:sp>
      <p:sp>
        <p:nvSpPr>
          <p:cNvPr id="2" name="文字方塊 1">
            <a:extLst>
              <a:ext uri="{FF2B5EF4-FFF2-40B4-BE49-F238E27FC236}">
                <a16:creationId xmlns:a16="http://schemas.microsoft.com/office/drawing/2014/main" id="{3C01BB9B-7A6B-4FCB-A290-0680489DFDD0}"/>
              </a:ext>
            </a:extLst>
          </p:cNvPr>
          <p:cNvSpPr txBox="1"/>
          <p:nvPr/>
        </p:nvSpPr>
        <p:spPr>
          <a:xfrm>
            <a:off x="318053" y="1229733"/>
            <a:ext cx="11626900" cy="3640677"/>
          </a:xfrm>
          <a:prstGeom prst="rect">
            <a:avLst/>
          </a:prstGeom>
          <a:noFill/>
          <a:ln w="38100">
            <a:solidFill>
              <a:srgbClr val="C00000"/>
            </a:solidFill>
          </a:ln>
        </p:spPr>
        <p:txBody>
          <a:bodyPr wrap="square" rtlCol="0">
            <a:spAutoFit/>
          </a:bodyPr>
          <a:lstStyle/>
          <a:p>
            <a:pPr>
              <a:lnSpc>
                <a:spcPts val="4000"/>
              </a:lnSpc>
            </a:pPr>
            <a:r>
              <a:rPr lang="zh-TW" altLang="en-US" sz="2800" dirty="0">
                <a:latin typeface="標楷體" panose="03000509000000000000" pitchFamily="65" charset="-120"/>
                <a:ea typeface="標楷體" panose="03000509000000000000" pitchFamily="65" charset="-120"/>
              </a:rPr>
              <a:t>    鮭魚是典型的洄游移棲魚類。牠通常出生在溪流的上游，達一歲左右就離開家鄉，順著河流游向茫茫的大海。到了五至八歲之時，鮭魚在大海發育成熟之後，仍會遊回出生之溪流中產卵繁殖下一代。</a:t>
            </a:r>
            <a:endParaRPr lang="en-US" altLang="zh-TW" sz="2800" dirty="0">
              <a:latin typeface="標楷體" panose="03000509000000000000" pitchFamily="65" charset="-120"/>
              <a:ea typeface="標楷體" panose="03000509000000000000" pitchFamily="65" charset="-120"/>
            </a:endParaRPr>
          </a:p>
          <a:p>
            <a:pPr>
              <a:lnSpc>
                <a:spcPts val="4000"/>
              </a:lnSpc>
            </a:pPr>
            <a:r>
              <a:rPr lang="zh-TW" altLang="en-US" sz="2800" dirty="0">
                <a:latin typeface="標楷體" panose="03000509000000000000" pitchFamily="65" charset="-120"/>
                <a:ea typeface="標楷體" panose="03000509000000000000" pitchFamily="65" charset="-120"/>
              </a:rPr>
              <a:t>    這一段洄游的旅程，大多在一六Ｏ至三二Ｏ公里之間，最長可達二千公里。每年九至十一月的生殖期間，成熟的鮭魚從原來的銀白色變成淡紅色，成群結隊溯河而上，返鄉產卵繁殖，其隊伍總計數千條，甚至達數萬條之多，綿延幾十公里，非常地壯觀。</a:t>
            </a:r>
          </a:p>
        </p:txBody>
      </p:sp>
      <p:sp>
        <p:nvSpPr>
          <p:cNvPr id="6" name="內容版面配置區 2">
            <a:extLst>
              <a:ext uri="{FF2B5EF4-FFF2-40B4-BE49-F238E27FC236}">
                <a16:creationId xmlns:a16="http://schemas.microsoft.com/office/drawing/2014/main" id="{4D31416A-6974-40FD-8FE8-89BD10698A0F}"/>
              </a:ext>
            </a:extLst>
          </p:cNvPr>
          <p:cNvSpPr txBox="1">
            <a:spLocks/>
          </p:cNvSpPr>
          <p:nvPr/>
        </p:nvSpPr>
        <p:spPr>
          <a:xfrm>
            <a:off x="318053" y="5098657"/>
            <a:ext cx="11873947" cy="15271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zh-TW" altLang="en-US" sz="3600" dirty="0">
                <a:latin typeface="標楷體" panose="03000509000000000000" pitchFamily="65" charset="-120"/>
                <a:ea typeface="標楷體" panose="03000509000000000000" pitchFamily="65" charset="-120"/>
              </a:rPr>
              <a:t>讀讀這一段，想想以下題目：</a:t>
            </a:r>
            <a:br>
              <a:rPr lang="en-US" altLang="zh-TW" sz="3600" dirty="0">
                <a:latin typeface="標楷體" panose="03000509000000000000" pitchFamily="65" charset="-120"/>
                <a:ea typeface="標楷體" panose="03000509000000000000" pitchFamily="65" charset="-120"/>
              </a:rPr>
            </a:br>
            <a:r>
              <a:rPr lang="en-US" altLang="zh-TW" sz="3600" dirty="0">
                <a:latin typeface="標楷體" panose="03000509000000000000" pitchFamily="65" charset="-120"/>
                <a:ea typeface="標楷體" panose="03000509000000000000" pitchFamily="65" charset="-120"/>
              </a:rPr>
              <a:t>A.</a:t>
            </a:r>
            <a:r>
              <a:rPr lang="zh-TW" altLang="en-US" sz="3600" dirty="0">
                <a:latin typeface="標楷體" panose="03000509000000000000" pitchFamily="65" charset="-120"/>
                <a:ea typeface="標楷體" panose="03000509000000000000" pitchFamily="65" charset="-120"/>
              </a:rPr>
              <a:t>洄游起點　</a:t>
            </a:r>
            <a:r>
              <a:rPr lang="en-US" altLang="zh-TW" sz="3600" dirty="0">
                <a:latin typeface="標楷體" panose="03000509000000000000" pitchFamily="65" charset="-120"/>
                <a:ea typeface="標楷體" panose="03000509000000000000" pitchFamily="65" charset="-120"/>
              </a:rPr>
              <a:t>B.</a:t>
            </a:r>
            <a:r>
              <a:rPr lang="zh-TW" altLang="en-US" sz="3600" dirty="0">
                <a:latin typeface="標楷體" panose="03000509000000000000" pitchFamily="65" charset="-120"/>
                <a:ea typeface="標楷體" panose="03000509000000000000" pitchFamily="65" charset="-120"/>
              </a:rPr>
              <a:t>洄游長度　</a:t>
            </a:r>
            <a:r>
              <a:rPr lang="en-US" altLang="zh-TW" sz="3600" dirty="0">
                <a:latin typeface="標楷體" panose="03000509000000000000" pitchFamily="65" charset="-120"/>
                <a:ea typeface="標楷體" panose="03000509000000000000" pitchFamily="65" charset="-120"/>
              </a:rPr>
              <a:t>C.</a:t>
            </a:r>
            <a:r>
              <a:rPr lang="zh-TW" altLang="en-US" sz="3600" dirty="0">
                <a:latin typeface="標楷體" panose="03000509000000000000" pitchFamily="65" charset="-120"/>
                <a:ea typeface="標楷體" panose="03000509000000000000" pitchFamily="65" charset="-120"/>
              </a:rPr>
              <a:t>洄游時間　</a:t>
            </a:r>
            <a:r>
              <a:rPr lang="en-US" altLang="zh-TW" sz="3600" dirty="0">
                <a:latin typeface="標楷體" panose="03000509000000000000" pitchFamily="65" charset="-120"/>
                <a:ea typeface="標楷體" panose="03000509000000000000" pitchFamily="65" charset="-120"/>
              </a:rPr>
              <a:t>D.</a:t>
            </a:r>
            <a:r>
              <a:rPr lang="zh-TW" altLang="en-US" sz="3600" dirty="0">
                <a:latin typeface="標楷體" panose="03000509000000000000" pitchFamily="65" charset="-120"/>
                <a:ea typeface="標楷體" panose="03000509000000000000" pitchFamily="65" charset="-120"/>
              </a:rPr>
              <a:t>洄游終點</a:t>
            </a:r>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73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1FE564B9-0544-474D-A53F-319D413E97F8}"/>
              </a:ext>
            </a:extLst>
          </p:cNvPr>
          <p:cNvPicPr>
            <a:picLocks noChangeAspect="1"/>
          </p:cNvPicPr>
          <p:nvPr/>
        </p:nvPicPr>
        <p:blipFill>
          <a:blip r:embed="rId3"/>
          <a:stretch>
            <a:fillRect/>
          </a:stretch>
        </p:blipFill>
        <p:spPr>
          <a:xfrm>
            <a:off x="643467" y="1521539"/>
            <a:ext cx="5291666" cy="3814922"/>
          </a:xfrm>
          <a:prstGeom prst="rect">
            <a:avLst/>
          </a:prstGeom>
        </p:spPr>
      </p:pic>
      <p:pic>
        <p:nvPicPr>
          <p:cNvPr id="3" name="圖片 2">
            <a:extLst>
              <a:ext uri="{FF2B5EF4-FFF2-40B4-BE49-F238E27FC236}">
                <a16:creationId xmlns:a16="http://schemas.microsoft.com/office/drawing/2014/main" id="{30EF8680-F30C-4D6A-B02B-0ECD88332067}"/>
              </a:ext>
            </a:extLst>
          </p:cNvPr>
          <p:cNvPicPr>
            <a:picLocks noChangeAspect="1"/>
          </p:cNvPicPr>
          <p:nvPr/>
        </p:nvPicPr>
        <p:blipFill>
          <a:blip r:embed="rId4"/>
          <a:stretch>
            <a:fillRect/>
          </a:stretch>
        </p:blipFill>
        <p:spPr>
          <a:xfrm>
            <a:off x="6256865" y="1576917"/>
            <a:ext cx="5291667" cy="3704165"/>
          </a:xfrm>
          <a:prstGeom prst="rect">
            <a:avLst/>
          </a:prstGeom>
        </p:spPr>
      </p:pic>
    </p:spTree>
    <p:extLst>
      <p:ext uri="{BB962C8B-B14F-4D97-AF65-F5344CB8AC3E}">
        <p14:creationId xmlns:p14="http://schemas.microsoft.com/office/powerpoint/2010/main" val="2552131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a:extLst>
              <a:ext uri="{FF2B5EF4-FFF2-40B4-BE49-F238E27FC236}">
                <a16:creationId xmlns:a16="http://schemas.microsoft.com/office/drawing/2014/main" id="{E1F416A1-3B9E-4B7D-A0FA-C0D6A9195BF3}"/>
              </a:ext>
            </a:extLst>
          </p:cNvPr>
          <p:cNvSpPr txBox="1">
            <a:spLocks/>
          </p:cNvSpPr>
          <p:nvPr/>
        </p:nvSpPr>
        <p:spPr>
          <a:xfrm>
            <a:off x="632596" y="2086684"/>
            <a:ext cx="8336369" cy="26846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5000"/>
              </a:lnSpc>
            </a:pPr>
            <a:r>
              <a:rPr lang="zh-TW" altLang="en-US" sz="3600" dirty="0">
                <a:latin typeface="標楷體" panose="03000509000000000000" pitchFamily="65" charset="-120"/>
                <a:ea typeface="標楷體" panose="03000509000000000000" pitchFamily="65" charset="-120"/>
              </a:rPr>
              <a:t>請將答案寫在第</a:t>
            </a:r>
            <a:r>
              <a:rPr lang="zh-TW" altLang="en-US" sz="3600" dirty="0">
                <a:latin typeface="標楷體" panose="03000509000000000000" pitchFamily="65" charset="-120"/>
                <a:ea typeface="標楷體" panose="03000509000000000000" pitchFamily="65" charset="-120"/>
                <a:sym typeface="Wingdings 2" panose="05020102010507070707" pitchFamily="18" charset="2"/>
              </a:rPr>
              <a:t></a:t>
            </a:r>
            <a:r>
              <a:rPr lang="zh-TW" altLang="en-US" sz="3600" dirty="0">
                <a:latin typeface="標楷體" panose="03000509000000000000" pitchFamily="65" charset="-120"/>
                <a:ea typeface="標楷體" panose="03000509000000000000" pitchFamily="65" charset="-120"/>
              </a:rPr>
              <a:t>格。（可擇一或全寫</a:t>
            </a:r>
            <a:r>
              <a:rPr lang="en-US" altLang="zh-TW" sz="3600" dirty="0">
                <a:latin typeface="標楷體" panose="03000509000000000000" pitchFamily="65" charset="-120"/>
                <a:ea typeface="標楷體" panose="03000509000000000000" pitchFamily="65" charset="-120"/>
              </a:rPr>
              <a:t>)</a:t>
            </a:r>
          </a:p>
          <a:p>
            <a:pPr>
              <a:lnSpc>
                <a:spcPts val="5000"/>
              </a:lnSpc>
            </a:pPr>
            <a:r>
              <a:rPr lang="zh-TW" altLang="en-US" sz="3600" dirty="0">
                <a:latin typeface="標楷體" panose="03000509000000000000" pitchFamily="65" charset="-120"/>
                <a:ea typeface="標楷體" panose="03000509000000000000" pitchFamily="65" charset="-120"/>
              </a:rPr>
              <a:t>請拍照上傳。</a:t>
            </a:r>
            <a:endParaRPr lang="en-US" altLang="zh-TW" sz="3600" dirty="0">
              <a:latin typeface="標楷體" panose="03000509000000000000" pitchFamily="65" charset="-120"/>
              <a:ea typeface="標楷體" panose="03000509000000000000" pitchFamily="65" charset="-120"/>
            </a:endParaRPr>
          </a:p>
          <a:p>
            <a:pPr>
              <a:lnSpc>
                <a:spcPts val="5000"/>
              </a:lnSpc>
            </a:pPr>
            <a:r>
              <a:rPr lang="zh-TW" altLang="en-US" sz="3600" dirty="0">
                <a:latin typeface="標楷體" panose="03000509000000000000" pitchFamily="65" charset="-120"/>
                <a:ea typeface="標楷體" panose="03000509000000000000" pitchFamily="65" charset="-120"/>
              </a:rPr>
              <a:t>你想聽哪位同學的想法？</a:t>
            </a:r>
          </a:p>
        </p:txBody>
      </p:sp>
      <p:sp>
        <p:nvSpPr>
          <p:cNvPr id="3" name="內容版面配置區 2">
            <a:extLst>
              <a:ext uri="{FF2B5EF4-FFF2-40B4-BE49-F238E27FC236}">
                <a16:creationId xmlns:a16="http://schemas.microsoft.com/office/drawing/2014/main" id="{8B4223F3-FCF3-4257-9792-C6CFD47082C4}"/>
              </a:ext>
            </a:extLst>
          </p:cNvPr>
          <p:cNvSpPr txBox="1">
            <a:spLocks/>
          </p:cNvSpPr>
          <p:nvPr/>
        </p:nvSpPr>
        <p:spPr>
          <a:xfrm>
            <a:off x="9384850" y="1005995"/>
            <a:ext cx="3017263" cy="29812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洄游起點</a:t>
            </a:r>
            <a:endParaRPr lang="en-US" altLang="zh-TW" dirty="0">
              <a:latin typeface="標楷體" panose="03000509000000000000" pitchFamily="65" charset="-120"/>
              <a:ea typeface="標楷體" panose="03000509000000000000" pitchFamily="65" charset="-120"/>
            </a:endParaRPr>
          </a:p>
          <a:p>
            <a:pPr marL="0" indent="0">
              <a:lnSpc>
                <a:spcPts val="5000"/>
              </a:lnSpc>
              <a:buNone/>
            </a:pPr>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洄游長度</a:t>
            </a:r>
            <a:endParaRPr lang="en-US" altLang="zh-TW" dirty="0">
              <a:latin typeface="標楷體" panose="03000509000000000000" pitchFamily="65" charset="-120"/>
              <a:ea typeface="標楷體" panose="03000509000000000000" pitchFamily="65" charset="-120"/>
            </a:endParaRPr>
          </a:p>
          <a:p>
            <a:pPr marL="0" indent="0">
              <a:lnSpc>
                <a:spcPts val="5000"/>
              </a:lnSpc>
              <a:buNone/>
            </a:pPr>
            <a:r>
              <a:rPr lang="en-US" altLang="zh-TW" dirty="0">
                <a:latin typeface="標楷體" panose="03000509000000000000" pitchFamily="65" charset="-120"/>
                <a:ea typeface="標楷體" panose="03000509000000000000" pitchFamily="65" charset="-120"/>
              </a:rPr>
              <a:t>C.</a:t>
            </a:r>
            <a:r>
              <a:rPr lang="zh-TW" altLang="en-US" dirty="0">
                <a:latin typeface="標楷體" panose="03000509000000000000" pitchFamily="65" charset="-120"/>
                <a:ea typeface="標楷體" panose="03000509000000000000" pitchFamily="65" charset="-120"/>
              </a:rPr>
              <a:t>洄游時間</a:t>
            </a:r>
            <a:endParaRPr lang="en-US" altLang="zh-TW" dirty="0">
              <a:latin typeface="標楷體" panose="03000509000000000000" pitchFamily="65" charset="-120"/>
              <a:ea typeface="標楷體" panose="03000509000000000000" pitchFamily="65" charset="-120"/>
            </a:endParaRPr>
          </a:p>
          <a:p>
            <a:pPr marL="0" indent="0">
              <a:lnSpc>
                <a:spcPts val="5000"/>
              </a:lnSpc>
              <a:buNone/>
            </a:pPr>
            <a:r>
              <a:rPr lang="en-US" altLang="zh-TW" dirty="0">
                <a:latin typeface="標楷體" panose="03000509000000000000" pitchFamily="65" charset="-120"/>
                <a:ea typeface="標楷體" panose="03000509000000000000" pitchFamily="65" charset="-120"/>
              </a:rPr>
              <a:t>D.</a:t>
            </a:r>
            <a:r>
              <a:rPr lang="zh-TW" altLang="en-US" dirty="0">
                <a:latin typeface="標楷體" panose="03000509000000000000" pitchFamily="65" charset="-120"/>
                <a:ea typeface="標楷體" panose="03000509000000000000" pitchFamily="65" charset="-120"/>
              </a:rPr>
              <a:t>洄游終點</a:t>
            </a:r>
            <a:endParaRPr lang="en-US" altLang="zh-TW" dirty="0">
              <a:latin typeface="標楷體" panose="03000509000000000000" pitchFamily="65" charset="-120"/>
              <a:ea typeface="標楷體" panose="03000509000000000000" pitchFamily="65" charset="-120"/>
            </a:endParaRPr>
          </a:p>
        </p:txBody>
      </p:sp>
      <p:sp>
        <p:nvSpPr>
          <p:cNvPr id="4" name="左大括弧 3">
            <a:extLst>
              <a:ext uri="{FF2B5EF4-FFF2-40B4-BE49-F238E27FC236}">
                <a16:creationId xmlns:a16="http://schemas.microsoft.com/office/drawing/2014/main" id="{ED85E445-DA04-4202-825E-007A069B39FC}"/>
              </a:ext>
            </a:extLst>
          </p:cNvPr>
          <p:cNvSpPr/>
          <p:nvPr/>
        </p:nvSpPr>
        <p:spPr>
          <a:xfrm>
            <a:off x="9060172" y="1258911"/>
            <a:ext cx="324678" cy="2475377"/>
          </a:xfrm>
          <a:prstGeom prst="leftBrace">
            <a:avLst>
              <a:gd name="adj1" fmla="val 81802"/>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319431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1129553" y="274638"/>
            <a:ext cx="7498080"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探索已知 </a:t>
            </a:r>
            <a:r>
              <a:rPr lang="en-US" altLang="zh-TW" u="sng" dirty="0">
                <a:latin typeface="微軟正黑體" panose="020B0604030504040204" pitchFamily="34" charset="-120"/>
                <a:ea typeface="微軟正黑體" panose="020B0604030504040204" pitchFamily="34" charset="-120"/>
              </a:rPr>
              <a:t>3</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I know</a:t>
            </a:r>
            <a:endParaRPr lang="zh-TW" altLang="en-US" dirty="0">
              <a:latin typeface="Segoe UI Black" panose="020B0A02040204020203" pitchFamily="34" charset="0"/>
              <a:cs typeface="Segoe UI Black" panose="020B0A02040204020203" pitchFamily="34" charset="0"/>
            </a:endParaRPr>
          </a:p>
        </p:txBody>
      </p:sp>
      <p:pic>
        <p:nvPicPr>
          <p:cNvPr id="4" name="圖片 3"/>
          <p:cNvPicPr>
            <a:picLocks noChangeAspect="1"/>
          </p:cNvPicPr>
          <p:nvPr/>
        </p:nvPicPr>
        <p:blipFill>
          <a:blip r:embed="rId3"/>
          <a:stretch>
            <a:fillRect/>
          </a:stretch>
        </p:blipFill>
        <p:spPr>
          <a:xfrm>
            <a:off x="124179" y="1001486"/>
            <a:ext cx="9848616" cy="5301343"/>
          </a:xfrm>
          <a:prstGeom prst="rect">
            <a:avLst/>
          </a:prstGeom>
        </p:spPr>
      </p:pic>
      <p:sp>
        <p:nvSpPr>
          <p:cNvPr id="5" name="內容版面配置區 2"/>
          <p:cNvSpPr txBox="1">
            <a:spLocks/>
          </p:cNvSpPr>
          <p:nvPr/>
        </p:nvSpPr>
        <p:spPr>
          <a:xfrm>
            <a:off x="869246" y="6302829"/>
            <a:ext cx="10193866" cy="663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zh-TW" altLang="en-US" sz="3600" dirty="0">
                <a:latin typeface="標楷體" panose="03000509000000000000" pitchFamily="65" charset="-120"/>
                <a:ea typeface="標楷體" panose="03000509000000000000" pitchFamily="65" charset="-120"/>
              </a:rPr>
              <a:t>這是世界地圖。請在第</a:t>
            </a:r>
            <a:r>
              <a:rPr lang="zh-TW" altLang="en-US" sz="3600" dirty="0">
                <a:sym typeface="Wingdings 2"/>
              </a:rPr>
              <a:t></a:t>
            </a:r>
            <a:r>
              <a:rPr lang="zh-TW" altLang="en-US" sz="3600" dirty="0">
                <a:latin typeface="標楷體" panose="03000509000000000000" pitchFamily="65" charset="-120"/>
                <a:ea typeface="標楷體" panose="03000509000000000000" pitchFamily="65" charset="-120"/>
              </a:rPr>
              <a:t>格</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寫下各地區的名稱。</a:t>
            </a:r>
            <a:endParaRPr lang="en-US" altLang="zh-TW" sz="3600" dirty="0">
              <a:latin typeface="標楷體" panose="03000509000000000000" pitchFamily="65" charset="-120"/>
              <a:ea typeface="標楷體" panose="03000509000000000000" pitchFamily="65" charset="-120"/>
            </a:endParaRPr>
          </a:p>
        </p:txBody>
      </p:sp>
      <p:sp>
        <p:nvSpPr>
          <p:cNvPr id="6" name="文字方塊 5"/>
          <p:cNvSpPr txBox="1"/>
          <p:nvPr/>
        </p:nvSpPr>
        <p:spPr>
          <a:xfrm>
            <a:off x="1129553" y="3296819"/>
            <a:ext cx="720080" cy="369332"/>
          </a:xfrm>
          <a:prstGeom prst="rect">
            <a:avLst/>
          </a:prstGeom>
          <a:solidFill>
            <a:srgbClr val="00B0F0"/>
          </a:solidFill>
        </p:spPr>
        <p:txBody>
          <a:bodyPr wrap="square" rtlCol="0">
            <a:spAutoFit/>
          </a:bodyPr>
          <a:lstStyle/>
          <a:p>
            <a:pPr algn="ctr"/>
            <a:r>
              <a:rPr lang="en-US" altLang="zh-TW" dirty="0"/>
              <a:t>A</a:t>
            </a:r>
            <a:endParaRPr lang="zh-TW" altLang="en-US" dirty="0"/>
          </a:p>
        </p:txBody>
      </p:sp>
      <p:sp>
        <p:nvSpPr>
          <p:cNvPr id="7" name="文字方塊 6"/>
          <p:cNvSpPr txBox="1"/>
          <p:nvPr/>
        </p:nvSpPr>
        <p:spPr>
          <a:xfrm>
            <a:off x="3154246" y="2135159"/>
            <a:ext cx="720000" cy="369332"/>
          </a:xfrm>
          <a:prstGeom prst="rect">
            <a:avLst/>
          </a:prstGeom>
          <a:solidFill>
            <a:srgbClr val="00B0F0"/>
          </a:solidFill>
        </p:spPr>
        <p:txBody>
          <a:bodyPr wrap="square" rtlCol="0">
            <a:spAutoFit/>
          </a:bodyPr>
          <a:lstStyle/>
          <a:p>
            <a:pPr algn="ctr"/>
            <a:r>
              <a:rPr lang="en-US" altLang="zh-TW" dirty="0"/>
              <a:t>B</a:t>
            </a:r>
            <a:endParaRPr lang="zh-TW" altLang="en-US" dirty="0"/>
          </a:p>
        </p:txBody>
      </p:sp>
      <p:sp>
        <p:nvSpPr>
          <p:cNvPr id="8" name="文字方塊 7"/>
          <p:cNvSpPr txBox="1"/>
          <p:nvPr/>
        </p:nvSpPr>
        <p:spPr>
          <a:xfrm>
            <a:off x="7429992" y="2077156"/>
            <a:ext cx="720080" cy="369332"/>
          </a:xfrm>
          <a:prstGeom prst="rect">
            <a:avLst/>
          </a:prstGeom>
          <a:solidFill>
            <a:srgbClr val="00B0F0"/>
          </a:solidFill>
        </p:spPr>
        <p:txBody>
          <a:bodyPr wrap="square" rtlCol="0">
            <a:spAutoFit/>
          </a:bodyPr>
          <a:lstStyle/>
          <a:p>
            <a:pPr algn="ctr"/>
            <a:r>
              <a:rPr lang="en-US" altLang="zh-TW" dirty="0"/>
              <a:t>C</a:t>
            </a:r>
            <a:endParaRPr lang="zh-TW" altLang="en-US" dirty="0"/>
          </a:p>
        </p:txBody>
      </p:sp>
      <p:sp>
        <p:nvSpPr>
          <p:cNvPr id="9" name="文字方塊 8"/>
          <p:cNvSpPr txBox="1"/>
          <p:nvPr/>
        </p:nvSpPr>
        <p:spPr>
          <a:xfrm>
            <a:off x="2943873" y="4218994"/>
            <a:ext cx="720080" cy="369332"/>
          </a:xfrm>
          <a:prstGeom prst="rect">
            <a:avLst/>
          </a:prstGeom>
          <a:solidFill>
            <a:srgbClr val="00B0F0"/>
          </a:solidFill>
        </p:spPr>
        <p:txBody>
          <a:bodyPr wrap="square" rtlCol="0">
            <a:spAutoFit/>
          </a:bodyPr>
          <a:lstStyle/>
          <a:p>
            <a:pPr algn="ctr"/>
            <a:r>
              <a:rPr lang="en-US" altLang="zh-TW" dirty="0"/>
              <a:t>D</a:t>
            </a:r>
            <a:endParaRPr lang="zh-TW" altLang="en-US" dirty="0"/>
          </a:p>
        </p:txBody>
      </p:sp>
      <p:sp>
        <p:nvSpPr>
          <p:cNvPr id="10" name="文字方塊 9"/>
          <p:cNvSpPr txBox="1"/>
          <p:nvPr/>
        </p:nvSpPr>
        <p:spPr>
          <a:xfrm>
            <a:off x="6314801" y="3448464"/>
            <a:ext cx="720080" cy="369332"/>
          </a:xfrm>
          <a:prstGeom prst="rect">
            <a:avLst/>
          </a:prstGeom>
          <a:solidFill>
            <a:srgbClr val="00B0F0"/>
          </a:solidFill>
        </p:spPr>
        <p:txBody>
          <a:bodyPr wrap="square" rtlCol="0">
            <a:spAutoFit/>
          </a:bodyPr>
          <a:lstStyle/>
          <a:p>
            <a:pPr algn="ctr"/>
            <a:r>
              <a:rPr lang="en-US" altLang="zh-TW" dirty="0"/>
              <a:t>E</a:t>
            </a:r>
            <a:endParaRPr lang="zh-TW" altLang="en-US" dirty="0"/>
          </a:p>
        </p:txBody>
      </p:sp>
      <p:sp>
        <p:nvSpPr>
          <p:cNvPr id="11" name="文字方塊 10"/>
          <p:cNvSpPr txBox="1"/>
          <p:nvPr/>
        </p:nvSpPr>
        <p:spPr>
          <a:xfrm>
            <a:off x="9241426" y="2927487"/>
            <a:ext cx="720080" cy="369332"/>
          </a:xfrm>
          <a:prstGeom prst="rect">
            <a:avLst/>
          </a:prstGeom>
          <a:solidFill>
            <a:srgbClr val="00B0F0"/>
          </a:solidFill>
        </p:spPr>
        <p:txBody>
          <a:bodyPr wrap="square" rtlCol="0">
            <a:spAutoFit/>
          </a:bodyPr>
          <a:lstStyle/>
          <a:p>
            <a:pPr algn="ctr"/>
            <a:r>
              <a:rPr lang="en-US" altLang="zh-TW" dirty="0"/>
              <a:t>F</a:t>
            </a:r>
            <a:endParaRPr lang="zh-TW" altLang="en-US" dirty="0"/>
          </a:p>
        </p:txBody>
      </p:sp>
      <p:sp>
        <p:nvSpPr>
          <p:cNvPr id="12" name="文字方塊 11"/>
          <p:cNvSpPr txBox="1"/>
          <p:nvPr/>
        </p:nvSpPr>
        <p:spPr>
          <a:xfrm>
            <a:off x="10174524" y="2077156"/>
            <a:ext cx="1777176" cy="830997"/>
          </a:xfrm>
          <a:prstGeom prst="rect">
            <a:avLst/>
          </a:prstGeom>
          <a:noFill/>
        </p:spPr>
        <p:txBody>
          <a:bodyPr wrap="square" rtlCol="0">
            <a:spAutoFit/>
          </a:bodyPr>
          <a:lstStyle/>
          <a:p>
            <a:r>
              <a:rPr lang="en-US" altLang="zh-TW" sz="2400" dirty="0"/>
              <a:t>A~C</a:t>
            </a:r>
            <a:r>
              <a:rPr lang="zh-TW" altLang="en-US" sz="2400" dirty="0"/>
              <a:t>是大洲</a:t>
            </a:r>
            <a:endParaRPr lang="en-US" altLang="zh-TW" sz="2400" dirty="0"/>
          </a:p>
          <a:p>
            <a:r>
              <a:rPr lang="en-US" altLang="zh-TW" sz="2400" dirty="0"/>
              <a:t>D~F</a:t>
            </a:r>
            <a:r>
              <a:rPr lang="zh-TW" altLang="en-US" sz="2400" dirty="0"/>
              <a:t>是海洋</a:t>
            </a:r>
            <a:endParaRPr lang="en-US" altLang="zh-TW" sz="2400" dirty="0"/>
          </a:p>
        </p:txBody>
      </p:sp>
    </p:spTree>
    <p:extLst>
      <p:ext uri="{BB962C8B-B14F-4D97-AF65-F5344CB8AC3E}">
        <p14:creationId xmlns:p14="http://schemas.microsoft.com/office/powerpoint/2010/main" val="275084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1129553" y="274638"/>
            <a:ext cx="7498080"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探索已知 </a:t>
            </a:r>
            <a:r>
              <a:rPr lang="en-US" altLang="zh-TW" u="sng" dirty="0">
                <a:latin typeface="微軟正黑體" panose="020B0604030504040204" pitchFamily="34" charset="-120"/>
                <a:ea typeface="微軟正黑體" panose="020B0604030504040204" pitchFamily="34" charset="-120"/>
              </a:rPr>
              <a:t>3</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I know</a:t>
            </a:r>
            <a:endParaRPr lang="zh-TW" altLang="en-US" dirty="0">
              <a:latin typeface="Segoe UI Black" panose="020B0A02040204020203" pitchFamily="34" charset="0"/>
              <a:cs typeface="Segoe UI Black" panose="020B0A02040204020203" pitchFamily="34" charset="0"/>
            </a:endParaRPr>
          </a:p>
        </p:txBody>
      </p:sp>
      <p:pic>
        <p:nvPicPr>
          <p:cNvPr id="4" name="圖片 3"/>
          <p:cNvPicPr>
            <a:picLocks noChangeAspect="1"/>
          </p:cNvPicPr>
          <p:nvPr/>
        </p:nvPicPr>
        <p:blipFill>
          <a:blip r:embed="rId3"/>
          <a:stretch>
            <a:fillRect/>
          </a:stretch>
        </p:blipFill>
        <p:spPr>
          <a:xfrm>
            <a:off x="124179" y="1001486"/>
            <a:ext cx="9848616" cy="5301343"/>
          </a:xfrm>
          <a:prstGeom prst="rect">
            <a:avLst/>
          </a:prstGeom>
        </p:spPr>
      </p:pic>
      <p:sp>
        <p:nvSpPr>
          <p:cNvPr id="6" name="文字方塊 5"/>
          <p:cNvSpPr txBox="1"/>
          <p:nvPr/>
        </p:nvSpPr>
        <p:spPr>
          <a:xfrm>
            <a:off x="1129553" y="3296819"/>
            <a:ext cx="720080" cy="369332"/>
          </a:xfrm>
          <a:prstGeom prst="rect">
            <a:avLst/>
          </a:prstGeom>
          <a:solidFill>
            <a:srgbClr val="00B0F0"/>
          </a:solidFill>
        </p:spPr>
        <p:txBody>
          <a:bodyPr wrap="square" rtlCol="0">
            <a:spAutoFit/>
          </a:bodyPr>
          <a:lstStyle/>
          <a:p>
            <a:pPr algn="ctr"/>
            <a:r>
              <a:rPr lang="en-US" altLang="zh-TW" dirty="0"/>
              <a:t>A</a:t>
            </a:r>
            <a:endParaRPr lang="zh-TW" altLang="en-US" dirty="0"/>
          </a:p>
        </p:txBody>
      </p:sp>
      <p:sp>
        <p:nvSpPr>
          <p:cNvPr id="7" name="文字方塊 6"/>
          <p:cNvSpPr txBox="1"/>
          <p:nvPr/>
        </p:nvSpPr>
        <p:spPr>
          <a:xfrm>
            <a:off x="3154246" y="2135159"/>
            <a:ext cx="720000" cy="369332"/>
          </a:xfrm>
          <a:prstGeom prst="rect">
            <a:avLst/>
          </a:prstGeom>
          <a:solidFill>
            <a:srgbClr val="00B0F0"/>
          </a:solidFill>
        </p:spPr>
        <p:txBody>
          <a:bodyPr wrap="square" rtlCol="0">
            <a:spAutoFit/>
          </a:bodyPr>
          <a:lstStyle/>
          <a:p>
            <a:pPr algn="ctr"/>
            <a:r>
              <a:rPr lang="en-US" altLang="zh-TW" dirty="0"/>
              <a:t>B</a:t>
            </a:r>
            <a:endParaRPr lang="zh-TW" altLang="en-US" dirty="0"/>
          </a:p>
        </p:txBody>
      </p:sp>
      <p:sp>
        <p:nvSpPr>
          <p:cNvPr id="8" name="文字方塊 7"/>
          <p:cNvSpPr txBox="1"/>
          <p:nvPr/>
        </p:nvSpPr>
        <p:spPr>
          <a:xfrm>
            <a:off x="7429992" y="2077156"/>
            <a:ext cx="720080" cy="369332"/>
          </a:xfrm>
          <a:prstGeom prst="rect">
            <a:avLst/>
          </a:prstGeom>
          <a:solidFill>
            <a:srgbClr val="00B0F0"/>
          </a:solidFill>
        </p:spPr>
        <p:txBody>
          <a:bodyPr wrap="square" rtlCol="0">
            <a:spAutoFit/>
          </a:bodyPr>
          <a:lstStyle/>
          <a:p>
            <a:pPr algn="ctr"/>
            <a:r>
              <a:rPr lang="en-US" altLang="zh-TW" dirty="0"/>
              <a:t>C</a:t>
            </a:r>
            <a:endParaRPr lang="zh-TW" altLang="en-US" dirty="0"/>
          </a:p>
        </p:txBody>
      </p:sp>
      <p:sp>
        <p:nvSpPr>
          <p:cNvPr id="9" name="文字方塊 8"/>
          <p:cNvSpPr txBox="1"/>
          <p:nvPr/>
        </p:nvSpPr>
        <p:spPr>
          <a:xfrm>
            <a:off x="2943873" y="4218994"/>
            <a:ext cx="720080" cy="369332"/>
          </a:xfrm>
          <a:prstGeom prst="rect">
            <a:avLst/>
          </a:prstGeom>
          <a:solidFill>
            <a:srgbClr val="00B0F0"/>
          </a:solidFill>
        </p:spPr>
        <p:txBody>
          <a:bodyPr wrap="square" rtlCol="0">
            <a:spAutoFit/>
          </a:bodyPr>
          <a:lstStyle/>
          <a:p>
            <a:pPr algn="ctr"/>
            <a:r>
              <a:rPr lang="en-US" altLang="zh-TW" dirty="0"/>
              <a:t>D</a:t>
            </a:r>
            <a:endParaRPr lang="zh-TW" altLang="en-US" dirty="0"/>
          </a:p>
        </p:txBody>
      </p:sp>
      <p:sp>
        <p:nvSpPr>
          <p:cNvPr id="10" name="文字方塊 9"/>
          <p:cNvSpPr txBox="1"/>
          <p:nvPr/>
        </p:nvSpPr>
        <p:spPr>
          <a:xfrm>
            <a:off x="6314801" y="3448464"/>
            <a:ext cx="720080" cy="369332"/>
          </a:xfrm>
          <a:prstGeom prst="rect">
            <a:avLst/>
          </a:prstGeom>
          <a:solidFill>
            <a:srgbClr val="00B0F0"/>
          </a:solidFill>
        </p:spPr>
        <p:txBody>
          <a:bodyPr wrap="square" rtlCol="0">
            <a:spAutoFit/>
          </a:bodyPr>
          <a:lstStyle/>
          <a:p>
            <a:pPr algn="ctr"/>
            <a:r>
              <a:rPr lang="en-US" altLang="zh-TW" dirty="0"/>
              <a:t>E</a:t>
            </a:r>
            <a:endParaRPr lang="zh-TW" altLang="en-US" dirty="0"/>
          </a:p>
        </p:txBody>
      </p:sp>
      <p:sp>
        <p:nvSpPr>
          <p:cNvPr id="11" name="文字方塊 10"/>
          <p:cNvSpPr txBox="1"/>
          <p:nvPr/>
        </p:nvSpPr>
        <p:spPr>
          <a:xfrm>
            <a:off x="9241426" y="2927487"/>
            <a:ext cx="720080" cy="369332"/>
          </a:xfrm>
          <a:prstGeom prst="rect">
            <a:avLst/>
          </a:prstGeom>
          <a:solidFill>
            <a:srgbClr val="00B0F0"/>
          </a:solidFill>
        </p:spPr>
        <p:txBody>
          <a:bodyPr wrap="square" rtlCol="0">
            <a:spAutoFit/>
          </a:bodyPr>
          <a:lstStyle/>
          <a:p>
            <a:pPr algn="ctr"/>
            <a:r>
              <a:rPr lang="en-US" altLang="zh-TW" dirty="0"/>
              <a:t>F</a:t>
            </a:r>
            <a:endParaRPr lang="zh-TW" altLang="en-US" dirty="0"/>
          </a:p>
        </p:txBody>
      </p:sp>
      <p:sp>
        <p:nvSpPr>
          <p:cNvPr id="12" name="文字方塊 11"/>
          <p:cNvSpPr txBox="1"/>
          <p:nvPr/>
        </p:nvSpPr>
        <p:spPr>
          <a:xfrm>
            <a:off x="584087" y="5721999"/>
            <a:ext cx="7700739" cy="1077218"/>
          </a:xfrm>
          <a:prstGeom prst="rect">
            <a:avLst/>
          </a:prstGeom>
          <a:noFill/>
        </p:spPr>
        <p:txBody>
          <a:bodyPr wrap="square" rtlCol="0">
            <a:spAutoFit/>
          </a:bodyPr>
          <a:lstStyle/>
          <a:p>
            <a:r>
              <a:rPr lang="zh-TW" altLang="zh-TW" sz="3200" dirty="0">
                <a:latin typeface="標楷體" panose="03000509000000000000" pitchFamily="65" charset="-120"/>
                <a:ea typeface="標楷體" panose="03000509000000000000" pitchFamily="65" charset="-120"/>
              </a:rPr>
              <a:t>哪個區塊比較適合鮭魚生存呢</a:t>
            </a:r>
            <a:r>
              <a:rPr lang="en-US" altLang="zh-TW" sz="3200" dirty="0">
                <a:latin typeface="標楷體" panose="03000509000000000000" pitchFamily="65" charset="-120"/>
                <a:ea typeface="標楷體" panose="03000509000000000000" pitchFamily="65" charset="-120"/>
              </a:rPr>
              <a:t>?</a:t>
            </a:r>
          </a:p>
          <a:p>
            <a:r>
              <a:rPr lang="zh-TW" altLang="zh-TW" sz="3200" dirty="0">
                <a:latin typeface="標楷體" panose="03000509000000000000" pitchFamily="65" charset="-120"/>
                <a:ea typeface="標楷體" panose="03000509000000000000" pitchFamily="65" charset="-120"/>
              </a:rPr>
              <a:t>船隻應該要往哪裡，才能捕捉較多鮭魚</a:t>
            </a:r>
            <a:r>
              <a:rPr lang="en-US" altLang="zh-TW" sz="3200" dirty="0">
                <a:latin typeface="標楷體" panose="03000509000000000000" pitchFamily="65" charset="-120"/>
                <a:ea typeface="標楷體" panose="03000509000000000000" pitchFamily="65" charset="-120"/>
              </a:rPr>
              <a:t>?</a:t>
            </a:r>
            <a:endParaRPr lang="en-US" altLang="zh-TW"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86462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413656" y="1469925"/>
            <a:ext cx="10318511" cy="49405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zh-TW" altLang="en-US" sz="3600" dirty="0">
                <a:latin typeface="標楷體" panose="03000509000000000000" pitchFamily="65" charset="-120"/>
                <a:ea typeface="標楷體" panose="03000509000000000000" pitchFamily="65" charset="-120"/>
              </a:rPr>
              <a:t>閱讀科學文章時，常會遇到新的語詞和定義。在本次課程中，你會閱讀到以下的語詞：</a:t>
            </a:r>
            <a:endParaRPr lang="en-US" altLang="zh-TW" sz="3600" dirty="0">
              <a:latin typeface="標楷體" panose="03000509000000000000" pitchFamily="65" charset="-120"/>
              <a:ea typeface="標楷體" panose="03000509000000000000" pitchFamily="65" charset="-120"/>
            </a:endParaRPr>
          </a:p>
          <a:p>
            <a:pPr marL="0" indent="0">
              <a:lnSpc>
                <a:spcPct val="120000"/>
              </a:lnSpc>
              <a:spcBef>
                <a:spcPts val="0"/>
              </a:spcBef>
              <a:buNone/>
            </a:pPr>
            <a:r>
              <a:rPr lang="zh-TW" altLang="en-US" sz="3900" dirty="0">
                <a:solidFill>
                  <a:schemeClr val="accent1">
                    <a:lumMod val="50000"/>
                  </a:schemeClr>
                </a:solidFill>
                <a:latin typeface="華康布丁體" panose="02010609010101010101" pitchFamily="49" charset="-120"/>
                <a:ea typeface="華康布丁體" panose="02010609010101010101" pitchFamily="49" charset="-120"/>
              </a:rPr>
              <a:t>  </a:t>
            </a:r>
            <a:r>
              <a:rPr lang="zh-TW" altLang="zh-TW" sz="3900" dirty="0">
                <a:solidFill>
                  <a:schemeClr val="accent1">
                    <a:lumMod val="50000"/>
                  </a:schemeClr>
                </a:solidFill>
                <a:latin typeface="華康布丁體" panose="02010609010101010101" pitchFamily="49" charset="-120"/>
                <a:ea typeface="華康布丁體" panose="02010609010101010101" pitchFamily="49" charset="-120"/>
              </a:rPr>
              <a:t>移棲</a:t>
            </a:r>
            <a:r>
              <a:rPr lang="zh-TW" altLang="zh-TW" sz="3900" dirty="0">
                <a:solidFill>
                  <a:srgbClr val="FF0000"/>
                </a:solidFill>
                <a:latin typeface="華康布丁體" panose="02010609010101010101" pitchFamily="49" charset="-120"/>
                <a:ea typeface="華康布丁體" panose="02010609010101010101" pitchFamily="49" charset="-120"/>
              </a:rPr>
              <a:t>、逆流而上、</a:t>
            </a:r>
            <a:r>
              <a:rPr lang="zh-TW" altLang="zh-TW" sz="3900" dirty="0">
                <a:solidFill>
                  <a:schemeClr val="accent1">
                    <a:lumMod val="50000"/>
                  </a:schemeClr>
                </a:solidFill>
                <a:latin typeface="華康布丁體" panose="02010609010101010101" pitchFamily="49" charset="-120"/>
                <a:ea typeface="華康布丁體" panose="02010609010101010101" pitchFamily="49" charset="-120"/>
              </a:rPr>
              <a:t>母河</a:t>
            </a:r>
            <a:r>
              <a:rPr lang="zh-TW" altLang="zh-TW" sz="3900" dirty="0">
                <a:solidFill>
                  <a:srgbClr val="FF0000"/>
                </a:solidFill>
                <a:latin typeface="華康布丁體" panose="02010609010101010101" pitchFamily="49" charset="-120"/>
                <a:ea typeface="華康布丁體" panose="02010609010101010101" pitchFamily="49" charset="-120"/>
              </a:rPr>
              <a:t>、攝食、</a:t>
            </a:r>
            <a:r>
              <a:rPr lang="zh-TW" altLang="zh-TW" sz="3900" dirty="0">
                <a:solidFill>
                  <a:schemeClr val="accent1">
                    <a:lumMod val="50000"/>
                  </a:schemeClr>
                </a:solidFill>
                <a:latin typeface="華康布丁體" panose="02010609010101010101" pitchFamily="49" charset="-120"/>
                <a:ea typeface="華康布丁體" panose="02010609010101010101" pitchFamily="49" charset="-120"/>
              </a:rPr>
              <a:t>挖掘</a:t>
            </a:r>
            <a:br>
              <a:rPr lang="en-US" altLang="zh-TW" sz="3900" dirty="0">
                <a:solidFill>
                  <a:srgbClr val="FF0000"/>
                </a:solidFill>
                <a:latin typeface="華康布丁體" panose="02010609010101010101" pitchFamily="49" charset="-120"/>
                <a:ea typeface="華康布丁體" panose="02010609010101010101" pitchFamily="49" charset="-120"/>
              </a:rPr>
            </a:br>
            <a:r>
              <a:rPr lang="zh-TW" altLang="en-US" sz="3900" dirty="0">
                <a:solidFill>
                  <a:srgbClr val="FF0000"/>
                </a:solidFill>
                <a:latin typeface="華康布丁體" panose="02010609010101010101" pitchFamily="49" charset="-120"/>
                <a:ea typeface="華康布丁體" panose="02010609010101010101" pitchFamily="49" charset="-120"/>
              </a:rPr>
              <a:t>  </a:t>
            </a:r>
            <a:r>
              <a:rPr lang="zh-TW" altLang="zh-TW" sz="3900" dirty="0">
                <a:solidFill>
                  <a:srgbClr val="FF0000"/>
                </a:solidFill>
                <a:latin typeface="華康布丁體" panose="02010609010101010101" pitchFamily="49" charset="-120"/>
                <a:ea typeface="華康布丁體" panose="02010609010101010101" pitchFamily="49" charset="-120"/>
              </a:rPr>
              <a:t>櫻花鉤吻鮭、</a:t>
            </a:r>
            <a:r>
              <a:rPr lang="zh-TW" altLang="zh-TW" sz="3900" dirty="0">
                <a:solidFill>
                  <a:schemeClr val="accent1">
                    <a:lumMod val="50000"/>
                  </a:schemeClr>
                </a:solidFill>
                <a:latin typeface="華康布丁體" panose="02010609010101010101" pitchFamily="49" charset="-120"/>
                <a:ea typeface="華康布丁體" panose="02010609010101010101" pitchFamily="49" charset="-120"/>
              </a:rPr>
              <a:t>不屈不撓</a:t>
            </a:r>
          </a:p>
          <a:p>
            <a:pPr marL="0" indent="0">
              <a:lnSpc>
                <a:spcPct val="120000"/>
              </a:lnSpc>
              <a:spcBef>
                <a:spcPts val="0"/>
              </a:spcBef>
              <a:buNone/>
            </a:pPr>
            <a:endParaRPr lang="en-US" altLang="zh-TW" sz="3600" dirty="0">
              <a:latin typeface="標楷體" panose="03000509000000000000" pitchFamily="65" charset="-120"/>
              <a:ea typeface="標楷體" panose="03000509000000000000" pitchFamily="65" charset="-120"/>
            </a:endParaRPr>
          </a:p>
          <a:p>
            <a:pPr>
              <a:lnSpc>
                <a:spcPct val="120000"/>
              </a:lnSpc>
              <a:spcBef>
                <a:spcPts val="0"/>
              </a:spcBef>
            </a:pPr>
            <a:r>
              <a:rPr lang="zh-TW" altLang="en-US" sz="3600" dirty="0">
                <a:latin typeface="標楷體" panose="03000509000000000000" pitchFamily="65" charset="-120"/>
                <a:ea typeface="標楷體" panose="03000509000000000000" pitchFamily="65" charset="-120"/>
              </a:rPr>
              <a:t>哪些是你已經有印象的，哪些是陌生的？</a:t>
            </a:r>
            <a:endParaRPr lang="en-US" altLang="zh-TW" sz="3600" dirty="0">
              <a:latin typeface="標楷體" panose="03000509000000000000" pitchFamily="65" charset="-120"/>
              <a:ea typeface="標楷體" panose="03000509000000000000" pitchFamily="65" charset="-120"/>
            </a:endParaRPr>
          </a:p>
          <a:p>
            <a:pPr>
              <a:lnSpc>
                <a:spcPct val="120000"/>
              </a:lnSpc>
              <a:spcBef>
                <a:spcPts val="0"/>
              </a:spcBef>
            </a:pPr>
            <a:r>
              <a:rPr lang="zh-TW" altLang="en-US" sz="3600" dirty="0">
                <a:latin typeface="標楷體" panose="03000509000000000000" pitchFamily="65" charset="-120"/>
                <a:ea typeface="標楷體" panose="03000509000000000000" pitchFamily="65" charset="-120"/>
              </a:rPr>
              <a:t>請選  </a:t>
            </a:r>
            <a:r>
              <a:rPr lang="zh-TW" altLang="en-US" sz="4400" b="1" dirty="0">
                <a:solidFill>
                  <a:srgbClr val="FF0000"/>
                </a:solidFill>
                <a:latin typeface="標楷體" panose="03000509000000000000" pitchFamily="65" charset="-120"/>
                <a:ea typeface="標楷體" panose="03000509000000000000" pitchFamily="65" charset="-120"/>
              </a:rPr>
              <a:t>四</a:t>
            </a:r>
            <a:r>
              <a:rPr lang="zh-TW" altLang="en-US" sz="3600" dirty="0">
                <a:latin typeface="標楷體" panose="03000509000000000000" pitchFamily="65" charset="-120"/>
                <a:ea typeface="標楷體" panose="03000509000000000000" pitchFamily="65" charset="-120"/>
              </a:rPr>
              <a:t>  個語詞</a:t>
            </a:r>
            <a:endParaRPr lang="en-US" altLang="zh-TW" sz="3600" dirty="0">
              <a:latin typeface="標楷體" panose="03000509000000000000" pitchFamily="65" charset="-120"/>
              <a:ea typeface="標楷體" panose="03000509000000000000" pitchFamily="65" charset="-120"/>
            </a:endParaRPr>
          </a:p>
        </p:txBody>
      </p:sp>
      <p:sp>
        <p:nvSpPr>
          <p:cNvPr id="3" name="標題 1"/>
          <p:cNvSpPr txBox="1">
            <a:spLocks/>
          </p:cNvSpPr>
          <p:nvPr/>
        </p:nvSpPr>
        <p:spPr>
          <a:xfrm>
            <a:off x="1129553" y="274638"/>
            <a:ext cx="7498080"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學到新知</a:t>
            </a:r>
            <a:r>
              <a:rPr lang="en-US" altLang="zh-TW" u="sng" dirty="0">
                <a:latin typeface="微軟正黑體" panose="020B0604030504040204" pitchFamily="34" charset="-120"/>
                <a:ea typeface="微軟正黑體" panose="020B0604030504040204" pitchFamily="34" charset="-120"/>
              </a:rPr>
              <a:t>4</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I Learn</a:t>
            </a:r>
            <a:endParaRPr lang="zh-TW" altLang="en-US" dirty="0">
              <a:latin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57013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413656" y="1469925"/>
            <a:ext cx="11000578" cy="52870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zh-TW" altLang="en-US" sz="3600" dirty="0">
                <a:latin typeface="標楷體" panose="03000509000000000000" pitchFamily="65" charset="-120"/>
                <a:ea typeface="標楷體" panose="03000509000000000000" pitchFamily="65" charset="-120"/>
              </a:rPr>
              <a:t>請寫在第</a:t>
            </a:r>
            <a:r>
              <a:rPr lang="zh-TW" altLang="en-US" sz="3200" dirty="0">
                <a:latin typeface="+mj-ea"/>
                <a:sym typeface="Wingdings 2"/>
              </a:rPr>
              <a:t></a:t>
            </a:r>
            <a:r>
              <a:rPr lang="zh-TW" altLang="en-US" sz="3600" dirty="0">
                <a:latin typeface="標楷體" panose="03000509000000000000" pitchFamily="65" charset="-120"/>
                <a:ea typeface="標楷體" panose="03000509000000000000" pitchFamily="65" charset="-120"/>
              </a:rPr>
              <a:t>格的表格</a:t>
            </a:r>
            <a:endParaRPr lang="en-US" altLang="zh-TW" sz="3600" dirty="0">
              <a:latin typeface="標楷體" panose="03000509000000000000" pitchFamily="65" charset="-120"/>
              <a:ea typeface="標楷體" panose="03000509000000000000" pitchFamily="65" charset="-120"/>
            </a:endParaRPr>
          </a:p>
          <a:p>
            <a:pPr>
              <a:lnSpc>
                <a:spcPct val="120000"/>
              </a:lnSpc>
              <a:spcBef>
                <a:spcPts val="0"/>
              </a:spcBef>
            </a:pPr>
            <a:r>
              <a:rPr lang="zh-TW" altLang="en-US" sz="3600" dirty="0">
                <a:latin typeface="標楷體" panose="03000509000000000000" pitchFamily="65" charset="-120"/>
                <a:ea typeface="標楷體" panose="03000509000000000000" pitchFamily="65" charset="-120"/>
              </a:rPr>
              <a:t>在「語詞」中寫下你想了解的 </a:t>
            </a:r>
            <a:r>
              <a:rPr lang="en-US" altLang="zh-TW" sz="3600" b="1" dirty="0">
                <a:solidFill>
                  <a:schemeClr val="accent1">
                    <a:lumMod val="50000"/>
                  </a:schemeClr>
                </a:solidFill>
                <a:latin typeface="標楷體" panose="03000509000000000000" pitchFamily="65" charset="-120"/>
                <a:ea typeface="標楷體" panose="03000509000000000000" pitchFamily="65" charset="-120"/>
              </a:rPr>
              <a:t>4 </a:t>
            </a:r>
            <a:r>
              <a:rPr lang="zh-TW" altLang="en-US" sz="3600" dirty="0">
                <a:latin typeface="標楷體" panose="03000509000000000000" pitchFamily="65" charset="-120"/>
                <a:ea typeface="標楷體" panose="03000509000000000000" pitchFamily="65" charset="-120"/>
              </a:rPr>
              <a:t>個語詞，</a:t>
            </a:r>
            <a:endParaRPr lang="en-US" altLang="zh-TW" sz="3600" dirty="0">
              <a:latin typeface="標楷體" panose="03000509000000000000" pitchFamily="65" charset="-120"/>
              <a:ea typeface="標楷體" panose="03000509000000000000" pitchFamily="65" charset="-120"/>
            </a:endParaRPr>
          </a:p>
          <a:p>
            <a:pPr>
              <a:lnSpc>
                <a:spcPct val="120000"/>
              </a:lnSpc>
              <a:spcBef>
                <a:spcPts val="0"/>
              </a:spcBef>
            </a:pPr>
            <a:r>
              <a:rPr lang="zh-TW" altLang="en-US" sz="3600" dirty="0">
                <a:latin typeface="標楷體" panose="03000509000000000000" pitchFamily="65" charset="-120"/>
                <a:ea typeface="標楷體" panose="03000509000000000000" pitchFamily="65" charset="-120"/>
              </a:rPr>
              <a:t>在「閱讀前」格，標記本次</a:t>
            </a:r>
            <a:endParaRPr lang="en-US" altLang="zh-TW" sz="3600" dirty="0">
              <a:latin typeface="標楷體" panose="03000509000000000000" pitchFamily="65" charset="-120"/>
              <a:ea typeface="標楷體" panose="03000509000000000000" pitchFamily="65" charset="-120"/>
            </a:endParaRPr>
          </a:p>
          <a:p>
            <a:pPr marL="0" indent="0">
              <a:lnSpc>
                <a:spcPct val="120000"/>
              </a:lnSpc>
              <a:spcBef>
                <a:spcPts val="0"/>
              </a:spcBef>
              <a:buNone/>
            </a:pPr>
            <a:r>
              <a:rPr lang="zh-TW" altLang="en-US" sz="3600" dirty="0">
                <a:solidFill>
                  <a:srgbClr val="C00000"/>
                </a:solidFill>
                <a:latin typeface="標楷體" panose="03000509000000000000" pitchFamily="65" charset="-120"/>
                <a:ea typeface="標楷體" panose="03000509000000000000" pitchFamily="65" charset="-120"/>
              </a:rPr>
              <a:t>課程前 </a:t>
            </a:r>
            <a:r>
              <a:rPr lang="zh-TW" altLang="en-US" sz="3600" dirty="0">
                <a:latin typeface="標楷體" panose="03000509000000000000" pitchFamily="65" charset="-120"/>
                <a:ea typeface="標楷體" panose="03000509000000000000" pitchFamily="65" charset="-120"/>
              </a:rPr>
              <a:t>你對語詞的想法</a:t>
            </a:r>
            <a:r>
              <a:rPr lang="en-US" altLang="zh-TW" sz="3600" dirty="0">
                <a:latin typeface="標楷體" panose="03000509000000000000" pitchFamily="65" charset="-120"/>
                <a:ea typeface="標楷體" panose="03000509000000000000" pitchFamily="65" charset="-120"/>
              </a:rPr>
              <a:t>:</a:t>
            </a:r>
          </a:p>
          <a:p>
            <a:pPr marL="0" indent="0">
              <a:lnSpc>
                <a:spcPct val="120000"/>
              </a:lnSpc>
              <a:spcBef>
                <a:spcPts val="0"/>
              </a:spcBef>
              <a:buNone/>
            </a:pPr>
            <a:endParaRPr lang="en-US" altLang="zh-TW" sz="3600" dirty="0">
              <a:latin typeface="標楷體" panose="03000509000000000000" pitchFamily="65" charset="-120"/>
              <a:ea typeface="標楷體" panose="03000509000000000000" pitchFamily="65" charset="-120"/>
              <a:sym typeface="Wingdings 2"/>
            </a:endParaRPr>
          </a:p>
          <a:p>
            <a:pPr marL="0" indent="0">
              <a:lnSpc>
                <a:spcPct val="120000"/>
              </a:lnSpc>
              <a:spcBef>
                <a:spcPts val="0"/>
              </a:spcBef>
              <a:buNone/>
            </a:pPr>
            <a:r>
              <a:rPr lang="zh-TW" altLang="en-US" sz="3100" dirty="0">
                <a:latin typeface="標楷體" panose="03000509000000000000" pitchFamily="65" charset="-120"/>
                <a:ea typeface="標楷體" panose="03000509000000000000" pitchFamily="65" charset="-120"/>
                <a:sym typeface="Wingdings 2"/>
              </a:rPr>
              <a:t></a:t>
            </a:r>
            <a:r>
              <a:rPr lang="en-US" altLang="zh-TW" sz="3100" dirty="0">
                <a:latin typeface="標楷體" panose="03000509000000000000" pitchFamily="65" charset="-120"/>
                <a:ea typeface="標楷體" panose="03000509000000000000" pitchFamily="65" charset="-120"/>
                <a:sym typeface="Wingdings 2"/>
              </a:rPr>
              <a:t>:</a:t>
            </a:r>
            <a:r>
              <a:rPr lang="zh-TW" altLang="en-US" sz="3100" dirty="0">
                <a:latin typeface="標楷體" panose="03000509000000000000" pitchFamily="65" charset="-120"/>
                <a:ea typeface="標楷體" panose="03000509000000000000" pitchFamily="65" charset="-120"/>
                <a:sym typeface="Wingdings 2"/>
              </a:rPr>
              <a:t>代表我很清楚</a:t>
            </a:r>
            <a:endParaRPr lang="en-US" altLang="zh-TW" sz="3100" dirty="0">
              <a:latin typeface="標楷體" panose="03000509000000000000" pitchFamily="65" charset="-120"/>
              <a:ea typeface="標楷體" panose="03000509000000000000" pitchFamily="65" charset="-120"/>
              <a:sym typeface="Wingdings 2"/>
            </a:endParaRPr>
          </a:p>
          <a:p>
            <a:pPr marL="0" indent="0">
              <a:lnSpc>
                <a:spcPct val="120000"/>
              </a:lnSpc>
              <a:spcBef>
                <a:spcPts val="0"/>
              </a:spcBef>
              <a:buNone/>
            </a:pPr>
            <a:r>
              <a:rPr lang="zh-TW" altLang="en-US" sz="3100" dirty="0">
                <a:latin typeface="標楷體" panose="03000509000000000000" pitchFamily="65" charset="-120"/>
                <a:ea typeface="標楷體" panose="03000509000000000000" pitchFamily="65" charset="-120"/>
                <a:sym typeface="Wingdings 2"/>
              </a:rPr>
              <a:t>？</a:t>
            </a:r>
            <a:r>
              <a:rPr lang="en-US" altLang="zh-TW" sz="3100" dirty="0">
                <a:latin typeface="標楷體" panose="03000509000000000000" pitchFamily="65" charset="-120"/>
                <a:ea typeface="標楷體" panose="03000509000000000000" pitchFamily="65" charset="-120"/>
                <a:sym typeface="Wingdings 2"/>
              </a:rPr>
              <a:t>:</a:t>
            </a:r>
            <a:r>
              <a:rPr lang="zh-TW" altLang="en-US" sz="3100" dirty="0">
                <a:latin typeface="標楷體" panose="03000509000000000000" pitchFamily="65" charset="-120"/>
                <a:ea typeface="標楷體" panose="03000509000000000000" pitchFamily="65" charset="-120"/>
                <a:sym typeface="Wingdings 2"/>
              </a:rPr>
              <a:t>代表我很有些不清楚</a:t>
            </a:r>
            <a:endParaRPr lang="en-US" altLang="zh-TW" sz="3100" dirty="0">
              <a:latin typeface="標楷體" panose="03000509000000000000" pitchFamily="65" charset="-120"/>
              <a:ea typeface="標楷體" panose="03000509000000000000" pitchFamily="65" charset="-120"/>
              <a:sym typeface="Wingdings 2"/>
            </a:endParaRPr>
          </a:p>
          <a:p>
            <a:pPr marL="0" indent="0">
              <a:lnSpc>
                <a:spcPct val="120000"/>
              </a:lnSpc>
              <a:spcBef>
                <a:spcPts val="0"/>
              </a:spcBef>
              <a:buNone/>
            </a:pPr>
            <a:r>
              <a:rPr lang="zh-TW" altLang="en-US" sz="3100" dirty="0">
                <a:latin typeface="標楷體" panose="03000509000000000000" pitchFamily="65" charset="-120"/>
                <a:ea typeface="標楷體" panose="03000509000000000000" pitchFamily="65" charset="-120"/>
                <a:sym typeface="Wingdings 2"/>
              </a:rPr>
              <a:t></a:t>
            </a:r>
            <a:r>
              <a:rPr lang="en-US" altLang="zh-TW" sz="3100" dirty="0">
                <a:latin typeface="標楷體" panose="03000509000000000000" pitchFamily="65" charset="-120"/>
                <a:ea typeface="標楷體" panose="03000509000000000000" pitchFamily="65" charset="-120"/>
                <a:sym typeface="Wingdings 2"/>
              </a:rPr>
              <a:t>:</a:t>
            </a:r>
            <a:r>
              <a:rPr lang="zh-TW" altLang="en-US" sz="3100" dirty="0">
                <a:latin typeface="標楷體" panose="03000509000000000000" pitchFamily="65" charset="-120"/>
                <a:ea typeface="標楷體" panose="03000509000000000000" pitchFamily="65" charset="-120"/>
                <a:sym typeface="Wingdings 2"/>
              </a:rPr>
              <a:t>代表我不清楚</a:t>
            </a:r>
            <a:endParaRPr lang="en-US" altLang="zh-TW" sz="3100" dirty="0">
              <a:latin typeface="標楷體" panose="03000509000000000000" pitchFamily="65" charset="-120"/>
              <a:ea typeface="標楷體" panose="03000509000000000000" pitchFamily="65" charset="-120"/>
            </a:endParaRPr>
          </a:p>
        </p:txBody>
      </p:sp>
      <p:sp>
        <p:nvSpPr>
          <p:cNvPr id="3" name="標題 1"/>
          <p:cNvSpPr txBox="1">
            <a:spLocks/>
          </p:cNvSpPr>
          <p:nvPr/>
        </p:nvSpPr>
        <p:spPr>
          <a:xfrm>
            <a:off x="1129553" y="274638"/>
            <a:ext cx="7498080"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學到新知</a:t>
            </a:r>
            <a:r>
              <a:rPr lang="en-US" altLang="zh-TW" u="sng" dirty="0">
                <a:latin typeface="微軟正黑體" panose="020B0604030504040204" pitchFamily="34" charset="-120"/>
                <a:ea typeface="微軟正黑體" panose="020B0604030504040204" pitchFamily="34" charset="-120"/>
              </a:rPr>
              <a:t>4</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I Learn</a:t>
            </a:r>
            <a:endParaRPr lang="zh-TW" altLang="en-US" dirty="0">
              <a:latin typeface="Segoe UI Black" panose="020B0A02040204020203" pitchFamily="34" charset="0"/>
              <a:cs typeface="Segoe UI Black" panose="020B0A02040204020203" pitchFamily="34" charset="0"/>
            </a:endParaRPr>
          </a:p>
        </p:txBody>
      </p:sp>
      <p:graphicFrame>
        <p:nvGraphicFramePr>
          <p:cNvPr id="6" name="表格 5">
            <a:extLst>
              <a:ext uri="{FF2B5EF4-FFF2-40B4-BE49-F238E27FC236}">
                <a16:creationId xmlns:a16="http://schemas.microsoft.com/office/drawing/2014/main" id="{09E5350E-BE05-4CCE-B1D7-ADB25E5E780F}"/>
              </a:ext>
            </a:extLst>
          </p:cNvPr>
          <p:cNvGraphicFramePr>
            <a:graphicFrameLocks noGrp="1"/>
          </p:cNvGraphicFramePr>
          <p:nvPr>
            <p:extLst/>
          </p:nvPr>
        </p:nvGraphicFramePr>
        <p:xfrm>
          <a:off x="6539317" y="2902018"/>
          <a:ext cx="4959893" cy="2767261"/>
        </p:xfrm>
        <a:graphic>
          <a:graphicData uri="http://schemas.openxmlformats.org/drawingml/2006/table">
            <a:tbl>
              <a:tblPr firstRow="1" bandRow="1">
                <a:tableStyleId>{5940675A-B579-460E-94D1-54222C63F5DA}</a:tableStyleId>
              </a:tblPr>
              <a:tblGrid>
                <a:gridCol w="1463575">
                  <a:extLst>
                    <a:ext uri="{9D8B030D-6E8A-4147-A177-3AD203B41FA5}">
                      <a16:colId xmlns:a16="http://schemas.microsoft.com/office/drawing/2014/main" val="20000"/>
                    </a:ext>
                  </a:extLst>
                </a:gridCol>
                <a:gridCol w="1748159">
                  <a:extLst>
                    <a:ext uri="{9D8B030D-6E8A-4147-A177-3AD203B41FA5}">
                      <a16:colId xmlns:a16="http://schemas.microsoft.com/office/drawing/2014/main" val="20001"/>
                    </a:ext>
                  </a:extLst>
                </a:gridCol>
                <a:gridCol w="1748159">
                  <a:extLst>
                    <a:ext uri="{9D8B030D-6E8A-4147-A177-3AD203B41FA5}">
                      <a16:colId xmlns:a16="http://schemas.microsoft.com/office/drawing/2014/main" val="2223015040"/>
                    </a:ext>
                  </a:extLst>
                </a:gridCol>
              </a:tblGrid>
              <a:tr h="681789">
                <a:tc>
                  <a:txBody>
                    <a:bodyPr/>
                    <a:lstStyle/>
                    <a:p>
                      <a:pPr algn="ctr"/>
                      <a:r>
                        <a:rPr lang="zh-TW" altLang="en-US" sz="2800" dirty="0">
                          <a:solidFill>
                            <a:srgbClr val="FF0000"/>
                          </a:solidFill>
                        </a:rPr>
                        <a:t>語詞</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zh-TW" altLang="en-US" sz="2800" dirty="0">
                          <a:solidFill>
                            <a:srgbClr val="FF0000"/>
                          </a:solidFill>
                        </a:rPr>
                        <a:t>閱讀前</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zh-TW" altLang="en-US" sz="2800" dirty="0">
                          <a:solidFill>
                            <a:srgbClr val="FF0000"/>
                          </a:solidFill>
                        </a:rPr>
                        <a:t>閱讀後</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0"/>
                  </a:ext>
                </a:extLst>
              </a:tr>
              <a:tr h="521368">
                <a:tc>
                  <a:txBody>
                    <a:bodyPr/>
                    <a:lstStyle/>
                    <a:p>
                      <a:r>
                        <a:rPr lang="en-US" altLang="zh-TW" sz="2000" dirty="0">
                          <a:solidFill>
                            <a:srgbClr val="FF0000"/>
                          </a:solidFill>
                        </a:rPr>
                        <a:t>1.</a:t>
                      </a:r>
                      <a:endParaRPr lang="zh-TW" altLang="en-US" sz="20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346563347"/>
                  </a:ext>
                </a:extLst>
              </a:tr>
              <a:tr h="521368">
                <a:tc>
                  <a:txBody>
                    <a:bodyPr/>
                    <a:lstStyle/>
                    <a:p>
                      <a:r>
                        <a:rPr lang="en-US" altLang="zh-TW" sz="2000" dirty="0">
                          <a:solidFill>
                            <a:srgbClr val="FF0000"/>
                          </a:solidFill>
                        </a:rPr>
                        <a:t>2.</a:t>
                      </a:r>
                      <a:endParaRPr lang="zh-TW" altLang="en-US" sz="20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1"/>
                  </a:ext>
                </a:extLst>
              </a:tr>
              <a:tr h="521368">
                <a:tc>
                  <a:txBody>
                    <a:bodyPr/>
                    <a:lstStyle/>
                    <a:p>
                      <a:r>
                        <a:rPr lang="en-US" altLang="zh-TW" sz="2000" dirty="0">
                          <a:solidFill>
                            <a:srgbClr val="FF0000"/>
                          </a:solidFill>
                        </a:rPr>
                        <a:t>3.</a:t>
                      </a:r>
                      <a:endParaRPr lang="zh-TW" altLang="en-US" sz="20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79524496"/>
                  </a:ext>
                </a:extLst>
              </a:tr>
              <a:tr h="521368">
                <a:tc>
                  <a:txBody>
                    <a:bodyPr/>
                    <a:lstStyle/>
                    <a:p>
                      <a:r>
                        <a:rPr lang="en-US" altLang="zh-TW" sz="2000" dirty="0">
                          <a:solidFill>
                            <a:srgbClr val="FF0000"/>
                          </a:solidFill>
                        </a:rPr>
                        <a:t>4.</a:t>
                      </a:r>
                      <a:endParaRPr lang="zh-TW" altLang="en-US" sz="20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文字方塊 3">
            <a:extLst>
              <a:ext uri="{FF2B5EF4-FFF2-40B4-BE49-F238E27FC236}">
                <a16:creationId xmlns:a16="http://schemas.microsoft.com/office/drawing/2014/main" id="{C28A82D4-5B60-4AA4-B774-4CAFA8462151}"/>
              </a:ext>
            </a:extLst>
          </p:cNvPr>
          <p:cNvSpPr txBox="1"/>
          <p:nvPr/>
        </p:nvSpPr>
        <p:spPr>
          <a:xfrm>
            <a:off x="9760017" y="2704699"/>
            <a:ext cx="1925052" cy="3291840"/>
          </a:xfrm>
          <a:prstGeom prst="rect">
            <a:avLst/>
          </a:prstGeom>
          <a:solidFill>
            <a:schemeClr val="bg1"/>
          </a:solidFill>
        </p:spPr>
        <p:txBody>
          <a:bodyPr wrap="square" rtlCol="0">
            <a:spAutoFit/>
          </a:bodyPr>
          <a:lstStyle/>
          <a:p>
            <a:endParaRPr lang="zh-TW" altLang="en-US" dirty="0"/>
          </a:p>
        </p:txBody>
      </p:sp>
      <p:sp>
        <p:nvSpPr>
          <p:cNvPr id="7" name="文字方塊 6">
            <a:extLst>
              <a:ext uri="{FF2B5EF4-FFF2-40B4-BE49-F238E27FC236}">
                <a16:creationId xmlns:a16="http://schemas.microsoft.com/office/drawing/2014/main" id="{2FE1974E-03AE-4004-A520-B9BB41E61515}"/>
              </a:ext>
            </a:extLst>
          </p:cNvPr>
          <p:cNvSpPr txBox="1"/>
          <p:nvPr/>
        </p:nvSpPr>
        <p:spPr>
          <a:xfrm>
            <a:off x="7958488" y="2902018"/>
            <a:ext cx="1801529" cy="2808000"/>
          </a:xfrm>
          <a:prstGeom prst="rect">
            <a:avLst/>
          </a:prstGeom>
          <a:noFill/>
          <a:ln w="127000">
            <a:solidFill>
              <a:srgbClr val="C00000"/>
            </a:solidFill>
          </a:ln>
        </p:spPr>
        <p:txBody>
          <a:bodyPr wrap="square" rtlCol="0">
            <a:spAutoFit/>
          </a:bodyPr>
          <a:lstStyle/>
          <a:p>
            <a:endParaRPr lang="zh-TW" altLang="en-US" dirty="0"/>
          </a:p>
        </p:txBody>
      </p:sp>
    </p:spTree>
    <p:extLst>
      <p:ext uri="{BB962C8B-B14F-4D97-AF65-F5344CB8AC3E}">
        <p14:creationId xmlns:p14="http://schemas.microsoft.com/office/powerpoint/2010/main" val="427204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5E31CF-2BF9-4F63-9850-4FBFB7ACFF9D}"/>
              </a:ext>
            </a:extLst>
          </p:cNvPr>
          <p:cNvSpPr txBox="1">
            <a:spLocks/>
          </p:cNvSpPr>
          <p:nvPr/>
        </p:nvSpPr>
        <p:spPr>
          <a:xfrm>
            <a:off x="1129553" y="274638"/>
            <a:ext cx="7498080"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學到新知</a:t>
            </a:r>
            <a:r>
              <a:rPr lang="en-US" altLang="zh-TW" u="sng" dirty="0">
                <a:latin typeface="微軟正黑體" panose="020B0604030504040204" pitchFamily="34" charset="-120"/>
                <a:ea typeface="微軟正黑體" panose="020B0604030504040204" pitchFamily="34" charset="-120"/>
              </a:rPr>
              <a:t>4</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I Learn</a:t>
            </a:r>
            <a:endParaRPr lang="zh-TW" altLang="en-US" dirty="0">
              <a:latin typeface="Segoe UI Black" panose="020B0A02040204020203" pitchFamily="34" charset="0"/>
              <a:cs typeface="Segoe UI Black" panose="020B0A02040204020203" pitchFamily="34" charset="0"/>
            </a:endParaRPr>
          </a:p>
        </p:txBody>
      </p:sp>
      <p:sp>
        <p:nvSpPr>
          <p:cNvPr id="4" name="內容版面配置區 2">
            <a:extLst>
              <a:ext uri="{FF2B5EF4-FFF2-40B4-BE49-F238E27FC236}">
                <a16:creationId xmlns:a16="http://schemas.microsoft.com/office/drawing/2014/main" id="{2B2E3383-F351-4DA6-93EF-EF20FE5B86AB}"/>
              </a:ext>
            </a:extLst>
          </p:cNvPr>
          <p:cNvSpPr txBox="1">
            <a:spLocks/>
          </p:cNvSpPr>
          <p:nvPr/>
        </p:nvSpPr>
        <p:spPr>
          <a:xfrm>
            <a:off x="413656" y="1469926"/>
            <a:ext cx="11463919" cy="13913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zh-TW" altLang="en-US" sz="3600" dirty="0">
                <a:latin typeface="標楷體" panose="03000509000000000000" pitchFamily="65" charset="-120"/>
                <a:ea typeface="標楷體" panose="03000509000000000000" pitchFamily="65" charset="-120"/>
              </a:rPr>
              <a:t>請開始閱讀文章，並在文章中用</a:t>
            </a:r>
            <a:r>
              <a:rPr lang="zh-TW" altLang="en-US" sz="3600" dirty="0">
                <a:highlight>
                  <a:srgbClr val="FFFF00"/>
                </a:highlight>
                <a:latin typeface="標楷體" panose="03000509000000000000" pitchFamily="65" charset="-120"/>
                <a:ea typeface="標楷體" panose="03000509000000000000" pitchFamily="65" charset="-120"/>
              </a:rPr>
              <a:t>螢光筆</a:t>
            </a:r>
            <a:r>
              <a:rPr lang="zh-TW" altLang="en-US" sz="3600" dirty="0">
                <a:latin typeface="標楷體" panose="03000509000000000000" pitchFamily="65" charset="-120"/>
                <a:ea typeface="標楷體" panose="03000509000000000000" pitchFamily="65" charset="-120"/>
              </a:rPr>
              <a:t>標出你想要探索的 </a:t>
            </a:r>
            <a:r>
              <a:rPr lang="en-US" altLang="zh-TW" sz="3600" dirty="0">
                <a:latin typeface="標楷體" panose="03000509000000000000" pitchFamily="65" charset="-120"/>
                <a:ea typeface="標楷體" panose="03000509000000000000" pitchFamily="65" charset="-120"/>
              </a:rPr>
              <a:t>4 </a:t>
            </a:r>
            <a:r>
              <a:rPr lang="zh-TW" altLang="en-US" sz="3600" dirty="0">
                <a:latin typeface="標楷體" panose="03000509000000000000" pitchFamily="65" charset="-120"/>
                <a:ea typeface="標楷體" panose="03000509000000000000" pitchFamily="65" charset="-120"/>
              </a:rPr>
              <a:t>個語詞。</a:t>
            </a:r>
            <a:endParaRPr lang="en-US" altLang="zh-TW" sz="3100" dirty="0">
              <a:latin typeface="標楷體" panose="03000509000000000000" pitchFamily="65" charset="-120"/>
              <a:ea typeface="標楷體" panose="03000509000000000000" pitchFamily="65" charset="-120"/>
            </a:endParaRPr>
          </a:p>
        </p:txBody>
      </p:sp>
      <p:graphicFrame>
        <p:nvGraphicFramePr>
          <p:cNvPr id="5" name="表格 4">
            <a:extLst>
              <a:ext uri="{FF2B5EF4-FFF2-40B4-BE49-F238E27FC236}">
                <a16:creationId xmlns:a16="http://schemas.microsoft.com/office/drawing/2014/main" id="{BF634CC6-B920-4E28-BE7B-26A9D7BD430C}"/>
              </a:ext>
            </a:extLst>
          </p:cNvPr>
          <p:cNvGraphicFramePr>
            <a:graphicFrameLocks noGrp="1"/>
          </p:cNvGraphicFramePr>
          <p:nvPr>
            <p:extLst/>
          </p:nvPr>
        </p:nvGraphicFramePr>
        <p:xfrm>
          <a:off x="6539317" y="2902018"/>
          <a:ext cx="4959893" cy="2767261"/>
        </p:xfrm>
        <a:graphic>
          <a:graphicData uri="http://schemas.openxmlformats.org/drawingml/2006/table">
            <a:tbl>
              <a:tblPr firstRow="1" bandRow="1">
                <a:tableStyleId>{5940675A-B579-460E-94D1-54222C63F5DA}</a:tableStyleId>
              </a:tblPr>
              <a:tblGrid>
                <a:gridCol w="1463575">
                  <a:extLst>
                    <a:ext uri="{9D8B030D-6E8A-4147-A177-3AD203B41FA5}">
                      <a16:colId xmlns:a16="http://schemas.microsoft.com/office/drawing/2014/main" val="20000"/>
                    </a:ext>
                  </a:extLst>
                </a:gridCol>
                <a:gridCol w="1748159">
                  <a:extLst>
                    <a:ext uri="{9D8B030D-6E8A-4147-A177-3AD203B41FA5}">
                      <a16:colId xmlns:a16="http://schemas.microsoft.com/office/drawing/2014/main" val="20001"/>
                    </a:ext>
                  </a:extLst>
                </a:gridCol>
                <a:gridCol w="1748159">
                  <a:extLst>
                    <a:ext uri="{9D8B030D-6E8A-4147-A177-3AD203B41FA5}">
                      <a16:colId xmlns:a16="http://schemas.microsoft.com/office/drawing/2014/main" val="2223015040"/>
                    </a:ext>
                  </a:extLst>
                </a:gridCol>
              </a:tblGrid>
              <a:tr h="681789">
                <a:tc>
                  <a:txBody>
                    <a:bodyPr/>
                    <a:lstStyle/>
                    <a:p>
                      <a:pPr algn="ctr"/>
                      <a:r>
                        <a:rPr lang="zh-TW" altLang="en-US" sz="2800" dirty="0">
                          <a:solidFill>
                            <a:srgbClr val="FF0000"/>
                          </a:solidFill>
                        </a:rPr>
                        <a:t>語詞</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zh-TW" altLang="en-US" sz="2800" dirty="0">
                          <a:solidFill>
                            <a:srgbClr val="FF0000"/>
                          </a:solidFill>
                        </a:rPr>
                        <a:t>閱讀前</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zh-TW" altLang="en-US" sz="2800" dirty="0">
                          <a:solidFill>
                            <a:srgbClr val="FF0000"/>
                          </a:solidFill>
                        </a:rPr>
                        <a:t>閱讀後</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0"/>
                  </a:ext>
                </a:extLst>
              </a:tr>
              <a:tr h="521368">
                <a:tc>
                  <a:txBody>
                    <a:bodyPr/>
                    <a:lstStyle/>
                    <a:p>
                      <a:r>
                        <a:rPr lang="en-US" altLang="zh-TW" sz="2000" dirty="0">
                          <a:solidFill>
                            <a:srgbClr val="FF0000"/>
                          </a:solidFill>
                        </a:rPr>
                        <a:t>1.</a:t>
                      </a:r>
                      <a:endParaRPr lang="zh-TW" altLang="en-US" sz="20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346563347"/>
                  </a:ext>
                </a:extLst>
              </a:tr>
              <a:tr h="521368">
                <a:tc>
                  <a:txBody>
                    <a:bodyPr/>
                    <a:lstStyle/>
                    <a:p>
                      <a:r>
                        <a:rPr lang="en-US" altLang="zh-TW" sz="2000" dirty="0">
                          <a:solidFill>
                            <a:srgbClr val="FF0000"/>
                          </a:solidFill>
                        </a:rPr>
                        <a:t>2.</a:t>
                      </a:r>
                      <a:endParaRPr lang="zh-TW" altLang="en-US" sz="20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1"/>
                  </a:ext>
                </a:extLst>
              </a:tr>
              <a:tr h="521368">
                <a:tc>
                  <a:txBody>
                    <a:bodyPr/>
                    <a:lstStyle/>
                    <a:p>
                      <a:r>
                        <a:rPr lang="en-US" altLang="zh-TW" sz="2000" dirty="0">
                          <a:solidFill>
                            <a:srgbClr val="FF0000"/>
                          </a:solidFill>
                        </a:rPr>
                        <a:t>3.</a:t>
                      </a:r>
                      <a:endParaRPr lang="zh-TW" altLang="en-US" sz="20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79524496"/>
                  </a:ext>
                </a:extLst>
              </a:tr>
              <a:tr h="521368">
                <a:tc>
                  <a:txBody>
                    <a:bodyPr/>
                    <a:lstStyle/>
                    <a:p>
                      <a:r>
                        <a:rPr lang="en-US" altLang="zh-TW" sz="2000" dirty="0">
                          <a:solidFill>
                            <a:srgbClr val="FF0000"/>
                          </a:solidFill>
                        </a:rPr>
                        <a:t>4.</a:t>
                      </a:r>
                      <a:endParaRPr lang="zh-TW" altLang="en-US" sz="20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endParaRPr lang="zh-TW" altLang="en-US" sz="1400" dirty="0">
                        <a:solidFill>
                          <a:srgbClr val="FF0000"/>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文字方塊 5">
            <a:extLst>
              <a:ext uri="{FF2B5EF4-FFF2-40B4-BE49-F238E27FC236}">
                <a16:creationId xmlns:a16="http://schemas.microsoft.com/office/drawing/2014/main" id="{1E7AAF4D-182A-4D6E-A83D-FA25B9FA22FD}"/>
              </a:ext>
            </a:extLst>
          </p:cNvPr>
          <p:cNvSpPr txBox="1"/>
          <p:nvPr/>
        </p:nvSpPr>
        <p:spPr>
          <a:xfrm>
            <a:off x="9697681" y="2861279"/>
            <a:ext cx="1801529" cy="2808000"/>
          </a:xfrm>
          <a:prstGeom prst="rect">
            <a:avLst/>
          </a:prstGeom>
          <a:noFill/>
          <a:ln w="127000">
            <a:solidFill>
              <a:srgbClr val="C00000"/>
            </a:solidFill>
          </a:ln>
        </p:spPr>
        <p:txBody>
          <a:bodyPr wrap="square" rtlCol="0">
            <a:spAutoFit/>
          </a:bodyPr>
          <a:lstStyle/>
          <a:p>
            <a:endParaRPr lang="zh-TW" altLang="en-US" dirty="0"/>
          </a:p>
        </p:txBody>
      </p:sp>
      <p:sp>
        <p:nvSpPr>
          <p:cNvPr id="7" name="內容版面配置區 2">
            <a:extLst>
              <a:ext uri="{FF2B5EF4-FFF2-40B4-BE49-F238E27FC236}">
                <a16:creationId xmlns:a16="http://schemas.microsoft.com/office/drawing/2014/main" id="{0E738D8A-1CD5-403E-9B1F-523FC9C9ACC0}"/>
              </a:ext>
            </a:extLst>
          </p:cNvPr>
          <p:cNvSpPr txBox="1">
            <a:spLocks/>
          </p:cNvSpPr>
          <p:nvPr/>
        </p:nvSpPr>
        <p:spPr>
          <a:xfrm>
            <a:off x="413656" y="3513221"/>
            <a:ext cx="6125661" cy="25410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zh-TW" altLang="en-US" sz="3600" dirty="0">
                <a:latin typeface="標楷體" panose="03000509000000000000" pitchFamily="65" charset="-120"/>
                <a:ea typeface="標楷體" panose="03000509000000000000" pitchFamily="65" charset="-120"/>
              </a:rPr>
              <a:t>閱讀完畢囉，</a:t>
            </a:r>
            <a:endParaRPr lang="en-US" altLang="zh-TW" sz="3600" dirty="0">
              <a:latin typeface="標楷體" panose="03000509000000000000" pitchFamily="65" charset="-120"/>
              <a:ea typeface="標楷體" panose="03000509000000000000" pitchFamily="65" charset="-120"/>
            </a:endParaRPr>
          </a:p>
          <a:p>
            <a:pPr>
              <a:lnSpc>
                <a:spcPct val="120000"/>
              </a:lnSpc>
              <a:spcBef>
                <a:spcPts val="0"/>
              </a:spcBef>
            </a:pPr>
            <a:r>
              <a:rPr lang="zh-TW" altLang="en-US" sz="3600" dirty="0">
                <a:latin typeface="標楷體" panose="03000509000000000000" pitchFamily="65" charset="-120"/>
                <a:ea typeface="標楷體" panose="03000509000000000000" pitchFamily="65" charset="-120"/>
              </a:rPr>
              <a:t>請你在「閱讀後」，再標記</a:t>
            </a:r>
            <a:br>
              <a:rPr lang="en-US" altLang="zh-TW" sz="3600" dirty="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一次對語詞的看法。</a:t>
            </a:r>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2134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8971" y="179249"/>
            <a:ext cx="11713029" cy="6678751"/>
          </a:xfrm>
          <a:prstGeom prst="rect">
            <a:avLst/>
          </a:prstGeom>
        </p:spPr>
        <p:txBody>
          <a:bodyPr wrap="square">
            <a:spAutoFit/>
          </a:bodyPr>
          <a:lstStyle/>
          <a:p>
            <a:pPr marL="42545" indent="-10795" algn="ctr">
              <a:spcAft>
                <a:spcPts val="0"/>
              </a:spcAft>
            </a:pPr>
            <a:r>
              <a:rPr lang="zh-TW" altLang="zh-TW" sz="4000" kern="100" dirty="0">
                <a:latin typeface="Calibri" panose="020F0502020204030204" pitchFamily="34" charset="0"/>
                <a:ea typeface="微軟正黑體" panose="020B0604030504040204" pitchFamily="34" charset="-120"/>
                <a:cs typeface="Times New Roman" panose="02020603050405020304" pitchFamily="18" charset="0"/>
              </a:rPr>
              <a:t>作業指派</a:t>
            </a:r>
            <a:endParaRPr lang="en-US" altLang="zh-TW" sz="4000" kern="100" dirty="0">
              <a:latin typeface="Calibri" panose="020F0502020204030204" pitchFamily="34" charset="0"/>
              <a:ea typeface="微軟正黑體" panose="020B0604030504040204" pitchFamily="34" charset="-120"/>
              <a:cs typeface="Times New Roman" panose="02020603050405020304" pitchFamily="18" charset="0"/>
            </a:endParaRPr>
          </a:p>
          <a:p>
            <a:pPr marL="42545" indent="-10795">
              <a:spcAft>
                <a:spcPts val="0"/>
              </a:spcAft>
            </a:pPr>
            <a:r>
              <a:rPr lang="zh-TW" altLang="en-US" sz="3600" b="1" kern="100" dirty="0">
                <a:latin typeface="Calibri" panose="020F0502020204030204" pitchFamily="34" charset="0"/>
                <a:ea typeface="微軟正黑體" panose="020B0604030504040204" pitchFamily="34" charset="-120"/>
                <a:cs typeface="Times New Roman" panose="02020603050405020304" pitchFamily="18" charset="0"/>
              </a:rPr>
              <a:t>教</a:t>
            </a:r>
            <a:r>
              <a:rPr lang="zh-TW" altLang="zh-TW" sz="3600" b="1" kern="100" dirty="0">
                <a:latin typeface="Calibri" panose="020F0502020204030204" pitchFamily="34" charset="0"/>
                <a:ea typeface="微軟正黑體" panose="020B0604030504040204" pitchFamily="34" charset="-120"/>
                <a:cs typeface="Times New Roman" panose="02020603050405020304" pitchFamily="18" charset="0"/>
              </a:rPr>
              <a:t>師</a:t>
            </a:r>
            <a:r>
              <a:rPr lang="en-US" altLang="zh-TW" sz="3600" b="1" kern="100" dirty="0">
                <a:latin typeface="Calibri" panose="020F0502020204030204" pitchFamily="34" charset="0"/>
                <a:ea typeface="微軟正黑體" panose="020B0604030504040204" pitchFamily="34" charset="-120"/>
                <a:cs typeface="Times New Roman" panose="02020603050405020304" pitchFamily="18" charset="0"/>
              </a:rPr>
              <a:t>:</a:t>
            </a:r>
            <a:r>
              <a:rPr lang="zh-TW" altLang="zh-TW" sz="3600" b="1" kern="100" dirty="0">
                <a:latin typeface="Calibri" panose="020F0502020204030204" pitchFamily="34" charset="0"/>
                <a:ea typeface="微軟正黑體" panose="020B0604030504040204" pitchFamily="34" charset="-120"/>
                <a:cs typeface="Times New Roman" panose="02020603050405020304" pitchFamily="18" charset="0"/>
              </a:rPr>
              <a:t>，指派「學習吧」回家作業。</a:t>
            </a:r>
            <a:endParaRPr lang="zh-TW" altLang="zh-TW" sz="3600" b="1" kern="100" dirty="0">
              <a:latin typeface="Calibri" panose="020F0502020204030204" pitchFamily="34" charset="0"/>
              <a:cs typeface="Times New Roman" panose="02020603050405020304" pitchFamily="18" charset="0"/>
            </a:endParaRPr>
          </a:p>
          <a:p>
            <a:pPr marL="42545" indent="-10795">
              <a:spcAft>
                <a:spcPts val="0"/>
              </a:spcAft>
            </a:pPr>
            <a:r>
              <a:rPr lang="zh-TW" altLang="zh-TW" sz="3200" kern="100" dirty="0">
                <a:latin typeface="Calibri" panose="020F0502020204030204" pitchFamily="34" charset="0"/>
                <a:ea typeface="微軟正黑體" panose="020B0604030504040204" pitchFamily="34" charset="-120"/>
                <a:cs typeface="Times New Roman" panose="02020603050405020304" pitchFamily="18" charset="0"/>
              </a:rPr>
              <a:t>作</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業</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1:</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本課探討的魚類是以下何種</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zh-TW" sz="3200" kern="100" dirty="0">
              <a:latin typeface="標楷體" panose="03000509000000000000" pitchFamily="65" charset="-120"/>
              <a:ea typeface="標楷體" panose="03000509000000000000" pitchFamily="65" charset="-120"/>
              <a:cs typeface="Times New Roman" panose="02020603050405020304" pitchFamily="18" charset="0"/>
            </a:endParaRPr>
          </a:p>
          <a:p>
            <a:pPr marL="42545" indent="-10795">
              <a:spcAft>
                <a:spcPts val="0"/>
              </a:spcAft>
            </a:pP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選項</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鮭魚</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、鮪魚、鯛魚、鯊魚</a:t>
            </a:r>
          </a:p>
          <a:p>
            <a:pPr marL="42545" indent="-10795">
              <a:spcAft>
                <a:spcPts val="0"/>
              </a:spcAft>
            </a:pP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作業</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2:</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本課探討的魚類行為中，沒有以下何者</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zh-TW" sz="3200" kern="100" dirty="0">
              <a:latin typeface="標楷體" panose="03000509000000000000" pitchFamily="65" charset="-120"/>
              <a:ea typeface="標楷體" panose="03000509000000000000" pitchFamily="65" charset="-120"/>
              <a:cs typeface="Times New Roman" panose="02020603050405020304" pitchFamily="18" charset="0"/>
            </a:endParaRPr>
          </a:p>
          <a:p>
            <a:pPr marL="42545" indent="-10795">
              <a:spcAft>
                <a:spcPts val="0"/>
              </a:spcAft>
            </a:pP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選項</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洄游、挖巢、溯河、護卵</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zh-TW" sz="3200" kern="100" dirty="0">
              <a:latin typeface="標楷體" panose="03000509000000000000" pitchFamily="65" charset="-120"/>
              <a:ea typeface="標楷體" panose="03000509000000000000" pitchFamily="65" charset="-120"/>
              <a:cs typeface="Times New Roman" panose="02020603050405020304" pitchFamily="18" charset="0"/>
            </a:endParaRPr>
          </a:p>
          <a:p>
            <a:pPr marL="42545" indent="-10795">
              <a:spcAft>
                <a:spcPts val="0"/>
              </a:spcAft>
            </a:pP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作業</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3:</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臺灣的櫻花鉤吻鮭，跟海中鮭魚的最大差別是以下何者</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zh-TW" sz="3200" kern="100" dirty="0">
              <a:latin typeface="標楷體" panose="03000509000000000000" pitchFamily="65" charset="-120"/>
              <a:ea typeface="標楷體" panose="03000509000000000000" pitchFamily="65" charset="-120"/>
              <a:cs typeface="Times New Roman" panose="02020603050405020304" pitchFamily="18" charset="0"/>
            </a:endParaRPr>
          </a:p>
          <a:p>
            <a:pPr marL="42545" indent="-10795">
              <a:spcAft>
                <a:spcPts val="0"/>
              </a:spcAft>
            </a:pP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選項</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游回故鄉</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、挖巢產卵、外貌變色、肉食習性</a:t>
            </a:r>
          </a:p>
          <a:p>
            <a:pPr marL="42545" indent="-10795">
              <a:spcAft>
                <a:spcPts val="0"/>
              </a:spcAft>
            </a:pP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作業</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4:</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鮭魚溯河時的阻礙，以下何者為非</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zh-TW" sz="3200" kern="100" dirty="0">
              <a:latin typeface="標楷體" panose="03000509000000000000" pitchFamily="65" charset="-120"/>
              <a:ea typeface="標楷體" panose="03000509000000000000" pitchFamily="65" charset="-120"/>
              <a:cs typeface="Times New Roman" panose="02020603050405020304" pitchFamily="18" charset="0"/>
            </a:endParaRPr>
          </a:p>
          <a:p>
            <a:pPr marL="42545" indent="-10795">
              <a:spcAft>
                <a:spcPts val="0"/>
              </a:spcAft>
            </a:pP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選項</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水獺與熊的捕捉、不攝食缺體力、河道水流過淺、氣候寒冷水溫低</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zh-TW" sz="3200" kern="100" dirty="0">
              <a:latin typeface="標楷體" panose="03000509000000000000" pitchFamily="65" charset="-120"/>
              <a:ea typeface="標楷體" panose="03000509000000000000" pitchFamily="65" charset="-120"/>
              <a:cs typeface="Times New Roman" panose="02020603050405020304" pitchFamily="18" charset="0"/>
            </a:endParaRPr>
          </a:p>
          <a:p>
            <a:pPr marL="42545" indent="-10795">
              <a:spcAft>
                <a:spcPts val="0"/>
              </a:spcAft>
            </a:pP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作業</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5:</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以下何者不是動詞</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zh-TW" sz="3200" kern="100" dirty="0">
              <a:latin typeface="標楷體" panose="03000509000000000000" pitchFamily="65" charset="-120"/>
              <a:ea typeface="標楷體" panose="03000509000000000000" pitchFamily="65" charset="-120"/>
              <a:cs typeface="Times New Roman" panose="02020603050405020304" pitchFamily="18" charset="0"/>
            </a:endParaRPr>
          </a:p>
          <a:p>
            <a:pPr marL="42545" indent="-10795">
              <a:spcAft>
                <a:spcPts val="0"/>
              </a:spcAft>
            </a:pP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選項</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挖掘、移棲、乾涸、溯河</a:t>
            </a:r>
          </a:p>
        </p:txBody>
      </p:sp>
    </p:spTree>
    <p:extLst>
      <p:ext uri="{BB962C8B-B14F-4D97-AF65-F5344CB8AC3E}">
        <p14:creationId xmlns:p14="http://schemas.microsoft.com/office/powerpoint/2010/main" val="3460496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413656" y="1469925"/>
            <a:ext cx="11540921" cy="51907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zh-TW" altLang="en-US" sz="3600" dirty="0">
                <a:latin typeface="標楷體" panose="03000509000000000000" pitchFamily="65" charset="-120"/>
                <a:ea typeface="標楷體" panose="03000509000000000000" pitchFamily="65" charset="-120"/>
              </a:rPr>
              <a:t>請閱讀文章，並思考</a:t>
            </a:r>
            <a:r>
              <a:rPr lang="en-US" altLang="zh-TW" sz="3600" dirty="0">
                <a:latin typeface="標楷體" panose="03000509000000000000" pitchFamily="65" charset="-120"/>
                <a:ea typeface="標楷體" panose="03000509000000000000" pitchFamily="65" charset="-120"/>
              </a:rPr>
              <a:t>:</a:t>
            </a:r>
          </a:p>
          <a:p>
            <a:pPr marL="0" indent="0" algn="ctr">
              <a:lnSpc>
                <a:spcPct val="120000"/>
              </a:lnSpc>
              <a:spcBef>
                <a:spcPts val="0"/>
              </a:spcBef>
              <a:buNone/>
            </a:pPr>
            <a:r>
              <a:rPr lang="zh-TW" altLang="en-US" sz="3600" dirty="0">
                <a:latin typeface="標楷體" panose="03000509000000000000" pitchFamily="65" charset="-120"/>
                <a:ea typeface="標楷體" panose="03000509000000000000" pitchFamily="65" charset="-120"/>
              </a:rPr>
              <a:t>「</a:t>
            </a:r>
            <a:r>
              <a:rPr lang="zh-TW" altLang="en-US" sz="4800" b="1" dirty="0">
                <a:latin typeface="標楷體" panose="03000509000000000000" pitchFamily="65" charset="-120"/>
                <a:ea typeface="標楷體" panose="03000509000000000000" pitchFamily="65" charset="-120"/>
              </a:rPr>
              <a:t>鮭魚如何游回故鄉？」</a:t>
            </a:r>
            <a:endParaRPr lang="en-US" altLang="zh-TW" sz="4800" b="1" dirty="0">
              <a:latin typeface="標楷體" panose="03000509000000000000" pitchFamily="65" charset="-120"/>
              <a:ea typeface="標楷體" panose="03000509000000000000" pitchFamily="65" charset="-120"/>
            </a:endParaRPr>
          </a:p>
          <a:p>
            <a:pPr>
              <a:lnSpc>
                <a:spcPct val="120000"/>
              </a:lnSpc>
              <a:spcBef>
                <a:spcPts val="0"/>
              </a:spcBef>
            </a:pPr>
            <a:endParaRPr lang="en-US" altLang="zh-TW" sz="3600" dirty="0">
              <a:latin typeface="標楷體" panose="03000509000000000000" pitchFamily="65" charset="-120"/>
              <a:ea typeface="標楷體" panose="03000509000000000000" pitchFamily="65" charset="-120"/>
            </a:endParaRPr>
          </a:p>
          <a:p>
            <a:pPr>
              <a:lnSpc>
                <a:spcPct val="120000"/>
              </a:lnSpc>
              <a:spcBef>
                <a:spcPts val="0"/>
              </a:spcBef>
            </a:pPr>
            <a:r>
              <a:rPr lang="zh-TW" altLang="en-US" sz="3600" dirty="0">
                <a:latin typeface="標楷體" panose="03000509000000000000" pitchFamily="65" charset="-120"/>
                <a:ea typeface="標楷體" panose="03000509000000000000" pitchFamily="65" charset="-120"/>
              </a:rPr>
              <a:t>閱讀課文時，遇到相關訊息，請將訊息圈出。在第</a:t>
            </a:r>
            <a:r>
              <a:rPr lang="zh-TW" altLang="en-US" sz="3600" dirty="0">
                <a:latin typeface="標楷體" panose="03000509000000000000" pitchFamily="65" charset="-120"/>
                <a:ea typeface="標楷體" panose="03000509000000000000" pitchFamily="65" charset="-120"/>
                <a:sym typeface="Wingdings" panose="05000000000000000000" pitchFamily="2" charset="2"/>
              </a:rPr>
              <a:t></a:t>
            </a:r>
            <a:r>
              <a:rPr lang="zh-TW" altLang="en-US" sz="3600" dirty="0">
                <a:latin typeface="標楷體" panose="03000509000000000000" pitchFamily="65" charset="-120"/>
                <a:ea typeface="標楷體" panose="03000509000000000000" pitchFamily="65" charset="-120"/>
              </a:rPr>
              <a:t>格抄下 文章 裡對於問題的相關訊息。</a:t>
            </a:r>
            <a:endParaRPr lang="en-US" altLang="zh-TW" sz="3600" dirty="0">
              <a:latin typeface="標楷體" panose="03000509000000000000" pitchFamily="65" charset="-120"/>
              <a:ea typeface="標楷體" panose="03000509000000000000" pitchFamily="65" charset="-120"/>
            </a:endParaRPr>
          </a:p>
          <a:p>
            <a:pPr>
              <a:lnSpc>
                <a:spcPct val="120000"/>
              </a:lnSpc>
              <a:spcBef>
                <a:spcPts val="0"/>
              </a:spcBef>
            </a:pPr>
            <a:endParaRPr lang="en-US" altLang="zh-TW" sz="3600" dirty="0">
              <a:latin typeface="標楷體" panose="03000509000000000000" pitchFamily="65" charset="-120"/>
              <a:ea typeface="標楷體" panose="03000509000000000000" pitchFamily="65" charset="-120"/>
            </a:endParaRPr>
          </a:p>
          <a:p>
            <a:pPr marL="0" indent="0">
              <a:lnSpc>
                <a:spcPct val="120000"/>
              </a:lnSpc>
              <a:spcBef>
                <a:spcPts val="0"/>
              </a:spcBef>
              <a:buNone/>
            </a:pPr>
            <a:r>
              <a:rPr lang="zh-TW" altLang="en-US" sz="4800" b="1" dirty="0">
                <a:latin typeface="標楷體" panose="03000509000000000000" pitchFamily="65" charset="-120"/>
                <a:ea typeface="標楷體" panose="03000509000000000000" pitchFamily="65" charset="-120"/>
              </a:rPr>
              <a:t>在互動式平台中呈現，最多只能寫</a:t>
            </a:r>
            <a:r>
              <a:rPr lang="en-US" altLang="zh-TW" sz="4800" b="1" dirty="0">
                <a:latin typeface="標楷體" panose="03000509000000000000" pitchFamily="65" charset="-120"/>
                <a:ea typeface="標楷體" panose="03000509000000000000" pitchFamily="65" charset="-120"/>
              </a:rPr>
              <a:t>5</a:t>
            </a:r>
            <a:r>
              <a:rPr lang="zh-TW" altLang="en-US" sz="4800" b="1" dirty="0">
                <a:latin typeface="標楷體" panose="03000509000000000000" pitchFamily="65" charset="-120"/>
                <a:ea typeface="標楷體" panose="03000509000000000000" pitchFamily="65" charset="-120"/>
              </a:rPr>
              <a:t>個字。</a:t>
            </a:r>
          </a:p>
          <a:p>
            <a:pPr marL="0" indent="0">
              <a:lnSpc>
                <a:spcPct val="120000"/>
              </a:lnSpc>
              <a:spcBef>
                <a:spcPts val="0"/>
              </a:spcBef>
              <a:buNone/>
            </a:pPr>
            <a:endParaRPr lang="en-US" altLang="zh-TW" sz="3100" dirty="0">
              <a:latin typeface="標楷體" panose="03000509000000000000" pitchFamily="65" charset="-120"/>
              <a:ea typeface="標楷體" panose="03000509000000000000" pitchFamily="65" charset="-120"/>
            </a:endParaRPr>
          </a:p>
        </p:txBody>
      </p:sp>
      <p:sp>
        <p:nvSpPr>
          <p:cNvPr id="3" name="標題 1"/>
          <p:cNvSpPr txBox="1">
            <a:spLocks/>
          </p:cNvSpPr>
          <p:nvPr/>
        </p:nvSpPr>
        <p:spPr>
          <a:xfrm>
            <a:off x="1129553" y="274638"/>
            <a:ext cx="9746994"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提出疑問</a:t>
            </a:r>
            <a:r>
              <a:rPr lang="en-US" altLang="zh-TW" u="sng" dirty="0">
                <a:latin typeface="微軟正黑體" panose="020B0604030504040204" pitchFamily="34" charset="-120"/>
                <a:ea typeface="微軟正黑體" panose="020B0604030504040204" pitchFamily="34" charset="-120"/>
              </a:rPr>
              <a:t>5</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I want</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to</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know</a:t>
            </a:r>
            <a:endParaRPr lang="zh-TW" altLang="en-US" dirty="0">
              <a:latin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534268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413656" y="1469925"/>
            <a:ext cx="10698292" cy="39965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zh-TW" altLang="en-US" sz="3600" dirty="0">
                <a:latin typeface="標楷體" panose="03000509000000000000" pitchFamily="65" charset="-120"/>
                <a:ea typeface="標楷體" panose="03000509000000000000" pitchFamily="65" charset="-120"/>
              </a:rPr>
              <a:t>上網搜尋相關洄游魚類習性</a:t>
            </a:r>
            <a:endParaRPr lang="en-US" altLang="zh-TW" sz="3600" dirty="0">
              <a:latin typeface="標楷體" panose="03000509000000000000" pitchFamily="65" charset="-120"/>
              <a:ea typeface="標楷體" panose="03000509000000000000" pitchFamily="65" charset="-120"/>
            </a:endParaRPr>
          </a:p>
          <a:p>
            <a:pPr>
              <a:lnSpc>
                <a:spcPct val="120000"/>
              </a:lnSpc>
              <a:spcBef>
                <a:spcPts val="0"/>
              </a:spcBef>
            </a:pPr>
            <a:endParaRPr lang="zh-TW" altLang="en-US" sz="3600" dirty="0">
              <a:latin typeface="標楷體" panose="03000509000000000000" pitchFamily="65" charset="-120"/>
              <a:ea typeface="標楷體" panose="03000509000000000000" pitchFamily="65" charset="-120"/>
            </a:endParaRPr>
          </a:p>
          <a:p>
            <a:pPr>
              <a:lnSpc>
                <a:spcPct val="120000"/>
              </a:lnSpc>
              <a:spcBef>
                <a:spcPts val="0"/>
              </a:spcBef>
            </a:pPr>
            <a:r>
              <a:rPr lang="zh-TW" altLang="en-US" sz="3600" dirty="0">
                <a:latin typeface="標楷體" panose="03000509000000000000" pitchFamily="65" charset="-120"/>
                <a:ea typeface="標楷體" panose="03000509000000000000" pitchFamily="65" charset="-120"/>
              </a:rPr>
              <a:t>請在互動式平台，寫出一點你的收穫。</a:t>
            </a:r>
            <a:endParaRPr lang="en-US" altLang="zh-TW" sz="3600" dirty="0">
              <a:latin typeface="標楷體" panose="03000509000000000000" pitchFamily="65" charset="-120"/>
              <a:ea typeface="標楷體" panose="03000509000000000000" pitchFamily="65" charset="-120"/>
            </a:endParaRPr>
          </a:p>
          <a:p>
            <a:pPr>
              <a:lnSpc>
                <a:spcPct val="120000"/>
              </a:lnSpc>
              <a:spcBef>
                <a:spcPts val="0"/>
              </a:spcBef>
            </a:pPr>
            <a:endParaRPr lang="en-US" altLang="zh-TW" sz="3600" dirty="0">
              <a:latin typeface="標楷體" panose="03000509000000000000" pitchFamily="65" charset="-120"/>
              <a:ea typeface="標楷體" panose="03000509000000000000" pitchFamily="65" charset="-120"/>
            </a:endParaRPr>
          </a:p>
          <a:p>
            <a:pPr>
              <a:lnSpc>
                <a:spcPct val="120000"/>
              </a:lnSpc>
              <a:spcBef>
                <a:spcPts val="0"/>
              </a:spcBef>
            </a:pPr>
            <a:r>
              <a:rPr lang="zh-TW" altLang="en-US" sz="3600" dirty="0">
                <a:latin typeface="標楷體" panose="03000509000000000000" pitchFamily="65" charset="-120"/>
                <a:ea typeface="標楷體" panose="03000509000000000000" pitchFamily="65" charset="-120"/>
              </a:rPr>
              <a:t>請問你所看的內容跟課文的差別在哪裡</a:t>
            </a:r>
            <a:r>
              <a:rPr lang="en-US" altLang="zh-TW" sz="3600" dirty="0">
                <a:latin typeface="標楷體" panose="03000509000000000000" pitchFamily="65" charset="-120"/>
                <a:ea typeface="標楷體" panose="03000509000000000000" pitchFamily="65" charset="-120"/>
              </a:rPr>
              <a:t>?</a:t>
            </a:r>
          </a:p>
          <a:p>
            <a:pPr marL="0" indent="0">
              <a:lnSpc>
                <a:spcPct val="120000"/>
              </a:lnSpc>
              <a:spcBef>
                <a:spcPts val="0"/>
              </a:spcBef>
              <a:buNone/>
            </a:pPr>
            <a:endParaRPr lang="zh-TW" altLang="en-US" sz="4800" b="1" dirty="0">
              <a:latin typeface="標楷體" panose="03000509000000000000" pitchFamily="65" charset="-120"/>
              <a:ea typeface="標楷體" panose="03000509000000000000" pitchFamily="65" charset="-120"/>
            </a:endParaRPr>
          </a:p>
          <a:p>
            <a:pPr marL="0" indent="0">
              <a:lnSpc>
                <a:spcPct val="120000"/>
              </a:lnSpc>
              <a:spcBef>
                <a:spcPts val="0"/>
              </a:spcBef>
              <a:buNone/>
            </a:pPr>
            <a:endParaRPr lang="en-US" altLang="zh-TW" sz="3100" dirty="0">
              <a:latin typeface="標楷體" panose="03000509000000000000" pitchFamily="65" charset="-120"/>
              <a:ea typeface="標楷體" panose="03000509000000000000" pitchFamily="65" charset="-120"/>
            </a:endParaRPr>
          </a:p>
        </p:txBody>
      </p:sp>
      <p:sp>
        <p:nvSpPr>
          <p:cNvPr id="3" name="標題 1"/>
          <p:cNvSpPr txBox="1">
            <a:spLocks/>
          </p:cNvSpPr>
          <p:nvPr/>
        </p:nvSpPr>
        <p:spPr>
          <a:xfrm>
            <a:off x="1129553" y="274638"/>
            <a:ext cx="9746994"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提出疑問</a:t>
            </a:r>
            <a:r>
              <a:rPr lang="en-US" altLang="zh-TW" u="sng" dirty="0">
                <a:latin typeface="微軟正黑體" panose="020B0604030504040204" pitchFamily="34" charset="-120"/>
                <a:ea typeface="微軟正黑體" panose="020B0604030504040204" pitchFamily="34" charset="-120"/>
              </a:rPr>
              <a:t>5</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I want</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to</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know</a:t>
            </a:r>
            <a:endParaRPr lang="zh-TW" altLang="en-US" dirty="0">
              <a:latin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002029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413656" y="1469924"/>
            <a:ext cx="11627548" cy="53880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zh-TW" altLang="en-US" sz="3600" dirty="0">
                <a:latin typeface="標楷體" panose="03000509000000000000" pitchFamily="65" charset="-120"/>
                <a:ea typeface="標楷體" panose="03000509000000000000" pitchFamily="65" charset="-120"/>
              </a:rPr>
              <a:t>在第</a:t>
            </a:r>
            <a:r>
              <a:rPr lang="zh-TW" altLang="en-US" sz="3600" dirty="0">
                <a:latin typeface="標楷體" panose="03000509000000000000" pitchFamily="65" charset="-120"/>
                <a:ea typeface="標楷體" panose="03000509000000000000" pitchFamily="65" charset="-120"/>
                <a:sym typeface="Wingdings" panose="05000000000000000000" pitchFamily="2" charset="2"/>
              </a:rPr>
              <a:t></a:t>
            </a:r>
            <a:r>
              <a:rPr lang="zh-TW" altLang="en-US" sz="3600" dirty="0">
                <a:latin typeface="標楷體" panose="03000509000000000000" pitchFamily="65" charset="-120"/>
                <a:ea typeface="標楷體" panose="03000509000000000000" pitchFamily="65" charset="-120"/>
              </a:rPr>
              <a:t>格上方，寫下你自己想問的問題：</a:t>
            </a:r>
            <a:endParaRPr lang="en-US" altLang="zh-TW" sz="3600" dirty="0">
              <a:latin typeface="標楷體" panose="03000509000000000000" pitchFamily="65" charset="-120"/>
              <a:ea typeface="標楷體" panose="03000509000000000000" pitchFamily="65" charset="-120"/>
            </a:endParaRPr>
          </a:p>
          <a:p>
            <a:pPr>
              <a:lnSpc>
                <a:spcPct val="120000"/>
              </a:lnSpc>
              <a:spcBef>
                <a:spcPts val="0"/>
              </a:spcBef>
            </a:pPr>
            <a:r>
              <a:rPr lang="zh-TW" altLang="en-US" sz="3600" dirty="0">
                <a:latin typeface="標楷體" panose="03000509000000000000" pitchFamily="65" charset="-120"/>
                <a:ea typeface="標楷體" panose="03000509000000000000" pitchFamily="65" charset="-120"/>
              </a:rPr>
              <a:t>這個問題應該必須與以下其中之一有關</a:t>
            </a:r>
            <a:r>
              <a:rPr lang="en-US" altLang="zh-TW" sz="3600" dirty="0">
                <a:latin typeface="標楷體" panose="03000509000000000000" pitchFamily="65" charset="-120"/>
                <a:ea typeface="標楷體" panose="03000509000000000000" pitchFamily="65" charset="-120"/>
              </a:rPr>
              <a:t>:</a:t>
            </a:r>
          </a:p>
          <a:p>
            <a:pPr marL="0" indent="0">
              <a:lnSpc>
                <a:spcPct val="220000"/>
              </a:lnSpc>
              <a:spcBef>
                <a:spcPts val="0"/>
              </a:spcBef>
              <a:buNone/>
            </a:pPr>
            <a:r>
              <a:rPr lang="zh-TW" altLang="en-US" sz="3600" dirty="0">
                <a:solidFill>
                  <a:schemeClr val="accent2">
                    <a:lumMod val="50000"/>
                  </a:schemeClr>
                </a:solidFill>
                <a:latin typeface="標楷體" panose="03000509000000000000" pitchFamily="65" charset="-120"/>
                <a:ea typeface="標楷體" panose="03000509000000000000" pitchFamily="65" charset="-120"/>
              </a:rPr>
              <a:t>    鮭魚、</a:t>
            </a:r>
            <a:r>
              <a:rPr lang="zh-TW" altLang="en-US" sz="3600" dirty="0">
                <a:solidFill>
                  <a:srgbClr val="0070C0"/>
                </a:solidFill>
                <a:latin typeface="標楷體" panose="03000509000000000000" pitchFamily="65" charset="-120"/>
                <a:ea typeface="標楷體" panose="03000509000000000000" pitchFamily="65" charset="-120"/>
              </a:rPr>
              <a:t>洄游</a:t>
            </a:r>
            <a:r>
              <a:rPr lang="zh-TW" altLang="en-US" sz="3600" dirty="0">
                <a:solidFill>
                  <a:schemeClr val="accent2">
                    <a:lumMod val="50000"/>
                  </a:schemeClr>
                </a:solidFill>
                <a:latin typeface="標楷體" panose="03000509000000000000" pitchFamily="65" charset="-120"/>
                <a:ea typeface="標楷體" panose="03000509000000000000" pitchFamily="65" charset="-120"/>
              </a:rPr>
              <a:t>、溯河、</a:t>
            </a:r>
            <a:r>
              <a:rPr lang="zh-TW" altLang="en-US" sz="3600" dirty="0">
                <a:solidFill>
                  <a:srgbClr val="0070C0"/>
                </a:solidFill>
                <a:latin typeface="標楷體" panose="03000509000000000000" pitchFamily="65" charset="-120"/>
                <a:ea typeface="標楷體" panose="03000509000000000000" pitchFamily="65" charset="-120"/>
              </a:rPr>
              <a:t>產卵</a:t>
            </a:r>
            <a:r>
              <a:rPr lang="zh-TW" altLang="en-US" sz="3600" dirty="0">
                <a:solidFill>
                  <a:schemeClr val="accent2">
                    <a:lumMod val="50000"/>
                  </a:schemeClr>
                </a:solidFill>
                <a:latin typeface="標楷體" panose="03000509000000000000" pitchFamily="65" charset="-120"/>
                <a:ea typeface="標楷體" panose="03000509000000000000" pitchFamily="65" charset="-120"/>
              </a:rPr>
              <a:t>、北大西洋、</a:t>
            </a:r>
            <a:r>
              <a:rPr lang="zh-TW" altLang="en-US" sz="3600" dirty="0">
                <a:solidFill>
                  <a:srgbClr val="0070C0"/>
                </a:solidFill>
                <a:latin typeface="標楷體" panose="03000509000000000000" pitchFamily="65" charset="-120"/>
                <a:ea typeface="標楷體" panose="03000509000000000000" pitchFamily="65" charset="-120"/>
              </a:rPr>
              <a:t>北太平洋</a:t>
            </a:r>
            <a:r>
              <a:rPr lang="zh-TW" altLang="en-US" sz="3600" dirty="0">
                <a:solidFill>
                  <a:schemeClr val="accent2">
                    <a:lumMod val="50000"/>
                  </a:schemeClr>
                </a:solidFill>
                <a:latin typeface="標楷體" panose="03000509000000000000" pitchFamily="65" charset="-120"/>
                <a:ea typeface="標楷體" panose="03000509000000000000" pitchFamily="65" charset="-120"/>
              </a:rPr>
              <a:t>、</a:t>
            </a:r>
            <a:endParaRPr lang="en-US" altLang="zh-TW" sz="3600" dirty="0">
              <a:solidFill>
                <a:schemeClr val="accent2">
                  <a:lumMod val="50000"/>
                </a:schemeClr>
              </a:solidFill>
              <a:latin typeface="標楷體" panose="03000509000000000000" pitchFamily="65" charset="-120"/>
              <a:ea typeface="標楷體" panose="03000509000000000000" pitchFamily="65" charset="-120"/>
            </a:endParaRPr>
          </a:p>
          <a:p>
            <a:pPr marL="0" indent="0">
              <a:lnSpc>
                <a:spcPct val="220000"/>
              </a:lnSpc>
              <a:spcBef>
                <a:spcPts val="0"/>
              </a:spcBef>
              <a:buNone/>
            </a:pPr>
            <a:r>
              <a:rPr lang="zh-TW" altLang="en-US" sz="3600" dirty="0">
                <a:solidFill>
                  <a:schemeClr val="accent2">
                    <a:lumMod val="50000"/>
                  </a:schemeClr>
                </a:solidFill>
                <a:latin typeface="標楷體" panose="03000509000000000000" pitchFamily="65" charset="-120"/>
                <a:ea typeface="標楷體" panose="03000509000000000000" pitchFamily="65" charset="-120"/>
              </a:rPr>
              <a:t>    櫻花鉤吻鮭、</a:t>
            </a:r>
            <a:r>
              <a:rPr lang="zh-TW" altLang="en-US" sz="3600" dirty="0">
                <a:solidFill>
                  <a:srgbClr val="0070C0"/>
                </a:solidFill>
                <a:latin typeface="標楷體" panose="03000509000000000000" pitchFamily="65" charset="-120"/>
                <a:ea typeface="標楷體" panose="03000509000000000000" pitchFamily="65" charset="-120"/>
              </a:rPr>
              <a:t>大熊</a:t>
            </a:r>
            <a:r>
              <a:rPr lang="zh-TW" altLang="en-US" sz="3600" dirty="0">
                <a:solidFill>
                  <a:schemeClr val="accent2">
                    <a:lumMod val="50000"/>
                  </a:schemeClr>
                </a:solidFill>
                <a:latin typeface="標楷體" panose="03000509000000000000" pitchFamily="65" charset="-120"/>
                <a:ea typeface="標楷體" panose="03000509000000000000" pitchFamily="65" charset="-120"/>
              </a:rPr>
              <a:t>、水獺、</a:t>
            </a:r>
            <a:r>
              <a:rPr lang="zh-TW" altLang="en-US" sz="3600" dirty="0">
                <a:solidFill>
                  <a:srgbClr val="0070C0"/>
                </a:solidFill>
                <a:latin typeface="標楷體" panose="03000509000000000000" pitchFamily="65" charset="-120"/>
                <a:ea typeface="標楷體" panose="03000509000000000000" pitchFamily="65" charset="-120"/>
              </a:rPr>
              <a:t>定位、出發</a:t>
            </a:r>
            <a:r>
              <a:rPr lang="zh-TW" altLang="en-US" sz="3600" dirty="0">
                <a:solidFill>
                  <a:schemeClr val="accent2">
                    <a:lumMod val="50000"/>
                  </a:schemeClr>
                </a:solidFill>
                <a:latin typeface="標楷體" panose="03000509000000000000" pitchFamily="65" charset="-120"/>
                <a:ea typeface="標楷體" panose="03000509000000000000" pitchFamily="65" charset="-120"/>
              </a:rPr>
              <a:t>、返鄉、</a:t>
            </a:r>
            <a:endParaRPr lang="en-US" altLang="zh-TW" sz="3600" dirty="0">
              <a:solidFill>
                <a:schemeClr val="accent2">
                  <a:lumMod val="50000"/>
                </a:schemeClr>
              </a:solidFill>
              <a:latin typeface="標楷體" panose="03000509000000000000" pitchFamily="65" charset="-120"/>
              <a:ea typeface="標楷體" panose="03000509000000000000" pitchFamily="65" charset="-120"/>
            </a:endParaRPr>
          </a:p>
          <a:p>
            <a:pPr marL="0" indent="0">
              <a:lnSpc>
                <a:spcPct val="220000"/>
              </a:lnSpc>
              <a:spcBef>
                <a:spcPts val="0"/>
              </a:spcBef>
              <a:buNone/>
            </a:pPr>
            <a:r>
              <a:rPr lang="zh-TW" altLang="en-US" sz="3600" dirty="0">
                <a:solidFill>
                  <a:schemeClr val="accent2">
                    <a:lumMod val="50000"/>
                  </a:schemeClr>
                </a:solidFill>
                <a:latin typeface="標楷體" panose="03000509000000000000" pitchFamily="65" charset="-120"/>
                <a:ea typeface="標楷體" panose="03000509000000000000" pitchFamily="65" charset="-120"/>
              </a:rPr>
              <a:t>    </a:t>
            </a:r>
            <a:r>
              <a:rPr lang="zh-TW" altLang="en-US" sz="3600" dirty="0">
                <a:solidFill>
                  <a:srgbClr val="0070C0"/>
                </a:solidFill>
                <a:latin typeface="標楷體" panose="03000509000000000000" pitchFamily="65" charset="-120"/>
                <a:ea typeface="標楷體" panose="03000509000000000000" pitchFamily="65" charset="-120"/>
              </a:rPr>
              <a:t>課文未清楚</a:t>
            </a:r>
            <a:r>
              <a:rPr lang="zh-TW" altLang="en-US" sz="3600" dirty="0">
                <a:solidFill>
                  <a:schemeClr val="accent2">
                    <a:lumMod val="50000"/>
                  </a:schemeClr>
                </a:solidFill>
                <a:latin typeface="標楷體" panose="03000509000000000000" pitchFamily="65" charset="-120"/>
                <a:ea typeface="標楷體" panose="03000509000000000000" pitchFamily="65" charset="-120"/>
              </a:rPr>
              <a:t>的地方。</a:t>
            </a:r>
          </a:p>
          <a:p>
            <a:pPr>
              <a:lnSpc>
                <a:spcPct val="120000"/>
              </a:lnSpc>
              <a:spcBef>
                <a:spcPts val="0"/>
              </a:spcBef>
            </a:pPr>
            <a:endParaRPr lang="en-US" altLang="zh-TW" sz="3600" dirty="0">
              <a:latin typeface="標楷體" panose="03000509000000000000" pitchFamily="65" charset="-120"/>
              <a:ea typeface="標楷體" panose="03000509000000000000" pitchFamily="65" charset="-120"/>
            </a:endParaRPr>
          </a:p>
          <a:p>
            <a:pPr>
              <a:lnSpc>
                <a:spcPct val="120000"/>
              </a:lnSpc>
              <a:spcBef>
                <a:spcPts val="0"/>
              </a:spcBef>
            </a:pPr>
            <a:endParaRPr lang="en-US" altLang="zh-TW" sz="3600" dirty="0">
              <a:latin typeface="標楷體" panose="03000509000000000000" pitchFamily="65" charset="-120"/>
              <a:ea typeface="標楷體" panose="03000509000000000000" pitchFamily="65" charset="-120"/>
            </a:endParaRPr>
          </a:p>
          <a:p>
            <a:pPr marL="0" indent="0">
              <a:lnSpc>
                <a:spcPct val="120000"/>
              </a:lnSpc>
              <a:spcBef>
                <a:spcPts val="0"/>
              </a:spcBef>
              <a:buNone/>
            </a:pPr>
            <a:endParaRPr lang="zh-TW" altLang="en-US" sz="4800" b="1" dirty="0">
              <a:latin typeface="標楷體" panose="03000509000000000000" pitchFamily="65" charset="-120"/>
              <a:ea typeface="標楷體" panose="03000509000000000000" pitchFamily="65" charset="-120"/>
            </a:endParaRPr>
          </a:p>
          <a:p>
            <a:pPr marL="0" indent="0">
              <a:lnSpc>
                <a:spcPct val="120000"/>
              </a:lnSpc>
              <a:spcBef>
                <a:spcPts val="0"/>
              </a:spcBef>
              <a:buNone/>
            </a:pPr>
            <a:endParaRPr lang="en-US" altLang="zh-TW" sz="3100" dirty="0">
              <a:latin typeface="標楷體" panose="03000509000000000000" pitchFamily="65" charset="-120"/>
              <a:ea typeface="標楷體" panose="03000509000000000000" pitchFamily="65" charset="-120"/>
            </a:endParaRPr>
          </a:p>
        </p:txBody>
      </p:sp>
      <p:sp>
        <p:nvSpPr>
          <p:cNvPr id="3" name="標題 1"/>
          <p:cNvSpPr txBox="1">
            <a:spLocks/>
          </p:cNvSpPr>
          <p:nvPr/>
        </p:nvSpPr>
        <p:spPr>
          <a:xfrm>
            <a:off x="1129553" y="274638"/>
            <a:ext cx="9746994"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提出疑問</a:t>
            </a:r>
            <a:r>
              <a:rPr lang="en-US" altLang="zh-TW" u="sng" dirty="0">
                <a:latin typeface="微軟正黑體" panose="020B0604030504040204" pitchFamily="34" charset="-120"/>
                <a:ea typeface="微軟正黑體" panose="020B0604030504040204" pitchFamily="34" charset="-120"/>
              </a:rPr>
              <a:t>6</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I want</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to</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know</a:t>
            </a:r>
            <a:endParaRPr lang="zh-TW" altLang="en-US" dirty="0">
              <a:latin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82437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EBF803-082B-4AD7-B612-4E6359958112}"/>
              </a:ext>
            </a:extLst>
          </p:cNvPr>
          <p:cNvSpPr/>
          <p:nvPr/>
        </p:nvSpPr>
        <p:spPr>
          <a:xfrm>
            <a:off x="599360" y="2531796"/>
            <a:ext cx="1569661" cy="923330"/>
          </a:xfrm>
          <a:prstGeom prst="rect">
            <a:avLst/>
          </a:prstGeom>
          <a:noFill/>
        </p:spPr>
        <p:txBody>
          <a:bodyPr wrap="none" lIns="91440" tIns="45720" rIns="91440" bIns="45720">
            <a:spAutoFit/>
          </a:bodyPr>
          <a:lstStyle/>
          <a:p>
            <a:pPr algn="ctr"/>
            <a:r>
              <a:rPr lang="zh-TW" altLang="en-US" sz="5400" b="0" cap="none" spc="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文字</a:t>
            </a:r>
          </a:p>
        </p:txBody>
      </p:sp>
      <p:sp>
        <p:nvSpPr>
          <p:cNvPr id="3" name="矩形 2">
            <a:extLst>
              <a:ext uri="{FF2B5EF4-FFF2-40B4-BE49-F238E27FC236}">
                <a16:creationId xmlns:a16="http://schemas.microsoft.com/office/drawing/2014/main" id="{60C89AAD-12D8-4E31-AAA9-5A3C65A64A56}"/>
              </a:ext>
            </a:extLst>
          </p:cNvPr>
          <p:cNvSpPr/>
          <p:nvPr/>
        </p:nvSpPr>
        <p:spPr>
          <a:xfrm>
            <a:off x="2486779" y="2462238"/>
            <a:ext cx="529312" cy="923330"/>
          </a:xfrm>
          <a:prstGeom prst="rect">
            <a:avLst/>
          </a:prstGeom>
          <a:noFill/>
        </p:spPr>
        <p:txBody>
          <a:bodyPr wrap="none" lIns="91440" tIns="45720" rIns="91440" bIns="45720">
            <a:spAutoFit/>
          </a:bodyPr>
          <a:lstStyle/>
          <a:p>
            <a:pPr algn="ctr"/>
            <a:r>
              <a:rPr lang="en-US" altLang="zh-TW" sz="5400" b="0" cap="none" spc="0" dirty="0">
                <a:ln w="0"/>
                <a:solidFill>
                  <a:schemeClr val="tx1"/>
                </a:solidFill>
                <a:effectLst>
                  <a:outerShdw blurRad="38100" dist="19050" dir="2700000" algn="tl" rotWithShape="0">
                    <a:schemeClr val="dk1">
                      <a:alpha val="40000"/>
                    </a:schemeClr>
                  </a:outerShdw>
                </a:effectLst>
              </a:rPr>
              <a:t>+</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4" name="圖片 3">
            <a:extLst>
              <a:ext uri="{FF2B5EF4-FFF2-40B4-BE49-F238E27FC236}">
                <a16:creationId xmlns:a16="http://schemas.microsoft.com/office/drawing/2014/main" id="{B59666A8-3469-452B-B5D4-C8A95ABA63C1}"/>
              </a:ext>
            </a:extLst>
          </p:cNvPr>
          <p:cNvPicPr>
            <a:picLocks noChangeAspect="1"/>
          </p:cNvPicPr>
          <p:nvPr/>
        </p:nvPicPr>
        <p:blipFill>
          <a:blip r:embed="rId3"/>
          <a:stretch>
            <a:fillRect/>
          </a:stretch>
        </p:blipFill>
        <p:spPr>
          <a:xfrm>
            <a:off x="3333849" y="1630545"/>
            <a:ext cx="4107677" cy="3002415"/>
          </a:xfrm>
          <a:prstGeom prst="rect">
            <a:avLst/>
          </a:prstGeom>
        </p:spPr>
      </p:pic>
      <p:sp>
        <p:nvSpPr>
          <p:cNvPr id="5" name="矩形 4">
            <a:extLst>
              <a:ext uri="{FF2B5EF4-FFF2-40B4-BE49-F238E27FC236}">
                <a16:creationId xmlns:a16="http://schemas.microsoft.com/office/drawing/2014/main" id="{FC846BA5-A66A-4FBB-B921-3FA924AE2F79}"/>
              </a:ext>
            </a:extLst>
          </p:cNvPr>
          <p:cNvSpPr/>
          <p:nvPr/>
        </p:nvSpPr>
        <p:spPr>
          <a:xfrm>
            <a:off x="7759284" y="2503604"/>
            <a:ext cx="529311" cy="923330"/>
          </a:xfrm>
          <a:prstGeom prst="rect">
            <a:avLst/>
          </a:prstGeom>
          <a:noFill/>
        </p:spPr>
        <p:txBody>
          <a:bodyPr wrap="none" lIns="91440" tIns="45720" rIns="91440" bIns="45720">
            <a:spAutoFit/>
          </a:bodyPr>
          <a:lstStyle/>
          <a:p>
            <a:pPr algn="ctr"/>
            <a:r>
              <a:rPr lang="en-US" altLang="zh-TW" sz="5400" b="0" cap="none" spc="0" dirty="0">
                <a:ln w="0"/>
                <a:solidFill>
                  <a:schemeClr val="tx1"/>
                </a:solidFill>
                <a:effectLst>
                  <a:outerShdw blurRad="38100" dist="19050" dir="2700000" algn="tl" rotWithShape="0">
                    <a:schemeClr val="dk1">
                      <a:alpha val="40000"/>
                    </a:schemeClr>
                  </a:outerShdw>
                </a:effectLst>
              </a:rPr>
              <a:t>=</a:t>
            </a:r>
          </a:p>
        </p:txBody>
      </p:sp>
      <p:sp>
        <p:nvSpPr>
          <p:cNvPr id="6" name="矩形 5">
            <a:extLst>
              <a:ext uri="{FF2B5EF4-FFF2-40B4-BE49-F238E27FC236}">
                <a16:creationId xmlns:a16="http://schemas.microsoft.com/office/drawing/2014/main" id="{B25DFE16-DBAD-463A-B412-2AE4461A63E2}"/>
              </a:ext>
            </a:extLst>
          </p:cNvPr>
          <p:cNvSpPr/>
          <p:nvPr/>
        </p:nvSpPr>
        <p:spPr>
          <a:xfrm>
            <a:off x="8798029" y="2046740"/>
            <a:ext cx="2954655" cy="1754326"/>
          </a:xfrm>
          <a:prstGeom prst="rect">
            <a:avLst/>
          </a:prstGeom>
          <a:noFill/>
        </p:spPr>
        <p:txBody>
          <a:bodyPr wrap="none" lIns="91440" tIns="45720" rIns="91440" bIns="45720">
            <a:spAutoFit/>
          </a:bodyPr>
          <a:lstStyle/>
          <a:p>
            <a:pPr algn="ctr"/>
            <a:r>
              <a:rPr lang="zh-TW" altLang="en-US" sz="5400" b="0" cap="none" spc="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認識構築</a:t>
            </a:r>
            <a:endParaRPr lang="en-US" altLang="zh-TW" sz="5400" b="0" cap="none" spc="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5400" b="0" cap="none" spc="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世界</a:t>
            </a:r>
          </a:p>
        </p:txBody>
      </p:sp>
    </p:spTree>
    <p:extLst>
      <p:ext uri="{BB962C8B-B14F-4D97-AF65-F5344CB8AC3E}">
        <p14:creationId xmlns:p14="http://schemas.microsoft.com/office/powerpoint/2010/main" val="97115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CDAC26-1503-49A3-9EEB-68ADAB616966}"/>
              </a:ext>
            </a:extLst>
          </p:cNvPr>
          <p:cNvSpPr txBox="1">
            <a:spLocks/>
          </p:cNvSpPr>
          <p:nvPr/>
        </p:nvSpPr>
        <p:spPr>
          <a:xfrm>
            <a:off x="1129553" y="274638"/>
            <a:ext cx="9746994"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提出疑問</a:t>
            </a:r>
            <a:r>
              <a:rPr lang="en-US" altLang="zh-TW" u="sng" dirty="0">
                <a:latin typeface="微軟正黑體" panose="020B0604030504040204" pitchFamily="34" charset="-120"/>
                <a:ea typeface="微軟正黑體" panose="020B0604030504040204" pitchFamily="34" charset="-120"/>
              </a:rPr>
              <a:t>6</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I want</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to</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know</a:t>
            </a:r>
            <a:endParaRPr lang="zh-TW" altLang="en-US" dirty="0">
              <a:latin typeface="Segoe UI Black" panose="020B0A02040204020203" pitchFamily="34" charset="0"/>
              <a:cs typeface="Segoe UI Black" panose="020B0A02040204020203" pitchFamily="34" charset="0"/>
            </a:endParaRPr>
          </a:p>
        </p:txBody>
      </p:sp>
      <p:pic>
        <p:nvPicPr>
          <p:cNvPr id="4" name="圖片 3">
            <a:extLst>
              <a:ext uri="{FF2B5EF4-FFF2-40B4-BE49-F238E27FC236}">
                <a16:creationId xmlns:a16="http://schemas.microsoft.com/office/drawing/2014/main" id="{B423F8E4-0C9C-4B1D-942D-2384AC4CE10A}"/>
              </a:ext>
            </a:extLst>
          </p:cNvPr>
          <p:cNvPicPr>
            <a:picLocks noChangeAspect="1"/>
          </p:cNvPicPr>
          <p:nvPr/>
        </p:nvPicPr>
        <p:blipFill>
          <a:blip r:embed="rId3"/>
          <a:stretch>
            <a:fillRect/>
          </a:stretch>
        </p:blipFill>
        <p:spPr>
          <a:xfrm rot="2639729">
            <a:off x="2463896" y="1811334"/>
            <a:ext cx="3617458" cy="4301561"/>
          </a:xfrm>
          <a:prstGeom prst="rect">
            <a:avLst/>
          </a:prstGeom>
        </p:spPr>
      </p:pic>
      <p:pic>
        <p:nvPicPr>
          <p:cNvPr id="6" name="圖片 5">
            <a:extLst>
              <a:ext uri="{FF2B5EF4-FFF2-40B4-BE49-F238E27FC236}">
                <a16:creationId xmlns:a16="http://schemas.microsoft.com/office/drawing/2014/main" id="{69771177-68E2-48F1-B99D-AED5D447A5F7}"/>
              </a:ext>
            </a:extLst>
          </p:cNvPr>
          <p:cNvPicPr>
            <a:picLocks noChangeAspect="1"/>
          </p:cNvPicPr>
          <p:nvPr/>
        </p:nvPicPr>
        <p:blipFill rotWithShape="1">
          <a:blip r:embed="rId4"/>
          <a:srcRect t="13700" r="68341" b="27966"/>
          <a:stretch/>
        </p:blipFill>
        <p:spPr>
          <a:xfrm>
            <a:off x="6291809" y="1751799"/>
            <a:ext cx="1918542" cy="885524"/>
          </a:xfrm>
          <a:prstGeom prst="rect">
            <a:avLst/>
          </a:prstGeom>
        </p:spPr>
      </p:pic>
      <p:pic>
        <p:nvPicPr>
          <p:cNvPr id="7" name="圖片 6">
            <a:extLst>
              <a:ext uri="{FF2B5EF4-FFF2-40B4-BE49-F238E27FC236}">
                <a16:creationId xmlns:a16="http://schemas.microsoft.com/office/drawing/2014/main" id="{23BCCBAD-C9B8-4F7E-86D9-5E8F1B22B42E}"/>
              </a:ext>
            </a:extLst>
          </p:cNvPr>
          <p:cNvPicPr>
            <a:picLocks noChangeAspect="1"/>
          </p:cNvPicPr>
          <p:nvPr/>
        </p:nvPicPr>
        <p:blipFill rotWithShape="1">
          <a:blip r:embed="rId4"/>
          <a:srcRect l="34931" t="18030" r="5824" b="27442"/>
          <a:stretch/>
        </p:blipFill>
        <p:spPr>
          <a:xfrm>
            <a:off x="8114097" y="2816728"/>
            <a:ext cx="3590223" cy="827772"/>
          </a:xfrm>
          <a:prstGeom prst="rect">
            <a:avLst/>
          </a:prstGeom>
        </p:spPr>
      </p:pic>
    </p:spTree>
    <p:extLst>
      <p:ext uri="{BB962C8B-B14F-4D97-AF65-F5344CB8AC3E}">
        <p14:creationId xmlns:p14="http://schemas.microsoft.com/office/powerpoint/2010/main" val="304965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a:extLst>
              <a:ext uri="{FF2B5EF4-FFF2-40B4-BE49-F238E27FC236}">
                <a16:creationId xmlns:a16="http://schemas.microsoft.com/office/drawing/2014/main" id="{AAC1FEC9-3B31-4C81-AEFF-6B20B1617468}"/>
              </a:ext>
            </a:extLst>
          </p:cNvPr>
          <p:cNvSpPr txBox="1">
            <a:spLocks/>
          </p:cNvSpPr>
          <p:nvPr/>
        </p:nvSpPr>
        <p:spPr>
          <a:xfrm>
            <a:off x="413656" y="1469926"/>
            <a:ext cx="11598672" cy="24860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zh-TW" altLang="en-US" sz="3600" dirty="0">
                <a:latin typeface="標楷體" panose="03000509000000000000" pitchFamily="65" charset="-120"/>
                <a:ea typeface="標楷體" panose="03000509000000000000" pitchFamily="65" charset="-120"/>
              </a:rPr>
              <a:t>上網搜尋完畢，你有什麼收穫呢</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請寫在第</a:t>
            </a:r>
            <a:r>
              <a:rPr lang="zh-TW" altLang="en-US" sz="3600" dirty="0">
                <a:latin typeface="標楷體" panose="03000509000000000000" pitchFamily="65" charset="-120"/>
                <a:ea typeface="標楷體" panose="03000509000000000000" pitchFamily="65" charset="-120"/>
                <a:sym typeface="Wingdings" panose="05000000000000000000" pitchFamily="2" charset="2"/>
              </a:rPr>
              <a:t></a:t>
            </a:r>
            <a:r>
              <a:rPr lang="zh-TW" altLang="en-US" sz="3600" dirty="0">
                <a:latin typeface="標楷體" panose="03000509000000000000" pitchFamily="65" charset="-120"/>
                <a:ea typeface="標楷體" panose="03000509000000000000" pitchFamily="65" charset="-120"/>
              </a:rPr>
              <a:t>格下方。</a:t>
            </a:r>
            <a:endParaRPr lang="en-US" altLang="zh-TW" sz="3600" dirty="0">
              <a:latin typeface="標楷體" panose="03000509000000000000" pitchFamily="65" charset="-120"/>
              <a:ea typeface="標楷體" panose="03000509000000000000" pitchFamily="65" charset="-120"/>
            </a:endParaRPr>
          </a:p>
          <a:p>
            <a:pPr>
              <a:lnSpc>
                <a:spcPct val="120000"/>
              </a:lnSpc>
              <a:spcBef>
                <a:spcPts val="0"/>
              </a:spcBef>
            </a:pPr>
            <a:endParaRPr lang="zh-TW" altLang="en-US" sz="3600" dirty="0">
              <a:latin typeface="標楷體" panose="03000509000000000000" pitchFamily="65" charset="-120"/>
              <a:ea typeface="標楷體" panose="03000509000000000000" pitchFamily="65" charset="-120"/>
            </a:endParaRPr>
          </a:p>
          <a:p>
            <a:pPr>
              <a:lnSpc>
                <a:spcPct val="120000"/>
              </a:lnSpc>
              <a:spcBef>
                <a:spcPts val="0"/>
              </a:spcBef>
            </a:pPr>
            <a:r>
              <a:rPr lang="zh-TW" altLang="en-US" sz="3600" dirty="0">
                <a:latin typeface="標楷體" panose="03000509000000000000" pitchFamily="65" charset="-120"/>
                <a:ea typeface="標楷體" panose="03000509000000000000" pitchFamily="65" charset="-120"/>
              </a:rPr>
              <a:t>請在互動式平台，濃縮你的收穫。</a:t>
            </a:r>
            <a:endParaRPr lang="zh-TW" altLang="en-US" sz="4800" b="1" dirty="0">
              <a:latin typeface="標楷體" panose="03000509000000000000" pitchFamily="65" charset="-120"/>
              <a:ea typeface="標楷體" panose="03000509000000000000" pitchFamily="65" charset="-120"/>
            </a:endParaRPr>
          </a:p>
          <a:p>
            <a:pPr marL="0" indent="0">
              <a:lnSpc>
                <a:spcPct val="120000"/>
              </a:lnSpc>
              <a:spcBef>
                <a:spcPts val="0"/>
              </a:spcBef>
              <a:buNone/>
            </a:pPr>
            <a:endParaRPr lang="en-US" altLang="zh-TW" sz="3100" dirty="0">
              <a:latin typeface="標楷體" panose="03000509000000000000" pitchFamily="65" charset="-120"/>
              <a:ea typeface="標楷體" panose="03000509000000000000" pitchFamily="65" charset="-120"/>
            </a:endParaRPr>
          </a:p>
        </p:txBody>
      </p:sp>
      <p:sp>
        <p:nvSpPr>
          <p:cNvPr id="3" name="標題 1">
            <a:extLst>
              <a:ext uri="{FF2B5EF4-FFF2-40B4-BE49-F238E27FC236}">
                <a16:creationId xmlns:a16="http://schemas.microsoft.com/office/drawing/2014/main" id="{02DC2CCF-E02C-43A1-92DF-4DFE39F0FB74}"/>
              </a:ext>
            </a:extLst>
          </p:cNvPr>
          <p:cNvSpPr txBox="1">
            <a:spLocks/>
          </p:cNvSpPr>
          <p:nvPr/>
        </p:nvSpPr>
        <p:spPr>
          <a:xfrm>
            <a:off x="1129553" y="274638"/>
            <a:ext cx="9746994"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提出疑問</a:t>
            </a:r>
            <a:r>
              <a:rPr lang="en-US" altLang="zh-TW" u="sng" dirty="0">
                <a:latin typeface="微軟正黑體" panose="020B0604030504040204" pitchFamily="34" charset="-120"/>
                <a:ea typeface="微軟正黑體" panose="020B0604030504040204" pitchFamily="34" charset="-120"/>
              </a:rPr>
              <a:t>6</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I want</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to</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know</a:t>
            </a:r>
            <a:endParaRPr lang="zh-TW" altLang="en-US" dirty="0">
              <a:latin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976075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4A4582-F9DD-4283-8811-7EEF0ED5E8E7}"/>
              </a:ext>
            </a:extLst>
          </p:cNvPr>
          <p:cNvSpPr txBox="1">
            <a:spLocks/>
          </p:cNvSpPr>
          <p:nvPr/>
        </p:nvSpPr>
        <p:spPr>
          <a:xfrm>
            <a:off x="1222503" y="2353695"/>
            <a:ext cx="9746994" cy="16119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8000" u="sng" dirty="0">
                <a:latin typeface="微軟正黑體" panose="020B0604030504040204" pitchFamily="34" charset="-120"/>
                <a:ea typeface="微軟正黑體" panose="020B0604030504040204" pitchFamily="34" charset="-120"/>
              </a:rPr>
              <a:t>課程回顧</a:t>
            </a:r>
            <a:endParaRPr lang="zh-TW" altLang="en-US" sz="8000" dirty="0">
              <a:latin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414725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1129552" y="274638"/>
            <a:ext cx="11062447"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閱讀中探索問題</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I want</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to</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know</a:t>
            </a:r>
            <a:endParaRPr lang="zh-TW" altLang="en-US" dirty="0">
              <a:latin typeface="Segoe UI Black" panose="020B0A02040204020203" pitchFamily="34" charset="0"/>
              <a:cs typeface="Segoe UI Black" panose="020B0A02040204020203" pitchFamily="34" charset="0"/>
            </a:endParaRPr>
          </a:p>
        </p:txBody>
      </p:sp>
      <p:sp>
        <p:nvSpPr>
          <p:cNvPr id="5" name="內容版面配置區 2">
            <a:extLst>
              <a:ext uri="{FF2B5EF4-FFF2-40B4-BE49-F238E27FC236}">
                <a16:creationId xmlns:a16="http://schemas.microsoft.com/office/drawing/2014/main" id="{EE746238-5434-4D7F-BBE7-ECD9F088051D}"/>
              </a:ext>
            </a:extLst>
          </p:cNvPr>
          <p:cNvSpPr txBox="1">
            <a:spLocks/>
          </p:cNvSpPr>
          <p:nvPr/>
        </p:nvSpPr>
        <p:spPr>
          <a:xfrm>
            <a:off x="462014" y="1268760"/>
            <a:ext cx="11729986" cy="5517051"/>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邊讀邊想第</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sym typeface="Wingdings 2"/>
              </a:rPr>
              <a:t></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sym typeface="Wingdings 2"/>
              </a:rPr>
              <a:t></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sym typeface="Wingdings 2"/>
              </a:rPr>
              <a:t></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格子上的疑問。</a:t>
            </a:r>
            <a:endParaRPr kumimoji="0" lang="en-US" altLang="zh-TW"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endParaRP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在文章中畫些底線，但不要畫太多。</a:t>
            </a:r>
            <a:endParaRPr kumimoji="0" lang="en-US" altLang="zh-TW"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endParaRPr>
          </a:p>
          <a:p>
            <a:pPr lvl="0">
              <a:buClr>
                <a:srgbClr val="3891A7"/>
              </a:buClr>
              <a:defRPr/>
            </a:pPr>
            <a:r>
              <a:rPr lang="zh-TW" altLang="en-US" dirty="0">
                <a:solidFill>
                  <a:sysClr val="windowText" lastClr="000000"/>
                </a:solidFill>
                <a:latin typeface="Gill Sans MT"/>
                <a:ea typeface="微軟正黑體" panose="020B0604030504040204" pitchFamily="34" charset="-120"/>
              </a:rPr>
              <a:t>你還可以將想要探索的 </a:t>
            </a:r>
            <a:r>
              <a:rPr lang="en-US" altLang="zh-TW" dirty="0">
                <a:solidFill>
                  <a:sysClr val="windowText" lastClr="000000"/>
                </a:solidFill>
                <a:latin typeface="Gill Sans MT"/>
                <a:ea typeface="微軟正黑體" panose="020B0604030504040204" pitchFamily="34" charset="-120"/>
              </a:rPr>
              <a:t>4 </a:t>
            </a:r>
            <a:r>
              <a:rPr lang="zh-TW" altLang="en-US" dirty="0">
                <a:solidFill>
                  <a:sysClr val="windowText" lastClr="000000"/>
                </a:solidFill>
                <a:latin typeface="Gill Sans MT"/>
                <a:ea typeface="微軟正黑體" panose="020B0604030504040204" pitchFamily="34" charset="-120"/>
              </a:rPr>
              <a:t>個語詞用</a:t>
            </a:r>
            <a:r>
              <a:rPr kumimoji="0" lang="zh-TW" altLang="en-US" sz="3200" b="1" i="0" u="none" strike="noStrike" kern="1200" cap="none" spc="0" normalizeH="0" baseline="0" noProof="0" dirty="0">
                <a:ln>
                  <a:noFill/>
                </a:ln>
                <a:solidFill>
                  <a:srgbClr val="CCFF66"/>
                </a:solidFill>
                <a:effectLst>
                  <a:outerShdw blurRad="38100" dist="38100" dir="2700000" algn="tl">
                    <a:srgbClr val="000000">
                      <a:alpha val="43137"/>
                    </a:srgbClr>
                  </a:outerShdw>
                </a:effectLst>
                <a:uLnTx/>
                <a:uFillTx/>
                <a:latin typeface="Gill Sans MT"/>
                <a:ea typeface="微軟正黑體" panose="020B0604030504040204" pitchFamily="34" charset="-120"/>
                <a:cs typeface="+mn-cs"/>
              </a:rPr>
              <a:t>螢光筆</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標出。</a:t>
            </a:r>
            <a:endParaRPr kumimoji="0" lang="en-US" altLang="zh-TW"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endParaRP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你可閱讀三遍，</a:t>
            </a:r>
            <a:br>
              <a:rPr kumimoji="0" lang="en-US" altLang="zh-TW"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b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如：第一遍找語詞的訊息，</a:t>
            </a:r>
            <a:br>
              <a:rPr kumimoji="0" lang="en-US" altLang="zh-TW"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b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       第二遍找關於鮭魚的訊息，</a:t>
            </a:r>
            <a:br>
              <a:rPr kumimoji="0" lang="en-US" altLang="zh-TW"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b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       第三遍才思考自己提的問題。</a:t>
            </a:r>
            <a:endParaRPr kumimoji="0" lang="en-US" altLang="zh-TW"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endParaRP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讀到的訊息分別填入第</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sym typeface="Wingdings 2"/>
              </a:rPr>
              <a:t></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sym typeface="Wingdings 2"/>
              </a:rPr>
              <a:t></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sym typeface="Wingdings 2"/>
              </a:rPr>
              <a:t></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格，作為自己的筆記。</a:t>
            </a:r>
            <a:endParaRPr kumimoji="0" lang="en-US" altLang="zh-TW"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endParaRP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讀到</a:t>
            </a:r>
            <a:r>
              <a:rPr kumimoji="0" lang="zh-TW" altLang="en-US" sz="3200" b="0" i="0" u="none" strike="noStrike" kern="1200" cap="none" spc="0" normalizeH="0" baseline="0" noProof="0" dirty="0">
                <a:ln>
                  <a:noFill/>
                </a:ln>
                <a:solidFill>
                  <a:srgbClr val="0070C0"/>
                </a:solidFill>
                <a:effectLst/>
                <a:uLnTx/>
                <a:uFillTx/>
                <a:latin typeface="Gill Sans MT"/>
                <a:ea typeface="微軟正黑體" panose="020B0604030504040204" pitchFamily="34" charset="-120"/>
                <a:cs typeface="+mn-cs"/>
              </a:rPr>
              <a:t>新鮮的</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a:t>
            </a:r>
            <a:r>
              <a:rPr kumimoji="0" lang="zh-TW" altLang="en-US" sz="3200" b="0" i="0" u="none" strike="noStrike" kern="1200" cap="none" spc="0" normalizeH="0" baseline="0" noProof="0" dirty="0">
                <a:ln>
                  <a:noFill/>
                </a:ln>
                <a:solidFill>
                  <a:srgbClr val="FF0000"/>
                </a:solidFill>
                <a:effectLst/>
                <a:uLnTx/>
                <a:uFillTx/>
                <a:latin typeface="Gill Sans MT"/>
                <a:ea typeface="微軟正黑體" panose="020B0604030504040204" pitchFamily="34" charset="-120"/>
                <a:cs typeface="+mn-cs"/>
              </a:rPr>
              <a:t>有趣的</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或</a:t>
            </a:r>
            <a:r>
              <a:rPr kumimoji="0" lang="zh-TW" altLang="en-US" sz="3200" b="0" i="0" u="none" strike="noStrike" kern="1200" cap="none" spc="0" normalizeH="0" baseline="0" noProof="0" dirty="0">
                <a:ln>
                  <a:noFill/>
                </a:ln>
                <a:solidFill>
                  <a:sysClr val="windowText" lastClr="000000"/>
                </a:solidFill>
                <a:effectLst/>
                <a:highlight>
                  <a:srgbClr val="FFFF00"/>
                </a:highlight>
                <a:uLnTx/>
                <a:uFillTx/>
                <a:latin typeface="Gill Sans MT"/>
                <a:ea typeface="微軟正黑體" panose="020B0604030504040204" pitchFamily="34" charset="-120"/>
                <a:cs typeface="+mn-cs"/>
              </a:rPr>
              <a:t>讓你驚訝的</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地方，在旁邊寫個</a:t>
            </a:r>
            <a:r>
              <a:rPr kumimoji="0" lang="zh-TW" altLang="en-US" sz="3200" b="1" i="0" u="none" strike="noStrike" kern="1200" cap="none" spc="0" normalizeH="0" baseline="0" noProof="0" dirty="0">
                <a:ln>
                  <a:noFill/>
                </a:ln>
                <a:solidFill>
                  <a:srgbClr val="FF0000"/>
                </a:solidFill>
                <a:effectLst/>
                <a:uLnTx/>
                <a:uFillTx/>
                <a:latin typeface="Gill Sans MT"/>
                <a:ea typeface="微軟正黑體" panose="020B0604030504040204" pitchFamily="34" charset="-120"/>
                <a:cs typeface="+mn-cs"/>
              </a:rPr>
              <a:t>！</a:t>
            </a:r>
            <a:r>
              <a:rPr kumimoji="0" lang="zh-TW" altLang="en-US" sz="3200" b="0" i="0" u="none" strike="noStrike" kern="1200" cap="none" spc="0" normalizeH="0" baseline="0" noProof="0" dirty="0">
                <a:ln>
                  <a:noFill/>
                </a:ln>
                <a:solidFill>
                  <a:sysClr val="windowText" lastClr="000000"/>
                </a:solidFill>
                <a:effectLst/>
                <a:uLnTx/>
                <a:uFillTx/>
                <a:latin typeface="Gill Sans MT"/>
                <a:ea typeface="微軟正黑體" panose="020B0604030504040204" pitchFamily="34" charset="-120"/>
                <a:cs typeface="+mn-cs"/>
              </a:rPr>
              <a:t>號。</a:t>
            </a:r>
          </a:p>
        </p:txBody>
      </p:sp>
    </p:spTree>
    <p:extLst>
      <p:ext uri="{BB962C8B-B14F-4D97-AF65-F5344CB8AC3E}">
        <p14:creationId xmlns:p14="http://schemas.microsoft.com/office/powerpoint/2010/main" val="4206985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1129553" y="274638"/>
            <a:ext cx="9477488"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整理自己的新知</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What </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I </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learn</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a:t>
            </a:r>
            <a:endParaRPr lang="zh-TW" altLang="en-US" dirty="0">
              <a:latin typeface="Segoe UI Black" panose="020B0A02040204020203" pitchFamily="34" charset="0"/>
              <a:cs typeface="Segoe UI Black" panose="020B0A02040204020203" pitchFamily="34" charset="0"/>
            </a:endParaRPr>
          </a:p>
        </p:txBody>
      </p:sp>
      <p:sp>
        <p:nvSpPr>
          <p:cNvPr id="6" name="內容版面配置區 2">
            <a:extLst>
              <a:ext uri="{FF2B5EF4-FFF2-40B4-BE49-F238E27FC236}">
                <a16:creationId xmlns:a16="http://schemas.microsoft.com/office/drawing/2014/main" id="{2BC8385E-0CEE-4536-81C7-9D697E8325D1}"/>
              </a:ext>
            </a:extLst>
          </p:cNvPr>
          <p:cNvSpPr txBox="1">
            <a:spLocks/>
          </p:cNvSpPr>
          <p:nvPr/>
        </p:nvSpPr>
        <p:spPr>
          <a:xfrm>
            <a:off x="683394" y="1447800"/>
            <a:ext cx="11434812" cy="5410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800"/>
              </a:lnSpc>
            </a:pPr>
            <a:r>
              <a:rPr lang="zh-TW" altLang="en-US" sz="3200" dirty="0">
                <a:latin typeface="微軟正黑體" panose="020B0604030504040204" pitchFamily="34" charset="-120"/>
                <a:ea typeface="微軟正黑體" panose="020B0604030504040204" pitchFamily="34" charset="-120"/>
              </a:rPr>
              <a:t>在課文上打一些</a:t>
            </a:r>
            <a:r>
              <a:rPr lang="zh-TW" altLang="en-US" sz="3200" dirty="0">
                <a:solidFill>
                  <a:srgbClr val="00B0F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dirty="0">
                <a:latin typeface="微軟正黑體" panose="020B0604030504040204" pitchFamily="34" charset="-120"/>
                <a:ea typeface="微軟正黑體" panose="020B0604030504040204" pitchFamily="34" charset="-120"/>
              </a:rPr>
              <a:t>號，標示出 </a:t>
            </a:r>
            <a:r>
              <a:rPr lang="zh-TW" altLang="en-US" sz="3200" dirty="0">
                <a:solidFill>
                  <a:srgbClr val="FF0000"/>
                </a:solidFill>
                <a:latin typeface="微軟正黑體" panose="020B0604030504040204" pitchFamily="34" charset="-120"/>
                <a:ea typeface="微軟正黑體" panose="020B0604030504040204" pitchFamily="34" charset="-120"/>
              </a:rPr>
              <a:t>你學到的重要的新知</a:t>
            </a:r>
            <a:r>
              <a:rPr lang="zh-TW" altLang="en-US"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pPr marL="0" indent="0">
              <a:lnSpc>
                <a:spcPts val="3800"/>
              </a:lnSpc>
              <a:buNone/>
            </a:pPr>
            <a:endParaRPr lang="en-US" altLang="zh-TW" sz="3200" dirty="0">
              <a:latin typeface="微軟正黑體" panose="020B0604030504040204" pitchFamily="34" charset="-120"/>
              <a:ea typeface="微軟正黑體" panose="020B0604030504040204" pitchFamily="34" charset="-120"/>
            </a:endParaRPr>
          </a:p>
          <a:p>
            <a:pPr>
              <a:lnSpc>
                <a:spcPts val="3800"/>
              </a:lnSpc>
            </a:pPr>
            <a:r>
              <a:rPr lang="zh-TW" altLang="en-US" sz="3200" dirty="0">
                <a:solidFill>
                  <a:srgbClr val="FF0000"/>
                </a:solidFill>
                <a:latin typeface="微軟正黑體" panose="020B0604030504040204" pitchFamily="34" charset="-120"/>
                <a:ea typeface="微軟正黑體" panose="020B0604030504040204" pitchFamily="34" charset="-120"/>
              </a:rPr>
              <a:t>比較</a:t>
            </a:r>
            <a:r>
              <a:rPr lang="zh-TW" altLang="en-US" sz="3200" dirty="0">
                <a:latin typeface="微軟正黑體" panose="020B0604030504040204" pitchFamily="34" charset="-120"/>
                <a:ea typeface="微軟正黑體" panose="020B0604030504040204" pitchFamily="34" charset="-120"/>
              </a:rPr>
              <a:t>一下，第</a:t>
            </a:r>
            <a:r>
              <a:rPr lang="zh-TW" altLang="en-US" sz="3200"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3200" dirty="0">
                <a:latin typeface="微軟正黑體" panose="020B0604030504040204" pitchFamily="34" charset="-120"/>
                <a:ea typeface="微軟正黑體" panose="020B0604030504040204" pitchFamily="34" charset="-120"/>
              </a:rPr>
              <a:t>格除了介紹這  </a:t>
            </a:r>
            <a:r>
              <a:rPr lang="en-US" altLang="zh-TW" sz="3200" dirty="0">
                <a:latin typeface="微軟正黑體" panose="020B0604030504040204" pitchFamily="34" charset="-120"/>
                <a:ea typeface="微軟正黑體" panose="020B0604030504040204" pitchFamily="34" charset="-120"/>
              </a:rPr>
              <a:t>4</a:t>
            </a:r>
            <a:r>
              <a:rPr lang="zh-TW" altLang="en-US" sz="3200" dirty="0">
                <a:latin typeface="微軟正黑體" panose="020B0604030504040204" pitchFamily="34" charset="-120"/>
                <a:ea typeface="微軟正黑體" panose="020B0604030504040204" pitchFamily="34" charset="-120"/>
              </a:rPr>
              <a:t>  個與洄游相關的項目之外，你還想要增加哪些</a:t>
            </a:r>
            <a:r>
              <a:rPr lang="en-US" altLang="zh-TW" sz="3200" dirty="0">
                <a:latin typeface="微軟正黑體" panose="020B0604030504040204" pitchFamily="34" charset="-120"/>
                <a:ea typeface="微軟正黑體" panose="020B0604030504040204" pitchFamily="34" charset="-120"/>
              </a:rPr>
              <a:t>?</a:t>
            </a:r>
          </a:p>
          <a:p>
            <a:pPr marL="0" indent="0">
              <a:lnSpc>
                <a:spcPts val="3800"/>
              </a:lnSpc>
              <a:buNone/>
            </a:pPr>
            <a:endParaRPr lang="en-US" altLang="zh-TW" sz="3200" dirty="0">
              <a:latin typeface="微軟正黑體" panose="020B0604030504040204" pitchFamily="34" charset="-120"/>
              <a:ea typeface="微軟正黑體" panose="020B0604030504040204" pitchFamily="34" charset="-120"/>
            </a:endParaRPr>
          </a:p>
          <a:p>
            <a:pPr>
              <a:lnSpc>
                <a:spcPts val="3800"/>
              </a:lnSpc>
            </a:pPr>
            <a:r>
              <a:rPr lang="zh-TW" altLang="en-US" sz="3200" dirty="0">
                <a:solidFill>
                  <a:srgbClr val="FF0000"/>
                </a:solidFill>
                <a:latin typeface="微軟正黑體" panose="020B0604030504040204" pitchFamily="34" charset="-120"/>
                <a:ea typeface="微軟正黑體" panose="020B0604030504040204" pitchFamily="34" charset="-120"/>
              </a:rPr>
              <a:t>除了</a:t>
            </a:r>
            <a:r>
              <a:rPr lang="zh-TW" altLang="en-US" sz="3200" dirty="0">
                <a:latin typeface="微軟正黑體" panose="020B0604030504040204" pitchFamily="34" charset="-120"/>
                <a:ea typeface="微軟正黑體" panose="020B0604030504040204" pitchFamily="34" charset="-120"/>
              </a:rPr>
              <a:t>第</a:t>
            </a:r>
            <a:r>
              <a:rPr lang="zh-TW" altLang="en-US" sz="3200" dirty="0">
                <a:latin typeface="微軟正黑體" panose="020B0604030504040204" pitchFamily="34" charset="-120"/>
                <a:ea typeface="微軟正黑體" panose="020B0604030504040204" pitchFamily="34" charset="-120"/>
                <a:sym typeface="Wingdings 2"/>
              </a:rPr>
              <a:t></a:t>
            </a:r>
            <a:r>
              <a:rPr lang="zh-TW" altLang="en-US" sz="3200" dirty="0">
                <a:latin typeface="微軟正黑體" panose="020B0604030504040204" pitchFamily="34" charset="-120"/>
                <a:ea typeface="微軟正黑體" panose="020B0604030504040204" pitchFamily="34" charset="-120"/>
              </a:rPr>
              <a:t>格的語詞，</a:t>
            </a:r>
            <a:r>
              <a:rPr lang="zh-TW" altLang="en-US" sz="3200" dirty="0">
                <a:solidFill>
                  <a:srgbClr val="FF0000"/>
                </a:solidFill>
                <a:latin typeface="微軟正黑體" panose="020B0604030504040204" pitchFamily="34" charset="-120"/>
                <a:ea typeface="微軟正黑體" panose="020B0604030504040204" pitchFamily="34" charset="-120"/>
              </a:rPr>
              <a:t>你還有</a:t>
            </a:r>
            <a:r>
              <a:rPr lang="zh-TW" altLang="en-US" sz="3200" dirty="0">
                <a:latin typeface="微軟正黑體" panose="020B0604030504040204" pitchFamily="34" charset="-120"/>
                <a:ea typeface="微軟正黑體" panose="020B0604030504040204" pitchFamily="34" charset="-120"/>
              </a:rPr>
              <a:t>學到新語詞嗎？請寫在第四格裡。</a:t>
            </a:r>
            <a:endParaRPr lang="en-US" altLang="zh-TW" sz="3200" dirty="0">
              <a:latin typeface="微軟正黑體" panose="020B0604030504040204" pitchFamily="34" charset="-120"/>
              <a:ea typeface="微軟正黑體" panose="020B0604030504040204" pitchFamily="34" charset="-120"/>
            </a:endParaRPr>
          </a:p>
          <a:p>
            <a:pPr marL="0" indent="0">
              <a:lnSpc>
                <a:spcPts val="3800"/>
              </a:lnSpc>
              <a:buNone/>
            </a:pPr>
            <a:endParaRPr lang="en-US" altLang="zh-TW" sz="3200" dirty="0">
              <a:latin typeface="微軟正黑體" panose="020B0604030504040204" pitchFamily="34" charset="-120"/>
              <a:ea typeface="微軟正黑體" panose="020B0604030504040204" pitchFamily="34" charset="-120"/>
            </a:endParaRPr>
          </a:p>
          <a:p>
            <a:pPr>
              <a:lnSpc>
                <a:spcPts val="3800"/>
              </a:lnSpc>
            </a:pPr>
            <a:r>
              <a:rPr lang="zh-TW" altLang="en-US" sz="3200" dirty="0">
                <a:latin typeface="微軟正黑體" panose="020B0604030504040204" pitchFamily="34" charset="-120"/>
                <a:ea typeface="微軟正黑體" panose="020B0604030504040204" pitchFamily="34" charset="-120"/>
              </a:rPr>
              <a:t>你現在對「力爭上游」這句話有 </a:t>
            </a:r>
            <a:r>
              <a:rPr lang="zh-TW" altLang="en-US" sz="3200" dirty="0">
                <a:solidFill>
                  <a:srgbClr val="FF0000"/>
                </a:solidFill>
                <a:latin typeface="微軟正黑體" panose="020B0604030504040204" pitchFamily="34" charset="-120"/>
                <a:ea typeface="微軟正黑體" panose="020B0604030504040204" pitchFamily="34" charset="-120"/>
              </a:rPr>
              <a:t>不一樣的想法 </a:t>
            </a:r>
            <a:r>
              <a:rPr lang="zh-TW" altLang="en-US" sz="3200" dirty="0">
                <a:latin typeface="微軟正黑體" panose="020B0604030504040204" pitchFamily="34" charset="-120"/>
                <a:ea typeface="微軟正黑體" panose="020B0604030504040204" pitchFamily="34" charset="-120"/>
              </a:rPr>
              <a:t>嗎？               寫在第</a:t>
            </a:r>
            <a:r>
              <a:rPr lang="zh-TW" altLang="en-US" sz="3200" dirty="0">
                <a:latin typeface="微軟正黑體" panose="020B0604030504040204" pitchFamily="34" charset="-120"/>
                <a:ea typeface="微軟正黑體" panose="020B0604030504040204" pitchFamily="34" charset="-120"/>
                <a:sym typeface="Wingdings 2"/>
              </a:rPr>
              <a:t></a:t>
            </a:r>
            <a:r>
              <a:rPr lang="zh-TW" altLang="en-US" sz="3200" dirty="0">
                <a:latin typeface="微軟正黑體" panose="020B0604030504040204" pitchFamily="34" charset="-120"/>
                <a:ea typeface="微軟正黑體" panose="020B0604030504040204" pitchFamily="34" charset="-120"/>
              </a:rPr>
              <a:t>格下方。</a:t>
            </a:r>
            <a:endParaRPr lang="en-US" altLang="zh-TW"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992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76413" y="1580728"/>
            <a:ext cx="10010273" cy="4800600"/>
          </a:xfrm>
        </p:spPr>
        <p:txBody>
          <a:bodyPr>
            <a:normAutofit/>
          </a:bodyPr>
          <a:lstStyle/>
          <a:p>
            <a:pPr>
              <a:lnSpc>
                <a:spcPts val="4400"/>
              </a:lnSpc>
            </a:pPr>
            <a:r>
              <a:rPr lang="zh-TW" altLang="en-US" sz="3200" dirty="0">
                <a:latin typeface="微軟正黑體" panose="020B0604030504040204" pitchFamily="34" charset="-120"/>
                <a:ea typeface="微軟正黑體" panose="020B0604030504040204" pitchFamily="34" charset="-120"/>
              </a:rPr>
              <a:t>今天學到關於</a:t>
            </a:r>
            <a:r>
              <a:rPr lang="zh-TW" altLang="en-US" sz="3200" dirty="0">
                <a:solidFill>
                  <a:srgbClr val="FF0000"/>
                </a:solidFill>
                <a:latin typeface="微軟正黑體" panose="020B0604030504040204" pitchFamily="34" charset="-120"/>
                <a:ea typeface="微軟正黑體" panose="020B0604030504040204" pitchFamily="34" charset="-120"/>
              </a:rPr>
              <a:t>鮭魚種種知識</a:t>
            </a:r>
            <a:r>
              <a:rPr lang="zh-TW" altLang="en-US" sz="3200" dirty="0">
                <a:latin typeface="微軟正黑體" panose="020B0604030504040204" pitchFamily="34" charset="-120"/>
                <a:ea typeface="微軟正黑體" panose="020B0604030504040204" pitchFamily="34" charset="-120"/>
              </a:rPr>
              <a:t>的同學，請舉手。</a:t>
            </a:r>
            <a:endParaRPr lang="en-US" altLang="zh-TW" sz="3200" dirty="0">
              <a:latin typeface="微軟正黑體" panose="020B0604030504040204" pitchFamily="34" charset="-120"/>
              <a:ea typeface="微軟正黑體" panose="020B0604030504040204" pitchFamily="34" charset="-120"/>
            </a:endParaRPr>
          </a:p>
          <a:p>
            <a:pPr>
              <a:lnSpc>
                <a:spcPts val="4400"/>
              </a:lnSpc>
            </a:pPr>
            <a:r>
              <a:rPr lang="zh-TW" altLang="en-US" sz="3200" dirty="0">
                <a:latin typeface="微軟正黑體" panose="020B0604030504040204" pitchFamily="34" charset="-120"/>
                <a:ea typeface="微軟正黑體" panose="020B0604030504040204" pitchFamily="34" charset="-120"/>
              </a:rPr>
              <a:t>學到關於</a:t>
            </a:r>
            <a:r>
              <a:rPr lang="zh-TW" altLang="en-US" sz="3200" dirty="0">
                <a:solidFill>
                  <a:srgbClr val="FF0000"/>
                </a:solidFill>
                <a:latin typeface="微軟正黑體" panose="020B0604030504040204" pitchFamily="34" charset="-120"/>
                <a:ea typeface="微軟正黑體" panose="020B0604030504040204" pitchFamily="34" charset="-120"/>
              </a:rPr>
              <a:t>力爭上游</a:t>
            </a:r>
            <a:r>
              <a:rPr lang="zh-TW" altLang="en-US" sz="3200" dirty="0">
                <a:latin typeface="微軟正黑體" panose="020B0604030504040204" pitchFamily="34" charset="-120"/>
                <a:ea typeface="微軟正黑體" panose="020B0604030504040204" pitchFamily="34" charset="-120"/>
              </a:rPr>
              <a:t>意思的同學，請舉手。</a:t>
            </a:r>
            <a:endParaRPr lang="en-US" altLang="zh-TW" sz="3200" dirty="0">
              <a:latin typeface="微軟正黑體" panose="020B0604030504040204" pitchFamily="34" charset="-120"/>
              <a:ea typeface="微軟正黑體" panose="020B0604030504040204" pitchFamily="34" charset="-120"/>
            </a:endParaRPr>
          </a:p>
          <a:p>
            <a:pPr>
              <a:lnSpc>
                <a:spcPts val="4400"/>
              </a:lnSpc>
            </a:pPr>
            <a:r>
              <a:rPr lang="zh-TW" altLang="en-US" sz="3200" dirty="0">
                <a:latin typeface="微軟正黑體" panose="020B0604030504040204" pitchFamily="34" charset="-120"/>
                <a:ea typeface="微軟正黑體" panose="020B0604030504040204" pitchFamily="34" charset="-120"/>
              </a:rPr>
              <a:t>學到</a:t>
            </a:r>
            <a:r>
              <a:rPr lang="zh-TW" altLang="en-US" sz="3200" dirty="0">
                <a:solidFill>
                  <a:srgbClr val="FF0000"/>
                </a:solidFill>
                <a:latin typeface="微軟正黑體" panose="020B0604030504040204" pitchFamily="34" charset="-120"/>
                <a:ea typeface="微軟正黑體" panose="020B0604030504040204" pitchFamily="34" charset="-120"/>
              </a:rPr>
              <a:t>新語詞</a:t>
            </a:r>
            <a:r>
              <a:rPr lang="zh-TW" altLang="en-US" sz="3200" dirty="0">
                <a:latin typeface="微軟正黑體" panose="020B0604030504040204" pitchFamily="34" charset="-120"/>
                <a:ea typeface="微軟正黑體" panose="020B0604030504040204" pitchFamily="34" charset="-120"/>
              </a:rPr>
              <a:t>的同學，請舉手。</a:t>
            </a:r>
            <a:endParaRPr lang="en-US" altLang="zh-TW" sz="3200" dirty="0">
              <a:latin typeface="微軟正黑體" panose="020B0604030504040204" pitchFamily="34" charset="-120"/>
              <a:ea typeface="微軟正黑體" panose="020B0604030504040204" pitchFamily="34" charset="-120"/>
            </a:endParaRPr>
          </a:p>
          <a:p>
            <a:pPr>
              <a:lnSpc>
                <a:spcPts val="4400"/>
              </a:lnSpc>
            </a:pPr>
            <a:r>
              <a:rPr lang="zh-TW" altLang="en-US" sz="3200" dirty="0">
                <a:latin typeface="微軟正黑體" panose="020B0604030504040204" pitchFamily="34" charset="-120"/>
                <a:ea typeface="微軟正黑體" panose="020B0604030504040204" pitchFamily="34" charset="-120"/>
              </a:rPr>
              <a:t>有</a:t>
            </a:r>
            <a:r>
              <a:rPr lang="zh-TW" altLang="en-US" sz="3200" dirty="0">
                <a:solidFill>
                  <a:srgbClr val="FF0000"/>
                </a:solidFill>
                <a:latin typeface="微軟正黑體" panose="020B0604030504040204" pitchFamily="34" charset="-120"/>
                <a:ea typeface="微軟正黑體" panose="020B0604030504040204" pitchFamily="34" charset="-120"/>
              </a:rPr>
              <a:t>新發現</a:t>
            </a:r>
            <a:r>
              <a:rPr lang="zh-TW" altLang="en-US" sz="3200" dirty="0">
                <a:latin typeface="微軟正黑體" panose="020B0604030504040204" pitchFamily="34" charset="-120"/>
                <a:ea typeface="微軟正黑體" panose="020B0604030504040204" pitchFamily="34" charset="-120"/>
              </a:rPr>
              <a:t>的同學，請舉手。</a:t>
            </a:r>
            <a:endParaRPr lang="en-US" altLang="zh-TW" sz="3200" dirty="0">
              <a:latin typeface="微軟正黑體" panose="020B0604030504040204" pitchFamily="34" charset="-120"/>
              <a:ea typeface="微軟正黑體" panose="020B0604030504040204" pitchFamily="34" charset="-120"/>
            </a:endParaRPr>
          </a:p>
          <a:p>
            <a:pPr>
              <a:lnSpc>
                <a:spcPts val="4400"/>
              </a:lnSpc>
            </a:pPr>
            <a:r>
              <a:rPr lang="zh-TW" altLang="en-US" sz="3200" dirty="0">
                <a:latin typeface="微軟正黑體" panose="020B0604030504040204" pitchFamily="34" charset="-120"/>
                <a:ea typeface="微軟正黑體" panose="020B0604030504040204" pitchFamily="34" charset="-120"/>
              </a:rPr>
              <a:t>跟鄰座的同學分享你的發現。</a:t>
            </a:r>
          </a:p>
        </p:txBody>
      </p:sp>
      <p:sp>
        <p:nvSpPr>
          <p:cNvPr id="4" name="標題 1">
            <a:extLst>
              <a:ext uri="{FF2B5EF4-FFF2-40B4-BE49-F238E27FC236}">
                <a16:creationId xmlns:a16="http://schemas.microsoft.com/office/drawing/2014/main" id="{B9218BA0-0581-4C81-B3DE-6879538262A2}"/>
              </a:ext>
            </a:extLst>
          </p:cNvPr>
          <p:cNvSpPr txBox="1">
            <a:spLocks/>
          </p:cNvSpPr>
          <p:nvPr/>
        </p:nvSpPr>
        <p:spPr>
          <a:xfrm>
            <a:off x="1129553" y="274638"/>
            <a:ext cx="9477488"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反思自己的學習</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I </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learn</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a:t>
            </a:r>
            <a:endParaRPr lang="zh-TW" altLang="en-US" dirty="0">
              <a:latin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4059900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a:extLst>
              <a:ext uri="{FF2B5EF4-FFF2-40B4-BE49-F238E27FC236}">
                <a16:creationId xmlns:a16="http://schemas.microsoft.com/office/drawing/2014/main" id="{792F2C56-FE1F-4124-8DD1-CD2406C0A24B}"/>
              </a:ext>
            </a:extLst>
          </p:cNvPr>
          <p:cNvSpPr txBox="1">
            <a:spLocks/>
          </p:cNvSpPr>
          <p:nvPr/>
        </p:nvSpPr>
        <p:spPr>
          <a:xfrm>
            <a:off x="1129553" y="274638"/>
            <a:ext cx="9477488"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回顧學習之路</a:t>
            </a:r>
            <a:r>
              <a:rPr lang="zh-TW" altLang="en-US" dirty="0">
                <a:latin typeface="微軟正黑體" panose="020B0604030504040204" pitchFamily="34" charset="-120"/>
                <a:ea typeface="微軟正黑體" panose="020B0604030504040204" pitchFamily="34" charset="-12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I </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r>
              <a:rPr lang="en-US" altLang="zh-TW" dirty="0">
                <a:latin typeface="Segoe UI Black" panose="020B0A02040204020203" pitchFamily="34" charset="0"/>
                <a:ea typeface="Segoe UI Black" panose="020B0A02040204020203" pitchFamily="34" charset="0"/>
                <a:cs typeface="Segoe UI Black" panose="020B0A02040204020203" pitchFamily="34" charset="0"/>
              </a:rPr>
              <a:t>can</a:t>
            </a:r>
            <a:r>
              <a:rPr lang="zh-TW" altLang="en-US" dirty="0">
                <a:latin typeface="Segoe UI Black" panose="020B0A02040204020203" pitchFamily="34" charset="0"/>
                <a:ea typeface="Segoe UI Black" panose="020B0A02040204020203" pitchFamily="34" charset="0"/>
                <a:cs typeface="Segoe UI Black" panose="020B0A02040204020203" pitchFamily="34" charset="0"/>
              </a:rPr>
              <a:t> </a:t>
            </a:r>
            <a:endParaRPr lang="zh-TW" altLang="en-US" dirty="0">
              <a:latin typeface="Segoe UI Black" panose="020B0A02040204020203" pitchFamily="34" charset="0"/>
              <a:cs typeface="Segoe UI Black" panose="020B0A02040204020203" pitchFamily="34" charset="0"/>
            </a:endParaRPr>
          </a:p>
        </p:txBody>
      </p:sp>
      <p:sp>
        <p:nvSpPr>
          <p:cNvPr id="3" name="內容版面配置區 2"/>
          <p:cNvSpPr>
            <a:spLocks noGrp="1"/>
          </p:cNvSpPr>
          <p:nvPr>
            <p:ph idx="1"/>
          </p:nvPr>
        </p:nvSpPr>
        <p:spPr>
          <a:xfrm>
            <a:off x="1284879" y="5486400"/>
            <a:ext cx="10323187" cy="942972"/>
          </a:xfrm>
        </p:spPr>
        <p:txBody>
          <a:bodyPr>
            <a:normAutofit/>
          </a:bodyPr>
          <a:lstStyle/>
          <a:p>
            <a:r>
              <a:rPr lang="zh-TW" altLang="en-US" dirty="0">
                <a:latin typeface="微軟正黑體" panose="020B0604030504040204" pitchFamily="34" charset="-120"/>
                <a:ea typeface="微軟正黑體" panose="020B0604030504040204" pitchFamily="34" charset="-120"/>
              </a:rPr>
              <a:t>以後閱讀時，可以用這個模式幫助自己學習，不必老師來引導訂正，也不必用學習單回答別人的問題，自己成為學習的主人。</a:t>
            </a:r>
            <a:endParaRPr lang="en-US" altLang="zh-TW" dirty="0">
              <a:latin typeface="微軟正黑體" panose="020B0604030504040204" pitchFamily="34" charset="-120"/>
              <a:ea typeface="微軟正黑體" panose="020B0604030504040204" pitchFamily="34" charset="-120"/>
            </a:endParaRPr>
          </a:p>
        </p:txBody>
      </p:sp>
      <p:sp>
        <p:nvSpPr>
          <p:cNvPr id="7" name="矩形 6"/>
          <p:cNvSpPr/>
          <p:nvPr/>
        </p:nvSpPr>
        <p:spPr>
          <a:xfrm>
            <a:off x="1284879" y="1250829"/>
            <a:ext cx="3116712" cy="388906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zh-TW" altLang="en-US" sz="3200" b="1" dirty="0">
                <a:solidFill>
                  <a:prstClr val="black"/>
                </a:solidFill>
                <a:latin typeface="微軟正黑體" panose="020B0604030504040204" pitchFamily="34" charset="-120"/>
                <a:ea typeface="微軟正黑體" panose="020B0604030504040204" pitchFamily="34" charset="-120"/>
              </a:rPr>
              <a:t>閱讀前：</a:t>
            </a:r>
            <a:endParaRPr lang="en-US" altLang="zh-TW" sz="3200" b="1" dirty="0">
              <a:solidFill>
                <a:prstClr val="black"/>
              </a:solidFill>
              <a:latin typeface="微軟正黑體" panose="020B0604030504040204" pitchFamily="34" charset="-120"/>
              <a:ea typeface="微軟正黑體" panose="020B0604030504040204" pitchFamily="34" charset="-120"/>
            </a:endParaRPr>
          </a:p>
          <a:p>
            <a:pPr>
              <a:spcAft>
                <a:spcPts val="600"/>
              </a:spcAft>
            </a:pPr>
            <a:r>
              <a:rPr lang="zh-TW" altLang="en-US" sz="2400" dirty="0">
                <a:solidFill>
                  <a:prstClr val="black"/>
                </a:solidFill>
                <a:latin typeface="微軟正黑體" panose="020B0604030504040204" pitchFamily="34" charset="-120"/>
                <a:ea typeface="微軟正黑體" panose="020B0604030504040204" pitchFamily="34" charset="-120"/>
              </a:rPr>
              <a:t>測試自己的已知</a:t>
            </a:r>
            <a:endParaRPr lang="en-US" altLang="zh-TW" sz="2400" dirty="0">
              <a:solidFill>
                <a:prstClr val="black"/>
              </a:solidFill>
              <a:latin typeface="微軟正黑體" panose="020B0604030504040204" pitchFamily="34" charset="-120"/>
              <a:ea typeface="微軟正黑體" panose="020B0604030504040204" pitchFamily="34" charset="-120"/>
            </a:endParaRPr>
          </a:p>
          <a:p>
            <a:pPr marL="288000" indent="-288000">
              <a:spcAft>
                <a:spcPts val="600"/>
              </a:spcAft>
              <a:buFont typeface="+mj-lt"/>
              <a:buAutoNum type="arabicPeriod"/>
            </a:pPr>
            <a:r>
              <a:rPr lang="zh-TW" altLang="en-US" sz="2400" dirty="0">
                <a:solidFill>
                  <a:prstClr val="black"/>
                </a:solidFill>
                <a:latin typeface="微軟正黑體" panose="020B0604030504040204" pitchFamily="34" charset="-120"/>
                <a:ea typeface="微軟正黑體" panose="020B0604030504040204" pitchFamily="34" charset="-120"/>
              </a:rPr>
              <a:t>寫力爭上游意思              </a:t>
            </a:r>
            <a:endParaRPr lang="en-US" altLang="zh-TW" sz="2400" dirty="0">
              <a:solidFill>
                <a:prstClr val="black"/>
              </a:solidFill>
              <a:latin typeface="微軟正黑體" panose="020B0604030504040204" pitchFamily="34" charset="-120"/>
              <a:ea typeface="微軟正黑體" panose="020B0604030504040204" pitchFamily="34" charset="-120"/>
            </a:endParaRPr>
          </a:p>
          <a:p>
            <a:pPr marL="288000" indent="-288000">
              <a:spcAft>
                <a:spcPts val="600"/>
              </a:spcAft>
              <a:buFont typeface="+mj-lt"/>
              <a:buAutoNum type="arabicPeriod"/>
            </a:pPr>
            <a:r>
              <a:rPr lang="zh-TW" altLang="en-US" sz="2400" dirty="0">
                <a:solidFill>
                  <a:prstClr val="black"/>
                </a:solidFill>
                <a:latin typeface="微軟正黑體" panose="020B0604030504040204" pitchFamily="34" charset="-120"/>
                <a:ea typeface="微軟正黑體" panose="020B0604030504040204" pitchFamily="34" charset="-120"/>
              </a:rPr>
              <a:t>寫鮭魚洄游的種種</a:t>
            </a:r>
            <a:endParaRPr lang="en-US" altLang="zh-TW" sz="2400" dirty="0">
              <a:solidFill>
                <a:prstClr val="black"/>
              </a:solidFill>
              <a:latin typeface="微軟正黑體" panose="020B0604030504040204" pitchFamily="34" charset="-120"/>
              <a:ea typeface="微軟正黑體" panose="020B0604030504040204" pitchFamily="34" charset="-120"/>
            </a:endParaRPr>
          </a:p>
          <a:p>
            <a:pPr marL="288000" indent="-288000">
              <a:spcAft>
                <a:spcPts val="600"/>
              </a:spcAft>
              <a:buFont typeface="+mj-lt"/>
              <a:buAutoNum type="arabicPeriod"/>
            </a:pPr>
            <a:r>
              <a:rPr lang="zh-TW" altLang="en-US" sz="2400" dirty="0">
                <a:solidFill>
                  <a:prstClr val="black"/>
                </a:solidFill>
                <a:latin typeface="微軟正黑體" panose="020B0604030504040204" pitchFamily="34" charset="-120"/>
                <a:ea typeface="微軟正黑體" panose="020B0604030504040204" pitchFamily="34" charset="-120"/>
              </a:rPr>
              <a:t>鮭魚洄游的相關</a:t>
            </a:r>
            <a:endParaRPr lang="en-US" altLang="zh-TW" sz="2400" dirty="0">
              <a:solidFill>
                <a:prstClr val="black"/>
              </a:solidFill>
              <a:latin typeface="微軟正黑體" panose="020B0604030504040204" pitchFamily="34" charset="-120"/>
              <a:ea typeface="微軟正黑體" panose="020B0604030504040204" pitchFamily="34" charset="-120"/>
            </a:endParaRPr>
          </a:p>
          <a:p>
            <a:pPr marL="288000" indent="-288000">
              <a:spcAft>
                <a:spcPts val="600"/>
              </a:spcAft>
              <a:buFont typeface="+mj-lt"/>
              <a:buAutoNum type="arabicPeriod"/>
            </a:pPr>
            <a:r>
              <a:rPr lang="zh-TW" altLang="en-US" sz="2400" dirty="0">
                <a:solidFill>
                  <a:prstClr val="black"/>
                </a:solidFill>
                <a:latin typeface="微軟正黑體" panose="020B0604030504040204" pitchFamily="34" charset="-120"/>
                <a:ea typeface="微軟正黑體" panose="020B0604030504040204" pitchFamily="34" charset="-120"/>
              </a:rPr>
              <a:t>想一些語詞</a:t>
            </a:r>
            <a:endParaRPr lang="en-US" altLang="zh-TW" sz="2400" dirty="0">
              <a:solidFill>
                <a:prstClr val="black"/>
              </a:solidFill>
              <a:latin typeface="微軟正黑體" panose="020B0604030504040204" pitchFamily="34" charset="-120"/>
              <a:ea typeface="微軟正黑體" panose="020B0604030504040204" pitchFamily="34" charset="-120"/>
            </a:endParaRPr>
          </a:p>
          <a:p>
            <a:pPr marL="288000" indent="-288000">
              <a:spcAft>
                <a:spcPts val="600"/>
              </a:spcAft>
              <a:buFont typeface="+mj-lt"/>
              <a:buAutoNum type="arabicPeriod"/>
            </a:pPr>
            <a:r>
              <a:rPr lang="zh-TW" altLang="en-US" sz="2400" dirty="0">
                <a:solidFill>
                  <a:prstClr val="black"/>
                </a:solidFill>
                <a:latin typeface="微軟正黑體" panose="020B0604030504040204" pitchFamily="34" charset="-120"/>
                <a:ea typeface="微軟正黑體" panose="020B0604030504040204" pitchFamily="34" charset="-120"/>
              </a:rPr>
              <a:t>寫出探索問題</a:t>
            </a:r>
            <a:endParaRPr lang="en-US" altLang="zh-TW" sz="2400" dirty="0">
              <a:solidFill>
                <a:prstClr val="black"/>
              </a:solidFill>
              <a:latin typeface="微軟正黑體" panose="020B0604030504040204" pitchFamily="34" charset="-120"/>
              <a:ea typeface="微軟正黑體" panose="020B0604030504040204" pitchFamily="34" charset="-120"/>
            </a:endParaRPr>
          </a:p>
        </p:txBody>
      </p:sp>
      <p:sp>
        <p:nvSpPr>
          <p:cNvPr id="8" name="矩形 7"/>
          <p:cNvSpPr/>
          <p:nvPr/>
        </p:nvSpPr>
        <p:spPr>
          <a:xfrm>
            <a:off x="4772798" y="1250828"/>
            <a:ext cx="3116712" cy="388906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58775" indent="-358775">
              <a:spcAft>
                <a:spcPts val="600"/>
              </a:spcAft>
              <a:tabLst>
                <a:tab pos="358775" algn="l"/>
              </a:tabLst>
            </a:pPr>
            <a:r>
              <a:rPr lang="zh-TW" altLang="en-US" sz="3200" b="1" dirty="0">
                <a:solidFill>
                  <a:prstClr val="black"/>
                </a:solidFill>
                <a:latin typeface="微軟正黑體" panose="020B0604030504040204" pitchFamily="34" charset="-120"/>
                <a:ea typeface="微軟正黑體" panose="020B0604030504040204" pitchFamily="34" charset="-120"/>
              </a:rPr>
              <a:t>閱讀中：</a:t>
            </a:r>
            <a:endParaRPr lang="en-US" altLang="zh-TW" sz="3200" b="1" dirty="0">
              <a:solidFill>
                <a:prstClr val="black"/>
              </a:solidFill>
              <a:latin typeface="微軟正黑體" panose="020B0604030504040204" pitchFamily="34" charset="-120"/>
              <a:ea typeface="微軟正黑體" panose="020B0604030504040204" pitchFamily="34" charset="-120"/>
            </a:endParaRPr>
          </a:p>
          <a:p>
            <a:pPr marL="288000" indent="-288000">
              <a:spcAft>
                <a:spcPts val="600"/>
              </a:spcAft>
              <a:buFont typeface="+mj-lt"/>
              <a:buAutoNum type="arabicPeriod"/>
              <a:tabLst>
                <a:tab pos="358775" algn="l"/>
              </a:tabLst>
            </a:pPr>
            <a:r>
              <a:rPr lang="zh-TW" altLang="en-US" sz="2800" dirty="0">
                <a:solidFill>
                  <a:prstClr val="black"/>
                </a:solidFill>
                <a:latin typeface="微軟正黑體" panose="020B0604030504040204" pitchFamily="34" charset="-120"/>
                <a:ea typeface="微軟正黑體" panose="020B0604030504040204" pitchFamily="34" charset="-120"/>
              </a:rPr>
              <a:t>用螢光筆標示</a:t>
            </a:r>
            <a:br>
              <a:rPr lang="en-US" altLang="zh-TW" sz="2800" dirty="0">
                <a:solidFill>
                  <a:prstClr val="black"/>
                </a:solidFill>
                <a:latin typeface="微軟正黑體" panose="020B0604030504040204" pitchFamily="34" charset="-120"/>
                <a:ea typeface="微軟正黑體" panose="020B0604030504040204" pitchFamily="34" charset="-120"/>
              </a:rPr>
            </a:br>
            <a:r>
              <a:rPr lang="zh-TW" altLang="en-US" sz="2800" dirty="0">
                <a:solidFill>
                  <a:prstClr val="black"/>
                </a:solidFill>
                <a:latin typeface="微軟正黑體" panose="020B0604030504040204" pitchFamily="34" charset="-120"/>
                <a:ea typeface="微軟正黑體" panose="020B0604030504040204" pitchFamily="34" charset="-120"/>
              </a:rPr>
              <a:t>語詞</a:t>
            </a:r>
            <a:endParaRPr lang="en-US" altLang="zh-TW" sz="2800" dirty="0">
              <a:solidFill>
                <a:prstClr val="black"/>
              </a:solidFill>
              <a:latin typeface="微軟正黑體" panose="020B0604030504040204" pitchFamily="34" charset="-120"/>
              <a:ea typeface="微軟正黑體" panose="020B0604030504040204" pitchFamily="34" charset="-120"/>
            </a:endParaRPr>
          </a:p>
          <a:p>
            <a:pPr marL="288000" indent="-288000">
              <a:spcAft>
                <a:spcPts val="600"/>
              </a:spcAft>
              <a:buFont typeface="+mj-lt"/>
              <a:buAutoNum type="arabicPeriod"/>
              <a:tabLst>
                <a:tab pos="358775" algn="l"/>
              </a:tabLst>
            </a:pPr>
            <a:r>
              <a:rPr lang="zh-TW" altLang="en-US" sz="2800" dirty="0">
                <a:solidFill>
                  <a:prstClr val="black"/>
                </a:solidFill>
                <a:latin typeface="微軟正黑體" panose="020B0604030504040204" pitchFamily="34" charset="-120"/>
                <a:ea typeface="微軟正黑體" panose="020B0604030504040204" pitchFamily="34" charset="-120"/>
              </a:rPr>
              <a:t>畫底線</a:t>
            </a:r>
            <a:endParaRPr lang="en-US" altLang="zh-TW" sz="2800" dirty="0">
              <a:solidFill>
                <a:prstClr val="black"/>
              </a:solidFill>
              <a:latin typeface="微軟正黑體" panose="020B0604030504040204" pitchFamily="34" charset="-120"/>
              <a:ea typeface="微軟正黑體" panose="020B0604030504040204" pitchFamily="34" charset="-120"/>
            </a:endParaRPr>
          </a:p>
          <a:p>
            <a:pPr marL="288000" indent="-288000">
              <a:spcAft>
                <a:spcPts val="600"/>
              </a:spcAft>
              <a:buFont typeface="+mj-lt"/>
              <a:buAutoNum type="arabicPeriod"/>
              <a:tabLst>
                <a:tab pos="358775" algn="l"/>
              </a:tabLst>
            </a:pPr>
            <a:r>
              <a:rPr lang="zh-TW" altLang="en-US" sz="2800" dirty="0">
                <a:solidFill>
                  <a:prstClr val="black"/>
                </a:solidFill>
                <a:latin typeface="微軟正黑體" panose="020B0604030504040204" pitchFamily="34" charset="-120"/>
                <a:ea typeface="微軟正黑體" panose="020B0604030504040204" pitchFamily="34" charset="-120"/>
              </a:rPr>
              <a:t>寫所發現的訊息</a:t>
            </a:r>
            <a:endParaRPr lang="en-US" altLang="zh-TW" sz="2800" dirty="0">
              <a:solidFill>
                <a:prstClr val="black"/>
              </a:solidFill>
              <a:latin typeface="微軟正黑體" panose="020B0604030504040204" pitchFamily="34" charset="-120"/>
              <a:ea typeface="微軟正黑體" panose="020B0604030504040204" pitchFamily="34" charset="-120"/>
            </a:endParaRPr>
          </a:p>
          <a:p>
            <a:pPr marL="288000" indent="-288000">
              <a:spcAft>
                <a:spcPts val="600"/>
              </a:spcAft>
              <a:buFont typeface="+mj-lt"/>
              <a:buAutoNum type="arabicPeriod"/>
              <a:tabLst>
                <a:tab pos="358775" algn="l"/>
              </a:tabLst>
            </a:pPr>
            <a:r>
              <a:rPr lang="zh-TW" altLang="en-US" sz="2800" dirty="0">
                <a:solidFill>
                  <a:prstClr val="black"/>
                </a:solidFill>
                <a:latin typeface="微軟正黑體" panose="020B0604030504040204" pitchFamily="34" charset="-120"/>
                <a:ea typeface="微軟正黑體" panose="020B0604030504040204" pitchFamily="34" charset="-120"/>
              </a:rPr>
              <a:t>標出有趣的訊息</a:t>
            </a:r>
            <a:endParaRPr lang="en-US" altLang="zh-TW" sz="2800" dirty="0">
              <a:solidFill>
                <a:prstClr val="black"/>
              </a:solidFill>
              <a:latin typeface="微軟正黑體" panose="020B0604030504040204" pitchFamily="34" charset="-120"/>
              <a:ea typeface="微軟正黑體" panose="020B0604030504040204" pitchFamily="34" charset="-120"/>
            </a:endParaRPr>
          </a:p>
        </p:txBody>
      </p:sp>
      <p:sp>
        <p:nvSpPr>
          <p:cNvPr id="9" name="矩形 8"/>
          <p:cNvSpPr/>
          <p:nvPr/>
        </p:nvSpPr>
        <p:spPr>
          <a:xfrm>
            <a:off x="8256480" y="1250827"/>
            <a:ext cx="3116712" cy="388906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58775" indent="-358775">
              <a:spcAft>
                <a:spcPts val="600"/>
              </a:spcAft>
              <a:tabLst>
                <a:tab pos="358775" algn="l"/>
              </a:tabLst>
            </a:pPr>
            <a:r>
              <a:rPr lang="zh-TW" altLang="en-US" sz="3200" b="1" dirty="0">
                <a:solidFill>
                  <a:prstClr val="black"/>
                </a:solidFill>
                <a:latin typeface="微軟正黑體" panose="020B0604030504040204" pitchFamily="34" charset="-120"/>
                <a:ea typeface="微軟正黑體" panose="020B0604030504040204" pitchFamily="34" charset="-120"/>
              </a:rPr>
              <a:t>閱讀後：</a:t>
            </a:r>
            <a:endParaRPr lang="en-US" altLang="zh-TW" sz="3200" b="1" dirty="0">
              <a:solidFill>
                <a:prstClr val="black"/>
              </a:solidFill>
              <a:latin typeface="微軟正黑體" panose="020B0604030504040204" pitchFamily="34" charset="-120"/>
              <a:ea typeface="微軟正黑體" panose="020B0604030504040204" pitchFamily="34" charset="-120"/>
            </a:endParaRPr>
          </a:p>
          <a:p>
            <a:pPr marL="288000" indent="-288000">
              <a:spcAft>
                <a:spcPts val="600"/>
              </a:spcAft>
              <a:buFont typeface="+mj-lt"/>
              <a:buAutoNum type="arabicPeriod"/>
              <a:tabLst>
                <a:tab pos="358775" algn="l"/>
              </a:tabLst>
            </a:pPr>
            <a:r>
              <a:rPr lang="zh-TW" altLang="en-US" sz="2800" dirty="0">
                <a:solidFill>
                  <a:prstClr val="black"/>
                </a:solidFill>
                <a:latin typeface="微軟正黑體" panose="020B0604030504040204" pitchFamily="34" charset="-120"/>
                <a:ea typeface="微軟正黑體" panose="020B0604030504040204" pitchFamily="34" charset="-120"/>
              </a:rPr>
              <a:t>整理新知</a:t>
            </a:r>
            <a:endParaRPr lang="en-US" altLang="zh-TW" sz="2800" dirty="0">
              <a:solidFill>
                <a:prstClr val="black"/>
              </a:solidFill>
              <a:latin typeface="微軟正黑體" panose="020B0604030504040204" pitchFamily="34" charset="-120"/>
              <a:ea typeface="微軟正黑體" panose="020B0604030504040204" pitchFamily="34" charset="-120"/>
            </a:endParaRPr>
          </a:p>
          <a:p>
            <a:pPr marL="288000" indent="-288000">
              <a:spcAft>
                <a:spcPts val="600"/>
              </a:spcAft>
              <a:buFont typeface="+mj-lt"/>
              <a:buAutoNum type="arabicPeriod"/>
              <a:tabLst>
                <a:tab pos="358775" algn="l"/>
              </a:tabLst>
            </a:pPr>
            <a:r>
              <a:rPr lang="zh-TW" altLang="en-US" sz="2800" dirty="0">
                <a:solidFill>
                  <a:prstClr val="black"/>
                </a:solidFill>
                <a:latin typeface="微軟正黑體" panose="020B0604030504040204" pitchFamily="34" charset="-120"/>
                <a:ea typeface="微軟正黑體" panose="020B0604030504040204" pitchFamily="34" charset="-120"/>
              </a:rPr>
              <a:t>比對新知和舊知</a:t>
            </a:r>
            <a:endParaRPr lang="en-US" altLang="zh-TW" sz="2800" dirty="0">
              <a:solidFill>
                <a:prstClr val="black"/>
              </a:solidFill>
              <a:latin typeface="微軟正黑體" panose="020B0604030504040204" pitchFamily="34" charset="-120"/>
              <a:ea typeface="微軟正黑體" panose="020B0604030504040204" pitchFamily="34" charset="-120"/>
            </a:endParaRPr>
          </a:p>
          <a:p>
            <a:pPr marL="288000" indent="-288000">
              <a:spcAft>
                <a:spcPts val="600"/>
              </a:spcAft>
              <a:buFont typeface="+mj-lt"/>
              <a:buAutoNum type="arabicPeriod"/>
              <a:tabLst>
                <a:tab pos="358775" algn="l"/>
              </a:tabLst>
            </a:pPr>
            <a:r>
              <a:rPr lang="zh-TW" altLang="en-US" sz="2800" dirty="0">
                <a:solidFill>
                  <a:prstClr val="black"/>
                </a:solidFill>
                <a:latin typeface="微軟正黑體" panose="020B0604030504040204" pitchFamily="34" charset="-120"/>
                <a:ea typeface="微軟正黑體" panose="020B0604030504040204" pitchFamily="34" charset="-120"/>
              </a:rPr>
              <a:t>反思自己的學習</a:t>
            </a:r>
          </a:p>
        </p:txBody>
      </p:sp>
    </p:spTree>
    <p:extLst>
      <p:ext uri="{BB962C8B-B14F-4D97-AF65-F5344CB8AC3E}">
        <p14:creationId xmlns:p14="http://schemas.microsoft.com/office/powerpoint/2010/main" val="2566668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29553" y="-24720"/>
            <a:ext cx="10515600" cy="1325563"/>
          </a:xfrm>
        </p:spPr>
        <p:txBody>
          <a:bodyPr/>
          <a:lstStyle/>
          <a:p>
            <a:r>
              <a:rPr lang="zh-TW" altLang="en-US" dirty="0">
                <a:latin typeface="微軟正黑體" panose="020B0604030504040204" pitchFamily="34" charset="-120"/>
                <a:ea typeface="微軟正黑體" panose="020B0604030504040204" pitchFamily="34" charset="-120"/>
              </a:rPr>
              <a:t>最後的最後。。。 。。。</a:t>
            </a:r>
          </a:p>
        </p:txBody>
      </p:sp>
      <p:sp>
        <p:nvSpPr>
          <p:cNvPr id="3" name="內容版面配置區 2"/>
          <p:cNvSpPr>
            <a:spLocks noGrp="1"/>
          </p:cNvSpPr>
          <p:nvPr>
            <p:ph idx="1"/>
          </p:nvPr>
        </p:nvSpPr>
        <p:spPr/>
        <p:txBody>
          <a:bodyPr>
            <a:normAutofit/>
          </a:bodyPr>
          <a:lstStyle/>
          <a:p>
            <a:r>
              <a:rPr lang="zh-TW" altLang="en-US" sz="4000" dirty="0">
                <a:latin typeface="微軟正黑體" panose="020B0604030504040204" pitchFamily="34" charset="-120"/>
                <a:ea typeface="微軟正黑體" panose="020B0604030504040204" pitchFamily="34" charset="-120"/>
              </a:rPr>
              <a:t>你的問題有找到解惑的資料嗎？</a:t>
            </a:r>
            <a:endParaRPr lang="en-US" altLang="zh-TW" sz="4000" dirty="0">
              <a:latin typeface="微軟正黑體" panose="020B0604030504040204" pitchFamily="34" charset="-120"/>
              <a:ea typeface="微軟正黑體" panose="020B0604030504040204" pitchFamily="34" charset="-120"/>
            </a:endParaRPr>
          </a:p>
          <a:p>
            <a:r>
              <a:rPr lang="zh-TW" altLang="en-US" sz="4000" dirty="0">
                <a:latin typeface="微軟正黑體" panose="020B0604030504040204" pitchFamily="34" charset="-120"/>
                <a:ea typeface="微軟正黑體" panose="020B0604030504040204" pitchFamily="34" charset="-120"/>
              </a:rPr>
              <a:t>沒有的話，要怎麼辦呢？</a:t>
            </a:r>
            <a:endParaRPr lang="en-US" altLang="zh-TW" sz="4000" dirty="0">
              <a:latin typeface="微軟正黑體" panose="020B0604030504040204" pitchFamily="34" charset="-120"/>
              <a:ea typeface="微軟正黑體" panose="020B0604030504040204" pitchFamily="34" charset="-120"/>
            </a:endParaRPr>
          </a:p>
          <a:p>
            <a:pPr marL="82296" indent="0">
              <a:buNone/>
            </a:pPr>
            <a:endParaRPr lang="zh-TW" altLang="en-US" sz="4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64497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2387" y="1268760"/>
            <a:ext cx="11636944" cy="5472608"/>
          </a:xfrm>
        </p:spPr>
        <p:txBody>
          <a:bodyPr>
            <a:normAutofit/>
          </a:bodyPr>
          <a:lstStyle/>
          <a:p>
            <a:pPr>
              <a:lnSpc>
                <a:spcPts val="5000"/>
              </a:lnSpc>
            </a:pPr>
            <a:r>
              <a:rPr lang="zh-TW" altLang="en-US" sz="3400" dirty="0">
                <a:latin typeface="微軟正黑體" panose="020B0604030504040204" pitchFamily="34" charset="-120"/>
                <a:ea typeface="微軟正黑體" panose="020B0604030504040204" pitchFamily="34" charset="-120"/>
              </a:rPr>
              <a:t>本單元探究生活中點點滴滴的科學背景知識，能夠幫助我們做更有依據的結論和選擇。</a:t>
            </a:r>
            <a:endParaRPr lang="en-US" altLang="zh-TW" sz="3400" dirty="0">
              <a:latin typeface="微軟正黑體" panose="020B0604030504040204" pitchFamily="34" charset="-120"/>
              <a:ea typeface="微軟正黑體" panose="020B0604030504040204" pitchFamily="34" charset="-120"/>
            </a:endParaRPr>
          </a:p>
          <a:p>
            <a:pPr>
              <a:lnSpc>
                <a:spcPts val="5000"/>
              </a:lnSpc>
            </a:pPr>
            <a:r>
              <a:rPr lang="zh-TW" altLang="en-US" sz="3400" dirty="0">
                <a:latin typeface="微軟正黑體" panose="020B0604030504040204" pitchFamily="34" charset="-120"/>
                <a:ea typeface="微軟正黑體" panose="020B0604030504040204" pitchFamily="34" charset="-120"/>
              </a:rPr>
              <a:t>同學們學到了</a:t>
            </a:r>
            <a:r>
              <a:rPr lang="en-US" altLang="zh-TW" sz="3400" dirty="0">
                <a:latin typeface="微軟正黑體" panose="020B0604030504040204" pitchFamily="34" charset="-120"/>
                <a:ea typeface="微軟正黑體" panose="020B0604030504040204" pitchFamily="34" charset="-120"/>
                <a:cs typeface="Arial" panose="020B0604020202020204" pitchFamily="34" charset="0"/>
              </a:rPr>
              <a:t>KWL</a:t>
            </a:r>
            <a:r>
              <a:rPr lang="en-US" altLang="zh-TW" sz="3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Q</a:t>
            </a:r>
            <a:r>
              <a:rPr lang="zh-TW" altLang="en-US" sz="3400" dirty="0">
                <a:latin typeface="微軟正黑體" panose="020B0604030504040204" pitchFamily="34" charset="-120"/>
                <a:ea typeface="微軟正黑體" panose="020B0604030504040204" pitchFamily="34" charset="-120"/>
              </a:rPr>
              <a:t>的閱讀和思考模式，就能更有自信的判斷自己的理解了。</a:t>
            </a:r>
            <a:endParaRPr lang="en-US" altLang="zh-TW" sz="3400" dirty="0">
              <a:latin typeface="微軟正黑體" panose="020B0604030504040204" pitchFamily="34" charset="-120"/>
              <a:ea typeface="微軟正黑體" panose="020B0604030504040204" pitchFamily="34" charset="-120"/>
            </a:endParaRPr>
          </a:p>
          <a:p>
            <a:pPr>
              <a:lnSpc>
                <a:spcPts val="5000"/>
              </a:lnSpc>
            </a:pPr>
            <a:r>
              <a:rPr lang="zh-TW" altLang="en-US" sz="3400" dirty="0">
                <a:latin typeface="微軟正黑體" panose="020B0604030504040204" pitchFamily="34" charset="-120"/>
                <a:ea typeface="微軟正黑體" panose="020B0604030504040204" pitchFamily="34" charset="-120"/>
              </a:rPr>
              <a:t>同學們多練習運用多方面的訊息，就能應用論證來釐清社會上的爭議點，跟別人冷靜的交換想法，而非爭辯對錯。</a:t>
            </a:r>
            <a:endParaRPr lang="en-US" altLang="zh-TW" sz="3400" dirty="0">
              <a:latin typeface="微軟正黑體" panose="020B0604030504040204" pitchFamily="34" charset="-120"/>
              <a:ea typeface="微軟正黑體" panose="020B0604030504040204" pitchFamily="34" charset="-120"/>
            </a:endParaRPr>
          </a:p>
        </p:txBody>
      </p:sp>
      <p:sp>
        <p:nvSpPr>
          <p:cNvPr id="4" name="標題 1">
            <a:extLst>
              <a:ext uri="{FF2B5EF4-FFF2-40B4-BE49-F238E27FC236}">
                <a16:creationId xmlns:a16="http://schemas.microsoft.com/office/drawing/2014/main" id="{343C50D0-E36C-4DA9-B176-033808BD3406}"/>
              </a:ext>
            </a:extLst>
          </p:cNvPr>
          <p:cNvSpPr txBox="1">
            <a:spLocks/>
          </p:cNvSpPr>
          <p:nvPr/>
        </p:nvSpPr>
        <p:spPr>
          <a:xfrm>
            <a:off x="1129553" y="274638"/>
            <a:ext cx="9477488"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單元總結</a:t>
            </a:r>
            <a:endParaRPr lang="zh-TW" altLang="en-US" dirty="0">
              <a:latin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139218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343C50D0-E36C-4DA9-B176-033808BD3406}"/>
              </a:ext>
            </a:extLst>
          </p:cNvPr>
          <p:cNvSpPr txBox="1">
            <a:spLocks/>
          </p:cNvSpPr>
          <p:nvPr/>
        </p:nvSpPr>
        <p:spPr>
          <a:xfrm>
            <a:off x="1129553" y="274638"/>
            <a:ext cx="9477488"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單元總結</a:t>
            </a:r>
            <a:endParaRPr lang="zh-TW" altLang="en-US" dirty="0">
              <a:latin typeface="Segoe UI Black" panose="020B0A02040204020203" pitchFamily="34" charset="0"/>
              <a:cs typeface="Segoe UI Black" panose="020B0A02040204020203" pitchFamily="34" charset="0"/>
            </a:endParaRPr>
          </a:p>
        </p:txBody>
      </p:sp>
      <p:graphicFrame>
        <p:nvGraphicFramePr>
          <p:cNvPr id="4" name="表格 3"/>
          <p:cNvGraphicFramePr>
            <a:graphicFrameLocks noGrp="1"/>
          </p:cNvGraphicFramePr>
          <p:nvPr>
            <p:extLst/>
          </p:nvPr>
        </p:nvGraphicFramePr>
        <p:xfrm>
          <a:off x="688623" y="2901864"/>
          <a:ext cx="10071847" cy="1866811"/>
        </p:xfrm>
        <a:graphic>
          <a:graphicData uri="http://schemas.openxmlformats.org/drawingml/2006/table">
            <a:tbl>
              <a:tblPr firstRow="1" firstCol="1" bandRow="1">
                <a:tableStyleId>{5940675A-B579-460E-94D1-54222C63F5DA}</a:tableStyleId>
              </a:tblPr>
              <a:tblGrid>
                <a:gridCol w="1728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gridCol w="2583847">
                  <a:extLst>
                    <a:ext uri="{9D8B030D-6E8A-4147-A177-3AD203B41FA5}">
                      <a16:colId xmlns:a16="http://schemas.microsoft.com/office/drawing/2014/main" val="20006"/>
                    </a:ext>
                  </a:extLst>
                </a:gridCol>
              </a:tblGrid>
              <a:tr h="0">
                <a:tc>
                  <a:txBody>
                    <a:bodyPr/>
                    <a:lstStyle/>
                    <a:p>
                      <a:pPr marL="304800">
                        <a:spcAft>
                          <a:spcPts val="0"/>
                        </a:spcAft>
                      </a:pPr>
                      <a:r>
                        <a:rPr lang="en-US" sz="2400" kern="100" dirty="0">
                          <a:effectLst/>
                          <a:latin typeface="微軟正黑體" panose="020B0604030504040204" pitchFamily="34" charset="-120"/>
                          <a:ea typeface="微軟正黑體" panose="020B0604030504040204" pitchFamily="34" charset="-120"/>
                        </a:rPr>
                        <a:t> </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marL="0" algn="ctr">
                        <a:spcAft>
                          <a:spcPts val="0"/>
                        </a:spcAft>
                      </a:pPr>
                      <a:r>
                        <a:rPr lang="zh-TW" sz="2400" kern="100" dirty="0">
                          <a:effectLst/>
                          <a:latin typeface="微軟正黑體" panose="020B0604030504040204" pitchFamily="34" charset="-120"/>
                          <a:ea typeface="微軟正黑體" panose="020B0604030504040204" pitchFamily="34" charset="-120"/>
                        </a:rPr>
                        <a:t>生活</a:t>
                      </a:r>
                      <a:endParaRPr lang="en-US" altLang="zh-TW" sz="2400" kern="100" dirty="0">
                        <a:effectLst/>
                        <a:latin typeface="微軟正黑體" panose="020B0604030504040204" pitchFamily="34" charset="-120"/>
                        <a:ea typeface="微軟正黑體" panose="020B0604030504040204" pitchFamily="34" charset="-120"/>
                      </a:endParaRPr>
                    </a:p>
                    <a:p>
                      <a:pPr marL="0" algn="ctr">
                        <a:spcAft>
                          <a:spcPts val="0"/>
                        </a:spcAft>
                      </a:pPr>
                      <a:r>
                        <a:rPr lang="zh-TW" sz="2400" kern="100" dirty="0">
                          <a:effectLst/>
                          <a:latin typeface="微軟正黑體" panose="020B0604030504040204" pitchFamily="34" charset="-120"/>
                          <a:ea typeface="微軟正黑體" panose="020B0604030504040204" pitchFamily="34" charset="-120"/>
                        </a:rPr>
                        <a:t>環境</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marL="0" algn="ctr">
                        <a:spcAft>
                          <a:spcPts val="0"/>
                        </a:spcAft>
                      </a:pPr>
                      <a:r>
                        <a:rPr lang="zh-TW" sz="2400" kern="100" dirty="0">
                          <a:effectLst/>
                          <a:latin typeface="微軟正黑體" panose="020B0604030504040204" pitchFamily="34" charset="-120"/>
                          <a:ea typeface="微軟正黑體" panose="020B0604030504040204" pitchFamily="34" charset="-120"/>
                        </a:rPr>
                        <a:t>體型</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marL="0" algn="ctr">
                        <a:spcAft>
                          <a:spcPts val="0"/>
                        </a:spcAft>
                      </a:pPr>
                      <a:r>
                        <a:rPr lang="zh-TW" sz="2400" kern="100" dirty="0">
                          <a:effectLst/>
                          <a:latin typeface="微軟正黑體" panose="020B0604030504040204" pitchFamily="34" charset="-120"/>
                          <a:ea typeface="微軟正黑體" panose="020B0604030504040204" pitchFamily="34" charset="-120"/>
                        </a:rPr>
                        <a:t>洄游</a:t>
                      </a:r>
                      <a:endParaRPr lang="en-US" altLang="zh-TW" sz="2400" kern="100" dirty="0">
                        <a:effectLst/>
                        <a:latin typeface="微軟正黑體" panose="020B0604030504040204" pitchFamily="34" charset="-120"/>
                        <a:ea typeface="微軟正黑體" panose="020B0604030504040204" pitchFamily="34" charset="-120"/>
                      </a:endParaRPr>
                    </a:p>
                    <a:p>
                      <a:pPr marL="0" algn="ctr">
                        <a:spcAft>
                          <a:spcPts val="0"/>
                        </a:spcAft>
                      </a:pPr>
                      <a:r>
                        <a:rPr lang="zh-TW" sz="2400" kern="100" dirty="0">
                          <a:effectLst/>
                          <a:latin typeface="微軟正黑體" panose="020B0604030504040204" pitchFamily="34" charset="-120"/>
                          <a:ea typeface="微軟正黑體" panose="020B0604030504040204" pitchFamily="34" charset="-120"/>
                        </a:rPr>
                        <a:t>與否</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marL="0" algn="ctr">
                        <a:spcAft>
                          <a:spcPts val="0"/>
                        </a:spcAft>
                      </a:pPr>
                      <a:r>
                        <a:rPr lang="zh-TW" sz="2400" kern="100" dirty="0">
                          <a:effectLst/>
                          <a:latin typeface="微軟正黑體" panose="020B0604030504040204" pitchFamily="34" charset="-120"/>
                          <a:ea typeface="微軟正黑體" panose="020B0604030504040204" pitchFamily="34" charset="-120"/>
                        </a:rPr>
                        <a:t>洄游</a:t>
                      </a:r>
                      <a:endParaRPr lang="en-US" altLang="zh-TW" sz="2400" kern="100" dirty="0">
                        <a:effectLst/>
                        <a:latin typeface="微軟正黑體" panose="020B0604030504040204" pitchFamily="34" charset="-120"/>
                        <a:ea typeface="微軟正黑體" panose="020B0604030504040204" pitchFamily="34" charset="-120"/>
                      </a:endParaRPr>
                    </a:p>
                    <a:p>
                      <a:pPr marL="0" algn="ctr">
                        <a:spcAft>
                          <a:spcPts val="0"/>
                        </a:spcAft>
                      </a:pPr>
                      <a:r>
                        <a:rPr lang="zh-TW" sz="2400" kern="100" dirty="0">
                          <a:effectLst/>
                          <a:latin typeface="微軟正黑體" panose="020B0604030504040204" pitchFamily="34" charset="-120"/>
                          <a:ea typeface="微軟正黑體" panose="020B0604030504040204" pitchFamily="34" charset="-120"/>
                        </a:rPr>
                        <a:t>時間</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marL="0" algn="ctr">
                        <a:spcAft>
                          <a:spcPts val="0"/>
                        </a:spcAft>
                      </a:pPr>
                      <a:r>
                        <a:rPr lang="zh-TW" sz="2400" kern="100" dirty="0">
                          <a:effectLst/>
                          <a:latin typeface="微軟正黑體" panose="020B0604030504040204" pitchFamily="34" charset="-120"/>
                          <a:ea typeface="微軟正黑體" panose="020B0604030504040204" pitchFamily="34" charset="-120"/>
                        </a:rPr>
                        <a:t>洄游</a:t>
                      </a:r>
                      <a:endParaRPr lang="en-US" altLang="zh-TW" sz="2400" kern="100" dirty="0">
                        <a:effectLst/>
                        <a:latin typeface="微軟正黑體" panose="020B0604030504040204" pitchFamily="34" charset="-120"/>
                        <a:ea typeface="微軟正黑體" panose="020B0604030504040204" pitchFamily="34" charset="-120"/>
                      </a:endParaRPr>
                    </a:p>
                    <a:p>
                      <a:pPr marL="0" algn="ctr">
                        <a:spcAft>
                          <a:spcPts val="0"/>
                        </a:spcAft>
                      </a:pPr>
                      <a:r>
                        <a:rPr lang="zh-TW" sz="2400" kern="100" dirty="0">
                          <a:effectLst/>
                          <a:latin typeface="微軟正黑體" panose="020B0604030504040204" pitchFamily="34" charset="-120"/>
                          <a:ea typeface="微軟正黑體" panose="020B0604030504040204" pitchFamily="34" charset="-120"/>
                        </a:rPr>
                        <a:t>長度</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marL="0" algn="ctr">
                        <a:spcAft>
                          <a:spcPts val="0"/>
                        </a:spcAft>
                      </a:pPr>
                      <a:r>
                        <a:rPr lang="zh-TW" sz="2400" kern="100" dirty="0">
                          <a:effectLst/>
                          <a:latin typeface="微軟正黑體" panose="020B0604030504040204" pitchFamily="34" charset="-120"/>
                          <a:ea typeface="微軟正黑體" panose="020B0604030504040204" pitchFamily="34" charset="-120"/>
                        </a:rPr>
                        <a:t>是否需要克服</a:t>
                      </a:r>
                      <a:endParaRPr lang="en-US" altLang="zh-TW" sz="2400" kern="100" dirty="0">
                        <a:effectLst/>
                        <a:latin typeface="微軟正黑體" panose="020B0604030504040204" pitchFamily="34" charset="-120"/>
                        <a:ea typeface="微軟正黑體" panose="020B0604030504040204" pitchFamily="34" charset="-120"/>
                      </a:endParaRPr>
                    </a:p>
                    <a:p>
                      <a:pPr marL="0" algn="ctr">
                        <a:spcAft>
                          <a:spcPts val="0"/>
                        </a:spcAft>
                      </a:pPr>
                      <a:r>
                        <a:rPr lang="zh-TW" sz="2400" kern="100" dirty="0">
                          <a:effectLst/>
                          <a:latin typeface="微軟正黑體" panose="020B0604030504040204" pitchFamily="34" charset="-120"/>
                          <a:ea typeface="微軟正黑體" panose="020B0604030504040204" pitchFamily="34" charset="-120"/>
                        </a:rPr>
                        <a:t>溯河的困難</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599351">
                <a:tc>
                  <a:txBody>
                    <a:bodyPr/>
                    <a:lstStyle/>
                    <a:p>
                      <a:pPr marL="0" algn="ctr">
                        <a:spcAft>
                          <a:spcPts val="0"/>
                        </a:spcAft>
                      </a:pPr>
                      <a:r>
                        <a:rPr lang="zh-TW" sz="2400" kern="100" dirty="0">
                          <a:effectLst/>
                          <a:latin typeface="微軟正黑體" panose="020B0604030504040204" pitchFamily="34" charset="-120"/>
                          <a:ea typeface="微軟正黑體" panose="020B0604030504040204" pitchFamily="34" charset="-120"/>
                        </a:rPr>
                        <a:t>一般鮭魚</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marL="304800"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35940">
                <a:tc>
                  <a:txBody>
                    <a:bodyPr/>
                    <a:lstStyle/>
                    <a:p>
                      <a:pPr marL="0" algn="ctr">
                        <a:spcAft>
                          <a:spcPts val="0"/>
                        </a:spcAft>
                      </a:pPr>
                      <a:r>
                        <a:rPr lang="zh-TW" sz="2400" kern="100" dirty="0">
                          <a:effectLst/>
                          <a:latin typeface="微軟正黑體" panose="020B0604030504040204" pitchFamily="34" charset="-120"/>
                          <a:ea typeface="微軟正黑體" panose="020B0604030504040204" pitchFamily="34" charset="-120"/>
                        </a:rPr>
                        <a:t>櫻花鉤吻鮭</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marL="304800"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304800" algn="ctr">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336177" y="1194462"/>
            <a:ext cx="1152412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第一題</a:t>
            </a:r>
            <a:endParaRPr kumimoji="0" lang="en-US" altLang="zh-TW"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zh-TW" altLang="zh-TW" sz="2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本文的主角是</a:t>
            </a:r>
            <a:r>
              <a:rPr kumimoji="0" lang="zh-TW" altLang="zh-TW" sz="2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一般的鮭魚</a:t>
            </a:r>
            <a:r>
              <a:rPr kumimoji="0" lang="zh-TW" altLang="zh-TW" sz="2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，但是在第八段時，作者卻介紹了櫻花鉤吻鮭。</a:t>
            </a:r>
            <a:br>
              <a:rPr kumimoji="0" lang="zh-TW" altLang="en-US" sz="2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br>
            <a:r>
              <a:rPr kumimoji="0" lang="zh-TW" altLang="en-US" sz="2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就讓我們表格比較一般鮭魚與櫻花鉤吻鮭的差別。來看看作者要表達的想法。</a:t>
            </a:r>
            <a:endParaRPr kumimoji="0" lang="zh-TW" altLang="en-US" sz="2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8579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01FD510-8808-4D84-89C2-A23A599ADAF3}"/>
              </a:ext>
            </a:extLst>
          </p:cNvPr>
          <p:cNvSpPr/>
          <p:nvPr/>
        </p:nvSpPr>
        <p:spPr>
          <a:xfrm>
            <a:off x="637861" y="828125"/>
            <a:ext cx="10710324" cy="923330"/>
          </a:xfrm>
          <a:prstGeom prst="rect">
            <a:avLst/>
          </a:prstGeom>
          <a:noFill/>
        </p:spPr>
        <p:txBody>
          <a:bodyPr wrap="square" lIns="91440" tIns="45720" rIns="91440" bIns="45720">
            <a:spAutoFit/>
          </a:bodyPr>
          <a:lstStyle/>
          <a:p>
            <a:pPr algn="ctr"/>
            <a:r>
              <a:rPr lang="zh-TW" altLang="en-US" sz="5400" b="0" cap="none" spc="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每個孩子都是第一次看這篇文章</a:t>
            </a:r>
          </a:p>
        </p:txBody>
      </p:sp>
      <p:pic>
        <p:nvPicPr>
          <p:cNvPr id="5" name="圖片 4">
            <a:extLst>
              <a:ext uri="{FF2B5EF4-FFF2-40B4-BE49-F238E27FC236}">
                <a16:creationId xmlns:a16="http://schemas.microsoft.com/office/drawing/2014/main" id="{0AB7C372-EF5E-4FBB-95DD-B958E4C5B94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9444150" flipH="1">
            <a:off x="4353102" y="2308176"/>
            <a:ext cx="1402473" cy="1188816"/>
          </a:xfrm>
          <a:prstGeom prst="rect">
            <a:avLst/>
          </a:prstGeom>
        </p:spPr>
      </p:pic>
      <p:sp>
        <p:nvSpPr>
          <p:cNvPr id="6" name="矩形 5">
            <a:extLst>
              <a:ext uri="{FF2B5EF4-FFF2-40B4-BE49-F238E27FC236}">
                <a16:creationId xmlns:a16="http://schemas.microsoft.com/office/drawing/2014/main" id="{B83199D4-7988-41AE-B8CF-CEEFE2762EEB}"/>
              </a:ext>
            </a:extLst>
          </p:cNvPr>
          <p:cNvSpPr/>
          <p:nvPr/>
        </p:nvSpPr>
        <p:spPr>
          <a:xfrm>
            <a:off x="459836" y="3592052"/>
            <a:ext cx="4339650" cy="923330"/>
          </a:xfrm>
          <a:prstGeom prst="rect">
            <a:avLst/>
          </a:prstGeom>
          <a:noFill/>
        </p:spPr>
        <p:txBody>
          <a:bodyPr wrap="none" lIns="91440" tIns="45720" rIns="91440" bIns="45720">
            <a:spAutoFit/>
          </a:bodyPr>
          <a:lstStyle/>
          <a:p>
            <a:pPr algn="ctr"/>
            <a:r>
              <a:rPr lang="zh-TW" altLang="en-US" sz="5400" b="0" cap="none" spc="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語文閱讀技巧</a:t>
            </a:r>
          </a:p>
        </p:txBody>
      </p:sp>
      <p:pic>
        <p:nvPicPr>
          <p:cNvPr id="7" name="圖片 6">
            <a:extLst>
              <a:ext uri="{FF2B5EF4-FFF2-40B4-BE49-F238E27FC236}">
                <a16:creationId xmlns:a16="http://schemas.microsoft.com/office/drawing/2014/main" id="{45AB023E-37CC-4E13-8BBB-B23A8B0E3A9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155850">
            <a:off x="5630187" y="2308176"/>
            <a:ext cx="1402473" cy="1188816"/>
          </a:xfrm>
          <a:prstGeom prst="rect">
            <a:avLst/>
          </a:prstGeom>
        </p:spPr>
      </p:pic>
      <p:sp>
        <p:nvSpPr>
          <p:cNvPr id="8" name="矩形 7">
            <a:extLst>
              <a:ext uri="{FF2B5EF4-FFF2-40B4-BE49-F238E27FC236}">
                <a16:creationId xmlns:a16="http://schemas.microsoft.com/office/drawing/2014/main" id="{9DD9FD3C-0D9D-4C28-AF24-96F95DA5C8B9}"/>
              </a:ext>
            </a:extLst>
          </p:cNvPr>
          <p:cNvSpPr/>
          <p:nvPr/>
        </p:nvSpPr>
        <p:spPr>
          <a:xfrm>
            <a:off x="6732703" y="3592052"/>
            <a:ext cx="4339650" cy="923330"/>
          </a:xfrm>
          <a:prstGeom prst="rect">
            <a:avLst/>
          </a:prstGeom>
          <a:noFill/>
        </p:spPr>
        <p:txBody>
          <a:bodyPr wrap="none" lIns="91440" tIns="45720" rIns="91440" bIns="45720">
            <a:spAutoFit/>
          </a:bodyPr>
          <a:lstStyle/>
          <a:p>
            <a:pPr algn="ctr"/>
            <a:r>
              <a:rPr lang="zh-TW" altLang="en-US" sz="5400" b="0" cap="none" spc="0"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認知情感內涵</a:t>
            </a:r>
          </a:p>
        </p:txBody>
      </p:sp>
    </p:spTree>
    <p:extLst>
      <p:ext uri="{BB962C8B-B14F-4D97-AF65-F5344CB8AC3E}">
        <p14:creationId xmlns:p14="http://schemas.microsoft.com/office/powerpoint/2010/main" val="1669870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343C50D0-E36C-4DA9-B176-033808BD3406}"/>
              </a:ext>
            </a:extLst>
          </p:cNvPr>
          <p:cNvSpPr txBox="1">
            <a:spLocks/>
          </p:cNvSpPr>
          <p:nvPr/>
        </p:nvSpPr>
        <p:spPr>
          <a:xfrm>
            <a:off x="1129553" y="274638"/>
            <a:ext cx="9477488"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單元總結</a:t>
            </a:r>
            <a:endParaRPr lang="zh-TW" altLang="en-US" dirty="0">
              <a:latin typeface="Segoe UI Black" panose="020B0A02040204020203" pitchFamily="34" charset="0"/>
              <a:cs typeface="Segoe UI Black" panose="020B0A02040204020203" pitchFamily="34" charset="0"/>
            </a:endParaRPr>
          </a:p>
        </p:txBody>
      </p:sp>
      <p:sp>
        <p:nvSpPr>
          <p:cNvPr id="5" name="Rectangle 1"/>
          <p:cNvSpPr>
            <a:spLocks noChangeArrowheads="1"/>
          </p:cNvSpPr>
          <p:nvPr/>
        </p:nvSpPr>
        <p:spPr bwMode="auto">
          <a:xfrm>
            <a:off x="336177" y="1394516"/>
            <a:ext cx="1199477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第</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二</a:t>
            </a: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題</a:t>
            </a:r>
            <a:endParaRPr kumimoji="0" lang="en-US" altLang="zh-TW"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lvl="0" eaLnBrk="0" fontAlgn="base" hangingPunct="0">
              <a:spcBef>
                <a:spcPct val="0"/>
              </a:spcBef>
              <a:spcAft>
                <a:spcPct val="0"/>
              </a:spcAft>
            </a:pP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根據上題的整理，請用「雖然一般的鮭魚</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但是</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」的句型，表達作者的想法。</a:t>
            </a:r>
            <a:endParaRPr kumimoji="0" lang="zh-TW" altLang="en-US" sz="2600" b="0" i="0" u="none" strike="noStrike" cap="none" normalizeH="0" baseline="0" dirty="0">
              <a:ln>
                <a:noFill/>
              </a:ln>
              <a:solidFill>
                <a:schemeClr val="tx1"/>
              </a:solidFill>
              <a:effectLst/>
              <a:latin typeface="Arial" panose="020B0604020202020204" pitchFamily="34" charset="0"/>
            </a:endParaRPr>
          </a:p>
        </p:txBody>
      </p:sp>
      <p:sp>
        <p:nvSpPr>
          <p:cNvPr id="2" name="矩形 1"/>
          <p:cNvSpPr/>
          <p:nvPr/>
        </p:nvSpPr>
        <p:spPr>
          <a:xfrm>
            <a:off x="524435" y="2710876"/>
            <a:ext cx="11147612" cy="830997"/>
          </a:xfrm>
          <a:prstGeom prst="rect">
            <a:avLst/>
          </a:prstGeom>
        </p:spPr>
        <p:txBody>
          <a:bodyPr wrap="square">
            <a:spAutoFit/>
          </a:bodyPr>
          <a:lstStyle/>
          <a:p>
            <a:pPr marL="306070">
              <a:lnSpc>
                <a:spcPct val="200000"/>
              </a:lnSpc>
              <a:spcAft>
                <a:spcPts val="0"/>
              </a:spcAft>
            </a:pPr>
            <a:r>
              <a:rPr lang="zh-TW" altLang="zh-TW" sz="2400" u="sng" kern="100" dirty="0">
                <a:latin typeface="Calibri" panose="020F0502020204030204" pitchFamily="34" charset="0"/>
                <a:ea typeface="標楷體" panose="03000509000000000000" pitchFamily="65" charset="-120"/>
                <a:cs typeface="Times New Roman" panose="02020603050405020304" pitchFamily="18" charset="0"/>
              </a:rPr>
              <a:t>雖然一般的鮭魚</a:t>
            </a:r>
            <a:r>
              <a:rPr lang="en-US" altLang="zh-TW" sz="2400" u="sng"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2400" u="sng" kern="100" dirty="0">
                <a:latin typeface="Calibri" panose="020F0502020204030204" pitchFamily="34" charset="0"/>
                <a:ea typeface="標楷體" panose="03000509000000000000" pitchFamily="65" charset="-120"/>
                <a:cs typeface="Times New Roman" panose="02020603050405020304" pitchFamily="18" charset="0"/>
              </a:rPr>
              <a:t>，但是</a:t>
            </a:r>
            <a:r>
              <a:rPr lang="en-US" altLang="zh-TW" sz="2400" u="sng" kern="100" dirty="0">
                <a:latin typeface="Calibri" panose="020F0502020204030204" pitchFamily="34" charset="0"/>
                <a:ea typeface="標楷體" panose="03000509000000000000" pitchFamily="65" charset="-120"/>
                <a:cs typeface="Times New Roman" panose="02020603050405020304" pitchFamily="18" charset="0"/>
              </a:rPr>
              <a:t>                          </a:t>
            </a:r>
            <a:r>
              <a:rPr lang="zh-TW" altLang="en-US" sz="2400" u="sng" kern="100" dirty="0">
                <a:latin typeface="Calibri" panose="020F0502020204030204" pitchFamily="34" charset="0"/>
                <a:ea typeface="標楷體" panose="03000509000000000000" pitchFamily="65" charset="-120"/>
                <a:cs typeface="Times New Roman" panose="02020603050405020304" pitchFamily="18" charset="0"/>
              </a:rPr>
              <a:t>           </a:t>
            </a:r>
            <a:r>
              <a:rPr lang="en-US" altLang="zh-TW" sz="2400" u="sng"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2400" u="sng" kern="100" dirty="0">
                <a:latin typeface="Calibri" panose="020F0502020204030204" pitchFamily="34" charset="0"/>
                <a:ea typeface="標楷體" panose="03000509000000000000" pitchFamily="65" charset="-120"/>
                <a:cs typeface="Times New Roman" panose="02020603050405020304" pitchFamily="18" charset="0"/>
              </a:rPr>
              <a:t>。</a:t>
            </a:r>
            <a:endParaRPr lang="zh-TW" altLang="zh-TW" sz="2400" kern="100" dirty="0">
              <a:latin typeface="Calibri" panose="020F0502020204030204" pitchFamily="34" charset="0"/>
              <a:cs typeface="Times New Roman" panose="02020603050405020304" pitchFamily="18" charset="0"/>
            </a:endParaRPr>
          </a:p>
        </p:txBody>
      </p:sp>
      <p:sp>
        <p:nvSpPr>
          <p:cNvPr id="6" name="Rectangle 1"/>
          <p:cNvSpPr>
            <a:spLocks noChangeArrowheads="1"/>
          </p:cNvSpPr>
          <p:nvPr/>
        </p:nvSpPr>
        <p:spPr bwMode="auto">
          <a:xfrm>
            <a:off x="268942" y="4179708"/>
            <a:ext cx="1140310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第</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三</a:t>
            </a: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題</a:t>
            </a:r>
            <a:endParaRPr kumimoji="0" lang="en-US" altLang="zh-TW"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lvl="0" eaLnBrk="0" fontAlgn="base" hangingPunct="0">
              <a:spcBef>
                <a:spcPct val="0"/>
              </a:spcBef>
              <a:spcAft>
                <a:spcPct val="0"/>
              </a:spcAft>
            </a:pP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課文第九段提到</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「成功最大的阻礙就是放棄。」這是作者從鮭魚的行為獲得的結論。請問這是因為鮭魚的哪一項行為呢</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a:t>
            </a:r>
            <a:endParaRPr kumimoji="0" lang="zh-TW" altLang="en-US" sz="2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737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343C50D0-E36C-4DA9-B176-033808BD3406}"/>
              </a:ext>
            </a:extLst>
          </p:cNvPr>
          <p:cNvSpPr txBox="1">
            <a:spLocks/>
          </p:cNvSpPr>
          <p:nvPr/>
        </p:nvSpPr>
        <p:spPr>
          <a:xfrm>
            <a:off x="1129553" y="274638"/>
            <a:ext cx="9477488"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單元總結</a:t>
            </a:r>
            <a:endParaRPr lang="zh-TW" altLang="en-US" dirty="0">
              <a:latin typeface="Segoe UI Black" panose="020B0A02040204020203" pitchFamily="34" charset="0"/>
              <a:cs typeface="Segoe UI Black" panose="020B0A02040204020203" pitchFamily="34" charset="0"/>
            </a:endParaRPr>
          </a:p>
        </p:txBody>
      </p:sp>
      <p:sp>
        <p:nvSpPr>
          <p:cNvPr id="6" name="Rectangle 1"/>
          <p:cNvSpPr>
            <a:spLocks noChangeArrowheads="1"/>
          </p:cNvSpPr>
          <p:nvPr/>
        </p:nvSpPr>
        <p:spPr bwMode="auto">
          <a:xfrm>
            <a:off x="336177" y="1493133"/>
            <a:ext cx="1140310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第</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四</a:t>
            </a: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題</a:t>
            </a:r>
            <a:endParaRPr kumimoji="0" lang="en-US" altLang="zh-TW"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lvl="0" eaLnBrk="0" fontAlgn="base" hangingPunct="0">
              <a:spcBef>
                <a:spcPct val="0"/>
              </a:spcBef>
              <a:spcAft>
                <a:spcPct val="0"/>
              </a:spcAft>
            </a:pP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作者為了描述鮭魚的堅持，用了哪些語詞呢</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請從文章中找出來，並寫出來。</a:t>
            </a:r>
            <a:endParaRPr kumimoji="0" lang="zh-TW" altLang="en-US" sz="2600" b="0" i="0" u="none" strike="noStrike" cap="none" normalizeH="0" baseline="0" dirty="0">
              <a:ln>
                <a:noFill/>
              </a:ln>
              <a:solidFill>
                <a:schemeClr val="tx1"/>
              </a:solidFill>
              <a:effectLst/>
              <a:latin typeface="Arial" panose="020B0604020202020204" pitchFamily="34" charset="0"/>
            </a:endParaRPr>
          </a:p>
        </p:txBody>
      </p:sp>
      <p:sp>
        <p:nvSpPr>
          <p:cNvPr id="7" name="Rectangle 1"/>
          <p:cNvSpPr>
            <a:spLocks noChangeArrowheads="1"/>
          </p:cNvSpPr>
          <p:nvPr/>
        </p:nvSpPr>
        <p:spPr bwMode="auto">
          <a:xfrm>
            <a:off x="336177" y="3235588"/>
            <a:ext cx="1140310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第</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五</a:t>
            </a: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題</a:t>
            </a:r>
            <a:endParaRPr kumimoji="0" lang="en-US" altLang="zh-TW"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lvl="0" eaLnBrk="0" fontAlgn="base" hangingPunct="0">
              <a:spcBef>
                <a:spcPct val="0"/>
              </a:spcBef>
              <a:spcAft>
                <a:spcPct val="0"/>
              </a:spcAft>
            </a:pP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本文除了語詞還用愛迪生的名言強調堅持。請你搜尋以「成功、堅持」為主題的名言佳句，並寫出來。</a:t>
            </a:r>
            <a:endParaRPr kumimoji="0" lang="zh-TW" altLang="en-US" sz="2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472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343C50D0-E36C-4DA9-B176-033808BD3406}"/>
              </a:ext>
            </a:extLst>
          </p:cNvPr>
          <p:cNvSpPr txBox="1">
            <a:spLocks/>
          </p:cNvSpPr>
          <p:nvPr/>
        </p:nvSpPr>
        <p:spPr>
          <a:xfrm>
            <a:off x="1129553" y="274638"/>
            <a:ext cx="9477488" cy="7268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u="sng" dirty="0">
                <a:latin typeface="微軟正黑體" panose="020B0604030504040204" pitchFamily="34" charset="-120"/>
                <a:ea typeface="微軟正黑體" panose="020B0604030504040204" pitchFamily="34" charset="-120"/>
              </a:rPr>
              <a:t>單元總結</a:t>
            </a:r>
            <a:endParaRPr lang="zh-TW" altLang="en-US" dirty="0">
              <a:latin typeface="Segoe UI Black" panose="020B0A02040204020203" pitchFamily="34" charset="0"/>
              <a:cs typeface="Segoe UI Black" panose="020B0A02040204020203" pitchFamily="34" charset="0"/>
            </a:endParaRPr>
          </a:p>
        </p:txBody>
      </p:sp>
      <p:sp>
        <p:nvSpPr>
          <p:cNvPr id="6" name="Rectangle 1"/>
          <p:cNvSpPr>
            <a:spLocks noChangeArrowheads="1"/>
          </p:cNvSpPr>
          <p:nvPr/>
        </p:nvSpPr>
        <p:spPr bwMode="auto">
          <a:xfrm>
            <a:off x="336177" y="1293079"/>
            <a:ext cx="1140310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第六題</a:t>
            </a:r>
            <a:endParaRPr kumimoji="0" lang="en-US" altLang="zh-TW"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lvl="0" eaLnBrk="0" fontAlgn="base" hangingPunct="0">
              <a:spcBef>
                <a:spcPct val="0"/>
              </a:spcBef>
              <a:spcAft>
                <a:spcPct val="0"/>
              </a:spcAft>
            </a:pP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我們從動物身上可以學到的東西很多，請你搜尋一段與動物有關的影片，描述其中的內容，給予一段你對牠的想法吧。</a:t>
            </a:r>
            <a:endParaRPr kumimoji="0" lang="zh-TW" altLang="en-US" sz="2600" b="0" i="0" u="none" strike="noStrike" cap="none" normalizeH="0" baseline="0" dirty="0">
              <a:ln>
                <a:noFill/>
              </a:ln>
              <a:solidFill>
                <a:schemeClr val="tx1"/>
              </a:solidFill>
              <a:effectLst/>
              <a:latin typeface="Arial" panose="020B0604020202020204" pitchFamily="34" charset="0"/>
            </a:endParaRPr>
          </a:p>
        </p:txBody>
      </p:sp>
      <p:graphicFrame>
        <p:nvGraphicFramePr>
          <p:cNvPr id="2" name="表格 1"/>
          <p:cNvGraphicFramePr>
            <a:graphicFrameLocks noGrp="1"/>
          </p:cNvGraphicFramePr>
          <p:nvPr>
            <p:extLst/>
          </p:nvPr>
        </p:nvGraphicFramePr>
        <p:xfrm>
          <a:off x="2679065" y="2809716"/>
          <a:ext cx="6833870" cy="3224997"/>
        </p:xfrm>
        <a:graphic>
          <a:graphicData uri="http://schemas.openxmlformats.org/drawingml/2006/table">
            <a:tbl>
              <a:tblPr firstRow="1" firstCol="1" bandRow="1">
                <a:tableStyleId>{21E4AEA4-8DFA-4A89-87EB-49C32662AFE0}</a:tableStyleId>
              </a:tblPr>
              <a:tblGrid>
                <a:gridCol w="6833870">
                  <a:extLst>
                    <a:ext uri="{9D8B030D-6E8A-4147-A177-3AD203B41FA5}">
                      <a16:colId xmlns:a16="http://schemas.microsoft.com/office/drawing/2014/main" val="20000"/>
                    </a:ext>
                  </a:extLst>
                </a:gridCol>
              </a:tblGrid>
              <a:tr h="1627813">
                <a:tc>
                  <a:txBody>
                    <a:bodyPr/>
                    <a:lstStyle/>
                    <a:p>
                      <a:pPr marL="304800">
                        <a:spcAft>
                          <a:spcPts val="0"/>
                        </a:spcAft>
                      </a:pPr>
                      <a:r>
                        <a:rPr lang="zh-TW" sz="3200" kern="100" dirty="0">
                          <a:solidFill>
                            <a:schemeClr val="tx1"/>
                          </a:solidFill>
                          <a:effectLst/>
                          <a:latin typeface="微軟正黑體" panose="020B0604030504040204" pitchFamily="34" charset="-120"/>
                          <a:ea typeface="微軟正黑體" panose="020B0604030504040204" pitchFamily="34" charset="-120"/>
                        </a:rPr>
                        <a:t>動物行為描述</a:t>
                      </a:r>
                      <a:endParaRPr lang="zh-TW" sz="3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0"/>
                  </a:ext>
                </a:extLst>
              </a:tr>
              <a:tr h="1597184">
                <a:tc>
                  <a:txBody>
                    <a:bodyPr/>
                    <a:lstStyle/>
                    <a:p>
                      <a:pPr marL="304800">
                        <a:spcAft>
                          <a:spcPts val="0"/>
                        </a:spcAft>
                      </a:pPr>
                      <a:r>
                        <a:rPr lang="zh-TW" sz="3200" kern="100" dirty="0">
                          <a:solidFill>
                            <a:schemeClr val="tx1"/>
                          </a:solidFill>
                          <a:effectLst/>
                          <a:latin typeface="微軟正黑體" panose="020B0604030504040204" pitchFamily="34" charset="-120"/>
                          <a:ea typeface="微軟正黑體" panose="020B0604030504040204" pitchFamily="34" charset="-120"/>
                        </a:rPr>
                        <a:t>我的想法</a:t>
                      </a:r>
                      <a:endParaRPr lang="zh-TW" sz="3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1821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6" name="组合 585"/>
          <p:cNvGrpSpPr/>
          <p:nvPr/>
        </p:nvGrpSpPr>
        <p:grpSpPr>
          <a:xfrm>
            <a:off x="-25400" y="5164139"/>
            <a:ext cx="12303126" cy="1743075"/>
            <a:chOff x="-25400" y="5164139"/>
            <a:chExt cx="12303126" cy="1743075"/>
          </a:xfrm>
        </p:grpSpPr>
        <p:sp>
          <p:nvSpPr>
            <p:cNvPr id="366" name="Freeform 17"/>
            <p:cNvSpPr>
              <a:spLocks/>
            </p:cNvSpPr>
            <p:nvPr/>
          </p:nvSpPr>
          <p:spPr bwMode="auto">
            <a:xfrm>
              <a:off x="9906001" y="6311901"/>
              <a:ext cx="1020763" cy="409575"/>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18"/>
            <p:cNvSpPr>
              <a:spLocks/>
            </p:cNvSpPr>
            <p:nvPr/>
          </p:nvSpPr>
          <p:spPr bwMode="auto">
            <a:xfrm>
              <a:off x="10426701" y="6346826"/>
              <a:ext cx="500063" cy="374650"/>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31"/>
            <p:cNvSpPr>
              <a:spLocks/>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32"/>
            <p:cNvSpPr>
              <a:spLocks/>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44"/>
            <p:cNvSpPr>
              <a:spLocks/>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45"/>
            <p:cNvSpPr>
              <a:spLocks/>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Oval 46"/>
            <p:cNvSpPr>
              <a:spLocks noChangeArrowheads="1"/>
            </p:cNvSpPr>
            <p:nvPr/>
          </p:nvSpPr>
          <p:spPr bwMode="auto">
            <a:xfrm>
              <a:off x="184150" y="5873751"/>
              <a:ext cx="290513" cy="309563"/>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47"/>
            <p:cNvSpPr>
              <a:spLocks/>
            </p:cNvSpPr>
            <p:nvPr/>
          </p:nvSpPr>
          <p:spPr bwMode="auto">
            <a:xfrm>
              <a:off x="774700" y="5781676"/>
              <a:ext cx="250825" cy="265113"/>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48"/>
            <p:cNvSpPr>
              <a:spLocks/>
            </p:cNvSpPr>
            <p:nvPr/>
          </p:nvSpPr>
          <p:spPr bwMode="auto">
            <a:xfrm>
              <a:off x="274638" y="5216526"/>
              <a:ext cx="584200" cy="639763"/>
            </a:xfrm>
            <a:custGeom>
              <a:avLst/>
              <a:gdLst>
                <a:gd name="T0" fmla="*/ 140 w 140"/>
                <a:gd name="T1" fmla="*/ 71 h 145"/>
                <a:gd name="T2" fmla="*/ 71 w 140"/>
                <a:gd name="T3" fmla="*/ 144 h 145"/>
                <a:gd name="T4" fmla="*/ 1 w 140"/>
                <a:gd name="T5" fmla="*/ 74 h 145"/>
                <a:gd name="T6" fmla="*/ 69 w 140"/>
                <a:gd name="T7" fmla="*/ 0 h 145"/>
                <a:gd name="T8" fmla="*/ 140 w 140"/>
                <a:gd name="T9" fmla="*/ 71 h 145"/>
              </a:gdLst>
              <a:ahLst/>
              <a:cxnLst>
                <a:cxn ang="0">
                  <a:pos x="T0" y="T1"/>
                </a:cxn>
                <a:cxn ang="0">
                  <a:pos x="T2" y="T3"/>
                </a:cxn>
                <a:cxn ang="0">
                  <a:pos x="T4" y="T5"/>
                </a:cxn>
                <a:cxn ang="0">
                  <a:pos x="T6" y="T7"/>
                </a:cxn>
                <a:cxn ang="0">
                  <a:pos x="T8" y="T9"/>
                </a:cxn>
              </a:cxnLst>
              <a:rect l="0" t="0" r="r" b="b"/>
              <a:pathLst>
                <a:path w="140" h="145">
                  <a:moveTo>
                    <a:pt x="140" y="71"/>
                  </a:moveTo>
                  <a:cubicBezTo>
                    <a:pt x="140" y="111"/>
                    <a:pt x="110" y="144"/>
                    <a:pt x="71" y="144"/>
                  </a:cubicBezTo>
                  <a:cubicBezTo>
                    <a:pt x="33" y="145"/>
                    <a:pt x="1" y="113"/>
                    <a:pt x="1" y="74"/>
                  </a:cubicBezTo>
                  <a:cubicBezTo>
                    <a:pt x="0" y="34"/>
                    <a:pt x="31" y="1"/>
                    <a:pt x="69" y="0"/>
                  </a:cubicBezTo>
                  <a:cubicBezTo>
                    <a:pt x="107" y="0"/>
                    <a:pt x="139" y="31"/>
                    <a:pt x="140" y="7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Oval 49"/>
            <p:cNvSpPr>
              <a:spLocks noChangeArrowheads="1"/>
            </p:cNvSpPr>
            <p:nvPr/>
          </p:nvSpPr>
          <p:spPr bwMode="auto">
            <a:xfrm>
              <a:off x="850900" y="5861051"/>
              <a:ext cx="136525" cy="15081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50"/>
            <p:cNvSpPr>
              <a:spLocks noEditPoints="1"/>
            </p:cNvSpPr>
            <p:nvPr/>
          </p:nvSpPr>
          <p:spPr bwMode="auto">
            <a:xfrm>
              <a:off x="646113" y="5481639"/>
              <a:ext cx="254000" cy="573088"/>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Rectangle 51"/>
            <p:cNvSpPr>
              <a:spLocks noChangeArrowheads="1"/>
            </p:cNvSpPr>
            <p:nvPr/>
          </p:nvSpPr>
          <p:spPr bwMode="auto">
            <a:xfrm>
              <a:off x="584200" y="6837364"/>
              <a:ext cx="74613"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Rectangle 52"/>
            <p:cNvSpPr>
              <a:spLocks noChangeArrowheads="1"/>
            </p:cNvSpPr>
            <p:nvPr/>
          </p:nvSpPr>
          <p:spPr bwMode="auto">
            <a:xfrm>
              <a:off x="584200" y="6837364"/>
              <a:ext cx="74613"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53"/>
            <p:cNvSpPr>
              <a:spLocks noEditPoints="1"/>
            </p:cNvSpPr>
            <p:nvPr/>
          </p:nvSpPr>
          <p:spPr bwMode="auto">
            <a:xfrm>
              <a:off x="584200" y="5848351"/>
              <a:ext cx="195263" cy="98901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54"/>
            <p:cNvSpPr>
              <a:spLocks noEditPoints="1"/>
            </p:cNvSpPr>
            <p:nvPr/>
          </p:nvSpPr>
          <p:spPr bwMode="auto">
            <a:xfrm>
              <a:off x="900113" y="6046789"/>
              <a:ext cx="476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55"/>
            <p:cNvSpPr>
              <a:spLocks noEditPoints="1"/>
            </p:cNvSpPr>
            <p:nvPr/>
          </p:nvSpPr>
          <p:spPr bwMode="auto">
            <a:xfrm>
              <a:off x="779463" y="5781676"/>
              <a:ext cx="246063" cy="265113"/>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56"/>
            <p:cNvSpPr>
              <a:spLocks/>
            </p:cNvSpPr>
            <p:nvPr/>
          </p:nvSpPr>
          <p:spPr bwMode="auto">
            <a:xfrm>
              <a:off x="584200" y="5221289"/>
              <a:ext cx="274638" cy="631825"/>
            </a:xfrm>
            <a:custGeom>
              <a:avLst/>
              <a:gdLst>
                <a:gd name="T0" fmla="*/ 0 w 66"/>
                <a:gd name="T1" fmla="*/ 143 h 143"/>
                <a:gd name="T2" fmla="*/ 11 w 66"/>
                <a:gd name="T3" fmla="*/ 142 h 143"/>
                <a:gd name="T4" fmla="*/ 66 w 66"/>
                <a:gd name="T5" fmla="*/ 73 h 143"/>
                <a:gd name="T6" fmla="*/ 66 w 66"/>
                <a:gd name="T7" fmla="*/ 73 h 143"/>
                <a:gd name="T8" fmla="*/ 66 w 66"/>
                <a:gd name="T9" fmla="*/ 72 h 143"/>
                <a:gd name="T10" fmla="*/ 66 w 66"/>
                <a:gd name="T11" fmla="*/ 72 h 143"/>
                <a:gd name="T12" fmla="*/ 66 w 66"/>
                <a:gd name="T13" fmla="*/ 72 h 143"/>
                <a:gd name="T14" fmla="*/ 66 w 66"/>
                <a:gd name="T15" fmla="*/ 71 h 143"/>
                <a:gd name="T16" fmla="*/ 66 w 66"/>
                <a:gd name="T17" fmla="*/ 71 h 143"/>
                <a:gd name="T18" fmla="*/ 66 w 66"/>
                <a:gd name="T19" fmla="*/ 71 h 143"/>
                <a:gd name="T20" fmla="*/ 66 w 66"/>
                <a:gd name="T21" fmla="*/ 71 h 143"/>
                <a:gd name="T22" fmla="*/ 66 w 66"/>
                <a:gd name="T23" fmla="*/ 70 h 143"/>
                <a:gd name="T24" fmla="*/ 66 w 66"/>
                <a:gd name="T25" fmla="*/ 70 h 143"/>
                <a:gd name="T26" fmla="*/ 66 w 66"/>
                <a:gd name="T27" fmla="*/ 70 h 143"/>
                <a:gd name="T28" fmla="*/ 66 w 66"/>
                <a:gd name="T29" fmla="*/ 69 h 143"/>
                <a:gd name="T30" fmla="*/ 66 w 66"/>
                <a:gd name="T31" fmla="*/ 69 h 143"/>
                <a:gd name="T32" fmla="*/ 66 w 66"/>
                <a:gd name="T33" fmla="*/ 69 h 143"/>
                <a:gd name="T34" fmla="*/ 66 w 66"/>
                <a:gd name="T35" fmla="*/ 69 h 143"/>
                <a:gd name="T36" fmla="*/ 65 w 66"/>
                <a:gd name="T37" fmla="*/ 68 h 143"/>
                <a:gd name="T38" fmla="*/ 65 w 66"/>
                <a:gd name="T39" fmla="*/ 61 h 143"/>
                <a:gd name="T40" fmla="*/ 65 w 66"/>
                <a:gd name="T41" fmla="*/ 61 h 143"/>
                <a:gd name="T42" fmla="*/ 65 w 66"/>
                <a:gd name="T43" fmla="*/ 61 h 143"/>
                <a:gd name="T44" fmla="*/ 65 w 66"/>
                <a:gd name="T45" fmla="*/ 61 h 143"/>
                <a:gd name="T46" fmla="*/ 65 w 66"/>
                <a:gd name="T47" fmla="*/ 61 h 143"/>
                <a:gd name="T48" fmla="*/ 65 w 66"/>
                <a:gd name="T49" fmla="*/ 60 h 143"/>
                <a:gd name="T50" fmla="*/ 65 w 66"/>
                <a:gd name="T51" fmla="*/ 60 h 143"/>
                <a:gd name="T52" fmla="*/ 65 w 66"/>
                <a:gd name="T53" fmla="*/ 60 h 143"/>
                <a:gd name="T54" fmla="*/ 65 w 66"/>
                <a:gd name="T55" fmla="*/ 60 h 143"/>
                <a:gd name="T56" fmla="*/ 65 w 66"/>
                <a:gd name="T57" fmla="*/ 59 h 143"/>
                <a:gd name="T58" fmla="*/ 65 w 66"/>
                <a:gd name="T59" fmla="*/ 59 h 143"/>
                <a:gd name="T60" fmla="*/ 65 w 66"/>
                <a:gd name="T61" fmla="*/ 59 h 143"/>
                <a:gd name="T62" fmla="*/ 0 w 66"/>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43">
                  <a:moveTo>
                    <a:pt x="0" y="0"/>
                  </a:moveTo>
                  <a:cubicBezTo>
                    <a:pt x="0" y="143"/>
                    <a:pt x="0" y="143"/>
                    <a:pt x="0" y="143"/>
                  </a:cubicBezTo>
                  <a:cubicBezTo>
                    <a:pt x="4" y="143"/>
                    <a:pt x="7" y="142"/>
                    <a:pt x="11" y="142"/>
                  </a:cubicBezTo>
                  <a:cubicBezTo>
                    <a:pt x="11" y="142"/>
                    <a:pt x="11" y="142"/>
                    <a:pt x="11" y="142"/>
                  </a:cubicBezTo>
                  <a:cubicBezTo>
                    <a:pt x="42" y="135"/>
                    <a:pt x="65" y="106"/>
                    <a:pt x="66" y="73"/>
                  </a:cubicBezTo>
                  <a:cubicBezTo>
                    <a:pt x="66" y="73"/>
                    <a:pt x="66" y="73"/>
                    <a:pt x="66" y="73"/>
                  </a:cubicBezTo>
                  <a:cubicBezTo>
                    <a:pt x="66" y="73"/>
                    <a:pt x="66" y="73"/>
                    <a:pt x="66" y="73"/>
                  </a:cubicBezTo>
                  <a:cubicBezTo>
                    <a:pt x="66" y="73"/>
                    <a:pt x="66" y="73"/>
                    <a:pt x="66" y="73"/>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5" y="68"/>
                    <a:pt x="65" y="68"/>
                  </a:cubicBezTo>
                  <a:cubicBezTo>
                    <a:pt x="65" y="68"/>
                    <a:pt x="65" y="68"/>
                    <a:pt x="65" y="68"/>
                  </a:cubicBezTo>
                  <a:cubicBezTo>
                    <a:pt x="65" y="66"/>
                    <a:pt x="65" y="64"/>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59" y="26"/>
                    <a:pt x="33"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Oval 57"/>
            <p:cNvSpPr>
              <a:spLocks noChangeArrowheads="1"/>
            </p:cNvSpPr>
            <p:nvPr/>
          </p:nvSpPr>
          <p:spPr bwMode="auto">
            <a:xfrm>
              <a:off x="850900" y="5861051"/>
              <a:ext cx="136525" cy="150813"/>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60"/>
            <p:cNvSpPr>
              <a:spLocks/>
            </p:cNvSpPr>
            <p:nvPr/>
          </p:nvSpPr>
          <p:spPr bwMode="auto">
            <a:xfrm>
              <a:off x="10042526" y="5295901"/>
              <a:ext cx="614363" cy="1504950"/>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61"/>
            <p:cNvSpPr>
              <a:spLocks/>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62"/>
            <p:cNvSpPr>
              <a:spLocks/>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63"/>
            <p:cNvSpPr>
              <a:spLocks noEditPoints="1"/>
            </p:cNvSpPr>
            <p:nvPr/>
          </p:nvSpPr>
          <p:spPr bwMode="auto">
            <a:xfrm>
              <a:off x="10410826" y="6019801"/>
              <a:ext cx="33338" cy="746125"/>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Freeform 64"/>
            <p:cNvSpPr>
              <a:spLocks/>
            </p:cNvSpPr>
            <p:nvPr/>
          </p:nvSpPr>
          <p:spPr bwMode="auto">
            <a:xfrm>
              <a:off x="10421938" y="6342064"/>
              <a:ext cx="4763" cy="9525"/>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65"/>
            <p:cNvSpPr>
              <a:spLocks/>
            </p:cNvSpPr>
            <p:nvPr/>
          </p:nvSpPr>
          <p:spPr bwMode="auto">
            <a:xfrm>
              <a:off x="10421938" y="6342064"/>
              <a:ext cx="22225" cy="379413"/>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68"/>
            <p:cNvSpPr>
              <a:spLocks/>
            </p:cNvSpPr>
            <p:nvPr/>
          </p:nvSpPr>
          <p:spPr bwMode="auto">
            <a:xfrm>
              <a:off x="10334626" y="5295901"/>
              <a:ext cx="322263" cy="1504950"/>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70"/>
            <p:cNvSpPr>
              <a:spLocks/>
            </p:cNvSpPr>
            <p:nvPr/>
          </p:nvSpPr>
          <p:spPr bwMode="auto">
            <a:xfrm>
              <a:off x="6616701" y="5583239"/>
              <a:ext cx="666750" cy="1254125"/>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Rectangle 78"/>
            <p:cNvSpPr>
              <a:spLocks noChangeArrowheads="1"/>
            </p:cNvSpPr>
            <p:nvPr/>
          </p:nvSpPr>
          <p:spPr bwMode="auto">
            <a:xfrm>
              <a:off x="6937376" y="6837364"/>
              <a:ext cx="666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Rectangle 79"/>
            <p:cNvSpPr>
              <a:spLocks noChangeArrowheads="1"/>
            </p:cNvSpPr>
            <p:nvPr/>
          </p:nvSpPr>
          <p:spPr bwMode="auto">
            <a:xfrm>
              <a:off x="6937376" y="6837364"/>
              <a:ext cx="666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Freeform 80"/>
            <p:cNvSpPr>
              <a:spLocks/>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Freeform 81"/>
            <p:cNvSpPr>
              <a:spLocks/>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84"/>
            <p:cNvSpPr>
              <a:spLocks/>
            </p:cNvSpPr>
            <p:nvPr/>
          </p:nvSpPr>
          <p:spPr bwMode="auto">
            <a:xfrm>
              <a:off x="11160126" y="6453189"/>
              <a:ext cx="458788" cy="307975"/>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85"/>
            <p:cNvSpPr>
              <a:spLocks/>
            </p:cNvSpPr>
            <p:nvPr/>
          </p:nvSpPr>
          <p:spPr bwMode="auto">
            <a:xfrm>
              <a:off x="11749088" y="6453189"/>
              <a:ext cx="461963" cy="307975"/>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86"/>
            <p:cNvSpPr>
              <a:spLocks/>
            </p:cNvSpPr>
            <p:nvPr/>
          </p:nvSpPr>
          <p:spPr bwMode="auto">
            <a:xfrm>
              <a:off x="11380788" y="6138864"/>
              <a:ext cx="609600" cy="622300"/>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Oval 87"/>
            <p:cNvSpPr>
              <a:spLocks noChangeArrowheads="1"/>
            </p:cNvSpPr>
            <p:nvPr/>
          </p:nvSpPr>
          <p:spPr bwMode="auto">
            <a:xfrm>
              <a:off x="11226801" y="6616701"/>
              <a:ext cx="125413"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Oval 88"/>
            <p:cNvSpPr>
              <a:spLocks noChangeArrowheads="1"/>
            </p:cNvSpPr>
            <p:nvPr/>
          </p:nvSpPr>
          <p:spPr bwMode="auto">
            <a:xfrm>
              <a:off x="11464926" y="62849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Oval 89"/>
            <p:cNvSpPr>
              <a:spLocks noChangeArrowheads="1"/>
            </p:cNvSpPr>
            <p:nvPr/>
          </p:nvSpPr>
          <p:spPr bwMode="auto">
            <a:xfrm>
              <a:off x="11649076" y="6188076"/>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90"/>
            <p:cNvSpPr>
              <a:spLocks/>
            </p:cNvSpPr>
            <p:nvPr/>
          </p:nvSpPr>
          <p:spPr bwMode="auto">
            <a:xfrm>
              <a:off x="11610976" y="6399214"/>
              <a:ext cx="133350" cy="141288"/>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Oval 91"/>
            <p:cNvSpPr>
              <a:spLocks noChangeArrowheads="1"/>
            </p:cNvSpPr>
            <p:nvPr/>
          </p:nvSpPr>
          <p:spPr bwMode="auto">
            <a:xfrm>
              <a:off x="11390313" y="65008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Freeform 92"/>
            <p:cNvSpPr>
              <a:spLocks/>
            </p:cNvSpPr>
            <p:nvPr/>
          </p:nvSpPr>
          <p:spPr bwMode="auto">
            <a:xfrm>
              <a:off x="11369676" y="6721476"/>
              <a:ext cx="115888" cy="39688"/>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Oval 93"/>
            <p:cNvSpPr>
              <a:spLocks noChangeArrowheads="1"/>
            </p:cNvSpPr>
            <p:nvPr/>
          </p:nvSpPr>
          <p:spPr bwMode="auto">
            <a:xfrm>
              <a:off x="11572876" y="6575426"/>
              <a:ext cx="130175" cy="13811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Oval 94"/>
            <p:cNvSpPr>
              <a:spLocks noChangeArrowheads="1"/>
            </p:cNvSpPr>
            <p:nvPr/>
          </p:nvSpPr>
          <p:spPr bwMode="auto">
            <a:xfrm>
              <a:off x="11793538" y="6589714"/>
              <a:ext cx="130175" cy="13176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Freeform 95"/>
            <p:cNvSpPr>
              <a:spLocks/>
            </p:cNvSpPr>
            <p:nvPr/>
          </p:nvSpPr>
          <p:spPr bwMode="auto">
            <a:xfrm>
              <a:off x="11926888" y="6735764"/>
              <a:ext cx="104775" cy="25400"/>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Oval 96"/>
            <p:cNvSpPr>
              <a:spLocks noChangeArrowheads="1"/>
            </p:cNvSpPr>
            <p:nvPr/>
          </p:nvSpPr>
          <p:spPr bwMode="auto">
            <a:xfrm>
              <a:off x="12044363" y="6567489"/>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Freeform 97"/>
            <p:cNvSpPr>
              <a:spLocks/>
            </p:cNvSpPr>
            <p:nvPr/>
          </p:nvSpPr>
          <p:spPr bwMode="auto">
            <a:xfrm>
              <a:off x="11798301" y="6337301"/>
              <a:ext cx="141288" cy="150813"/>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Freeform 98"/>
            <p:cNvSpPr>
              <a:spLocks noEditPoints="1"/>
            </p:cNvSpPr>
            <p:nvPr/>
          </p:nvSpPr>
          <p:spPr bwMode="auto">
            <a:xfrm>
              <a:off x="12206288" y="6677026"/>
              <a:ext cx="4763" cy="19050"/>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Freeform 99"/>
            <p:cNvSpPr>
              <a:spLocks noEditPoints="1"/>
            </p:cNvSpPr>
            <p:nvPr/>
          </p:nvSpPr>
          <p:spPr bwMode="auto">
            <a:xfrm>
              <a:off x="11793538" y="6453189"/>
              <a:ext cx="417513" cy="307975"/>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Freeform 100"/>
            <p:cNvSpPr>
              <a:spLocks noEditPoints="1"/>
            </p:cNvSpPr>
            <p:nvPr/>
          </p:nvSpPr>
          <p:spPr bwMode="auto">
            <a:xfrm>
              <a:off x="11706226" y="6138864"/>
              <a:ext cx="284163" cy="622300"/>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Freeform 101"/>
            <p:cNvSpPr>
              <a:spLocks/>
            </p:cNvSpPr>
            <p:nvPr/>
          </p:nvSpPr>
          <p:spPr bwMode="auto">
            <a:xfrm>
              <a:off x="11706226" y="6188076"/>
              <a:ext cx="71438" cy="136525"/>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Freeform 102"/>
            <p:cNvSpPr>
              <a:spLocks/>
            </p:cNvSpPr>
            <p:nvPr/>
          </p:nvSpPr>
          <p:spPr bwMode="auto">
            <a:xfrm>
              <a:off x="11706226" y="6413501"/>
              <a:ext cx="33338" cy="119063"/>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Freeform 103"/>
            <p:cNvSpPr>
              <a:spLocks/>
            </p:cNvSpPr>
            <p:nvPr/>
          </p:nvSpPr>
          <p:spPr bwMode="auto">
            <a:xfrm>
              <a:off x="11793538" y="6589714"/>
              <a:ext cx="130175" cy="13176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Freeform 104"/>
            <p:cNvSpPr>
              <a:spLocks/>
            </p:cNvSpPr>
            <p:nvPr/>
          </p:nvSpPr>
          <p:spPr bwMode="auto">
            <a:xfrm>
              <a:off x="11926888" y="6735764"/>
              <a:ext cx="104775" cy="25400"/>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Oval 105"/>
            <p:cNvSpPr>
              <a:spLocks noChangeArrowheads="1"/>
            </p:cNvSpPr>
            <p:nvPr/>
          </p:nvSpPr>
          <p:spPr bwMode="auto">
            <a:xfrm>
              <a:off x="12044363" y="6567489"/>
              <a:ext cx="128588" cy="136525"/>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Freeform 106"/>
            <p:cNvSpPr>
              <a:spLocks/>
            </p:cNvSpPr>
            <p:nvPr/>
          </p:nvSpPr>
          <p:spPr bwMode="auto">
            <a:xfrm>
              <a:off x="11798301" y="6342064"/>
              <a:ext cx="141288" cy="136525"/>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Freeform 107"/>
            <p:cNvSpPr>
              <a:spLocks/>
            </p:cNvSpPr>
            <p:nvPr/>
          </p:nvSpPr>
          <p:spPr bwMode="auto">
            <a:xfrm>
              <a:off x="6191250" y="6505576"/>
              <a:ext cx="382588"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7" name="Freeform 108"/>
            <p:cNvSpPr>
              <a:spLocks/>
            </p:cNvSpPr>
            <p:nvPr/>
          </p:nvSpPr>
          <p:spPr bwMode="auto">
            <a:xfrm>
              <a:off x="6678613" y="6505576"/>
              <a:ext cx="384175"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Freeform 109"/>
            <p:cNvSpPr>
              <a:spLocks/>
            </p:cNvSpPr>
            <p:nvPr/>
          </p:nvSpPr>
          <p:spPr bwMode="auto">
            <a:xfrm>
              <a:off x="6373813" y="6245226"/>
              <a:ext cx="504825" cy="515938"/>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Oval 110"/>
            <p:cNvSpPr>
              <a:spLocks noChangeArrowheads="1"/>
            </p:cNvSpPr>
            <p:nvPr/>
          </p:nvSpPr>
          <p:spPr bwMode="auto">
            <a:xfrm>
              <a:off x="6245226" y="6642101"/>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0" name="Oval 111"/>
            <p:cNvSpPr>
              <a:spLocks noChangeArrowheads="1"/>
            </p:cNvSpPr>
            <p:nvPr/>
          </p:nvSpPr>
          <p:spPr bwMode="auto">
            <a:xfrm>
              <a:off x="6445251" y="6369051"/>
              <a:ext cx="104775" cy="109538"/>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1" name="Oval 112"/>
            <p:cNvSpPr>
              <a:spLocks noChangeArrowheads="1"/>
            </p:cNvSpPr>
            <p:nvPr/>
          </p:nvSpPr>
          <p:spPr bwMode="auto">
            <a:xfrm>
              <a:off x="6596063" y="6284914"/>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2" name="Freeform 113"/>
            <p:cNvSpPr>
              <a:spLocks/>
            </p:cNvSpPr>
            <p:nvPr/>
          </p:nvSpPr>
          <p:spPr bwMode="auto">
            <a:xfrm>
              <a:off x="6562726" y="6461126"/>
              <a:ext cx="111125" cy="119063"/>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3" name="Oval 114"/>
            <p:cNvSpPr>
              <a:spLocks noChangeArrowheads="1"/>
            </p:cNvSpPr>
            <p:nvPr/>
          </p:nvSpPr>
          <p:spPr bwMode="auto">
            <a:xfrm>
              <a:off x="6383338" y="6545264"/>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4" name="Freeform 115"/>
            <p:cNvSpPr>
              <a:spLocks/>
            </p:cNvSpPr>
            <p:nvPr/>
          </p:nvSpPr>
          <p:spPr bwMode="auto">
            <a:xfrm>
              <a:off x="6365876" y="6731001"/>
              <a:ext cx="96838" cy="30163"/>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5" name="Oval 116"/>
            <p:cNvSpPr>
              <a:spLocks noChangeArrowheads="1"/>
            </p:cNvSpPr>
            <p:nvPr/>
          </p:nvSpPr>
          <p:spPr bwMode="auto">
            <a:xfrm>
              <a:off x="6532563" y="6607176"/>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6" name="Oval 117"/>
            <p:cNvSpPr>
              <a:spLocks noChangeArrowheads="1"/>
            </p:cNvSpPr>
            <p:nvPr/>
          </p:nvSpPr>
          <p:spPr bwMode="auto">
            <a:xfrm>
              <a:off x="6716713" y="6616701"/>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7" name="Freeform 118"/>
            <p:cNvSpPr>
              <a:spLocks/>
            </p:cNvSpPr>
            <p:nvPr/>
          </p:nvSpPr>
          <p:spPr bwMode="auto">
            <a:xfrm>
              <a:off x="6829426" y="6738939"/>
              <a:ext cx="82550" cy="22225"/>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8" name="Oval 119"/>
            <p:cNvSpPr>
              <a:spLocks noChangeArrowheads="1"/>
            </p:cNvSpPr>
            <p:nvPr/>
          </p:nvSpPr>
          <p:spPr bwMode="auto">
            <a:xfrm>
              <a:off x="6924676" y="6602414"/>
              <a:ext cx="104775"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9" name="Freeform 120"/>
            <p:cNvSpPr>
              <a:spLocks/>
            </p:cNvSpPr>
            <p:nvPr/>
          </p:nvSpPr>
          <p:spPr bwMode="auto">
            <a:xfrm>
              <a:off x="6719888" y="6408739"/>
              <a:ext cx="117475" cy="12700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0" name="Freeform 121"/>
            <p:cNvSpPr>
              <a:spLocks noEditPoints="1"/>
            </p:cNvSpPr>
            <p:nvPr/>
          </p:nvSpPr>
          <p:spPr bwMode="auto">
            <a:xfrm>
              <a:off x="7062788" y="6691314"/>
              <a:ext cx="0" cy="12700"/>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1" name="Freeform 122"/>
            <p:cNvSpPr>
              <a:spLocks noEditPoints="1"/>
            </p:cNvSpPr>
            <p:nvPr/>
          </p:nvSpPr>
          <p:spPr bwMode="auto">
            <a:xfrm>
              <a:off x="6716713" y="6505576"/>
              <a:ext cx="346075" cy="255588"/>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2" name="Freeform 123"/>
            <p:cNvSpPr>
              <a:spLocks noEditPoints="1"/>
            </p:cNvSpPr>
            <p:nvPr/>
          </p:nvSpPr>
          <p:spPr bwMode="auto">
            <a:xfrm>
              <a:off x="6645276" y="6245226"/>
              <a:ext cx="233363" cy="515938"/>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3" name="Freeform 124"/>
            <p:cNvSpPr>
              <a:spLocks/>
            </p:cNvSpPr>
            <p:nvPr/>
          </p:nvSpPr>
          <p:spPr bwMode="auto">
            <a:xfrm>
              <a:off x="6645276" y="6284914"/>
              <a:ext cx="58738" cy="114300"/>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4" name="Freeform 125"/>
            <p:cNvSpPr>
              <a:spLocks/>
            </p:cNvSpPr>
            <p:nvPr/>
          </p:nvSpPr>
          <p:spPr bwMode="auto">
            <a:xfrm>
              <a:off x="6645276" y="6470651"/>
              <a:ext cx="28575" cy="101600"/>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5" name="Freeform 126"/>
            <p:cNvSpPr>
              <a:spLocks/>
            </p:cNvSpPr>
            <p:nvPr/>
          </p:nvSpPr>
          <p:spPr bwMode="auto">
            <a:xfrm>
              <a:off x="6716713" y="6616701"/>
              <a:ext cx="107950" cy="114300"/>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6" name="Freeform 127"/>
            <p:cNvSpPr>
              <a:spLocks/>
            </p:cNvSpPr>
            <p:nvPr/>
          </p:nvSpPr>
          <p:spPr bwMode="auto">
            <a:xfrm>
              <a:off x="6829426" y="6738939"/>
              <a:ext cx="82550" cy="22225"/>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7" name="Oval 128"/>
            <p:cNvSpPr>
              <a:spLocks noChangeArrowheads="1"/>
            </p:cNvSpPr>
            <p:nvPr/>
          </p:nvSpPr>
          <p:spPr bwMode="auto">
            <a:xfrm>
              <a:off x="6924676" y="6602414"/>
              <a:ext cx="104775" cy="111125"/>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8" name="Freeform 129"/>
            <p:cNvSpPr>
              <a:spLocks/>
            </p:cNvSpPr>
            <p:nvPr/>
          </p:nvSpPr>
          <p:spPr bwMode="auto">
            <a:xfrm>
              <a:off x="6719888" y="6416676"/>
              <a:ext cx="117475" cy="111125"/>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9" name="Freeform 130"/>
            <p:cNvSpPr>
              <a:spLocks/>
            </p:cNvSpPr>
            <p:nvPr/>
          </p:nvSpPr>
          <p:spPr bwMode="auto">
            <a:xfrm>
              <a:off x="350838" y="6319839"/>
              <a:ext cx="1154113" cy="463550"/>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0" name="Freeform 131"/>
            <p:cNvSpPr>
              <a:spLocks noEditPoints="1"/>
            </p:cNvSpPr>
            <p:nvPr/>
          </p:nvSpPr>
          <p:spPr bwMode="auto">
            <a:xfrm>
              <a:off x="958850" y="6359526"/>
              <a:ext cx="304800" cy="207963"/>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1" name="Freeform 132"/>
            <p:cNvSpPr>
              <a:spLocks/>
            </p:cNvSpPr>
            <p:nvPr/>
          </p:nvSpPr>
          <p:spPr bwMode="auto">
            <a:xfrm>
              <a:off x="930275" y="6354764"/>
              <a:ext cx="369888" cy="428625"/>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2" name="Freeform 133"/>
            <p:cNvSpPr>
              <a:spLocks/>
            </p:cNvSpPr>
            <p:nvPr/>
          </p:nvSpPr>
          <p:spPr bwMode="auto">
            <a:xfrm>
              <a:off x="1492250" y="6726239"/>
              <a:ext cx="12700" cy="57150"/>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6" name="Freeform 147"/>
            <p:cNvSpPr>
              <a:spLocks/>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7" name="Freeform 148"/>
            <p:cNvSpPr>
              <a:spLocks/>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0" name="Freeform 161"/>
            <p:cNvSpPr>
              <a:spLocks/>
            </p:cNvSpPr>
            <p:nvPr/>
          </p:nvSpPr>
          <p:spPr bwMode="auto">
            <a:xfrm>
              <a:off x="4386263" y="6196014"/>
              <a:ext cx="228600" cy="658813"/>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1" name="Freeform 162"/>
            <p:cNvSpPr>
              <a:spLocks/>
            </p:cNvSpPr>
            <p:nvPr/>
          </p:nvSpPr>
          <p:spPr bwMode="auto">
            <a:xfrm>
              <a:off x="4106863" y="6249989"/>
              <a:ext cx="379413" cy="533400"/>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1" name="Freeform 172"/>
            <p:cNvSpPr>
              <a:spLocks/>
            </p:cNvSpPr>
            <p:nvPr/>
          </p:nvSpPr>
          <p:spPr bwMode="auto">
            <a:xfrm>
              <a:off x="9480551"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2" name="Freeform 173"/>
            <p:cNvSpPr>
              <a:spLocks/>
            </p:cNvSpPr>
            <p:nvPr/>
          </p:nvSpPr>
          <p:spPr bwMode="auto">
            <a:xfrm>
              <a:off x="93551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3" name="Oval 174"/>
            <p:cNvSpPr>
              <a:spLocks noChangeArrowheads="1"/>
            </p:cNvSpPr>
            <p:nvPr/>
          </p:nvSpPr>
          <p:spPr bwMode="auto">
            <a:xfrm>
              <a:off x="94853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4" name="Oval 175"/>
            <p:cNvSpPr>
              <a:spLocks noChangeArrowheads="1"/>
            </p:cNvSpPr>
            <p:nvPr/>
          </p:nvSpPr>
          <p:spPr bwMode="auto">
            <a:xfrm>
              <a:off x="9505951" y="6227764"/>
              <a:ext cx="90488"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5" name="Freeform 176"/>
            <p:cNvSpPr>
              <a:spLocks/>
            </p:cNvSpPr>
            <p:nvPr/>
          </p:nvSpPr>
          <p:spPr bwMode="auto">
            <a:xfrm>
              <a:off x="9701213" y="6364289"/>
              <a:ext cx="207963"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6" name="Freeform 177"/>
            <p:cNvSpPr>
              <a:spLocks/>
            </p:cNvSpPr>
            <p:nvPr/>
          </p:nvSpPr>
          <p:spPr bwMode="auto">
            <a:xfrm>
              <a:off x="3409950"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7" name="Freeform 178"/>
            <p:cNvSpPr>
              <a:spLocks/>
            </p:cNvSpPr>
            <p:nvPr/>
          </p:nvSpPr>
          <p:spPr bwMode="auto">
            <a:xfrm>
              <a:off x="32845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8" name="Oval 179"/>
            <p:cNvSpPr>
              <a:spLocks noChangeArrowheads="1"/>
            </p:cNvSpPr>
            <p:nvPr/>
          </p:nvSpPr>
          <p:spPr bwMode="auto">
            <a:xfrm>
              <a:off x="34147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9" name="Oval 180"/>
            <p:cNvSpPr>
              <a:spLocks noChangeArrowheads="1"/>
            </p:cNvSpPr>
            <p:nvPr/>
          </p:nvSpPr>
          <p:spPr bwMode="auto">
            <a:xfrm>
              <a:off x="3435350" y="6227764"/>
              <a:ext cx="92075"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0" name="Freeform 181"/>
            <p:cNvSpPr>
              <a:spLocks/>
            </p:cNvSpPr>
            <p:nvPr/>
          </p:nvSpPr>
          <p:spPr bwMode="auto">
            <a:xfrm>
              <a:off x="3630613" y="6364289"/>
              <a:ext cx="209550"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1" name="Freeform 182"/>
            <p:cNvSpPr>
              <a:spLocks/>
            </p:cNvSpPr>
            <p:nvPr/>
          </p:nvSpPr>
          <p:spPr bwMode="auto">
            <a:xfrm>
              <a:off x="5849938" y="64484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2" name="Freeform 183"/>
            <p:cNvSpPr>
              <a:spLocks/>
            </p:cNvSpPr>
            <p:nvPr/>
          </p:nvSpPr>
          <p:spPr bwMode="auto">
            <a:xfrm>
              <a:off x="5691188" y="64484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3" name="Freeform 184"/>
            <p:cNvSpPr>
              <a:spLocks/>
            </p:cNvSpPr>
            <p:nvPr/>
          </p:nvSpPr>
          <p:spPr bwMode="auto">
            <a:xfrm>
              <a:off x="5861050" y="6413501"/>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4" name="Freeform 185"/>
            <p:cNvSpPr>
              <a:spLocks/>
            </p:cNvSpPr>
            <p:nvPr/>
          </p:nvSpPr>
          <p:spPr bwMode="auto">
            <a:xfrm>
              <a:off x="1630363" y="63595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5" name="Freeform 186"/>
            <p:cNvSpPr>
              <a:spLocks/>
            </p:cNvSpPr>
            <p:nvPr/>
          </p:nvSpPr>
          <p:spPr bwMode="auto">
            <a:xfrm>
              <a:off x="1471613" y="63595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6" name="Freeform 187"/>
            <p:cNvSpPr>
              <a:spLocks/>
            </p:cNvSpPr>
            <p:nvPr/>
          </p:nvSpPr>
          <p:spPr bwMode="auto">
            <a:xfrm>
              <a:off x="1643063" y="6324601"/>
              <a:ext cx="103188"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7" name="Freeform 188"/>
            <p:cNvSpPr>
              <a:spLocks/>
            </p:cNvSpPr>
            <p:nvPr/>
          </p:nvSpPr>
          <p:spPr bwMode="auto">
            <a:xfrm>
              <a:off x="7583488" y="6483351"/>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8" name="Freeform 189"/>
            <p:cNvSpPr>
              <a:spLocks/>
            </p:cNvSpPr>
            <p:nvPr/>
          </p:nvSpPr>
          <p:spPr bwMode="auto">
            <a:xfrm>
              <a:off x="7424738" y="6483351"/>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9" name="Freeform 190"/>
            <p:cNvSpPr>
              <a:spLocks/>
            </p:cNvSpPr>
            <p:nvPr/>
          </p:nvSpPr>
          <p:spPr bwMode="auto">
            <a:xfrm>
              <a:off x="7596188" y="6448426"/>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0" name="Freeform 191"/>
            <p:cNvSpPr>
              <a:spLocks/>
            </p:cNvSpPr>
            <p:nvPr/>
          </p:nvSpPr>
          <p:spPr bwMode="auto">
            <a:xfrm>
              <a:off x="10601326" y="6223001"/>
              <a:ext cx="430213" cy="498475"/>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1" name="Freeform 192"/>
            <p:cNvSpPr>
              <a:spLocks/>
            </p:cNvSpPr>
            <p:nvPr/>
          </p:nvSpPr>
          <p:spPr bwMode="auto">
            <a:xfrm>
              <a:off x="10364788" y="6223001"/>
              <a:ext cx="433388" cy="498475"/>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2" name="Freeform 193"/>
            <p:cNvSpPr>
              <a:spLocks/>
            </p:cNvSpPr>
            <p:nvPr/>
          </p:nvSpPr>
          <p:spPr bwMode="auto">
            <a:xfrm>
              <a:off x="10618788" y="6438901"/>
              <a:ext cx="441325" cy="282575"/>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3" name="Freeform 194"/>
            <p:cNvSpPr>
              <a:spLocks/>
            </p:cNvSpPr>
            <p:nvPr/>
          </p:nvSpPr>
          <p:spPr bwMode="auto">
            <a:xfrm>
              <a:off x="10321926" y="6438901"/>
              <a:ext cx="442913" cy="282575"/>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4" name="Freeform 195"/>
            <p:cNvSpPr>
              <a:spLocks/>
            </p:cNvSpPr>
            <p:nvPr/>
          </p:nvSpPr>
          <p:spPr bwMode="auto">
            <a:xfrm>
              <a:off x="10614026" y="6170614"/>
              <a:ext cx="158750" cy="471488"/>
            </a:xfrm>
            <a:custGeom>
              <a:avLst/>
              <a:gdLst>
                <a:gd name="T0" fmla="*/ 0 w 38"/>
                <a:gd name="T1" fmla="*/ 107 h 107"/>
                <a:gd name="T2" fmla="*/ 0 w 38"/>
                <a:gd name="T3" fmla="*/ 106 h 107"/>
                <a:gd name="T4" fmla="*/ 0 w 38"/>
                <a:gd name="T5" fmla="*/ 102 h 107"/>
                <a:gd name="T6" fmla="*/ 2 w 38"/>
                <a:gd name="T7" fmla="*/ 89 h 107"/>
                <a:gd name="T8" fmla="*/ 8 w 38"/>
                <a:gd name="T9" fmla="*/ 50 h 107"/>
                <a:gd name="T10" fmla="*/ 14 w 38"/>
                <a:gd name="T11" fmla="*/ 30 h 107"/>
                <a:gd name="T12" fmla="*/ 22 w 38"/>
                <a:gd name="T13" fmla="*/ 13 h 107"/>
                <a:gd name="T14" fmla="*/ 27 w 38"/>
                <a:gd name="T15" fmla="*/ 7 h 107"/>
                <a:gd name="T16" fmla="*/ 30 w 38"/>
                <a:gd name="T17" fmla="*/ 3 h 107"/>
                <a:gd name="T18" fmla="*/ 33 w 38"/>
                <a:gd name="T19" fmla="*/ 1 h 107"/>
                <a:gd name="T20" fmla="*/ 34 w 38"/>
                <a:gd name="T21" fmla="*/ 0 h 107"/>
                <a:gd name="T22" fmla="*/ 33 w 38"/>
                <a:gd name="T23" fmla="*/ 1 h 107"/>
                <a:gd name="T24" fmla="*/ 32 w 38"/>
                <a:gd name="T25" fmla="*/ 4 h 107"/>
                <a:gd name="T26" fmla="*/ 30 w 38"/>
                <a:gd name="T27" fmla="*/ 9 h 107"/>
                <a:gd name="T28" fmla="*/ 28 w 38"/>
                <a:gd name="T29" fmla="*/ 16 h 107"/>
                <a:gd name="T30" fmla="*/ 26 w 38"/>
                <a:gd name="T31" fmla="*/ 32 h 107"/>
                <a:gd name="T32" fmla="*/ 27 w 38"/>
                <a:gd name="T33" fmla="*/ 52 h 107"/>
                <a:gd name="T34" fmla="*/ 33 w 38"/>
                <a:gd name="T35" fmla="*/ 87 h 107"/>
                <a:gd name="T36" fmla="*/ 36 w 38"/>
                <a:gd name="T37" fmla="*/ 99 h 107"/>
                <a:gd name="T38" fmla="*/ 37 w 38"/>
                <a:gd name="T39" fmla="*/ 102 h 107"/>
                <a:gd name="T40" fmla="*/ 38 w 38"/>
                <a:gd name="T41" fmla="*/ 103 h 107"/>
                <a:gd name="T42" fmla="*/ 0 w 38"/>
                <a:gd name="T4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7">
                  <a:moveTo>
                    <a:pt x="0" y="107"/>
                  </a:moveTo>
                  <a:cubicBezTo>
                    <a:pt x="0" y="107"/>
                    <a:pt x="0" y="107"/>
                    <a:pt x="0" y="106"/>
                  </a:cubicBezTo>
                  <a:cubicBezTo>
                    <a:pt x="0" y="105"/>
                    <a:pt x="0" y="104"/>
                    <a:pt x="0" y="102"/>
                  </a:cubicBezTo>
                  <a:cubicBezTo>
                    <a:pt x="1" y="99"/>
                    <a:pt x="1" y="94"/>
                    <a:pt x="2" y="89"/>
                  </a:cubicBezTo>
                  <a:cubicBezTo>
                    <a:pt x="3" y="78"/>
                    <a:pt x="5" y="64"/>
                    <a:pt x="8" y="50"/>
                  </a:cubicBezTo>
                  <a:cubicBezTo>
                    <a:pt x="10" y="43"/>
                    <a:pt x="12" y="36"/>
                    <a:pt x="14" y="30"/>
                  </a:cubicBezTo>
                  <a:cubicBezTo>
                    <a:pt x="17" y="24"/>
                    <a:pt x="20" y="18"/>
                    <a:pt x="22" y="13"/>
                  </a:cubicBezTo>
                  <a:cubicBezTo>
                    <a:pt x="24" y="11"/>
                    <a:pt x="25" y="9"/>
                    <a:pt x="27" y="7"/>
                  </a:cubicBezTo>
                  <a:cubicBezTo>
                    <a:pt x="28" y="6"/>
                    <a:pt x="29" y="4"/>
                    <a:pt x="30" y="3"/>
                  </a:cubicBezTo>
                  <a:cubicBezTo>
                    <a:pt x="31"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6"/>
                  </a:cubicBezTo>
                  <a:cubicBezTo>
                    <a:pt x="27" y="20"/>
                    <a:pt x="26" y="26"/>
                    <a:pt x="26" y="32"/>
                  </a:cubicBezTo>
                  <a:cubicBezTo>
                    <a:pt x="26" y="39"/>
                    <a:pt x="26" y="45"/>
                    <a:pt x="27" y="52"/>
                  </a:cubicBezTo>
                  <a:cubicBezTo>
                    <a:pt x="28" y="65"/>
                    <a:pt x="31" y="78"/>
                    <a:pt x="33" y="87"/>
                  </a:cubicBezTo>
                  <a:cubicBezTo>
                    <a:pt x="35" y="92"/>
                    <a:pt x="36" y="96"/>
                    <a:pt x="36" y="99"/>
                  </a:cubicBezTo>
                  <a:cubicBezTo>
                    <a:pt x="37" y="100"/>
                    <a:pt x="37" y="101"/>
                    <a:pt x="37" y="102"/>
                  </a:cubicBezTo>
                  <a:cubicBezTo>
                    <a:pt x="37" y="103"/>
                    <a:pt x="38" y="103"/>
                    <a:pt x="38" y="103"/>
                  </a:cubicBezTo>
                  <a:lnTo>
                    <a:pt x="0" y="107"/>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5" name="Freeform 196"/>
            <p:cNvSpPr>
              <a:spLocks/>
            </p:cNvSpPr>
            <p:nvPr/>
          </p:nvSpPr>
          <p:spPr bwMode="auto">
            <a:xfrm>
              <a:off x="4835525" y="6443664"/>
              <a:ext cx="358775" cy="419100"/>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6" name="Freeform 197"/>
            <p:cNvSpPr>
              <a:spLocks/>
            </p:cNvSpPr>
            <p:nvPr/>
          </p:nvSpPr>
          <p:spPr bwMode="auto">
            <a:xfrm>
              <a:off x="4640263" y="6443664"/>
              <a:ext cx="358775" cy="419100"/>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7" name="Freeform 198"/>
            <p:cNvSpPr>
              <a:spLocks/>
            </p:cNvSpPr>
            <p:nvPr/>
          </p:nvSpPr>
          <p:spPr bwMode="auto">
            <a:xfrm>
              <a:off x="4852988" y="6624639"/>
              <a:ext cx="366713" cy="238125"/>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8" name="Freeform 199"/>
            <p:cNvSpPr>
              <a:spLocks/>
            </p:cNvSpPr>
            <p:nvPr/>
          </p:nvSpPr>
          <p:spPr bwMode="auto">
            <a:xfrm>
              <a:off x="4602163" y="6624639"/>
              <a:ext cx="366713" cy="238125"/>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9" name="Freeform 200"/>
            <p:cNvSpPr>
              <a:spLocks/>
            </p:cNvSpPr>
            <p:nvPr/>
          </p:nvSpPr>
          <p:spPr bwMode="auto">
            <a:xfrm>
              <a:off x="4848225" y="6399214"/>
              <a:ext cx="130175" cy="398463"/>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209"/>
            <p:cNvSpPr>
              <a:spLocks/>
            </p:cNvSpPr>
            <p:nvPr/>
          </p:nvSpPr>
          <p:spPr bwMode="auto">
            <a:xfrm>
              <a:off x="2784476" y="5164139"/>
              <a:ext cx="742950" cy="1584325"/>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219"/>
            <p:cNvSpPr>
              <a:spLocks/>
            </p:cNvSpPr>
            <p:nvPr/>
          </p:nvSpPr>
          <p:spPr bwMode="auto">
            <a:xfrm>
              <a:off x="3197226" y="5957889"/>
              <a:ext cx="20638" cy="781050"/>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226"/>
            <p:cNvSpPr>
              <a:spLocks/>
            </p:cNvSpPr>
            <p:nvPr/>
          </p:nvSpPr>
          <p:spPr bwMode="auto">
            <a:xfrm>
              <a:off x="8770939" y="6275389"/>
              <a:ext cx="425450" cy="490538"/>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227"/>
            <p:cNvSpPr>
              <a:spLocks/>
            </p:cNvSpPr>
            <p:nvPr/>
          </p:nvSpPr>
          <p:spPr bwMode="auto">
            <a:xfrm>
              <a:off x="8542339" y="6275389"/>
              <a:ext cx="425450" cy="490538"/>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228"/>
            <p:cNvSpPr>
              <a:spLocks/>
            </p:cNvSpPr>
            <p:nvPr/>
          </p:nvSpPr>
          <p:spPr bwMode="auto">
            <a:xfrm>
              <a:off x="8783639" y="6223001"/>
              <a:ext cx="158750" cy="468313"/>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229"/>
            <p:cNvSpPr>
              <a:spLocks/>
            </p:cNvSpPr>
            <p:nvPr/>
          </p:nvSpPr>
          <p:spPr bwMode="auto">
            <a:xfrm>
              <a:off x="8659814" y="5834064"/>
              <a:ext cx="528638" cy="561975"/>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Oval 230"/>
            <p:cNvSpPr>
              <a:spLocks noChangeArrowheads="1"/>
            </p:cNvSpPr>
            <p:nvPr/>
          </p:nvSpPr>
          <p:spPr bwMode="auto">
            <a:xfrm>
              <a:off x="8829676" y="6015039"/>
              <a:ext cx="184150" cy="195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Oval 231"/>
            <p:cNvSpPr>
              <a:spLocks noChangeArrowheads="1"/>
            </p:cNvSpPr>
            <p:nvPr/>
          </p:nvSpPr>
          <p:spPr bwMode="auto">
            <a:xfrm>
              <a:off x="8863014" y="6051551"/>
              <a:ext cx="120650" cy="12700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232"/>
            <p:cNvSpPr>
              <a:spLocks/>
            </p:cNvSpPr>
            <p:nvPr/>
          </p:nvSpPr>
          <p:spPr bwMode="auto">
            <a:xfrm>
              <a:off x="5057776" y="6396039"/>
              <a:ext cx="300038" cy="300038"/>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233"/>
            <p:cNvSpPr>
              <a:spLocks/>
            </p:cNvSpPr>
            <p:nvPr/>
          </p:nvSpPr>
          <p:spPr bwMode="auto">
            <a:xfrm>
              <a:off x="4878388" y="6396039"/>
              <a:ext cx="295275" cy="300038"/>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234"/>
            <p:cNvSpPr>
              <a:spLocks/>
            </p:cNvSpPr>
            <p:nvPr/>
          </p:nvSpPr>
          <p:spPr bwMode="auto">
            <a:xfrm>
              <a:off x="5057776" y="6354764"/>
              <a:ext cx="111125" cy="344488"/>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235"/>
            <p:cNvSpPr>
              <a:spLocks/>
            </p:cNvSpPr>
            <p:nvPr/>
          </p:nvSpPr>
          <p:spPr bwMode="auto">
            <a:xfrm>
              <a:off x="4965701" y="6073776"/>
              <a:ext cx="382588" cy="404813"/>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Oval 236"/>
            <p:cNvSpPr>
              <a:spLocks noChangeArrowheads="1"/>
            </p:cNvSpPr>
            <p:nvPr/>
          </p:nvSpPr>
          <p:spPr bwMode="auto">
            <a:xfrm>
              <a:off x="5091113" y="6205539"/>
              <a:ext cx="133350" cy="141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Oval 237"/>
            <p:cNvSpPr>
              <a:spLocks noChangeArrowheads="1"/>
            </p:cNvSpPr>
            <p:nvPr/>
          </p:nvSpPr>
          <p:spPr bwMode="auto">
            <a:xfrm>
              <a:off x="5111751" y="6232526"/>
              <a:ext cx="87313"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238"/>
            <p:cNvSpPr>
              <a:spLocks/>
            </p:cNvSpPr>
            <p:nvPr/>
          </p:nvSpPr>
          <p:spPr bwMode="auto">
            <a:xfrm>
              <a:off x="2243138" y="6188076"/>
              <a:ext cx="446088" cy="550863"/>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239"/>
            <p:cNvSpPr>
              <a:spLocks/>
            </p:cNvSpPr>
            <p:nvPr/>
          </p:nvSpPr>
          <p:spPr bwMode="auto">
            <a:xfrm>
              <a:off x="1955801" y="6188076"/>
              <a:ext cx="446088" cy="550863"/>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240"/>
            <p:cNvSpPr>
              <a:spLocks/>
            </p:cNvSpPr>
            <p:nvPr/>
          </p:nvSpPr>
          <p:spPr bwMode="auto">
            <a:xfrm>
              <a:off x="2263776" y="6430964"/>
              <a:ext cx="458788" cy="307975"/>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241"/>
            <p:cNvSpPr>
              <a:spLocks/>
            </p:cNvSpPr>
            <p:nvPr/>
          </p:nvSpPr>
          <p:spPr bwMode="auto">
            <a:xfrm>
              <a:off x="1905001" y="6430964"/>
              <a:ext cx="458788" cy="307975"/>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242"/>
            <p:cNvSpPr>
              <a:spLocks/>
            </p:cNvSpPr>
            <p:nvPr/>
          </p:nvSpPr>
          <p:spPr bwMode="auto">
            <a:xfrm>
              <a:off x="2255838" y="6134101"/>
              <a:ext cx="128588" cy="517525"/>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243"/>
            <p:cNvSpPr>
              <a:spLocks/>
            </p:cNvSpPr>
            <p:nvPr/>
          </p:nvSpPr>
          <p:spPr bwMode="auto">
            <a:xfrm>
              <a:off x="2605088" y="6294439"/>
              <a:ext cx="358775" cy="382588"/>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Oval 244"/>
            <p:cNvSpPr>
              <a:spLocks noChangeArrowheads="1"/>
            </p:cNvSpPr>
            <p:nvPr/>
          </p:nvSpPr>
          <p:spPr bwMode="auto">
            <a:xfrm>
              <a:off x="2722563" y="6421439"/>
              <a:ext cx="125413"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Oval 245"/>
            <p:cNvSpPr>
              <a:spLocks noChangeArrowheads="1"/>
            </p:cNvSpPr>
            <p:nvPr/>
          </p:nvSpPr>
          <p:spPr bwMode="auto">
            <a:xfrm>
              <a:off x="2743201" y="6443664"/>
              <a:ext cx="84138"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246"/>
            <p:cNvSpPr>
              <a:spLocks/>
            </p:cNvSpPr>
            <p:nvPr/>
          </p:nvSpPr>
          <p:spPr bwMode="auto">
            <a:xfrm>
              <a:off x="2605088"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Oval 247"/>
            <p:cNvSpPr>
              <a:spLocks noChangeArrowheads="1"/>
            </p:cNvSpPr>
            <p:nvPr/>
          </p:nvSpPr>
          <p:spPr bwMode="auto">
            <a:xfrm>
              <a:off x="2722563" y="6069014"/>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Oval 248"/>
            <p:cNvSpPr>
              <a:spLocks noChangeArrowheads="1"/>
            </p:cNvSpPr>
            <p:nvPr/>
          </p:nvSpPr>
          <p:spPr bwMode="auto">
            <a:xfrm>
              <a:off x="2743201" y="6091239"/>
              <a:ext cx="84138"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249"/>
            <p:cNvSpPr>
              <a:spLocks/>
            </p:cNvSpPr>
            <p:nvPr/>
          </p:nvSpPr>
          <p:spPr bwMode="auto">
            <a:xfrm>
              <a:off x="2205038" y="5834064"/>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Oval 250"/>
            <p:cNvSpPr>
              <a:spLocks noChangeArrowheads="1"/>
            </p:cNvSpPr>
            <p:nvPr/>
          </p:nvSpPr>
          <p:spPr bwMode="auto">
            <a:xfrm>
              <a:off x="2322513" y="5962651"/>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252"/>
            <p:cNvSpPr>
              <a:spLocks/>
            </p:cNvSpPr>
            <p:nvPr/>
          </p:nvSpPr>
          <p:spPr bwMode="auto">
            <a:xfrm>
              <a:off x="1738313"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Oval 253"/>
            <p:cNvSpPr>
              <a:spLocks noChangeArrowheads="1"/>
            </p:cNvSpPr>
            <p:nvPr/>
          </p:nvSpPr>
          <p:spPr bwMode="auto">
            <a:xfrm>
              <a:off x="1855788" y="6069014"/>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Oval 254"/>
            <p:cNvSpPr>
              <a:spLocks noChangeArrowheads="1"/>
            </p:cNvSpPr>
            <p:nvPr/>
          </p:nvSpPr>
          <p:spPr bwMode="auto">
            <a:xfrm>
              <a:off x="1876426" y="6091239"/>
              <a:ext cx="82550"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255"/>
            <p:cNvSpPr>
              <a:spLocks/>
            </p:cNvSpPr>
            <p:nvPr/>
          </p:nvSpPr>
          <p:spPr bwMode="auto">
            <a:xfrm>
              <a:off x="1638301" y="6205539"/>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Oval 256"/>
            <p:cNvSpPr>
              <a:spLocks noChangeArrowheads="1"/>
            </p:cNvSpPr>
            <p:nvPr/>
          </p:nvSpPr>
          <p:spPr bwMode="auto">
            <a:xfrm>
              <a:off x="1755776" y="6334126"/>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Oval 257"/>
            <p:cNvSpPr>
              <a:spLocks noChangeArrowheads="1"/>
            </p:cNvSpPr>
            <p:nvPr/>
          </p:nvSpPr>
          <p:spPr bwMode="auto">
            <a:xfrm>
              <a:off x="1776413" y="6354764"/>
              <a:ext cx="82550"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259"/>
            <p:cNvSpPr>
              <a:spLocks/>
            </p:cNvSpPr>
            <p:nvPr/>
          </p:nvSpPr>
          <p:spPr bwMode="auto">
            <a:xfrm>
              <a:off x="11047414" y="5583239"/>
              <a:ext cx="204788" cy="114776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262"/>
            <p:cNvSpPr>
              <a:spLocks/>
            </p:cNvSpPr>
            <p:nvPr/>
          </p:nvSpPr>
          <p:spPr bwMode="auto">
            <a:xfrm>
              <a:off x="11214101" y="5913439"/>
              <a:ext cx="30163" cy="596900"/>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263"/>
            <p:cNvSpPr>
              <a:spLocks/>
            </p:cNvSpPr>
            <p:nvPr/>
          </p:nvSpPr>
          <p:spPr bwMode="auto">
            <a:xfrm>
              <a:off x="11244264" y="6510339"/>
              <a:ext cx="3175" cy="123825"/>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264"/>
            <p:cNvSpPr>
              <a:spLocks/>
            </p:cNvSpPr>
            <p:nvPr/>
          </p:nvSpPr>
          <p:spPr bwMode="auto">
            <a:xfrm>
              <a:off x="11247439" y="6634164"/>
              <a:ext cx="4763" cy="96838"/>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265"/>
            <p:cNvSpPr>
              <a:spLocks/>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266"/>
            <p:cNvSpPr>
              <a:spLocks/>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267"/>
            <p:cNvSpPr>
              <a:spLocks/>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268"/>
            <p:cNvSpPr>
              <a:spLocks/>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269"/>
            <p:cNvSpPr>
              <a:spLocks/>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270"/>
            <p:cNvSpPr>
              <a:spLocks/>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283"/>
            <p:cNvSpPr>
              <a:spLocks/>
            </p:cNvSpPr>
            <p:nvPr/>
          </p:nvSpPr>
          <p:spPr bwMode="auto">
            <a:xfrm>
              <a:off x="1296988" y="5318126"/>
              <a:ext cx="195263" cy="1500188"/>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327"/>
            <p:cNvSpPr>
              <a:spLocks/>
            </p:cNvSpPr>
            <p:nvPr/>
          </p:nvSpPr>
          <p:spPr bwMode="auto">
            <a:xfrm>
              <a:off x="8234364" y="6275389"/>
              <a:ext cx="479425" cy="557213"/>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328"/>
            <p:cNvSpPr>
              <a:spLocks/>
            </p:cNvSpPr>
            <p:nvPr/>
          </p:nvSpPr>
          <p:spPr bwMode="auto">
            <a:xfrm>
              <a:off x="7975601" y="6275389"/>
              <a:ext cx="479425" cy="557213"/>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329"/>
            <p:cNvSpPr>
              <a:spLocks/>
            </p:cNvSpPr>
            <p:nvPr/>
          </p:nvSpPr>
          <p:spPr bwMode="auto">
            <a:xfrm>
              <a:off x="8255001" y="6515101"/>
              <a:ext cx="492125" cy="3175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330"/>
            <p:cNvSpPr>
              <a:spLocks/>
            </p:cNvSpPr>
            <p:nvPr/>
          </p:nvSpPr>
          <p:spPr bwMode="auto">
            <a:xfrm>
              <a:off x="7924801" y="6515101"/>
              <a:ext cx="492125" cy="3175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331"/>
            <p:cNvSpPr>
              <a:spLocks/>
            </p:cNvSpPr>
            <p:nvPr/>
          </p:nvSpPr>
          <p:spPr bwMode="auto">
            <a:xfrm>
              <a:off x="8250239" y="6218239"/>
              <a:ext cx="174625" cy="525463"/>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335"/>
            <p:cNvSpPr>
              <a:spLocks/>
            </p:cNvSpPr>
            <p:nvPr/>
          </p:nvSpPr>
          <p:spPr bwMode="auto">
            <a:xfrm>
              <a:off x="3576638" y="5773739"/>
              <a:ext cx="746125" cy="992188"/>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340"/>
            <p:cNvSpPr>
              <a:spLocks/>
            </p:cNvSpPr>
            <p:nvPr/>
          </p:nvSpPr>
          <p:spPr bwMode="auto">
            <a:xfrm>
              <a:off x="3948113" y="5773739"/>
              <a:ext cx="374650" cy="992188"/>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347"/>
            <p:cNvSpPr>
              <a:spLocks/>
            </p:cNvSpPr>
            <p:nvPr/>
          </p:nvSpPr>
          <p:spPr bwMode="auto">
            <a:xfrm>
              <a:off x="2206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348"/>
            <p:cNvSpPr>
              <a:spLocks/>
            </p:cNvSpPr>
            <p:nvPr/>
          </p:nvSpPr>
          <p:spPr bwMode="auto">
            <a:xfrm>
              <a:off x="292101"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349"/>
            <p:cNvSpPr>
              <a:spLocks/>
            </p:cNvSpPr>
            <p:nvPr/>
          </p:nvSpPr>
          <p:spPr bwMode="auto">
            <a:xfrm>
              <a:off x="371476"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350"/>
            <p:cNvSpPr>
              <a:spLocks/>
            </p:cNvSpPr>
            <p:nvPr/>
          </p:nvSpPr>
          <p:spPr bwMode="auto">
            <a:xfrm>
              <a:off x="461963" y="6545264"/>
              <a:ext cx="76200"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351"/>
            <p:cNvSpPr>
              <a:spLocks/>
            </p:cNvSpPr>
            <p:nvPr/>
          </p:nvSpPr>
          <p:spPr bwMode="auto">
            <a:xfrm>
              <a:off x="617538" y="6611939"/>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352"/>
            <p:cNvSpPr>
              <a:spLocks/>
            </p:cNvSpPr>
            <p:nvPr/>
          </p:nvSpPr>
          <p:spPr bwMode="auto">
            <a:xfrm>
              <a:off x="6794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353"/>
            <p:cNvSpPr>
              <a:spLocks/>
            </p:cNvSpPr>
            <p:nvPr/>
          </p:nvSpPr>
          <p:spPr bwMode="auto">
            <a:xfrm>
              <a:off x="750888" y="6594476"/>
              <a:ext cx="66675" cy="22860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354"/>
            <p:cNvSpPr>
              <a:spLocks/>
            </p:cNvSpPr>
            <p:nvPr/>
          </p:nvSpPr>
          <p:spPr bwMode="auto">
            <a:xfrm>
              <a:off x="563563" y="6611939"/>
              <a:ext cx="49213" cy="206375"/>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355"/>
            <p:cNvSpPr>
              <a:spLocks/>
            </p:cNvSpPr>
            <p:nvPr/>
          </p:nvSpPr>
          <p:spPr bwMode="auto">
            <a:xfrm>
              <a:off x="87313" y="6584951"/>
              <a:ext cx="74613" cy="212725"/>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356"/>
            <p:cNvSpPr>
              <a:spLocks/>
            </p:cNvSpPr>
            <p:nvPr/>
          </p:nvSpPr>
          <p:spPr bwMode="auto">
            <a:xfrm>
              <a:off x="241301" y="6651626"/>
              <a:ext cx="20638" cy="146050"/>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357"/>
            <p:cNvSpPr>
              <a:spLocks/>
            </p:cNvSpPr>
            <p:nvPr/>
          </p:nvSpPr>
          <p:spPr bwMode="auto">
            <a:xfrm>
              <a:off x="304801" y="6634164"/>
              <a:ext cx="57150" cy="180975"/>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358"/>
            <p:cNvSpPr>
              <a:spLocks/>
            </p:cNvSpPr>
            <p:nvPr/>
          </p:nvSpPr>
          <p:spPr bwMode="auto">
            <a:xfrm>
              <a:off x="187326" y="6651626"/>
              <a:ext cx="50800" cy="203200"/>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359"/>
            <p:cNvSpPr>
              <a:spLocks/>
            </p:cNvSpPr>
            <p:nvPr/>
          </p:nvSpPr>
          <p:spPr bwMode="auto">
            <a:xfrm>
              <a:off x="166688"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360"/>
            <p:cNvSpPr>
              <a:spLocks/>
            </p:cNvSpPr>
            <p:nvPr/>
          </p:nvSpPr>
          <p:spPr bwMode="auto">
            <a:xfrm>
              <a:off x="328613"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361"/>
            <p:cNvSpPr>
              <a:spLocks/>
            </p:cNvSpPr>
            <p:nvPr/>
          </p:nvSpPr>
          <p:spPr bwMode="auto">
            <a:xfrm>
              <a:off x="850901" y="6567489"/>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362"/>
            <p:cNvSpPr>
              <a:spLocks/>
            </p:cNvSpPr>
            <p:nvPr/>
          </p:nvSpPr>
          <p:spPr bwMode="auto">
            <a:xfrm>
              <a:off x="938213" y="6624639"/>
              <a:ext cx="33338" cy="14128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363"/>
            <p:cNvSpPr>
              <a:spLocks/>
            </p:cNvSpPr>
            <p:nvPr/>
          </p:nvSpPr>
          <p:spPr bwMode="auto">
            <a:xfrm>
              <a:off x="417513" y="6607176"/>
              <a:ext cx="33338" cy="136525"/>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364"/>
            <p:cNvSpPr>
              <a:spLocks/>
            </p:cNvSpPr>
            <p:nvPr/>
          </p:nvSpPr>
          <p:spPr bwMode="auto">
            <a:xfrm>
              <a:off x="963613"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365"/>
            <p:cNvSpPr>
              <a:spLocks/>
            </p:cNvSpPr>
            <p:nvPr/>
          </p:nvSpPr>
          <p:spPr bwMode="auto">
            <a:xfrm>
              <a:off x="1063626" y="6726239"/>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366"/>
            <p:cNvSpPr>
              <a:spLocks/>
            </p:cNvSpPr>
            <p:nvPr/>
          </p:nvSpPr>
          <p:spPr bwMode="auto">
            <a:xfrm>
              <a:off x="1096963" y="6624639"/>
              <a:ext cx="36513" cy="176213"/>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367"/>
            <p:cNvSpPr>
              <a:spLocks/>
            </p:cNvSpPr>
            <p:nvPr/>
          </p:nvSpPr>
          <p:spPr bwMode="auto">
            <a:xfrm>
              <a:off x="1133476" y="6611939"/>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368"/>
            <p:cNvSpPr>
              <a:spLocks/>
            </p:cNvSpPr>
            <p:nvPr/>
          </p:nvSpPr>
          <p:spPr bwMode="auto">
            <a:xfrm>
              <a:off x="10541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369"/>
            <p:cNvSpPr>
              <a:spLocks/>
            </p:cNvSpPr>
            <p:nvPr/>
          </p:nvSpPr>
          <p:spPr bwMode="auto">
            <a:xfrm>
              <a:off x="1192213" y="6611939"/>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370"/>
            <p:cNvSpPr>
              <a:spLocks/>
            </p:cNvSpPr>
            <p:nvPr/>
          </p:nvSpPr>
          <p:spPr bwMode="auto">
            <a:xfrm>
              <a:off x="12922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371"/>
            <p:cNvSpPr>
              <a:spLocks/>
            </p:cNvSpPr>
            <p:nvPr/>
          </p:nvSpPr>
          <p:spPr bwMode="auto">
            <a:xfrm>
              <a:off x="1433513" y="6562726"/>
              <a:ext cx="55563" cy="234950"/>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372"/>
            <p:cNvSpPr>
              <a:spLocks/>
            </p:cNvSpPr>
            <p:nvPr/>
          </p:nvSpPr>
          <p:spPr bwMode="auto">
            <a:xfrm>
              <a:off x="1500188" y="6557964"/>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373"/>
            <p:cNvSpPr>
              <a:spLocks/>
            </p:cNvSpPr>
            <p:nvPr/>
          </p:nvSpPr>
          <p:spPr bwMode="auto">
            <a:xfrm>
              <a:off x="15843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374"/>
            <p:cNvSpPr>
              <a:spLocks/>
            </p:cNvSpPr>
            <p:nvPr/>
          </p:nvSpPr>
          <p:spPr bwMode="auto">
            <a:xfrm>
              <a:off x="1671638" y="6545264"/>
              <a:ext cx="79375" cy="211138"/>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375"/>
            <p:cNvSpPr>
              <a:spLocks/>
            </p:cNvSpPr>
            <p:nvPr/>
          </p:nvSpPr>
          <p:spPr bwMode="auto">
            <a:xfrm>
              <a:off x="1825626" y="6611939"/>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376"/>
            <p:cNvSpPr>
              <a:spLocks/>
            </p:cNvSpPr>
            <p:nvPr/>
          </p:nvSpPr>
          <p:spPr bwMode="auto">
            <a:xfrm>
              <a:off x="1892301" y="6597651"/>
              <a:ext cx="58738" cy="177800"/>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377"/>
            <p:cNvSpPr>
              <a:spLocks/>
            </p:cNvSpPr>
            <p:nvPr/>
          </p:nvSpPr>
          <p:spPr bwMode="auto">
            <a:xfrm>
              <a:off x="196373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378"/>
            <p:cNvSpPr>
              <a:spLocks/>
            </p:cNvSpPr>
            <p:nvPr/>
          </p:nvSpPr>
          <p:spPr bwMode="auto">
            <a:xfrm>
              <a:off x="1776413" y="6611939"/>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379"/>
            <p:cNvSpPr>
              <a:spLocks/>
            </p:cNvSpPr>
            <p:nvPr/>
          </p:nvSpPr>
          <p:spPr bwMode="auto">
            <a:xfrm>
              <a:off x="1379538" y="6624639"/>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380"/>
            <p:cNvSpPr>
              <a:spLocks/>
            </p:cNvSpPr>
            <p:nvPr/>
          </p:nvSpPr>
          <p:spPr bwMode="auto">
            <a:xfrm>
              <a:off x="1276351"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381"/>
            <p:cNvSpPr>
              <a:spLocks/>
            </p:cNvSpPr>
            <p:nvPr/>
          </p:nvSpPr>
          <p:spPr bwMode="auto">
            <a:xfrm>
              <a:off x="15430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382"/>
            <p:cNvSpPr>
              <a:spLocks/>
            </p:cNvSpPr>
            <p:nvPr/>
          </p:nvSpPr>
          <p:spPr bwMode="auto">
            <a:xfrm>
              <a:off x="2058988" y="6567489"/>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383"/>
            <p:cNvSpPr>
              <a:spLocks/>
            </p:cNvSpPr>
            <p:nvPr/>
          </p:nvSpPr>
          <p:spPr bwMode="auto">
            <a:xfrm>
              <a:off x="2146301" y="6624639"/>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384"/>
            <p:cNvSpPr>
              <a:spLocks/>
            </p:cNvSpPr>
            <p:nvPr/>
          </p:nvSpPr>
          <p:spPr bwMode="auto">
            <a:xfrm>
              <a:off x="21717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385"/>
            <p:cNvSpPr>
              <a:spLocks/>
            </p:cNvSpPr>
            <p:nvPr/>
          </p:nvSpPr>
          <p:spPr bwMode="auto">
            <a:xfrm>
              <a:off x="227647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386"/>
            <p:cNvSpPr>
              <a:spLocks/>
            </p:cNvSpPr>
            <p:nvPr/>
          </p:nvSpPr>
          <p:spPr bwMode="auto">
            <a:xfrm>
              <a:off x="2305051" y="6624639"/>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387"/>
            <p:cNvSpPr>
              <a:spLocks/>
            </p:cNvSpPr>
            <p:nvPr/>
          </p:nvSpPr>
          <p:spPr bwMode="auto">
            <a:xfrm>
              <a:off x="2347913" y="6611939"/>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388"/>
            <p:cNvSpPr>
              <a:spLocks/>
            </p:cNvSpPr>
            <p:nvPr/>
          </p:nvSpPr>
          <p:spPr bwMode="auto">
            <a:xfrm>
              <a:off x="226377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389"/>
            <p:cNvSpPr>
              <a:spLocks/>
            </p:cNvSpPr>
            <p:nvPr/>
          </p:nvSpPr>
          <p:spPr bwMode="auto">
            <a:xfrm>
              <a:off x="2405063" y="6611939"/>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390"/>
            <p:cNvSpPr>
              <a:spLocks/>
            </p:cNvSpPr>
            <p:nvPr/>
          </p:nvSpPr>
          <p:spPr bwMode="auto">
            <a:xfrm>
              <a:off x="25019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391"/>
            <p:cNvSpPr>
              <a:spLocks/>
            </p:cNvSpPr>
            <p:nvPr/>
          </p:nvSpPr>
          <p:spPr bwMode="auto">
            <a:xfrm>
              <a:off x="26431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392"/>
            <p:cNvSpPr>
              <a:spLocks/>
            </p:cNvSpPr>
            <p:nvPr/>
          </p:nvSpPr>
          <p:spPr bwMode="auto">
            <a:xfrm>
              <a:off x="2714626"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393"/>
            <p:cNvSpPr>
              <a:spLocks/>
            </p:cNvSpPr>
            <p:nvPr/>
          </p:nvSpPr>
          <p:spPr bwMode="auto">
            <a:xfrm>
              <a:off x="2794001" y="6597651"/>
              <a:ext cx="33338" cy="19526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394"/>
            <p:cNvSpPr>
              <a:spLocks/>
            </p:cNvSpPr>
            <p:nvPr/>
          </p:nvSpPr>
          <p:spPr bwMode="auto">
            <a:xfrm>
              <a:off x="2884488" y="6545264"/>
              <a:ext cx="79375" cy="211138"/>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395"/>
            <p:cNvSpPr>
              <a:spLocks/>
            </p:cNvSpPr>
            <p:nvPr/>
          </p:nvSpPr>
          <p:spPr bwMode="auto">
            <a:xfrm>
              <a:off x="3038476" y="6611939"/>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396"/>
            <p:cNvSpPr>
              <a:spLocks/>
            </p:cNvSpPr>
            <p:nvPr/>
          </p:nvSpPr>
          <p:spPr bwMode="auto">
            <a:xfrm>
              <a:off x="3101976" y="6597651"/>
              <a:ext cx="58738" cy="177800"/>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397"/>
            <p:cNvSpPr>
              <a:spLocks/>
            </p:cNvSpPr>
            <p:nvPr/>
          </p:nvSpPr>
          <p:spPr bwMode="auto">
            <a:xfrm>
              <a:off x="3176588" y="6594476"/>
              <a:ext cx="63500" cy="22860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398"/>
            <p:cNvSpPr>
              <a:spLocks/>
            </p:cNvSpPr>
            <p:nvPr/>
          </p:nvSpPr>
          <p:spPr bwMode="auto">
            <a:xfrm>
              <a:off x="2984501" y="6611939"/>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399"/>
            <p:cNvSpPr>
              <a:spLocks/>
            </p:cNvSpPr>
            <p:nvPr/>
          </p:nvSpPr>
          <p:spPr bwMode="auto">
            <a:xfrm>
              <a:off x="2589213"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400"/>
            <p:cNvSpPr>
              <a:spLocks/>
            </p:cNvSpPr>
            <p:nvPr/>
          </p:nvSpPr>
          <p:spPr bwMode="auto">
            <a:xfrm>
              <a:off x="2484438"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401"/>
            <p:cNvSpPr>
              <a:spLocks/>
            </p:cNvSpPr>
            <p:nvPr/>
          </p:nvSpPr>
          <p:spPr bwMode="auto">
            <a:xfrm>
              <a:off x="2755901" y="6629401"/>
              <a:ext cx="41275" cy="146050"/>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402"/>
            <p:cNvSpPr>
              <a:spLocks/>
            </p:cNvSpPr>
            <p:nvPr/>
          </p:nvSpPr>
          <p:spPr bwMode="auto">
            <a:xfrm>
              <a:off x="3273426" y="6567489"/>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403"/>
            <p:cNvSpPr>
              <a:spLocks/>
            </p:cNvSpPr>
            <p:nvPr/>
          </p:nvSpPr>
          <p:spPr bwMode="auto">
            <a:xfrm>
              <a:off x="3360738" y="6624639"/>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404"/>
            <p:cNvSpPr>
              <a:spLocks/>
            </p:cNvSpPr>
            <p:nvPr/>
          </p:nvSpPr>
          <p:spPr bwMode="auto">
            <a:xfrm>
              <a:off x="3384551" y="6607176"/>
              <a:ext cx="79375" cy="233363"/>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405"/>
            <p:cNvSpPr>
              <a:spLocks/>
            </p:cNvSpPr>
            <p:nvPr/>
          </p:nvSpPr>
          <p:spPr bwMode="auto">
            <a:xfrm>
              <a:off x="348932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407"/>
            <p:cNvSpPr>
              <a:spLocks/>
            </p:cNvSpPr>
            <p:nvPr/>
          </p:nvSpPr>
          <p:spPr bwMode="auto">
            <a:xfrm>
              <a:off x="3517900" y="6624638"/>
              <a:ext cx="42863"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408"/>
            <p:cNvSpPr>
              <a:spLocks/>
            </p:cNvSpPr>
            <p:nvPr/>
          </p:nvSpPr>
          <p:spPr bwMode="auto">
            <a:xfrm>
              <a:off x="3556000"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409"/>
            <p:cNvSpPr>
              <a:spLocks/>
            </p:cNvSpPr>
            <p:nvPr/>
          </p:nvSpPr>
          <p:spPr bwMode="auto">
            <a:xfrm>
              <a:off x="3476625"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410"/>
            <p:cNvSpPr>
              <a:spLocks/>
            </p:cNvSpPr>
            <p:nvPr/>
          </p:nvSpPr>
          <p:spPr bwMode="auto">
            <a:xfrm>
              <a:off x="36179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411"/>
            <p:cNvSpPr>
              <a:spLocks/>
            </p:cNvSpPr>
            <p:nvPr/>
          </p:nvSpPr>
          <p:spPr bwMode="auto">
            <a:xfrm>
              <a:off x="3714750"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412"/>
            <p:cNvSpPr>
              <a:spLocks/>
            </p:cNvSpPr>
            <p:nvPr/>
          </p:nvSpPr>
          <p:spPr bwMode="auto">
            <a:xfrm>
              <a:off x="3856038"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413"/>
            <p:cNvSpPr>
              <a:spLocks/>
            </p:cNvSpPr>
            <p:nvPr/>
          </p:nvSpPr>
          <p:spPr bwMode="auto">
            <a:xfrm>
              <a:off x="3922713"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414"/>
            <p:cNvSpPr>
              <a:spLocks/>
            </p:cNvSpPr>
            <p:nvPr/>
          </p:nvSpPr>
          <p:spPr bwMode="auto">
            <a:xfrm>
              <a:off x="4006850"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415"/>
            <p:cNvSpPr>
              <a:spLocks/>
            </p:cNvSpPr>
            <p:nvPr/>
          </p:nvSpPr>
          <p:spPr bwMode="auto">
            <a:xfrm>
              <a:off x="4098925" y="6545263"/>
              <a:ext cx="74613"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416"/>
            <p:cNvSpPr>
              <a:spLocks/>
            </p:cNvSpPr>
            <p:nvPr/>
          </p:nvSpPr>
          <p:spPr bwMode="auto">
            <a:xfrm>
              <a:off x="42529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17"/>
            <p:cNvSpPr>
              <a:spLocks/>
            </p:cNvSpPr>
            <p:nvPr/>
          </p:nvSpPr>
          <p:spPr bwMode="auto">
            <a:xfrm>
              <a:off x="4314825"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18"/>
            <p:cNvSpPr>
              <a:spLocks/>
            </p:cNvSpPr>
            <p:nvPr/>
          </p:nvSpPr>
          <p:spPr bwMode="auto">
            <a:xfrm>
              <a:off x="4386263"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19"/>
            <p:cNvSpPr>
              <a:spLocks/>
            </p:cNvSpPr>
            <p:nvPr/>
          </p:nvSpPr>
          <p:spPr bwMode="auto">
            <a:xfrm>
              <a:off x="419893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420"/>
            <p:cNvSpPr>
              <a:spLocks/>
            </p:cNvSpPr>
            <p:nvPr/>
          </p:nvSpPr>
          <p:spPr bwMode="auto">
            <a:xfrm>
              <a:off x="3802063"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21"/>
            <p:cNvSpPr>
              <a:spLocks/>
            </p:cNvSpPr>
            <p:nvPr/>
          </p:nvSpPr>
          <p:spPr bwMode="auto">
            <a:xfrm>
              <a:off x="36972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22"/>
            <p:cNvSpPr>
              <a:spLocks/>
            </p:cNvSpPr>
            <p:nvPr/>
          </p:nvSpPr>
          <p:spPr bwMode="auto">
            <a:xfrm>
              <a:off x="3963988"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423"/>
            <p:cNvSpPr>
              <a:spLocks/>
            </p:cNvSpPr>
            <p:nvPr/>
          </p:nvSpPr>
          <p:spPr bwMode="auto">
            <a:xfrm>
              <a:off x="4486275" y="6567488"/>
              <a:ext cx="61913" cy="220663"/>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24"/>
            <p:cNvSpPr>
              <a:spLocks/>
            </p:cNvSpPr>
            <p:nvPr/>
          </p:nvSpPr>
          <p:spPr bwMode="auto">
            <a:xfrm>
              <a:off x="4573588" y="6624638"/>
              <a:ext cx="33338" cy="14128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25"/>
            <p:cNvSpPr>
              <a:spLocks/>
            </p:cNvSpPr>
            <p:nvPr/>
          </p:nvSpPr>
          <p:spPr bwMode="auto">
            <a:xfrm>
              <a:off x="4598988"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426"/>
            <p:cNvSpPr>
              <a:spLocks/>
            </p:cNvSpPr>
            <p:nvPr/>
          </p:nvSpPr>
          <p:spPr bwMode="auto">
            <a:xfrm>
              <a:off x="4699000" y="6726238"/>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427"/>
            <p:cNvSpPr>
              <a:spLocks/>
            </p:cNvSpPr>
            <p:nvPr/>
          </p:nvSpPr>
          <p:spPr bwMode="auto">
            <a:xfrm>
              <a:off x="4727575" y="6624638"/>
              <a:ext cx="41275" cy="176213"/>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428"/>
            <p:cNvSpPr>
              <a:spLocks/>
            </p:cNvSpPr>
            <p:nvPr/>
          </p:nvSpPr>
          <p:spPr bwMode="auto">
            <a:xfrm>
              <a:off x="4768850"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429"/>
            <p:cNvSpPr>
              <a:spLocks/>
            </p:cNvSpPr>
            <p:nvPr/>
          </p:nvSpPr>
          <p:spPr bwMode="auto">
            <a:xfrm>
              <a:off x="4686300"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430"/>
            <p:cNvSpPr>
              <a:spLocks/>
            </p:cNvSpPr>
            <p:nvPr/>
          </p:nvSpPr>
          <p:spPr bwMode="auto">
            <a:xfrm>
              <a:off x="4827588"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431"/>
            <p:cNvSpPr>
              <a:spLocks/>
            </p:cNvSpPr>
            <p:nvPr/>
          </p:nvSpPr>
          <p:spPr bwMode="auto">
            <a:xfrm>
              <a:off x="4927600" y="6686551"/>
              <a:ext cx="33338" cy="136525"/>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432"/>
            <p:cNvSpPr>
              <a:spLocks/>
            </p:cNvSpPr>
            <p:nvPr/>
          </p:nvSpPr>
          <p:spPr bwMode="auto">
            <a:xfrm>
              <a:off x="5068888" y="6562726"/>
              <a:ext cx="55563" cy="234950"/>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433"/>
            <p:cNvSpPr>
              <a:spLocks/>
            </p:cNvSpPr>
            <p:nvPr/>
          </p:nvSpPr>
          <p:spPr bwMode="auto">
            <a:xfrm>
              <a:off x="5135563" y="6557963"/>
              <a:ext cx="71438" cy="212725"/>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434"/>
            <p:cNvSpPr>
              <a:spLocks/>
            </p:cNvSpPr>
            <p:nvPr/>
          </p:nvSpPr>
          <p:spPr bwMode="auto">
            <a:xfrm>
              <a:off x="5219700"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435"/>
            <p:cNvSpPr>
              <a:spLocks/>
            </p:cNvSpPr>
            <p:nvPr/>
          </p:nvSpPr>
          <p:spPr bwMode="auto">
            <a:xfrm>
              <a:off x="5307013" y="6545263"/>
              <a:ext cx="79375" cy="211138"/>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36"/>
            <p:cNvSpPr>
              <a:spLocks/>
            </p:cNvSpPr>
            <p:nvPr/>
          </p:nvSpPr>
          <p:spPr bwMode="auto">
            <a:xfrm>
              <a:off x="5461000" y="6611938"/>
              <a:ext cx="25400" cy="144463"/>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37"/>
            <p:cNvSpPr>
              <a:spLocks/>
            </p:cNvSpPr>
            <p:nvPr/>
          </p:nvSpPr>
          <p:spPr bwMode="auto">
            <a:xfrm>
              <a:off x="5524500"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38"/>
            <p:cNvSpPr>
              <a:spLocks/>
            </p:cNvSpPr>
            <p:nvPr/>
          </p:nvSpPr>
          <p:spPr bwMode="auto">
            <a:xfrm>
              <a:off x="55991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39"/>
            <p:cNvSpPr>
              <a:spLocks/>
            </p:cNvSpPr>
            <p:nvPr/>
          </p:nvSpPr>
          <p:spPr bwMode="auto">
            <a:xfrm>
              <a:off x="5407025"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40"/>
            <p:cNvSpPr>
              <a:spLocks/>
            </p:cNvSpPr>
            <p:nvPr/>
          </p:nvSpPr>
          <p:spPr bwMode="auto">
            <a:xfrm>
              <a:off x="5014913" y="6624638"/>
              <a:ext cx="50800" cy="119063"/>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41"/>
            <p:cNvSpPr>
              <a:spLocks/>
            </p:cNvSpPr>
            <p:nvPr/>
          </p:nvSpPr>
          <p:spPr bwMode="auto">
            <a:xfrm>
              <a:off x="4911725"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42"/>
            <p:cNvSpPr>
              <a:spLocks/>
            </p:cNvSpPr>
            <p:nvPr/>
          </p:nvSpPr>
          <p:spPr bwMode="auto">
            <a:xfrm>
              <a:off x="5178425"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43"/>
            <p:cNvSpPr>
              <a:spLocks/>
            </p:cNvSpPr>
            <p:nvPr/>
          </p:nvSpPr>
          <p:spPr bwMode="auto">
            <a:xfrm>
              <a:off x="5694363" y="6567488"/>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4"/>
            <p:cNvSpPr>
              <a:spLocks/>
            </p:cNvSpPr>
            <p:nvPr/>
          </p:nvSpPr>
          <p:spPr bwMode="auto">
            <a:xfrm>
              <a:off x="5781675" y="6624638"/>
              <a:ext cx="34925"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45"/>
            <p:cNvSpPr>
              <a:spLocks/>
            </p:cNvSpPr>
            <p:nvPr/>
          </p:nvSpPr>
          <p:spPr bwMode="auto">
            <a:xfrm>
              <a:off x="5807075"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6"/>
            <p:cNvSpPr>
              <a:spLocks/>
            </p:cNvSpPr>
            <p:nvPr/>
          </p:nvSpPr>
          <p:spPr bwMode="auto">
            <a:xfrm>
              <a:off x="5911850"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47"/>
            <p:cNvSpPr>
              <a:spLocks/>
            </p:cNvSpPr>
            <p:nvPr/>
          </p:nvSpPr>
          <p:spPr bwMode="auto">
            <a:xfrm>
              <a:off x="5940425"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48"/>
            <p:cNvSpPr>
              <a:spLocks/>
            </p:cNvSpPr>
            <p:nvPr/>
          </p:nvSpPr>
          <p:spPr bwMode="auto">
            <a:xfrm>
              <a:off x="5983288" y="6611938"/>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49"/>
            <p:cNvSpPr>
              <a:spLocks/>
            </p:cNvSpPr>
            <p:nvPr/>
          </p:nvSpPr>
          <p:spPr bwMode="auto">
            <a:xfrm>
              <a:off x="5899150"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50"/>
            <p:cNvSpPr>
              <a:spLocks/>
            </p:cNvSpPr>
            <p:nvPr/>
          </p:nvSpPr>
          <p:spPr bwMode="auto">
            <a:xfrm>
              <a:off x="60404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51"/>
            <p:cNvSpPr>
              <a:spLocks/>
            </p:cNvSpPr>
            <p:nvPr/>
          </p:nvSpPr>
          <p:spPr bwMode="auto">
            <a:xfrm>
              <a:off x="61372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52"/>
            <p:cNvSpPr>
              <a:spLocks/>
            </p:cNvSpPr>
            <p:nvPr/>
          </p:nvSpPr>
          <p:spPr bwMode="auto">
            <a:xfrm>
              <a:off x="62785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53"/>
            <p:cNvSpPr>
              <a:spLocks/>
            </p:cNvSpPr>
            <p:nvPr/>
          </p:nvSpPr>
          <p:spPr bwMode="auto">
            <a:xfrm>
              <a:off x="6350001"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54"/>
            <p:cNvSpPr>
              <a:spLocks/>
            </p:cNvSpPr>
            <p:nvPr/>
          </p:nvSpPr>
          <p:spPr bwMode="auto">
            <a:xfrm>
              <a:off x="6429376" y="6597651"/>
              <a:ext cx="33338" cy="19526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55"/>
            <p:cNvSpPr>
              <a:spLocks/>
            </p:cNvSpPr>
            <p:nvPr/>
          </p:nvSpPr>
          <p:spPr bwMode="auto">
            <a:xfrm>
              <a:off x="6519863" y="6545263"/>
              <a:ext cx="79375" cy="211138"/>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56"/>
            <p:cNvSpPr>
              <a:spLocks/>
            </p:cNvSpPr>
            <p:nvPr/>
          </p:nvSpPr>
          <p:spPr bwMode="auto">
            <a:xfrm>
              <a:off x="6673851"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57"/>
            <p:cNvSpPr>
              <a:spLocks/>
            </p:cNvSpPr>
            <p:nvPr/>
          </p:nvSpPr>
          <p:spPr bwMode="auto">
            <a:xfrm>
              <a:off x="67373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58"/>
            <p:cNvSpPr>
              <a:spLocks/>
            </p:cNvSpPr>
            <p:nvPr/>
          </p:nvSpPr>
          <p:spPr bwMode="auto">
            <a:xfrm>
              <a:off x="6811963" y="6594476"/>
              <a:ext cx="63500" cy="22860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59"/>
            <p:cNvSpPr>
              <a:spLocks/>
            </p:cNvSpPr>
            <p:nvPr/>
          </p:nvSpPr>
          <p:spPr bwMode="auto">
            <a:xfrm>
              <a:off x="6619876"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60"/>
            <p:cNvSpPr>
              <a:spLocks/>
            </p:cNvSpPr>
            <p:nvPr/>
          </p:nvSpPr>
          <p:spPr bwMode="auto">
            <a:xfrm>
              <a:off x="6224588"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61"/>
            <p:cNvSpPr>
              <a:spLocks/>
            </p:cNvSpPr>
            <p:nvPr/>
          </p:nvSpPr>
          <p:spPr bwMode="auto">
            <a:xfrm>
              <a:off x="6119813"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62"/>
            <p:cNvSpPr>
              <a:spLocks/>
            </p:cNvSpPr>
            <p:nvPr/>
          </p:nvSpPr>
          <p:spPr bwMode="auto">
            <a:xfrm>
              <a:off x="6391276"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63"/>
            <p:cNvSpPr>
              <a:spLocks/>
            </p:cNvSpPr>
            <p:nvPr/>
          </p:nvSpPr>
          <p:spPr bwMode="auto">
            <a:xfrm>
              <a:off x="6908801" y="6567488"/>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64"/>
            <p:cNvSpPr>
              <a:spLocks/>
            </p:cNvSpPr>
            <p:nvPr/>
          </p:nvSpPr>
          <p:spPr bwMode="auto">
            <a:xfrm>
              <a:off x="6996113"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65"/>
            <p:cNvSpPr>
              <a:spLocks/>
            </p:cNvSpPr>
            <p:nvPr/>
          </p:nvSpPr>
          <p:spPr bwMode="auto">
            <a:xfrm>
              <a:off x="7019926" y="6607176"/>
              <a:ext cx="79375"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66"/>
            <p:cNvSpPr>
              <a:spLocks/>
            </p:cNvSpPr>
            <p:nvPr/>
          </p:nvSpPr>
          <p:spPr bwMode="auto">
            <a:xfrm>
              <a:off x="712470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67"/>
            <p:cNvSpPr>
              <a:spLocks/>
            </p:cNvSpPr>
            <p:nvPr/>
          </p:nvSpPr>
          <p:spPr bwMode="auto">
            <a:xfrm>
              <a:off x="7154863"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468"/>
            <p:cNvSpPr>
              <a:spLocks/>
            </p:cNvSpPr>
            <p:nvPr/>
          </p:nvSpPr>
          <p:spPr bwMode="auto">
            <a:xfrm>
              <a:off x="7191376"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469"/>
            <p:cNvSpPr>
              <a:spLocks/>
            </p:cNvSpPr>
            <p:nvPr/>
          </p:nvSpPr>
          <p:spPr bwMode="auto">
            <a:xfrm>
              <a:off x="71120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70"/>
            <p:cNvSpPr>
              <a:spLocks/>
            </p:cNvSpPr>
            <p:nvPr/>
          </p:nvSpPr>
          <p:spPr bwMode="auto">
            <a:xfrm>
              <a:off x="7254876" y="6611938"/>
              <a:ext cx="61913" cy="176213"/>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71"/>
            <p:cNvSpPr>
              <a:spLocks/>
            </p:cNvSpPr>
            <p:nvPr/>
          </p:nvSpPr>
          <p:spPr bwMode="auto">
            <a:xfrm>
              <a:off x="73501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472"/>
            <p:cNvSpPr>
              <a:spLocks/>
            </p:cNvSpPr>
            <p:nvPr/>
          </p:nvSpPr>
          <p:spPr bwMode="auto">
            <a:xfrm>
              <a:off x="7491413"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73"/>
            <p:cNvSpPr>
              <a:spLocks/>
            </p:cNvSpPr>
            <p:nvPr/>
          </p:nvSpPr>
          <p:spPr bwMode="auto">
            <a:xfrm>
              <a:off x="7558088"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74"/>
            <p:cNvSpPr>
              <a:spLocks/>
            </p:cNvSpPr>
            <p:nvPr/>
          </p:nvSpPr>
          <p:spPr bwMode="auto">
            <a:xfrm>
              <a:off x="76422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75"/>
            <p:cNvSpPr>
              <a:spLocks/>
            </p:cNvSpPr>
            <p:nvPr/>
          </p:nvSpPr>
          <p:spPr bwMode="auto">
            <a:xfrm>
              <a:off x="7729538"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476"/>
            <p:cNvSpPr>
              <a:spLocks/>
            </p:cNvSpPr>
            <p:nvPr/>
          </p:nvSpPr>
          <p:spPr bwMode="auto">
            <a:xfrm>
              <a:off x="7883526"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77"/>
            <p:cNvSpPr>
              <a:spLocks/>
            </p:cNvSpPr>
            <p:nvPr/>
          </p:nvSpPr>
          <p:spPr bwMode="auto">
            <a:xfrm>
              <a:off x="795020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78"/>
            <p:cNvSpPr>
              <a:spLocks/>
            </p:cNvSpPr>
            <p:nvPr/>
          </p:nvSpPr>
          <p:spPr bwMode="auto">
            <a:xfrm>
              <a:off x="8021638"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79"/>
            <p:cNvSpPr>
              <a:spLocks/>
            </p:cNvSpPr>
            <p:nvPr/>
          </p:nvSpPr>
          <p:spPr bwMode="auto">
            <a:xfrm>
              <a:off x="7834313"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480"/>
            <p:cNvSpPr>
              <a:spLocks/>
            </p:cNvSpPr>
            <p:nvPr/>
          </p:nvSpPr>
          <p:spPr bwMode="auto">
            <a:xfrm>
              <a:off x="7437438"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481"/>
            <p:cNvSpPr>
              <a:spLocks/>
            </p:cNvSpPr>
            <p:nvPr/>
          </p:nvSpPr>
          <p:spPr bwMode="auto">
            <a:xfrm>
              <a:off x="7332663"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482"/>
            <p:cNvSpPr>
              <a:spLocks/>
            </p:cNvSpPr>
            <p:nvPr/>
          </p:nvSpPr>
          <p:spPr bwMode="auto">
            <a:xfrm>
              <a:off x="76009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483"/>
            <p:cNvSpPr>
              <a:spLocks/>
            </p:cNvSpPr>
            <p:nvPr/>
          </p:nvSpPr>
          <p:spPr bwMode="auto">
            <a:xfrm>
              <a:off x="8121651"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484"/>
            <p:cNvSpPr>
              <a:spLocks/>
            </p:cNvSpPr>
            <p:nvPr/>
          </p:nvSpPr>
          <p:spPr bwMode="auto">
            <a:xfrm>
              <a:off x="8204201" y="6624638"/>
              <a:ext cx="38100" cy="14128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485"/>
            <p:cNvSpPr>
              <a:spLocks/>
            </p:cNvSpPr>
            <p:nvPr/>
          </p:nvSpPr>
          <p:spPr bwMode="auto">
            <a:xfrm>
              <a:off x="82296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86"/>
            <p:cNvSpPr>
              <a:spLocks/>
            </p:cNvSpPr>
            <p:nvPr/>
          </p:nvSpPr>
          <p:spPr bwMode="auto">
            <a:xfrm>
              <a:off x="8334376" y="6726238"/>
              <a:ext cx="23813" cy="128588"/>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87"/>
            <p:cNvSpPr>
              <a:spLocks/>
            </p:cNvSpPr>
            <p:nvPr/>
          </p:nvSpPr>
          <p:spPr bwMode="auto">
            <a:xfrm>
              <a:off x="8362951"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88"/>
            <p:cNvSpPr>
              <a:spLocks/>
            </p:cNvSpPr>
            <p:nvPr/>
          </p:nvSpPr>
          <p:spPr bwMode="auto">
            <a:xfrm>
              <a:off x="8404226"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89"/>
            <p:cNvSpPr>
              <a:spLocks/>
            </p:cNvSpPr>
            <p:nvPr/>
          </p:nvSpPr>
          <p:spPr bwMode="auto">
            <a:xfrm>
              <a:off x="8321676"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490"/>
            <p:cNvSpPr>
              <a:spLocks/>
            </p:cNvSpPr>
            <p:nvPr/>
          </p:nvSpPr>
          <p:spPr bwMode="auto">
            <a:xfrm>
              <a:off x="8462963"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491"/>
            <p:cNvSpPr>
              <a:spLocks/>
            </p:cNvSpPr>
            <p:nvPr/>
          </p:nvSpPr>
          <p:spPr bwMode="auto">
            <a:xfrm>
              <a:off x="8559801" y="6686551"/>
              <a:ext cx="33338" cy="136525"/>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492"/>
            <p:cNvSpPr>
              <a:spLocks/>
            </p:cNvSpPr>
            <p:nvPr/>
          </p:nvSpPr>
          <p:spPr bwMode="auto">
            <a:xfrm>
              <a:off x="87010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493"/>
            <p:cNvSpPr>
              <a:spLocks/>
            </p:cNvSpPr>
            <p:nvPr/>
          </p:nvSpPr>
          <p:spPr bwMode="auto">
            <a:xfrm>
              <a:off x="8770938"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494"/>
            <p:cNvSpPr>
              <a:spLocks/>
            </p:cNvSpPr>
            <p:nvPr/>
          </p:nvSpPr>
          <p:spPr bwMode="auto">
            <a:xfrm>
              <a:off x="8855076"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495"/>
            <p:cNvSpPr>
              <a:spLocks/>
            </p:cNvSpPr>
            <p:nvPr/>
          </p:nvSpPr>
          <p:spPr bwMode="auto">
            <a:xfrm>
              <a:off x="8942388" y="6545263"/>
              <a:ext cx="79375" cy="211138"/>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496"/>
            <p:cNvSpPr>
              <a:spLocks/>
            </p:cNvSpPr>
            <p:nvPr/>
          </p:nvSpPr>
          <p:spPr bwMode="auto">
            <a:xfrm>
              <a:off x="9096376"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497"/>
            <p:cNvSpPr>
              <a:spLocks/>
            </p:cNvSpPr>
            <p:nvPr/>
          </p:nvSpPr>
          <p:spPr bwMode="auto">
            <a:xfrm>
              <a:off x="9159876"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498"/>
            <p:cNvSpPr>
              <a:spLocks/>
            </p:cNvSpPr>
            <p:nvPr/>
          </p:nvSpPr>
          <p:spPr bwMode="auto">
            <a:xfrm>
              <a:off x="923448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499"/>
            <p:cNvSpPr>
              <a:spLocks/>
            </p:cNvSpPr>
            <p:nvPr/>
          </p:nvSpPr>
          <p:spPr bwMode="auto">
            <a:xfrm>
              <a:off x="9042401"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500"/>
            <p:cNvSpPr>
              <a:spLocks/>
            </p:cNvSpPr>
            <p:nvPr/>
          </p:nvSpPr>
          <p:spPr bwMode="auto">
            <a:xfrm>
              <a:off x="8647113" y="6624638"/>
              <a:ext cx="53975" cy="119063"/>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501"/>
            <p:cNvSpPr>
              <a:spLocks/>
            </p:cNvSpPr>
            <p:nvPr/>
          </p:nvSpPr>
          <p:spPr bwMode="auto">
            <a:xfrm>
              <a:off x="8542338" y="6572251"/>
              <a:ext cx="79375" cy="193675"/>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502"/>
            <p:cNvSpPr>
              <a:spLocks/>
            </p:cNvSpPr>
            <p:nvPr/>
          </p:nvSpPr>
          <p:spPr bwMode="auto">
            <a:xfrm>
              <a:off x="8813801" y="6629401"/>
              <a:ext cx="41275" cy="146050"/>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503"/>
            <p:cNvSpPr>
              <a:spLocks/>
            </p:cNvSpPr>
            <p:nvPr/>
          </p:nvSpPr>
          <p:spPr bwMode="auto">
            <a:xfrm>
              <a:off x="9329738" y="6567488"/>
              <a:ext cx="63500" cy="220663"/>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504"/>
            <p:cNvSpPr>
              <a:spLocks/>
            </p:cNvSpPr>
            <p:nvPr/>
          </p:nvSpPr>
          <p:spPr bwMode="auto">
            <a:xfrm>
              <a:off x="9418638" y="6624638"/>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505"/>
            <p:cNvSpPr>
              <a:spLocks/>
            </p:cNvSpPr>
            <p:nvPr/>
          </p:nvSpPr>
          <p:spPr bwMode="auto">
            <a:xfrm>
              <a:off x="9442451"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506"/>
            <p:cNvSpPr>
              <a:spLocks/>
            </p:cNvSpPr>
            <p:nvPr/>
          </p:nvSpPr>
          <p:spPr bwMode="auto">
            <a:xfrm>
              <a:off x="9547226"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507"/>
            <p:cNvSpPr>
              <a:spLocks/>
            </p:cNvSpPr>
            <p:nvPr/>
          </p:nvSpPr>
          <p:spPr bwMode="auto">
            <a:xfrm>
              <a:off x="9575801"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508"/>
            <p:cNvSpPr>
              <a:spLocks/>
            </p:cNvSpPr>
            <p:nvPr/>
          </p:nvSpPr>
          <p:spPr bwMode="auto">
            <a:xfrm>
              <a:off x="9618663" y="6611938"/>
              <a:ext cx="66675" cy="250825"/>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509"/>
            <p:cNvSpPr>
              <a:spLocks/>
            </p:cNvSpPr>
            <p:nvPr/>
          </p:nvSpPr>
          <p:spPr bwMode="auto">
            <a:xfrm>
              <a:off x="953452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510"/>
            <p:cNvSpPr>
              <a:spLocks/>
            </p:cNvSpPr>
            <p:nvPr/>
          </p:nvSpPr>
          <p:spPr bwMode="auto">
            <a:xfrm>
              <a:off x="96758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511"/>
            <p:cNvSpPr>
              <a:spLocks/>
            </p:cNvSpPr>
            <p:nvPr/>
          </p:nvSpPr>
          <p:spPr bwMode="auto">
            <a:xfrm>
              <a:off x="977265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512"/>
            <p:cNvSpPr>
              <a:spLocks/>
            </p:cNvSpPr>
            <p:nvPr/>
          </p:nvSpPr>
          <p:spPr bwMode="auto">
            <a:xfrm>
              <a:off x="991393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13"/>
            <p:cNvSpPr>
              <a:spLocks/>
            </p:cNvSpPr>
            <p:nvPr/>
          </p:nvSpPr>
          <p:spPr bwMode="auto">
            <a:xfrm>
              <a:off x="9985376"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514"/>
            <p:cNvSpPr>
              <a:spLocks/>
            </p:cNvSpPr>
            <p:nvPr/>
          </p:nvSpPr>
          <p:spPr bwMode="auto">
            <a:xfrm>
              <a:off x="10064751"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515"/>
            <p:cNvSpPr>
              <a:spLocks/>
            </p:cNvSpPr>
            <p:nvPr/>
          </p:nvSpPr>
          <p:spPr bwMode="auto">
            <a:xfrm>
              <a:off x="10155238" y="6545263"/>
              <a:ext cx="76200" cy="211138"/>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516"/>
            <p:cNvSpPr>
              <a:spLocks/>
            </p:cNvSpPr>
            <p:nvPr/>
          </p:nvSpPr>
          <p:spPr bwMode="auto">
            <a:xfrm>
              <a:off x="103108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517"/>
            <p:cNvSpPr>
              <a:spLocks/>
            </p:cNvSpPr>
            <p:nvPr/>
          </p:nvSpPr>
          <p:spPr bwMode="auto">
            <a:xfrm>
              <a:off x="10372726"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518"/>
            <p:cNvSpPr>
              <a:spLocks/>
            </p:cNvSpPr>
            <p:nvPr/>
          </p:nvSpPr>
          <p:spPr bwMode="auto">
            <a:xfrm>
              <a:off x="10444163" y="6594476"/>
              <a:ext cx="66675" cy="22860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519"/>
            <p:cNvSpPr>
              <a:spLocks/>
            </p:cNvSpPr>
            <p:nvPr/>
          </p:nvSpPr>
          <p:spPr bwMode="auto">
            <a:xfrm>
              <a:off x="10255251"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520"/>
            <p:cNvSpPr>
              <a:spLocks/>
            </p:cNvSpPr>
            <p:nvPr/>
          </p:nvSpPr>
          <p:spPr bwMode="auto">
            <a:xfrm>
              <a:off x="9859963"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521"/>
            <p:cNvSpPr>
              <a:spLocks/>
            </p:cNvSpPr>
            <p:nvPr/>
          </p:nvSpPr>
          <p:spPr bwMode="auto">
            <a:xfrm>
              <a:off x="97551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522"/>
            <p:cNvSpPr>
              <a:spLocks/>
            </p:cNvSpPr>
            <p:nvPr/>
          </p:nvSpPr>
          <p:spPr bwMode="auto">
            <a:xfrm>
              <a:off x="10026651"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523"/>
            <p:cNvSpPr>
              <a:spLocks/>
            </p:cNvSpPr>
            <p:nvPr/>
          </p:nvSpPr>
          <p:spPr bwMode="auto">
            <a:xfrm>
              <a:off x="10544176" y="6567488"/>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524"/>
            <p:cNvSpPr>
              <a:spLocks/>
            </p:cNvSpPr>
            <p:nvPr/>
          </p:nvSpPr>
          <p:spPr bwMode="auto">
            <a:xfrm>
              <a:off x="10631488"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525"/>
            <p:cNvSpPr>
              <a:spLocks/>
            </p:cNvSpPr>
            <p:nvPr/>
          </p:nvSpPr>
          <p:spPr bwMode="auto">
            <a:xfrm>
              <a:off x="10656888" y="6607176"/>
              <a:ext cx="77788"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526"/>
            <p:cNvSpPr>
              <a:spLocks/>
            </p:cNvSpPr>
            <p:nvPr/>
          </p:nvSpPr>
          <p:spPr bwMode="auto">
            <a:xfrm>
              <a:off x="10760076" y="6726238"/>
              <a:ext cx="25400" cy="128588"/>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527"/>
            <p:cNvSpPr>
              <a:spLocks/>
            </p:cNvSpPr>
            <p:nvPr/>
          </p:nvSpPr>
          <p:spPr bwMode="auto">
            <a:xfrm>
              <a:off x="10790238"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528"/>
            <p:cNvSpPr>
              <a:spLocks/>
            </p:cNvSpPr>
            <p:nvPr/>
          </p:nvSpPr>
          <p:spPr bwMode="auto">
            <a:xfrm>
              <a:off x="10826751" y="6611938"/>
              <a:ext cx="71438" cy="250825"/>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529"/>
            <p:cNvSpPr>
              <a:spLocks/>
            </p:cNvSpPr>
            <p:nvPr/>
          </p:nvSpPr>
          <p:spPr bwMode="auto">
            <a:xfrm>
              <a:off x="10747376"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530"/>
            <p:cNvSpPr>
              <a:spLocks/>
            </p:cNvSpPr>
            <p:nvPr/>
          </p:nvSpPr>
          <p:spPr bwMode="auto">
            <a:xfrm>
              <a:off x="10890251" y="6611938"/>
              <a:ext cx="61913" cy="176213"/>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531"/>
            <p:cNvSpPr>
              <a:spLocks/>
            </p:cNvSpPr>
            <p:nvPr/>
          </p:nvSpPr>
          <p:spPr bwMode="auto">
            <a:xfrm>
              <a:off x="109855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532"/>
            <p:cNvSpPr>
              <a:spLocks/>
            </p:cNvSpPr>
            <p:nvPr/>
          </p:nvSpPr>
          <p:spPr bwMode="auto">
            <a:xfrm>
              <a:off x="11126788" y="6562726"/>
              <a:ext cx="53975" cy="234950"/>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533"/>
            <p:cNvSpPr>
              <a:spLocks/>
            </p:cNvSpPr>
            <p:nvPr/>
          </p:nvSpPr>
          <p:spPr bwMode="auto">
            <a:xfrm>
              <a:off x="11193463" y="6557963"/>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534"/>
            <p:cNvSpPr>
              <a:spLocks/>
            </p:cNvSpPr>
            <p:nvPr/>
          </p:nvSpPr>
          <p:spPr bwMode="auto">
            <a:xfrm>
              <a:off x="11277601"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535"/>
            <p:cNvSpPr>
              <a:spLocks/>
            </p:cNvSpPr>
            <p:nvPr/>
          </p:nvSpPr>
          <p:spPr bwMode="auto">
            <a:xfrm>
              <a:off x="11364913"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536"/>
            <p:cNvSpPr>
              <a:spLocks/>
            </p:cNvSpPr>
            <p:nvPr/>
          </p:nvSpPr>
          <p:spPr bwMode="auto">
            <a:xfrm>
              <a:off x="11518901"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537"/>
            <p:cNvSpPr>
              <a:spLocks/>
            </p:cNvSpPr>
            <p:nvPr/>
          </p:nvSpPr>
          <p:spPr bwMode="auto">
            <a:xfrm>
              <a:off x="11585576" y="6597651"/>
              <a:ext cx="58738" cy="177800"/>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538"/>
            <p:cNvSpPr>
              <a:spLocks/>
            </p:cNvSpPr>
            <p:nvPr/>
          </p:nvSpPr>
          <p:spPr bwMode="auto">
            <a:xfrm>
              <a:off x="116570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539"/>
            <p:cNvSpPr>
              <a:spLocks/>
            </p:cNvSpPr>
            <p:nvPr/>
          </p:nvSpPr>
          <p:spPr bwMode="auto">
            <a:xfrm>
              <a:off x="1146968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540"/>
            <p:cNvSpPr>
              <a:spLocks/>
            </p:cNvSpPr>
            <p:nvPr/>
          </p:nvSpPr>
          <p:spPr bwMode="auto">
            <a:xfrm>
              <a:off x="11072813" y="6624638"/>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541"/>
            <p:cNvSpPr>
              <a:spLocks/>
            </p:cNvSpPr>
            <p:nvPr/>
          </p:nvSpPr>
          <p:spPr bwMode="auto">
            <a:xfrm>
              <a:off x="1096803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542"/>
            <p:cNvSpPr>
              <a:spLocks/>
            </p:cNvSpPr>
            <p:nvPr/>
          </p:nvSpPr>
          <p:spPr bwMode="auto">
            <a:xfrm>
              <a:off x="11236326"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543"/>
            <p:cNvSpPr>
              <a:spLocks/>
            </p:cNvSpPr>
            <p:nvPr/>
          </p:nvSpPr>
          <p:spPr bwMode="auto">
            <a:xfrm>
              <a:off x="11757026"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544"/>
            <p:cNvSpPr>
              <a:spLocks/>
            </p:cNvSpPr>
            <p:nvPr/>
          </p:nvSpPr>
          <p:spPr bwMode="auto">
            <a:xfrm>
              <a:off x="11839576" y="6624638"/>
              <a:ext cx="33338" cy="14128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545"/>
            <p:cNvSpPr>
              <a:spLocks/>
            </p:cNvSpPr>
            <p:nvPr/>
          </p:nvSpPr>
          <p:spPr bwMode="auto">
            <a:xfrm>
              <a:off x="11864976"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546"/>
            <p:cNvSpPr>
              <a:spLocks/>
            </p:cNvSpPr>
            <p:nvPr/>
          </p:nvSpPr>
          <p:spPr bwMode="auto">
            <a:xfrm>
              <a:off x="1196975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547"/>
            <p:cNvSpPr>
              <a:spLocks/>
            </p:cNvSpPr>
            <p:nvPr/>
          </p:nvSpPr>
          <p:spPr bwMode="auto">
            <a:xfrm>
              <a:off x="11998326"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48"/>
            <p:cNvSpPr>
              <a:spLocks/>
            </p:cNvSpPr>
            <p:nvPr/>
          </p:nvSpPr>
          <p:spPr bwMode="auto">
            <a:xfrm>
              <a:off x="12039601"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49"/>
            <p:cNvSpPr>
              <a:spLocks/>
            </p:cNvSpPr>
            <p:nvPr/>
          </p:nvSpPr>
          <p:spPr bwMode="auto">
            <a:xfrm>
              <a:off x="11957051"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50"/>
            <p:cNvSpPr>
              <a:spLocks/>
            </p:cNvSpPr>
            <p:nvPr/>
          </p:nvSpPr>
          <p:spPr bwMode="auto">
            <a:xfrm>
              <a:off x="120983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551"/>
            <p:cNvSpPr>
              <a:spLocks/>
            </p:cNvSpPr>
            <p:nvPr/>
          </p:nvSpPr>
          <p:spPr bwMode="auto">
            <a:xfrm>
              <a:off x="121951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552"/>
            <p:cNvSpPr>
              <a:spLocks/>
            </p:cNvSpPr>
            <p:nvPr/>
          </p:nvSpPr>
          <p:spPr bwMode="auto">
            <a:xfrm>
              <a:off x="-25400" y="6677026"/>
              <a:ext cx="12303126" cy="230188"/>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553"/>
            <p:cNvSpPr>
              <a:spLocks/>
            </p:cNvSpPr>
            <p:nvPr/>
          </p:nvSpPr>
          <p:spPr bwMode="auto">
            <a:xfrm>
              <a:off x="-4762" y="6677026"/>
              <a:ext cx="12257088" cy="160338"/>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 name="群組 1"/>
          <p:cNvGrpSpPr/>
          <p:nvPr/>
        </p:nvGrpSpPr>
        <p:grpSpPr>
          <a:xfrm>
            <a:off x="797652" y="758163"/>
            <a:ext cx="10846662" cy="5536276"/>
            <a:chOff x="797652" y="758163"/>
            <a:chExt cx="10846662" cy="5536276"/>
          </a:xfrm>
        </p:grpSpPr>
        <p:grpSp>
          <p:nvGrpSpPr>
            <p:cNvPr id="611" name="组合 610"/>
            <p:cNvGrpSpPr/>
            <p:nvPr/>
          </p:nvGrpSpPr>
          <p:grpSpPr>
            <a:xfrm>
              <a:off x="951470" y="1694020"/>
              <a:ext cx="10592831" cy="3004648"/>
              <a:chOff x="951470" y="1694020"/>
              <a:chExt cx="10592831" cy="3004648"/>
            </a:xfrm>
          </p:grpSpPr>
          <p:sp>
            <p:nvSpPr>
              <p:cNvPr id="589" name="直接连接符 13"/>
              <p:cNvSpPr>
                <a:spLocks noChangeShapeType="1"/>
              </p:cNvSpPr>
              <p:nvPr/>
            </p:nvSpPr>
            <p:spPr bwMode="auto">
              <a:xfrm>
                <a:off x="951470" y="1698757"/>
                <a:ext cx="9976645" cy="0"/>
              </a:xfrm>
              <a:prstGeom prst="line">
                <a:avLst/>
              </a:prstGeom>
              <a:noFill/>
              <a:ln w="12700">
                <a:solidFill>
                  <a:srgbClr val="72BE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0" name="右中括号 599"/>
              <p:cNvSpPr/>
              <p:nvPr/>
            </p:nvSpPr>
            <p:spPr>
              <a:xfrm>
                <a:off x="10869613" y="1694020"/>
                <a:ext cx="674688" cy="1504837"/>
              </a:xfrm>
              <a:prstGeom prst="rightBracket">
                <a:avLst>
                  <a:gd name="adj" fmla="val 143203"/>
                </a:avLst>
              </a:prstGeom>
              <a:ln w="12700">
                <a:solidFill>
                  <a:srgbClr val="72B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1" name="直接连接符 13"/>
              <p:cNvSpPr>
                <a:spLocks noChangeShapeType="1"/>
              </p:cNvSpPr>
              <p:nvPr/>
            </p:nvSpPr>
            <p:spPr bwMode="auto">
              <a:xfrm>
                <a:off x="2876316" y="3198857"/>
                <a:ext cx="8069600" cy="0"/>
              </a:xfrm>
              <a:prstGeom prst="line">
                <a:avLst/>
              </a:prstGeom>
              <a:noFill/>
              <a:ln w="12700">
                <a:solidFill>
                  <a:srgbClr val="72BE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2" name="右中括号 601"/>
              <p:cNvSpPr/>
              <p:nvPr/>
            </p:nvSpPr>
            <p:spPr>
              <a:xfrm flipH="1">
                <a:off x="2238140" y="3193868"/>
                <a:ext cx="674688" cy="1504800"/>
              </a:xfrm>
              <a:prstGeom prst="rightBracket">
                <a:avLst>
                  <a:gd name="adj" fmla="val 143203"/>
                </a:avLst>
              </a:prstGeom>
              <a:ln w="12700">
                <a:solidFill>
                  <a:srgbClr val="72B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3" name="直接连接符 13"/>
              <p:cNvSpPr>
                <a:spLocks noChangeShapeType="1"/>
              </p:cNvSpPr>
              <p:nvPr/>
            </p:nvSpPr>
            <p:spPr bwMode="auto">
              <a:xfrm>
                <a:off x="2848991" y="4698668"/>
                <a:ext cx="8069600" cy="0"/>
              </a:xfrm>
              <a:prstGeom prst="line">
                <a:avLst/>
              </a:prstGeom>
              <a:noFill/>
              <a:ln w="12700">
                <a:solidFill>
                  <a:srgbClr val="72BE00"/>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57" name="Freeform 6"/>
            <p:cNvSpPr>
              <a:spLocks/>
            </p:cNvSpPr>
            <p:nvPr/>
          </p:nvSpPr>
          <p:spPr bwMode="auto">
            <a:xfrm>
              <a:off x="7087952" y="1844605"/>
              <a:ext cx="554038" cy="280988"/>
            </a:xfrm>
            <a:custGeom>
              <a:avLst/>
              <a:gdLst>
                <a:gd name="T0" fmla="*/ 131 w 133"/>
                <a:gd name="T1" fmla="*/ 64 h 64"/>
                <a:gd name="T2" fmla="*/ 133 w 133"/>
                <a:gd name="T3" fmla="*/ 55 h 64"/>
                <a:gd name="T4" fmla="*/ 132 w 133"/>
                <a:gd name="T5" fmla="*/ 46 h 64"/>
                <a:gd name="T6" fmla="*/ 128 w 133"/>
                <a:gd name="T7" fmla="*/ 38 h 64"/>
                <a:gd name="T8" fmla="*/ 118 w 133"/>
                <a:gd name="T9" fmla="*/ 28 h 64"/>
                <a:gd name="T10" fmla="*/ 104 w 133"/>
                <a:gd name="T11" fmla="*/ 24 h 64"/>
                <a:gd name="T12" fmla="*/ 90 w 133"/>
                <a:gd name="T13" fmla="*/ 28 h 64"/>
                <a:gd name="T14" fmla="*/ 90 w 133"/>
                <a:gd name="T15" fmla="*/ 28 h 64"/>
                <a:gd name="T16" fmla="*/ 89 w 133"/>
                <a:gd name="T17" fmla="*/ 27 h 64"/>
                <a:gd name="T18" fmla="*/ 89 w 133"/>
                <a:gd name="T19" fmla="*/ 22 h 64"/>
                <a:gd name="T20" fmla="*/ 76 w 133"/>
                <a:gd name="T21" fmla="*/ 5 h 64"/>
                <a:gd name="T22" fmla="*/ 54 w 133"/>
                <a:gd name="T23" fmla="*/ 2 h 64"/>
                <a:gd name="T24" fmla="*/ 34 w 133"/>
                <a:gd name="T25" fmla="*/ 23 h 64"/>
                <a:gd name="T26" fmla="*/ 33 w 133"/>
                <a:gd name="T27" fmla="*/ 34 h 64"/>
                <a:gd name="T28" fmla="*/ 33 w 133"/>
                <a:gd name="T29" fmla="*/ 34 h 64"/>
                <a:gd name="T30" fmla="*/ 14 w 133"/>
                <a:gd name="T31" fmla="*/ 37 h 64"/>
                <a:gd name="T32" fmla="*/ 4 w 133"/>
                <a:gd name="T33" fmla="*/ 47 h 64"/>
                <a:gd name="T34" fmla="*/ 4 w 133"/>
                <a:gd name="T35" fmla="*/ 46 h 64"/>
                <a:gd name="T36" fmla="*/ 4 w 133"/>
                <a:gd name="T37" fmla="*/ 46 h 64"/>
                <a:gd name="T38" fmla="*/ 1 w 133"/>
                <a:gd name="T39" fmla="*/ 64 h 64"/>
                <a:gd name="T40" fmla="*/ 131 w 133"/>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64">
                  <a:moveTo>
                    <a:pt x="131" y="64"/>
                  </a:moveTo>
                  <a:cubicBezTo>
                    <a:pt x="132" y="61"/>
                    <a:pt x="133" y="58"/>
                    <a:pt x="133" y="55"/>
                  </a:cubicBezTo>
                  <a:cubicBezTo>
                    <a:pt x="133" y="52"/>
                    <a:pt x="133" y="49"/>
                    <a:pt x="132" y="46"/>
                  </a:cubicBezTo>
                  <a:cubicBezTo>
                    <a:pt x="131" y="43"/>
                    <a:pt x="130" y="41"/>
                    <a:pt x="128" y="38"/>
                  </a:cubicBezTo>
                  <a:cubicBezTo>
                    <a:pt x="125" y="33"/>
                    <a:pt x="123" y="32"/>
                    <a:pt x="118" y="28"/>
                  </a:cubicBezTo>
                  <a:cubicBezTo>
                    <a:pt x="114" y="26"/>
                    <a:pt x="109" y="24"/>
                    <a:pt x="104" y="24"/>
                  </a:cubicBezTo>
                  <a:cubicBezTo>
                    <a:pt x="99" y="24"/>
                    <a:pt x="94" y="26"/>
                    <a:pt x="90" y="28"/>
                  </a:cubicBezTo>
                  <a:cubicBezTo>
                    <a:pt x="90" y="28"/>
                    <a:pt x="90" y="28"/>
                    <a:pt x="90" y="28"/>
                  </a:cubicBezTo>
                  <a:cubicBezTo>
                    <a:pt x="89" y="27"/>
                    <a:pt x="89" y="27"/>
                    <a:pt x="89" y="27"/>
                  </a:cubicBezTo>
                  <a:cubicBezTo>
                    <a:pt x="89" y="26"/>
                    <a:pt x="89" y="24"/>
                    <a:pt x="89" y="22"/>
                  </a:cubicBezTo>
                  <a:cubicBezTo>
                    <a:pt x="86" y="15"/>
                    <a:pt x="82" y="8"/>
                    <a:pt x="76" y="5"/>
                  </a:cubicBezTo>
                  <a:cubicBezTo>
                    <a:pt x="69" y="1"/>
                    <a:pt x="62" y="0"/>
                    <a:pt x="54" y="2"/>
                  </a:cubicBezTo>
                  <a:cubicBezTo>
                    <a:pt x="44" y="5"/>
                    <a:pt x="37" y="13"/>
                    <a:pt x="34" y="23"/>
                  </a:cubicBezTo>
                  <a:cubicBezTo>
                    <a:pt x="34" y="26"/>
                    <a:pt x="33" y="31"/>
                    <a:pt x="33" y="34"/>
                  </a:cubicBezTo>
                  <a:cubicBezTo>
                    <a:pt x="33" y="34"/>
                    <a:pt x="33" y="34"/>
                    <a:pt x="33" y="34"/>
                  </a:cubicBezTo>
                  <a:cubicBezTo>
                    <a:pt x="26" y="32"/>
                    <a:pt x="19" y="33"/>
                    <a:pt x="14" y="37"/>
                  </a:cubicBezTo>
                  <a:cubicBezTo>
                    <a:pt x="9" y="39"/>
                    <a:pt x="6" y="43"/>
                    <a:pt x="4" y="47"/>
                  </a:cubicBezTo>
                  <a:cubicBezTo>
                    <a:pt x="4" y="46"/>
                    <a:pt x="4" y="46"/>
                    <a:pt x="4" y="46"/>
                  </a:cubicBezTo>
                  <a:cubicBezTo>
                    <a:pt x="4" y="46"/>
                    <a:pt x="4" y="46"/>
                    <a:pt x="4" y="46"/>
                  </a:cubicBezTo>
                  <a:cubicBezTo>
                    <a:pt x="1" y="51"/>
                    <a:pt x="0" y="58"/>
                    <a:pt x="1" y="64"/>
                  </a:cubicBezTo>
                  <a:lnTo>
                    <a:pt x="131"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585" name="图片 584"/>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a:ext>
              </a:extLst>
            </a:blip>
            <a:stretch>
              <a:fillRect/>
            </a:stretch>
          </p:blipFill>
          <p:spPr>
            <a:xfrm>
              <a:off x="797652" y="859731"/>
              <a:ext cx="1102968" cy="876402"/>
            </a:xfrm>
            <a:prstGeom prst="rect">
              <a:avLst/>
            </a:prstGeom>
          </p:spPr>
        </p:pic>
        <p:sp>
          <p:nvSpPr>
            <p:cNvPr id="590" name="矩形 45"/>
            <p:cNvSpPr>
              <a:spLocks noChangeArrowheads="1"/>
            </p:cNvSpPr>
            <p:nvPr/>
          </p:nvSpPr>
          <p:spPr bwMode="auto">
            <a:xfrm>
              <a:off x="2796473" y="1701433"/>
              <a:ext cx="812800" cy="403225"/>
            </a:xfrm>
            <a:prstGeom prst="rect">
              <a:avLst/>
            </a:prstGeom>
            <a:solidFill>
              <a:srgbClr val="0895B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1</a:t>
              </a:r>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91" name="矩形 46"/>
            <p:cNvSpPr>
              <a:spLocks noChangeArrowheads="1"/>
            </p:cNvSpPr>
            <p:nvPr/>
          </p:nvSpPr>
          <p:spPr bwMode="auto">
            <a:xfrm>
              <a:off x="7029214" y="1687984"/>
              <a:ext cx="812800" cy="403225"/>
            </a:xfrm>
            <a:prstGeom prst="rect">
              <a:avLst/>
            </a:prstGeom>
            <a:solidFill>
              <a:srgbClr val="B3D53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3</a:t>
              </a:r>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93" name="矩形 48"/>
            <p:cNvSpPr>
              <a:spLocks noChangeArrowheads="1"/>
            </p:cNvSpPr>
            <p:nvPr/>
          </p:nvSpPr>
          <p:spPr bwMode="auto">
            <a:xfrm>
              <a:off x="4955016" y="1710500"/>
              <a:ext cx="812800" cy="401638"/>
            </a:xfrm>
            <a:prstGeom prst="rect">
              <a:avLst/>
            </a:prstGeom>
            <a:solidFill>
              <a:srgbClr val="75625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2</a:t>
              </a:r>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94" name="矩形 49"/>
            <p:cNvSpPr>
              <a:spLocks noChangeArrowheads="1"/>
            </p:cNvSpPr>
            <p:nvPr/>
          </p:nvSpPr>
          <p:spPr bwMode="auto">
            <a:xfrm>
              <a:off x="9297753" y="1679504"/>
              <a:ext cx="812800" cy="401638"/>
            </a:xfrm>
            <a:prstGeom prst="rect">
              <a:avLst/>
            </a:prstGeom>
            <a:solidFill>
              <a:srgbClr val="FFBF17"/>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4</a:t>
              </a:r>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95" name="文本框 50"/>
            <p:cNvSpPr>
              <a:spLocks noChangeArrowheads="1"/>
            </p:cNvSpPr>
            <p:nvPr/>
          </p:nvSpPr>
          <p:spPr bwMode="auto">
            <a:xfrm>
              <a:off x="2700134" y="825632"/>
              <a:ext cx="1063861"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先教會</a:t>
              </a:r>
              <a:endPar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聽從指令</a:t>
              </a:r>
              <a:endParaRPr lang="en-US" altLang="zh-CN"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604" name="图片 603"/>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a:ext>
              </a:extLst>
            </a:blip>
            <a:stretch>
              <a:fillRect/>
            </a:stretch>
          </p:blipFill>
          <p:spPr>
            <a:xfrm flipH="1">
              <a:off x="10541346" y="3844701"/>
              <a:ext cx="1102968" cy="876402"/>
            </a:xfrm>
            <a:prstGeom prst="rect">
              <a:avLst/>
            </a:prstGeom>
          </p:spPr>
        </p:pic>
        <p:sp>
          <p:nvSpPr>
            <p:cNvPr id="605" name="矩形 45"/>
            <p:cNvSpPr>
              <a:spLocks noChangeArrowheads="1"/>
            </p:cNvSpPr>
            <p:nvPr/>
          </p:nvSpPr>
          <p:spPr bwMode="auto">
            <a:xfrm>
              <a:off x="9182342" y="2784692"/>
              <a:ext cx="812800" cy="403225"/>
            </a:xfrm>
            <a:prstGeom prst="rect">
              <a:avLst/>
            </a:prstGeom>
            <a:solidFill>
              <a:srgbClr val="0895B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5</a:t>
              </a:r>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607" name="矩形 45"/>
            <p:cNvSpPr>
              <a:spLocks noChangeArrowheads="1"/>
            </p:cNvSpPr>
            <p:nvPr/>
          </p:nvSpPr>
          <p:spPr bwMode="auto">
            <a:xfrm>
              <a:off x="6602078" y="2789576"/>
              <a:ext cx="812800" cy="403225"/>
            </a:xfrm>
            <a:prstGeom prst="rect">
              <a:avLst/>
            </a:prstGeom>
            <a:solidFill>
              <a:srgbClr val="F0587D"/>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6</a:t>
              </a:r>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609" name="矩形 45"/>
            <p:cNvSpPr>
              <a:spLocks noChangeArrowheads="1"/>
            </p:cNvSpPr>
            <p:nvPr/>
          </p:nvSpPr>
          <p:spPr bwMode="auto">
            <a:xfrm>
              <a:off x="4355634" y="2786029"/>
              <a:ext cx="812800" cy="403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7</a:t>
              </a:r>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612" name="矩形 45"/>
            <p:cNvSpPr>
              <a:spLocks noChangeArrowheads="1"/>
            </p:cNvSpPr>
            <p:nvPr/>
          </p:nvSpPr>
          <p:spPr bwMode="auto">
            <a:xfrm>
              <a:off x="3015130" y="4286115"/>
              <a:ext cx="812800" cy="403225"/>
            </a:xfrm>
            <a:prstGeom prst="rect">
              <a:avLst/>
            </a:prstGeom>
            <a:solidFill>
              <a:srgbClr val="9C5CC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8</a:t>
              </a:r>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614" name="矩形 45"/>
            <p:cNvSpPr>
              <a:spLocks noChangeArrowheads="1"/>
            </p:cNvSpPr>
            <p:nvPr/>
          </p:nvSpPr>
          <p:spPr bwMode="auto">
            <a:xfrm>
              <a:off x="5542273" y="4303510"/>
              <a:ext cx="812800" cy="403225"/>
            </a:xfrm>
            <a:prstGeom prst="rect">
              <a:avLst/>
            </a:prstGeom>
            <a:solidFill>
              <a:srgbClr val="69BC1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9</a:t>
              </a:r>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616" name="矩形 45"/>
            <p:cNvSpPr>
              <a:spLocks noChangeArrowheads="1"/>
            </p:cNvSpPr>
            <p:nvPr/>
          </p:nvSpPr>
          <p:spPr bwMode="auto">
            <a:xfrm>
              <a:off x="7855260" y="4288937"/>
              <a:ext cx="812800" cy="403225"/>
            </a:xfrm>
            <a:prstGeom prst="rect">
              <a:avLst/>
            </a:prstGeom>
            <a:solidFill>
              <a:srgbClr val="CD5897"/>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10</a:t>
              </a:r>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407" name="文本框 50"/>
            <p:cNvSpPr>
              <a:spLocks noChangeArrowheads="1"/>
            </p:cNvSpPr>
            <p:nvPr/>
          </p:nvSpPr>
          <p:spPr bwMode="auto">
            <a:xfrm>
              <a:off x="4386263" y="794845"/>
              <a:ext cx="20050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體諒學生的</a:t>
              </a:r>
              <a:endPar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不知所措與興奮</a:t>
              </a:r>
              <a:endParaRPr lang="en-US" altLang="zh-CN"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8" name="文本框 50"/>
            <p:cNvSpPr>
              <a:spLocks noChangeArrowheads="1"/>
            </p:cNvSpPr>
            <p:nvPr/>
          </p:nvSpPr>
          <p:spPr bwMode="auto">
            <a:xfrm>
              <a:off x="6472116" y="758163"/>
              <a:ext cx="20050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科技是啟發</a:t>
              </a:r>
              <a:endPar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不是另一種紙本</a:t>
              </a:r>
              <a:endParaRPr lang="en-US" altLang="zh-CN"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15" name="文本框 50"/>
            <p:cNvSpPr>
              <a:spLocks noChangeArrowheads="1"/>
            </p:cNvSpPr>
            <p:nvPr/>
          </p:nvSpPr>
          <p:spPr bwMode="auto">
            <a:xfrm>
              <a:off x="8804275" y="758468"/>
              <a:ext cx="20050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監控與檢核</a:t>
              </a:r>
              <a:endPar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無處不在</a:t>
              </a:r>
              <a:endParaRPr lang="en-US" altLang="zh-CN"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16" name="文本框 50"/>
            <p:cNvSpPr>
              <a:spLocks noChangeArrowheads="1"/>
            </p:cNvSpPr>
            <p:nvPr/>
          </p:nvSpPr>
          <p:spPr bwMode="auto">
            <a:xfrm>
              <a:off x="7291388" y="4682960"/>
              <a:ext cx="20050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工具切換運用</a:t>
              </a:r>
              <a:endPar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頻率要適當</a:t>
              </a:r>
              <a:endParaRPr lang="en-US" altLang="zh-CN"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18" name="文本框 50"/>
            <p:cNvSpPr>
              <a:spLocks noChangeArrowheads="1"/>
            </p:cNvSpPr>
            <p:nvPr/>
          </p:nvSpPr>
          <p:spPr bwMode="auto">
            <a:xfrm>
              <a:off x="2400300" y="4676306"/>
              <a:ext cx="20050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O</a:t>
              </a: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 </a:t>
              </a:r>
              <a:r>
                <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1+1</a:t>
              </a:r>
            </a:p>
            <a:p>
              <a:pPr algn="ctr" eaLnBrk="1" hangingPunct="1">
                <a:lnSpc>
                  <a:spcPct val="130000"/>
                </a:lnSpc>
                <a:buClr>
                  <a:srgbClr val="BFBFBF"/>
                </a:buClr>
              </a:pPr>
              <a:r>
                <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X</a:t>
              </a: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 </a:t>
              </a:r>
              <a:r>
                <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2+1</a:t>
              </a:r>
              <a:endParaRPr lang="en-US" altLang="zh-CN"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0" name="文本框 50"/>
            <p:cNvSpPr>
              <a:spLocks noChangeArrowheads="1"/>
            </p:cNvSpPr>
            <p:nvPr/>
          </p:nvSpPr>
          <p:spPr bwMode="auto">
            <a:xfrm>
              <a:off x="8618275" y="3161646"/>
              <a:ext cx="20050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觀摩、討論、</a:t>
              </a:r>
              <a:endPar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發表、聚焦</a:t>
              </a:r>
              <a:r>
                <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a:t>
              </a:r>
              <a:endParaRPr lang="en-US" altLang="zh-CN"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1" name="文本框 50"/>
            <p:cNvSpPr>
              <a:spLocks noChangeArrowheads="1"/>
            </p:cNvSpPr>
            <p:nvPr/>
          </p:nvSpPr>
          <p:spPr bwMode="auto">
            <a:xfrm>
              <a:off x="6037447" y="3161646"/>
              <a:ext cx="20050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指令、步驟減量</a:t>
              </a:r>
              <a:endPar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lnSpc>
                  <a:spcPct val="130000"/>
                </a:lnSpc>
                <a:buClr>
                  <a:srgbClr val="BFBFBF"/>
                </a:buClr>
              </a:pPr>
              <a:r>
                <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a:t>
              </a: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太放不好</a:t>
              </a:r>
              <a:r>
                <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a:t>
              </a:r>
              <a:endParaRPr lang="en-US" altLang="zh-CN"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2" name="文本框 50"/>
            <p:cNvSpPr>
              <a:spLocks noChangeArrowheads="1"/>
            </p:cNvSpPr>
            <p:nvPr/>
          </p:nvSpPr>
          <p:spPr bwMode="auto">
            <a:xfrm>
              <a:off x="3744526" y="3127341"/>
              <a:ext cx="20050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反覆練習</a:t>
              </a:r>
              <a:endPar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逐步累加</a:t>
              </a:r>
              <a:endParaRPr lang="en-US" altLang="zh-CN"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3" name="文本框 50"/>
            <p:cNvSpPr>
              <a:spLocks noChangeArrowheads="1"/>
            </p:cNvSpPr>
            <p:nvPr/>
          </p:nvSpPr>
          <p:spPr bwMode="auto">
            <a:xfrm>
              <a:off x="4959349" y="5034515"/>
              <a:ext cx="2005013" cy="125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教學目標要清楚</a:t>
              </a:r>
              <a:endPar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沒有完成的</a:t>
              </a:r>
              <a:endPar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用學習單、教師解說補回來</a:t>
              </a:r>
              <a:endParaRPr lang="en-US" altLang="zh-CN"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4" name="文本框 50"/>
            <p:cNvSpPr>
              <a:spLocks noChangeArrowheads="1"/>
            </p:cNvSpPr>
            <p:nvPr/>
          </p:nvSpPr>
          <p:spPr bwMode="auto">
            <a:xfrm>
              <a:off x="9566520" y="4718376"/>
              <a:ext cx="2005013" cy="114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總而言之，</a:t>
              </a:r>
              <a:endParaRPr lang="en-US" altLang="zh-TW"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lnSpc>
                  <a:spcPct val="130000"/>
                </a:lnSpc>
                <a:buClr>
                  <a:srgbClr val="BFBFBF"/>
                </a:buClr>
              </a:pPr>
              <a:r>
                <a:rPr lang="zh-TW" altLang="en-US"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工具為教學服務不可本末倒置</a:t>
              </a:r>
              <a:endParaRPr lang="en-US" altLang="zh-CN" sz="20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extLst>
      <p:ext uri="{BB962C8B-B14F-4D97-AF65-F5344CB8AC3E}">
        <p14:creationId xmlns:p14="http://schemas.microsoft.com/office/powerpoint/2010/main" val="4165358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Freeform 6"/>
          <p:cNvSpPr>
            <a:spLocks/>
          </p:cNvSpPr>
          <p:nvPr/>
        </p:nvSpPr>
        <p:spPr bwMode="auto">
          <a:xfrm>
            <a:off x="5745163" y="3584576"/>
            <a:ext cx="554038" cy="280988"/>
          </a:xfrm>
          <a:custGeom>
            <a:avLst/>
            <a:gdLst>
              <a:gd name="T0" fmla="*/ 131 w 133"/>
              <a:gd name="T1" fmla="*/ 64 h 64"/>
              <a:gd name="T2" fmla="*/ 133 w 133"/>
              <a:gd name="T3" fmla="*/ 55 h 64"/>
              <a:gd name="T4" fmla="*/ 132 w 133"/>
              <a:gd name="T5" fmla="*/ 46 h 64"/>
              <a:gd name="T6" fmla="*/ 128 w 133"/>
              <a:gd name="T7" fmla="*/ 38 h 64"/>
              <a:gd name="T8" fmla="*/ 118 w 133"/>
              <a:gd name="T9" fmla="*/ 28 h 64"/>
              <a:gd name="T10" fmla="*/ 104 w 133"/>
              <a:gd name="T11" fmla="*/ 24 h 64"/>
              <a:gd name="T12" fmla="*/ 90 w 133"/>
              <a:gd name="T13" fmla="*/ 28 h 64"/>
              <a:gd name="T14" fmla="*/ 90 w 133"/>
              <a:gd name="T15" fmla="*/ 28 h 64"/>
              <a:gd name="T16" fmla="*/ 89 w 133"/>
              <a:gd name="T17" fmla="*/ 27 h 64"/>
              <a:gd name="T18" fmla="*/ 89 w 133"/>
              <a:gd name="T19" fmla="*/ 22 h 64"/>
              <a:gd name="T20" fmla="*/ 76 w 133"/>
              <a:gd name="T21" fmla="*/ 5 h 64"/>
              <a:gd name="T22" fmla="*/ 54 w 133"/>
              <a:gd name="T23" fmla="*/ 2 h 64"/>
              <a:gd name="T24" fmla="*/ 34 w 133"/>
              <a:gd name="T25" fmla="*/ 23 h 64"/>
              <a:gd name="T26" fmla="*/ 33 w 133"/>
              <a:gd name="T27" fmla="*/ 34 h 64"/>
              <a:gd name="T28" fmla="*/ 33 w 133"/>
              <a:gd name="T29" fmla="*/ 34 h 64"/>
              <a:gd name="T30" fmla="*/ 14 w 133"/>
              <a:gd name="T31" fmla="*/ 37 h 64"/>
              <a:gd name="T32" fmla="*/ 4 w 133"/>
              <a:gd name="T33" fmla="*/ 47 h 64"/>
              <a:gd name="T34" fmla="*/ 4 w 133"/>
              <a:gd name="T35" fmla="*/ 46 h 64"/>
              <a:gd name="T36" fmla="*/ 4 w 133"/>
              <a:gd name="T37" fmla="*/ 46 h 64"/>
              <a:gd name="T38" fmla="*/ 1 w 133"/>
              <a:gd name="T39" fmla="*/ 64 h 64"/>
              <a:gd name="T40" fmla="*/ 131 w 133"/>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64">
                <a:moveTo>
                  <a:pt x="131" y="64"/>
                </a:moveTo>
                <a:cubicBezTo>
                  <a:pt x="132" y="61"/>
                  <a:pt x="133" y="58"/>
                  <a:pt x="133" y="55"/>
                </a:cubicBezTo>
                <a:cubicBezTo>
                  <a:pt x="133" y="52"/>
                  <a:pt x="133" y="49"/>
                  <a:pt x="132" y="46"/>
                </a:cubicBezTo>
                <a:cubicBezTo>
                  <a:pt x="131" y="43"/>
                  <a:pt x="130" y="41"/>
                  <a:pt x="128" y="38"/>
                </a:cubicBezTo>
                <a:cubicBezTo>
                  <a:pt x="125" y="33"/>
                  <a:pt x="123" y="32"/>
                  <a:pt x="118" y="28"/>
                </a:cubicBezTo>
                <a:cubicBezTo>
                  <a:pt x="114" y="26"/>
                  <a:pt x="109" y="24"/>
                  <a:pt x="104" y="24"/>
                </a:cubicBezTo>
                <a:cubicBezTo>
                  <a:pt x="99" y="24"/>
                  <a:pt x="94" y="26"/>
                  <a:pt x="90" y="28"/>
                </a:cubicBezTo>
                <a:cubicBezTo>
                  <a:pt x="90" y="28"/>
                  <a:pt x="90" y="28"/>
                  <a:pt x="90" y="28"/>
                </a:cubicBezTo>
                <a:cubicBezTo>
                  <a:pt x="89" y="27"/>
                  <a:pt x="89" y="27"/>
                  <a:pt x="89" y="27"/>
                </a:cubicBezTo>
                <a:cubicBezTo>
                  <a:pt x="89" y="26"/>
                  <a:pt x="89" y="24"/>
                  <a:pt x="89" y="22"/>
                </a:cubicBezTo>
                <a:cubicBezTo>
                  <a:pt x="86" y="15"/>
                  <a:pt x="82" y="8"/>
                  <a:pt x="76" y="5"/>
                </a:cubicBezTo>
                <a:cubicBezTo>
                  <a:pt x="69" y="1"/>
                  <a:pt x="62" y="0"/>
                  <a:pt x="54" y="2"/>
                </a:cubicBezTo>
                <a:cubicBezTo>
                  <a:pt x="44" y="5"/>
                  <a:pt x="37" y="13"/>
                  <a:pt x="34" y="23"/>
                </a:cubicBezTo>
                <a:cubicBezTo>
                  <a:pt x="34" y="26"/>
                  <a:pt x="33" y="31"/>
                  <a:pt x="33" y="34"/>
                </a:cubicBezTo>
                <a:cubicBezTo>
                  <a:pt x="33" y="34"/>
                  <a:pt x="33" y="34"/>
                  <a:pt x="33" y="34"/>
                </a:cubicBezTo>
                <a:cubicBezTo>
                  <a:pt x="26" y="32"/>
                  <a:pt x="19" y="33"/>
                  <a:pt x="14" y="37"/>
                </a:cubicBezTo>
                <a:cubicBezTo>
                  <a:pt x="9" y="39"/>
                  <a:pt x="6" y="43"/>
                  <a:pt x="4" y="47"/>
                </a:cubicBezTo>
                <a:cubicBezTo>
                  <a:pt x="4" y="46"/>
                  <a:pt x="4" y="46"/>
                  <a:pt x="4" y="46"/>
                </a:cubicBezTo>
                <a:cubicBezTo>
                  <a:pt x="4" y="46"/>
                  <a:pt x="4" y="46"/>
                  <a:pt x="4" y="46"/>
                </a:cubicBezTo>
                <a:cubicBezTo>
                  <a:pt x="1" y="51"/>
                  <a:pt x="0" y="58"/>
                  <a:pt x="1" y="64"/>
                </a:cubicBezTo>
                <a:lnTo>
                  <a:pt x="131"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12"/>
          <p:cNvSpPr>
            <a:spLocks/>
          </p:cNvSpPr>
          <p:nvPr/>
        </p:nvSpPr>
        <p:spPr bwMode="auto">
          <a:xfrm>
            <a:off x="2201863" y="4457701"/>
            <a:ext cx="720725" cy="322263"/>
          </a:xfrm>
          <a:custGeom>
            <a:avLst/>
            <a:gdLst>
              <a:gd name="T0" fmla="*/ 6 w 173"/>
              <a:gd name="T1" fmla="*/ 73 h 73"/>
              <a:gd name="T2" fmla="*/ 40 w 173"/>
              <a:gd name="T3" fmla="*/ 24 h 73"/>
              <a:gd name="T4" fmla="*/ 57 w 173"/>
              <a:gd name="T5" fmla="*/ 29 h 73"/>
              <a:gd name="T6" fmla="*/ 94 w 173"/>
              <a:gd name="T7" fmla="*/ 0 h 73"/>
              <a:gd name="T8" fmla="*/ 128 w 173"/>
              <a:gd name="T9" fmla="*/ 39 h 73"/>
              <a:gd name="T10" fmla="*/ 140 w 173"/>
              <a:gd name="T11" fmla="*/ 36 h 73"/>
              <a:gd name="T12" fmla="*/ 173 w 173"/>
              <a:gd name="T13" fmla="*/ 69 h 73"/>
              <a:gd name="T14" fmla="*/ 173 w 173"/>
              <a:gd name="T15" fmla="*/ 73 h 73"/>
              <a:gd name="T16" fmla="*/ 6 w 173"/>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73">
                <a:moveTo>
                  <a:pt x="6" y="73"/>
                </a:moveTo>
                <a:cubicBezTo>
                  <a:pt x="0" y="52"/>
                  <a:pt x="11" y="24"/>
                  <a:pt x="40" y="24"/>
                </a:cubicBezTo>
                <a:cubicBezTo>
                  <a:pt x="47" y="24"/>
                  <a:pt x="52" y="26"/>
                  <a:pt x="57" y="29"/>
                </a:cubicBezTo>
                <a:cubicBezTo>
                  <a:pt x="60" y="13"/>
                  <a:pt x="72" y="0"/>
                  <a:pt x="94" y="0"/>
                </a:cubicBezTo>
                <a:cubicBezTo>
                  <a:pt x="115" y="0"/>
                  <a:pt x="129" y="20"/>
                  <a:pt x="128" y="39"/>
                </a:cubicBezTo>
                <a:cubicBezTo>
                  <a:pt x="132" y="37"/>
                  <a:pt x="136" y="36"/>
                  <a:pt x="140" y="36"/>
                </a:cubicBezTo>
                <a:cubicBezTo>
                  <a:pt x="158" y="36"/>
                  <a:pt x="173" y="51"/>
                  <a:pt x="173" y="69"/>
                </a:cubicBezTo>
                <a:cubicBezTo>
                  <a:pt x="173" y="71"/>
                  <a:pt x="173" y="72"/>
                  <a:pt x="173" y="73"/>
                </a:cubicBezTo>
                <a:lnTo>
                  <a:pt x="6"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69" name="组合 568"/>
          <p:cNvGrpSpPr/>
          <p:nvPr/>
        </p:nvGrpSpPr>
        <p:grpSpPr>
          <a:xfrm>
            <a:off x="4976813" y="3060065"/>
            <a:ext cx="2379824" cy="3704955"/>
            <a:chOff x="412751" y="3773489"/>
            <a:chExt cx="1955800" cy="3044825"/>
          </a:xfrm>
        </p:grpSpPr>
        <p:sp>
          <p:nvSpPr>
            <p:cNvPr id="361" name="Freeform 10"/>
            <p:cNvSpPr>
              <a:spLocks/>
            </p:cNvSpPr>
            <p:nvPr/>
          </p:nvSpPr>
          <p:spPr bwMode="auto">
            <a:xfrm>
              <a:off x="1430338" y="3773489"/>
              <a:ext cx="541338" cy="273050"/>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282"/>
            <p:cNvSpPr>
              <a:spLocks/>
            </p:cNvSpPr>
            <p:nvPr/>
          </p:nvSpPr>
          <p:spPr bwMode="auto">
            <a:xfrm>
              <a:off x="1296988" y="5318126"/>
              <a:ext cx="195263" cy="1500188"/>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284"/>
            <p:cNvSpPr>
              <a:spLocks/>
            </p:cNvSpPr>
            <p:nvPr/>
          </p:nvSpPr>
          <p:spPr bwMode="auto">
            <a:xfrm>
              <a:off x="1638301" y="4705351"/>
              <a:ext cx="730250" cy="763588"/>
            </a:xfrm>
            <a:custGeom>
              <a:avLst/>
              <a:gdLst>
                <a:gd name="T0" fmla="*/ 118 w 175"/>
                <a:gd name="T1" fmla="*/ 44 h 173"/>
                <a:gd name="T2" fmla="*/ 107 w 175"/>
                <a:gd name="T3" fmla="*/ 43 h 173"/>
                <a:gd name="T4" fmla="*/ 71 w 175"/>
                <a:gd name="T5" fmla="*/ 9 h 173"/>
                <a:gd name="T6" fmla="*/ 46 w 175"/>
                <a:gd name="T7" fmla="*/ 96 h 173"/>
                <a:gd name="T8" fmla="*/ 97 w 175"/>
                <a:gd name="T9" fmla="*/ 167 h 173"/>
                <a:gd name="T10" fmla="*/ 169 w 175"/>
                <a:gd name="T11" fmla="*/ 116 h 173"/>
                <a:gd name="T12" fmla="*/ 118 w 175"/>
                <a:gd name="T13" fmla="*/ 44 h 173"/>
              </a:gdLst>
              <a:ahLst/>
              <a:cxnLst>
                <a:cxn ang="0">
                  <a:pos x="T0" y="T1"/>
                </a:cxn>
                <a:cxn ang="0">
                  <a:pos x="T2" y="T3"/>
                </a:cxn>
                <a:cxn ang="0">
                  <a:pos x="T4" y="T5"/>
                </a:cxn>
                <a:cxn ang="0">
                  <a:pos x="T6" y="T7"/>
                </a:cxn>
                <a:cxn ang="0">
                  <a:pos x="T8" y="T9"/>
                </a:cxn>
                <a:cxn ang="0">
                  <a:pos x="T10" y="T11"/>
                </a:cxn>
                <a:cxn ang="0">
                  <a:pos x="T12" y="T13"/>
                </a:cxn>
              </a:cxnLst>
              <a:rect l="0" t="0" r="r" b="b"/>
              <a:pathLst>
                <a:path w="175" h="173">
                  <a:moveTo>
                    <a:pt x="118" y="44"/>
                  </a:moveTo>
                  <a:cubicBezTo>
                    <a:pt x="114" y="43"/>
                    <a:pt x="110" y="43"/>
                    <a:pt x="107" y="43"/>
                  </a:cubicBezTo>
                  <a:cubicBezTo>
                    <a:pt x="103" y="27"/>
                    <a:pt x="92" y="12"/>
                    <a:pt x="71" y="9"/>
                  </a:cubicBezTo>
                  <a:cubicBezTo>
                    <a:pt x="17" y="0"/>
                    <a:pt x="0" y="78"/>
                    <a:pt x="46" y="96"/>
                  </a:cubicBezTo>
                  <a:cubicBezTo>
                    <a:pt x="41" y="129"/>
                    <a:pt x="64" y="162"/>
                    <a:pt x="97" y="167"/>
                  </a:cubicBezTo>
                  <a:cubicBezTo>
                    <a:pt x="131" y="173"/>
                    <a:pt x="164" y="149"/>
                    <a:pt x="169" y="116"/>
                  </a:cubicBezTo>
                  <a:cubicBezTo>
                    <a:pt x="175" y="82"/>
                    <a:pt x="151" y="49"/>
                    <a:pt x="118" y="44"/>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285"/>
            <p:cNvSpPr>
              <a:spLocks/>
            </p:cNvSpPr>
            <p:nvPr/>
          </p:nvSpPr>
          <p:spPr bwMode="auto">
            <a:xfrm>
              <a:off x="412751" y="4506914"/>
              <a:ext cx="738188" cy="1004888"/>
            </a:xfrm>
            <a:custGeom>
              <a:avLst/>
              <a:gdLst>
                <a:gd name="T0" fmla="*/ 157 w 177"/>
                <a:gd name="T1" fmla="*/ 80 h 228"/>
                <a:gd name="T2" fmla="*/ 169 w 177"/>
                <a:gd name="T3" fmla="*/ 60 h 228"/>
                <a:gd name="T4" fmla="*/ 169 w 177"/>
                <a:gd name="T5" fmla="*/ 35 h 228"/>
                <a:gd name="T6" fmla="*/ 156 w 177"/>
                <a:gd name="T7" fmla="*/ 13 h 228"/>
                <a:gd name="T8" fmla="*/ 136 w 177"/>
                <a:gd name="T9" fmla="*/ 2 h 228"/>
                <a:gd name="T10" fmla="*/ 112 w 177"/>
                <a:gd name="T11" fmla="*/ 2 h 228"/>
                <a:gd name="T12" fmla="*/ 92 w 177"/>
                <a:gd name="T13" fmla="*/ 13 h 228"/>
                <a:gd name="T14" fmla="*/ 80 w 177"/>
                <a:gd name="T15" fmla="*/ 35 h 228"/>
                <a:gd name="T16" fmla="*/ 78 w 177"/>
                <a:gd name="T17" fmla="*/ 52 h 228"/>
                <a:gd name="T18" fmla="*/ 45 w 177"/>
                <a:gd name="T19" fmla="*/ 119 h 228"/>
                <a:gd name="T20" fmla="*/ 68 w 177"/>
                <a:gd name="T21" fmla="*/ 221 h 228"/>
                <a:gd name="T22" fmla="*/ 91 w 177"/>
                <a:gd name="T23" fmla="*/ 217 h 228"/>
                <a:gd name="T24" fmla="*/ 120 w 177"/>
                <a:gd name="T25" fmla="*/ 228 h 228"/>
                <a:gd name="T26" fmla="*/ 120 w 177"/>
                <a:gd name="T27" fmla="*/ 140 h 228"/>
                <a:gd name="T28" fmla="*/ 115 w 177"/>
                <a:gd name="T29" fmla="*/ 140 h 228"/>
                <a:gd name="T30" fmla="*/ 134 w 177"/>
                <a:gd name="T31" fmla="*/ 93 h 228"/>
                <a:gd name="T32" fmla="*/ 156 w 177"/>
                <a:gd name="T33" fmla="*/ 81 h 228"/>
                <a:gd name="T34" fmla="*/ 157 w 177"/>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228">
                  <a:moveTo>
                    <a:pt x="157" y="80"/>
                  </a:moveTo>
                  <a:cubicBezTo>
                    <a:pt x="162" y="74"/>
                    <a:pt x="166" y="68"/>
                    <a:pt x="169" y="60"/>
                  </a:cubicBezTo>
                  <a:cubicBezTo>
                    <a:pt x="171" y="52"/>
                    <a:pt x="171" y="43"/>
                    <a:pt x="169" y="35"/>
                  </a:cubicBezTo>
                  <a:cubicBezTo>
                    <a:pt x="165" y="27"/>
                    <a:pt x="163" y="20"/>
                    <a:pt x="156" y="13"/>
                  </a:cubicBezTo>
                  <a:cubicBezTo>
                    <a:pt x="150" y="8"/>
                    <a:pt x="144" y="4"/>
                    <a:pt x="136" y="2"/>
                  </a:cubicBezTo>
                  <a:cubicBezTo>
                    <a:pt x="127" y="0"/>
                    <a:pt x="121" y="0"/>
                    <a:pt x="112" y="2"/>
                  </a:cubicBezTo>
                  <a:cubicBezTo>
                    <a:pt x="104" y="4"/>
                    <a:pt x="98" y="8"/>
                    <a:pt x="92" y="13"/>
                  </a:cubicBezTo>
                  <a:cubicBezTo>
                    <a:pt x="85" y="20"/>
                    <a:pt x="83" y="27"/>
                    <a:pt x="80" y="35"/>
                  </a:cubicBezTo>
                  <a:cubicBezTo>
                    <a:pt x="78" y="41"/>
                    <a:pt x="78" y="47"/>
                    <a:pt x="78" y="52"/>
                  </a:cubicBezTo>
                  <a:cubicBezTo>
                    <a:pt x="46" y="58"/>
                    <a:pt x="35" y="93"/>
                    <a:pt x="45" y="119"/>
                  </a:cubicBezTo>
                  <a:cubicBezTo>
                    <a:pt x="0" y="140"/>
                    <a:pt x="8" y="221"/>
                    <a:pt x="68" y="221"/>
                  </a:cubicBezTo>
                  <a:cubicBezTo>
                    <a:pt x="77" y="221"/>
                    <a:pt x="84" y="220"/>
                    <a:pt x="91" y="217"/>
                  </a:cubicBezTo>
                  <a:cubicBezTo>
                    <a:pt x="98" y="224"/>
                    <a:pt x="107" y="228"/>
                    <a:pt x="120" y="228"/>
                  </a:cubicBezTo>
                  <a:cubicBezTo>
                    <a:pt x="177" y="228"/>
                    <a:pt x="177" y="140"/>
                    <a:pt x="120" y="140"/>
                  </a:cubicBezTo>
                  <a:cubicBezTo>
                    <a:pt x="118" y="140"/>
                    <a:pt x="117" y="140"/>
                    <a:pt x="115" y="140"/>
                  </a:cubicBezTo>
                  <a:cubicBezTo>
                    <a:pt x="130" y="130"/>
                    <a:pt x="137" y="111"/>
                    <a:pt x="134" y="93"/>
                  </a:cubicBezTo>
                  <a:cubicBezTo>
                    <a:pt x="143" y="91"/>
                    <a:pt x="150" y="87"/>
                    <a:pt x="156" y="81"/>
                  </a:cubicBezTo>
                  <a:lnTo>
                    <a:pt x="157" y="8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286"/>
            <p:cNvSpPr>
              <a:spLocks/>
            </p:cNvSpPr>
            <p:nvPr/>
          </p:nvSpPr>
          <p:spPr bwMode="auto">
            <a:xfrm>
              <a:off x="787401" y="4368801"/>
              <a:ext cx="1268413" cy="1303338"/>
            </a:xfrm>
            <a:custGeom>
              <a:avLst/>
              <a:gdLst>
                <a:gd name="T0" fmla="*/ 267 w 304"/>
                <a:gd name="T1" fmla="*/ 124 h 295"/>
                <a:gd name="T2" fmla="*/ 279 w 304"/>
                <a:gd name="T3" fmla="*/ 87 h 295"/>
                <a:gd name="T4" fmla="*/ 260 w 304"/>
                <a:gd name="T5" fmla="*/ 41 h 295"/>
                <a:gd name="T6" fmla="*/ 231 w 304"/>
                <a:gd name="T7" fmla="*/ 24 h 295"/>
                <a:gd name="T8" fmla="*/ 197 w 304"/>
                <a:gd name="T9" fmla="*/ 24 h 295"/>
                <a:gd name="T10" fmla="*/ 193 w 304"/>
                <a:gd name="T11" fmla="*/ 25 h 295"/>
                <a:gd name="T12" fmla="*/ 171 w 304"/>
                <a:gd name="T13" fmla="*/ 36 h 295"/>
                <a:gd name="T14" fmla="*/ 158 w 304"/>
                <a:gd name="T15" fmla="*/ 19 h 295"/>
                <a:gd name="T16" fmla="*/ 114 w 304"/>
                <a:gd name="T17" fmla="*/ 0 h 295"/>
                <a:gd name="T18" fmla="*/ 97 w 304"/>
                <a:gd name="T19" fmla="*/ 2 h 295"/>
                <a:gd name="T20" fmla="*/ 70 w 304"/>
                <a:gd name="T21" fmla="*/ 19 h 295"/>
                <a:gd name="T22" fmla="*/ 66 w 304"/>
                <a:gd name="T23" fmla="*/ 22 h 295"/>
                <a:gd name="T24" fmla="*/ 50 w 304"/>
                <a:gd name="T25" fmla="*/ 50 h 295"/>
                <a:gd name="T26" fmla="*/ 47 w 304"/>
                <a:gd name="T27" fmla="*/ 66 h 295"/>
                <a:gd name="T28" fmla="*/ 48 w 304"/>
                <a:gd name="T29" fmla="*/ 76 h 295"/>
                <a:gd name="T30" fmla="*/ 19 w 304"/>
                <a:gd name="T31" fmla="*/ 92 h 295"/>
                <a:gd name="T32" fmla="*/ 2 w 304"/>
                <a:gd name="T33" fmla="*/ 131 h 295"/>
                <a:gd name="T34" fmla="*/ 19 w 304"/>
                <a:gd name="T35" fmla="*/ 170 h 295"/>
                <a:gd name="T36" fmla="*/ 22 w 304"/>
                <a:gd name="T37" fmla="*/ 174 h 295"/>
                <a:gd name="T38" fmla="*/ 62 w 304"/>
                <a:gd name="T39" fmla="*/ 259 h 295"/>
                <a:gd name="T40" fmla="*/ 92 w 304"/>
                <a:gd name="T41" fmla="*/ 250 h 295"/>
                <a:gd name="T42" fmla="*/ 108 w 304"/>
                <a:gd name="T43" fmla="*/ 277 h 295"/>
                <a:gd name="T44" fmla="*/ 150 w 304"/>
                <a:gd name="T45" fmla="*/ 295 h 295"/>
                <a:gd name="T46" fmla="*/ 192 w 304"/>
                <a:gd name="T47" fmla="*/ 277 h 295"/>
                <a:gd name="T48" fmla="*/ 209 w 304"/>
                <a:gd name="T49" fmla="*/ 242 h 295"/>
                <a:gd name="T50" fmla="*/ 238 w 304"/>
                <a:gd name="T51" fmla="*/ 249 h 295"/>
                <a:gd name="T52" fmla="*/ 304 w 304"/>
                <a:gd name="T53" fmla="*/ 183 h 295"/>
                <a:gd name="T54" fmla="*/ 267 w 304"/>
                <a:gd name="T55" fmla="*/ 1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4" h="295">
                  <a:moveTo>
                    <a:pt x="267" y="124"/>
                  </a:moveTo>
                  <a:cubicBezTo>
                    <a:pt x="275" y="114"/>
                    <a:pt x="279" y="101"/>
                    <a:pt x="279" y="87"/>
                  </a:cubicBezTo>
                  <a:cubicBezTo>
                    <a:pt x="279" y="70"/>
                    <a:pt x="272" y="53"/>
                    <a:pt x="260" y="41"/>
                  </a:cubicBezTo>
                  <a:cubicBezTo>
                    <a:pt x="252" y="33"/>
                    <a:pt x="242" y="27"/>
                    <a:pt x="231" y="24"/>
                  </a:cubicBezTo>
                  <a:cubicBezTo>
                    <a:pt x="220" y="21"/>
                    <a:pt x="208" y="21"/>
                    <a:pt x="197" y="24"/>
                  </a:cubicBezTo>
                  <a:cubicBezTo>
                    <a:pt x="195" y="25"/>
                    <a:pt x="194" y="25"/>
                    <a:pt x="193" y="25"/>
                  </a:cubicBezTo>
                  <a:cubicBezTo>
                    <a:pt x="185" y="28"/>
                    <a:pt x="177" y="31"/>
                    <a:pt x="171" y="36"/>
                  </a:cubicBezTo>
                  <a:cubicBezTo>
                    <a:pt x="168" y="30"/>
                    <a:pt x="164" y="24"/>
                    <a:pt x="158" y="19"/>
                  </a:cubicBezTo>
                  <a:cubicBezTo>
                    <a:pt x="147" y="7"/>
                    <a:pt x="131" y="0"/>
                    <a:pt x="114" y="0"/>
                  </a:cubicBezTo>
                  <a:cubicBezTo>
                    <a:pt x="108" y="1"/>
                    <a:pt x="103" y="2"/>
                    <a:pt x="97" y="2"/>
                  </a:cubicBezTo>
                  <a:cubicBezTo>
                    <a:pt x="87" y="5"/>
                    <a:pt x="77" y="11"/>
                    <a:pt x="70" y="19"/>
                  </a:cubicBezTo>
                  <a:cubicBezTo>
                    <a:pt x="68" y="20"/>
                    <a:pt x="67" y="21"/>
                    <a:pt x="66" y="22"/>
                  </a:cubicBezTo>
                  <a:cubicBezTo>
                    <a:pt x="58" y="30"/>
                    <a:pt x="53" y="39"/>
                    <a:pt x="50" y="50"/>
                  </a:cubicBezTo>
                  <a:cubicBezTo>
                    <a:pt x="49" y="55"/>
                    <a:pt x="48" y="61"/>
                    <a:pt x="47" y="66"/>
                  </a:cubicBezTo>
                  <a:cubicBezTo>
                    <a:pt x="47" y="70"/>
                    <a:pt x="48" y="73"/>
                    <a:pt x="48" y="76"/>
                  </a:cubicBezTo>
                  <a:cubicBezTo>
                    <a:pt x="37" y="78"/>
                    <a:pt x="27" y="84"/>
                    <a:pt x="19" y="92"/>
                  </a:cubicBezTo>
                  <a:cubicBezTo>
                    <a:pt x="8" y="102"/>
                    <a:pt x="2" y="116"/>
                    <a:pt x="2" y="131"/>
                  </a:cubicBezTo>
                  <a:cubicBezTo>
                    <a:pt x="2" y="146"/>
                    <a:pt x="8" y="160"/>
                    <a:pt x="19" y="170"/>
                  </a:cubicBezTo>
                  <a:cubicBezTo>
                    <a:pt x="20" y="172"/>
                    <a:pt x="21" y="173"/>
                    <a:pt x="22" y="174"/>
                  </a:cubicBezTo>
                  <a:cubicBezTo>
                    <a:pt x="0" y="204"/>
                    <a:pt x="13" y="259"/>
                    <a:pt x="62" y="259"/>
                  </a:cubicBezTo>
                  <a:cubicBezTo>
                    <a:pt x="74" y="259"/>
                    <a:pt x="84" y="255"/>
                    <a:pt x="92" y="250"/>
                  </a:cubicBezTo>
                  <a:cubicBezTo>
                    <a:pt x="95" y="260"/>
                    <a:pt x="100" y="270"/>
                    <a:pt x="108" y="277"/>
                  </a:cubicBezTo>
                  <a:cubicBezTo>
                    <a:pt x="119" y="288"/>
                    <a:pt x="134" y="295"/>
                    <a:pt x="150" y="295"/>
                  </a:cubicBezTo>
                  <a:cubicBezTo>
                    <a:pt x="166" y="295"/>
                    <a:pt x="181" y="288"/>
                    <a:pt x="192" y="277"/>
                  </a:cubicBezTo>
                  <a:cubicBezTo>
                    <a:pt x="202" y="268"/>
                    <a:pt x="208" y="255"/>
                    <a:pt x="209" y="242"/>
                  </a:cubicBezTo>
                  <a:cubicBezTo>
                    <a:pt x="218" y="247"/>
                    <a:pt x="227" y="249"/>
                    <a:pt x="238" y="249"/>
                  </a:cubicBezTo>
                  <a:cubicBezTo>
                    <a:pt x="274" y="249"/>
                    <a:pt x="304" y="219"/>
                    <a:pt x="304" y="183"/>
                  </a:cubicBezTo>
                  <a:cubicBezTo>
                    <a:pt x="304" y="158"/>
                    <a:pt x="288" y="135"/>
                    <a:pt x="267" y="124"/>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287"/>
            <p:cNvSpPr>
              <a:spLocks noEditPoints="1"/>
            </p:cNvSpPr>
            <p:nvPr/>
          </p:nvSpPr>
          <p:spPr bwMode="auto">
            <a:xfrm>
              <a:off x="1446213" y="4448176"/>
              <a:ext cx="901700" cy="1152525"/>
            </a:xfrm>
            <a:custGeom>
              <a:avLst/>
              <a:gdLst>
                <a:gd name="T0" fmla="*/ 33 w 216"/>
                <a:gd name="T1" fmla="*/ 261 h 261"/>
                <a:gd name="T2" fmla="*/ 33 w 216"/>
                <a:gd name="T3" fmla="*/ 260 h 261"/>
                <a:gd name="T4" fmla="*/ 33 w 216"/>
                <a:gd name="T5" fmla="*/ 260 h 261"/>
                <a:gd name="T6" fmla="*/ 33 w 216"/>
                <a:gd name="T7" fmla="*/ 260 h 261"/>
                <a:gd name="T8" fmla="*/ 33 w 216"/>
                <a:gd name="T9" fmla="*/ 260 h 261"/>
                <a:gd name="T10" fmla="*/ 34 w 216"/>
                <a:gd name="T11" fmla="*/ 260 h 261"/>
                <a:gd name="T12" fmla="*/ 34 w 216"/>
                <a:gd name="T13" fmla="*/ 260 h 261"/>
                <a:gd name="T14" fmla="*/ 34 w 216"/>
                <a:gd name="T15" fmla="*/ 259 h 261"/>
                <a:gd name="T16" fmla="*/ 34 w 216"/>
                <a:gd name="T17" fmla="*/ 259 h 261"/>
                <a:gd name="T18" fmla="*/ 34 w 216"/>
                <a:gd name="T19" fmla="*/ 259 h 261"/>
                <a:gd name="T20" fmla="*/ 80 w 216"/>
                <a:gd name="T21" fmla="*/ 231 h 261"/>
                <a:gd name="T22" fmla="*/ 80 w 216"/>
                <a:gd name="T23" fmla="*/ 231 h 261"/>
                <a:gd name="T24" fmla="*/ 80 w 216"/>
                <a:gd name="T25" fmla="*/ 231 h 261"/>
                <a:gd name="T26" fmla="*/ 80 w 216"/>
                <a:gd name="T27" fmla="*/ 231 h 261"/>
                <a:gd name="T28" fmla="*/ 81 w 216"/>
                <a:gd name="T29" fmla="*/ 231 h 261"/>
                <a:gd name="T30" fmla="*/ 154 w 216"/>
                <a:gd name="T31" fmla="*/ 101 h 261"/>
                <a:gd name="T32" fmla="*/ 164 w 216"/>
                <a:gd name="T33" fmla="*/ 102 h 261"/>
                <a:gd name="T34" fmla="*/ 153 w 216"/>
                <a:gd name="T35" fmla="*/ 101 h 261"/>
                <a:gd name="T36" fmla="*/ 152 w 216"/>
                <a:gd name="T37" fmla="*/ 101 h 261"/>
                <a:gd name="T38" fmla="*/ 152 w 216"/>
                <a:gd name="T39" fmla="*/ 101 h 261"/>
                <a:gd name="T40" fmla="*/ 152 w 216"/>
                <a:gd name="T41" fmla="*/ 101 h 261"/>
                <a:gd name="T42" fmla="*/ 152 w 216"/>
                <a:gd name="T43" fmla="*/ 101 h 261"/>
                <a:gd name="T44" fmla="*/ 152 w 216"/>
                <a:gd name="T45" fmla="*/ 101 h 261"/>
                <a:gd name="T46" fmla="*/ 152 w 216"/>
                <a:gd name="T47" fmla="*/ 100 h 261"/>
                <a:gd name="T48" fmla="*/ 152 w 216"/>
                <a:gd name="T49" fmla="*/ 100 h 261"/>
                <a:gd name="T50" fmla="*/ 152 w 216"/>
                <a:gd name="T51" fmla="*/ 100 h 261"/>
                <a:gd name="T52" fmla="*/ 152 w 216"/>
                <a:gd name="T53" fmla="*/ 100 h 261"/>
                <a:gd name="T54" fmla="*/ 152 w 216"/>
                <a:gd name="T55" fmla="*/ 100 h 261"/>
                <a:gd name="T56" fmla="*/ 152 w 216"/>
                <a:gd name="T57" fmla="*/ 100 h 261"/>
                <a:gd name="T58" fmla="*/ 152 w 216"/>
                <a:gd name="T59" fmla="*/ 100 h 261"/>
                <a:gd name="T60" fmla="*/ 152 w 216"/>
                <a:gd name="T61" fmla="*/ 100 h 261"/>
                <a:gd name="T62" fmla="*/ 152 w 216"/>
                <a:gd name="T63" fmla="*/ 99 h 261"/>
                <a:gd name="T64" fmla="*/ 152 w 216"/>
                <a:gd name="T65" fmla="*/ 99 h 261"/>
                <a:gd name="T66" fmla="*/ 152 w 216"/>
                <a:gd name="T67" fmla="*/ 99 h 261"/>
                <a:gd name="T68" fmla="*/ 152 w 216"/>
                <a:gd name="T69" fmla="*/ 99 h 261"/>
                <a:gd name="T70" fmla="*/ 152 w 216"/>
                <a:gd name="T71" fmla="*/ 99 h 261"/>
                <a:gd name="T72" fmla="*/ 152 w 216"/>
                <a:gd name="T73" fmla="*/ 99 h 261"/>
                <a:gd name="T74" fmla="*/ 152 w 216"/>
                <a:gd name="T75" fmla="*/ 99 h 261"/>
                <a:gd name="T76" fmla="*/ 152 w 216"/>
                <a:gd name="T77" fmla="*/ 99 h 261"/>
                <a:gd name="T78" fmla="*/ 104 w 216"/>
                <a:gd name="T79" fmla="*/ 25 h 261"/>
                <a:gd name="T80" fmla="*/ 104 w 216"/>
                <a:gd name="T81" fmla="*/ 25 h 261"/>
                <a:gd name="T82" fmla="*/ 103 w 216"/>
                <a:gd name="T83" fmla="*/ 25 h 261"/>
                <a:gd name="T84" fmla="*/ 103 w 216"/>
                <a:gd name="T85" fmla="*/ 24 h 261"/>
                <a:gd name="T86" fmla="*/ 103 w 216"/>
                <a:gd name="T87" fmla="*/ 24 h 261"/>
                <a:gd name="T88" fmla="*/ 103 w 216"/>
                <a:gd name="T89" fmla="*/ 24 h 261"/>
                <a:gd name="T90" fmla="*/ 13 w 216"/>
                <a:gd name="T91" fmla="*/ 18 h 261"/>
                <a:gd name="T92" fmla="*/ 56 w 216"/>
                <a:gd name="T93" fmla="*/ 4 h 261"/>
                <a:gd name="T94" fmla="*/ 103 w 216"/>
                <a:gd name="T95" fmla="*/ 24 h 261"/>
                <a:gd name="T96" fmla="*/ 56 w 216"/>
                <a:gd name="T97" fmla="*/ 4 h 261"/>
                <a:gd name="T98" fmla="*/ 13 w 216"/>
                <a:gd name="T99" fmla="*/ 18 h 261"/>
                <a:gd name="T100" fmla="*/ 0 w 216"/>
                <a:gd name="T10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261">
                  <a:moveTo>
                    <a:pt x="33" y="261"/>
                  </a:moveTo>
                  <a:cubicBezTo>
                    <a:pt x="33" y="261"/>
                    <a:pt x="33" y="261"/>
                    <a:pt x="33" y="261"/>
                  </a:cubicBezTo>
                  <a:cubicBezTo>
                    <a:pt x="33" y="261"/>
                    <a:pt x="33" y="261"/>
                    <a:pt x="33" y="261"/>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4" y="260"/>
                  </a:moveTo>
                  <a:cubicBezTo>
                    <a:pt x="33" y="260"/>
                    <a:pt x="33" y="260"/>
                    <a:pt x="33" y="260"/>
                  </a:cubicBezTo>
                  <a:cubicBezTo>
                    <a:pt x="33" y="260"/>
                    <a:pt x="33" y="260"/>
                    <a:pt x="34" y="260"/>
                  </a:cubicBezTo>
                  <a:moveTo>
                    <a:pt x="34" y="260"/>
                  </a:moveTo>
                  <a:cubicBezTo>
                    <a:pt x="34" y="260"/>
                    <a:pt x="34" y="260"/>
                    <a:pt x="34" y="260"/>
                  </a:cubicBezTo>
                  <a:cubicBezTo>
                    <a:pt x="34" y="260"/>
                    <a:pt x="34" y="260"/>
                    <a:pt x="34" y="260"/>
                  </a:cubicBezTo>
                  <a:moveTo>
                    <a:pt x="34" y="259"/>
                  </a:moveTo>
                  <a:cubicBezTo>
                    <a:pt x="34" y="260"/>
                    <a:pt x="34" y="260"/>
                    <a:pt x="34" y="260"/>
                  </a:cubicBezTo>
                  <a:cubicBezTo>
                    <a:pt x="34" y="260"/>
                    <a:pt x="34" y="260"/>
                    <a:pt x="34" y="259"/>
                  </a:cubicBezTo>
                  <a:moveTo>
                    <a:pt x="34" y="259"/>
                  </a:moveTo>
                  <a:cubicBezTo>
                    <a:pt x="34" y="259"/>
                    <a:pt x="34" y="259"/>
                    <a:pt x="34" y="259"/>
                  </a:cubicBezTo>
                  <a:cubicBezTo>
                    <a:pt x="34" y="259"/>
                    <a:pt x="34" y="259"/>
                    <a:pt x="34" y="259"/>
                  </a:cubicBezTo>
                  <a:moveTo>
                    <a:pt x="34" y="259"/>
                  </a:moveTo>
                  <a:cubicBezTo>
                    <a:pt x="34" y="259"/>
                    <a:pt x="34" y="259"/>
                    <a:pt x="34" y="259"/>
                  </a:cubicBezTo>
                  <a:cubicBezTo>
                    <a:pt x="34" y="259"/>
                    <a:pt x="34" y="259"/>
                    <a:pt x="34" y="259"/>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1" y="231"/>
                  </a:moveTo>
                  <a:cubicBezTo>
                    <a:pt x="81" y="231"/>
                    <a:pt x="81" y="231"/>
                    <a:pt x="81" y="231"/>
                  </a:cubicBezTo>
                  <a:cubicBezTo>
                    <a:pt x="81" y="231"/>
                    <a:pt x="81" y="231"/>
                    <a:pt x="81" y="231"/>
                  </a:cubicBezTo>
                  <a:moveTo>
                    <a:pt x="153" y="101"/>
                  </a:moveTo>
                  <a:cubicBezTo>
                    <a:pt x="153" y="101"/>
                    <a:pt x="153" y="101"/>
                    <a:pt x="153" y="101"/>
                  </a:cubicBezTo>
                  <a:cubicBezTo>
                    <a:pt x="153" y="101"/>
                    <a:pt x="154" y="101"/>
                    <a:pt x="154" y="101"/>
                  </a:cubicBezTo>
                  <a:cubicBezTo>
                    <a:pt x="157" y="101"/>
                    <a:pt x="161" y="101"/>
                    <a:pt x="164" y="102"/>
                  </a:cubicBezTo>
                  <a:cubicBezTo>
                    <a:pt x="194" y="107"/>
                    <a:pt x="216" y="134"/>
                    <a:pt x="216" y="164"/>
                  </a:cubicBezTo>
                  <a:cubicBezTo>
                    <a:pt x="216" y="134"/>
                    <a:pt x="194" y="107"/>
                    <a:pt x="164" y="102"/>
                  </a:cubicBezTo>
                  <a:cubicBezTo>
                    <a:pt x="161" y="101"/>
                    <a:pt x="157" y="101"/>
                    <a:pt x="154" y="101"/>
                  </a:cubicBezTo>
                  <a:cubicBezTo>
                    <a:pt x="154" y="101"/>
                    <a:pt x="153" y="101"/>
                    <a:pt x="153" y="101"/>
                  </a:cubicBezTo>
                  <a:cubicBezTo>
                    <a:pt x="153" y="101"/>
                    <a:pt x="153" y="101"/>
                    <a:pt x="153"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0"/>
                  </a:moveTo>
                  <a:cubicBezTo>
                    <a:pt x="152" y="100"/>
                    <a:pt x="152" y="101"/>
                    <a:pt x="152" y="101"/>
                  </a:cubicBezTo>
                  <a:cubicBezTo>
                    <a:pt x="152" y="101"/>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04" y="25"/>
                  </a:moveTo>
                  <a:cubicBezTo>
                    <a:pt x="104" y="25"/>
                    <a:pt x="104" y="25"/>
                    <a:pt x="104" y="25"/>
                  </a:cubicBezTo>
                  <a:cubicBezTo>
                    <a:pt x="104" y="25"/>
                    <a:pt x="104" y="25"/>
                    <a:pt x="104" y="25"/>
                  </a:cubicBezTo>
                  <a:moveTo>
                    <a:pt x="104" y="25"/>
                  </a:moveTo>
                  <a:cubicBezTo>
                    <a:pt x="104" y="25"/>
                    <a:pt x="104" y="25"/>
                    <a:pt x="104" y="25"/>
                  </a:cubicBezTo>
                  <a:cubicBezTo>
                    <a:pt x="104" y="25"/>
                    <a:pt x="104" y="25"/>
                    <a:pt x="104" y="25"/>
                  </a:cubicBezTo>
                  <a:moveTo>
                    <a:pt x="103" y="25"/>
                  </a:moveTo>
                  <a:cubicBezTo>
                    <a:pt x="103" y="25"/>
                    <a:pt x="103" y="25"/>
                    <a:pt x="103" y="25"/>
                  </a:cubicBezTo>
                  <a:cubicBezTo>
                    <a:pt x="103" y="25"/>
                    <a:pt x="103" y="25"/>
                    <a:pt x="103" y="25"/>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0" y="0"/>
                  </a:moveTo>
                  <a:cubicBezTo>
                    <a:pt x="0" y="1"/>
                    <a:pt x="0" y="1"/>
                    <a:pt x="0" y="1"/>
                  </a:cubicBezTo>
                  <a:cubicBezTo>
                    <a:pt x="6" y="6"/>
                    <a:pt x="10" y="12"/>
                    <a:pt x="13" y="18"/>
                  </a:cubicBezTo>
                  <a:cubicBezTo>
                    <a:pt x="19" y="13"/>
                    <a:pt x="27" y="10"/>
                    <a:pt x="35" y="7"/>
                  </a:cubicBezTo>
                  <a:cubicBezTo>
                    <a:pt x="36" y="7"/>
                    <a:pt x="37" y="7"/>
                    <a:pt x="39" y="6"/>
                  </a:cubicBezTo>
                  <a:cubicBezTo>
                    <a:pt x="44" y="5"/>
                    <a:pt x="50" y="4"/>
                    <a:pt x="56" y="4"/>
                  </a:cubicBezTo>
                  <a:cubicBezTo>
                    <a:pt x="62" y="4"/>
                    <a:pt x="68" y="5"/>
                    <a:pt x="73" y="6"/>
                  </a:cubicBezTo>
                  <a:cubicBezTo>
                    <a:pt x="84" y="9"/>
                    <a:pt x="94" y="15"/>
                    <a:pt x="102" y="23"/>
                  </a:cubicBezTo>
                  <a:cubicBezTo>
                    <a:pt x="102" y="23"/>
                    <a:pt x="103" y="24"/>
                    <a:pt x="103" y="24"/>
                  </a:cubicBezTo>
                  <a:cubicBezTo>
                    <a:pt x="103" y="24"/>
                    <a:pt x="102" y="23"/>
                    <a:pt x="102" y="23"/>
                  </a:cubicBezTo>
                  <a:cubicBezTo>
                    <a:pt x="94" y="15"/>
                    <a:pt x="84" y="9"/>
                    <a:pt x="73" y="6"/>
                  </a:cubicBezTo>
                  <a:cubicBezTo>
                    <a:pt x="68" y="5"/>
                    <a:pt x="62" y="4"/>
                    <a:pt x="56" y="4"/>
                  </a:cubicBezTo>
                  <a:cubicBezTo>
                    <a:pt x="50" y="4"/>
                    <a:pt x="44" y="5"/>
                    <a:pt x="39" y="6"/>
                  </a:cubicBezTo>
                  <a:cubicBezTo>
                    <a:pt x="37" y="7"/>
                    <a:pt x="36" y="7"/>
                    <a:pt x="35" y="7"/>
                  </a:cubicBezTo>
                  <a:cubicBezTo>
                    <a:pt x="27" y="10"/>
                    <a:pt x="19" y="13"/>
                    <a:pt x="13" y="18"/>
                  </a:cubicBezTo>
                  <a:cubicBezTo>
                    <a:pt x="10" y="12"/>
                    <a:pt x="6" y="6"/>
                    <a:pt x="0" y="1"/>
                  </a:cubicBezTo>
                  <a:cubicBezTo>
                    <a:pt x="0" y="1"/>
                    <a:pt x="0" y="1"/>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288"/>
            <p:cNvSpPr>
              <a:spLocks/>
            </p:cNvSpPr>
            <p:nvPr/>
          </p:nvSpPr>
          <p:spPr bwMode="auto">
            <a:xfrm>
              <a:off x="1379538" y="5662614"/>
              <a:ext cx="112713" cy="1155700"/>
            </a:xfrm>
            <a:custGeom>
              <a:avLst/>
              <a:gdLst>
                <a:gd name="T0" fmla="*/ 20 w 27"/>
                <a:gd name="T1" fmla="*/ 0 h 262"/>
                <a:gd name="T2" fmla="*/ 8 w 27"/>
                <a:gd name="T3" fmla="*/ 2 h 262"/>
                <a:gd name="T4" fmla="*/ 0 w 27"/>
                <a:gd name="T5" fmla="*/ 1 h 262"/>
                <a:gd name="T6" fmla="*/ 0 w 27"/>
                <a:gd name="T7" fmla="*/ 260 h 262"/>
                <a:gd name="T8" fmla="*/ 27 w 27"/>
                <a:gd name="T9" fmla="*/ 262 h 262"/>
                <a:gd name="T10" fmla="*/ 20 w 27"/>
                <a:gd name="T11" fmla="*/ 0 h 262"/>
              </a:gdLst>
              <a:ahLst/>
              <a:cxnLst>
                <a:cxn ang="0">
                  <a:pos x="T0" y="T1"/>
                </a:cxn>
                <a:cxn ang="0">
                  <a:pos x="T2" y="T3"/>
                </a:cxn>
                <a:cxn ang="0">
                  <a:pos x="T4" y="T5"/>
                </a:cxn>
                <a:cxn ang="0">
                  <a:pos x="T6" y="T7"/>
                </a:cxn>
                <a:cxn ang="0">
                  <a:pos x="T8" y="T9"/>
                </a:cxn>
                <a:cxn ang="0">
                  <a:pos x="T10" y="T11"/>
                </a:cxn>
              </a:cxnLst>
              <a:rect l="0" t="0" r="r" b="b"/>
              <a:pathLst>
                <a:path w="27" h="262">
                  <a:moveTo>
                    <a:pt x="20" y="0"/>
                  </a:moveTo>
                  <a:cubicBezTo>
                    <a:pt x="16" y="1"/>
                    <a:pt x="12" y="2"/>
                    <a:pt x="8" y="2"/>
                  </a:cubicBezTo>
                  <a:cubicBezTo>
                    <a:pt x="5" y="2"/>
                    <a:pt x="3" y="2"/>
                    <a:pt x="0" y="1"/>
                  </a:cubicBezTo>
                  <a:cubicBezTo>
                    <a:pt x="0" y="260"/>
                    <a:pt x="0" y="260"/>
                    <a:pt x="0" y="260"/>
                  </a:cubicBezTo>
                  <a:cubicBezTo>
                    <a:pt x="27" y="262"/>
                    <a:pt x="27" y="262"/>
                    <a:pt x="27" y="262"/>
                  </a:cubicBezTo>
                  <a:cubicBezTo>
                    <a:pt x="20" y="0"/>
                    <a:pt x="20" y="0"/>
                    <a:pt x="20"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289"/>
            <p:cNvSpPr>
              <a:spLocks/>
            </p:cNvSpPr>
            <p:nvPr/>
          </p:nvSpPr>
          <p:spPr bwMode="auto">
            <a:xfrm>
              <a:off x="1901826" y="4748214"/>
              <a:ext cx="446088" cy="698500"/>
            </a:xfrm>
            <a:custGeom>
              <a:avLst/>
              <a:gdLst>
                <a:gd name="T0" fmla="*/ 12 w 107"/>
                <a:gd name="T1" fmla="*/ 0 h 158"/>
                <a:gd name="T2" fmla="*/ 12 w 107"/>
                <a:gd name="T3" fmla="*/ 1 h 158"/>
                <a:gd name="T4" fmla="*/ 0 w 107"/>
                <a:gd name="T5" fmla="*/ 38 h 158"/>
                <a:gd name="T6" fmla="*/ 37 w 107"/>
                <a:gd name="T7" fmla="*/ 97 h 158"/>
                <a:gd name="T8" fmla="*/ 12 w 107"/>
                <a:gd name="T9" fmla="*/ 148 h 158"/>
                <a:gd name="T10" fmla="*/ 34 w 107"/>
                <a:gd name="T11" fmla="*/ 157 h 158"/>
                <a:gd name="T12" fmla="*/ 44 w 107"/>
                <a:gd name="T13" fmla="*/ 158 h 158"/>
                <a:gd name="T14" fmla="*/ 106 w 107"/>
                <a:gd name="T15" fmla="*/ 106 h 158"/>
                <a:gd name="T16" fmla="*/ 107 w 107"/>
                <a:gd name="T17" fmla="*/ 96 h 158"/>
                <a:gd name="T18" fmla="*/ 55 w 107"/>
                <a:gd name="T19" fmla="*/ 34 h 158"/>
                <a:gd name="T20" fmla="*/ 45 w 107"/>
                <a:gd name="T21" fmla="*/ 33 h 158"/>
                <a:gd name="T22" fmla="*/ 44 w 107"/>
                <a:gd name="T23" fmla="*/ 33 h 158"/>
                <a:gd name="T24" fmla="*/ 44 w 107"/>
                <a:gd name="T25" fmla="*/ 33 h 158"/>
                <a:gd name="T26" fmla="*/ 43 w 107"/>
                <a:gd name="T27" fmla="*/ 33 h 158"/>
                <a:gd name="T28" fmla="*/ 43 w 107"/>
                <a:gd name="T29" fmla="*/ 33 h 158"/>
                <a:gd name="T30" fmla="*/ 43 w 107"/>
                <a:gd name="T31" fmla="*/ 33 h 158"/>
                <a:gd name="T32" fmla="*/ 43 w 107"/>
                <a:gd name="T33" fmla="*/ 33 h 158"/>
                <a:gd name="T34" fmla="*/ 43 w 107"/>
                <a:gd name="T35" fmla="*/ 33 h 158"/>
                <a:gd name="T36" fmla="*/ 43 w 107"/>
                <a:gd name="T37" fmla="*/ 33 h 158"/>
                <a:gd name="T38" fmla="*/ 43 w 107"/>
                <a:gd name="T39" fmla="*/ 33 h 158"/>
                <a:gd name="T40" fmla="*/ 43 w 107"/>
                <a:gd name="T41" fmla="*/ 33 h 158"/>
                <a:gd name="T42" fmla="*/ 43 w 107"/>
                <a:gd name="T43" fmla="*/ 33 h 158"/>
                <a:gd name="T44" fmla="*/ 43 w 107"/>
                <a:gd name="T45" fmla="*/ 33 h 158"/>
                <a:gd name="T46" fmla="*/ 43 w 107"/>
                <a:gd name="T47" fmla="*/ 33 h 158"/>
                <a:gd name="T48" fmla="*/ 43 w 107"/>
                <a:gd name="T49" fmla="*/ 32 h 158"/>
                <a:gd name="T50" fmla="*/ 43 w 107"/>
                <a:gd name="T51" fmla="*/ 32 h 158"/>
                <a:gd name="T52" fmla="*/ 43 w 107"/>
                <a:gd name="T53" fmla="*/ 32 h 158"/>
                <a:gd name="T54" fmla="*/ 43 w 107"/>
                <a:gd name="T55" fmla="*/ 32 h 158"/>
                <a:gd name="T56" fmla="*/ 43 w 107"/>
                <a:gd name="T57" fmla="*/ 32 h 158"/>
                <a:gd name="T58" fmla="*/ 43 w 107"/>
                <a:gd name="T59" fmla="*/ 32 h 158"/>
                <a:gd name="T60" fmla="*/ 43 w 107"/>
                <a:gd name="T61" fmla="*/ 32 h 158"/>
                <a:gd name="T62" fmla="*/ 43 w 107"/>
                <a:gd name="T63" fmla="*/ 32 h 158"/>
                <a:gd name="T64" fmla="*/ 43 w 107"/>
                <a:gd name="T65" fmla="*/ 32 h 158"/>
                <a:gd name="T66" fmla="*/ 43 w 107"/>
                <a:gd name="T67" fmla="*/ 32 h 158"/>
                <a:gd name="T68" fmla="*/ 43 w 107"/>
                <a:gd name="T69" fmla="*/ 32 h 158"/>
                <a:gd name="T70" fmla="*/ 43 w 107"/>
                <a:gd name="T71" fmla="*/ 32 h 158"/>
                <a:gd name="T72" fmla="*/ 43 w 107"/>
                <a:gd name="T73" fmla="*/ 32 h 158"/>
                <a:gd name="T74" fmla="*/ 43 w 107"/>
                <a:gd name="T75" fmla="*/ 32 h 158"/>
                <a:gd name="T76" fmla="*/ 43 w 107"/>
                <a:gd name="T77" fmla="*/ 32 h 158"/>
                <a:gd name="T78" fmla="*/ 43 w 107"/>
                <a:gd name="T79" fmla="*/ 31 h 158"/>
                <a:gd name="T80" fmla="*/ 43 w 107"/>
                <a:gd name="T81" fmla="*/ 31 h 158"/>
                <a:gd name="T82" fmla="*/ 43 w 107"/>
                <a:gd name="T83" fmla="*/ 31 h 158"/>
                <a:gd name="T84" fmla="*/ 43 w 107"/>
                <a:gd name="T85" fmla="*/ 31 h 158"/>
                <a:gd name="T86" fmla="*/ 43 w 107"/>
                <a:gd name="T87" fmla="*/ 31 h 158"/>
                <a:gd name="T88" fmla="*/ 43 w 107"/>
                <a:gd name="T89" fmla="*/ 31 h 158"/>
                <a:gd name="T90" fmla="*/ 43 w 107"/>
                <a:gd name="T91" fmla="*/ 31 h 158"/>
                <a:gd name="T92" fmla="*/ 43 w 107"/>
                <a:gd name="T93" fmla="*/ 31 h 158"/>
                <a:gd name="T94" fmla="*/ 43 w 107"/>
                <a:gd name="T95" fmla="*/ 31 h 158"/>
                <a:gd name="T96" fmla="*/ 43 w 107"/>
                <a:gd name="T97" fmla="*/ 31 h 158"/>
                <a:gd name="T98" fmla="*/ 43 w 107"/>
                <a:gd name="T99" fmla="*/ 31 h 158"/>
                <a:gd name="T100" fmla="*/ 43 w 107"/>
                <a:gd name="T101" fmla="*/ 31 h 158"/>
                <a:gd name="T102" fmla="*/ 43 w 107"/>
                <a:gd name="T103" fmla="*/ 31 h 158"/>
                <a:gd name="T104" fmla="*/ 43 w 107"/>
                <a:gd name="T105" fmla="*/ 31 h 158"/>
                <a:gd name="T106" fmla="*/ 43 w 107"/>
                <a:gd name="T107" fmla="*/ 31 h 158"/>
                <a:gd name="T108" fmla="*/ 43 w 107"/>
                <a:gd name="T109" fmla="*/ 31 h 158"/>
                <a:gd name="T110" fmla="*/ 12 w 107"/>
                <a:gd name="T11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58">
                  <a:moveTo>
                    <a:pt x="12" y="0"/>
                  </a:moveTo>
                  <a:cubicBezTo>
                    <a:pt x="12" y="0"/>
                    <a:pt x="12" y="1"/>
                    <a:pt x="12" y="1"/>
                  </a:cubicBezTo>
                  <a:cubicBezTo>
                    <a:pt x="12" y="15"/>
                    <a:pt x="8" y="28"/>
                    <a:pt x="0" y="38"/>
                  </a:cubicBezTo>
                  <a:cubicBezTo>
                    <a:pt x="21" y="49"/>
                    <a:pt x="37" y="72"/>
                    <a:pt x="37" y="97"/>
                  </a:cubicBezTo>
                  <a:cubicBezTo>
                    <a:pt x="37" y="118"/>
                    <a:pt x="27" y="136"/>
                    <a:pt x="12" y="148"/>
                  </a:cubicBezTo>
                  <a:cubicBezTo>
                    <a:pt x="18" y="153"/>
                    <a:pt x="26" y="156"/>
                    <a:pt x="34" y="157"/>
                  </a:cubicBezTo>
                  <a:cubicBezTo>
                    <a:pt x="38" y="158"/>
                    <a:pt x="41" y="158"/>
                    <a:pt x="44" y="158"/>
                  </a:cubicBezTo>
                  <a:cubicBezTo>
                    <a:pt x="74" y="158"/>
                    <a:pt x="101" y="136"/>
                    <a:pt x="106" y="106"/>
                  </a:cubicBezTo>
                  <a:cubicBezTo>
                    <a:pt x="107" y="102"/>
                    <a:pt x="107" y="99"/>
                    <a:pt x="107" y="96"/>
                  </a:cubicBezTo>
                  <a:cubicBezTo>
                    <a:pt x="107" y="66"/>
                    <a:pt x="85" y="39"/>
                    <a:pt x="55" y="34"/>
                  </a:cubicBezTo>
                  <a:cubicBezTo>
                    <a:pt x="52" y="33"/>
                    <a:pt x="48" y="33"/>
                    <a:pt x="45" y="33"/>
                  </a:cubicBezTo>
                  <a:cubicBezTo>
                    <a:pt x="45" y="33"/>
                    <a:pt x="44" y="33"/>
                    <a:pt x="44" y="33"/>
                  </a:cubicBezTo>
                  <a:cubicBezTo>
                    <a:pt x="44" y="33"/>
                    <a:pt x="44" y="33"/>
                    <a:pt x="44" y="33"/>
                  </a:cubicBezTo>
                  <a:cubicBezTo>
                    <a:pt x="44" y="33"/>
                    <a:pt x="44"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0" y="17"/>
                    <a:pt x="30" y="4"/>
                    <a:pt x="12"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290"/>
            <p:cNvSpPr>
              <a:spLocks/>
            </p:cNvSpPr>
            <p:nvPr/>
          </p:nvSpPr>
          <p:spPr bwMode="auto">
            <a:xfrm>
              <a:off x="1379538" y="4400551"/>
              <a:ext cx="676275" cy="1271588"/>
            </a:xfrm>
            <a:custGeom>
              <a:avLst/>
              <a:gdLst>
                <a:gd name="T0" fmla="*/ 0 w 162"/>
                <a:gd name="T1" fmla="*/ 287 h 288"/>
                <a:gd name="T2" fmla="*/ 20 w 162"/>
                <a:gd name="T3" fmla="*/ 286 h 288"/>
                <a:gd name="T4" fmla="*/ 49 w 162"/>
                <a:gd name="T5" fmla="*/ 272 h 288"/>
                <a:gd name="T6" fmla="*/ 49 w 162"/>
                <a:gd name="T7" fmla="*/ 271 h 288"/>
                <a:gd name="T8" fmla="*/ 49 w 162"/>
                <a:gd name="T9" fmla="*/ 271 h 288"/>
                <a:gd name="T10" fmla="*/ 49 w 162"/>
                <a:gd name="T11" fmla="*/ 271 h 288"/>
                <a:gd name="T12" fmla="*/ 49 w 162"/>
                <a:gd name="T13" fmla="*/ 271 h 288"/>
                <a:gd name="T14" fmla="*/ 49 w 162"/>
                <a:gd name="T15" fmla="*/ 271 h 288"/>
                <a:gd name="T16" fmla="*/ 50 w 162"/>
                <a:gd name="T17" fmla="*/ 271 h 288"/>
                <a:gd name="T18" fmla="*/ 50 w 162"/>
                <a:gd name="T19" fmla="*/ 271 h 288"/>
                <a:gd name="T20" fmla="*/ 50 w 162"/>
                <a:gd name="T21" fmla="*/ 270 h 288"/>
                <a:gd name="T22" fmla="*/ 50 w 162"/>
                <a:gd name="T23" fmla="*/ 270 h 288"/>
                <a:gd name="T24" fmla="*/ 50 w 162"/>
                <a:gd name="T25" fmla="*/ 270 h 288"/>
                <a:gd name="T26" fmla="*/ 96 w 162"/>
                <a:gd name="T27" fmla="*/ 242 h 288"/>
                <a:gd name="T28" fmla="*/ 96 w 162"/>
                <a:gd name="T29" fmla="*/ 242 h 288"/>
                <a:gd name="T30" fmla="*/ 96 w 162"/>
                <a:gd name="T31" fmla="*/ 242 h 288"/>
                <a:gd name="T32" fmla="*/ 96 w 162"/>
                <a:gd name="T33" fmla="*/ 242 h 288"/>
                <a:gd name="T34" fmla="*/ 96 w 162"/>
                <a:gd name="T35" fmla="*/ 242 h 288"/>
                <a:gd name="T36" fmla="*/ 97 w 162"/>
                <a:gd name="T37" fmla="*/ 242 h 288"/>
                <a:gd name="T38" fmla="*/ 137 w 162"/>
                <a:gd name="T39" fmla="*/ 227 h 288"/>
                <a:gd name="T40" fmla="*/ 125 w 162"/>
                <a:gd name="T41" fmla="*/ 117 h 288"/>
                <a:gd name="T42" fmla="*/ 137 w 162"/>
                <a:gd name="T43" fmla="*/ 79 h 288"/>
                <a:gd name="T44" fmla="*/ 120 w 162"/>
                <a:gd name="T45" fmla="*/ 36 h 288"/>
                <a:gd name="T46" fmla="*/ 120 w 162"/>
                <a:gd name="T47" fmla="*/ 36 h 288"/>
                <a:gd name="T48" fmla="*/ 119 w 162"/>
                <a:gd name="T49" fmla="*/ 36 h 288"/>
                <a:gd name="T50" fmla="*/ 119 w 162"/>
                <a:gd name="T51" fmla="*/ 35 h 288"/>
                <a:gd name="T52" fmla="*/ 119 w 162"/>
                <a:gd name="T53" fmla="*/ 35 h 288"/>
                <a:gd name="T54" fmla="*/ 119 w 162"/>
                <a:gd name="T55" fmla="*/ 35 h 288"/>
                <a:gd name="T56" fmla="*/ 119 w 162"/>
                <a:gd name="T57" fmla="*/ 35 h 288"/>
                <a:gd name="T58" fmla="*/ 89 w 162"/>
                <a:gd name="T59" fmla="*/ 17 h 288"/>
                <a:gd name="T60" fmla="*/ 55 w 162"/>
                <a:gd name="T61" fmla="*/ 17 h 288"/>
                <a:gd name="T62" fmla="*/ 29 w 162"/>
                <a:gd name="T63" fmla="*/ 29 h 288"/>
                <a:gd name="T64" fmla="*/ 16 w 162"/>
                <a:gd name="T65" fmla="*/ 11 h 288"/>
                <a:gd name="T66" fmla="*/ 16 w 162"/>
                <a:gd name="T67" fmla="*/ 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288">
                  <a:moveTo>
                    <a:pt x="0" y="0"/>
                  </a:moveTo>
                  <a:cubicBezTo>
                    <a:pt x="0" y="287"/>
                    <a:pt x="0" y="287"/>
                    <a:pt x="0" y="287"/>
                  </a:cubicBezTo>
                  <a:cubicBezTo>
                    <a:pt x="3" y="288"/>
                    <a:pt x="5" y="288"/>
                    <a:pt x="8" y="288"/>
                  </a:cubicBezTo>
                  <a:cubicBezTo>
                    <a:pt x="12" y="288"/>
                    <a:pt x="16" y="287"/>
                    <a:pt x="20" y="286"/>
                  </a:cubicBezTo>
                  <a:cubicBezTo>
                    <a:pt x="20" y="286"/>
                    <a:pt x="20" y="286"/>
                    <a:pt x="20" y="286"/>
                  </a:cubicBezTo>
                  <a:cubicBezTo>
                    <a:pt x="31" y="284"/>
                    <a:pt x="41" y="279"/>
                    <a:pt x="49" y="272"/>
                  </a:cubicBezTo>
                  <a:cubicBezTo>
                    <a:pt x="49" y="272"/>
                    <a:pt x="49" y="272"/>
                    <a:pt x="49" y="272"/>
                  </a:cubicBezTo>
                  <a:cubicBezTo>
                    <a:pt x="49" y="272"/>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50" y="271"/>
                  </a:cubicBezTo>
                  <a:cubicBezTo>
                    <a:pt x="50" y="271"/>
                    <a:pt x="50" y="271"/>
                    <a:pt x="50" y="271"/>
                  </a:cubicBezTo>
                  <a:cubicBezTo>
                    <a:pt x="50" y="271"/>
                    <a:pt x="50" y="271"/>
                    <a:pt x="50" y="271"/>
                  </a:cubicBezTo>
                  <a:cubicBezTo>
                    <a:pt x="50" y="271"/>
                    <a:pt x="50" y="271"/>
                    <a:pt x="50" y="271"/>
                  </a:cubicBezTo>
                  <a:cubicBezTo>
                    <a:pt x="50" y="271"/>
                    <a:pt x="50" y="271"/>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60" y="261"/>
                    <a:pt x="66" y="248"/>
                    <a:pt x="67" y="235"/>
                  </a:cubicBezTo>
                  <a:cubicBezTo>
                    <a:pt x="76" y="240"/>
                    <a:pt x="85"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7" y="242"/>
                    <a:pt x="97" y="242"/>
                  </a:cubicBezTo>
                  <a:cubicBezTo>
                    <a:pt x="97" y="242"/>
                    <a:pt x="97" y="242"/>
                    <a:pt x="97" y="242"/>
                  </a:cubicBezTo>
                  <a:cubicBezTo>
                    <a:pt x="112" y="242"/>
                    <a:pt x="125" y="236"/>
                    <a:pt x="137" y="227"/>
                  </a:cubicBezTo>
                  <a:cubicBezTo>
                    <a:pt x="137" y="227"/>
                    <a:pt x="137" y="227"/>
                    <a:pt x="137" y="227"/>
                  </a:cubicBezTo>
                  <a:cubicBezTo>
                    <a:pt x="152" y="215"/>
                    <a:pt x="162" y="197"/>
                    <a:pt x="162" y="176"/>
                  </a:cubicBezTo>
                  <a:cubicBezTo>
                    <a:pt x="162" y="151"/>
                    <a:pt x="146" y="128"/>
                    <a:pt x="125" y="117"/>
                  </a:cubicBezTo>
                  <a:cubicBezTo>
                    <a:pt x="133" y="107"/>
                    <a:pt x="137" y="94"/>
                    <a:pt x="137" y="80"/>
                  </a:cubicBezTo>
                  <a:cubicBezTo>
                    <a:pt x="137" y="80"/>
                    <a:pt x="137" y="79"/>
                    <a:pt x="137" y="79"/>
                  </a:cubicBezTo>
                  <a:cubicBezTo>
                    <a:pt x="137" y="79"/>
                    <a:pt x="137" y="79"/>
                    <a:pt x="137" y="79"/>
                  </a:cubicBezTo>
                  <a:cubicBezTo>
                    <a:pt x="137" y="63"/>
                    <a:pt x="130" y="48"/>
                    <a:pt x="120" y="36"/>
                  </a:cubicBezTo>
                  <a:cubicBezTo>
                    <a:pt x="120" y="36"/>
                    <a:pt x="120" y="36"/>
                    <a:pt x="120" y="36"/>
                  </a:cubicBezTo>
                  <a:cubicBezTo>
                    <a:pt x="120" y="36"/>
                    <a:pt x="120" y="36"/>
                    <a:pt x="120" y="36"/>
                  </a:cubicBezTo>
                  <a:cubicBezTo>
                    <a:pt x="120" y="36"/>
                    <a:pt x="120" y="36"/>
                    <a:pt x="120" y="36"/>
                  </a:cubicBezTo>
                  <a:cubicBezTo>
                    <a:pt x="120" y="36"/>
                    <a:pt x="120" y="36"/>
                    <a:pt x="119" y="36"/>
                  </a:cubicBezTo>
                  <a:cubicBezTo>
                    <a:pt x="119" y="36"/>
                    <a:pt x="119" y="36"/>
                    <a:pt x="119" y="36"/>
                  </a:cubicBezTo>
                  <a:cubicBezTo>
                    <a:pt x="119" y="36"/>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8" y="34"/>
                    <a:pt x="118" y="34"/>
                  </a:cubicBezTo>
                  <a:cubicBezTo>
                    <a:pt x="110" y="26"/>
                    <a:pt x="100" y="20"/>
                    <a:pt x="89" y="17"/>
                  </a:cubicBezTo>
                  <a:cubicBezTo>
                    <a:pt x="84" y="16"/>
                    <a:pt x="78" y="15"/>
                    <a:pt x="72" y="15"/>
                  </a:cubicBezTo>
                  <a:cubicBezTo>
                    <a:pt x="66" y="15"/>
                    <a:pt x="60" y="16"/>
                    <a:pt x="55" y="17"/>
                  </a:cubicBezTo>
                  <a:cubicBezTo>
                    <a:pt x="53" y="18"/>
                    <a:pt x="52" y="18"/>
                    <a:pt x="51" y="18"/>
                  </a:cubicBezTo>
                  <a:cubicBezTo>
                    <a:pt x="43" y="21"/>
                    <a:pt x="35" y="24"/>
                    <a:pt x="29" y="29"/>
                  </a:cubicBezTo>
                  <a:cubicBezTo>
                    <a:pt x="26" y="23"/>
                    <a:pt x="22" y="17"/>
                    <a:pt x="16" y="12"/>
                  </a:cubicBezTo>
                  <a:cubicBezTo>
                    <a:pt x="16" y="12"/>
                    <a:pt x="16" y="12"/>
                    <a:pt x="16" y="11"/>
                  </a:cubicBezTo>
                  <a:cubicBezTo>
                    <a:pt x="16" y="11"/>
                    <a:pt x="16" y="11"/>
                    <a:pt x="16" y="11"/>
                  </a:cubicBezTo>
                  <a:cubicBezTo>
                    <a:pt x="16" y="11"/>
                    <a:pt x="16" y="11"/>
                    <a:pt x="16" y="11"/>
                  </a:cubicBezTo>
                  <a:cubicBezTo>
                    <a:pt x="11" y="7"/>
                    <a:pt x="6"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291"/>
            <p:cNvSpPr>
              <a:spLocks/>
            </p:cNvSpPr>
            <p:nvPr/>
          </p:nvSpPr>
          <p:spPr bwMode="auto">
            <a:xfrm>
              <a:off x="850901" y="4859339"/>
              <a:ext cx="123825" cy="180975"/>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292"/>
            <p:cNvSpPr>
              <a:spLocks/>
            </p:cNvSpPr>
            <p:nvPr/>
          </p:nvSpPr>
          <p:spPr bwMode="auto">
            <a:xfrm>
              <a:off x="754063" y="4872039"/>
              <a:ext cx="158750" cy="168275"/>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293"/>
            <p:cNvSpPr>
              <a:spLocks/>
            </p:cNvSpPr>
            <p:nvPr/>
          </p:nvSpPr>
          <p:spPr bwMode="auto">
            <a:xfrm>
              <a:off x="738188" y="4973639"/>
              <a:ext cx="174625" cy="136525"/>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294"/>
            <p:cNvSpPr>
              <a:spLocks/>
            </p:cNvSpPr>
            <p:nvPr/>
          </p:nvSpPr>
          <p:spPr bwMode="auto">
            <a:xfrm>
              <a:off x="754063" y="5040314"/>
              <a:ext cx="158750" cy="171450"/>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295"/>
            <p:cNvSpPr>
              <a:spLocks/>
            </p:cNvSpPr>
            <p:nvPr/>
          </p:nvSpPr>
          <p:spPr bwMode="auto">
            <a:xfrm>
              <a:off x="850901" y="5040314"/>
              <a:ext cx="123825" cy="185738"/>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296"/>
            <p:cNvSpPr>
              <a:spLocks/>
            </p:cNvSpPr>
            <p:nvPr/>
          </p:nvSpPr>
          <p:spPr bwMode="auto">
            <a:xfrm>
              <a:off x="912813" y="5040314"/>
              <a:ext cx="163513" cy="171450"/>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297"/>
            <p:cNvSpPr>
              <a:spLocks/>
            </p:cNvSpPr>
            <p:nvPr/>
          </p:nvSpPr>
          <p:spPr bwMode="auto">
            <a:xfrm>
              <a:off x="912813" y="4973639"/>
              <a:ext cx="174625" cy="133350"/>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298"/>
            <p:cNvSpPr>
              <a:spLocks/>
            </p:cNvSpPr>
            <p:nvPr/>
          </p:nvSpPr>
          <p:spPr bwMode="auto">
            <a:xfrm>
              <a:off x="912813" y="4872039"/>
              <a:ext cx="163513" cy="168275"/>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Oval 299"/>
            <p:cNvSpPr>
              <a:spLocks noChangeArrowheads="1"/>
            </p:cNvSpPr>
            <p:nvPr/>
          </p:nvSpPr>
          <p:spPr bwMode="auto">
            <a:xfrm>
              <a:off x="833438" y="4956176"/>
              <a:ext cx="158750" cy="1682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300"/>
            <p:cNvSpPr>
              <a:spLocks/>
            </p:cNvSpPr>
            <p:nvPr/>
          </p:nvSpPr>
          <p:spPr bwMode="auto">
            <a:xfrm>
              <a:off x="1717676" y="4859339"/>
              <a:ext cx="125413" cy="180975"/>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301"/>
            <p:cNvSpPr>
              <a:spLocks/>
            </p:cNvSpPr>
            <p:nvPr/>
          </p:nvSpPr>
          <p:spPr bwMode="auto">
            <a:xfrm>
              <a:off x="1622426" y="4872039"/>
              <a:ext cx="157163" cy="168275"/>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302"/>
            <p:cNvSpPr>
              <a:spLocks/>
            </p:cNvSpPr>
            <p:nvPr/>
          </p:nvSpPr>
          <p:spPr bwMode="auto">
            <a:xfrm>
              <a:off x="1604963" y="4973639"/>
              <a:ext cx="174625" cy="136525"/>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303"/>
            <p:cNvSpPr>
              <a:spLocks/>
            </p:cNvSpPr>
            <p:nvPr/>
          </p:nvSpPr>
          <p:spPr bwMode="auto">
            <a:xfrm>
              <a:off x="1622426" y="5040314"/>
              <a:ext cx="157163" cy="171450"/>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304"/>
            <p:cNvSpPr>
              <a:spLocks/>
            </p:cNvSpPr>
            <p:nvPr/>
          </p:nvSpPr>
          <p:spPr bwMode="auto">
            <a:xfrm>
              <a:off x="1717676" y="5040314"/>
              <a:ext cx="125413" cy="185738"/>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305"/>
            <p:cNvSpPr>
              <a:spLocks/>
            </p:cNvSpPr>
            <p:nvPr/>
          </p:nvSpPr>
          <p:spPr bwMode="auto">
            <a:xfrm>
              <a:off x="1779588" y="5040314"/>
              <a:ext cx="163513" cy="171450"/>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306"/>
            <p:cNvSpPr>
              <a:spLocks/>
            </p:cNvSpPr>
            <p:nvPr/>
          </p:nvSpPr>
          <p:spPr bwMode="auto">
            <a:xfrm>
              <a:off x="1779588" y="4973639"/>
              <a:ext cx="176213" cy="133350"/>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307"/>
            <p:cNvSpPr>
              <a:spLocks/>
            </p:cNvSpPr>
            <p:nvPr/>
          </p:nvSpPr>
          <p:spPr bwMode="auto">
            <a:xfrm>
              <a:off x="1779588" y="4872039"/>
              <a:ext cx="163513" cy="168275"/>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Oval 308"/>
            <p:cNvSpPr>
              <a:spLocks noChangeArrowheads="1"/>
            </p:cNvSpPr>
            <p:nvPr/>
          </p:nvSpPr>
          <p:spPr bwMode="auto">
            <a:xfrm>
              <a:off x="1700213" y="4956176"/>
              <a:ext cx="158750" cy="1682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309"/>
            <p:cNvSpPr>
              <a:spLocks/>
            </p:cNvSpPr>
            <p:nvPr/>
          </p:nvSpPr>
          <p:spPr bwMode="auto">
            <a:xfrm>
              <a:off x="1266826" y="4576764"/>
              <a:ext cx="109538" cy="153988"/>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310"/>
            <p:cNvSpPr>
              <a:spLocks/>
            </p:cNvSpPr>
            <p:nvPr/>
          </p:nvSpPr>
          <p:spPr bwMode="auto">
            <a:xfrm>
              <a:off x="1184276" y="4586289"/>
              <a:ext cx="136525" cy="144463"/>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311"/>
            <p:cNvSpPr>
              <a:spLocks/>
            </p:cNvSpPr>
            <p:nvPr/>
          </p:nvSpPr>
          <p:spPr bwMode="auto">
            <a:xfrm>
              <a:off x="1171576" y="4673601"/>
              <a:ext cx="149225" cy="115888"/>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312"/>
            <p:cNvSpPr>
              <a:spLocks/>
            </p:cNvSpPr>
            <p:nvPr/>
          </p:nvSpPr>
          <p:spPr bwMode="auto">
            <a:xfrm>
              <a:off x="1184276" y="4730751"/>
              <a:ext cx="136525" cy="146050"/>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313"/>
            <p:cNvSpPr>
              <a:spLocks/>
            </p:cNvSpPr>
            <p:nvPr/>
          </p:nvSpPr>
          <p:spPr bwMode="auto">
            <a:xfrm>
              <a:off x="1266826" y="4730751"/>
              <a:ext cx="109538" cy="15875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314"/>
            <p:cNvSpPr>
              <a:spLocks/>
            </p:cNvSpPr>
            <p:nvPr/>
          </p:nvSpPr>
          <p:spPr bwMode="auto">
            <a:xfrm>
              <a:off x="1320801" y="4730751"/>
              <a:ext cx="138113" cy="146050"/>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315"/>
            <p:cNvSpPr>
              <a:spLocks/>
            </p:cNvSpPr>
            <p:nvPr/>
          </p:nvSpPr>
          <p:spPr bwMode="auto">
            <a:xfrm>
              <a:off x="1320801" y="4673601"/>
              <a:ext cx="146050" cy="115888"/>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316"/>
            <p:cNvSpPr>
              <a:spLocks/>
            </p:cNvSpPr>
            <p:nvPr/>
          </p:nvSpPr>
          <p:spPr bwMode="auto">
            <a:xfrm>
              <a:off x="1320801" y="4586289"/>
              <a:ext cx="138113" cy="144463"/>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Oval 317"/>
            <p:cNvSpPr>
              <a:spLocks noChangeArrowheads="1"/>
            </p:cNvSpPr>
            <p:nvPr/>
          </p:nvSpPr>
          <p:spPr bwMode="auto">
            <a:xfrm>
              <a:off x="1254126" y="4660901"/>
              <a:ext cx="133350" cy="141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318"/>
            <p:cNvSpPr>
              <a:spLocks/>
            </p:cNvSpPr>
            <p:nvPr/>
          </p:nvSpPr>
          <p:spPr bwMode="auto">
            <a:xfrm>
              <a:off x="1284288" y="5106989"/>
              <a:ext cx="107950" cy="153988"/>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319"/>
            <p:cNvSpPr>
              <a:spLocks/>
            </p:cNvSpPr>
            <p:nvPr/>
          </p:nvSpPr>
          <p:spPr bwMode="auto">
            <a:xfrm>
              <a:off x="1200151" y="5114926"/>
              <a:ext cx="138113" cy="146050"/>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320"/>
            <p:cNvSpPr>
              <a:spLocks/>
            </p:cNvSpPr>
            <p:nvPr/>
          </p:nvSpPr>
          <p:spPr bwMode="auto">
            <a:xfrm>
              <a:off x="1187451" y="5203826"/>
              <a:ext cx="150813" cy="114300"/>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321"/>
            <p:cNvSpPr>
              <a:spLocks/>
            </p:cNvSpPr>
            <p:nvPr/>
          </p:nvSpPr>
          <p:spPr bwMode="auto">
            <a:xfrm>
              <a:off x="1200151" y="5260976"/>
              <a:ext cx="138113" cy="146050"/>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322"/>
            <p:cNvSpPr>
              <a:spLocks/>
            </p:cNvSpPr>
            <p:nvPr/>
          </p:nvSpPr>
          <p:spPr bwMode="auto">
            <a:xfrm>
              <a:off x="1284288" y="5260976"/>
              <a:ext cx="107950" cy="15875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323"/>
            <p:cNvSpPr>
              <a:spLocks/>
            </p:cNvSpPr>
            <p:nvPr/>
          </p:nvSpPr>
          <p:spPr bwMode="auto">
            <a:xfrm>
              <a:off x="1338263" y="5260976"/>
              <a:ext cx="138113" cy="146050"/>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324"/>
            <p:cNvSpPr>
              <a:spLocks/>
            </p:cNvSpPr>
            <p:nvPr/>
          </p:nvSpPr>
          <p:spPr bwMode="auto">
            <a:xfrm>
              <a:off x="1338263" y="5203826"/>
              <a:ext cx="146050" cy="114300"/>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325"/>
            <p:cNvSpPr>
              <a:spLocks/>
            </p:cNvSpPr>
            <p:nvPr/>
          </p:nvSpPr>
          <p:spPr bwMode="auto">
            <a:xfrm>
              <a:off x="1338263" y="5114926"/>
              <a:ext cx="138113" cy="146050"/>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Oval 326"/>
            <p:cNvSpPr>
              <a:spLocks noChangeArrowheads="1"/>
            </p:cNvSpPr>
            <p:nvPr/>
          </p:nvSpPr>
          <p:spPr bwMode="auto">
            <a:xfrm>
              <a:off x="1271588" y="5191126"/>
              <a:ext cx="133350" cy="139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86" name="组合 585"/>
          <p:cNvGrpSpPr/>
          <p:nvPr/>
        </p:nvGrpSpPr>
        <p:grpSpPr>
          <a:xfrm>
            <a:off x="-25400" y="5164139"/>
            <a:ext cx="12303126" cy="1743075"/>
            <a:chOff x="-25400" y="5164139"/>
            <a:chExt cx="12303126" cy="1743075"/>
          </a:xfrm>
        </p:grpSpPr>
        <p:sp>
          <p:nvSpPr>
            <p:cNvPr id="366" name="Freeform 17"/>
            <p:cNvSpPr>
              <a:spLocks/>
            </p:cNvSpPr>
            <p:nvPr/>
          </p:nvSpPr>
          <p:spPr bwMode="auto">
            <a:xfrm>
              <a:off x="9906001" y="6311901"/>
              <a:ext cx="1020763" cy="409575"/>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18"/>
            <p:cNvSpPr>
              <a:spLocks/>
            </p:cNvSpPr>
            <p:nvPr/>
          </p:nvSpPr>
          <p:spPr bwMode="auto">
            <a:xfrm>
              <a:off x="10426701" y="6346826"/>
              <a:ext cx="500063" cy="374650"/>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31"/>
            <p:cNvSpPr>
              <a:spLocks/>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32"/>
            <p:cNvSpPr>
              <a:spLocks/>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44"/>
            <p:cNvSpPr>
              <a:spLocks/>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45"/>
            <p:cNvSpPr>
              <a:spLocks/>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Oval 46"/>
            <p:cNvSpPr>
              <a:spLocks noChangeArrowheads="1"/>
            </p:cNvSpPr>
            <p:nvPr/>
          </p:nvSpPr>
          <p:spPr bwMode="auto">
            <a:xfrm>
              <a:off x="184150" y="5873751"/>
              <a:ext cx="290513" cy="309563"/>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47"/>
            <p:cNvSpPr>
              <a:spLocks/>
            </p:cNvSpPr>
            <p:nvPr/>
          </p:nvSpPr>
          <p:spPr bwMode="auto">
            <a:xfrm>
              <a:off x="774700" y="5781676"/>
              <a:ext cx="250825" cy="265113"/>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48"/>
            <p:cNvSpPr>
              <a:spLocks/>
            </p:cNvSpPr>
            <p:nvPr/>
          </p:nvSpPr>
          <p:spPr bwMode="auto">
            <a:xfrm>
              <a:off x="274638" y="5216526"/>
              <a:ext cx="584200" cy="639763"/>
            </a:xfrm>
            <a:custGeom>
              <a:avLst/>
              <a:gdLst>
                <a:gd name="T0" fmla="*/ 140 w 140"/>
                <a:gd name="T1" fmla="*/ 71 h 145"/>
                <a:gd name="T2" fmla="*/ 71 w 140"/>
                <a:gd name="T3" fmla="*/ 144 h 145"/>
                <a:gd name="T4" fmla="*/ 1 w 140"/>
                <a:gd name="T5" fmla="*/ 74 h 145"/>
                <a:gd name="T6" fmla="*/ 69 w 140"/>
                <a:gd name="T7" fmla="*/ 0 h 145"/>
                <a:gd name="T8" fmla="*/ 140 w 140"/>
                <a:gd name="T9" fmla="*/ 71 h 145"/>
              </a:gdLst>
              <a:ahLst/>
              <a:cxnLst>
                <a:cxn ang="0">
                  <a:pos x="T0" y="T1"/>
                </a:cxn>
                <a:cxn ang="0">
                  <a:pos x="T2" y="T3"/>
                </a:cxn>
                <a:cxn ang="0">
                  <a:pos x="T4" y="T5"/>
                </a:cxn>
                <a:cxn ang="0">
                  <a:pos x="T6" y="T7"/>
                </a:cxn>
                <a:cxn ang="0">
                  <a:pos x="T8" y="T9"/>
                </a:cxn>
              </a:cxnLst>
              <a:rect l="0" t="0" r="r" b="b"/>
              <a:pathLst>
                <a:path w="140" h="145">
                  <a:moveTo>
                    <a:pt x="140" y="71"/>
                  </a:moveTo>
                  <a:cubicBezTo>
                    <a:pt x="140" y="111"/>
                    <a:pt x="110" y="144"/>
                    <a:pt x="71" y="144"/>
                  </a:cubicBezTo>
                  <a:cubicBezTo>
                    <a:pt x="33" y="145"/>
                    <a:pt x="1" y="113"/>
                    <a:pt x="1" y="74"/>
                  </a:cubicBezTo>
                  <a:cubicBezTo>
                    <a:pt x="0" y="34"/>
                    <a:pt x="31" y="1"/>
                    <a:pt x="69" y="0"/>
                  </a:cubicBezTo>
                  <a:cubicBezTo>
                    <a:pt x="107" y="0"/>
                    <a:pt x="139" y="31"/>
                    <a:pt x="140" y="7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Oval 49"/>
            <p:cNvSpPr>
              <a:spLocks noChangeArrowheads="1"/>
            </p:cNvSpPr>
            <p:nvPr/>
          </p:nvSpPr>
          <p:spPr bwMode="auto">
            <a:xfrm>
              <a:off x="850900" y="5861051"/>
              <a:ext cx="136525" cy="15081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50"/>
            <p:cNvSpPr>
              <a:spLocks noEditPoints="1"/>
            </p:cNvSpPr>
            <p:nvPr/>
          </p:nvSpPr>
          <p:spPr bwMode="auto">
            <a:xfrm>
              <a:off x="646113" y="5481639"/>
              <a:ext cx="254000" cy="573088"/>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Rectangle 51"/>
            <p:cNvSpPr>
              <a:spLocks noChangeArrowheads="1"/>
            </p:cNvSpPr>
            <p:nvPr/>
          </p:nvSpPr>
          <p:spPr bwMode="auto">
            <a:xfrm>
              <a:off x="584200" y="6837364"/>
              <a:ext cx="74613"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Rectangle 52"/>
            <p:cNvSpPr>
              <a:spLocks noChangeArrowheads="1"/>
            </p:cNvSpPr>
            <p:nvPr/>
          </p:nvSpPr>
          <p:spPr bwMode="auto">
            <a:xfrm>
              <a:off x="584200" y="6837364"/>
              <a:ext cx="74613"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53"/>
            <p:cNvSpPr>
              <a:spLocks noEditPoints="1"/>
            </p:cNvSpPr>
            <p:nvPr/>
          </p:nvSpPr>
          <p:spPr bwMode="auto">
            <a:xfrm>
              <a:off x="584200" y="5848351"/>
              <a:ext cx="195263" cy="98901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54"/>
            <p:cNvSpPr>
              <a:spLocks noEditPoints="1"/>
            </p:cNvSpPr>
            <p:nvPr/>
          </p:nvSpPr>
          <p:spPr bwMode="auto">
            <a:xfrm>
              <a:off x="900113" y="6046789"/>
              <a:ext cx="476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55"/>
            <p:cNvSpPr>
              <a:spLocks noEditPoints="1"/>
            </p:cNvSpPr>
            <p:nvPr/>
          </p:nvSpPr>
          <p:spPr bwMode="auto">
            <a:xfrm>
              <a:off x="779463" y="5781676"/>
              <a:ext cx="246063" cy="265113"/>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56"/>
            <p:cNvSpPr>
              <a:spLocks/>
            </p:cNvSpPr>
            <p:nvPr/>
          </p:nvSpPr>
          <p:spPr bwMode="auto">
            <a:xfrm>
              <a:off x="584200" y="5221289"/>
              <a:ext cx="274638" cy="631825"/>
            </a:xfrm>
            <a:custGeom>
              <a:avLst/>
              <a:gdLst>
                <a:gd name="T0" fmla="*/ 0 w 66"/>
                <a:gd name="T1" fmla="*/ 143 h 143"/>
                <a:gd name="T2" fmla="*/ 11 w 66"/>
                <a:gd name="T3" fmla="*/ 142 h 143"/>
                <a:gd name="T4" fmla="*/ 66 w 66"/>
                <a:gd name="T5" fmla="*/ 73 h 143"/>
                <a:gd name="T6" fmla="*/ 66 w 66"/>
                <a:gd name="T7" fmla="*/ 73 h 143"/>
                <a:gd name="T8" fmla="*/ 66 w 66"/>
                <a:gd name="T9" fmla="*/ 72 h 143"/>
                <a:gd name="T10" fmla="*/ 66 w 66"/>
                <a:gd name="T11" fmla="*/ 72 h 143"/>
                <a:gd name="T12" fmla="*/ 66 w 66"/>
                <a:gd name="T13" fmla="*/ 72 h 143"/>
                <a:gd name="T14" fmla="*/ 66 w 66"/>
                <a:gd name="T15" fmla="*/ 71 h 143"/>
                <a:gd name="T16" fmla="*/ 66 w 66"/>
                <a:gd name="T17" fmla="*/ 71 h 143"/>
                <a:gd name="T18" fmla="*/ 66 w 66"/>
                <a:gd name="T19" fmla="*/ 71 h 143"/>
                <a:gd name="T20" fmla="*/ 66 w 66"/>
                <a:gd name="T21" fmla="*/ 71 h 143"/>
                <a:gd name="T22" fmla="*/ 66 w 66"/>
                <a:gd name="T23" fmla="*/ 70 h 143"/>
                <a:gd name="T24" fmla="*/ 66 w 66"/>
                <a:gd name="T25" fmla="*/ 70 h 143"/>
                <a:gd name="T26" fmla="*/ 66 w 66"/>
                <a:gd name="T27" fmla="*/ 70 h 143"/>
                <a:gd name="T28" fmla="*/ 66 w 66"/>
                <a:gd name="T29" fmla="*/ 69 h 143"/>
                <a:gd name="T30" fmla="*/ 66 w 66"/>
                <a:gd name="T31" fmla="*/ 69 h 143"/>
                <a:gd name="T32" fmla="*/ 66 w 66"/>
                <a:gd name="T33" fmla="*/ 69 h 143"/>
                <a:gd name="T34" fmla="*/ 66 w 66"/>
                <a:gd name="T35" fmla="*/ 69 h 143"/>
                <a:gd name="T36" fmla="*/ 65 w 66"/>
                <a:gd name="T37" fmla="*/ 68 h 143"/>
                <a:gd name="T38" fmla="*/ 65 w 66"/>
                <a:gd name="T39" fmla="*/ 61 h 143"/>
                <a:gd name="T40" fmla="*/ 65 w 66"/>
                <a:gd name="T41" fmla="*/ 61 h 143"/>
                <a:gd name="T42" fmla="*/ 65 w 66"/>
                <a:gd name="T43" fmla="*/ 61 h 143"/>
                <a:gd name="T44" fmla="*/ 65 w 66"/>
                <a:gd name="T45" fmla="*/ 61 h 143"/>
                <a:gd name="T46" fmla="*/ 65 w 66"/>
                <a:gd name="T47" fmla="*/ 61 h 143"/>
                <a:gd name="T48" fmla="*/ 65 w 66"/>
                <a:gd name="T49" fmla="*/ 60 h 143"/>
                <a:gd name="T50" fmla="*/ 65 w 66"/>
                <a:gd name="T51" fmla="*/ 60 h 143"/>
                <a:gd name="T52" fmla="*/ 65 w 66"/>
                <a:gd name="T53" fmla="*/ 60 h 143"/>
                <a:gd name="T54" fmla="*/ 65 w 66"/>
                <a:gd name="T55" fmla="*/ 60 h 143"/>
                <a:gd name="T56" fmla="*/ 65 w 66"/>
                <a:gd name="T57" fmla="*/ 59 h 143"/>
                <a:gd name="T58" fmla="*/ 65 w 66"/>
                <a:gd name="T59" fmla="*/ 59 h 143"/>
                <a:gd name="T60" fmla="*/ 65 w 66"/>
                <a:gd name="T61" fmla="*/ 59 h 143"/>
                <a:gd name="T62" fmla="*/ 0 w 66"/>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43">
                  <a:moveTo>
                    <a:pt x="0" y="0"/>
                  </a:moveTo>
                  <a:cubicBezTo>
                    <a:pt x="0" y="143"/>
                    <a:pt x="0" y="143"/>
                    <a:pt x="0" y="143"/>
                  </a:cubicBezTo>
                  <a:cubicBezTo>
                    <a:pt x="4" y="143"/>
                    <a:pt x="7" y="142"/>
                    <a:pt x="11" y="142"/>
                  </a:cubicBezTo>
                  <a:cubicBezTo>
                    <a:pt x="11" y="142"/>
                    <a:pt x="11" y="142"/>
                    <a:pt x="11" y="142"/>
                  </a:cubicBezTo>
                  <a:cubicBezTo>
                    <a:pt x="42" y="135"/>
                    <a:pt x="65" y="106"/>
                    <a:pt x="66" y="73"/>
                  </a:cubicBezTo>
                  <a:cubicBezTo>
                    <a:pt x="66" y="73"/>
                    <a:pt x="66" y="73"/>
                    <a:pt x="66" y="73"/>
                  </a:cubicBezTo>
                  <a:cubicBezTo>
                    <a:pt x="66" y="73"/>
                    <a:pt x="66" y="73"/>
                    <a:pt x="66" y="73"/>
                  </a:cubicBezTo>
                  <a:cubicBezTo>
                    <a:pt x="66" y="73"/>
                    <a:pt x="66" y="73"/>
                    <a:pt x="66" y="73"/>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5" y="68"/>
                    <a:pt x="65" y="68"/>
                  </a:cubicBezTo>
                  <a:cubicBezTo>
                    <a:pt x="65" y="68"/>
                    <a:pt x="65" y="68"/>
                    <a:pt x="65" y="68"/>
                  </a:cubicBezTo>
                  <a:cubicBezTo>
                    <a:pt x="65" y="66"/>
                    <a:pt x="65" y="64"/>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59" y="26"/>
                    <a:pt x="33"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Oval 57"/>
            <p:cNvSpPr>
              <a:spLocks noChangeArrowheads="1"/>
            </p:cNvSpPr>
            <p:nvPr/>
          </p:nvSpPr>
          <p:spPr bwMode="auto">
            <a:xfrm>
              <a:off x="850900" y="5861051"/>
              <a:ext cx="136525" cy="150813"/>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60"/>
            <p:cNvSpPr>
              <a:spLocks/>
            </p:cNvSpPr>
            <p:nvPr/>
          </p:nvSpPr>
          <p:spPr bwMode="auto">
            <a:xfrm>
              <a:off x="10042526" y="5295901"/>
              <a:ext cx="614363" cy="1504950"/>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61"/>
            <p:cNvSpPr>
              <a:spLocks/>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62"/>
            <p:cNvSpPr>
              <a:spLocks/>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63"/>
            <p:cNvSpPr>
              <a:spLocks noEditPoints="1"/>
            </p:cNvSpPr>
            <p:nvPr/>
          </p:nvSpPr>
          <p:spPr bwMode="auto">
            <a:xfrm>
              <a:off x="10410826" y="6019801"/>
              <a:ext cx="33338" cy="746125"/>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Freeform 64"/>
            <p:cNvSpPr>
              <a:spLocks/>
            </p:cNvSpPr>
            <p:nvPr/>
          </p:nvSpPr>
          <p:spPr bwMode="auto">
            <a:xfrm>
              <a:off x="10421938" y="6342064"/>
              <a:ext cx="4763" cy="9525"/>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65"/>
            <p:cNvSpPr>
              <a:spLocks/>
            </p:cNvSpPr>
            <p:nvPr/>
          </p:nvSpPr>
          <p:spPr bwMode="auto">
            <a:xfrm>
              <a:off x="10421938" y="6342064"/>
              <a:ext cx="22225" cy="379413"/>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68"/>
            <p:cNvSpPr>
              <a:spLocks/>
            </p:cNvSpPr>
            <p:nvPr/>
          </p:nvSpPr>
          <p:spPr bwMode="auto">
            <a:xfrm>
              <a:off x="10334626" y="5295901"/>
              <a:ext cx="322263" cy="1504950"/>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70"/>
            <p:cNvSpPr>
              <a:spLocks/>
            </p:cNvSpPr>
            <p:nvPr/>
          </p:nvSpPr>
          <p:spPr bwMode="auto">
            <a:xfrm>
              <a:off x="6616701" y="5583239"/>
              <a:ext cx="666750" cy="1254125"/>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Rectangle 78"/>
            <p:cNvSpPr>
              <a:spLocks noChangeArrowheads="1"/>
            </p:cNvSpPr>
            <p:nvPr/>
          </p:nvSpPr>
          <p:spPr bwMode="auto">
            <a:xfrm>
              <a:off x="6937376" y="6837364"/>
              <a:ext cx="666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Rectangle 79"/>
            <p:cNvSpPr>
              <a:spLocks noChangeArrowheads="1"/>
            </p:cNvSpPr>
            <p:nvPr/>
          </p:nvSpPr>
          <p:spPr bwMode="auto">
            <a:xfrm>
              <a:off x="6937376" y="6837364"/>
              <a:ext cx="666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Freeform 80"/>
            <p:cNvSpPr>
              <a:spLocks/>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Freeform 81"/>
            <p:cNvSpPr>
              <a:spLocks/>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84"/>
            <p:cNvSpPr>
              <a:spLocks/>
            </p:cNvSpPr>
            <p:nvPr/>
          </p:nvSpPr>
          <p:spPr bwMode="auto">
            <a:xfrm>
              <a:off x="11160126" y="6453189"/>
              <a:ext cx="458788" cy="307975"/>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85"/>
            <p:cNvSpPr>
              <a:spLocks/>
            </p:cNvSpPr>
            <p:nvPr/>
          </p:nvSpPr>
          <p:spPr bwMode="auto">
            <a:xfrm>
              <a:off x="11749088" y="6453189"/>
              <a:ext cx="461963" cy="307975"/>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86"/>
            <p:cNvSpPr>
              <a:spLocks/>
            </p:cNvSpPr>
            <p:nvPr/>
          </p:nvSpPr>
          <p:spPr bwMode="auto">
            <a:xfrm>
              <a:off x="11380788" y="6138864"/>
              <a:ext cx="609600" cy="622300"/>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Oval 87"/>
            <p:cNvSpPr>
              <a:spLocks noChangeArrowheads="1"/>
            </p:cNvSpPr>
            <p:nvPr/>
          </p:nvSpPr>
          <p:spPr bwMode="auto">
            <a:xfrm>
              <a:off x="11226801" y="6616701"/>
              <a:ext cx="125413"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Oval 88"/>
            <p:cNvSpPr>
              <a:spLocks noChangeArrowheads="1"/>
            </p:cNvSpPr>
            <p:nvPr/>
          </p:nvSpPr>
          <p:spPr bwMode="auto">
            <a:xfrm>
              <a:off x="11464926" y="62849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Oval 89"/>
            <p:cNvSpPr>
              <a:spLocks noChangeArrowheads="1"/>
            </p:cNvSpPr>
            <p:nvPr/>
          </p:nvSpPr>
          <p:spPr bwMode="auto">
            <a:xfrm>
              <a:off x="11649076" y="6188076"/>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90"/>
            <p:cNvSpPr>
              <a:spLocks/>
            </p:cNvSpPr>
            <p:nvPr/>
          </p:nvSpPr>
          <p:spPr bwMode="auto">
            <a:xfrm>
              <a:off x="11610976" y="6399214"/>
              <a:ext cx="133350" cy="141288"/>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Oval 91"/>
            <p:cNvSpPr>
              <a:spLocks noChangeArrowheads="1"/>
            </p:cNvSpPr>
            <p:nvPr/>
          </p:nvSpPr>
          <p:spPr bwMode="auto">
            <a:xfrm>
              <a:off x="11390313" y="65008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Freeform 92"/>
            <p:cNvSpPr>
              <a:spLocks/>
            </p:cNvSpPr>
            <p:nvPr/>
          </p:nvSpPr>
          <p:spPr bwMode="auto">
            <a:xfrm>
              <a:off x="11369676" y="6721476"/>
              <a:ext cx="115888" cy="39688"/>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Oval 93"/>
            <p:cNvSpPr>
              <a:spLocks noChangeArrowheads="1"/>
            </p:cNvSpPr>
            <p:nvPr/>
          </p:nvSpPr>
          <p:spPr bwMode="auto">
            <a:xfrm>
              <a:off x="11572876" y="6575426"/>
              <a:ext cx="130175" cy="13811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Oval 94"/>
            <p:cNvSpPr>
              <a:spLocks noChangeArrowheads="1"/>
            </p:cNvSpPr>
            <p:nvPr/>
          </p:nvSpPr>
          <p:spPr bwMode="auto">
            <a:xfrm>
              <a:off x="11793538" y="6589714"/>
              <a:ext cx="130175" cy="13176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Freeform 95"/>
            <p:cNvSpPr>
              <a:spLocks/>
            </p:cNvSpPr>
            <p:nvPr/>
          </p:nvSpPr>
          <p:spPr bwMode="auto">
            <a:xfrm>
              <a:off x="11926888" y="6735764"/>
              <a:ext cx="104775" cy="25400"/>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Oval 96"/>
            <p:cNvSpPr>
              <a:spLocks noChangeArrowheads="1"/>
            </p:cNvSpPr>
            <p:nvPr/>
          </p:nvSpPr>
          <p:spPr bwMode="auto">
            <a:xfrm>
              <a:off x="12044363" y="6567489"/>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Freeform 97"/>
            <p:cNvSpPr>
              <a:spLocks/>
            </p:cNvSpPr>
            <p:nvPr/>
          </p:nvSpPr>
          <p:spPr bwMode="auto">
            <a:xfrm>
              <a:off x="11798301" y="6337301"/>
              <a:ext cx="141288" cy="150813"/>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Freeform 98"/>
            <p:cNvSpPr>
              <a:spLocks noEditPoints="1"/>
            </p:cNvSpPr>
            <p:nvPr/>
          </p:nvSpPr>
          <p:spPr bwMode="auto">
            <a:xfrm>
              <a:off x="12206288" y="6677026"/>
              <a:ext cx="4763" cy="19050"/>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Freeform 99"/>
            <p:cNvSpPr>
              <a:spLocks noEditPoints="1"/>
            </p:cNvSpPr>
            <p:nvPr/>
          </p:nvSpPr>
          <p:spPr bwMode="auto">
            <a:xfrm>
              <a:off x="11793538" y="6453189"/>
              <a:ext cx="417513" cy="307975"/>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Freeform 100"/>
            <p:cNvSpPr>
              <a:spLocks noEditPoints="1"/>
            </p:cNvSpPr>
            <p:nvPr/>
          </p:nvSpPr>
          <p:spPr bwMode="auto">
            <a:xfrm>
              <a:off x="11706226" y="6138864"/>
              <a:ext cx="284163" cy="622300"/>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Freeform 101"/>
            <p:cNvSpPr>
              <a:spLocks/>
            </p:cNvSpPr>
            <p:nvPr/>
          </p:nvSpPr>
          <p:spPr bwMode="auto">
            <a:xfrm>
              <a:off x="11706226" y="6188076"/>
              <a:ext cx="71438" cy="136525"/>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Freeform 102"/>
            <p:cNvSpPr>
              <a:spLocks/>
            </p:cNvSpPr>
            <p:nvPr/>
          </p:nvSpPr>
          <p:spPr bwMode="auto">
            <a:xfrm>
              <a:off x="11706226" y="6413501"/>
              <a:ext cx="33338" cy="119063"/>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Freeform 103"/>
            <p:cNvSpPr>
              <a:spLocks/>
            </p:cNvSpPr>
            <p:nvPr/>
          </p:nvSpPr>
          <p:spPr bwMode="auto">
            <a:xfrm>
              <a:off x="11793538" y="6589714"/>
              <a:ext cx="130175" cy="13176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Freeform 104"/>
            <p:cNvSpPr>
              <a:spLocks/>
            </p:cNvSpPr>
            <p:nvPr/>
          </p:nvSpPr>
          <p:spPr bwMode="auto">
            <a:xfrm>
              <a:off x="11926888" y="6735764"/>
              <a:ext cx="104775" cy="25400"/>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Oval 105"/>
            <p:cNvSpPr>
              <a:spLocks noChangeArrowheads="1"/>
            </p:cNvSpPr>
            <p:nvPr/>
          </p:nvSpPr>
          <p:spPr bwMode="auto">
            <a:xfrm>
              <a:off x="12044363" y="6567489"/>
              <a:ext cx="128588" cy="136525"/>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Freeform 106"/>
            <p:cNvSpPr>
              <a:spLocks/>
            </p:cNvSpPr>
            <p:nvPr/>
          </p:nvSpPr>
          <p:spPr bwMode="auto">
            <a:xfrm>
              <a:off x="11798301" y="6342064"/>
              <a:ext cx="141288" cy="136525"/>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Freeform 107"/>
            <p:cNvSpPr>
              <a:spLocks/>
            </p:cNvSpPr>
            <p:nvPr/>
          </p:nvSpPr>
          <p:spPr bwMode="auto">
            <a:xfrm>
              <a:off x="6191250" y="6505576"/>
              <a:ext cx="382588"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7" name="Freeform 108"/>
            <p:cNvSpPr>
              <a:spLocks/>
            </p:cNvSpPr>
            <p:nvPr/>
          </p:nvSpPr>
          <p:spPr bwMode="auto">
            <a:xfrm>
              <a:off x="6678613" y="6505576"/>
              <a:ext cx="384175"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Freeform 109"/>
            <p:cNvSpPr>
              <a:spLocks/>
            </p:cNvSpPr>
            <p:nvPr/>
          </p:nvSpPr>
          <p:spPr bwMode="auto">
            <a:xfrm>
              <a:off x="6373813" y="6245226"/>
              <a:ext cx="504825" cy="515938"/>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Oval 110"/>
            <p:cNvSpPr>
              <a:spLocks noChangeArrowheads="1"/>
            </p:cNvSpPr>
            <p:nvPr/>
          </p:nvSpPr>
          <p:spPr bwMode="auto">
            <a:xfrm>
              <a:off x="6245226" y="6642101"/>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0" name="Oval 111"/>
            <p:cNvSpPr>
              <a:spLocks noChangeArrowheads="1"/>
            </p:cNvSpPr>
            <p:nvPr/>
          </p:nvSpPr>
          <p:spPr bwMode="auto">
            <a:xfrm>
              <a:off x="6445251" y="6369051"/>
              <a:ext cx="104775" cy="109538"/>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1" name="Oval 112"/>
            <p:cNvSpPr>
              <a:spLocks noChangeArrowheads="1"/>
            </p:cNvSpPr>
            <p:nvPr/>
          </p:nvSpPr>
          <p:spPr bwMode="auto">
            <a:xfrm>
              <a:off x="6596063" y="6284914"/>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2" name="Freeform 113"/>
            <p:cNvSpPr>
              <a:spLocks/>
            </p:cNvSpPr>
            <p:nvPr/>
          </p:nvSpPr>
          <p:spPr bwMode="auto">
            <a:xfrm>
              <a:off x="6562726" y="6461126"/>
              <a:ext cx="111125" cy="119063"/>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3" name="Oval 114"/>
            <p:cNvSpPr>
              <a:spLocks noChangeArrowheads="1"/>
            </p:cNvSpPr>
            <p:nvPr/>
          </p:nvSpPr>
          <p:spPr bwMode="auto">
            <a:xfrm>
              <a:off x="6383338" y="6545264"/>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4" name="Freeform 115"/>
            <p:cNvSpPr>
              <a:spLocks/>
            </p:cNvSpPr>
            <p:nvPr/>
          </p:nvSpPr>
          <p:spPr bwMode="auto">
            <a:xfrm>
              <a:off x="6365876" y="6731001"/>
              <a:ext cx="96838" cy="30163"/>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5" name="Oval 116"/>
            <p:cNvSpPr>
              <a:spLocks noChangeArrowheads="1"/>
            </p:cNvSpPr>
            <p:nvPr/>
          </p:nvSpPr>
          <p:spPr bwMode="auto">
            <a:xfrm>
              <a:off x="6532563" y="6607176"/>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6" name="Oval 117"/>
            <p:cNvSpPr>
              <a:spLocks noChangeArrowheads="1"/>
            </p:cNvSpPr>
            <p:nvPr/>
          </p:nvSpPr>
          <p:spPr bwMode="auto">
            <a:xfrm>
              <a:off x="6716713" y="6616701"/>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7" name="Freeform 118"/>
            <p:cNvSpPr>
              <a:spLocks/>
            </p:cNvSpPr>
            <p:nvPr/>
          </p:nvSpPr>
          <p:spPr bwMode="auto">
            <a:xfrm>
              <a:off x="6829426" y="6738939"/>
              <a:ext cx="82550" cy="22225"/>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8" name="Oval 119"/>
            <p:cNvSpPr>
              <a:spLocks noChangeArrowheads="1"/>
            </p:cNvSpPr>
            <p:nvPr/>
          </p:nvSpPr>
          <p:spPr bwMode="auto">
            <a:xfrm>
              <a:off x="6924676" y="6602414"/>
              <a:ext cx="104775"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9" name="Freeform 120"/>
            <p:cNvSpPr>
              <a:spLocks/>
            </p:cNvSpPr>
            <p:nvPr/>
          </p:nvSpPr>
          <p:spPr bwMode="auto">
            <a:xfrm>
              <a:off x="6719888" y="6408739"/>
              <a:ext cx="117475" cy="12700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0" name="Freeform 121"/>
            <p:cNvSpPr>
              <a:spLocks noEditPoints="1"/>
            </p:cNvSpPr>
            <p:nvPr/>
          </p:nvSpPr>
          <p:spPr bwMode="auto">
            <a:xfrm>
              <a:off x="7062788" y="6691314"/>
              <a:ext cx="0" cy="12700"/>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1" name="Freeform 122"/>
            <p:cNvSpPr>
              <a:spLocks noEditPoints="1"/>
            </p:cNvSpPr>
            <p:nvPr/>
          </p:nvSpPr>
          <p:spPr bwMode="auto">
            <a:xfrm>
              <a:off x="6716713" y="6505576"/>
              <a:ext cx="346075" cy="255588"/>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2" name="Freeform 123"/>
            <p:cNvSpPr>
              <a:spLocks noEditPoints="1"/>
            </p:cNvSpPr>
            <p:nvPr/>
          </p:nvSpPr>
          <p:spPr bwMode="auto">
            <a:xfrm>
              <a:off x="6645276" y="6245226"/>
              <a:ext cx="233363" cy="515938"/>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3" name="Freeform 124"/>
            <p:cNvSpPr>
              <a:spLocks/>
            </p:cNvSpPr>
            <p:nvPr/>
          </p:nvSpPr>
          <p:spPr bwMode="auto">
            <a:xfrm>
              <a:off x="6645276" y="6284914"/>
              <a:ext cx="58738" cy="114300"/>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4" name="Freeform 125"/>
            <p:cNvSpPr>
              <a:spLocks/>
            </p:cNvSpPr>
            <p:nvPr/>
          </p:nvSpPr>
          <p:spPr bwMode="auto">
            <a:xfrm>
              <a:off x="6645276" y="6470651"/>
              <a:ext cx="28575" cy="101600"/>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5" name="Freeform 126"/>
            <p:cNvSpPr>
              <a:spLocks/>
            </p:cNvSpPr>
            <p:nvPr/>
          </p:nvSpPr>
          <p:spPr bwMode="auto">
            <a:xfrm>
              <a:off x="6716713" y="6616701"/>
              <a:ext cx="107950" cy="114300"/>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6" name="Freeform 127"/>
            <p:cNvSpPr>
              <a:spLocks/>
            </p:cNvSpPr>
            <p:nvPr/>
          </p:nvSpPr>
          <p:spPr bwMode="auto">
            <a:xfrm>
              <a:off x="6829426" y="6738939"/>
              <a:ext cx="82550" cy="22225"/>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7" name="Oval 128"/>
            <p:cNvSpPr>
              <a:spLocks noChangeArrowheads="1"/>
            </p:cNvSpPr>
            <p:nvPr/>
          </p:nvSpPr>
          <p:spPr bwMode="auto">
            <a:xfrm>
              <a:off x="6924676" y="6602414"/>
              <a:ext cx="104775" cy="111125"/>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8" name="Freeform 129"/>
            <p:cNvSpPr>
              <a:spLocks/>
            </p:cNvSpPr>
            <p:nvPr/>
          </p:nvSpPr>
          <p:spPr bwMode="auto">
            <a:xfrm>
              <a:off x="6719888" y="6416676"/>
              <a:ext cx="117475" cy="111125"/>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9" name="Freeform 130"/>
            <p:cNvSpPr>
              <a:spLocks/>
            </p:cNvSpPr>
            <p:nvPr/>
          </p:nvSpPr>
          <p:spPr bwMode="auto">
            <a:xfrm>
              <a:off x="350838" y="6319839"/>
              <a:ext cx="1154113" cy="463550"/>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0" name="Freeform 131"/>
            <p:cNvSpPr>
              <a:spLocks noEditPoints="1"/>
            </p:cNvSpPr>
            <p:nvPr/>
          </p:nvSpPr>
          <p:spPr bwMode="auto">
            <a:xfrm>
              <a:off x="958850" y="6359526"/>
              <a:ext cx="304800" cy="207963"/>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1" name="Freeform 132"/>
            <p:cNvSpPr>
              <a:spLocks/>
            </p:cNvSpPr>
            <p:nvPr/>
          </p:nvSpPr>
          <p:spPr bwMode="auto">
            <a:xfrm>
              <a:off x="930275" y="6354764"/>
              <a:ext cx="369888" cy="428625"/>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2" name="Freeform 133"/>
            <p:cNvSpPr>
              <a:spLocks/>
            </p:cNvSpPr>
            <p:nvPr/>
          </p:nvSpPr>
          <p:spPr bwMode="auto">
            <a:xfrm>
              <a:off x="1492250" y="6726239"/>
              <a:ext cx="12700" cy="57150"/>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6" name="Freeform 147"/>
            <p:cNvSpPr>
              <a:spLocks/>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7" name="Freeform 148"/>
            <p:cNvSpPr>
              <a:spLocks/>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0" name="Freeform 161"/>
            <p:cNvSpPr>
              <a:spLocks/>
            </p:cNvSpPr>
            <p:nvPr/>
          </p:nvSpPr>
          <p:spPr bwMode="auto">
            <a:xfrm>
              <a:off x="4386263" y="6196014"/>
              <a:ext cx="228600" cy="658813"/>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1" name="Freeform 162"/>
            <p:cNvSpPr>
              <a:spLocks/>
            </p:cNvSpPr>
            <p:nvPr/>
          </p:nvSpPr>
          <p:spPr bwMode="auto">
            <a:xfrm>
              <a:off x="4106863" y="6249989"/>
              <a:ext cx="379413" cy="533400"/>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1" name="Freeform 172"/>
            <p:cNvSpPr>
              <a:spLocks/>
            </p:cNvSpPr>
            <p:nvPr/>
          </p:nvSpPr>
          <p:spPr bwMode="auto">
            <a:xfrm>
              <a:off x="9480551"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2" name="Freeform 173"/>
            <p:cNvSpPr>
              <a:spLocks/>
            </p:cNvSpPr>
            <p:nvPr/>
          </p:nvSpPr>
          <p:spPr bwMode="auto">
            <a:xfrm>
              <a:off x="93551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3" name="Oval 174"/>
            <p:cNvSpPr>
              <a:spLocks noChangeArrowheads="1"/>
            </p:cNvSpPr>
            <p:nvPr/>
          </p:nvSpPr>
          <p:spPr bwMode="auto">
            <a:xfrm>
              <a:off x="94853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4" name="Oval 175"/>
            <p:cNvSpPr>
              <a:spLocks noChangeArrowheads="1"/>
            </p:cNvSpPr>
            <p:nvPr/>
          </p:nvSpPr>
          <p:spPr bwMode="auto">
            <a:xfrm>
              <a:off x="9505951" y="6227764"/>
              <a:ext cx="90488"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5" name="Freeform 176"/>
            <p:cNvSpPr>
              <a:spLocks/>
            </p:cNvSpPr>
            <p:nvPr/>
          </p:nvSpPr>
          <p:spPr bwMode="auto">
            <a:xfrm>
              <a:off x="9701213" y="6364289"/>
              <a:ext cx="207963"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6" name="Freeform 177"/>
            <p:cNvSpPr>
              <a:spLocks/>
            </p:cNvSpPr>
            <p:nvPr/>
          </p:nvSpPr>
          <p:spPr bwMode="auto">
            <a:xfrm>
              <a:off x="3409950"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7" name="Freeform 178"/>
            <p:cNvSpPr>
              <a:spLocks/>
            </p:cNvSpPr>
            <p:nvPr/>
          </p:nvSpPr>
          <p:spPr bwMode="auto">
            <a:xfrm>
              <a:off x="32845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8" name="Oval 179"/>
            <p:cNvSpPr>
              <a:spLocks noChangeArrowheads="1"/>
            </p:cNvSpPr>
            <p:nvPr/>
          </p:nvSpPr>
          <p:spPr bwMode="auto">
            <a:xfrm>
              <a:off x="34147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9" name="Oval 180"/>
            <p:cNvSpPr>
              <a:spLocks noChangeArrowheads="1"/>
            </p:cNvSpPr>
            <p:nvPr/>
          </p:nvSpPr>
          <p:spPr bwMode="auto">
            <a:xfrm>
              <a:off x="3435350" y="6227764"/>
              <a:ext cx="92075"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0" name="Freeform 181"/>
            <p:cNvSpPr>
              <a:spLocks/>
            </p:cNvSpPr>
            <p:nvPr/>
          </p:nvSpPr>
          <p:spPr bwMode="auto">
            <a:xfrm>
              <a:off x="3630613" y="6364289"/>
              <a:ext cx="209550"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1" name="Freeform 182"/>
            <p:cNvSpPr>
              <a:spLocks/>
            </p:cNvSpPr>
            <p:nvPr/>
          </p:nvSpPr>
          <p:spPr bwMode="auto">
            <a:xfrm>
              <a:off x="5849938" y="64484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2" name="Freeform 183"/>
            <p:cNvSpPr>
              <a:spLocks/>
            </p:cNvSpPr>
            <p:nvPr/>
          </p:nvSpPr>
          <p:spPr bwMode="auto">
            <a:xfrm>
              <a:off x="5691188" y="64484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3" name="Freeform 184"/>
            <p:cNvSpPr>
              <a:spLocks/>
            </p:cNvSpPr>
            <p:nvPr/>
          </p:nvSpPr>
          <p:spPr bwMode="auto">
            <a:xfrm>
              <a:off x="5861050" y="6413501"/>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4" name="Freeform 185"/>
            <p:cNvSpPr>
              <a:spLocks/>
            </p:cNvSpPr>
            <p:nvPr/>
          </p:nvSpPr>
          <p:spPr bwMode="auto">
            <a:xfrm>
              <a:off x="1630363" y="63595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5" name="Freeform 186"/>
            <p:cNvSpPr>
              <a:spLocks/>
            </p:cNvSpPr>
            <p:nvPr/>
          </p:nvSpPr>
          <p:spPr bwMode="auto">
            <a:xfrm>
              <a:off x="1471613" y="63595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6" name="Freeform 187"/>
            <p:cNvSpPr>
              <a:spLocks/>
            </p:cNvSpPr>
            <p:nvPr/>
          </p:nvSpPr>
          <p:spPr bwMode="auto">
            <a:xfrm>
              <a:off x="1643063" y="6324601"/>
              <a:ext cx="103188"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7" name="Freeform 188"/>
            <p:cNvSpPr>
              <a:spLocks/>
            </p:cNvSpPr>
            <p:nvPr/>
          </p:nvSpPr>
          <p:spPr bwMode="auto">
            <a:xfrm>
              <a:off x="7583488" y="6483351"/>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8" name="Freeform 189"/>
            <p:cNvSpPr>
              <a:spLocks/>
            </p:cNvSpPr>
            <p:nvPr/>
          </p:nvSpPr>
          <p:spPr bwMode="auto">
            <a:xfrm>
              <a:off x="7424738" y="6483351"/>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9" name="Freeform 190"/>
            <p:cNvSpPr>
              <a:spLocks/>
            </p:cNvSpPr>
            <p:nvPr/>
          </p:nvSpPr>
          <p:spPr bwMode="auto">
            <a:xfrm>
              <a:off x="7596188" y="6448426"/>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0" name="Freeform 191"/>
            <p:cNvSpPr>
              <a:spLocks/>
            </p:cNvSpPr>
            <p:nvPr/>
          </p:nvSpPr>
          <p:spPr bwMode="auto">
            <a:xfrm>
              <a:off x="10601326" y="6223001"/>
              <a:ext cx="430213" cy="498475"/>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1" name="Freeform 192"/>
            <p:cNvSpPr>
              <a:spLocks/>
            </p:cNvSpPr>
            <p:nvPr/>
          </p:nvSpPr>
          <p:spPr bwMode="auto">
            <a:xfrm>
              <a:off x="10364788" y="6223001"/>
              <a:ext cx="433388" cy="498475"/>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2" name="Freeform 193"/>
            <p:cNvSpPr>
              <a:spLocks/>
            </p:cNvSpPr>
            <p:nvPr/>
          </p:nvSpPr>
          <p:spPr bwMode="auto">
            <a:xfrm>
              <a:off x="10618788" y="6438901"/>
              <a:ext cx="441325" cy="282575"/>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3" name="Freeform 194"/>
            <p:cNvSpPr>
              <a:spLocks/>
            </p:cNvSpPr>
            <p:nvPr/>
          </p:nvSpPr>
          <p:spPr bwMode="auto">
            <a:xfrm>
              <a:off x="10321926" y="6438901"/>
              <a:ext cx="442913" cy="282575"/>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4" name="Freeform 195"/>
            <p:cNvSpPr>
              <a:spLocks/>
            </p:cNvSpPr>
            <p:nvPr/>
          </p:nvSpPr>
          <p:spPr bwMode="auto">
            <a:xfrm>
              <a:off x="10614026" y="6170614"/>
              <a:ext cx="158750" cy="471488"/>
            </a:xfrm>
            <a:custGeom>
              <a:avLst/>
              <a:gdLst>
                <a:gd name="T0" fmla="*/ 0 w 38"/>
                <a:gd name="T1" fmla="*/ 107 h 107"/>
                <a:gd name="T2" fmla="*/ 0 w 38"/>
                <a:gd name="T3" fmla="*/ 106 h 107"/>
                <a:gd name="T4" fmla="*/ 0 w 38"/>
                <a:gd name="T5" fmla="*/ 102 h 107"/>
                <a:gd name="T6" fmla="*/ 2 w 38"/>
                <a:gd name="T7" fmla="*/ 89 h 107"/>
                <a:gd name="T8" fmla="*/ 8 w 38"/>
                <a:gd name="T9" fmla="*/ 50 h 107"/>
                <a:gd name="T10" fmla="*/ 14 w 38"/>
                <a:gd name="T11" fmla="*/ 30 h 107"/>
                <a:gd name="T12" fmla="*/ 22 w 38"/>
                <a:gd name="T13" fmla="*/ 13 h 107"/>
                <a:gd name="T14" fmla="*/ 27 w 38"/>
                <a:gd name="T15" fmla="*/ 7 h 107"/>
                <a:gd name="T16" fmla="*/ 30 w 38"/>
                <a:gd name="T17" fmla="*/ 3 h 107"/>
                <a:gd name="T18" fmla="*/ 33 w 38"/>
                <a:gd name="T19" fmla="*/ 1 h 107"/>
                <a:gd name="T20" fmla="*/ 34 w 38"/>
                <a:gd name="T21" fmla="*/ 0 h 107"/>
                <a:gd name="T22" fmla="*/ 33 w 38"/>
                <a:gd name="T23" fmla="*/ 1 h 107"/>
                <a:gd name="T24" fmla="*/ 32 w 38"/>
                <a:gd name="T25" fmla="*/ 4 h 107"/>
                <a:gd name="T26" fmla="*/ 30 w 38"/>
                <a:gd name="T27" fmla="*/ 9 h 107"/>
                <a:gd name="T28" fmla="*/ 28 w 38"/>
                <a:gd name="T29" fmla="*/ 16 h 107"/>
                <a:gd name="T30" fmla="*/ 26 w 38"/>
                <a:gd name="T31" fmla="*/ 32 h 107"/>
                <a:gd name="T32" fmla="*/ 27 w 38"/>
                <a:gd name="T33" fmla="*/ 52 h 107"/>
                <a:gd name="T34" fmla="*/ 33 w 38"/>
                <a:gd name="T35" fmla="*/ 87 h 107"/>
                <a:gd name="T36" fmla="*/ 36 w 38"/>
                <a:gd name="T37" fmla="*/ 99 h 107"/>
                <a:gd name="T38" fmla="*/ 37 w 38"/>
                <a:gd name="T39" fmla="*/ 102 h 107"/>
                <a:gd name="T40" fmla="*/ 38 w 38"/>
                <a:gd name="T41" fmla="*/ 103 h 107"/>
                <a:gd name="T42" fmla="*/ 0 w 38"/>
                <a:gd name="T4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7">
                  <a:moveTo>
                    <a:pt x="0" y="107"/>
                  </a:moveTo>
                  <a:cubicBezTo>
                    <a:pt x="0" y="107"/>
                    <a:pt x="0" y="107"/>
                    <a:pt x="0" y="106"/>
                  </a:cubicBezTo>
                  <a:cubicBezTo>
                    <a:pt x="0" y="105"/>
                    <a:pt x="0" y="104"/>
                    <a:pt x="0" y="102"/>
                  </a:cubicBezTo>
                  <a:cubicBezTo>
                    <a:pt x="1" y="99"/>
                    <a:pt x="1" y="94"/>
                    <a:pt x="2" y="89"/>
                  </a:cubicBezTo>
                  <a:cubicBezTo>
                    <a:pt x="3" y="78"/>
                    <a:pt x="5" y="64"/>
                    <a:pt x="8" y="50"/>
                  </a:cubicBezTo>
                  <a:cubicBezTo>
                    <a:pt x="10" y="43"/>
                    <a:pt x="12" y="36"/>
                    <a:pt x="14" y="30"/>
                  </a:cubicBezTo>
                  <a:cubicBezTo>
                    <a:pt x="17" y="24"/>
                    <a:pt x="20" y="18"/>
                    <a:pt x="22" y="13"/>
                  </a:cubicBezTo>
                  <a:cubicBezTo>
                    <a:pt x="24" y="11"/>
                    <a:pt x="25" y="9"/>
                    <a:pt x="27" y="7"/>
                  </a:cubicBezTo>
                  <a:cubicBezTo>
                    <a:pt x="28" y="6"/>
                    <a:pt x="29" y="4"/>
                    <a:pt x="30" y="3"/>
                  </a:cubicBezTo>
                  <a:cubicBezTo>
                    <a:pt x="31"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6"/>
                  </a:cubicBezTo>
                  <a:cubicBezTo>
                    <a:pt x="27" y="20"/>
                    <a:pt x="26" y="26"/>
                    <a:pt x="26" y="32"/>
                  </a:cubicBezTo>
                  <a:cubicBezTo>
                    <a:pt x="26" y="39"/>
                    <a:pt x="26" y="45"/>
                    <a:pt x="27" y="52"/>
                  </a:cubicBezTo>
                  <a:cubicBezTo>
                    <a:pt x="28" y="65"/>
                    <a:pt x="31" y="78"/>
                    <a:pt x="33" y="87"/>
                  </a:cubicBezTo>
                  <a:cubicBezTo>
                    <a:pt x="35" y="92"/>
                    <a:pt x="36" y="96"/>
                    <a:pt x="36" y="99"/>
                  </a:cubicBezTo>
                  <a:cubicBezTo>
                    <a:pt x="37" y="100"/>
                    <a:pt x="37" y="101"/>
                    <a:pt x="37" y="102"/>
                  </a:cubicBezTo>
                  <a:cubicBezTo>
                    <a:pt x="37" y="103"/>
                    <a:pt x="38" y="103"/>
                    <a:pt x="38" y="103"/>
                  </a:cubicBezTo>
                  <a:lnTo>
                    <a:pt x="0" y="107"/>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5" name="Freeform 196"/>
            <p:cNvSpPr>
              <a:spLocks/>
            </p:cNvSpPr>
            <p:nvPr/>
          </p:nvSpPr>
          <p:spPr bwMode="auto">
            <a:xfrm>
              <a:off x="4835525" y="6443664"/>
              <a:ext cx="358775" cy="419100"/>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6" name="Freeform 197"/>
            <p:cNvSpPr>
              <a:spLocks/>
            </p:cNvSpPr>
            <p:nvPr/>
          </p:nvSpPr>
          <p:spPr bwMode="auto">
            <a:xfrm>
              <a:off x="4640263" y="6443664"/>
              <a:ext cx="358775" cy="419100"/>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7" name="Freeform 198"/>
            <p:cNvSpPr>
              <a:spLocks/>
            </p:cNvSpPr>
            <p:nvPr/>
          </p:nvSpPr>
          <p:spPr bwMode="auto">
            <a:xfrm>
              <a:off x="4852988" y="6624639"/>
              <a:ext cx="366713" cy="238125"/>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8" name="Freeform 199"/>
            <p:cNvSpPr>
              <a:spLocks/>
            </p:cNvSpPr>
            <p:nvPr/>
          </p:nvSpPr>
          <p:spPr bwMode="auto">
            <a:xfrm>
              <a:off x="4602163" y="6624639"/>
              <a:ext cx="366713" cy="238125"/>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9" name="Freeform 200"/>
            <p:cNvSpPr>
              <a:spLocks/>
            </p:cNvSpPr>
            <p:nvPr/>
          </p:nvSpPr>
          <p:spPr bwMode="auto">
            <a:xfrm>
              <a:off x="4848225" y="6399214"/>
              <a:ext cx="130175" cy="398463"/>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209"/>
            <p:cNvSpPr>
              <a:spLocks/>
            </p:cNvSpPr>
            <p:nvPr/>
          </p:nvSpPr>
          <p:spPr bwMode="auto">
            <a:xfrm>
              <a:off x="2784476" y="5164139"/>
              <a:ext cx="742950" cy="1584325"/>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219"/>
            <p:cNvSpPr>
              <a:spLocks/>
            </p:cNvSpPr>
            <p:nvPr/>
          </p:nvSpPr>
          <p:spPr bwMode="auto">
            <a:xfrm>
              <a:off x="3197226" y="5957889"/>
              <a:ext cx="20638" cy="781050"/>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226"/>
            <p:cNvSpPr>
              <a:spLocks/>
            </p:cNvSpPr>
            <p:nvPr/>
          </p:nvSpPr>
          <p:spPr bwMode="auto">
            <a:xfrm>
              <a:off x="8770939" y="6275389"/>
              <a:ext cx="425450" cy="490538"/>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227"/>
            <p:cNvSpPr>
              <a:spLocks/>
            </p:cNvSpPr>
            <p:nvPr/>
          </p:nvSpPr>
          <p:spPr bwMode="auto">
            <a:xfrm>
              <a:off x="8542339" y="6275389"/>
              <a:ext cx="425450" cy="490538"/>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228"/>
            <p:cNvSpPr>
              <a:spLocks/>
            </p:cNvSpPr>
            <p:nvPr/>
          </p:nvSpPr>
          <p:spPr bwMode="auto">
            <a:xfrm>
              <a:off x="8783639" y="6223001"/>
              <a:ext cx="158750" cy="468313"/>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229"/>
            <p:cNvSpPr>
              <a:spLocks/>
            </p:cNvSpPr>
            <p:nvPr/>
          </p:nvSpPr>
          <p:spPr bwMode="auto">
            <a:xfrm>
              <a:off x="8659814" y="5834064"/>
              <a:ext cx="528638" cy="561975"/>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Oval 230"/>
            <p:cNvSpPr>
              <a:spLocks noChangeArrowheads="1"/>
            </p:cNvSpPr>
            <p:nvPr/>
          </p:nvSpPr>
          <p:spPr bwMode="auto">
            <a:xfrm>
              <a:off x="8829676" y="6015039"/>
              <a:ext cx="184150" cy="195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Oval 231"/>
            <p:cNvSpPr>
              <a:spLocks noChangeArrowheads="1"/>
            </p:cNvSpPr>
            <p:nvPr/>
          </p:nvSpPr>
          <p:spPr bwMode="auto">
            <a:xfrm>
              <a:off x="8863014" y="6051551"/>
              <a:ext cx="120650" cy="12700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232"/>
            <p:cNvSpPr>
              <a:spLocks/>
            </p:cNvSpPr>
            <p:nvPr/>
          </p:nvSpPr>
          <p:spPr bwMode="auto">
            <a:xfrm>
              <a:off x="5057776" y="6396039"/>
              <a:ext cx="300038" cy="300038"/>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233"/>
            <p:cNvSpPr>
              <a:spLocks/>
            </p:cNvSpPr>
            <p:nvPr/>
          </p:nvSpPr>
          <p:spPr bwMode="auto">
            <a:xfrm>
              <a:off x="4878388" y="6396039"/>
              <a:ext cx="295275" cy="300038"/>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234"/>
            <p:cNvSpPr>
              <a:spLocks/>
            </p:cNvSpPr>
            <p:nvPr/>
          </p:nvSpPr>
          <p:spPr bwMode="auto">
            <a:xfrm>
              <a:off x="5057776" y="6354764"/>
              <a:ext cx="111125" cy="344488"/>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235"/>
            <p:cNvSpPr>
              <a:spLocks/>
            </p:cNvSpPr>
            <p:nvPr/>
          </p:nvSpPr>
          <p:spPr bwMode="auto">
            <a:xfrm>
              <a:off x="4965701" y="6073776"/>
              <a:ext cx="382588" cy="404813"/>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Oval 236"/>
            <p:cNvSpPr>
              <a:spLocks noChangeArrowheads="1"/>
            </p:cNvSpPr>
            <p:nvPr/>
          </p:nvSpPr>
          <p:spPr bwMode="auto">
            <a:xfrm>
              <a:off x="5091113" y="6205539"/>
              <a:ext cx="133350" cy="141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Oval 237"/>
            <p:cNvSpPr>
              <a:spLocks noChangeArrowheads="1"/>
            </p:cNvSpPr>
            <p:nvPr/>
          </p:nvSpPr>
          <p:spPr bwMode="auto">
            <a:xfrm>
              <a:off x="5111751" y="6232526"/>
              <a:ext cx="87313"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238"/>
            <p:cNvSpPr>
              <a:spLocks/>
            </p:cNvSpPr>
            <p:nvPr/>
          </p:nvSpPr>
          <p:spPr bwMode="auto">
            <a:xfrm>
              <a:off x="2243138" y="6188076"/>
              <a:ext cx="446088" cy="550863"/>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239"/>
            <p:cNvSpPr>
              <a:spLocks/>
            </p:cNvSpPr>
            <p:nvPr/>
          </p:nvSpPr>
          <p:spPr bwMode="auto">
            <a:xfrm>
              <a:off x="1955801" y="6188076"/>
              <a:ext cx="446088" cy="550863"/>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240"/>
            <p:cNvSpPr>
              <a:spLocks/>
            </p:cNvSpPr>
            <p:nvPr/>
          </p:nvSpPr>
          <p:spPr bwMode="auto">
            <a:xfrm>
              <a:off x="2263776" y="6430964"/>
              <a:ext cx="458788" cy="307975"/>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241"/>
            <p:cNvSpPr>
              <a:spLocks/>
            </p:cNvSpPr>
            <p:nvPr/>
          </p:nvSpPr>
          <p:spPr bwMode="auto">
            <a:xfrm>
              <a:off x="1905001" y="6430964"/>
              <a:ext cx="458788" cy="307975"/>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242"/>
            <p:cNvSpPr>
              <a:spLocks/>
            </p:cNvSpPr>
            <p:nvPr/>
          </p:nvSpPr>
          <p:spPr bwMode="auto">
            <a:xfrm>
              <a:off x="2255838" y="6134101"/>
              <a:ext cx="128588" cy="517525"/>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243"/>
            <p:cNvSpPr>
              <a:spLocks/>
            </p:cNvSpPr>
            <p:nvPr/>
          </p:nvSpPr>
          <p:spPr bwMode="auto">
            <a:xfrm>
              <a:off x="2605088" y="6294439"/>
              <a:ext cx="358775" cy="382588"/>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Oval 244"/>
            <p:cNvSpPr>
              <a:spLocks noChangeArrowheads="1"/>
            </p:cNvSpPr>
            <p:nvPr/>
          </p:nvSpPr>
          <p:spPr bwMode="auto">
            <a:xfrm>
              <a:off x="2722563" y="6421439"/>
              <a:ext cx="125413"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Oval 245"/>
            <p:cNvSpPr>
              <a:spLocks noChangeArrowheads="1"/>
            </p:cNvSpPr>
            <p:nvPr/>
          </p:nvSpPr>
          <p:spPr bwMode="auto">
            <a:xfrm>
              <a:off x="2743201" y="6443664"/>
              <a:ext cx="84138"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246"/>
            <p:cNvSpPr>
              <a:spLocks/>
            </p:cNvSpPr>
            <p:nvPr/>
          </p:nvSpPr>
          <p:spPr bwMode="auto">
            <a:xfrm>
              <a:off x="2605088"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Oval 247"/>
            <p:cNvSpPr>
              <a:spLocks noChangeArrowheads="1"/>
            </p:cNvSpPr>
            <p:nvPr/>
          </p:nvSpPr>
          <p:spPr bwMode="auto">
            <a:xfrm>
              <a:off x="2722563" y="6069014"/>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Oval 248"/>
            <p:cNvSpPr>
              <a:spLocks noChangeArrowheads="1"/>
            </p:cNvSpPr>
            <p:nvPr/>
          </p:nvSpPr>
          <p:spPr bwMode="auto">
            <a:xfrm>
              <a:off x="2743201" y="6091239"/>
              <a:ext cx="84138"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249"/>
            <p:cNvSpPr>
              <a:spLocks/>
            </p:cNvSpPr>
            <p:nvPr/>
          </p:nvSpPr>
          <p:spPr bwMode="auto">
            <a:xfrm>
              <a:off x="2205038" y="5834064"/>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Oval 250"/>
            <p:cNvSpPr>
              <a:spLocks noChangeArrowheads="1"/>
            </p:cNvSpPr>
            <p:nvPr/>
          </p:nvSpPr>
          <p:spPr bwMode="auto">
            <a:xfrm>
              <a:off x="2322513" y="5962651"/>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252"/>
            <p:cNvSpPr>
              <a:spLocks/>
            </p:cNvSpPr>
            <p:nvPr/>
          </p:nvSpPr>
          <p:spPr bwMode="auto">
            <a:xfrm>
              <a:off x="1738313"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Oval 253"/>
            <p:cNvSpPr>
              <a:spLocks noChangeArrowheads="1"/>
            </p:cNvSpPr>
            <p:nvPr/>
          </p:nvSpPr>
          <p:spPr bwMode="auto">
            <a:xfrm>
              <a:off x="1855788" y="6069014"/>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Oval 254"/>
            <p:cNvSpPr>
              <a:spLocks noChangeArrowheads="1"/>
            </p:cNvSpPr>
            <p:nvPr/>
          </p:nvSpPr>
          <p:spPr bwMode="auto">
            <a:xfrm>
              <a:off x="1876426" y="6091239"/>
              <a:ext cx="82550"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255"/>
            <p:cNvSpPr>
              <a:spLocks/>
            </p:cNvSpPr>
            <p:nvPr/>
          </p:nvSpPr>
          <p:spPr bwMode="auto">
            <a:xfrm>
              <a:off x="1638301" y="6205539"/>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Oval 256"/>
            <p:cNvSpPr>
              <a:spLocks noChangeArrowheads="1"/>
            </p:cNvSpPr>
            <p:nvPr/>
          </p:nvSpPr>
          <p:spPr bwMode="auto">
            <a:xfrm>
              <a:off x="1755776" y="6334126"/>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Oval 257"/>
            <p:cNvSpPr>
              <a:spLocks noChangeArrowheads="1"/>
            </p:cNvSpPr>
            <p:nvPr/>
          </p:nvSpPr>
          <p:spPr bwMode="auto">
            <a:xfrm>
              <a:off x="1776413" y="6354764"/>
              <a:ext cx="82550"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259"/>
            <p:cNvSpPr>
              <a:spLocks/>
            </p:cNvSpPr>
            <p:nvPr/>
          </p:nvSpPr>
          <p:spPr bwMode="auto">
            <a:xfrm>
              <a:off x="11047414" y="5583239"/>
              <a:ext cx="204788" cy="114776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262"/>
            <p:cNvSpPr>
              <a:spLocks/>
            </p:cNvSpPr>
            <p:nvPr/>
          </p:nvSpPr>
          <p:spPr bwMode="auto">
            <a:xfrm>
              <a:off x="11214101" y="5913439"/>
              <a:ext cx="30163" cy="596900"/>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263"/>
            <p:cNvSpPr>
              <a:spLocks/>
            </p:cNvSpPr>
            <p:nvPr/>
          </p:nvSpPr>
          <p:spPr bwMode="auto">
            <a:xfrm>
              <a:off x="11244264" y="6510339"/>
              <a:ext cx="3175" cy="123825"/>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264"/>
            <p:cNvSpPr>
              <a:spLocks/>
            </p:cNvSpPr>
            <p:nvPr/>
          </p:nvSpPr>
          <p:spPr bwMode="auto">
            <a:xfrm>
              <a:off x="11247439" y="6634164"/>
              <a:ext cx="4763" cy="96838"/>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265"/>
            <p:cNvSpPr>
              <a:spLocks/>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266"/>
            <p:cNvSpPr>
              <a:spLocks/>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267"/>
            <p:cNvSpPr>
              <a:spLocks/>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268"/>
            <p:cNvSpPr>
              <a:spLocks/>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269"/>
            <p:cNvSpPr>
              <a:spLocks/>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270"/>
            <p:cNvSpPr>
              <a:spLocks/>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283"/>
            <p:cNvSpPr>
              <a:spLocks/>
            </p:cNvSpPr>
            <p:nvPr/>
          </p:nvSpPr>
          <p:spPr bwMode="auto">
            <a:xfrm>
              <a:off x="1296988" y="5318126"/>
              <a:ext cx="195263" cy="1500188"/>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327"/>
            <p:cNvSpPr>
              <a:spLocks/>
            </p:cNvSpPr>
            <p:nvPr/>
          </p:nvSpPr>
          <p:spPr bwMode="auto">
            <a:xfrm>
              <a:off x="8234364" y="6275389"/>
              <a:ext cx="479425" cy="557213"/>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328"/>
            <p:cNvSpPr>
              <a:spLocks/>
            </p:cNvSpPr>
            <p:nvPr/>
          </p:nvSpPr>
          <p:spPr bwMode="auto">
            <a:xfrm>
              <a:off x="7975601" y="6275389"/>
              <a:ext cx="479425" cy="557213"/>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329"/>
            <p:cNvSpPr>
              <a:spLocks/>
            </p:cNvSpPr>
            <p:nvPr/>
          </p:nvSpPr>
          <p:spPr bwMode="auto">
            <a:xfrm>
              <a:off x="8255001" y="6515101"/>
              <a:ext cx="492125" cy="3175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330"/>
            <p:cNvSpPr>
              <a:spLocks/>
            </p:cNvSpPr>
            <p:nvPr/>
          </p:nvSpPr>
          <p:spPr bwMode="auto">
            <a:xfrm>
              <a:off x="7924801" y="6515101"/>
              <a:ext cx="492125" cy="3175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331"/>
            <p:cNvSpPr>
              <a:spLocks/>
            </p:cNvSpPr>
            <p:nvPr/>
          </p:nvSpPr>
          <p:spPr bwMode="auto">
            <a:xfrm>
              <a:off x="8250239" y="6218239"/>
              <a:ext cx="174625" cy="525463"/>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335"/>
            <p:cNvSpPr>
              <a:spLocks/>
            </p:cNvSpPr>
            <p:nvPr/>
          </p:nvSpPr>
          <p:spPr bwMode="auto">
            <a:xfrm>
              <a:off x="3576638" y="5773739"/>
              <a:ext cx="746125" cy="992188"/>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340"/>
            <p:cNvSpPr>
              <a:spLocks/>
            </p:cNvSpPr>
            <p:nvPr/>
          </p:nvSpPr>
          <p:spPr bwMode="auto">
            <a:xfrm>
              <a:off x="3948113" y="5773739"/>
              <a:ext cx="374650" cy="992188"/>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347"/>
            <p:cNvSpPr>
              <a:spLocks/>
            </p:cNvSpPr>
            <p:nvPr/>
          </p:nvSpPr>
          <p:spPr bwMode="auto">
            <a:xfrm>
              <a:off x="2206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348"/>
            <p:cNvSpPr>
              <a:spLocks/>
            </p:cNvSpPr>
            <p:nvPr/>
          </p:nvSpPr>
          <p:spPr bwMode="auto">
            <a:xfrm>
              <a:off x="292101"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349"/>
            <p:cNvSpPr>
              <a:spLocks/>
            </p:cNvSpPr>
            <p:nvPr/>
          </p:nvSpPr>
          <p:spPr bwMode="auto">
            <a:xfrm>
              <a:off x="371476"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350"/>
            <p:cNvSpPr>
              <a:spLocks/>
            </p:cNvSpPr>
            <p:nvPr/>
          </p:nvSpPr>
          <p:spPr bwMode="auto">
            <a:xfrm>
              <a:off x="461963" y="6545264"/>
              <a:ext cx="76200"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351"/>
            <p:cNvSpPr>
              <a:spLocks/>
            </p:cNvSpPr>
            <p:nvPr/>
          </p:nvSpPr>
          <p:spPr bwMode="auto">
            <a:xfrm>
              <a:off x="617538" y="6611939"/>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352"/>
            <p:cNvSpPr>
              <a:spLocks/>
            </p:cNvSpPr>
            <p:nvPr/>
          </p:nvSpPr>
          <p:spPr bwMode="auto">
            <a:xfrm>
              <a:off x="6794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353"/>
            <p:cNvSpPr>
              <a:spLocks/>
            </p:cNvSpPr>
            <p:nvPr/>
          </p:nvSpPr>
          <p:spPr bwMode="auto">
            <a:xfrm>
              <a:off x="750888" y="6594476"/>
              <a:ext cx="66675" cy="22860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354"/>
            <p:cNvSpPr>
              <a:spLocks/>
            </p:cNvSpPr>
            <p:nvPr/>
          </p:nvSpPr>
          <p:spPr bwMode="auto">
            <a:xfrm>
              <a:off x="563563" y="6611939"/>
              <a:ext cx="49213" cy="206375"/>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355"/>
            <p:cNvSpPr>
              <a:spLocks/>
            </p:cNvSpPr>
            <p:nvPr/>
          </p:nvSpPr>
          <p:spPr bwMode="auto">
            <a:xfrm>
              <a:off x="87313" y="6584951"/>
              <a:ext cx="74613" cy="212725"/>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356"/>
            <p:cNvSpPr>
              <a:spLocks/>
            </p:cNvSpPr>
            <p:nvPr/>
          </p:nvSpPr>
          <p:spPr bwMode="auto">
            <a:xfrm>
              <a:off x="241301" y="6651626"/>
              <a:ext cx="20638" cy="146050"/>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357"/>
            <p:cNvSpPr>
              <a:spLocks/>
            </p:cNvSpPr>
            <p:nvPr/>
          </p:nvSpPr>
          <p:spPr bwMode="auto">
            <a:xfrm>
              <a:off x="304801" y="6634164"/>
              <a:ext cx="57150" cy="180975"/>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358"/>
            <p:cNvSpPr>
              <a:spLocks/>
            </p:cNvSpPr>
            <p:nvPr/>
          </p:nvSpPr>
          <p:spPr bwMode="auto">
            <a:xfrm>
              <a:off x="187326" y="6651626"/>
              <a:ext cx="50800" cy="203200"/>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359"/>
            <p:cNvSpPr>
              <a:spLocks/>
            </p:cNvSpPr>
            <p:nvPr/>
          </p:nvSpPr>
          <p:spPr bwMode="auto">
            <a:xfrm>
              <a:off x="166688"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360"/>
            <p:cNvSpPr>
              <a:spLocks/>
            </p:cNvSpPr>
            <p:nvPr/>
          </p:nvSpPr>
          <p:spPr bwMode="auto">
            <a:xfrm>
              <a:off x="328613"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361"/>
            <p:cNvSpPr>
              <a:spLocks/>
            </p:cNvSpPr>
            <p:nvPr/>
          </p:nvSpPr>
          <p:spPr bwMode="auto">
            <a:xfrm>
              <a:off x="850901" y="6567489"/>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362"/>
            <p:cNvSpPr>
              <a:spLocks/>
            </p:cNvSpPr>
            <p:nvPr/>
          </p:nvSpPr>
          <p:spPr bwMode="auto">
            <a:xfrm>
              <a:off x="938213" y="6624639"/>
              <a:ext cx="33338" cy="14128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363"/>
            <p:cNvSpPr>
              <a:spLocks/>
            </p:cNvSpPr>
            <p:nvPr/>
          </p:nvSpPr>
          <p:spPr bwMode="auto">
            <a:xfrm>
              <a:off x="417513" y="6607176"/>
              <a:ext cx="33338" cy="136525"/>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364"/>
            <p:cNvSpPr>
              <a:spLocks/>
            </p:cNvSpPr>
            <p:nvPr/>
          </p:nvSpPr>
          <p:spPr bwMode="auto">
            <a:xfrm>
              <a:off x="963613"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365"/>
            <p:cNvSpPr>
              <a:spLocks/>
            </p:cNvSpPr>
            <p:nvPr/>
          </p:nvSpPr>
          <p:spPr bwMode="auto">
            <a:xfrm>
              <a:off x="1063626" y="6726239"/>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366"/>
            <p:cNvSpPr>
              <a:spLocks/>
            </p:cNvSpPr>
            <p:nvPr/>
          </p:nvSpPr>
          <p:spPr bwMode="auto">
            <a:xfrm>
              <a:off x="1096963" y="6624639"/>
              <a:ext cx="36513" cy="176213"/>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367"/>
            <p:cNvSpPr>
              <a:spLocks/>
            </p:cNvSpPr>
            <p:nvPr/>
          </p:nvSpPr>
          <p:spPr bwMode="auto">
            <a:xfrm>
              <a:off x="1133476" y="6611939"/>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368"/>
            <p:cNvSpPr>
              <a:spLocks/>
            </p:cNvSpPr>
            <p:nvPr/>
          </p:nvSpPr>
          <p:spPr bwMode="auto">
            <a:xfrm>
              <a:off x="10541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369"/>
            <p:cNvSpPr>
              <a:spLocks/>
            </p:cNvSpPr>
            <p:nvPr/>
          </p:nvSpPr>
          <p:spPr bwMode="auto">
            <a:xfrm>
              <a:off x="1192213" y="6611939"/>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370"/>
            <p:cNvSpPr>
              <a:spLocks/>
            </p:cNvSpPr>
            <p:nvPr/>
          </p:nvSpPr>
          <p:spPr bwMode="auto">
            <a:xfrm>
              <a:off x="12922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371"/>
            <p:cNvSpPr>
              <a:spLocks/>
            </p:cNvSpPr>
            <p:nvPr/>
          </p:nvSpPr>
          <p:spPr bwMode="auto">
            <a:xfrm>
              <a:off x="1433513" y="6562726"/>
              <a:ext cx="55563" cy="234950"/>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372"/>
            <p:cNvSpPr>
              <a:spLocks/>
            </p:cNvSpPr>
            <p:nvPr/>
          </p:nvSpPr>
          <p:spPr bwMode="auto">
            <a:xfrm>
              <a:off x="1500188" y="6557964"/>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373"/>
            <p:cNvSpPr>
              <a:spLocks/>
            </p:cNvSpPr>
            <p:nvPr/>
          </p:nvSpPr>
          <p:spPr bwMode="auto">
            <a:xfrm>
              <a:off x="15843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374"/>
            <p:cNvSpPr>
              <a:spLocks/>
            </p:cNvSpPr>
            <p:nvPr/>
          </p:nvSpPr>
          <p:spPr bwMode="auto">
            <a:xfrm>
              <a:off x="1671638" y="6545264"/>
              <a:ext cx="79375" cy="211138"/>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375"/>
            <p:cNvSpPr>
              <a:spLocks/>
            </p:cNvSpPr>
            <p:nvPr/>
          </p:nvSpPr>
          <p:spPr bwMode="auto">
            <a:xfrm>
              <a:off x="1825626" y="6611939"/>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376"/>
            <p:cNvSpPr>
              <a:spLocks/>
            </p:cNvSpPr>
            <p:nvPr/>
          </p:nvSpPr>
          <p:spPr bwMode="auto">
            <a:xfrm>
              <a:off x="1892301" y="6597651"/>
              <a:ext cx="58738" cy="177800"/>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377"/>
            <p:cNvSpPr>
              <a:spLocks/>
            </p:cNvSpPr>
            <p:nvPr/>
          </p:nvSpPr>
          <p:spPr bwMode="auto">
            <a:xfrm>
              <a:off x="196373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378"/>
            <p:cNvSpPr>
              <a:spLocks/>
            </p:cNvSpPr>
            <p:nvPr/>
          </p:nvSpPr>
          <p:spPr bwMode="auto">
            <a:xfrm>
              <a:off x="1776413" y="6611939"/>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379"/>
            <p:cNvSpPr>
              <a:spLocks/>
            </p:cNvSpPr>
            <p:nvPr/>
          </p:nvSpPr>
          <p:spPr bwMode="auto">
            <a:xfrm>
              <a:off x="1379538" y="6624639"/>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380"/>
            <p:cNvSpPr>
              <a:spLocks/>
            </p:cNvSpPr>
            <p:nvPr/>
          </p:nvSpPr>
          <p:spPr bwMode="auto">
            <a:xfrm>
              <a:off x="1276351"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381"/>
            <p:cNvSpPr>
              <a:spLocks/>
            </p:cNvSpPr>
            <p:nvPr/>
          </p:nvSpPr>
          <p:spPr bwMode="auto">
            <a:xfrm>
              <a:off x="15430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382"/>
            <p:cNvSpPr>
              <a:spLocks/>
            </p:cNvSpPr>
            <p:nvPr/>
          </p:nvSpPr>
          <p:spPr bwMode="auto">
            <a:xfrm>
              <a:off x="2058988" y="6567489"/>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383"/>
            <p:cNvSpPr>
              <a:spLocks/>
            </p:cNvSpPr>
            <p:nvPr/>
          </p:nvSpPr>
          <p:spPr bwMode="auto">
            <a:xfrm>
              <a:off x="2146301" y="6624639"/>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384"/>
            <p:cNvSpPr>
              <a:spLocks/>
            </p:cNvSpPr>
            <p:nvPr/>
          </p:nvSpPr>
          <p:spPr bwMode="auto">
            <a:xfrm>
              <a:off x="21717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385"/>
            <p:cNvSpPr>
              <a:spLocks/>
            </p:cNvSpPr>
            <p:nvPr/>
          </p:nvSpPr>
          <p:spPr bwMode="auto">
            <a:xfrm>
              <a:off x="227647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386"/>
            <p:cNvSpPr>
              <a:spLocks/>
            </p:cNvSpPr>
            <p:nvPr/>
          </p:nvSpPr>
          <p:spPr bwMode="auto">
            <a:xfrm>
              <a:off x="2305051" y="6624639"/>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387"/>
            <p:cNvSpPr>
              <a:spLocks/>
            </p:cNvSpPr>
            <p:nvPr/>
          </p:nvSpPr>
          <p:spPr bwMode="auto">
            <a:xfrm>
              <a:off x="2347913" y="6611939"/>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388"/>
            <p:cNvSpPr>
              <a:spLocks/>
            </p:cNvSpPr>
            <p:nvPr/>
          </p:nvSpPr>
          <p:spPr bwMode="auto">
            <a:xfrm>
              <a:off x="226377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389"/>
            <p:cNvSpPr>
              <a:spLocks/>
            </p:cNvSpPr>
            <p:nvPr/>
          </p:nvSpPr>
          <p:spPr bwMode="auto">
            <a:xfrm>
              <a:off x="2405063" y="6611939"/>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390"/>
            <p:cNvSpPr>
              <a:spLocks/>
            </p:cNvSpPr>
            <p:nvPr/>
          </p:nvSpPr>
          <p:spPr bwMode="auto">
            <a:xfrm>
              <a:off x="25019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391"/>
            <p:cNvSpPr>
              <a:spLocks/>
            </p:cNvSpPr>
            <p:nvPr/>
          </p:nvSpPr>
          <p:spPr bwMode="auto">
            <a:xfrm>
              <a:off x="26431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392"/>
            <p:cNvSpPr>
              <a:spLocks/>
            </p:cNvSpPr>
            <p:nvPr/>
          </p:nvSpPr>
          <p:spPr bwMode="auto">
            <a:xfrm>
              <a:off x="2714626"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393"/>
            <p:cNvSpPr>
              <a:spLocks/>
            </p:cNvSpPr>
            <p:nvPr/>
          </p:nvSpPr>
          <p:spPr bwMode="auto">
            <a:xfrm>
              <a:off x="2794001" y="6597651"/>
              <a:ext cx="33338" cy="19526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394"/>
            <p:cNvSpPr>
              <a:spLocks/>
            </p:cNvSpPr>
            <p:nvPr/>
          </p:nvSpPr>
          <p:spPr bwMode="auto">
            <a:xfrm>
              <a:off x="2884488" y="6545264"/>
              <a:ext cx="79375" cy="211138"/>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395"/>
            <p:cNvSpPr>
              <a:spLocks/>
            </p:cNvSpPr>
            <p:nvPr/>
          </p:nvSpPr>
          <p:spPr bwMode="auto">
            <a:xfrm>
              <a:off x="3038476" y="6611939"/>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396"/>
            <p:cNvSpPr>
              <a:spLocks/>
            </p:cNvSpPr>
            <p:nvPr/>
          </p:nvSpPr>
          <p:spPr bwMode="auto">
            <a:xfrm>
              <a:off x="3101976" y="6597651"/>
              <a:ext cx="58738" cy="177800"/>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397"/>
            <p:cNvSpPr>
              <a:spLocks/>
            </p:cNvSpPr>
            <p:nvPr/>
          </p:nvSpPr>
          <p:spPr bwMode="auto">
            <a:xfrm>
              <a:off x="3176588" y="6594476"/>
              <a:ext cx="63500" cy="22860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398"/>
            <p:cNvSpPr>
              <a:spLocks/>
            </p:cNvSpPr>
            <p:nvPr/>
          </p:nvSpPr>
          <p:spPr bwMode="auto">
            <a:xfrm>
              <a:off x="2984501" y="6611939"/>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399"/>
            <p:cNvSpPr>
              <a:spLocks/>
            </p:cNvSpPr>
            <p:nvPr/>
          </p:nvSpPr>
          <p:spPr bwMode="auto">
            <a:xfrm>
              <a:off x="2589213"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400"/>
            <p:cNvSpPr>
              <a:spLocks/>
            </p:cNvSpPr>
            <p:nvPr/>
          </p:nvSpPr>
          <p:spPr bwMode="auto">
            <a:xfrm>
              <a:off x="2484438"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401"/>
            <p:cNvSpPr>
              <a:spLocks/>
            </p:cNvSpPr>
            <p:nvPr/>
          </p:nvSpPr>
          <p:spPr bwMode="auto">
            <a:xfrm>
              <a:off x="2755901" y="6629401"/>
              <a:ext cx="41275" cy="146050"/>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402"/>
            <p:cNvSpPr>
              <a:spLocks/>
            </p:cNvSpPr>
            <p:nvPr/>
          </p:nvSpPr>
          <p:spPr bwMode="auto">
            <a:xfrm>
              <a:off x="3273426" y="6567489"/>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403"/>
            <p:cNvSpPr>
              <a:spLocks/>
            </p:cNvSpPr>
            <p:nvPr/>
          </p:nvSpPr>
          <p:spPr bwMode="auto">
            <a:xfrm>
              <a:off x="3360738" y="6624639"/>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404"/>
            <p:cNvSpPr>
              <a:spLocks/>
            </p:cNvSpPr>
            <p:nvPr/>
          </p:nvSpPr>
          <p:spPr bwMode="auto">
            <a:xfrm>
              <a:off x="3384551" y="6607176"/>
              <a:ext cx="79375" cy="233363"/>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405"/>
            <p:cNvSpPr>
              <a:spLocks/>
            </p:cNvSpPr>
            <p:nvPr/>
          </p:nvSpPr>
          <p:spPr bwMode="auto">
            <a:xfrm>
              <a:off x="348932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407"/>
            <p:cNvSpPr>
              <a:spLocks/>
            </p:cNvSpPr>
            <p:nvPr/>
          </p:nvSpPr>
          <p:spPr bwMode="auto">
            <a:xfrm>
              <a:off x="3517900" y="6624638"/>
              <a:ext cx="42863"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408"/>
            <p:cNvSpPr>
              <a:spLocks/>
            </p:cNvSpPr>
            <p:nvPr/>
          </p:nvSpPr>
          <p:spPr bwMode="auto">
            <a:xfrm>
              <a:off x="3556000"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409"/>
            <p:cNvSpPr>
              <a:spLocks/>
            </p:cNvSpPr>
            <p:nvPr/>
          </p:nvSpPr>
          <p:spPr bwMode="auto">
            <a:xfrm>
              <a:off x="3476625"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410"/>
            <p:cNvSpPr>
              <a:spLocks/>
            </p:cNvSpPr>
            <p:nvPr/>
          </p:nvSpPr>
          <p:spPr bwMode="auto">
            <a:xfrm>
              <a:off x="36179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411"/>
            <p:cNvSpPr>
              <a:spLocks/>
            </p:cNvSpPr>
            <p:nvPr/>
          </p:nvSpPr>
          <p:spPr bwMode="auto">
            <a:xfrm>
              <a:off x="3714750"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412"/>
            <p:cNvSpPr>
              <a:spLocks/>
            </p:cNvSpPr>
            <p:nvPr/>
          </p:nvSpPr>
          <p:spPr bwMode="auto">
            <a:xfrm>
              <a:off x="3856038"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413"/>
            <p:cNvSpPr>
              <a:spLocks/>
            </p:cNvSpPr>
            <p:nvPr/>
          </p:nvSpPr>
          <p:spPr bwMode="auto">
            <a:xfrm>
              <a:off x="3922713"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414"/>
            <p:cNvSpPr>
              <a:spLocks/>
            </p:cNvSpPr>
            <p:nvPr/>
          </p:nvSpPr>
          <p:spPr bwMode="auto">
            <a:xfrm>
              <a:off x="4006850"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415"/>
            <p:cNvSpPr>
              <a:spLocks/>
            </p:cNvSpPr>
            <p:nvPr/>
          </p:nvSpPr>
          <p:spPr bwMode="auto">
            <a:xfrm>
              <a:off x="4098925" y="6545263"/>
              <a:ext cx="74613"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416"/>
            <p:cNvSpPr>
              <a:spLocks/>
            </p:cNvSpPr>
            <p:nvPr/>
          </p:nvSpPr>
          <p:spPr bwMode="auto">
            <a:xfrm>
              <a:off x="42529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17"/>
            <p:cNvSpPr>
              <a:spLocks/>
            </p:cNvSpPr>
            <p:nvPr/>
          </p:nvSpPr>
          <p:spPr bwMode="auto">
            <a:xfrm>
              <a:off x="4314825"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18"/>
            <p:cNvSpPr>
              <a:spLocks/>
            </p:cNvSpPr>
            <p:nvPr/>
          </p:nvSpPr>
          <p:spPr bwMode="auto">
            <a:xfrm>
              <a:off x="4386263"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19"/>
            <p:cNvSpPr>
              <a:spLocks/>
            </p:cNvSpPr>
            <p:nvPr/>
          </p:nvSpPr>
          <p:spPr bwMode="auto">
            <a:xfrm>
              <a:off x="419893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420"/>
            <p:cNvSpPr>
              <a:spLocks/>
            </p:cNvSpPr>
            <p:nvPr/>
          </p:nvSpPr>
          <p:spPr bwMode="auto">
            <a:xfrm>
              <a:off x="3802063"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21"/>
            <p:cNvSpPr>
              <a:spLocks/>
            </p:cNvSpPr>
            <p:nvPr/>
          </p:nvSpPr>
          <p:spPr bwMode="auto">
            <a:xfrm>
              <a:off x="36972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22"/>
            <p:cNvSpPr>
              <a:spLocks/>
            </p:cNvSpPr>
            <p:nvPr/>
          </p:nvSpPr>
          <p:spPr bwMode="auto">
            <a:xfrm>
              <a:off x="3963988"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423"/>
            <p:cNvSpPr>
              <a:spLocks/>
            </p:cNvSpPr>
            <p:nvPr/>
          </p:nvSpPr>
          <p:spPr bwMode="auto">
            <a:xfrm>
              <a:off x="4486275" y="6567488"/>
              <a:ext cx="61913" cy="220663"/>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24"/>
            <p:cNvSpPr>
              <a:spLocks/>
            </p:cNvSpPr>
            <p:nvPr/>
          </p:nvSpPr>
          <p:spPr bwMode="auto">
            <a:xfrm>
              <a:off x="4573588" y="6624638"/>
              <a:ext cx="33338" cy="14128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25"/>
            <p:cNvSpPr>
              <a:spLocks/>
            </p:cNvSpPr>
            <p:nvPr/>
          </p:nvSpPr>
          <p:spPr bwMode="auto">
            <a:xfrm>
              <a:off x="4598988"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426"/>
            <p:cNvSpPr>
              <a:spLocks/>
            </p:cNvSpPr>
            <p:nvPr/>
          </p:nvSpPr>
          <p:spPr bwMode="auto">
            <a:xfrm>
              <a:off x="4699000" y="6726238"/>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427"/>
            <p:cNvSpPr>
              <a:spLocks/>
            </p:cNvSpPr>
            <p:nvPr/>
          </p:nvSpPr>
          <p:spPr bwMode="auto">
            <a:xfrm>
              <a:off x="4727575" y="6624638"/>
              <a:ext cx="41275" cy="176213"/>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428"/>
            <p:cNvSpPr>
              <a:spLocks/>
            </p:cNvSpPr>
            <p:nvPr/>
          </p:nvSpPr>
          <p:spPr bwMode="auto">
            <a:xfrm>
              <a:off x="4768850"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429"/>
            <p:cNvSpPr>
              <a:spLocks/>
            </p:cNvSpPr>
            <p:nvPr/>
          </p:nvSpPr>
          <p:spPr bwMode="auto">
            <a:xfrm>
              <a:off x="4686300"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430"/>
            <p:cNvSpPr>
              <a:spLocks/>
            </p:cNvSpPr>
            <p:nvPr/>
          </p:nvSpPr>
          <p:spPr bwMode="auto">
            <a:xfrm>
              <a:off x="4827588"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431"/>
            <p:cNvSpPr>
              <a:spLocks/>
            </p:cNvSpPr>
            <p:nvPr/>
          </p:nvSpPr>
          <p:spPr bwMode="auto">
            <a:xfrm>
              <a:off x="4927600" y="6686551"/>
              <a:ext cx="33338" cy="136525"/>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432"/>
            <p:cNvSpPr>
              <a:spLocks/>
            </p:cNvSpPr>
            <p:nvPr/>
          </p:nvSpPr>
          <p:spPr bwMode="auto">
            <a:xfrm>
              <a:off x="5068888" y="6562726"/>
              <a:ext cx="55563" cy="234950"/>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433"/>
            <p:cNvSpPr>
              <a:spLocks/>
            </p:cNvSpPr>
            <p:nvPr/>
          </p:nvSpPr>
          <p:spPr bwMode="auto">
            <a:xfrm>
              <a:off x="5135563" y="6557963"/>
              <a:ext cx="71438" cy="212725"/>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434"/>
            <p:cNvSpPr>
              <a:spLocks/>
            </p:cNvSpPr>
            <p:nvPr/>
          </p:nvSpPr>
          <p:spPr bwMode="auto">
            <a:xfrm>
              <a:off x="5219700"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435"/>
            <p:cNvSpPr>
              <a:spLocks/>
            </p:cNvSpPr>
            <p:nvPr/>
          </p:nvSpPr>
          <p:spPr bwMode="auto">
            <a:xfrm>
              <a:off x="5307013" y="6545263"/>
              <a:ext cx="79375" cy="211138"/>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36"/>
            <p:cNvSpPr>
              <a:spLocks/>
            </p:cNvSpPr>
            <p:nvPr/>
          </p:nvSpPr>
          <p:spPr bwMode="auto">
            <a:xfrm>
              <a:off x="5461000" y="6611938"/>
              <a:ext cx="25400" cy="144463"/>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37"/>
            <p:cNvSpPr>
              <a:spLocks/>
            </p:cNvSpPr>
            <p:nvPr/>
          </p:nvSpPr>
          <p:spPr bwMode="auto">
            <a:xfrm>
              <a:off x="5524500"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38"/>
            <p:cNvSpPr>
              <a:spLocks/>
            </p:cNvSpPr>
            <p:nvPr/>
          </p:nvSpPr>
          <p:spPr bwMode="auto">
            <a:xfrm>
              <a:off x="55991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39"/>
            <p:cNvSpPr>
              <a:spLocks/>
            </p:cNvSpPr>
            <p:nvPr/>
          </p:nvSpPr>
          <p:spPr bwMode="auto">
            <a:xfrm>
              <a:off x="5407025"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40"/>
            <p:cNvSpPr>
              <a:spLocks/>
            </p:cNvSpPr>
            <p:nvPr/>
          </p:nvSpPr>
          <p:spPr bwMode="auto">
            <a:xfrm>
              <a:off x="5014913" y="6624638"/>
              <a:ext cx="50800" cy="119063"/>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41"/>
            <p:cNvSpPr>
              <a:spLocks/>
            </p:cNvSpPr>
            <p:nvPr/>
          </p:nvSpPr>
          <p:spPr bwMode="auto">
            <a:xfrm>
              <a:off x="4911725"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42"/>
            <p:cNvSpPr>
              <a:spLocks/>
            </p:cNvSpPr>
            <p:nvPr/>
          </p:nvSpPr>
          <p:spPr bwMode="auto">
            <a:xfrm>
              <a:off x="5178425"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43"/>
            <p:cNvSpPr>
              <a:spLocks/>
            </p:cNvSpPr>
            <p:nvPr/>
          </p:nvSpPr>
          <p:spPr bwMode="auto">
            <a:xfrm>
              <a:off x="5694363" y="6567488"/>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4"/>
            <p:cNvSpPr>
              <a:spLocks/>
            </p:cNvSpPr>
            <p:nvPr/>
          </p:nvSpPr>
          <p:spPr bwMode="auto">
            <a:xfrm>
              <a:off x="5781675" y="6624638"/>
              <a:ext cx="34925"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45"/>
            <p:cNvSpPr>
              <a:spLocks/>
            </p:cNvSpPr>
            <p:nvPr/>
          </p:nvSpPr>
          <p:spPr bwMode="auto">
            <a:xfrm>
              <a:off x="5807075"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6"/>
            <p:cNvSpPr>
              <a:spLocks/>
            </p:cNvSpPr>
            <p:nvPr/>
          </p:nvSpPr>
          <p:spPr bwMode="auto">
            <a:xfrm>
              <a:off x="5911850"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47"/>
            <p:cNvSpPr>
              <a:spLocks/>
            </p:cNvSpPr>
            <p:nvPr/>
          </p:nvSpPr>
          <p:spPr bwMode="auto">
            <a:xfrm>
              <a:off x="5940425"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48"/>
            <p:cNvSpPr>
              <a:spLocks/>
            </p:cNvSpPr>
            <p:nvPr/>
          </p:nvSpPr>
          <p:spPr bwMode="auto">
            <a:xfrm>
              <a:off x="5983288" y="6611938"/>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49"/>
            <p:cNvSpPr>
              <a:spLocks/>
            </p:cNvSpPr>
            <p:nvPr/>
          </p:nvSpPr>
          <p:spPr bwMode="auto">
            <a:xfrm>
              <a:off x="5899150"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50"/>
            <p:cNvSpPr>
              <a:spLocks/>
            </p:cNvSpPr>
            <p:nvPr/>
          </p:nvSpPr>
          <p:spPr bwMode="auto">
            <a:xfrm>
              <a:off x="60404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51"/>
            <p:cNvSpPr>
              <a:spLocks/>
            </p:cNvSpPr>
            <p:nvPr/>
          </p:nvSpPr>
          <p:spPr bwMode="auto">
            <a:xfrm>
              <a:off x="61372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52"/>
            <p:cNvSpPr>
              <a:spLocks/>
            </p:cNvSpPr>
            <p:nvPr/>
          </p:nvSpPr>
          <p:spPr bwMode="auto">
            <a:xfrm>
              <a:off x="62785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53"/>
            <p:cNvSpPr>
              <a:spLocks/>
            </p:cNvSpPr>
            <p:nvPr/>
          </p:nvSpPr>
          <p:spPr bwMode="auto">
            <a:xfrm>
              <a:off x="6350001"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54"/>
            <p:cNvSpPr>
              <a:spLocks/>
            </p:cNvSpPr>
            <p:nvPr/>
          </p:nvSpPr>
          <p:spPr bwMode="auto">
            <a:xfrm>
              <a:off x="6429376" y="6597651"/>
              <a:ext cx="33338" cy="19526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55"/>
            <p:cNvSpPr>
              <a:spLocks/>
            </p:cNvSpPr>
            <p:nvPr/>
          </p:nvSpPr>
          <p:spPr bwMode="auto">
            <a:xfrm>
              <a:off x="6519863" y="6545263"/>
              <a:ext cx="79375" cy="211138"/>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56"/>
            <p:cNvSpPr>
              <a:spLocks/>
            </p:cNvSpPr>
            <p:nvPr/>
          </p:nvSpPr>
          <p:spPr bwMode="auto">
            <a:xfrm>
              <a:off x="6673851"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57"/>
            <p:cNvSpPr>
              <a:spLocks/>
            </p:cNvSpPr>
            <p:nvPr/>
          </p:nvSpPr>
          <p:spPr bwMode="auto">
            <a:xfrm>
              <a:off x="67373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58"/>
            <p:cNvSpPr>
              <a:spLocks/>
            </p:cNvSpPr>
            <p:nvPr/>
          </p:nvSpPr>
          <p:spPr bwMode="auto">
            <a:xfrm>
              <a:off x="6811963" y="6594476"/>
              <a:ext cx="63500" cy="22860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59"/>
            <p:cNvSpPr>
              <a:spLocks/>
            </p:cNvSpPr>
            <p:nvPr/>
          </p:nvSpPr>
          <p:spPr bwMode="auto">
            <a:xfrm>
              <a:off x="6619876"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60"/>
            <p:cNvSpPr>
              <a:spLocks/>
            </p:cNvSpPr>
            <p:nvPr/>
          </p:nvSpPr>
          <p:spPr bwMode="auto">
            <a:xfrm>
              <a:off x="6224588"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61"/>
            <p:cNvSpPr>
              <a:spLocks/>
            </p:cNvSpPr>
            <p:nvPr/>
          </p:nvSpPr>
          <p:spPr bwMode="auto">
            <a:xfrm>
              <a:off x="6119813"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62"/>
            <p:cNvSpPr>
              <a:spLocks/>
            </p:cNvSpPr>
            <p:nvPr/>
          </p:nvSpPr>
          <p:spPr bwMode="auto">
            <a:xfrm>
              <a:off x="6391276"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63"/>
            <p:cNvSpPr>
              <a:spLocks/>
            </p:cNvSpPr>
            <p:nvPr/>
          </p:nvSpPr>
          <p:spPr bwMode="auto">
            <a:xfrm>
              <a:off x="6908801" y="6567488"/>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64"/>
            <p:cNvSpPr>
              <a:spLocks/>
            </p:cNvSpPr>
            <p:nvPr/>
          </p:nvSpPr>
          <p:spPr bwMode="auto">
            <a:xfrm>
              <a:off x="6996113"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65"/>
            <p:cNvSpPr>
              <a:spLocks/>
            </p:cNvSpPr>
            <p:nvPr/>
          </p:nvSpPr>
          <p:spPr bwMode="auto">
            <a:xfrm>
              <a:off x="7019926" y="6607176"/>
              <a:ext cx="79375"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66"/>
            <p:cNvSpPr>
              <a:spLocks/>
            </p:cNvSpPr>
            <p:nvPr/>
          </p:nvSpPr>
          <p:spPr bwMode="auto">
            <a:xfrm>
              <a:off x="712470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67"/>
            <p:cNvSpPr>
              <a:spLocks/>
            </p:cNvSpPr>
            <p:nvPr/>
          </p:nvSpPr>
          <p:spPr bwMode="auto">
            <a:xfrm>
              <a:off x="7154863"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468"/>
            <p:cNvSpPr>
              <a:spLocks/>
            </p:cNvSpPr>
            <p:nvPr/>
          </p:nvSpPr>
          <p:spPr bwMode="auto">
            <a:xfrm>
              <a:off x="7191376"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469"/>
            <p:cNvSpPr>
              <a:spLocks/>
            </p:cNvSpPr>
            <p:nvPr/>
          </p:nvSpPr>
          <p:spPr bwMode="auto">
            <a:xfrm>
              <a:off x="71120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70"/>
            <p:cNvSpPr>
              <a:spLocks/>
            </p:cNvSpPr>
            <p:nvPr/>
          </p:nvSpPr>
          <p:spPr bwMode="auto">
            <a:xfrm>
              <a:off x="7254876" y="6611938"/>
              <a:ext cx="61913" cy="176213"/>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71"/>
            <p:cNvSpPr>
              <a:spLocks/>
            </p:cNvSpPr>
            <p:nvPr/>
          </p:nvSpPr>
          <p:spPr bwMode="auto">
            <a:xfrm>
              <a:off x="73501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472"/>
            <p:cNvSpPr>
              <a:spLocks/>
            </p:cNvSpPr>
            <p:nvPr/>
          </p:nvSpPr>
          <p:spPr bwMode="auto">
            <a:xfrm>
              <a:off x="7491413"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73"/>
            <p:cNvSpPr>
              <a:spLocks/>
            </p:cNvSpPr>
            <p:nvPr/>
          </p:nvSpPr>
          <p:spPr bwMode="auto">
            <a:xfrm>
              <a:off x="7558088"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74"/>
            <p:cNvSpPr>
              <a:spLocks/>
            </p:cNvSpPr>
            <p:nvPr/>
          </p:nvSpPr>
          <p:spPr bwMode="auto">
            <a:xfrm>
              <a:off x="76422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75"/>
            <p:cNvSpPr>
              <a:spLocks/>
            </p:cNvSpPr>
            <p:nvPr/>
          </p:nvSpPr>
          <p:spPr bwMode="auto">
            <a:xfrm>
              <a:off x="7729538"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476"/>
            <p:cNvSpPr>
              <a:spLocks/>
            </p:cNvSpPr>
            <p:nvPr/>
          </p:nvSpPr>
          <p:spPr bwMode="auto">
            <a:xfrm>
              <a:off x="7883526"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77"/>
            <p:cNvSpPr>
              <a:spLocks/>
            </p:cNvSpPr>
            <p:nvPr/>
          </p:nvSpPr>
          <p:spPr bwMode="auto">
            <a:xfrm>
              <a:off x="795020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78"/>
            <p:cNvSpPr>
              <a:spLocks/>
            </p:cNvSpPr>
            <p:nvPr/>
          </p:nvSpPr>
          <p:spPr bwMode="auto">
            <a:xfrm>
              <a:off x="8021638"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79"/>
            <p:cNvSpPr>
              <a:spLocks/>
            </p:cNvSpPr>
            <p:nvPr/>
          </p:nvSpPr>
          <p:spPr bwMode="auto">
            <a:xfrm>
              <a:off x="7834313"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480"/>
            <p:cNvSpPr>
              <a:spLocks/>
            </p:cNvSpPr>
            <p:nvPr/>
          </p:nvSpPr>
          <p:spPr bwMode="auto">
            <a:xfrm>
              <a:off x="7437438"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481"/>
            <p:cNvSpPr>
              <a:spLocks/>
            </p:cNvSpPr>
            <p:nvPr/>
          </p:nvSpPr>
          <p:spPr bwMode="auto">
            <a:xfrm>
              <a:off x="7332663"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482"/>
            <p:cNvSpPr>
              <a:spLocks/>
            </p:cNvSpPr>
            <p:nvPr/>
          </p:nvSpPr>
          <p:spPr bwMode="auto">
            <a:xfrm>
              <a:off x="76009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483"/>
            <p:cNvSpPr>
              <a:spLocks/>
            </p:cNvSpPr>
            <p:nvPr/>
          </p:nvSpPr>
          <p:spPr bwMode="auto">
            <a:xfrm>
              <a:off x="8121651"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484"/>
            <p:cNvSpPr>
              <a:spLocks/>
            </p:cNvSpPr>
            <p:nvPr/>
          </p:nvSpPr>
          <p:spPr bwMode="auto">
            <a:xfrm>
              <a:off x="8204201" y="6624638"/>
              <a:ext cx="38100" cy="14128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485"/>
            <p:cNvSpPr>
              <a:spLocks/>
            </p:cNvSpPr>
            <p:nvPr/>
          </p:nvSpPr>
          <p:spPr bwMode="auto">
            <a:xfrm>
              <a:off x="82296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86"/>
            <p:cNvSpPr>
              <a:spLocks/>
            </p:cNvSpPr>
            <p:nvPr/>
          </p:nvSpPr>
          <p:spPr bwMode="auto">
            <a:xfrm>
              <a:off x="8334376" y="6726238"/>
              <a:ext cx="23813" cy="128588"/>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87"/>
            <p:cNvSpPr>
              <a:spLocks/>
            </p:cNvSpPr>
            <p:nvPr/>
          </p:nvSpPr>
          <p:spPr bwMode="auto">
            <a:xfrm>
              <a:off x="8362951"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88"/>
            <p:cNvSpPr>
              <a:spLocks/>
            </p:cNvSpPr>
            <p:nvPr/>
          </p:nvSpPr>
          <p:spPr bwMode="auto">
            <a:xfrm>
              <a:off x="8404226"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89"/>
            <p:cNvSpPr>
              <a:spLocks/>
            </p:cNvSpPr>
            <p:nvPr/>
          </p:nvSpPr>
          <p:spPr bwMode="auto">
            <a:xfrm>
              <a:off x="8321676"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490"/>
            <p:cNvSpPr>
              <a:spLocks/>
            </p:cNvSpPr>
            <p:nvPr/>
          </p:nvSpPr>
          <p:spPr bwMode="auto">
            <a:xfrm>
              <a:off x="8462963"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491"/>
            <p:cNvSpPr>
              <a:spLocks/>
            </p:cNvSpPr>
            <p:nvPr/>
          </p:nvSpPr>
          <p:spPr bwMode="auto">
            <a:xfrm>
              <a:off x="8559801" y="6686551"/>
              <a:ext cx="33338" cy="136525"/>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492"/>
            <p:cNvSpPr>
              <a:spLocks/>
            </p:cNvSpPr>
            <p:nvPr/>
          </p:nvSpPr>
          <p:spPr bwMode="auto">
            <a:xfrm>
              <a:off x="87010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493"/>
            <p:cNvSpPr>
              <a:spLocks/>
            </p:cNvSpPr>
            <p:nvPr/>
          </p:nvSpPr>
          <p:spPr bwMode="auto">
            <a:xfrm>
              <a:off x="8770938"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494"/>
            <p:cNvSpPr>
              <a:spLocks/>
            </p:cNvSpPr>
            <p:nvPr/>
          </p:nvSpPr>
          <p:spPr bwMode="auto">
            <a:xfrm>
              <a:off x="8855076"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495"/>
            <p:cNvSpPr>
              <a:spLocks/>
            </p:cNvSpPr>
            <p:nvPr/>
          </p:nvSpPr>
          <p:spPr bwMode="auto">
            <a:xfrm>
              <a:off x="8942388" y="6545263"/>
              <a:ext cx="79375" cy="211138"/>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496"/>
            <p:cNvSpPr>
              <a:spLocks/>
            </p:cNvSpPr>
            <p:nvPr/>
          </p:nvSpPr>
          <p:spPr bwMode="auto">
            <a:xfrm>
              <a:off x="9096376"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497"/>
            <p:cNvSpPr>
              <a:spLocks/>
            </p:cNvSpPr>
            <p:nvPr/>
          </p:nvSpPr>
          <p:spPr bwMode="auto">
            <a:xfrm>
              <a:off x="9159876"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498"/>
            <p:cNvSpPr>
              <a:spLocks/>
            </p:cNvSpPr>
            <p:nvPr/>
          </p:nvSpPr>
          <p:spPr bwMode="auto">
            <a:xfrm>
              <a:off x="923448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499"/>
            <p:cNvSpPr>
              <a:spLocks/>
            </p:cNvSpPr>
            <p:nvPr/>
          </p:nvSpPr>
          <p:spPr bwMode="auto">
            <a:xfrm>
              <a:off x="9042401"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500"/>
            <p:cNvSpPr>
              <a:spLocks/>
            </p:cNvSpPr>
            <p:nvPr/>
          </p:nvSpPr>
          <p:spPr bwMode="auto">
            <a:xfrm>
              <a:off x="8647113" y="6624638"/>
              <a:ext cx="53975" cy="119063"/>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501"/>
            <p:cNvSpPr>
              <a:spLocks/>
            </p:cNvSpPr>
            <p:nvPr/>
          </p:nvSpPr>
          <p:spPr bwMode="auto">
            <a:xfrm>
              <a:off x="8542338" y="6572251"/>
              <a:ext cx="79375" cy="193675"/>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502"/>
            <p:cNvSpPr>
              <a:spLocks/>
            </p:cNvSpPr>
            <p:nvPr/>
          </p:nvSpPr>
          <p:spPr bwMode="auto">
            <a:xfrm>
              <a:off x="8813801" y="6629401"/>
              <a:ext cx="41275" cy="146050"/>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503"/>
            <p:cNvSpPr>
              <a:spLocks/>
            </p:cNvSpPr>
            <p:nvPr/>
          </p:nvSpPr>
          <p:spPr bwMode="auto">
            <a:xfrm>
              <a:off x="9329738" y="6567488"/>
              <a:ext cx="63500" cy="220663"/>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504"/>
            <p:cNvSpPr>
              <a:spLocks/>
            </p:cNvSpPr>
            <p:nvPr/>
          </p:nvSpPr>
          <p:spPr bwMode="auto">
            <a:xfrm>
              <a:off x="9418638" y="6624638"/>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505"/>
            <p:cNvSpPr>
              <a:spLocks/>
            </p:cNvSpPr>
            <p:nvPr/>
          </p:nvSpPr>
          <p:spPr bwMode="auto">
            <a:xfrm>
              <a:off x="9442451"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506"/>
            <p:cNvSpPr>
              <a:spLocks/>
            </p:cNvSpPr>
            <p:nvPr/>
          </p:nvSpPr>
          <p:spPr bwMode="auto">
            <a:xfrm>
              <a:off x="9547226"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507"/>
            <p:cNvSpPr>
              <a:spLocks/>
            </p:cNvSpPr>
            <p:nvPr/>
          </p:nvSpPr>
          <p:spPr bwMode="auto">
            <a:xfrm>
              <a:off x="9575801"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508"/>
            <p:cNvSpPr>
              <a:spLocks/>
            </p:cNvSpPr>
            <p:nvPr/>
          </p:nvSpPr>
          <p:spPr bwMode="auto">
            <a:xfrm>
              <a:off x="9618663" y="6611938"/>
              <a:ext cx="66675" cy="250825"/>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509"/>
            <p:cNvSpPr>
              <a:spLocks/>
            </p:cNvSpPr>
            <p:nvPr/>
          </p:nvSpPr>
          <p:spPr bwMode="auto">
            <a:xfrm>
              <a:off x="953452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510"/>
            <p:cNvSpPr>
              <a:spLocks/>
            </p:cNvSpPr>
            <p:nvPr/>
          </p:nvSpPr>
          <p:spPr bwMode="auto">
            <a:xfrm>
              <a:off x="96758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511"/>
            <p:cNvSpPr>
              <a:spLocks/>
            </p:cNvSpPr>
            <p:nvPr/>
          </p:nvSpPr>
          <p:spPr bwMode="auto">
            <a:xfrm>
              <a:off x="977265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512"/>
            <p:cNvSpPr>
              <a:spLocks/>
            </p:cNvSpPr>
            <p:nvPr/>
          </p:nvSpPr>
          <p:spPr bwMode="auto">
            <a:xfrm>
              <a:off x="991393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13"/>
            <p:cNvSpPr>
              <a:spLocks/>
            </p:cNvSpPr>
            <p:nvPr/>
          </p:nvSpPr>
          <p:spPr bwMode="auto">
            <a:xfrm>
              <a:off x="9985376"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514"/>
            <p:cNvSpPr>
              <a:spLocks/>
            </p:cNvSpPr>
            <p:nvPr/>
          </p:nvSpPr>
          <p:spPr bwMode="auto">
            <a:xfrm>
              <a:off x="10064751"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515"/>
            <p:cNvSpPr>
              <a:spLocks/>
            </p:cNvSpPr>
            <p:nvPr/>
          </p:nvSpPr>
          <p:spPr bwMode="auto">
            <a:xfrm>
              <a:off x="10155238" y="6545263"/>
              <a:ext cx="76200" cy="211138"/>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516"/>
            <p:cNvSpPr>
              <a:spLocks/>
            </p:cNvSpPr>
            <p:nvPr/>
          </p:nvSpPr>
          <p:spPr bwMode="auto">
            <a:xfrm>
              <a:off x="103108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517"/>
            <p:cNvSpPr>
              <a:spLocks/>
            </p:cNvSpPr>
            <p:nvPr/>
          </p:nvSpPr>
          <p:spPr bwMode="auto">
            <a:xfrm>
              <a:off x="10372726"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518"/>
            <p:cNvSpPr>
              <a:spLocks/>
            </p:cNvSpPr>
            <p:nvPr/>
          </p:nvSpPr>
          <p:spPr bwMode="auto">
            <a:xfrm>
              <a:off x="10444163" y="6594476"/>
              <a:ext cx="66675" cy="22860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519"/>
            <p:cNvSpPr>
              <a:spLocks/>
            </p:cNvSpPr>
            <p:nvPr/>
          </p:nvSpPr>
          <p:spPr bwMode="auto">
            <a:xfrm>
              <a:off x="10255251"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520"/>
            <p:cNvSpPr>
              <a:spLocks/>
            </p:cNvSpPr>
            <p:nvPr/>
          </p:nvSpPr>
          <p:spPr bwMode="auto">
            <a:xfrm>
              <a:off x="9859963"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521"/>
            <p:cNvSpPr>
              <a:spLocks/>
            </p:cNvSpPr>
            <p:nvPr/>
          </p:nvSpPr>
          <p:spPr bwMode="auto">
            <a:xfrm>
              <a:off x="97551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522"/>
            <p:cNvSpPr>
              <a:spLocks/>
            </p:cNvSpPr>
            <p:nvPr/>
          </p:nvSpPr>
          <p:spPr bwMode="auto">
            <a:xfrm>
              <a:off x="10026651"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523"/>
            <p:cNvSpPr>
              <a:spLocks/>
            </p:cNvSpPr>
            <p:nvPr/>
          </p:nvSpPr>
          <p:spPr bwMode="auto">
            <a:xfrm>
              <a:off x="10544176" y="6567488"/>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524"/>
            <p:cNvSpPr>
              <a:spLocks/>
            </p:cNvSpPr>
            <p:nvPr/>
          </p:nvSpPr>
          <p:spPr bwMode="auto">
            <a:xfrm>
              <a:off x="10631488"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525"/>
            <p:cNvSpPr>
              <a:spLocks/>
            </p:cNvSpPr>
            <p:nvPr/>
          </p:nvSpPr>
          <p:spPr bwMode="auto">
            <a:xfrm>
              <a:off x="10656888" y="6607176"/>
              <a:ext cx="77788"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526"/>
            <p:cNvSpPr>
              <a:spLocks/>
            </p:cNvSpPr>
            <p:nvPr/>
          </p:nvSpPr>
          <p:spPr bwMode="auto">
            <a:xfrm>
              <a:off x="10760076" y="6726238"/>
              <a:ext cx="25400" cy="128588"/>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527"/>
            <p:cNvSpPr>
              <a:spLocks/>
            </p:cNvSpPr>
            <p:nvPr/>
          </p:nvSpPr>
          <p:spPr bwMode="auto">
            <a:xfrm>
              <a:off x="10790238"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528"/>
            <p:cNvSpPr>
              <a:spLocks/>
            </p:cNvSpPr>
            <p:nvPr/>
          </p:nvSpPr>
          <p:spPr bwMode="auto">
            <a:xfrm>
              <a:off x="10826751" y="6611938"/>
              <a:ext cx="71438" cy="250825"/>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529"/>
            <p:cNvSpPr>
              <a:spLocks/>
            </p:cNvSpPr>
            <p:nvPr/>
          </p:nvSpPr>
          <p:spPr bwMode="auto">
            <a:xfrm>
              <a:off x="10747376"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530"/>
            <p:cNvSpPr>
              <a:spLocks/>
            </p:cNvSpPr>
            <p:nvPr/>
          </p:nvSpPr>
          <p:spPr bwMode="auto">
            <a:xfrm>
              <a:off x="10890251" y="6611938"/>
              <a:ext cx="61913" cy="176213"/>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531"/>
            <p:cNvSpPr>
              <a:spLocks/>
            </p:cNvSpPr>
            <p:nvPr/>
          </p:nvSpPr>
          <p:spPr bwMode="auto">
            <a:xfrm>
              <a:off x="109855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532"/>
            <p:cNvSpPr>
              <a:spLocks/>
            </p:cNvSpPr>
            <p:nvPr/>
          </p:nvSpPr>
          <p:spPr bwMode="auto">
            <a:xfrm>
              <a:off x="11126788" y="6562726"/>
              <a:ext cx="53975" cy="234950"/>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533"/>
            <p:cNvSpPr>
              <a:spLocks/>
            </p:cNvSpPr>
            <p:nvPr/>
          </p:nvSpPr>
          <p:spPr bwMode="auto">
            <a:xfrm>
              <a:off x="11193463" y="6557963"/>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534"/>
            <p:cNvSpPr>
              <a:spLocks/>
            </p:cNvSpPr>
            <p:nvPr/>
          </p:nvSpPr>
          <p:spPr bwMode="auto">
            <a:xfrm>
              <a:off x="11277601"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535"/>
            <p:cNvSpPr>
              <a:spLocks/>
            </p:cNvSpPr>
            <p:nvPr/>
          </p:nvSpPr>
          <p:spPr bwMode="auto">
            <a:xfrm>
              <a:off x="11364913"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536"/>
            <p:cNvSpPr>
              <a:spLocks/>
            </p:cNvSpPr>
            <p:nvPr/>
          </p:nvSpPr>
          <p:spPr bwMode="auto">
            <a:xfrm>
              <a:off x="11518901"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537"/>
            <p:cNvSpPr>
              <a:spLocks/>
            </p:cNvSpPr>
            <p:nvPr/>
          </p:nvSpPr>
          <p:spPr bwMode="auto">
            <a:xfrm>
              <a:off x="11585576" y="6597651"/>
              <a:ext cx="58738" cy="177800"/>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538"/>
            <p:cNvSpPr>
              <a:spLocks/>
            </p:cNvSpPr>
            <p:nvPr/>
          </p:nvSpPr>
          <p:spPr bwMode="auto">
            <a:xfrm>
              <a:off x="116570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539"/>
            <p:cNvSpPr>
              <a:spLocks/>
            </p:cNvSpPr>
            <p:nvPr/>
          </p:nvSpPr>
          <p:spPr bwMode="auto">
            <a:xfrm>
              <a:off x="1146968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540"/>
            <p:cNvSpPr>
              <a:spLocks/>
            </p:cNvSpPr>
            <p:nvPr/>
          </p:nvSpPr>
          <p:spPr bwMode="auto">
            <a:xfrm>
              <a:off x="11072813" y="6624638"/>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541"/>
            <p:cNvSpPr>
              <a:spLocks/>
            </p:cNvSpPr>
            <p:nvPr/>
          </p:nvSpPr>
          <p:spPr bwMode="auto">
            <a:xfrm>
              <a:off x="1096803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542"/>
            <p:cNvSpPr>
              <a:spLocks/>
            </p:cNvSpPr>
            <p:nvPr/>
          </p:nvSpPr>
          <p:spPr bwMode="auto">
            <a:xfrm>
              <a:off x="11236326"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543"/>
            <p:cNvSpPr>
              <a:spLocks/>
            </p:cNvSpPr>
            <p:nvPr/>
          </p:nvSpPr>
          <p:spPr bwMode="auto">
            <a:xfrm>
              <a:off x="11757026"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544"/>
            <p:cNvSpPr>
              <a:spLocks/>
            </p:cNvSpPr>
            <p:nvPr/>
          </p:nvSpPr>
          <p:spPr bwMode="auto">
            <a:xfrm>
              <a:off x="11839576" y="6624638"/>
              <a:ext cx="33338" cy="14128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545"/>
            <p:cNvSpPr>
              <a:spLocks/>
            </p:cNvSpPr>
            <p:nvPr/>
          </p:nvSpPr>
          <p:spPr bwMode="auto">
            <a:xfrm>
              <a:off x="11864976"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546"/>
            <p:cNvSpPr>
              <a:spLocks/>
            </p:cNvSpPr>
            <p:nvPr/>
          </p:nvSpPr>
          <p:spPr bwMode="auto">
            <a:xfrm>
              <a:off x="1196975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547"/>
            <p:cNvSpPr>
              <a:spLocks/>
            </p:cNvSpPr>
            <p:nvPr/>
          </p:nvSpPr>
          <p:spPr bwMode="auto">
            <a:xfrm>
              <a:off x="11998326"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48"/>
            <p:cNvSpPr>
              <a:spLocks/>
            </p:cNvSpPr>
            <p:nvPr/>
          </p:nvSpPr>
          <p:spPr bwMode="auto">
            <a:xfrm>
              <a:off x="12039601"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49"/>
            <p:cNvSpPr>
              <a:spLocks/>
            </p:cNvSpPr>
            <p:nvPr/>
          </p:nvSpPr>
          <p:spPr bwMode="auto">
            <a:xfrm>
              <a:off x="11957051"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50"/>
            <p:cNvSpPr>
              <a:spLocks/>
            </p:cNvSpPr>
            <p:nvPr/>
          </p:nvSpPr>
          <p:spPr bwMode="auto">
            <a:xfrm>
              <a:off x="120983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551"/>
            <p:cNvSpPr>
              <a:spLocks/>
            </p:cNvSpPr>
            <p:nvPr/>
          </p:nvSpPr>
          <p:spPr bwMode="auto">
            <a:xfrm>
              <a:off x="121951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552"/>
            <p:cNvSpPr>
              <a:spLocks/>
            </p:cNvSpPr>
            <p:nvPr/>
          </p:nvSpPr>
          <p:spPr bwMode="auto">
            <a:xfrm>
              <a:off x="-25400" y="6677026"/>
              <a:ext cx="12303126" cy="230188"/>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553"/>
            <p:cNvSpPr>
              <a:spLocks/>
            </p:cNvSpPr>
            <p:nvPr/>
          </p:nvSpPr>
          <p:spPr bwMode="auto">
            <a:xfrm>
              <a:off x="-4762" y="6677026"/>
              <a:ext cx="12257088" cy="160338"/>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585" name="图片 584"/>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a:ext>
            </a:extLst>
          </a:blip>
          <a:stretch>
            <a:fillRect/>
          </a:stretch>
        </p:blipFill>
        <p:spPr>
          <a:xfrm>
            <a:off x="5775326" y="5823642"/>
            <a:ext cx="1102968" cy="876402"/>
          </a:xfrm>
          <a:prstGeom prst="rect">
            <a:avLst/>
          </a:prstGeom>
        </p:spPr>
      </p:pic>
      <p:sp>
        <p:nvSpPr>
          <p:cNvPr id="3" name="线形标注 2(带强调线) 2"/>
          <p:cNvSpPr/>
          <p:nvPr/>
        </p:nvSpPr>
        <p:spPr>
          <a:xfrm rot="16200000">
            <a:off x="2833625" y="2628789"/>
            <a:ext cx="914400" cy="612648"/>
          </a:xfrm>
          <a:prstGeom prst="accentCallout2">
            <a:avLst>
              <a:gd name="adj1" fmla="val 21119"/>
              <a:gd name="adj2" fmla="val 1191"/>
              <a:gd name="adj3" fmla="val 21119"/>
              <a:gd name="adj4" fmla="val -13492"/>
              <a:gd name="adj5" fmla="val 425223"/>
              <a:gd name="adj6" fmla="val -130793"/>
            </a:avLst>
          </a:prstGeom>
          <a:noFill/>
          <a:ln>
            <a:solidFill>
              <a:srgbClr val="72BE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8" name="组合 487"/>
          <p:cNvGrpSpPr/>
          <p:nvPr/>
        </p:nvGrpSpPr>
        <p:grpSpPr>
          <a:xfrm>
            <a:off x="2831422" y="2005480"/>
            <a:ext cx="619198" cy="859140"/>
            <a:chOff x="423149" y="2496059"/>
            <a:chExt cx="547120" cy="759131"/>
          </a:xfrm>
          <a:solidFill>
            <a:srgbClr val="0895BE"/>
          </a:solidFill>
        </p:grpSpPr>
        <p:sp>
          <p:nvSpPr>
            <p:cNvPr id="489" name="Freeform 291"/>
            <p:cNvSpPr>
              <a:spLocks/>
            </p:cNvSpPr>
            <p:nvPr/>
          </p:nvSpPr>
          <p:spPr bwMode="auto">
            <a:xfrm>
              <a:off x="665935" y="2496059"/>
              <a:ext cx="266721" cy="38982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0" name="Freeform 292"/>
            <p:cNvSpPr>
              <a:spLocks/>
            </p:cNvSpPr>
            <p:nvPr/>
          </p:nvSpPr>
          <p:spPr bwMode="auto">
            <a:xfrm>
              <a:off x="457344" y="2523415"/>
              <a:ext cx="341950" cy="362467"/>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1" name="Freeform 293"/>
            <p:cNvSpPr>
              <a:spLocks/>
            </p:cNvSpPr>
            <p:nvPr/>
          </p:nvSpPr>
          <p:spPr bwMode="auto">
            <a:xfrm>
              <a:off x="423149" y="2742264"/>
              <a:ext cx="376145" cy="294077"/>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2" name="Freeform 294"/>
            <p:cNvSpPr>
              <a:spLocks/>
            </p:cNvSpPr>
            <p:nvPr/>
          </p:nvSpPr>
          <p:spPr bwMode="auto">
            <a:xfrm>
              <a:off x="457344" y="2885883"/>
              <a:ext cx="341950" cy="369307"/>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9" name="Oval 299"/>
            <p:cNvSpPr>
              <a:spLocks noChangeArrowheads="1"/>
            </p:cNvSpPr>
            <p:nvPr/>
          </p:nvSpPr>
          <p:spPr bwMode="auto">
            <a:xfrm>
              <a:off x="628319" y="2704648"/>
              <a:ext cx="341950" cy="36246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53" name="线形标注 2(带强调线) 552"/>
          <p:cNvSpPr/>
          <p:nvPr/>
        </p:nvSpPr>
        <p:spPr>
          <a:xfrm rot="16200000">
            <a:off x="5625853" y="2628789"/>
            <a:ext cx="914400" cy="612648"/>
          </a:xfrm>
          <a:prstGeom prst="accentCallout2">
            <a:avLst>
              <a:gd name="adj1" fmla="val 21119"/>
              <a:gd name="adj2" fmla="val 1191"/>
              <a:gd name="adj3" fmla="val 28226"/>
              <a:gd name="adj4" fmla="val -40476"/>
              <a:gd name="adj5" fmla="val 48535"/>
              <a:gd name="adj6" fmla="val -87936"/>
            </a:avLst>
          </a:prstGeom>
          <a:noFill/>
          <a:ln>
            <a:solidFill>
              <a:srgbClr val="72BE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4" name="组合 553"/>
          <p:cNvGrpSpPr/>
          <p:nvPr/>
        </p:nvGrpSpPr>
        <p:grpSpPr>
          <a:xfrm>
            <a:off x="5594351" y="1964608"/>
            <a:ext cx="851397" cy="893970"/>
            <a:chOff x="423149" y="2496059"/>
            <a:chExt cx="752290" cy="789907"/>
          </a:xfrm>
          <a:solidFill>
            <a:srgbClr val="75625B"/>
          </a:solidFill>
        </p:grpSpPr>
        <p:sp>
          <p:nvSpPr>
            <p:cNvPr id="555" name="Freeform 291"/>
            <p:cNvSpPr>
              <a:spLocks/>
            </p:cNvSpPr>
            <p:nvPr/>
          </p:nvSpPr>
          <p:spPr bwMode="auto">
            <a:xfrm>
              <a:off x="665935" y="2496059"/>
              <a:ext cx="266721" cy="38982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6" name="Freeform 292"/>
            <p:cNvSpPr>
              <a:spLocks/>
            </p:cNvSpPr>
            <p:nvPr/>
          </p:nvSpPr>
          <p:spPr bwMode="auto">
            <a:xfrm>
              <a:off x="457344" y="2523415"/>
              <a:ext cx="341950" cy="362467"/>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7" name="Freeform 293"/>
            <p:cNvSpPr>
              <a:spLocks/>
            </p:cNvSpPr>
            <p:nvPr/>
          </p:nvSpPr>
          <p:spPr bwMode="auto">
            <a:xfrm>
              <a:off x="423149" y="2742264"/>
              <a:ext cx="376145" cy="294077"/>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8" name="Freeform 294"/>
            <p:cNvSpPr>
              <a:spLocks/>
            </p:cNvSpPr>
            <p:nvPr/>
          </p:nvSpPr>
          <p:spPr bwMode="auto">
            <a:xfrm>
              <a:off x="457344" y="2885883"/>
              <a:ext cx="341950" cy="369307"/>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9" name="Freeform 295"/>
            <p:cNvSpPr>
              <a:spLocks/>
            </p:cNvSpPr>
            <p:nvPr/>
          </p:nvSpPr>
          <p:spPr bwMode="auto">
            <a:xfrm>
              <a:off x="665935" y="2885883"/>
              <a:ext cx="266721" cy="400083"/>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0" name="Freeform 296"/>
            <p:cNvSpPr>
              <a:spLocks/>
            </p:cNvSpPr>
            <p:nvPr/>
          </p:nvSpPr>
          <p:spPr bwMode="auto">
            <a:xfrm>
              <a:off x="799294" y="2885883"/>
              <a:ext cx="352210" cy="369307"/>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1" name="Freeform 297"/>
            <p:cNvSpPr>
              <a:spLocks/>
            </p:cNvSpPr>
            <p:nvPr/>
          </p:nvSpPr>
          <p:spPr bwMode="auto">
            <a:xfrm>
              <a:off x="799294" y="2742264"/>
              <a:ext cx="376145" cy="287238"/>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3" name="Oval 299"/>
            <p:cNvSpPr>
              <a:spLocks noChangeArrowheads="1"/>
            </p:cNvSpPr>
            <p:nvPr/>
          </p:nvSpPr>
          <p:spPr bwMode="auto">
            <a:xfrm>
              <a:off x="628319" y="2704648"/>
              <a:ext cx="341950" cy="36246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65" name="线形标注 2(带强调线) 564"/>
          <p:cNvSpPr/>
          <p:nvPr/>
        </p:nvSpPr>
        <p:spPr>
          <a:xfrm rot="16200000">
            <a:off x="8435479" y="2628789"/>
            <a:ext cx="914400" cy="612648"/>
          </a:xfrm>
          <a:prstGeom prst="accentCallout2">
            <a:avLst>
              <a:gd name="adj1" fmla="val 21119"/>
              <a:gd name="adj2" fmla="val 1191"/>
              <a:gd name="adj3" fmla="val 21119"/>
              <a:gd name="adj4" fmla="val -13492"/>
              <a:gd name="adj5" fmla="val -309200"/>
              <a:gd name="adj6" fmla="val -129205"/>
            </a:avLst>
          </a:prstGeom>
          <a:noFill/>
          <a:ln>
            <a:solidFill>
              <a:srgbClr val="72BE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6" name="组合 565"/>
          <p:cNvGrpSpPr/>
          <p:nvPr/>
        </p:nvGrpSpPr>
        <p:grpSpPr>
          <a:xfrm>
            <a:off x="8403977" y="1964608"/>
            <a:ext cx="824309" cy="893970"/>
            <a:chOff x="423149" y="2496059"/>
            <a:chExt cx="728355" cy="789907"/>
          </a:xfrm>
          <a:solidFill>
            <a:srgbClr val="B3D53D"/>
          </a:solidFill>
        </p:grpSpPr>
        <p:sp>
          <p:nvSpPr>
            <p:cNvPr id="567" name="Freeform 291"/>
            <p:cNvSpPr>
              <a:spLocks/>
            </p:cNvSpPr>
            <p:nvPr/>
          </p:nvSpPr>
          <p:spPr bwMode="auto">
            <a:xfrm>
              <a:off x="665935" y="2496059"/>
              <a:ext cx="266721" cy="38982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8" name="Freeform 292"/>
            <p:cNvSpPr>
              <a:spLocks/>
            </p:cNvSpPr>
            <p:nvPr/>
          </p:nvSpPr>
          <p:spPr bwMode="auto">
            <a:xfrm>
              <a:off x="457344" y="2523415"/>
              <a:ext cx="341950" cy="362467"/>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0" name="Freeform 293"/>
            <p:cNvSpPr>
              <a:spLocks/>
            </p:cNvSpPr>
            <p:nvPr/>
          </p:nvSpPr>
          <p:spPr bwMode="auto">
            <a:xfrm>
              <a:off x="423149" y="2742264"/>
              <a:ext cx="376145" cy="294077"/>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3" name="Freeform 294"/>
            <p:cNvSpPr>
              <a:spLocks/>
            </p:cNvSpPr>
            <p:nvPr/>
          </p:nvSpPr>
          <p:spPr bwMode="auto">
            <a:xfrm>
              <a:off x="457344" y="2885883"/>
              <a:ext cx="341950" cy="369307"/>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4" name="Freeform 295"/>
            <p:cNvSpPr>
              <a:spLocks/>
            </p:cNvSpPr>
            <p:nvPr/>
          </p:nvSpPr>
          <p:spPr bwMode="auto">
            <a:xfrm>
              <a:off x="665935" y="2885883"/>
              <a:ext cx="266721" cy="400083"/>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5" name="Freeform 296"/>
            <p:cNvSpPr>
              <a:spLocks/>
            </p:cNvSpPr>
            <p:nvPr/>
          </p:nvSpPr>
          <p:spPr bwMode="auto">
            <a:xfrm>
              <a:off x="799294" y="2885883"/>
              <a:ext cx="352210" cy="369307"/>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8" name="Oval 299"/>
            <p:cNvSpPr>
              <a:spLocks noChangeArrowheads="1"/>
            </p:cNvSpPr>
            <p:nvPr/>
          </p:nvSpPr>
          <p:spPr bwMode="auto">
            <a:xfrm>
              <a:off x="628319" y="2704648"/>
              <a:ext cx="341950" cy="36246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79" name="矩形 45"/>
          <p:cNvSpPr>
            <a:spLocks noChangeArrowheads="1"/>
          </p:cNvSpPr>
          <p:nvPr/>
        </p:nvSpPr>
        <p:spPr bwMode="auto">
          <a:xfrm>
            <a:off x="2883581" y="2935466"/>
            <a:ext cx="812800" cy="403225"/>
          </a:xfrm>
          <a:prstGeom prst="rect">
            <a:avLst/>
          </a:prstGeom>
          <a:solidFill>
            <a:srgbClr val="0895B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45%</a:t>
            </a:r>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80" name="矩形 46"/>
          <p:cNvSpPr>
            <a:spLocks noChangeArrowheads="1"/>
          </p:cNvSpPr>
          <p:nvPr/>
        </p:nvSpPr>
        <p:spPr bwMode="auto">
          <a:xfrm>
            <a:off x="8537999" y="2935550"/>
            <a:ext cx="812800" cy="403225"/>
          </a:xfrm>
          <a:prstGeom prst="rect">
            <a:avLst/>
          </a:prstGeom>
          <a:solidFill>
            <a:srgbClr val="B3D53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80%</a:t>
            </a:r>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81" name="矩形 48"/>
          <p:cNvSpPr>
            <a:spLocks noChangeArrowheads="1"/>
          </p:cNvSpPr>
          <p:nvPr/>
        </p:nvSpPr>
        <p:spPr bwMode="auto">
          <a:xfrm>
            <a:off x="5726113" y="2958486"/>
            <a:ext cx="812800" cy="401638"/>
          </a:xfrm>
          <a:prstGeom prst="rect">
            <a:avLst/>
          </a:prstGeom>
          <a:solidFill>
            <a:srgbClr val="75625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90%</a:t>
            </a:r>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82" name="矩形 45"/>
          <p:cNvSpPr>
            <a:spLocks noChangeArrowheads="1"/>
          </p:cNvSpPr>
          <p:nvPr/>
        </p:nvSpPr>
        <p:spPr bwMode="auto">
          <a:xfrm>
            <a:off x="658813" y="2932483"/>
            <a:ext cx="2084993" cy="1426793"/>
          </a:xfrm>
          <a:prstGeom prst="rect">
            <a:avLst/>
          </a:prstGeom>
          <a:solidFill>
            <a:srgbClr val="0895B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TW" altLang="en-US" sz="2400"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認識孔子</a:t>
            </a:r>
            <a:endParaRPr lang="en-US" altLang="zh-TW" sz="2400"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a:p>
            <a:pPr eaLnBrk="1" hangingPunct="1"/>
            <a:r>
              <a:rPr lang="en-US" altLang="zh-TW"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1.</a:t>
            </a:r>
            <a:r>
              <a:rPr lang="zh-TW"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孔子概念</a:t>
            </a:r>
            <a:endParaRPr lang="en-US" altLang="zh-TW"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a:p>
            <a:pPr eaLnBrk="1" hangingPunct="1"/>
            <a:r>
              <a:rPr lang="en-US" altLang="zh-TW"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2.</a:t>
            </a:r>
            <a:r>
              <a:rPr lang="zh-TW"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了解孔子，</a:t>
            </a:r>
            <a:endParaRPr lang="en-US" altLang="zh-TW"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a:p>
            <a:pPr eaLnBrk="1" hangingPunct="1"/>
            <a:r>
              <a:rPr lang="zh-TW"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就從孔子的話開始</a:t>
            </a:r>
            <a:endParaRPr lang="en-US" altLang="zh-TW"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84" name="矩形 45"/>
          <p:cNvSpPr>
            <a:spLocks noChangeArrowheads="1"/>
          </p:cNvSpPr>
          <p:nvPr/>
        </p:nvSpPr>
        <p:spPr bwMode="auto">
          <a:xfrm>
            <a:off x="5141613" y="419166"/>
            <a:ext cx="2084993" cy="1426793"/>
          </a:xfrm>
          <a:prstGeom prst="rect">
            <a:avLst/>
          </a:prstGeom>
          <a:solidFill>
            <a:srgbClr val="75625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TW"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課文理解</a:t>
            </a:r>
            <a:endParaRPr lang="en-US" altLang="zh-TW"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a:p>
            <a:pPr eaLnBrk="1" hangingPunct="1"/>
            <a:r>
              <a:rPr lang="en-US" altLang="zh-TW"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1.</a:t>
            </a:r>
            <a:r>
              <a:rPr lang="zh-TW"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會轉譯</a:t>
            </a:r>
            <a:endParaRPr lang="en-US" altLang="zh-TW"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a:p>
            <a:pPr eaLnBrk="1" hangingPunct="1"/>
            <a:r>
              <a:rPr lang="en-US" altLang="zh-TW"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2.</a:t>
            </a:r>
            <a:r>
              <a:rPr lang="zh-TW"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rPr>
              <a:t>會詮釋</a:t>
            </a:r>
            <a:endParaRPr lang="en-US" altLang="zh-CN"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92" name="矩形 45"/>
          <p:cNvSpPr>
            <a:spLocks noChangeArrowheads="1"/>
          </p:cNvSpPr>
          <p:nvPr/>
        </p:nvSpPr>
        <p:spPr bwMode="auto">
          <a:xfrm>
            <a:off x="9510217" y="2911237"/>
            <a:ext cx="2084993" cy="1426793"/>
          </a:xfrm>
          <a:prstGeom prst="rect">
            <a:avLst/>
          </a:prstGeom>
          <a:solidFill>
            <a:srgbClr val="B3D53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TW" altLang="en-US" sz="2400" b="1" dirty="0">
                <a:latin typeface="Arial Black" panose="020B0A04020102020204" pitchFamily="34" charset="0"/>
                <a:ea typeface="微软雅黑" panose="020B0503020204020204" pitchFamily="34" charset="-122"/>
                <a:sym typeface="Verdana" panose="020B0604030504040204" pitchFamily="34" charset="0"/>
              </a:rPr>
              <a:t>了解論語</a:t>
            </a:r>
            <a:endParaRPr lang="en-US" altLang="zh-TW" sz="2400" b="1" dirty="0">
              <a:latin typeface="Arial Black" panose="020B0A04020102020204" pitchFamily="34" charset="0"/>
              <a:ea typeface="微软雅黑" panose="020B0503020204020204" pitchFamily="34" charset="-122"/>
              <a:sym typeface="Verdana" panose="020B0604030504040204" pitchFamily="34" charset="0"/>
            </a:endParaRPr>
          </a:p>
          <a:p>
            <a:pPr eaLnBrk="1" hangingPunct="1"/>
            <a:r>
              <a:rPr lang="en-US" altLang="zh-TW" dirty="0">
                <a:latin typeface="Arial Black" panose="020B0A04020102020204" pitchFamily="34" charset="0"/>
                <a:ea typeface="微软雅黑" panose="020B0503020204020204" pitchFamily="34" charset="-122"/>
                <a:sym typeface="Verdana" panose="020B0604030504040204" pitchFamily="34" charset="0"/>
              </a:rPr>
              <a:t>1.</a:t>
            </a:r>
            <a:r>
              <a:rPr lang="zh-TW" altLang="en-US" dirty="0">
                <a:latin typeface="Arial Black" panose="020B0A04020102020204" pitchFamily="34" charset="0"/>
                <a:ea typeface="微软雅黑" panose="020B0503020204020204" pitchFamily="34" charset="-122"/>
                <a:sym typeface="Verdana" panose="020B0604030504040204" pitchFamily="34" charset="0"/>
              </a:rPr>
              <a:t>樣貌</a:t>
            </a:r>
            <a:endParaRPr lang="en-US" altLang="zh-TW" dirty="0">
              <a:latin typeface="Arial Black" panose="020B0A04020102020204" pitchFamily="34" charset="0"/>
              <a:ea typeface="微软雅黑" panose="020B0503020204020204" pitchFamily="34" charset="-122"/>
              <a:sym typeface="Verdana" panose="020B0604030504040204" pitchFamily="34" charset="0"/>
            </a:endParaRPr>
          </a:p>
          <a:p>
            <a:pPr eaLnBrk="1" hangingPunct="1"/>
            <a:r>
              <a:rPr lang="en-US" altLang="zh-TW" dirty="0">
                <a:latin typeface="Arial Black" panose="020B0A04020102020204" pitchFamily="34" charset="0"/>
                <a:ea typeface="微软雅黑" panose="020B0503020204020204" pitchFamily="34" charset="-122"/>
                <a:sym typeface="Verdana" panose="020B0604030504040204" pitchFamily="34" charset="0"/>
              </a:rPr>
              <a:t>2.</a:t>
            </a:r>
            <a:r>
              <a:rPr lang="zh-TW" altLang="en-US" dirty="0">
                <a:latin typeface="Arial Black" panose="020B0A04020102020204" pitchFamily="34" charset="0"/>
                <a:ea typeface="微软雅黑" panose="020B0503020204020204" pitchFamily="34" charset="-122"/>
                <a:sym typeface="Verdana" panose="020B0604030504040204" pitchFamily="34" charset="0"/>
              </a:rPr>
              <a:t>內容</a:t>
            </a:r>
            <a:endParaRPr lang="zh-CN" altLang="en-US" dirty="0">
              <a:latin typeface="Arial Black" panose="020B0A04020102020204" pitchFamily="34" charset="0"/>
              <a:ea typeface="微软雅黑" panose="020B0503020204020204" pitchFamily="34" charset="-122"/>
              <a:sym typeface="Verdana" panose="020B0604030504040204" pitchFamily="34" charset="0"/>
            </a:endParaRPr>
          </a:p>
        </p:txBody>
      </p:sp>
      <p:sp>
        <p:nvSpPr>
          <p:cNvPr id="8" name="圆角右箭头 7"/>
          <p:cNvSpPr/>
          <p:nvPr/>
        </p:nvSpPr>
        <p:spPr>
          <a:xfrm>
            <a:off x="1626533" y="885667"/>
            <a:ext cx="3221692" cy="1661808"/>
          </a:xfrm>
          <a:prstGeom prst="bentArrow">
            <a:avLst>
              <a:gd name="adj1" fmla="val 17139"/>
              <a:gd name="adj2" fmla="val 25000"/>
              <a:gd name="adj3" fmla="val 25000"/>
              <a:gd name="adj4" fmla="val 437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3" name="圆角右箭头 592"/>
          <p:cNvSpPr/>
          <p:nvPr/>
        </p:nvSpPr>
        <p:spPr>
          <a:xfrm flipH="1">
            <a:off x="7552559" y="865907"/>
            <a:ext cx="3221692" cy="1661808"/>
          </a:xfrm>
          <a:prstGeom prst="bentArrow">
            <a:avLst>
              <a:gd name="adj1" fmla="val 17139"/>
              <a:gd name="adj2" fmla="val 25000"/>
              <a:gd name="adj3" fmla="val 25000"/>
              <a:gd name="adj4" fmla="val 437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274718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217" y="-182880"/>
            <a:ext cx="12341971" cy="4300024"/>
          </a:xfrm>
          <a:prstGeom prst="rect">
            <a:avLst/>
          </a:prstGeom>
          <a:solidFill>
            <a:srgbClr val="45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标题 1"/>
          <p:cNvSpPr txBox="1">
            <a:spLocks/>
          </p:cNvSpPr>
          <p:nvPr/>
        </p:nvSpPr>
        <p:spPr>
          <a:xfrm>
            <a:off x="2492349" y="4925493"/>
            <a:ext cx="6691312" cy="1071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8000" b="1" dirty="0">
                <a:solidFill>
                  <a:srgbClr val="CD5897"/>
                </a:solidFill>
              </a:rPr>
              <a:t>ＫＷＬ介紹</a:t>
            </a:r>
            <a:endParaRPr lang="zh-CN" altLang="en-US" sz="8000" b="1" dirty="0">
              <a:solidFill>
                <a:srgbClr val="A35318"/>
              </a:solidFill>
            </a:endParaRPr>
          </a:p>
        </p:txBody>
      </p:sp>
      <p:pic>
        <p:nvPicPr>
          <p:cNvPr id="3" name="图片 2"/>
          <p:cNvPicPr>
            <a:picLocks noChangeAspect="1"/>
          </p:cNvPicPr>
          <p:nvPr/>
        </p:nvPicPr>
        <p:blipFill>
          <a:blip r:embed="rId3"/>
          <a:stretch>
            <a:fillRect/>
          </a:stretch>
        </p:blipFill>
        <p:spPr>
          <a:xfrm>
            <a:off x="-79217" y="754380"/>
            <a:ext cx="12331386" cy="3451511"/>
          </a:xfrm>
          <a:prstGeom prst="rect">
            <a:avLst/>
          </a:prstGeom>
        </p:spPr>
      </p:pic>
      <p:sp>
        <p:nvSpPr>
          <p:cNvPr id="476" name="椭圆 475"/>
          <p:cNvSpPr/>
          <p:nvPr/>
        </p:nvSpPr>
        <p:spPr>
          <a:xfrm>
            <a:off x="5234045" y="3540837"/>
            <a:ext cx="1150497" cy="11504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5" name="图片 474"/>
          <p:cNvPicPr>
            <a:picLocks noChangeAspect="1"/>
          </p:cNvPicPr>
          <p:nvPr/>
        </p:nvPicPr>
        <p:blipFill>
          <a:blip r:embed="rId4"/>
          <a:stretch>
            <a:fillRect/>
          </a:stretch>
        </p:blipFill>
        <p:spPr>
          <a:xfrm>
            <a:off x="5427363" y="3774997"/>
            <a:ext cx="821284" cy="738842"/>
          </a:xfrm>
          <a:prstGeom prst="rect">
            <a:avLst/>
          </a:prstGeom>
        </p:spPr>
      </p:pic>
      <p:cxnSp>
        <p:nvCxnSpPr>
          <p:cNvPr id="6" name="直接连接符 5"/>
          <p:cNvCxnSpPr/>
          <p:nvPr/>
        </p:nvCxnSpPr>
        <p:spPr>
          <a:xfrm>
            <a:off x="3346265" y="6240780"/>
            <a:ext cx="498348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902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txBox="1">
            <a:spLocks/>
          </p:cNvSpPr>
          <p:nvPr/>
        </p:nvSpPr>
        <p:spPr>
          <a:xfrm>
            <a:off x="1337320" y="995571"/>
            <a:ext cx="9852879" cy="388171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600" dirty="0">
                <a:latin typeface="標楷體" panose="03000509000000000000" pitchFamily="65" charset="-120"/>
                <a:ea typeface="標楷體" panose="03000509000000000000" pitchFamily="65" charset="-120"/>
              </a:rPr>
              <a:t>一種差異化的教學方式，引導學生探索文本知識：</a:t>
            </a:r>
            <a:endParaRPr lang="en-US" altLang="zh-TW" sz="3600" dirty="0">
              <a:latin typeface="標楷體" panose="03000509000000000000" pitchFamily="65" charset="-120"/>
              <a:ea typeface="標楷體" panose="03000509000000000000" pitchFamily="65" charset="-120"/>
            </a:endParaRPr>
          </a:p>
          <a:p>
            <a:pPr>
              <a:buFont typeface="Arial" panose="020B0604020202020204" pitchFamily="34" charset="0"/>
              <a:buNone/>
            </a:pPr>
            <a:r>
              <a:rPr lang="zh-TW" altLang="en-US" sz="3600" dirty="0">
                <a:latin typeface="標楷體" panose="03000509000000000000" pitchFamily="65" charset="-120"/>
                <a:ea typeface="標楷體" panose="03000509000000000000" pitchFamily="65" charset="-120"/>
              </a:rPr>
              <a:t>   </a:t>
            </a:r>
            <a:r>
              <a:rPr lang="en-US" altLang="zh-TW" sz="3600" dirty="0">
                <a:latin typeface="標楷體" panose="03000509000000000000" pitchFamily="65" charset="-120"/>
                <a:ea typeface="標楷體" panose="03000509000000000000" pitchFamily="65" charset="-120"/>
              </a:rPr>
              <a:t>K</a:t>
            </a:r>
            <a:r>
              <a:rPr lang="zh-TW" altLang="en-US" sz="3600" dirty="0">
                <a:latin typeface="標楷體" panose="03000509000000000000" pitchFamily="65" charset="-120"/>
                <a:ea typeface="標楷體" panose="03000509000000000000" pitchFamily="65" charset="-120"/>
              </a:rPr>
              <a:t> ＝</a:t>
            </a:r>
            <a:r>
              <a:rPr lang="en-US" altLang="zh-TW" sz="3600" dirty="0">
                <a:latin typeface="標楷體" panose="03000509000000000000" pitchFamily="65" charset="-120"/>
                <a:ea typeface="標楷體" panose="03000509000000000000" pitchFamily="65" charset="-120"/>
              </a:rPr>
              <a:t>Know</a:t>
            </a:r>
            <a:r>
              <a:rPr lang="zh-TW" altLang="en-US" sz="3600" dirty="0">
                <a:latin typeface="標楷體" panose="03000509000000000000" pitchFamily="65" charset="-120"/>
                <a:ea typeface="標楷體" panose="03000509000000000000" pitchFamily="65" charset="-120"/>
              </a:rPr>
              <a:t> 已知</a:t>
            </a:r>
            <a:endParaRPr lang="en-US" altLang="zh-TW" sz="3600" dirty="0">
              <a:solidFill>
                <a:srgbClr val="FF0000"/>
              </a:solidFill>
              <a:latin typeface="標楷體" panose="03000509000000000000" pitchFamily="65" charset="-120"/>
              <a:ea typeface="標楷體" panose="03000509000000000000" pitchFamily="65" charset="-120"/>
            </a:endParaRPr>
          </a:p>
          <a:p>
            <a:pPr>
              <a:buFont typeface="Arial" panose="020B0604020202020204" pitchFamily="34" charset="0"/>
              <a:buNone/>
            </a:pPr>
            <a:r>
              <a:rPr lang="zh-TW" altLang="en-US" sz="3600" dirty="0">
                <a:latin typeface="標楷體" panose="03000509000000000000" pitchFamily="65" charset="-120"/>
                <a:ea typeface="標楷體" panose="03000509000000000000" pitchFamily="65" charset="-120"/>
              </a:rPr>
              <a:t>   </a:t>
            </a:r>
            <a:r>
              <a:rPr lang="en-US" altLang="zh-TW" sz="3600" dirty="0">
                <a:latin typeface="標楷體" panose="03000509000000000000" pitchFamily="65" charset="-120"/>
                <a:ea typeface="標楷體" panose="03000509000000000000" pitchFamily="65" charset="-120"/>
              </a:rPr>
              <a:t>W</a:t>
            </a:r>
            <a:r>
              <a:rPr lang="zh-TW" altLang="en-US" sz="3600" dirty="0">
                <a:latin typeface="標楷體" panose="03000509000000000000" pitchFamily="65" charset="-120"/>
                <a:ea typeface="標楷體" panose="03000509000000000000" pitchFamily="65" charset="-120"/>
              </a:rPr>
              <a:t> ＝</a:t>
            </a:r>
            <a:r>
              <a:rPr lang="en-US" altLang="zh-TW" sz="3600" dirty="0">
                <a:latin typeface="標楷體" panose="03000509000000000000" pitchFamily="65" charset="-120"/>
                <a:ea typeface="標楷體" panose="03000509000000000000" pitchFamily="65" charset="-120"/>
              </a:rPr>
              <a:t>Want to know</a:t>
            </a:r>
            <a:r>
              <a:rPr lang="zh-TW" altLang="en-US" sz="3600" dirty="0">
                <a:latin typeface="標楷體" panose="03000509000000000000" pitchFamily="65" charset="-120"/>
                <a:ea typeface="標楷體" panose="03000509000000000000" pitchFamily="65" charset="-120"/>
              </a:rPr>
              <a:t> 想知</a:t>
            </a:r>
            <a:r>
              <a:rPr lang="en-US" altLang="zh-TW" sz="3600" dirty="0">
                <a:latin typeface="標楷體" panose="03000509000000000000" pitchFamily="65" charset="-120"/>
                <a:ea typeface="標楷體" panose="03000509000000000000" pitchFamily="65" charset="-120"/>
              </a:rPr>
              <a:t>	</a:t>
            </a:r>
          </a:p>
          <a:p>
            <a:pPr>
              <a:buFont typeface="Arial" panose="020B0604020202020204" pitchFamily="34" charset="0"/>
              <a:buNone/>
            </a:pPr>
            <a:r>
              <a:rPr lang="zh-TW" altLang="en-US" sz="3600" dirty="0">
                <a:latin typeface="標楷體" panose="03000509000000000000" pitchFamily="65" charset="-120"/>
                <a:ea typeface="標楷體" panose="03000509000000000000" pitchFamily="65" charset="-120"/>
              </a:rPr>
              <a:t>   </a:t>
            </a:r>
            <a:r>
              <a:rPr lang="en-US" altLang="zh-TW" sz="3600" dirty="0">
                <a:latin typeface="標楷體" panose="03000509000000000000" pitchFamily="65" charset="-120"/>
                <a:ea typeface="標楷體" panose="03000509000000000000" pitchFamily="65" charset="-120"/>
              </a:rPr>
              <a:t>L</a:t>
            </a:r>
            <a:r>
              <a:rPr lang="zh-TW" altLang="en-US" sz="3600" dirty="0">
                <a:latin typeface="標楷體" panose="03000509000000000000" pitchFamily="65" charset="-120"/>
                <a:ea typeface="標楷體" panose="03000509000000000000" pitchFamily="65" charset="-120"/>
              </a:rPr>
              <a:t> ＝</a:t>
            </a:r>
            <a:r>
              <a:rPr lang="en-US" altLang="zh-TW" sz="3600" dirty="0">
                <a:latin typeface="標楷體" panose="03000509000000000000" pitchFamily="65" charset="-120"/>
                <a:ea typeface="標楷體" panose="03000509000000000000" pitchFamily="65" charset="-120"/>
              </a:rPr>
              <a:t>Learn</a:t>
            </a:r>
            <a:r>
              <a:rPr lang="zh-TW" altLang="en-US" sz="3600" dirty="0">
                <a:latin typeface="標楷體" panose="03000509000000000000" pitchFamily="65" charset="-120"/>
                <a:ea typeface="標楷體" panose="03000509000000000000" pitchFamily="65" charset="-120"/>
              </a:rPr>
              <a:t> 新知</a:t>
            </a:r>
            <a:endParaRPr lang="en-US" altLang="zh-TW" sz="3600" dirty="0">
              <a:latin typeface="標楷體" panose="03000509000000000000" pitchFamily="65" charset="-120"/>
              <a:ea typeface="標楷體" panose="03000509000000000000" pitchFamily="65" charset="-120"/>
            </a:endParaRPr>
          </a:p>
          <a:p>
            <a:pPr>
              <a:buFont typeface="Arial" panose="020B0604020202020204" pitchFamily="34" charset="0"/>
              <a:buNone/>
            </a:pPr>
            <a:endParaRPr lang="en-US" altLang="zh-TW" sz="3600" dirty="0">
              <a:latin typeface="標楷體" panose="03000509000000000000" pitchFamily="65" charset="-120"/>
              <a:ea typeface="標楷體" panose="03000509000000000000" pitchFamily="65" charset="-120"/>
            </a:endParaRPr>
          </a:p>
          <a:p>
            <a:pPr algn="ctr">
              <a:buFont typeface="Arial" panose="020B0604020202020204" pitchFamily="34" charset="0"/>
              <a:buNone/>
            </a:pPr>
            <a:r>
              <a:rPr lang="zh-TW" altLang="en-US" sz="3600" dirty="0">
                <a:solidFill>
                  <a:srgbClr val="FF0000"/>
                </a:solidFill>
                <a:latin typeface="標楷體" panose="03000509000000000000" pitchFamily="65" charset="-120"/>
                <a:ea typeface="標楷體" panose="03000509000000000000" pitchFamily="65" charset="-120"/>
              </a:rPr>
              <a:t>運用已知，學習新知，探索未知</a:t>
            </a:r>
            <a:endParaRPr lang="en-US" altLang="zh-TW" sz="36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6828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39C460-1B3E-4F8F-8A77-7CCFC8FF828A}"/>
              </a:ext>
            </a:extLst>
          </p:cNvPr>
          <p:cNvSpPr txBox="1">
            <a:spLocks/>
          </p:cNvSpPr>
          <p:nvPr/>
        </p:nvSpPr>
        <p:spPr>
          <a:xfrm>
            <a:off x="838200" y="847898"/>
            <a:ext cx="10515600" cy="49626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6000" dirty="0">
                <a:solidFill>
                  <a:prstClr val="black"/>
                </a:solidFill>
                <a:latin typeface="標楷體" panose="03000509000000000000" pitchFamily="65" charset="-120"/>
                <a:ea typeface="標楷體" panose="03000509000000000000" pitchFamily="65" charset="-120"/>
              </a:rPr>
              <a:t>適用於</a:t>
            </a:r>
            <a:endParaRPr lang="en-US" altLang="zh-TW" sz="6000" dirty="0">
              <a:solidFill>
                <a:prstClr val="black"/>
              </a:solidFill>
              <a:latin typeface="標楷體" panose="03000509000000000000" pitchFamily="65" charset="-120"/>
              <a:ea typeface="標楷體" panose="03000509000000000000" pitchFamily="65" charset="-120"/>
            </a:endParaRPr>
          </a:p>
          <a:p>
            <a:pPr algn="ctr"/>
            <a:r>
              <a:rPr lang="zh-TW" altLang="en-US" sz="6000" dirty="0">
                <a:solidFill>
                  <a:prstClr val="black"/>
                </a:solidFill>
                <a:latin typeface="標楷體" panose="03000509000000000000" pitchFamily="65" charset="-120"/>
                <a:ea typeface="標楷體" panose="03000509000000000000" pitchFamily="65" charset="-120"/>
              </a:rPr>
              <a:t>自然科、社會科、說明文本，讓學生對文本有</a:t>
            </a:r>
            <a:endParaRPr lang="en-US" altLang="zh-TW" sz="6000" dirty="0">
              <a:solidFill>
                <a:prstClr val="black"/>
              </a:solidFill>
              <a:latin typeface="標楷體" panose="03000509000000000000" pitchFamily="65" charset="-120"/>
              <a:ea typeface="標楷體" panose="03000509000000000000" pitchFamily="65" charset="-120"/>
            </a:endParaRPr>
          </a:p>
          <a:p>
            <a:pPr algn="ctr"/>
            <a:r>
              <a:rPr lang="zh-TW" altLang="en-US" sz="6000" dirty="0">
                <a:solidFill>
                  <a:srgbClr val="FF0000"/>
                </a:solidFill>
                <a:latin typeface="標楷體" panose="03000509000000000000" pitchFamily="65" charset="-120"/>
                <a:ea typeface="標楷體" panose="03000509000000000000" pitchFamily="65" charset="-120"/>
              </a:rPr>
              <a:t>基礎認知，進一步深入學習，</a:t>
            </a:r>
            <a:endParaRPr lang="en-US" altLang="zh-TW" sz="6000" dirty="0">
              <a:solidFill>
                <a:srgbClr val="FF0000"/>
              </a:solidFill>
              <a:latin typeface="標楷體" panose="03000509000000000000" pitchFamily="65" charset="-120"/>
              <a:ea typeface="標楷體" panose="03000509000000000000" pitchFamily="65" charset="-120"/>
            </a:endParaRPr>
          </a:p>
          <a:p>
            <a:pPr algn="ctr"/>
            <a:r>
              <a:rPr lang="zh-TW" altLang="en-US" sz="6000" dirty="0">
                <a:solidFill>
                  <a:srgbClr val="FF0000"/>
                </a:solidFill>
                <a:latin typeface="標楷體" panose="03000509000000000000" pitchFamily="65" charset="-120"/>
                <a:ea typeface="標楷體" panose="03000509000000000000" pitchFamily="65" charset="-120"/>
              </a:rPr>
              <a:t>拓展想法。</a:t>
            </a:r>
            <a:endParaRPr lang="en-US" altLang="zh-TW" sz="6000"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6483719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英语ppt定制要求">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3150</Words>
  <Application>Microsoft Office PowerPoint</Application>
  <PresentationFormat>寬螢幕</PresentationFormat>
  <Paragraphs>386</Paragraphs>
  <Slides>42</Slides>
  <Notes>42</Notes>
  <HiddenSlides>0</HiddenSlides>
  <MMClips>0</MMClips>
  <ScaleCrop>false</ScaleCrop>
  <HeadingPairs>
    <vt:vector size="6" baseType="variant">
      <vt:variant>
        <vt:lpstr>使用字型</vt:lpstr>
      </vt:variant>
      <vt:variant>
        <vt:i4>16</vt:i4>
      </vt:variant>
      <vt:variant>
        <vt:lpstr>佈景主題</vt:lpstr>
      </vt:variant>
      <vt:variant>
        <vt:i4>2</vt:i4>
      </vt:variant>
      <vt:variant>
        <vt:lpstr>投影片標題</vt:lpstr>
      </vt:variant>
      <vt:variant>
        <vt:i4>42</vt:i4>
      </vt:variant>
    </vt:vector>
  </HeadingPairs>
  <TitlesOfParts>
    <vt:vector size="60" baseType="lpstr">
      <vt:lpstr>微软雅黑</vt:lpstr>
      <vt:lpstr>宋体</vt:lpstr>
      <vt:lpstr>華康布丁體</vt:lpstr>
      <vt:lpstr>微軟正黑體</vt:lpstr>
      <vt:lpstr>新細明體</vt:lpstr>
      <vt:lpstr>標楷體</vt:lpstr>
      <vt:lpstr>Arial</vt:lpstr>
      <vt:lpstr>Arial Black</vt:lpstr>
      <vt:lpstr>Calibri</vt:lpstr>
      <vt:lpstr>Calibri Light</vt:lpstr>
      <vt:lpstr>Gill Sans MT</vt:lpstr>
      <vt:lpstr>Segoe UI Black</vt:lpstr>
      <vt:lpstr>Times New Roman</vt:lpstr>
      <vt:lpstr>Verdana</vt:lpstr>
      <vt:lpstr>Wingdings</vt:lpstr>
      <vt:lpstr>Wingdings 2</vt:lpstr>
      <vt:lpstr>Office 佈景主題</vt:lpstr>
      <vt:lpstr>1_第一PPT，www.1ppt.com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&lt;鮭魚產卵，力爭上游&gt;KUD分析</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最後的最後。。。 。。。</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易王亭</dc:creator>
  <cp:lastModifiedBy>易王亭</cp:lastModifiedBy>
  <cp:revision>35</cp:revision>
  <dcterms:created xsi:type="dcterms:W3CDTF">2022-03-21T14:18:28Z</dcterms:created>
  <dcterms:modified xsi:type="dcterms:W3CDTF">2022-03-24T14:52:10Z</dcterms:modified>
</cp:coreProperties>
</file>