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7" r:id="rId6"/>
    <p:sldId id="276" r:id="rId7"/>
    <p:sldId id="278" r:id="rId8"/>
    <p:sldId id="279" r:id="rId9"/>
    <p:sldId id="28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65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710A-450F-4CC8-9B1B-8D654704B0D5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6DFE-BD0F-4366-B703-0AB8B39148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11899" y="1719618"/>
            <a:ext cx="6691157" cy="30298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國民教育輔導團國中</a:t>
            </a:r>
            <a:r>
              <a:rPr lang="zh-TW" altLang="en-US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領域</a:t>
            </a:r>
            <a:br>
              <a:rPr lang="en-US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領召執秘會議報告</a:t>
            </a:r>
            <a:br>
              <a:rPr lang="en-US" altLang="zh-TW" sz="3600" b="1" cap="small" dirty="0">
                <a:solidFill>
                  <a:srgbClr val="575F6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145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" y="26352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學年度辦理研習場次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97E62D3-3CAD-477E-B7D6-A467E94E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894"/>
            <a:ext cx="8258175" cy="50974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團務計畫</a:t>
            </a:r>
            <a:endParaRPr lang="en-US" altLang="zh-TW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分區到校諮詢服務：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召集人專業領導社群：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分區各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生根計畫共備工作坊：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會考試題分析工作坊：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802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" y="26352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學年度辦理研習場次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97E62D3-3CAD-477E-B7D6-A467E94E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493782"/>
            <a:ext cx="8258175" cy="50974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創思及教學研發中心課程研習</a:t>
            </a:r>
            <a:endParaRPr lang="en-US" altLang="zh-TW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必修初階工作坊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(9hr)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梯次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(300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必修進階工作坊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(9hr)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梯次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(120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選修研習課程：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</a:p>
        </p:txBody>
      </p:sp>
    </p:spTree>
    <p:extLst>
      <p:ext uri="{BB962C8B-B14F-4D97-AF65-F5344CB8AC3E}">
        <p14:creationId xmlns:p14="http://schemas.microsoft.com/office/powerpoint/2010/main" val="309580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" y="26352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學年度推動省思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(Good)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97E62D3-3CAD-477E-B7D6-A467E94E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84" y="1936476"/>
            <a:ext cx="8258175" cy="4639004"/>
          </a:xfrm>
        </p:spPr>
        <p:txBody>
          <a:bodyPr>
            <a:normAutofit/>
          </a:bodyPr>
          <a:lstStyle/>
          <a:p>
            <a:pPr marL="742950" indent="-742950">
              <a:lnSpc>
                <a:spcPts val="5000"/>
              </a:lnSpc>
              <a:buAutoNum type="arabicPeriod"/>
            </a:pP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召集人工作坊以分區方式進行，課程精緻且深入。</a:t>
            </a:r>
            <a:endParaRPr lang="en-US" altLang="zh-TW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lnSpc>
                <a:spcPts val="5000"/>
              </a:lnSpc>
              <a:buAutoNum type="arabicPeriod"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到校服務結合中教大計畫，推廣因材網互動式素養導向評量，一舉兩得。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lnSpc>
                <a:spcPts val="5000"/>
              </a:lnSpc>
              <a:buAutoNum type="arabicPeriod"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生根共備工作坊已連續進行多年，內容貼近教學現場，成果持續發酵中。</a:t>
            </a:r>
            <a:endParaRPr lang="en-US" altLang="zh-T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192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" y="26352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學年度推動省思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(Good)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97E62D3-3CAD-477E-B7D6-A467E94E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84" y="1936476"/>
            <a:ext cx="8085247" cy="4639004"/>
          </a:xfrm>
        </p:spPr>
        <p:txBody>
          <a:bodyPr>
            <a:normAutofit/>
          </a:bodyPr>
          <a:lstStyle/>
          <a:p>
            <a:pPr marL="742950" indent="-742950">
              <a:lnSpc>
                <a:spcPts val="5500"/>
              </a:lnSpc>
              <a:buFont typeface="+mj-lt"/>
              <a:buAutoNum type="arabicPeriod" startAt="4"/>
            </a:pP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創思系列研習持續推動中，必修課程包含因材網平台操作及返校入班實作，課程紮實、嚴格把關。</a:t>
            </a:r>
            <a:endParaRPr lang="en-US" altLang="zh-T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335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" y="26352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學年度推動省思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(But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97E62D3-3CAD-477E-B7D6-A467E94E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84" y="1793326"/>
            <a:ext cx="8258175" cy="4639004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有線上研習之後，辦實體研習反而很少人報名參加，研習內容較侷限。</a:t>
            </a:r>
            <a:endParaRPr lang="en-US" altLang="zh-TW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為掌握線上研習成效，課程實作項目皆需要求繳交並一一檢核，相當耗費人力。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07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" y="26352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學年度推動省思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(But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97E62D3-3CAD-477E-B7D6-A467E94E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85" y="1793326"/>
            <a:ext cx="8116778" cy="4639004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 startAt="3"/>
            </a:pP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推動因材網過程中，發現現場教師使用比例極低，甚至有許多學校的校管人員沒有匯入班級和任課教師，導致老師想使用也沒辦法。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5488" indent="0">
              <a:lnSpc>
                <a:spcPct val="150000"/>
              </a:lnSpc>
              <a:buNone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校管人員表示：那是什麼？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582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" y="26352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學年度規劃辦理研習場次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97E62D3-3CAD-477E-B7D6-A467E94E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894"/>
            <a:ext cx="8258175" cy="50974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團務計畫</a:t>
            </a:r>
            <a:endParaRPr lang="en-US" altLang="zh-TW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分區到校諮詢服務：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召集人專業領導社群：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分區各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生根計畫共備工作坊：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endParaRPr lang="en-US" altLang="zh-TW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會考試題分析工作坊：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90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" y="26352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學年度規劃辦理研習場次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97E62D3-3CAD-477E-B7D6-A467E94E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493782"/>
            <a:ext cx="8258175" cy="50974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創思及教學研發中心課程研習</a:t>
            </a:r>
            <a:endParaRPr lang="en-US" altLang="zh-TW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必修初階工作坊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(9hr)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梯次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(90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必修進階工作坊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(9hr)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梯次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(280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人次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選修研習課程：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</a:p>
        </p:txBody>
      </p:sp>
    </p:spTree>
    <p:extLst>
      <p:ext uri="{BB962C8B-B14F-4D97-AF65-F5344CB8AC3E}">
        <p14:creationId xmlns:p14="http://schemas.microsoft.com/office/powerpoint/2010/main" val="52223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7967</TotalTime>
  <Words>411</Words>
  <Application>Microsoft Office PowerPoint</Application>
  <PresentationFormat>如螢幕大小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標楷體</vt:lpstr>
      <vt:lpstr>Arial</vt:lpstr>
      <vt:lpstr>Calibri</vt:lpstr>
      <vt:lpstr>Calibri Light</vt:lpstr>
      <vt:lpstr>Office 佈景主題</vt:lpstr>
      <vt:lpstr>國民教育輔導團國中數學領域 領召執秘會議報告 </vt:lpstr>
      <vt:lpstr>110學年度辦理研習場次</vt:lpstr>
      <vt:lpstr>110學年度辦理研習場次</vt:lpstr>
      <vt:lpstr>110學年度推動省思(Good)</vt:lpstr>
      <vt:lpstr>110學年度推動省思(Good)</vt:lpstr>
      <vt:lpstr>110學年度推動省思(But！)</vt:lpstr>
      <vt:lpstr>110學年度推動省思(But！)</vt:lpstr>
      <vt:lpstr>111學年度規劃辦理研習場次</vt:lpstr>
      <vt:lpstr>111學年度規劃辦理研習場次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Windows 使用者</cp:lastModifiedBy>
  <cp:revision>68</cp:revision>
  <dcterms:created xsi:type="dcterms:W3CDTF">2015-12-16T01:31:11Z</dcterms:created>
  <dcterms:modified xsi:type="dcterms:W3CDTF">2022-04-27T13:21:17Z</dcterms:modified>
</cp:coreProperties>
</file>